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slideLayouts/slideLayout27.xml" ContentType="application/vnd.openxmlformats-officedocument.presentationml.slideLayout+xml"/>
  <Override PartName="/ppt/theme/theme2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0" r:id="rId22"/>
    <p:sldMasterId id="2147483692" r:id="rId23"/>
    <p:sldMasterId id="2147483694" r:id="rId24"/>
    <p:sldMasterId id="2147483696" r:id="rId25"/>
    <p:sldMasterId id="2147483698" r:id="rId26"/>
    <p:sldMasterId id="2147483700" r:id="rId27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276" r:id="rId48"/>
    <p:sldId id="277" r:id="rId49"/>
    <p:sldId id="278" r:id="rId50"/>
    <p:sldId id="279" r:id="rId51"/>
    <p:sldId id="280" r:id="rId52"/>
    <p:sldId id="281" r:id="rId53"/>
    <p:sldId id="282" r:id="rId54"/>
    <p:sldId id="283" r:id="rId5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2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7.xml"/><Relationship Id="rId42" Type="http://schemas.openxmlformats.org/officeDocument/2006/relationships/slide" Target="slides/slide15.xml"/><Relationship Id="rId47" Type="http://schemas.openxmlformats.org/officeDocument/2006/relationships/slide" Target="slides/slide20.xml"/><Relationship Id="rId50" Type="http://schemas.openxmlformats.org/officeDocument/2006/relationships/slide" Target="slides/slide23.xml"/><Relationship Id="rId55" Type="http://schemas.openxmlformats.org/officeDocument/2006/relationships/slide" Target="slides/slide28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2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5.xml"/><Relationship Id="rId37" Type="http://schemas.openxmlformats.org/officeDocument/2006/relationships/slide" Target="slides/slide10.xml"/><Relationship Id="rId40" Type="http://schemas.openxmlformats.org/officeDocument/2006/relationships/slide" Target="slides/slide13.xml"/><Relationship Id="rId45" Type="http://schemas.openxmlformats.org/officeDocument/2006/relationships/slide" Target="slides/slide18.xml"/><Relationship Id="rId53" Type="http://schemas.openxmlformats.org/officeDocument/2006/relationships/slide" Target="slides/slide26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" Target="slides/slide3.xml"/><Relationship Id="rId35" Type="http://schemas.openxmlformats.org/officeDocument/2006/relationships/slide" Target="slides/slide8.xml"/><Relationship Id="rId43" Type="http://schemas.openxmlformats.org/officeDocument/2006/relationships/slide" Target="slides/slide16.xml"/><Relationship Id="rId48" Type="http://schemas.openxmlformats.org/officeDocument/2006/relationships/slide" Target="slides/slide21.xml"/><Relationship Id="rId56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4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6.xml"/><Relationship Id="rId38" Type="http://schemas.openxmlformats.org/officeDocument/2006/relationships/slide" Target="slides/slide11.xml"/><Relationship Id="rId46" Type="http://schemas.openxmlformats.org/officeDocument/2006/relationships/slide" Target="slides/slide19.xml"/><Relationship Id="rId59" Type="http://schemas.openxmlformats.org/officeDocument/2006/relationships/tableStyles" Target="tableStyles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4.xml"/><Relationship Id="rId54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1.xml"/><Relationship Id="rId36" Type="http://schemas.openxmlformats.org/officeDocument/2006/relationships/slide" Target="slides/slide9.xml"/><Relationship Id="rId49" Type="http://schemas.openxmlformats.org/officeDocument/2006/relationships/slide" Target="slides/slide22.xml"/><Relationship Id="rId57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4.xml"/><Relationship Id="rId44" Type="http://schemas.openxmlformats.org/officeDocument/2006/relationships/slide" Target="slides/slide17.xml"/><Relationship Id="rId52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0832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2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0832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0832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0832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2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90057"/>
            </a:gs>
            <a:gs pos="48000">
              <a:srgbClr val="2619AA"/>
            </a:gs>
            <a:gs pos="100000">
              <a:srgbClr val="8F1EA0"/>
            </a:gs>
          </a:gsLst>
          <a:lin ang="2694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13160" y="967680"/>
            <a:ext cx="3971520" cy="3027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5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2" name="Google Shape;11;p2"/>
          <p:cNvGrpSpPr/>
          <p:nvPr/>
        </p:nvGrpSpPr>
        <p:grpSpPr>
          <a:xfrm>
            <a:off x="6032520" y="308160"/>
            <a:ext cx="3613680" cy="1672560"/>
            <a:chOff x="6032520" y="308160"/>
            <a:chExt cx="3613680" cy="1672560"/>
          </a:xfrm>
        </p:grpSpPr>
        <p:sp>
          <p:nvSpPr>
            <p:cNvPr id="2" name="Google Shape;12;p2"/>
            <p:cNvSpPr/>
            <p:nvPr/>
          </p:nvSpPr>
          <p:spPr>
            <a:xfrm rot="5400000">
              <a:off x="8352000" y="-45360"/>
              <a:ext cx="647280" cy="1941120"/>
            </a:xfrm>
            <a:custGeom>
              <a:avLst/>
              <a:gdLst>
                <a:gd name="textAreaLeft" fmla="*/ 0 w 647280"/>
                <a:gd name="textAreaRight" fmla="*/ 647640 w 647280"/>
                <a:gd name="textAreaTop" fmla="*/ 0 h 1941120"/>
                <a:gd name="textAreaBottom" fmla="*/ 1941480 h 194112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3" name="Google Shape;13;p2"/>
            <p:cNvSpPr/>
            <p:nvPr/>
          </p:nvSpPr>
          <p:spPr>
            <a:xfrm rot="5400000">
              <a:off x="7764840" y="165240"/>
              <a:ext cx="320760" cy="950040"/>
            </a:xfrm>
            <a:custGeom>
              <a:avLst/>
              <a:gdLst>
                <a:gd name="textAreaLeft" fmla="*/ 0 w 320760"/>
                <a:gd name="textAreaRight" fmla="*/ 321120 w 320760"/>
                <a:gd name="textAreaTop" fmla="*/ 0 h 950040"/>
                <a:gd name="textAreaBottom" fmla="*/ 950400 h 95004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" name="Google Shape;14;p2"/>
            <p:cNvSpPr/>
            <p:nvPr/>
          </p:nvSpPr>
          <p:spPr>
            <a:xfrm rot="5400000">
              <a:off x="8161920" y="-112680"/>
              <a:ext cx="837000" cy="1678680"/>
            </a:xfrm>
            <a:custGeom>
              <a:avLst/>
              <a:gdLst>
                <a:gd name="textAreaLeft" fmla="*/ 0 w 837000"/>
                <a:gd name="textAreaRight" fmla="*/ 837360 w 837000"/>
                <a:gd name="textAreaTop" fmla="*/ 0 h 1678680"/>
                <a:gd name="textAreaBottom" fmla="*/ 1679040 h 167868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" name="Google Shape;15;p2"/>
            <p:cNvSpPr/>
            <p:nvPr/>
          </p:nvSpPr>
          <p:spPr>
            <a:xfrm rot="5400000">
              <a:off x="7910280" y="244800"/>
              <a:ext cx="574200" cy="2897280"/>
            </a:xfrm>
            <a:custGeom>
              <a:avLst/>
              <a:gdLst>
                <a:gd name="textAreaLeft" fmla="*/ 0 w 574200"/>
                <a:gd name="textAreaRight" fmla="*/ 574560 w 574200"/>
                <a:gd name="textAreaTop" fmla="*/ 0 h 2897280"/>
                <a:gd name="textAreaBottom" fmla="*/ 2897640 h 2897280"/>
              </a:gdLst>
              <a:ahLst/>
              <a:cxnLst/>
              <a:rect l="textAreaLeft" t="textAreaTop" r="textAreaRight" b="textAreaBottom"/>
              <a:pathLst>
                <a:path w="266985" h="134140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" name="Google Shape;16;p2"/>
            <p:cNvSpPr/>
            <p:nvPr/>
          </p:nvSpPr>
          <p:spPr>
            <a:xfrm rot="5400000">
              <a:off x="7560000" y="-408240"/>
              <a:ext cx="798120" cy="3374280"/>
            </a:xfrm>
            <a:custGeom>
              <a:avLst/>
              <a:gdLst>
                <a:gd name="textAreaLeft" fmla="*/ 0 w 798120"/>
                <a:gd name="textAreaRight" fmla="*/ 798480 w 798120"/>
                <a:gd name="textAreaTop" fmla="*/ 0 h 3374280"/>
                <a:gd name="textAreaBottom" fmla="*/ 3374640 h 337428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7" name="Google Shape;17;p2"/>
            <p:cNvSpPr/>
            <p:nvPr/>
          </p:nvSpPr>
          <p:spPr>
            <a:xfrm rot="5400000">
              <a:off x="6431040" y="588600"/>
              <a:ext cx="162360" cy="959760"/>
            </a:xfrm>
            <a:custGeom>
              <a:avLst/>
              <a:gdLst>
                <a:gd name="textAreaLeft" fmla="*/ 0 w 162360"/>
                <a:gd name="textAreaRight" fmla="*/ 162720 w 162360"/>
                <a:gd name="textAreaTop" fmla="*/ 0 h 959760"/>
                <a:gd name="textAreaBottom" fmla="*/ 960120 h 95976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" name="Google Shape;18;p2"/>
            <p:cNvSpPr/>
            <p:nvPr/>
          </p:nvSpPr>
          <p:spPr>
            <a:xfrm rot="5400000">
              <a:off x="6618960" y="-189360"/>
              <a:ext cx="518400" cy="1513800"/>
            </a:xfrm>
            <a:custGeom>
              <a:avLst/>
              <a:gdLst>
                <a:gd name="textAreaLeft" fmla="*/ 0 w 518400"/>
                <a:gd name="textAreaRight" fmla="*/ 518760 w 518400"/>
                <a:gd name="textAreaTop" fmla="*/ 0 h 1513800"/>
                <a:gd name="textAreaBottom" fmla="*/ 1514160 h 151380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9" name="Google Shape;19;p2"/>
            <p:cNvSpPr/>
            <p:nvPr/>
          </p:nvSpPr>
          <p:spPr>
            <a:xfrm rot="5400000">
              <a:off x="7909200" y="175680"/>
              <a:ext cx="694440" cy="1851840"/>
            </a:xfrm>
            <a:custGeom>
              <a:avLst/>
              <a:gdLst>
                <a:gd name="textAreaLeft" fmla="*/ 0 w 694440"/>
                <a:gd name="textAreaRight" fmla="*/ 694800 w 694440"/>
                <a:gd name="textAreaTop" fmla="*/ 0 h 1851840"/>
                <a:gd name="textAreaBottom" fmla="*/ 1852200 h 185184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90057"/>
            </a:gs>
            <a:gs pos="48000">
              <a:srgbClr val="2619AA"/>
            </a:gs>
            <a:gs pos="100000">
              <a:srgbClr val="8F1EA0"/>
            </a:gs>
          </a:gsLst>
          <a:lin ang="2694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72360" y="539640"/>
            <a:ext cx="719892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90057"/>
            </a:gs>
            <a:gs pos="48000">
              <a:srgbClr val="2619AA"/>
            </a:gs>
            <a:gs pos="100000">
              <a:srgbClr val="8F1EA0"/>
            </a:gs>
          </a:gsLst>
          <a:lin ang="2694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584000" y="1543680"/>
            <a:ext cx="2337120" cy="39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5704920" y="1543680"/>
            <a:ext cx="2340720" cy="39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6" name="PlaceHolder 3"/>
          <p:cNvSpPr>
            <a:spLocks noGrp="1"/>
          </p:cNvSpPr>
          <p:nvPr>
            <p:ph type="title"/>
          </p:nvPr>
        </p:nvSpPr>
        <p:spPr>
          <a:xfrm>
            <a:off x="3644280" y="3290400"/>
            <a:ext cx="2337120" cy="393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4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1048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90057"/>
            </a:gs>
            <a:gs pos="48000">
              <a:srgbClr val="2619AA"/>
            </a:gs>
            <a:gs pos="100000">
              <a:srgbClr val="8F1EA0"/>
            </a:gs>
          </a:gsLst>
          <a:lin ang="2694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540760" y="1840320"/>
            <a:ext cx="2421720" cy="106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4768560" y="1840320"/>
            <a:ext cx="595800" cy="50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r">
              <a:lnSpc>
                <a:spcPct val="100000"/>
              </a:lnSpc>
              <a:buNone/>
            </a:pPr>
            <a:r>
              <a:rPr lang="en-US" sz="3400" b="0" strike="noStrike" spc="-1">
                <a:solidFill>
                  <a:schemeClr val="dk1"/>
                </a:solidFill>
                <a:latin typeface="Oswald"/>
                <a:ea typeface="Oswald"/>
              </a:rPr>
              <a:t>xx%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1" name="Google Shape;24;p3"/>
          <p:cNvGrpSpPr/>
          <p:nvPr/>
        </p:nvGrpSpPr>
        <p:grpSpPr>
          <a:xfrm>
            <a:off x="360" y="4038480"/>
            <a:ext cx="3637440" cy="1683720"/>
            <a:chOff x="360" y="4038480"/>
            <a:chExt cx="3637440" cy="1683720"/>
          </a:xfrm>
        </p:grpSpPr>
        <p:sp>
          <p:nvSpPr>
            <p:cNvPr id="82" name="Google Shape;25;p3"/>
            <p:cNvSpPr/>
            <p:nvPr/>
          </p:nvSpPr>
          <p:spPr>
            <a:xfrm rot="5400000">
              <a:off x="2334960" y="3682440"/>
              <a:ext cx="651600" cy="1954080"/>
            </a:xfrm>
            <a:custGeom>
              <a:avLst/>
              <a:gdLst>
                <a:gd name="textAreaLeft" fmla="*/ 0 w 651600"/>
                <a:gd name="textAreaRight" fmla="*/ 651960 w 651600"/>
                <a:gd name="textAreaTop" fmla="*/ 0 h 1954080"/>
                <a:gd name="textAreaBottom" fmla="*/ 1954440 h 195408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3" name="Google Shape;26;p3"/>
            <p:cNvSpPr/>
            <p:nvPr/>
          </p:nvSpPr>
          <p:spPr>
            <a:xfrm rot="5400000">
              <a:off x="1744200" y="3894840"/>
              <a:ext cx="322920" cy="956520"/>
            </a:xfrm>
            <a:custGeom>
              <a:avLst/>
              <a:gdLst>
                <a:gd name="textAreaLeft" fmla="*/ 0 w 322920"/>
                <a:gd name="textAreaRight" fmla="*/ 323280 w 322920"/>
                <a:gd name="textAreaTop" fmla="*/ 0 h 956520"/>
                <a:gd name="textAreaBottom" fmla="*/ 956880 h 95652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4" name="Google Shape;27;p3"/>
            <p:cNvSpPr/>
            <p:nvPr/>
          </p:nvSpPr>
          <p:spPr>
            <a:xfrm rot="5400000">
              <a:off x="2143800" y="3614760"/>
              <a:ext cx="842400" cy="1689840"/>
            </a:xfrm>
            <a:custGeom>
              <a:avLst/>
              <a:gdLst>
                <a:gd name="textAreaLeft" fmla="*/ 0 w 842400"/>
                <a:gd name="textAreaRight" fmla="*/ 842760 w 842400"/>
                <a:gd name="textAreaTop" fmla="*/ 0 h 1689840"/>
                <a:gd name="textAreaBottom" fmla="*/ 1690200 h 168984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5" name="Google Shape;28;p3"/>
            <p:cNvSpPr/>
            <p:nvPr/>
          </p:nvSpPr>
          <p:spPr>
            <a:xfrm rot="5400000">
              <a:off x="1890720" y="3975120"/>
              <a:ext cx="578160" cy="2916000"/>
            </a:xfrm>
            <a:custGeom>
              <a:avLst/>
              <a:gdLst>
                <a:gd name="textAreaLeft" fmla="*/ 0 w 578160"/>
                <a:gd name="textAreaRight" fmla="*/ 578520 w 578160"/>
                <a:gd name="textAreaTop" fmla="*/ 0 h 2916000"/>
                <a:gd name="textAreaBottom" fmla="*/ 2916360 h 2916000"/>
              </a:gdLst>
              <a:ahLst/>
              <a:cxnLst/>
              <a:rect l="textAreaLeft" t="textAreaTop" r="textAreaRight" b="textAreaBottom"/>
              <a:pathLst>
                <a:path w="266985" h="134140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6" name="Google Shape;29;p3"/>
            <p:cNvSpPr/>
            <p:nvPr/>
          </p:nvSpPr>
          <p:spPr>
            <a:xfrm rot="5400000">
              <a:off x="1537920" y="3317760"/>
              <a:ext cx="803520" cy="3396240"/>
            </a:xfrm>
            <a:custGeom>
              <a:avLst/>
              <a:gdLst>
                <a:gd name="textAreaLeft" fmla="*/ 0 w 803520"/>
                <a:gd name="textAreaRight" fmla="*/ 803880 w 803520"/>
                <a:gd name="textAreaTop" fmla="*/ 0 h 3396240"/>
                <a:gd name="textAreaBottom" fmla="*/ 3396600 h 339624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7" name="Google Shape;30;p3"/>
            <p:cNvSpPr/>
            <p:nvPr/>
          </p:nvSpPr>
          <p:spPr>
            <a:xfrm rot="5400000">
              <a:off x="401760" y="4320720"/>
              <a:ext cx="163440" cy="9662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966240"/>
                <a:gd name="textAreaBottom" fmla="*/ 966600 h 96624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8" name="Google Shape;31;p3"/>
            <p:cNvSpPr/>
            <p:nvPr/>
          </p:nvSpPr>
          <p:spPr>
            <a:xfrm rot="5400000">
              <a:off x="591120" y="3537360"/>
              <a:ext cx="521640" cy="1523880"/>
            </a:xfrm>
            <a:custGeom>
              <a:avLst/>
              <a:gdLst>
                <a:gd name="textAreaLeft" fmla="*/ 0 w 521640"/>
                <a:gd name="textAreaRight" fmla="*/ 522000 w 521640"/>
                <a:gd name="textAreaTop" fmla="*/ 0 h 1523880"/>
                <a:gd name="textAreaBottom" fmla="*/ 1524240 h 152388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9" name="Google Shape;32;p3"/>
            <p:cNvSpPr/>
            <p:nvPr/>
          </p:nvSpPr>
          <p:spPr>
            <a:xfrm rot="5400000">
              <a:off x="1890000" y="3905640"/>
              <a:ext cx="698760" cy="1863720"/>
            </a:xfrm>
            <a:custGeom>
              <a:avLst/>
              <a:gdLst>
                <a:gd name="textAreaLeft" fmla="*/ 0 w 698760"/>
                <a:gd name="textAreaRight" fmla="*/ 699120 w 698760"/>
                <a:gd name="textAreaTop" fmla="*/ 0 h 1863720"/>
                <a:gd name="textAreaBottom" fmla="*/ 1864080 h 186372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90" name="Google Shape;33;p3"/>
          <p:cNvGrpSpPr/>
          <p:nvPr/>
        </p:nvGrpSpPr>
        <p:grpSpPr>
          <a:xfrm>
            <a:off x="5591880" y="-662760"/>
            <a:ext cx="3637800" cy="1683360"/>
            <a:chOff x="5591880" y="-662760"/>
            <a:chExt cx="3637800" cy="1683360"/>
          </a:xfrm>
        </p:grpSpPr>
        <p:sp>
          <p:nvSpPr>
            <p:cNvPr id="91" name="Google Shape;34;p3"/>
            <p:cNvSpPr/>
            <p:nvPr/>
          </p:nvSpPr>
          <p:spPr>
            <a:xfrm rot="16200000" flipV="1">
              <a:off x="7926840" y="-577080"/>
              <a:ext cx="651600" cy="1954080"/>
            </a:xfrm>
            <a:custGeom>
              <a:avLst/>
              <a:gdLst>
                <a:gd name="textAreaLeft" fmla="*/ 0 w 651600"/>
                <a:gd name="textAreaRight" fmla="*/ 651960 w 651600"/>
                <a:gd name="textAreaTop" fmla="*/ 360 h 1954080"/>
                <a:gd name="textAreaBottom" fmla="*/ 1954800 h 195408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92" name="Google Shape;35;p3"/>
            <p:cNvSpPr/>
            <p:nvPr/>
          </p:nvSpPr>
          <p:spPr>
            <a:xfrm rot="16200000" flipV="1">
              <a:off x="7335720" y="207360"/>
              <a:ext cx="322920" cy="956520"/>
            </a:xfrm>
            <a:custGeom>
              <a:avLst/>
              <a:gdLst>
                <a:gd name="textAreaLeft" fmla="*/ 0 w 322920"/>
                <a:gd name="textAreaRight" fmla="*/ 323280 w 322920"/>
                <a:gd name="textAreaTop" fmla="*/ -360 h 956520"/>
                <a:gd name="textAreaBottom" fmla="*/ 956520 h 95652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93" name="Google Shape;36;p3"/>
            <p:cNvSpPr/>
            <p:nvPr/>
          </p:nvSpPr>
          <p:spPr>
            <a:xfrm rot="16200000" flipV="1">
              <a:off x="7735680" y="-245160"/>
              <a:ext cx="842400" cy="1689840"/>
            </a:xfrm>
            <a:custGeom>
              <a:avLst/>
              <a:gdLst>
                <a:gd name="textAreaLeft" fmla="*/ 0 w 842400"/>
                <a:gd name="textAreaRight" fmla="*/ 842760 w 842400"/>
                <a:gd name="textAreaTop" fmla="*/ 360 h 1689840"/>
                <a:gd name="textAreaBottom" fmla="*/ 1690560 h 168984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94" name="Google Shape;37;p3"/>
            <p:cNvSpPr/>
            <p:nvPr/>
          </p:nvSpPr>
          <p:spPr>
            <a:xfrm rot="16200000" flipV="1">
              <a:off x="7482600" y="-1831320"/>
              <a:ext cx="578160" cy="2916000"/>
            </a:xfrm>
            <a:custGeom>
              <a:avLst/>
              <a:gdLst>
                <a:gd name="textAreaLeft" fmla="*/ 0 w 578160"/>
                <a:gd name="textAreaRight" fmla="*/ 578520 w 578160"/>
                <a:gd name="textAreaTop" fmla="*/ -360 h 2916000"/>
                <a:gd name="textAreaBottom" fmla="*/ 2916000 h 2916000"/>
              </a:gdLst>
              <a:ahLst/>
              <a:cxnLst/>
              <a:rect l="textAreaLeft" t="textAreaTop" r="textAreaRight" b="textAreaBottom"/>
              <a:pathLst>
                <a:path w="266985" h="134140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95" name="Google Shape;38;p3"/>
            <p:cNvSpPr/>
            <p:nvPr/>
          </p:nvSpPr>
          <p:spPr>
            <a:xfrm rot="16200000" flipV="1">
              <a:off x="7129800" y="-1654200"/>
              <a:ext cx="803520" cy="3396240"/>
            </a:xfrm>
            <a:custGeom>
              <a:avLst/>
              <a:gdLst>
                <a:gd name="textAreaLeft" fmla="*/ 0 w 803520"/>
                <a:gd name="textAreaRight" fmla="*/ 803880 w 803520"/>
                <a:gd name="textAreaTop" fmla="*/ 360 h 3396240"/>
                <a:gd name="textAreaBottom" fmla="*/ 3396960 h 339624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96" name="Google Shape;39;p3"/>
            <p:cNvSpPr/>
            <p:nvPr/>
          </p:nvSpPr>
          <p:spPr>
            <a:xfrm rot="16200000" flipV="1">
              <a:off x="5993280" y="-227520"/>
              <a:ext cx="163440" cy="9662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360 h 966240"/>
                <a:gd name="textAreaBottom" fmla="*/ 966960 h 96624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97" name="Google Shape;40;p3"/>
            <p:cNvSpPr/>
            <p:nvPr/>
          </p:nvSpPr>
          <p:spPr>
            <a:xfrm rot="16200000" flipV="1">
              <a:off x="6183000" y="-2520"/>
              <a:ext cx="521640" cy="1523880"/>
            </a:xfrm>
            <a:custGeom>
              <a:avLst/>
              <a:gdLst>
                <a:gd name="textAreaLeft" fmla="*/ 0 w 521640"/>
                <a:gd name="textAreaRight" fmla="*/ 522000 w 521640"/>
                <a:gd name="textAreaTop" fmla="*/ -360 h 1523880"/>
                <a:gd name="textAreaBottom" fmla="*/ 1523880 h 152388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98" name="Google Shape;41;p3"/>
            <p:cNvSpPr/>
            <p:nvPr/>
          </p:nvSpPr>
          <p:spPr>
            <a:xfrm rot="16200000" flipV="1">
              <a:off x="7481880" y="-710280"/>
              <a:ext cx="698760" cy="1863720"/>
            </a:xfrm>
            <a:custGeom>
              <a:avLst/>
              <a:gdLst>
                <a:gd name="textAreaLeft" fmla="*/ 0 w 698760"/>
                <a:gd name="textAreaRight" fmla="*/ 699120 w 698760"/>
                <a:gd name="textAreaTop" fmla="*/ -360 h 1863720"/>
                <a:gd name="textAreaBottom" fmla="*/ 1863720 h 186372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90057"/>
            </a:gs>
            <a:gs pos="48000">
              <a:srgbClr val="2619AA"/>
            </a:gs>
            <a:gs pos="100000">
              <a:srgbClr val="8F1EA0"/>
            </a:gs>
          </a:gsLst>
          <a:lin ang="2694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495440" y="1599840"/>
            <a:ext cx="1321920" cy="36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1" name="PlaceHolder 2"/>
          <p:cNvSpPr>
            <a:spLocks noGrp="1"/>
          </p:cNvSpPr>
          <p:nvPr>
            <p:ph type="title"/>
          </p:nvPr>
        </p:nvSpPr>
        <p:spPr>
          <a:xfrm>
            <a:off x="4211640" y="1599840"/>
            <a:ext cx="1321920" cy="36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2" name="PlaceHolder 3"/>
          <p:cNvSpPr>
            <a:spLocks noGrp="1"/>
          </p:cNvSpPr>
          <p:nvPr>
            <p:ph type="title"/>
          </p:nvPr>
        </p:nvSpPr>
        <p:spPr>
          <a:xfrm>
            <a:off x="1495440" y="3330000"/>
            <a:ext cx="1321920" cy="36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3" name="PlaceHolder 4"/>
          <p:cNvSpPr>
            <a:spLocks noGrp="1"/>
          </p:cNvSpPr>
          <p:nvPr>
            <p:ph type="title"/>
          </p:nvPr>
        </p:nvSpPr>
        <p:spPr>
          <a:xfrm>
            <a:off x="4211640" y="3330000"/>
            <a:ext cx="1321920" cy="363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4" name="PlaceHolder 5"/>
          <p:cNvSpPr>
            <a:spLocks noGrp="1"/>
          </p:cNvSpPr>
          <p:nvPr>
            <p:ph type="title"/>
          </p:nvPr>
        </p:nvSpPr>
        <p:spPr>
          <a:xfrm>
            <a:off x="6927480" y="1599840"/>
            <a:ext cx="1321920" cy="36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5" name="PlaceHolder 6"/>
          <p:cNvSpPr>
            <a:spLocks noGrp="1"/>
          </p:cNvSpPr>
          <p:nvPr>
            <p:ph type="title"/>
          </p:nvPr>
        </p:nvSpPr>
        <p:spPr>
          <a:xfrm>
            <a:off x="6927840" y="3330000"/>
            <a:ext cx="1321920" cy="363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6" name="PlaceHolder 7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90057"/>
            </a:gs>
            <a:gs pos="48000">
              <a:srgbClr val="2619AA"/>
            </a:gs>
            <a:gs pos="100000">
              <a:srgbClr val="8F1EA0"/>
            </a:gs>
          </a:gsLst>
          <a:lin ang="2694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13160" y="730800"/>
            <a:ext cx="4165560" cy="82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5200" b="0" strike="noStrike" spc="-1">
                <a:solidFill>
                  <a:schemeClr val="accent1"/>
                </a:solidFill>
                <a:latin typeface="Oswald ExtraLight"/>
                <a:ea typeface="Oswald ExtraLight"/>
              </a:rPr>
              <a:t>xx%</a:t>
            </a:r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title"/>
          </p:nvPr>
        </p:nvSpPr>
        <p:spPr>
          <a:xfrm>
            <a:off x="4264920" y="2909880"/>
            <a:ext cx="4165560" cy="813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5200" b="0" strike="noStrike" spc="-1">
                <a:solidFill>
                  <a:schemeClr val="accent1"/>
                </a:solidFill>
                <a:latin typeface="Oswald ExtraLight"/>
                <a:ea typeface="Oswald ExtraLight"/>
              </a:rPr>
              <a:t>xx%</a:t>
            </a:r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0" name="Google Shape;165;p22"/>
          <p:cNvGrpSpPr/>
          <p:nvPr/>
        </p:nvGrpSpPr>
        <p:grpSpPr>
          <a:xfrm>
            <a:off x="5193000" y="539640"/>
            <a:ext cx="4223880" cy="1954800"/>
            <a:chOff x="5193000" y="539640"/>
            <a:chExt cx="4223880" cy="1954800"/>
          </a:xfrm>
        </p:grpSpPr>
        <p:sp>
          <p:nvSpPr>
            <p:cNvPr id="111" name="Google Shape;166;p22"/>
            <p:cNvSpPr/>
            <p:nvPr/>
          </p:nvSpPr>
          <p:spPr>
            <a:xfrm rot="5400000">
              <a:off x="7903800" y="126000"/>
              <a:ext cx="756720" cy="2269080"/>
            </a:xfrm>
            <a:custGeom>
              <a:avLst/>
              <a:gdLst>
                <a:gd name="textAreaLeft" fmla="*/ 0 w 756720"/>
                <a:gd name="textAreaRight" fmla="*/ 757080 w 756720"/>
                <a:gd name="textAreaTop" fmla="*/ 0 h 2269080"/>
                <a:gd name="textAreaBottom" fmla="*/ 2269440 h 226908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12" name="Google Shape;167;p22"/>
            <p:cNvSpPr/>
            <p:nvPr/>
          </p:nvSpPr>
          <p:spPr>
            <a:xfrm rot="5400000">
              <a:off x="7218000" y="372240"/>
              <a:ext cx="374760" cy="1110600"/>
            </a:xfrm>
            <a:custGeom>
              <a:avLst/>
              <a:gdLst>
                <a:gd name="textAreaLeft" fmla="*/ 0 w 374760"/>
                <a:gd name="textAreaRight" fmla="*/ 375120 w 374760"/>
                <a:gd name="textAreaTop" fmla="*/ 0 h 1110600"/>
                <a:gd name="textAreaBottom" fmla="*/ 1110960 h 111060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13" name="Google Shape;168;p22"/>
            <p:cNvSpPr/>
            <p:nvPr/>
          </p:nvSpPr>
          <p:spPr>
            <a:xfrm rot="5400000">
              <a:off x="7682040" y="47520"/>
              <a:ext cx="978120" cy="1962000"/>
            </a:xfrm>
            <a:custGeom>
              <a:avLst/>
              <a:gdLst>
                <a:gd name="textAreaLeft" fmla="*/ 0 w 978120"/>
                <a:gd name="textAreaRight" fmla="*/ 978480 w 978120"/>
                <a:gd name="textAreaTop" fmla="*/ 0 h 1962000"/>
                <a:gd name="textAreaBottom" fmla="*/ 1962360 h 196200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14" name="Google Shape;169;p22"/>
            <p:cNvSpPr/>
            <p:nvPr/>
          </p:nvSpPr>
          <p:spPr>
            <a:xfrm rot="5400000">
              <a:off x="7387920" y="465480"/>
              <a:ext cx="671400" cy="3386160"/>
            </a:xfrm>
            <a:custGeom>
              <a:avLst/>
              <a:gdLst>
                <a:gd name="textAreaLeft" fmla="*/ 0 w 671400"/>
                <a:gd name="textAreaRight" fmla="*/ 671760 w 671400"/>
                <a:gd name="textAreaTop" fmla="*/ 0 h 3386160"/>
                <a:gd name="textAreaBottom" fmla="*/ 3386520 h 3386160"/>
              </a:gdLst>
              <a:ahLst/>
              <a:cxnLst/>
              <a:rect l="textAreaLeft" t="textAreaTop" r="textAreaRight" b="textAreaBottom"/>
              <a:pathLst>
                <a:path w="266985" h="134140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15" name="Google Shape;170;p22"/>
            <p:cNvSpPr/>
            <p:nvPr/>
          </p:nvSpPr>
          <p:spPr>
            <a:xfrm rot="5400000">
              <a:off x="6978600" y="-297360"/>
              <a:ext cx="933120" cy="3943440"/>
            </a:xfrm>
            <a:custGeom>
              <a:avLst/>
              <a:gdLst>
                <a:gd name="textAreaLeft" fmla="*/ 0 w 933120"/>
                <a:gd name="textAreaRight" fmla="*/ 933480 w 933120"/>
                <a:gd name="textAreaTop" fmla="*/ 0 h 3943440"/>
                <a:gd name="textAreaBottom" fmla="*/ 3943800 h 394344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16" name="Google Shape;171;p22"/>
            <p:cNvSpPr/>
            <p:nvPr/>
          </p:nvSpPr>
          <p:spPr>
            <a:xfrm rot="5400000">
              <a:off x="5658840" y="867240"/>
              <a:ext cx="190080" cy="112176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121760"/>
                <a:gd name="textAreaBottom" fmla="*/ 1122120 h 112176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17" name="Google Shape;172;p22"/>
            <p:cNvSpPr/>
            <p:nvPr/>
          </p:nvSpPr>
          <p:spPr>
            <a:xfrm rot="5400000">
              <a:off x="5879160" y="-42120"/>
              <a:ext cx="605880" cy="1769400"/>
            </a:xfrm>
            <a:custGeom>
              <a:avLst/>
              <a:gdLst>
                <a:gd name="textAreaLeft" fmla="*/ 0 w 605880"/>
                <a:gd name="textAreaRight" fmla="*/ 606240 w 605880"/>
                <a:gd name="textAreaTop" fmla="*/ 0 h 1769400"/>
                <a:gd name="textAreaBottom" fmla="*/ 1769760 h 176940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18" name="Google Shape;173;p22"/>
            <p:cNvSpPr/>
            <p:nvPr/>
          </p:nvSpPr>
          <p:spPr>
            <a:xfrm rot="5400000">
              <a:off x="7387200" y="384480"/>
              <a:ext cx="811440" cy="2164320"/>
            </a:xfrm>
            <a:custGeom>
              <a:avLst/>
              <a:gdLst>
                <a:gd name="textAreaLeft" fmla="*/ 0 w 811440"/>
                <a:gd name="textAreaRight" fmla="*/ 811800 w 811440"/>
                <a:gd name="textAreaTop" fmla="*/ 0 h 2164320"/>
                <a:gd name="textAreaBottom" fmla="*/ 2164680 h 216432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119" name="Google Shape;174;p22"/>
          <p:cNvGrpSpPr/>
          <p:nvPr/>
        </p:nvGrpSpPr>
        <p:grpSpPr>
          <a:xfrm>
            <a:off x="-437760" y="2785680"/>
            <a:ext cx="4223520" cy="1954800"/>
            <a:chOff x="-437760" y="2785680"/>
            <a:chExt cx="4223520" cy="1954800"/>
          </a:xfrm>
        </p:grpSpPr>
        <p:sp>
          <p:nvSpPr>
            <p:cNvPr id="120" name="Google Shape;175;p22"/>
            <p:cNvSpPr/>
            <p:nvPr/>
          </p:nvSpPr>
          <p:spPr>
            <a:xfrm rot="5400000" flipV="1">
              <a:off x="318240" y="2372400"/>
              <a:ext cx="756720" cy="2269080"/>
            </a:xfrm>
            <a:custGeom>
              <a:avLst/>
              <a:gdLst>
                <a:gd name="textAreaLeft" fmla="*/ 0 w 756720"/>
                <a:gd name="textAreaRight" fmla="*/ 757080 w 756720"/>
                <a:gd name="textAreaTop" fmla="*/ -360 h 2269080"/>
                <a:gd name="textAreaBottom" fmla="*/ 2269080 h 226908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21" name="Google Shape;176;p22"/>
            <p:cNvSpPr/>
            <p:nvPr/>
          </p:nvSpPr>
          <p:spPr>
            <a:xfrm rot="5400000" flipV="1">
              <a:off x="1386000" y="2618280"/>
              <a:ext cx="374760" cy="1110600"/>
            </a:xfrm>
            <a:custGeom>
              <a:avLst/>
              <a:gdLst>
                <a:gd name="textAreaLeft" fmla="*/ 0 w 374760"/>
                <a:gd name="textAreaRight" fmla="*/ 375120 w 374760"/>
                <a:gd name="textAreaTop" fmla="*/ -360 h 1110600"/>
                <a:gd name="textAreaBottom" fmla="*/ 1110600 h 111060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22" name="Google Shape;177;p22"/>
            <p:cNvSpPr/>
            <p:nvPr/>
          </p:nvSpPr>
          <p:spPr>
            <a:xfrm rot="5400000" flipV="1">
              <a:off x="318600" y="2293200"/>
              <a:ext cx="978120" cy="1962000"/>
            </a:xfrm>
            <a:custGeom>
              <a:avLst/>
              <a:gdLst>
                <a:gd name="textAreaLeft" fmla="*/ 0 w 978120"/>
                <a:gd name="textAreaRight" fmla="*/ 978480 w 978120"/>
                <a:gd name="textAreaTop" fmla="*/ 360 h 1962000"/>
                <a:gd name="textAreaBottom" fmla="*/ 1962720 h 196200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23" name="Google Shape;178;p22"/>
            <p:cNvSpPr/>
            <p:nvPr/>
          </p:nvSpPr>
          <p:spPr>
            <a:xfrm rot="5400000" flipV="1">
              <a:off x="919440" y="2711160"/>
              <a:ext cx="671400" cy="3386160"/>
            </a:xfrm>
            <a:custGeom>
              <a:avLst/>
              <a:gdLst>
                <a:gd name="textAreaLeft" fmla="*/ 0 w 671400"/>
                <a:gd name="textAreaRight" fmla="*/ 671760 w 671400"/>
                <a:gd name="textAreaTop" fmla="*/ 360 h 3386160"/>
                <a:gd name="textAreaBottom" fmla="*/ 3386880 h 3386160"/>
              </a:gdLst>
              <a:ahLst/>
              <a:cxnLst/>
              <a:rect l="textAreaLeft" t="textAreaTop" r="textAreaRight" b="textAreaBottom"/>
              <a:pathLst>
                <a:path w="266985" h="134140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24" name="Google Shape;179;p22"/>
            <p:cNvSpPr/>
            <p:nvPr/>
          </p:nvSpPr>
          <p:spPr>
            <a:xfrm rot="5400000" flipV="1">
              <a:off x="1067400" y="1949040"/>
              <a:ext cx="933120" cy="3943440"/>
            </a:xfrm>
            <a:custGeom>
              <a:avLst/>
              <a:gdLst>
                <a:gd name="textAreaLeft" fmla="*/ 0 w 933120"/>
                <a:gd name="textAreaRight" fmla="*/ 933480 w 933120"/>
                <a:gd name="textAreaTop" fmla="*/ 360 h 3943440"/>
                <a:gd name="textAreaBottom" fmla="*/ 3944160 h 394344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25" name="Google Shape;180;p22"/>
            <p:cNvSpPr/>
            <p:nvPr/>
          </p:nvSpPr>
          <p:spPr>
            <a:xfrm rot="5400000" flipV="1">
              <a:off x="3129840" y="3113640"/>
              <a:ext cx="190080" cy="112176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360 h 1121760"/>
                <a:gd name="textAreaBottom" fmla="*/ 1122480 h 112176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26" name="Google Shape;181;p22"/>
            <p:cNvSpPr/>
            <p:nvPr/>
          </p:nvSpPr>
          <p:spPr>
            <a:xfrm rot="5400000" flipV="1">
              <a:off x="2494080" y="2203560"/>
              <a:ext cx="605880" cy="1769400"/>
            </a:xfrm>
            <a:custGeom>
              <a:avLst/>
              <a:gdLst>
                <a:gd name="textAreaLeft" fmla="*/ 0 w 605880"/>
                <a:gd name="textAreaRight" fmla="*/ 606240 w 605880"/>
                <a:gd name="textAreaTop" fmla="*/ -360 h 1769400"/>
                <a:gd name="textAreaBottom" fmla="*/ 1769400 h 176940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27" name="Google Shape;182;p22"/>
            <p:cNvSpPr/>
            <p:nvPr/>
          </p:nvSpPr>
          <p:spPr>
            <a:xfrm rot="5400000" flipV="1">
              <a:off x="780480" y="2631600"/>
              <a:ext cx="811440" cy="2164320"/>
            </a:xfrm>
            <a:custGeom>
              <a:avLst/>
              <a:gdLst>
                <a:gd name="textAreaLeft" fmla="*/ 0 w 811440"/>
                <a:gd name="textAreaRight" fmla="*/ 811800 w 811440"/>
                <a:gd name="textAreaTop" fmla="*/ 360 h 2164320"/>
                <a:gd name="textAreaBottom" fmla="*/ 2165040 h 216432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128" name="Google Shape;183;p22"/>
          <p:cNvGrpSpPr/>
          <p:nvPr/>
        </p:nvGrpSpPr>
        <p:grpSpPr>
          <a:xfrm>
            <a:off x="4695840" y="4494240"/>
            <a:ext cx="1199880" cy="114120"/>
            <a:chOff x="4695840" y="4494240"/>
            <a:chExt cx="1199880" cy="114120"/>
          </a:xfrm>
        </p:grpSpPr>
        <p:sp>
          <p:nvSpPr>
            <p:cNvPr id="129" name="Google Shape;184;p22"/>
            <p:cNvSpPr/>
            <p:nvPr/>
          </p:nvSpPr>
          <p:spPr>
            <a:xfrm>
              <a:off x="4695840" y="4494240"/>
              <a:ext cx="114120" cy="114120"/>
            </a:xfrm>
            <a:prstGeom prst="ellipse">
              <a:avLst/>
            </a:prstGeom>
            <a:noFill/>
            <a:ln w="19050">
              <a:solidFill>
                <a:srgbClr val="96FFF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320" bIns="403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0" name="Google Shape;185;p22"/>
            <p:cNvSpPr/>
            <p:nvPr/>
          </p:nvSpPr>
          <p:spPr>
            <a:xfrm>
              <a:off x="4876920" y="4494240"/>
              <a:ext cx="114120" cy="1141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320" bIns="403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1" name="Google Shape;186;p22"/>
            <p:cNvSpPr/>
            <p:nvPr/>
          </p:nvSpPr>
          <p:spPr>
            <a:xfrm>
              <a:off x="5057640" y="4494240"/>
              <a:ext cx="114120" cy="1141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320" bIns="403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2" name="Google Shape;187;p22"/>
            <p:cNvSpPr/>
            <p:nvPr/>
          </p:nvSpPr>
          <p:spPr>
            <a:xfrm>
              <a:off x="5238720" y="4494240"/>
              <a:ext cx="114120" cy="1141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320" bIns="403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3" name="Google Shape;188;p22"/>
            <p:cNvSpPr/>
            <p:nvPr/>
          </p:nvSpPr>
          <p:spPr>
            <a:xfrm>
              <a:off x="5419800" y="4494240"/>
              <a:ext cx="114120" cy="114120"/>
            </a:xfrm>
            <a:prstGeom prst="ellipse">
              <a:avLst/>
            </a:prstGeom>
            <a:noFill/>
            <a:ln w="19050">
              <a:solidFill>
                <a:srgbClr val="96FFF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320" bIns="403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4" name="Google Shape;189;p22"/>
            <p:cNvSpPr/>
            <p:nvPr/>
          </p:nvSpPr>
          <p:spPr>
            <a:xfrm>
              <a:off x="5600520" y="4494240"/>
              <a:ext cx="114120" cy="1141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320" bIns="403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5" name="Google Shape;190;p22"/>
            <p:cNvSpPr/>
            <p:nvPr/>
          </p:nvSpPr>
          <p:spPr>
            <a:xfrm>
              <a:off x="5781600" y="4494240"/>
              <a:ext cx="114120" cy="1141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320" bIns="403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90057"/>
            </a:gs>
            <a:gs pos="48000">
              <a:srgbClr val="2619AA"/>
            </a:gs>
            <a:gs pos="100000">
              <a:srgbClr val="8F1EA0"/>
            </a:gs>
          </a:gsLst>
          <a:lin ang="2694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713160" y="1164240"/>
            <a:ext cx="3391920" cy="3444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29560" y="1164240"/>
            <a:ext cx="3391920" cy="3444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39" name="PlaceHolder 3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DC6FF"/>
            </a:gs>
            <a:gs pos="44000">
              <a:srgbClr val="2619AA"/>
            </a:gs>
            <a:gs pos="100000">
              <a:srgbClr val="190057"/>
            </a:gs>
          </a:gsLst>
          <a:lin ang="2694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F1EA0"/>
            </a:gs>
            <a:gs pos="36000">
              <a:srgbClr val="2619AA"/>
            </a:gs>
            <a:gs pos="100000">
              <a:srgbClr val="2619AA"/>
            </a:gs>
          </a:gsLst>
          <a:lin ang="2694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90057"/>
            </a:gs>
            <a:gs pos="48000">
              <a:srgbClr val="2619AA"/>
            </a:gs>
            <a:gs pos="100000">
              <a:srgbClr val="8F1EA0"/>
            </a:gs>
          </a:gsLst>
          <a:lin ang="2694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20000" y="1112040"/>
            <a:ext cx="7703640" cy="3496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90057"/>
            </a:gs>
            <a:gs pos="48000">
              <a:srgbClr val="2619AA"/>
            </a:gs>
            <a:gs pos="100000">
              <a:srgbClr val="8F1EA0"/>
            </a:gs>
          </a:gsLst>
          <a:lin ang="2694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0832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90057"/>
            </a:gs>
            <a:gs pos="48000">
              <a:srgbClr val="2619AA"/>
            </a:gs>
            <a:gs pos="100000">
              <a:srgbClr val="8F1EA0"/>
            </a:gs>
          </a:gsLst>
          <a:lin ang="2694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13160" y="1536480"/>
            <a:ext cx="5225760" cy="1393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9400" b="0" strike="noStrike" spc="-1">
                <a:solidFill>
                  <a:schemeClr val="accent1"/>
                </a:solidFill>
                <a:latin typeface="Oswald ExtraLight"/>
                <a:ea typeface="Oswald ExtraLight"/>
              </a:rPr>
              <a:t>xx%</a:t>
            </a:r>
            <a:endParaRPr lang="en-US" sz="9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" name="Google Shape;75;p11"/>
          <p:cNvGrpSpPr/>
          <p:nvPr/>
        </p:nvGrpSpPr>
        <p:grpSpPr>
          <a:xfrm>
            <a:off x="5322240" y="133560"/>
            <a:ext cx="3810960" cy="1763640"/>
            <a:chOff x="5322240" y="133560"/>
            <a:chExt cx="3810960" cy="1763640"/>
          </a:xfrm>
        </p:grpSpPr>
        <p:sp>
          <p:nvSpPr>
            <p:cNvPr id="15" name="Google Shape;76;p11"/>
            <p:cNvSpPr/>
            <p:nvPr/>
          </p:nvSpPr>
          <p:spPr>
            <a:xfrm rot="5400000">
              <a:off x="7768440" y="-239400"/>
              <a:ext cx="682560" cy="2046960"/>
            </a:xfrm>
            <a:custGeom>
              <a:avLst/>
              <a:gdLst>
                <a:gd name="textAreaLeft" fmla="*/ 0 w 682560"/>
                <a:gd name="textAreaRight" fmla="*/ 682920 w 682560"/>
                <a:gd name="textAreaTop" fmla="*/ 0 h 2046960"/>
                <a:gd name="textAreaBottom" fmla="*/ 2047320 h 204696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6" name="Google Shape;77;p11"/>
            <p:cNvSpPr/>
            <p:nvPr/>
          </p:nvSpPr>
          <p:spPr>
            <a:xfrm rot="5400000">
              <a:off x="7149240" y="-16560"/>
              <a:ext cx="338400" cy="1001880"/>
            </a:xfrm>
            <a:custGeom>
              <a:avLst/>
              <a:gdLst>
                <a:gd name="textAreaLeft" fmla="*/ 0 w 338400"/>
                <a:gd name="textAreaRight" fmla="*/ 338760 w 338400"/>
                <a:gd name="textAreaTop" fmla="*/ 0 h 1001880"/>
                <a:gd name="textAreaBottom" fmla="*/ 1002240 h 100188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7" name="Google Shape;78;p11"/>
            <p:cNvSpPr/>
            <p:nvPr/>
          </p:nvSpPr>
          <p:spPr>
            <a:xfrm rot="5400000">
              <a:off x="7567920" y="-309960"/>
              <a:ext cx="882720" cy="1770120"/>
            </a:xfrm>
            <a:custGeom>
              <a:avLst/>
              <a:gdLst>
                <a:gd name="textAreaLeft" fmla="*/ 0 w 882720"/>
                <a:gd name="textAreaRight" fmla="*/ 883080 w 882720"/>
                <a:gd name="textAreaTop" fmla="*/ 0 h 1770120"/>
                <a:gd name="textAreaBottom" fmla="*/ 1770480 h 177012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8" name="Google Shape;79;p11"/>
            <p:cNvSpPr/>
            <p:nvPr/>
          </p:nvSpPr>
          <p:spPr>
            <a:xfrm rot="5400000">
              <a:off x="7302960" y="66600"/>
              <a:ext cx="605520" cy="3054960"/>
            </a:xfrm>
            <a:custGeom>
              <a:avLst/>
              <a:gdLst>
                <a:gd name="textAreaLeft" fmla="*/ 0 w 605520"/>
                <a:gd name="textAreaRight" fmla="*/ 605880 w 605520"/>
                <a:gd name="textAreaTop" fmla="*/ 0 h 3054960"/>
                <a:gd name="textAreaBottom" fmla="*/ 3055320 h 3054960"/>
              </a:gdLst>
              <a:ahLst/>
              <a:cxnLst/>
              <a:rect l="textAreaLeft" t="textAreaTop" r="textAreaRight" b="textAreaBottom"/>
              <a:pathLst>
                <a:path w="266985" h="134140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9" name="Google Shape;80;p11"/>
            <p:cNvSpPr/>
            <p:nvPr/>
          </p:nvSpPr>
          <p:spPr>
            <a:xfrm rot="5400000">
              <a:off x="6933240" y="-621360"/>
              <a:ext cx="841680" cy="3557880"/>
            </a:xfrm>
            <a:custGeom>
              <a:avLst/>
              <a:gdLst>
                <a:gd name="textAreaLeft" fmla="*/ 0 w 841680"/>
                <a:gd name="textAreaRight" fmla="*/ 842040 w 841680"/>
                <a:gd name="textAreaTop" fmla="*/ 0 h 3557880"/>
                <a:gd name="textAreaBottom" fmla="*/ 3558240 h 355788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0" name="Google Shape;81;p11"/>
            <p:cNvSpPr/>
            <p:nvPr/>
          </p:nvSpPr>
          <p:spPr>
            <a:xfrm rot="5400000">
              <a:off x="5742720" y="428760"/>
              <a:ext cx="171360" cy="1012320"/>
            </a:xfrm>
            <a:custGeom>
              <a:avLst/>
              <a:gdLst>
                <a:gd name="textAreaLeft" fmla="*/ 0 w 171360"/>
                <a:gd name="textAreaRight" fmla="*/ 171720 w 171360"/>
                <a:gd name="textAreaTop" fmla="*/ 0 h 1012320"/>
                <a:gd name="textAreaBottom" fmla="*/ 1012680 h 101232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1" name="Google Shape;82;p11"/>
            <p:cNvSpPr/>
            <p:nvPr/>
          </p:nvSpPr>
          <p:spPr>
            <a:xfrm rot="5400000">
              <a:off x="5941080" y="-391320"/>
              <a:ext cx="546840" cy="1596600"/>
            </a:xfrm>
            <a:custGeom>
              <a:avLst/>
              <a:gdLst>
                <a:gd name="textAreaLeft" fmla="*/ 0 w 546840"/>
                <a:gd name="textAreaRight" fmla="*/ 547200 w 546840"/>
                <a:gd name="textAreaTop" fmla="*/ 0 h 1596600"/>
                <a:gd name="textAreaBottom" fmla="*/ 1596960 h 159660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" name="Google Shape;83;p11"/>
            <p:cNvSpPr/>
            <p:nvPr/>
          </p:nvSpPr>
          <p:spPr>
            <a:xfrm rot="5400000">
              <a:off x="7301880" y="-5760"/>
              <a:ext cx="732240" cy="1952640"/>
            </a:xfrm>
            <a:custGeom>
              <a:avLst/>
              <a:gdLst>
                <a:gd name="textAreaLeft" fmla="*/ 0 w 732240"/>
                <a:gd name="textAreaRight" fmla="*/ 732600 w 732240"/>
                <a:gd name="textAreaTop" fmla="*/ 0 h 1952640"/>
                <a:gd name="textAreaBottom" fmla="*/ 1953000 h 195264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23" name="Google Shape;84;p11"/>
          <p:cNvGrpSpPr/>
          <p:nvPr/>
        </p:nvGrpSpPr>
        <p:grpSpPr>
          <a:xfrm>
            <a:off x="0" y="3143160"/>
            <a:ext cx="3752640" cy="1737000"/>
            <a:chOff x="0" y="3143160"/>
            <a:chExt cx="3752640" cy="1737000"/>
          </a:xfrm>
        </p:grpSpPr>
        <p:sp>
          <p:nvSpPr>
            <p:cNvPr id="24" name="Google Shape;85;p11"/>
            <p:cNvSpPr/>
            <p:nvPr/>
          </p:nvSpPr>
          <p:spPr>
            <a:xfrm rot="16200000">
              <a:off x="671760" y="3231720"/>
              <a:ext cx="672120" cy="2015640"/>
            </a:xfrm>
            <a:custGeom>
              <a:avLst/>
              <a:gdLst>
                <a:gd name="textAreaLeft" fmla="*/ 0 w 672120"/>
                <a:gd name="textAreaRight" fmla="*/ 672480 w 672120"/>
                <a:gd name="textAreaTop" fmla="*/ 0 h 2015640"/>
                <a:gd name="textAreaBottom" fmla="*/ 2016000 h 201564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5" name="Google Shape;86;p11"/>
            <p:cNvSpPr/>
            <p:nvPr/>
          </p:nvSpPr>
          <p:spPr>
            <a:xfrm rot="16200000">
              <a:off x="1620720" y="4041720"/>
              <a:ext cx="333000" cy="986760"/>
            </a:xfrm>
            <a:custGeom>
              <a:avLst/>
              <a:gdLst>
                <a:gd name="textAreaLeft" fmla="*/ 0 w 333000"/>
                <a:gd name="textAreaRight" fmla="*/ 333360 w 333000"/>
                <a:gd name="textAreaTop" fmla="*/ 0 h 986760"/>
                <a:gd name="textAreaBottom" fmla="*/ 987120 h 98676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6" name="Google Shape;87;p11"/>
            <p:cNvSpPr/>
            <p:nvPr/>
          </p:nvSpPr>
          <p:spPr>
            <a:xfrm rot="16200000">
              <a:off x="672120" y="3574080"/>
              <a:ext cx="869040" cy="1743120"/>
            </a:xfrm>
            <a:custGeom>
              <a:avLst/>
              <a:gdLst>
                <a:gd name="textAreaLeft" fmla="*/ 0 w 869040"/>
                <a:gd name="textAreaRight" fmla="*/ 869400 w 869040"/>
                <a:gd name="textAreaTop" fmla="*/ 0 h 1743120"/>
                <a:gd name="textAreaBottom" fmla="*/ 1743480 h 174312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7" name="Google Shape;88;p11"/>
            <p:cNvSpPr/>
            <p:nvPr/>
          </p:nvSpPr>
          <p:spPr>
            <a:xfrm rot="16200000">
              <a:off x="1206000" y="1937160"/>
              <a:ext cx="596520" cy="3008520"/>
            </a:xfrm>
            <a:custGeom>
              <a:avLst/>
              <a:gdLst>
                <a:gd name="textAreaLeft" fmla="*/ 0 w 596520"/>
                <a:gd name="textAreaRight" fmla="*/ 596880 w 596520"/>
                <a:gd name="textAreaTop" fmla="*/ 0 h 3008520"/>
                <a:gd name="textAreaBottom" fmla="*/ 3008880 h 3008520"/>
              </a:gdLst>
              <a:ahLst/>
              <a:cxnLst/>
              <a:rect l="textAreaLeft" t="textAreaTop" r="textAreaRight" b="textAreaBottom"/>
              <a:pathLst>
                <a:path w="266985" h="134140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8" name="Google Shape;89;p11"/>
            <p:cNvSpPr/>
            <p:nvPr/>
          </p:nvSpPr>
          <p:spPr>
            <a:xfrm rot="16200000">
              <a:off x="1337040" y="2120040"/>
              <a:ext cx="829080" cy="3503520"/>
            </a:xfrm>
            <a:custGeom>
              <a:avLst/>
              <a:gdLst>
                <a:gd name="textAreaLeft" fmla="*/ 0 w 829080"/>
                <a:gd name="textAreaRight" fmla="*/ 829440 w 829080"/>
                <a:gd name="textAreaTop" fmla="*/ 0 h 3503520"/>
                <a:gd name="textAreaBottom" fmla="*/ 3503880 h 350352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9" name="Google Shape;90;p11"/>
            <p:cNvSpPr/>
            <p:nvPr/>
          </p:nvSpPr>
          <p:spPr>
            <a:xfrm rot="16200000">
              <a:off x="3169800" y="3592080"/>
              <a:ext cx="168840" cy="996840"/>
            </a:xfrm>
            <a:custGeom>
              <a:avLst/>
              <a:gdLst>
                <a:gd name="textAreaLeft" fmla="*/ 0 w 168840"/>
                <a:gd name="textAreaRight" fmla="*/ 169200 w 168840"/>
                <a:gd name="textAreaTop" fmla="*/ 0 h 996840"/>
                <a:gd name="textAreaBottom" fmla="*/ 997200 h 99684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30" name="Google Shape;91;p11"/>
            <p:cNvSpPr/>
            <p:nvPr/>
          </p:nvSpPr>
          <p:spPr>
            <a:xfrm rot="16200000">
              <a:off x="2604960" y="3825000"/>
              <a:ext cx="538200" cy="1572120"/>
            </a:xfrm>
            <a:custGeom>
              <a:avLst/>
              <a:gdLst>
                <a:gd name="textAreaLeft" fmla="*/ 0 w 538200"/>
                <a:gd name="textAreaRight" fmla="*/ 538560 w 538200"/>
                <a:gd name="textAreaTop" fmla="*/ 0 h 1572120"/>
                <a:gd name="textAreaBottom" fmla="*/ 1572480 h 157212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31" name="Google Shape;92;p11"/>
            <p:cNvSpPr/>
            <p:nvPr/>
          </p:nvSpPr>
          <p:spPr>
            <a:xfrm rot="16200000">
              <a:off x="1082160" y="3094560"/>
              <a:ext cx="721080" cy="1922760"/>
            </a:xfrm>
            <a:custGeom>
              <a:avLst/>
              <a:gdLst>
                <a:gd name="textAreaLeft" fmla="*/ 0 w 721080"/>
                <a:gd name="textAreaRight" fmla="*/ 721440 w 721080"/>
                <a:gd name="textAreaTop" fmla="*/ 0 h 1922760"/>
                <a:gd name="textAreaBottom" fmla="*/ 1923120 h 192276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32" name="Google Shape;93;p11"/>
          <p:cNvGrpSpPr/>
          <p:nvPr/>
        </p:nvGrpSpPr>
        <p:grpSpPr>
          <a:xfrm>
            <a:off x="752400" y="981000"/>
            <a:ext cx="1199880" cy="114120"/>
            <a:chOff x="752400" y="981000"/>
            <a:chExt cx="1199880" cy="114120"/>
          </a:xfrm>
        </p:grpSpPr>
        <p:sp>
          <p:nvSpPr>
            <p:cNvPr id="33" name="Google Shape;94;p11"/>
            <p:cNvSpPr/>
            <p:nvPr/>
          </p:nvSpPr>
          <p:spPr>
            <a:xfrm>
              <a:off x="752400" y="981000"/>
              <a:ext cx="114120" cy="114120"/>
            </a:xfrm>
            <a:prstGeom prst="ellipse">
              <a:avLst/>
            </a:prstGeom>
            <a:noFill/>
            <a:ln w="19050">
              <a:solidFill>
                <a:srgbClr val="96FFF3"/>
              </a:solidFill>
              <a:round/>
            </a:ln>
            <a:effectLst>
              <a:outerShdw blurRad="200160" dist="19080" dir="5400000" algn="bl" rotWithShape="0">
                <a:schemeClr val="accent1">
                  <a:alpha val="66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320" bIns="403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4" name="Google Shape;95;p11"/>
            <p:cNvSpPr/>
            <p:nvPr/>
          </p:nvSpPr>
          <p:spPr>
            <a:xfrm>
              <a:off x="933480" y="981000"/>
              <a:ext cx="114120" cy="1141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6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320" bIns="403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5" name="Google Shape;96;p11"/>
            <p:cNvSpPr/>
            <p:nvPr/>
          </p:nvSpPr>
          <p:spPr>
            <a:xfrm>
              <a:off x="1114560" y="981000"/>
              <a:ext cx="114120" cy="1141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6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320" bIns="403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" name="Google Shape;97;p11"/>
            <p:cNvSpPr/>
            <p:nvPr/>
          </p:nvSpPr>
          <p:spPr>
            <a:xfrm>
              <a:off x="1295280" y="981000"/>
              <a:ext cx="114120" cy="1141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6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320" bIns="403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7" name="Google Shape;98;p11"/>
            <p:cNvSpPr/>
            <p:nvPr/>
          </p:nvSpPr>
          <p:spPr>
            <a:xfrm>
              <a:off x="1476360" y="981000"/>
              <a:ext cx="114120" cy="114120"/>
            </a:xfrm>
            <a:prstGeom prst="ellipse">
              <a:avLst/>
            </a:prstGeom>
            <a:noFill/>
            <a:ln w="19050">
              <a:solidFill>
                <a:srgbClr val="96FFF3"/>
              </a:solidFill>
              <a:round/>
            </a:ln>
            <a:effectLst>
              <a:outerShdw blurRad="200160" dist="19080" dir="5400000" algn="bl" rotWithShape="0">
                <a:schemeClr val="accent1">
                  <a:alpha val="66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320" bIns="403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8" name="Google Shape;99;p11"/>
            <p:cNvSpPr/>
            <p:nvPr/>
          </p:nvSpPr>
          <p:spPr>
            <a:xfrm>
              <a:off x="1657440" y="981000"/>
              <a:ext cx="114120" cy="1141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6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320" bIns="403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" name="Google Shape;100;p11"/>
            <p:cNvSpPr/>
            <p:nvPr/>
          </p:nvSpPr>
          <p:spPr>
            <a:xfrm>
              <a:off x="1838160" y="981000"/>
              <a:ext cx="114120" cy="1141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6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320" bIns="403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90057"/>
            </a:gs>
            <a:gs pos="48000">
              <a:srgbClr val="2619AA"/>
            </a:gs>
            <a:gs pos="100000">
              <a:srgbClr val="8F1EA0"/>
            </a:gs>
          </a:gsLst>
          <a:lin ang="2694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1048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90057"/>
            </a:gs>
            <a:gs pos="48000">
              <a:srgbClr val="2619AA"/>
            </a:gs>
            <a:gs pos="100000">
              <a:srgbClr val="8F1EA0"/>
            </a:gs>
          </a:gsLst>
          <a:lin ang="2694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321200" y="1039680"/>
            <a:ext cx="386604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321200" y="1984680"/>
            <a:ext cx="3866040" cy="2319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154" name="Google Shape;56;p7"/>
          <p:cNvGrpSpPr/>
          <p:nvPr/>
        </p:nvGrpSpPr>
        <p:grpSpPr>
          <a:xfrm>
            <a:off x="-1145520" y="-39600"/>
            <a:ext cx="2028960" cy="4383360"/>
            <a:chOff x="-1145520" y="-39600"/>
            <a:chExt cx="2028960" cy="4383360"/>
          </a:xfrm>
        </p:grpSpPr>
        <p:sp>
          <p:nvSpPr>
            <p:cNvPr id="155" name="Google Shape;57;p7"/>
            <p:cNvSpPr/>
            <p:nvPr/>
          </p:nvSpPr>
          <p:spPr>
            <a:xfrm flipH="1">
              <a:off x="-258120" y="-39600"/>
              <a:ext cx="785160" cy="2354760"/>
            </a:xfrm>
            <a:custGeom>
              <a:avLst/>
              <a:gdLst>
                <a:gd name="textAreaLeft" fmla="*/ -360 w 785160"/>
                <a:gd name="textAreaRight" fmla="*/ 785160 w 785160"/>
                <a:gd name="textAreaTop" fmla="*/ 0 h 2354760"/>
                <a:gd name="textAreaBottom" fmla="*/ 2355120 h 235476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56" name="Google Shape;58;p7"/>
            <p:cNvSpPr/>
            <p:nvPr/>
          </p:nvSpPr>
          <p:spPr>
            <a:xfrm flipH="1">
              <a:off x="285120" y="1471680"/>
              <a:ext cx="389160" cy="1152720"/>
            </a:xfrm>
            <a:custGeom>
              <a:avLst/>
              <a:gdLst>
                <a:gd name="textAreaLeft" fmla="*/ -360 w 389160"/>
                <a:gd name="textAreaRight" fmla="*/ 389160 w 389160"/>
                <a:gd name="textAreaTop" fmla="*/ 0 h 1152720"/>
                <a:gd name="textAreaBottom" fmla="*/ 1153080 h 115272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57" name="Google Shape;59;p7"/>
            <p:cNvSpPr/>
            <p:nvPr/>
          </p:nvSpPr>
          <p:spPr>
            <a:xfrm flipH="1">
              <a:off x="-131760" y="235080"/>
              <a:ext cx="1015200" cy="2036160"/>
            </a:xfrm>
            <a:custGeom>
              <a:avLst/>
              <a:gdLst>
                <a:gd name="textAreaLeft" fmla="*/ 360 w 1015200"/>
                <a:gd name="textAreaRight" fmla="*/ 1015920 w 1015200"/>
                <a:gd name="textAreaTop" fmla="*/ 0 h 2036160"/>
                <a:gd name="textAreaBottom" fmla="*/ 2036520 h 203616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58" name="Google Shape;60;p7"/>
            <p:cNvSpPr/>
            <p:nvPr/>
          </p:nvSpPr>
          <p:spPr>
            <a:xfrm flipH="1">
              <a:off x="-1145880" y="-39600"/>
              <a:ext cx="696600" cy="3514320"/>
            </a:xfrm>
            <a:custGeom>
              <a:avLst/>
              <a:gdLst>
                <a:gd name="textAreaLeft" fmla="*/ 360 w 696600"/>
                <a:gd name="textAreaRight" fmla="*/ 697320 w 696600"/>
                <a:gd name="textAreaTop" fmla="*/ 0 h 3514320"/>
                <a:gd name="textAreaBottom" fmla="*/ 3514680 h 3514320"/>
              </a:gdLst>
              <a:ahLst/>
              <a:cxnLst/>
              <a:rect l="textAreaLeft" t="textAreaTop" r="textAreaRight" b="textAreaBottom"/>
              <a:pathLst>
                <a:path w="266985" h="134140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59" name="Google Shape;61;p7"/>
            <p:cNvSpPr/>
            <p:nvPr/>
          </p:nvSpPr>
          <p:spPr>
            <a:xfrm flipH="1">
              <a:off x="-778320" y="-39600"/>
              <a:ext cx="968400" cy="4092840"/>
            </a:xfrm>
            <a:custGeom>
              <a:avLst/>
              <a:gdLst>
                <a:gd name="textAreaLeft" fmla="*/ -360 w 968400"/>
                <a:gd name="textAreaRight" fmla="*/ 968400 w 968400"/>
                <a:gd name="textAreaTop" fmla="*/ 0 h 4092840"/>
                <a:gd name="textAreaBottom" fmla="*/ 4093200 h 409284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60" name="Google Shape;62;p7"/>
            <p:cNvSpPr/>
            <p:nvPr/>
          </p:nvSpPr>
          <p:spPr>
            <a:xfrm flipH="1">
              <a:off x="-137160" y="3179520"/>
              <a:ext cx="197280" cy="1164240"/>
            </a:xfrm>
            <a:custGeom>
              <a:avLst/>
              <a:gdLst>
                <a:gd name="textAreaLeft" fmla="*/ -360 w 197280"/>
                <a:gd name="textAreaRight" fmla="*/ 197280 w 197280"/>
                <a:gd name="textAreaTop" fmla="*/ 0 h 1164240"/>
                <a:gd name="textAreaBottom" fmla="*/ 1164600 h 116424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61" name="Google Shape;63;p7"/>
            <p:cNvSpPr/>
            <p:nvPr/>
          </p:nvSpPr>
          <p:spPr>
            <a:xfrm flipH="1">
              <a:off x="254160" y="2399400"/>
              <a:ext cx="628920" cy="1836360"/>
            </a:xfrm>
            <a:custGeom>
              <a:avLst/>
              <a:gdLst>
                <a:gd name="textAreaLeft" fmla="*/ -360 w 628920"/>
                <a:gd name="textAreaRight" fmla="*/ 628920 w 628920"/>
                <a:gd name="textAreaTop" fmla="*/ 0 h 1836360"/>
                <a:gd name="textAreaBottom" fmla="*/ 1836720 h 183636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62" name="Google Shape;64;p7"/>
            <p:cNvSpPr/>
            <p:nvPr/>
          </p:nvSpPr>
          <p:spPr>
            <a:xfrm flipH="1">
              <a:off x="-500040" y="522720"/>
              <a:ext cx="842400" cy="2246040"/>
            </a:xfrm>
            <a:custGeom>
              <a:avLst/>
              <a:gdLst>
                <a:gd name="textAreaLeft" fmla="*/ -360 w 842400"/>
                <a:gd name="textAreaRight" fmla="*/ 842400 w 842400"/>
                <a:gd name="textAreaTop" fmla="*/ 0 h 2246040"/>
                <a:gd name="textAreaBottom" fmla="*/ 2246400 h 224604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90057"/>
            </a:gs>
            <a:gs pos="48000">
              <a:srgbClr val="2619AA"/>
            </a:gs>
            <a:gs pos="100000">
              <a:srgbClr val="8F1EA0"/>
            </a:gs>
          </a:gsLst>
          <a:lin ang="2694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713960" y="1459080"/>
            <a:ext cx="5715720" cy="222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7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90057"/>
            </a:gs>
            <a:gs pos="48000">
              <a:srgbClr val="2619AA"/>
            </a:gs>
            <a:gs pos="100000">
              <a:srgbClr val="8F1EA0"/>
            </a:gs>
          </a:gsLst>
          <a:lin ang="2694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916720" y="1499400"/>
            <a:ext cx="335772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90057"/>
            </a:gs>
            <a:gs pos="48000">
              <a:srgbClr val="2619AA"/>
            </a:gs>
            <a:gs pos="100000">
              <a:srgbClr val="8F1EA0"/>
            </a:gs>
          </a:gsLst>
          <a:lin ang="2694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260720" y="3226320"/>
            <a:ext cx="3791880" cy="105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90057"/>
            </a:gs>
            <a:gs pos="48000">
              <a:srgbClr val="2619AA"/>
            </a:gs>
            <a:gs pos="100000">
              <a:srgbClr val="8F1EA0"/>
            </a:gs>
          </a:gsLst>
          <a:lin ang="2694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540760" y="1840320"/>
            <a:ext cx="2421720" cy="106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4" name="PlaceHolder 2"/>
          <p:cNvSpPr>
            <a:spLocks noGrp="1"/>
          </p:cNvSpPr>
          <p:nvPr>
            <p:ph type="title"/>
          </p:nvPr>
        </p:nvSpPr>
        <p:spPr>
          <a:xfrm>
            <a:off x="4768560" y="1840320"/>
            <a:ext cx="595800" cy="50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r">
              <a:lnSpc>
                <a:spcPct val="100000"/>
              </a:lnSpc>
              <a:buNone/>
            </a:pPr>
            <a:r>
              <a:rPr lang="en-US" sz="3400" b="0" strike="noStrike" spc="-1">
                <a:solidFill>
                  <a:schemeClr val="dk1"/>
                </a:solidFill>
                <a:latin typeface="Oswald"/>
                <a:ea typeface="Oswald"/>
              </a:rPr>
              <a:t>xx%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5" name="Google Shape;24;p3"/>
          <p:cNvGrpSpPr/>
          <p:nvPr/>
        </p:nvGrpSpPr>
        <p:grpSpPr>
          <a:xfrm>
            <a:off x="360" y="4038480"/>
            <a:ext cx="3637440" cy="1683720"/>
            <a:chOff x="360" y="4038480"/>
            <a:chExt cx="3637440" cy="1683720"/>
          </a:xfrm>
        </p:grpSpPr>
        <p:sp>
          <p:nvSpPr>
            <p:cNvPr id="176" name="Google Shape;25;p3"/>
            <p:cNvSpPr/>
            <p:nvPr/>
          </p:nvSpPr>
          <p:spPr>
            <a:xfrm rot="5400000">
              <a:off x="2334960" y="3682440"/>
              <a:ext cx="651600" cy="1954080"/>
            </a:xfrm>
            <a:custGeom>
              <a:avLst/>
              <a:gdLst>
                <a:gd name="textAreaLeft" fmla="*/ 0 w 651600"/>
                <a:gd name="textAreaRight" fmla="*/ 651960 w 651600"/>
                <a:gd name="textAreaTop" fmla="*/ 0 h 1954080"/>
                <a:gd name="textAreaBottom" fmla="*/ 1954440 h 195408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77" name="Google Shape;26;p3"/>
            <p:cNvSpPr/>
            <p:nvPr/>
          </p:nvSpPr>
          <p:spPr>
            <a:xfrm rot="5400000">
              <a:off x="1744200" y="3894840"/>
              <a:ext cx="322920" cy="956520"/>
            </a:xfrm>
            <a:custGeom>
              <a:avLst/>
              <a:gdLst>
                <a:gd name="textAreaLeft" fmla="*/ 0 w 322920"/>
                <a:gd name="textAreaRight" fmla="*/ 323280 w 322920"/>
                <a:gd name="textAreaTop" fmla="*/ 0 h 956520"/>
                <a:gd name="textAreaBottom" fmla="*/ 956880 h 95652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78" name="Google Shape;27;p3"/>
            <p:cNvSpPr/>
            <p:nvPr/>
          </p:nvSpPr>
          <p:spPr>
            <a:xfrm rot="5400000">
              <a:off x="2143800" y="3614760"/>
              <a:ext cx="842400" cy="1689840"/>
            </a:xfrm>
            <a:custGeom>
              <a:avLst/>
              <a:gdLst>
                <a:gd name="textAreaLeft" fmla="*/ 0 w 842400"/>
                <a:gd name="textAreaRight" fmla="*/ 842760 w 842400"/>
                <a:gd name="textAreaTop" fmla="*/ 0 h 1689840"/>
                <a:gd name="textAreaBottom" fmla="*/ 1690200 h 168984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79" name="Google Shape;28;p3"/>
            <p:cNvSpPr/>
            <p:nvPr/>
          </p:nvSpPr>
          <p:spPr>
            <a:xfrm rot="5400000">
              <a:off x="1890720" y="3975120"/>
              <a:ext cx="578160" cy="2916000"/>
            </a:xfrm>
            <a:custGeom>
              <a:avLst/>
              <a:gdLst>
                <a:gd name="textAreaLeft" fmla="*/ 0 w 578160"/>
                <a:gd name="textAreaRight" fmla="*/ 578520 w 578160"/>
                <a:gd name="textAreaTop" fmla="*/ 0 h 2916000"/>
                <a:gd name="textAreaBottom" fmla="*/ 2916360 h 2916000"/>
              </a:gdLst>
              <a:ahLst/>
              <a:cxnLst/>
              <a:rect l="textAreaLeft" t="textAreaTop" r="textAreaRight" b="textAreaBottom"/>
              <a:pathLst>
                <a:path w="266985" h="134140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80" name="Google Shape;29;p3"/>
            <p:cNvSpPr/>
            <p:nvPr/>
          </p:nvSpPr>
          <p:spPr>
            <a:xfrm rot="5400000">
              <a:off x="1537920" y="3317760"/>
              <a:ext cx="803520" cy="3396240"/>
            </a:xfrm>
            <a:custGeom>
              <a:avLst/>
              <a:gdLst>
                <a:gd name="textAreaLeft" fmla="*/ 0 w 803520"/>
                <a:gd name="textAreaRight" fmla="*/ 803880 w 803520"/>
                <a:gd name="textAreaTop" fmla="*/ 0 h 3396240"/>
                <a:gd name="textAreaBottom" fmla="*/ 3396600 h 339624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81" name="Google Shape;30;p3"/>
            <p:cNvSpPr/>
            <p:nvPr/>
          </p:nvSpPr>
          <p:spPr>
            <a:xfrm rot="5400000">
              <a:off x="401760" y="4320720"/>
              <a:ext cx="163440" cy="9662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966240"/>
                <a:gd name="textAreaBottom" fmla="*/ 966600 h 96624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82" name="Google Shape;31;p3"/>
            <p:cNvSpPr/>
            <p:nvPr/>
          </p:nvSpPr>
          <p:spPr>
            <a:xfrm rot="5400000">
              <a:off x="591120" y="3537360"/>
              <a:ext cx="521640" cy="1523880"/>
            </a:xfrm>
            <a:custGeom>
              <a:avLst/>
              <a:gdLst>
                <a:gd name="textAreaLeft" fmla="*/ 0 w 521640"/>
                <a:gd name="textAreaRight" fmla="*/ 522000 w 521640"/>
                <a:gd name="textAreaTop" fmla="*/ 0 h 1523880"/>
                <a:gd name="textAreaBottom" fmla="*/ 1524240 h 152388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83" name="Google Shape;32;p3"/>
            <p:cNvSpPr/>
            <p:nvPr/>
          </p:nvSpPr>
          <p:spPr>
            <a:xfrm rot="5400000">
              <a:off x="1890000" y="3905640"/>
              <a:ext cx="698760" cy="1863720"/>
            </a:xfrm>
            <a:custGeom>
              <a:avLst/>
              <a:gdLst>
                <a:gd name="textAreaLeft" fmla="*/ 0 w 698760"/>
                <a:gd name="textAreaRight" fmla="*/ 699120 w 698760"/>
                <a:gd name="textAreaTop" fmla="*/ 0 h 1863720"/>
                <a:gd name="textAreaBottom" fmla="*/ 1864080 h 186372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184" name="Google Shape;33;p3"/>
          <p:cNvGrpSpPr/>
          <p:nvPr/>
        </p:nvGrpSpPr>
        <p:grpSpPr>
          <a:xfrm>
            <a:off x="5591880" y="-662760"/>
            <a:ext cx="3637800" cy="1683360"/>
            <a:chOff x="5591880" y="-662760"/>
            <a:chExt cx="3637800" cy="1683360"/>
          </a:xfrm>
        </p:grpSpPr>
        <p:sp>
          <p:nvSpPr>
            <p:cNvPr id="185" name="Google Shape;34;p3"/>
            <p:cNvSpPr/>
            <p:nvPr/>
          </p:nvSpPr>
          <p:spPr>
            <a:xfrm rot="16200000" flipV="1">
              <a:off x="7926840" y="-577080"/>
              <a:ext cx="651600" cy="1954080"/>
            </a:xfrm>
            <a:custGeom>
              <a:avLst/>
              <a:gdLst>
                <a:gd name="textAreaLeft" fmla="*/ 0 w 651600"/>
                <a:gd name="textAreaRight" fmla="*/ 651960 w 651600"/>
                <a:gd name="textAreaTop" fmla="*/ 360 h 1954080"/>
                <a:gd name="textAreaBottom" fmla="*/ 1954800 h 195408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86" name="Google Shape;35;p3"/>
            <p:cNvSpPr/>
            <p:nvPr/>
          </p:nvSpPr>
          <p:spPr>
            <a:xfrm rot="16200000" flipV="1">
              <a:off x="7335720" y="207360"/>
              <a:ext cx="322920" cy="956520"/>
            </a:xfrm>
            <a:custGeom>
              <a:avLst/>
              <a:gdLst>
                <a:gd name="textAreaLeft" fmla="*/ 0 w 322920"/>
                <a:gd name="textAreaRight" fmla="*/ 323280 w 322920"/>
                <a:gd name="textAreaTop" fmla="*/ -360 h 956520"/>
                <a:gd name="textAreaBottom" fmla="*/ 956520 h 95652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87" name="Google Shape;36;p3"/>
            <p:cNvSpPr/>
            <p:nvPr/>
          </p:nvSpPr>
          <p:spPr>
            <a:xfrm rot="16200000" flipV="1">
              <a:off x="7735680" y="-245160"/>
              <a:ext cx="842400" cy="1689840"/>
            </a:xfrm>
            <a:custGeom>
              <a:avLst/>
              <a:gdLst>
                <a:gd name="textAreaLeft" fmla="*/ 0 w 842400"/>
                <a:gd name="textAreaRight" fmla="*/ 842760 w 842400"/>
                <a:gd name="textAreaTop" fmla="*/ 360 h 1689840"/>
                <a:gd name="textAreaBottom" fmla="*/ 1690560 h 168984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88" name="Google Shape;37;p3"/>
            <p:cNvSpPr/>
            <p:nvPr/>
          </p:nvSpPr>
          <p:spPr>
            <a:xfrm rot="16200000" flipV="1">
              <a:off x="7482600" y="-1831320"/>
              <a:ext cx="578160" cy="2916000"/>
            </a:xfrm>
            <a:custGeom>
              <a:avLst/>
              <a:gdLst>
                <a:gd name="textAreaLeft" fmla="*/ 0 w 578160"/>
                <a:gd name="textAreaRight" fmla="*/ 578520 w 578160"/>
                <a:gd name="textAreaTop" fmla="*/ -360 h 2916000"/>
                <a:gd name="textAreaBottom" fmla="*/ 2916000 h 2916000"/>
              </a:gdLst>
              <a:ahLst/>
              <a:cxnLst/>
              <a:rect l="textAreaLeft" t="textAreaTop" r="textAreaRight" b="textAreaBottom"/>
              <a:pathLst>
                <a:path w="266985" h="134140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89" name="Google Shape;38;p3"/>
            <p:cNvSpPr/>
            <p:nvPr/>
          </p:nvSpPr>
          <p:spPr>
            <a:xfrm rot="16200000" flipV="1">
              <a:off x="7129800" y="-1654200"/>
              <a:ext cx="803520" cy="3396240"/>
            </a:xfrm>
            <a:custGeom>
              <a:avLst/>
              <a:gdLst>
                <a:gd name="textAreaLeft" fmla="*/ 0 w 803520"/>
                <a:gd name="textAreaRight" fmla="*/ 803880 w 803520"/>
                <a:gd name="textAreaTop" fmla="*/ 360 h 3396240"/>
                <a:gd name="textAreaBottom" fmla="*/ 3396960 h 339624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90" name="Google Shape;39;p3"/>
            <p:cNvSpPr/>
            <p:nvPr/>
          </p:nvSpPr>
          <p:spPr>
            <a:xfrm rot="16200000" flipV="1">
              <a:off x="5993280" y="-227520"/>
              <a:ext cx="163440" cy="9662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360 h 966240"/>
                <a:gd name="textAreaBottom" fmla="*/ 966960 h 96624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91" name="Google Shape;40;p3"/>
            <p:cNvSpPr/>
            <p:nvPr/>
          </p:nvSpPr>
          <p:spPr>
            <a:xfrm rot="16200000" flipV="1">
              <a:off x="6183000" y="-2520"/>
              <a:ext cx="521640" cy="1523880"/>
            </a:xfrm>
            <a:custGeom>
              <a:avLst/>
              <a:gdLst>
                <a:gd name="textAreaLeft" fmla="*/ 0 w 521640"/>
                <a:gd name="textAreaRight" fmla="*/ 522000 w 521640"/>
                <a:gd name="textAreaTop" fmla="*/ -360 h 1523880"/>
                <a:gd name="textAreaBottom" fmla="*/ 1523880 h 152388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92" name="Google Shape;41;p3"/>
            <p:cNvSpPr/>
            <p:nvPr/>
          </p:nvSpPr>
          <p:spPr>
            <a:xfrm rot="16200000" flipV="1">
              <a:off x="7481880" y="-710280"/>
              <a:ext cx="698760" cy="1863720"/>
            </a:xfrm>
            <a:custGeom>
              <a:avLst/>
              <a:gdLst>
                <a:gd name="textAreaLeft" fmla="*/ 0 w 698760"/>
                <a:gd name="textAreaRight" fmla="*/ 699120 w 698760"/>
                <a:gd name="textAreaTop" fmla="*/ -360 h 1863720"/>
                <a:gd name="textAreaBottom" fmla="*/ 1863720 h 186372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90057"/>
            </a:gs>
            <a:gs pos="48000">
              <a:srgbClr val="2619AA"/>
            </a:gs>
            <a:gs pos="100000">
              <a:srgbClr val="8F1EA0"/>
            </a:gs>
          </a:gsLst>
          <a:lin ang="2694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849320" y="1728720"/>
            <a:ext cx="2336040" cy="36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695880" y="1749960"/>
            <a:ext cx="866880" cy="80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5200" b="0" strike="noStrike" spc="-1">
                <a:solidFill>
                  <a:schemeClr val="dk1"/>
                </a:solidFill>
                <a:latin typeface="Oswald ExtraLight"/>
                <a:ea typeface="Oswald ExtraLight"/>
              </a:rPr>
              <a:t>xx%</a:t>
            </a:r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6111720" y="1730520"/>
            <a:ext cx="2336040" cy="36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961880" y="1749960"/>
            <a:ext cx="866880" cy="80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5200" b="0" strike="noStrike" spc="-1">
                <a:solidFill>
                  <a:schemeClr val="dk1"/>
                </a:solidFill>
                <a:latin typeface="Oswald ExtraLight"/>
                <a:ea typeface="Oswald ExtraLight"/>
              </a:rPr>
              <a:t>xx%</a:t>
            </a:r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1852920" y="3418920"/>
            <a:ext cx="2336040" cy="36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8" name="PlaceHolder 6"/>
          <p:cNvSpPr>
            <a:spLocks noGrp="1"/>
          </p:cNvSpPr>
          <p:nvPr>
            <p:ph type="title"/>
          </p:nvPr>
        </p:nvSpPr>
        <p:spPr>
          <a:xfrm>
            <a:off x="695880" y="3448800"/>
            <a:ext cx="866880" cy="80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5200" b="0" strike="noStrike" spc="-1">
                <a:solidFill>
                  <a:schemeClr val="dk1"/>
                </a:solidFill>
                <a:latin typeface="Oswald ExtraLight"/>
                <a:ea typeface="Oswald ExtraLight"/>
              </a:rPr>
              <a:t>xx%</a:t>
            </a:r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title"/>
          </p:nvPr>
        </p:nvSpPr>
        <p:spPr>
          <a:xfrm>
            <a:off x="6111720" y="3422160"/>
            <a:ext cx="2336040" cy="36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0" name="PlaceHolder 8"/>
          <p:cNvSpPr>
            <a:spLocks noGrp="1"/>
          </p:cNvSpPr>
          <p:nvPr>
            <p:ph type="title"/>
          </p:nvPr>
        </p:nvSpPr>
        <p:spPr>
          <a:xfrm>
            <a:off x="4961880" y="3453840"/>
            <a:ext cx="866880" cy="80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5200" b="0" strike="noStrike" spc="-1">
                <a:solidFill>
                  <a:schemeClr val="dk1"/>
                </a:solidFill>
                <a:latin typeface="Oswald ExtraLight"/>
                <a:ea typeface="Oswald ExtraLight"/>
              </a:rPr>
              <a:t>xx%</a:t>
            </a:r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9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2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90057"/>
            </a:gs>
            <a:gs pos="48000">
              <a:srgbClr val="2619AA"/>
            </a:gs>
            <a:gs pos="100000">
              <a:srgbClr val="8F1EA0"/>
            </a:gs>
          </a:gsLst>
          <a:lin ang="2694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90057"/>
            </a:gs>
            <a:gs pos="48000">
              <a:srgbClr val="2619AA"/>
            </a:gs>
            <a:gs pos="100000">
              <a:srgbClr val="8F1EA0"/>
            </a:gs>
          </a:gsLst>
          <a:lin ang="2694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90057"/>
            </a:gs>
            <a:gs pos="48000">
              <a:srgbClr val="2619AA"/>
            </a:gs>
            <a:gs pos="100000">
              <a:srgbClr val="8F1EA0"/>
            </a:gs>
          </a:gsLst>
          <a:lin ang="2694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90057"/>
            </a:gs>
            <a:gs pos="48000">
              <a:srgbClr val="2619AA"/>
            </a:gs>
            <a:gs pos="100000">
              <a:srgbClr val="8F1EA0"/>
            </a:gs>
          </a:gsLst>
          <a:lin ang="2694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90057"/>
            </a:gs>
            <a:gs pos="48000">
              <a:srgbClr val="2619AA"/>
            </a:gs>
            <a:gs pos="100000">
              <a:srgbClr val="8F1EA0"/>
            </a:gs>
          </a:gsLst>
          <a:lin ang="2694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721040" y="539640"/>
            <a:ext cx="3191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62" name="Google Shape;127;p18"/>
          <p:cNvGrpSpPr/>
          <p:nvPr/>
        </p:nvGrpSpPr>
        <p:grpSpPr>
          <a:xfrm>
            <a:off x="-696240" y="346680"/>
            <a:ext cx="4383360" cy="2028960"/>
            <a:chOff x="-696240" y="346680"/>
            <a:chExt cx="4383360" cy="2028960"/>
          </a:xfrm>
        </p:grpSpPr>
        <p:sp>
          <p:nvSpPr>
            <p:cNvPr id="63" name="Google Shape;128;p18"/>
            <p:cNvSpPr/>
            <p:nvPr/>
          </p:nvSpPr>
          <p:spPr>
            <a:xfrm rot="5400000" flipV="1">
              <a:off x="88560" y="-82800"/>
              <a:ext cx="785160" cy="2354760"/>
            </a:xfrm>
            <a:custGeom>
              <a:avLst/>
              <a:gdLst>
                <a:gd name="textAreaLeft" fmla="*/ 0 w 785160"/>
                <a:gd name="textAreaRight" fmla="*/ 785520 w 785160"/>
                <a:gd name="textAreaTop" fmla="*/ -360 h 2354760"/>
                <a:gd name="textAreaBottom" fmla="*/ 2354760 h 235476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4" name="Google Shape;129;p18"/>
            <p:cNvSpPr/>
            <p:nvPr/>
          </p:nvSpPr>
          <p:spPr>
            <a:xfrm rot="5400000" flipV="1">
              <a:off x="1196280" y="172800"/>
              <a:ext cx="389160" cy="1152720"/>
            </a:xfrm>
            <a:custGeom>
              <a:avLst/>
              <a:gdLst>
                <a:gd name="textAreaLeft" fmla="*/ 0 w 389160"/>
                <a:gd name="textAreaRight" fmla="*/ 389520 w 389160"/>
                <a:gd name="textAreaTop" fmla="*/ 360 h 1152720"/>
                <a:gd name="textAreaBottom" fmla="*/ 1153440 h 115272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5" name="Google Shape;130;p18"/>
            <p:cNvSpPr/>
            <p:nvPr/>
          </p:nvSpPr>
          <p:spPr>
            <a:xfrm rot="5400000" flipV="1">
              <a:off x="88560" y="-163440"/>
              <a:ext cx="1015200" cy="2036160"/>
            </a:xfrm>
            <a:custGeom>
              <a:avLst/>
              <a:gdLst>
                <a:gd name="textAreaLeft" fmla="*/ 0 w 1015200"/>
                <a:gd name="textAreaRight" fmla="*/ 1015560 w 1015200"/>
                <a:gd name="textAreaTop" fmla="*/ 360 h 2036160"/>
                <a:gd name="textAreaBottom" fmla="*/ 2036880 h 203616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6" name="Google Shape;131;p18"/>
            <p:cNvSpPr/>
            <p:nvPr/>
          </p:nvSpPr>
          <p:spPr>
            <a:xfrm rot="5400000" flipV="1">
              <a:off x="712440" y="269640"/>
              <a:ext cx="696600" cy="3514320"/>
            </a:xfrm>
            <a:custGeom>
              <a:avLst/>
              <a:gdLst>
                <a:gd name="textAreaLeft" fmla="*/ 0 w 696600"/>
                <a:gd name="textAreaRight" fmla="*/ 696960 w 696600"/>
                <a:gd name="textAreaTop" fmla="*/ 360 h 3514320"/>
                <a:gd name="textAreaBottom" fmla="*/ 3515040 h 3514320"/>
              </a:gdLst>
              <a:ahLst/>
              <a:cxnLst/>
              <a:rect l="textAreaLeft" t="textAreaTop" r="textAreaRight" b="textAreaBottom"/>
              <a:pathLst>
                <a:path w="266985" h="134140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7" name="Google Shape;132;p18"/>
            <p:cNvSpPr/>
            <p:nvPr/>
          </p:nvSpPr>
          <p:spPr>
            <a:xfrm rot="5400000" flipV="1">
              <a:off x="865800" y="-521640"/>
              <a:ext cx="968400" cy="4092840"/>
            </a:xfrm>
            <a:custGeom>
              <a:avLst/>
              <a:gdLst>
                <a:gd name="textAreaLeft" fmla="*/ 0 w 968400"/>
                <a:gd name="textAreaRight" fmla="*/ 968760 w 968400"/>
                <a:gd name="textAreaTop" fmla="*/ -360 h 4092840"/>
                <a:gd name="textAreaBottom" fmla="*/ 4092840 h 409284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8" name="Google Shape;133;p18"/>
            <p:cNvSpPr/>
            <p:nvPr/>
          </p:nvSpPr>
          <p:spPr>
            <a:xfrm rot="5400000" flipV="1">
              <a:off x="3006360" y="687240"/>
              <a:ext cx="197280" cy="1164240"/>
            </a:xfrm>
            <a:custGeom>
              <a:avLst/>
              <a:gdLst>
                <a:gd name="textAreaLeft" fmla="*/ 0 w 197280"/>
                <a:gd name="textAreaRight" fmla="*/ 197640 w 197280"/>
                <a:gd name="textAreaTop" fmla="*/ 360 h 1164240"/>
                <a:gd name="textAreaBottom" fmla="*/ 1164960 h 116424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9" name="Google Shape;134;p18"/>
            <p:cNvSpPr/>
            <p:nvPr/>
          </p:nvSpPr>
          <p:spPr>
            <a:xfrm rot="5400000" flipV="1">
              <a:off x="2346480" y="-257400"/>
              <a:ext cx="628920" cy="1836360"/>
            </a:xfrm>
            <a:custGeom>
              <a:avLst/>
              <a:gdLst>
                <a:gd name="textAreaLeft" fmla="*/ 0 w 628920"/>
                <a:gd name="textAreaRight" fmla="*/ 629280 w 628920"/>
                <a:gd name="textAreaTop" fmla="*/ -360 h 1836360"/>
                <a:gd name="textAreaBottom" fmla="*/ 1836360 h 183636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70" name="Google Shape;135;p18"/>
            <p:cNvSpPr/>
            <p:nvPr/>
          </p:nvSpPr>
          <p:spPr>
            <a:xfrm rot="5400000" flipV="1">
              <a:off x="567720" y="186480"/>
              <a:ext cx="842400" cy="2246040"/>
            </a:xfrm>
            <a:custGeom>
              <a:avLst/>
              <a:gdLst>
                <a:gd name="textAreaLeft" fmla="*/ 0 w 842400"/>
                <a:gd name="textAreaRight" fmla="*/ 842760 w 842400"/>
                <a:gd name="textAreaTop" fmla="*/ -360 h 2246040"/>
                <a:gd name="textAreaBottom" fmla="*/ 2246040 h 224604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714240" y="1704240"/>
            <a:ext cx="3594600" cy="297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rtl="1">
              <a:lnSpc>
                <a:spcPct val="100000"/>
              </a:lnSpc>
              <a:buNone/>
              <a:tabLst>
                <a:tab pos="0" algn="l"/>
              </a:tabLst>
            </a:pPr>
            <a:r>
              <a:rPr lang="fa-IR" sz="3600" b="0" strike="noStrike" spc="-1">
                <a:solidFill>
                  <a:schemeClr val="accent1"/>
                </a:solidFill>
                <a:latin typeface="Oswald"/>
                <a:cs typeface="B Zar"/>
              </a:rPr>
              <a:t>موضوع</a:t>
            </a:r>
            <a:br>
              <a:rPr sz="3600"/>
            </a:br>
            <a:r>
              <a:rPr lang="fa-IR" sz="3600" b="0" strike="noStrike" spc="-1">
                <a:solidFill>
                  <a:schemeClr val="accent1"/>
                </a:solidFill>
                <a:latin typeface="Oswald"/>
                <a:cs typeface="B Zar"/>
              </a:rPr>
              <a:t>درس‌هایی از </a:t>
            </a:r>
            <a:r>
              <a:rPr lang="en-US" sz="2800" b="0" strike="noStrike" spc="-1">
                <a:solidFill>
                  <a:schemeClr val="accent1"/>
                </a:solidFill>
                <a:latin typeface="Oswald"/>
                <a:ea typeface="Oswald"/>
              </a:rPr>
              <a:t>Android</a:t>
            </a:r>
            <a:br>
              <a:rPr sz="3200"/>
            </a:br>
            <a:br>
              <a:rPr sz="3600"/>
            </a:br>
            <a:r>
              <a:rPr lang="fa-IR" sz="3600" b="0" strike="noStrike" spc="-1">
                <a:solidFill>
                  <a:schemeClr val="accent1"/>
                </a:solidFill>
                <a:latin typeface="Oswald"/>
                <a:cs typeface="B Zar"/>
              </a:rPr>
              <a:t>ارائه دهنده</a:t>
            </a:r>
            <a:br>
              <a:rPr sz="3600"/>
            </a:br>
            <a:r>
              <a:rPr lang="fa-IR" sz="3200" b="0" strike="noStrike" spc="-1">
                <a:solidFill>
                  <a:schemeClr val="dk1"/>
                </a:solidFill>
                <a:latin typeface="B Nazanin"/>
                <a:cs typeface="B Nazanin"/>
              </a:rPr>
              <a:t>عبدالرحمن امانی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890640" y="4681800"/>
            <a:ext cx="3241800" cy="46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rtl="1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chemeClr val="dk1"/>
                </a:solidFill>
                <a:latin typeface="DM Sans"/>
                <a:ea typeface="DM Sans"/>
              </a:rPr>
              <a:t>28 فروردین ماه 1403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6" name="Picture 2"/>
          <p:cNvSpPr/>
          <p:nvPr/>
        </p:nvSpPr>
        <p:spPr>
          <a:xfrm>
            <a:off x="4685400" y="1571400"/>
            <a:ext cx="3391560" cy="3391560"/>
          </a:xfrm>
          <a:prstGeom prst="ellipse">
            <a:avLst/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glow rad="63360">
              <a:srgbClr val="96FFF3">
                <a:alpha val="40000"/>
              </a:srgbClr>
            </a:glow>
            <a:softEdge rad="126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icture 4"/>
          <p:cNvSpPr/>
          <p:nvPr/>
        </p:nvSpPr>
        <p:spPr>
          <a:xfrm>
            <a:off x="8464320" y="4523400"/>
            <a:ext cx="568440" cy="510120"/>
          </a:xfrm>
          <a:prstGeom prst="roundRect">
            <a:avLst>
              <a:gd name="adj" fmla="val 8594"/>
            </a:avLst>
          </a:prstGeom>
          <a:blipFill rotWithShape="0">
            <a:blip r:embed="rId3"/>
            <a:srcRect/>
            <a:stretch/>
          </a:blipFill>
          <a:ln w="0">
            <a:noFill/>
          </a:ln>
          <a:effectLst>
            <a:glow rad="139680">
              <a:srgbClr val="190057">
                <a:alpha val="40000"/>
              </a:srgbClr>
            </a:glow>
            <a:outerShdw blurRad="152280" dist="317520" dir="5400000" sx="90000" sy="-19000" rotWithShape="0">
              <a:srgbClr val="000000">
                <a:alpha val="15000"/>
              </a:srgbClr>
            </a:outerShdw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Google Shape;344;p34"/>
          <p:cNvSpPr/>
          <p:nvPr/>
        </p:nvSpPr>
        <p:spPr>
          <a:xfrm>
            <a:off x="326160" y="257040"/>
            <a:ext cx="5138280" cy="1203120"/>
          </a:xfrm>
          <a:prstGeom prst="roundRect">
            <a:avLst>
              <a:gd name="adj" fmla="val 11903"/>
            </a:avLst>
          </a:prstGeom>
          <a:solidFill>
            <a:schemeClr val="accent4"/>
          </a:solidFill>
          <a:ln w="19050">
            <a:solidFill>
              <a:srgbClr val="3FF5E1"/>
            </a:solidFill>
            <a:round/>
          </a:ln>
          <a:effectLst>
            <a:outerShdw blurRad="142920" dist="19080" dir="5400000" algn="bl" rotWithShape="0">
              <a:srgbClr val="98FAFC">
                <a:alpha val="9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rtl="1">
              <a:lnSpc>
                <a:spcPct val="100000"/>
              </a:lnSpc>
            </a:pPr>
            <a:r>
              <a:rPr lang="fa-IR" sz="3200" b="1" strike="noStrike" spc="-1">
                <a:solidFill>
                  <a:schemeClr val="dk1"/>
                </a:solidFill>
                <a:latin typeface="Arial"/>
                <a:cs typeface="B Zar"/>
              </a:rPr>
              <a:t>دومین دورهمی گروه کاربران لینوکس تعبیه شده </a:t>
            </a:r>
            <a:r>
              <a:rPr lang="en-US" sz="3200" b="1" strike="noStrike" spc="-1">
                <a:solidFill>
                  <a:schemeClr val="dk1"/>
                </a:solidFill>
                <a:latin typeface="Arial"/>
                <a:ea typeface="Arial"/>
              </a:rPr>
              <a:t>E-LUG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9" name="Google Shape;369;p36"/>
          <p:cNvSpPr/>
          <p:nvPr/>
        </p:nvSpPr>
        <p:spPr>
          <a:xfrm>
            <a:off x="714240" y="1704240"/>
            <a:ext cx="3594600" cy="29772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96FFF3"/>
            </a:solidFill>
            <a:round/>
          </a:ln>
          <a:effectLst>
            <a:outerShdw blurRad="200160" dist="19080" dir="5400000" algn="bl" rotWithShape="0">
              <a:srgbClr val="98FAFC">
                <a:alpha val="67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24;p 2"/>
          <p:cNvGrpSpPr/>
          <p:nvPr/>
        </p:nvGrpSpPr>
        <p:grpSpPr>
          <a:xfrm>
            <a:off x="0" y="-141120"/>
            <a:ext cx="2545920" cy="1182600"/>
            <a:chOff x="0" y="-141120"/>
            <a:chExt cx="2545920" cy="1182600"/>
          </a:xfrm>
        </p:grpSpPr>
        <p:sp>
          <p:nvSpPr>
            <p:cNvPr id="419" name="Google Shape;425;p 2"/>
            <p:cNvSpPr/>
            <p:nvPr/>
          </p:nvSpPr>
          <p:spPr>
            <a:xfrm rot="16200000">
              <a:off x="455040" y="-78480"/>
              <a:ext cx="457560" cy="1367640"/>
            </a:xfrm>
            <a:custGeom>
              <a:avLst/>
              <a:gdLst>
                <a:gd name="textAreaLeft" fmla="*/ 0 w 457560"/>
                <a:gd name="textAreaRight" fmla="*/ 457920 w 457560"/>
                <a:gd name="textAreaTop" fmla="*/ 0 h 1367640"/>
                <a:gd name="textAreaBottom" fmla="*/ 1368000 h 136764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20" name="Google Shape;426;p 2"/>
            <p:cNvSpPr/>
            <p:nvPr/>
          </p:nvSpPr>
          <p:spPr>
            <a:xfrm rot="16200000">
              <a:off x="1098720" y="471600"/>
              <a:ext cx="226800" cy="669240"/>
            </a:xfrm>
            <a:custGeom>
              <a:avLst/>
              <a:gdLst>
                <a:gd name="textAreaLeft" fmla="*/ 0 w 226800"/>
                <a:gd name="textAreaRight" fmla="*/ 227160 w 226800"/>
                <a:gd name="textAreaTop" fmla="*/ 0 h 669240"/>
                <a:gd name="textAreaBottom" fmla="*/ 669600 h 66924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21" name="Google Shape;427;p 2"/>
            <p:cNvSpPr/>
            <p:nvPr/>
          </p:nvSpPr>
          <p:spPr>
            <a:xfrm rot="16200000">
              <a:off x="455040" y="154440"/>
              <a:ext cx="591480" cy="1182600"/>
            </a:xfrm>
            <a:custGeom>
              <a:avLst/>
              <a:gdLst>
                <a:gd name="textAreaLeft" fmla="*/ 0 w 591480"/>
                <a:gd name="textAreaRight" fmla="*/ 591840 w 591480"/>
                <a:gd name="textAreaTop" fmla="*/ 0 h 1182600"/>
                <a:gd name="textAreaBottom" fmla="*/ 1182960 h 118260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22" name="Google Shape;428;p 2"/>
            <p:cNvSpPr/>
            <p:nvPr/>
          </p:nvSpPr>
          <p:spPr>
            <a:xfrm rot="16200000">
              <a:off x="817200" y="-958320"/>
              <a:ext cx="406080" cy="2040840"/>
            </a:xfrm>
            <a:custGeom>
              <a:avLst/>
              <a:gdLst>
                <a:gd name="textAreaLeft" fmla="*/ 0 w 406080"/>
                <a:gd name="textAreaRight" fmla="*/ 406440 w 406080"/>
                <a:gd name="textAreaTop" fmla="*/ 0 h 2040840"/>
                <a:gd name="textAreaBottom" fmla="*/ 2041200 h 2040840"/>
              </a:gdLst>
              <a:ahLst/>
              <a:cxnLst/>
              <a:rect l="textAreaLeft" t="textAreaTop" r="textAreaRight" b="textAreaBottom"/>
              <a:pathLst>
                <a:path w="266985" h="134140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23" name="Google Shape;429;p 2"/>
            <p:cNvSpPr/>
            <p:nvPr/>
          </p:nvSpPr>
          <p:spPr>
            <a:xfrm rot="16200000">
              <a:off x="906480" y="-833040"/>
              <a:ext cx="564120" cy="2377080"/>
            </a:xfrm>
            <a:custGeom>
              <a:avLst/>
              <a:gdLst>
                <a:gd name="textAreaLeft" fmla="*/ 0 w 564120"/>
                <a:gd name="textAreaRight" fmla="*/ 564480 w 564120"/>
                <a:gd name="textAreaTop" fmla="*/ 0 h 2377080"/>
                <a:gd name="textAreaBottom" fmla="*/ 2377440 h 237708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24" name="Google Shape;430;p 2"/>
            <p:cNvSpPr/>
            <p:nvPr/>
          </p:nvSpPr>
          <p:spPr>
            <a:xfrm rot="16200000">
              <a:off x="2150280" y="165600"/>
              <a:ext cx="114840" cy="676080"/>
            </a:xfrm>
            <a:custGeom>
              <a:avLst/>
              <a:gdLst>
                <a:gd name="textAreaLeft" fmla="*/ 0 w 114840"/>
                <a:gd name="textAreaRight" fmla="*/ 115200 w 114840"/>
                <a:gd name="textAreaTop" fmla="*/ 0 h 676080"/>
                <a:gd name="textAreaBottom" fmla="*/ 676440 h 67608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25" name="Google Shape;431;p 2"/>
            <p:cNvSpPr/>
            <p:nvPr/>
          </p:nvSpPr>
          <p:spPr>
            <a:xfrm rot="16200000">
              <a:off x="1766520" y="325080"/>
              <a:ext cx="366480" cy="1066320"/>
            </a:xfrm>
            <a:custGeom>
              <a:avLst/>
              <a:gdLst>
                <a:gd name="textAreaLeft" fmla="*/ 0 w 366480"/>
                <a:gd name="textAreaRight" fmla="*/ 366840 w 366480"/>
                <a:gd name="textAreaTop" fmla="*/ 0 h 1066320"/>
                <a:gd name="textAreaBottom" fmla="*/ 1066680 h 106632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26" name="Google Shape;432;p 2"/>
            <p:cNvSpPr/>
            <p:nvPr/>
          </p:nvSpPr>
          <p:spPr>
            <a:xfrm rot="16200000">
              <a:off x="733320" y="-171720"/>
              <a:ext cx="490680" cy="1304640"/>
            </a:xfrm>
            <a:custGeom>
              <a:avLst/>
              <a:gdLst>
                <a:gd name="textAreaLeft" fmla="*/ 0 w 490680"/>
                <a:gd name="textAreaRight" fmla="*/ 491040 w 490680"/>
                <a:gd name="textAreaTop" fmla="*/ 0 h 1304640"/>
                <a:gd name="textAreaBottom" fmla="*/ 1305000 h 130464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427" name="Google Shape;433;p 2"/>
          <p:cNvGrpSpPr/>
          <p:nvPr/>
        </p:nvGrpSpPr>
        <p:grpSpPr>
          <a:xfrm>
            <a:off x="6677280" y="-141480"/>
            <a:ext cx="2554920" cy="1182600"/>
            <a:chOff x="6677280" y="-141480"/>
            <a:chExt cx="2554920" cy="1182600"/>
          </a:xfrm>
        </p:grpSpPr>
        <p:sp>
          <p:nvSpPr>
            <p:cNvPr id="428" name="Google Shape;434;p 2"/>
            <p:cNvSpPr/>
            <p:nvPr/>
          </p:nvSpPr>
          <p:spPr>
            <a:xfrm rot="16200000" flipV="1">
              <a:off x="8317080" y="-81720"/>
              <a:ext cx="457560" cy="1372320"/>
            </a:xfrm>
            <a:custGeom>
              <a:avLst/>
              <a:gdLst>
                <a:gd name="textAreaLeft" fmla="*/ 0 w 457560"/>
                <a:gd name="textAreaRight" fmla="*/ 457920 w 457560"/>
                <a:gd name="textAreaTop" fmla="*/ 360 h 1372320"/>
                <a:gd name="textAreaBottom" fmla="*/ 1373040 h 137232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29" name="Google Shape;435;p 2"/>
            <p:cNvSpPr/>
            <p:nvPr/>
          </p:nvSpPr>
          <p:spPr>
            <a:xfrm rot="16200000" flipV="1">
              <a:off x="7902000" y="470160"/>
              <a:ext cx="226800" cy="671760"/>
            </a:xfrm>
            <a:custGeom>
              <a:avLst/>
              <a:gdLst>
                <a:gd name="textAreaLeft" fmla="*/ 0 w 226800"/>
                <a:gd name="textAreaRight" fmla="*/ 227160 w 226800"/>
                <a:gd name="textAreaTop" fmla="*/ 360 h 671760"/>
                <a:gd name="textAreaBottom" fmla="*/ 672480 h 67176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30" name="Google Shape;436;p 2"/>
            <p:cNvSpPr/>
            <p:nvPr/>
          </p:nvSpPr>
          <p:spPr>
            <a:xfrm rot="16200000" flipV="1">
              <a:off x="8182800" y="150840"/>
              <a:ext cx="591480" cy="1186560"/>
            </a:xfrm>
            <a:custGeom>
              <a:avLst/>
              <a:gdLst>
                <a:gd name="textAreaLeft" fmla="*/ 0 w 591480"/>
                <a:gd name="textAreaRight" fmla="*/ 591840 w 591480"/>
                <a:gd name="textAreaTop" fmla="*/ 360 h 1186560"/>
                <a:gd name="textAreaBottom" fmla="*/ 1187280 h 118656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31" name="Google Shape;437;p 2"/>
            <p:cNvSpPr/>
            <p:nvPr/>
          </p:nvSpPr>
          <p:spPr>
            <a:xfrm rot="16200000" flipV="1">
              <a:off x="8004960" y="-962280"/>
              <a:ext cx="406080" cy="2048040"/>
            </a:xfrm>
            <a:custGeom>
              <a:avLst/>
              <a:gdLst>
                <a:gd name="textAreaLeft" fmla="*/ 0 w 406080"/>
                <a:gd name="textAreaRight" fmla="*/ 406440 w 406080"/>
                <a:gd name="textAreaTop" fmla="*/ -360 h 2048040"/>
                <a:gd name="textAreaBottom" fmla="*/ 2048040 h 2048040"/>
              </a:gdLst>
              <a:ahLst/>
              <a:cxnLst/>
              <a:rect l="textAreaLeft" t="textAreaTop" r="textAreaRight" b="textAreaBottom"/>
              <a:pathLst>
                <a:path w="266985" h="134140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32" name="Google Shape;438;p 2"/>
            <p:cNvSpPr/>
            <p:nvPr/>
          </p:nvSpPr>
          <p:spPr>
            <a:xfrm rot="16200000" flipV="1">
              <a:off x="7757280" y="-838440"/>
              <a:ext cx="564120" cy="2385360"/>
            </a:xfrm>
            <a:custGeom>
              <a:avLst/>
              <a:gdLst>
                <a:gd name="textAreaLeft" fmla="*/ 0 w 564120"/>
                <a:gd name="textAreaRight" fmla="*/ 564480 w 564120"/>
                <a:gd name="textAreaTop" fmla="*/ 360 h 2385360"/>
                <a:gd name="textAreaBottom" fmla="*/ 2386080 h 238536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33" name="Google Shape;439;p 2"/>
            <p:cNvSpPr/>
            <p:nvPr/>
          </p:nvSpPr>
          <p:spPr>
            <a:xfrm rot="16200000" flipV="1">
              <a:off x="6959160" y="163440"/>
              <a:ext cx="114840" cy="678600"/>
            </a:xfrm>
            <a:custGeom>
              <a:avLst/>
              <a:gdLst>
                <a:gd name="textAreaLeft" fmla="*/ 0 w 114840"/>
                <a:gd name="textAreaRight" fmla="*/ 115200 w 114840"/>
                <a:gd name="textAreaTop" fmla="*/ -360 h 678600"/>
                <a:gd name="textAreaBottom" fmla="*/ 678600 h 67860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34" name="Google Shape;440;p 2"/>
            <p:cNvSpPr/>
            <p:nvPr/>
          </p:nvSpPr>
          <p:spPr>
            <a:xfrm rot="16200000" flipV="1">
              <a:off x="7092000" y="322560"/>
              <a:ext cx="366480" cy="1070280"/>
            </a:xfrm>
            <a:custGeom>
              <a:avLst/>
              <a:gdLst>
                <a:gd name="textAreaLeft" fmla="*/ 0 w 366480"/>
                <a:gd name="textAreaRight" fmla="*/ 366840 w 366480"/>
                <a:gd name="textAreaTop" fmla="*/ -360 h 1070280"/>
                <a:gd name="textAreaBottom" fmla="*/ 1070280 h 107028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35" name="Google Shape;441;p 2"/>
            <p:cNvSpPr/>
            <p:nvPr/>
          </p:nvSpPr>
          <p:spPr>
            <a:xfrm rot="16200000" flipV="1">
              <a:off x="8004240" y="-174960"/>
              <a:ext cx="490680" cy="1308960"/>
            </a:xfrm>
            <a:custGeom>
              <a:avLst/>
              <a:gdLst>
                <a:gd name="textAreaLeft" fmla="*/ 0 w 490680"/>
                <a:gd name="textAreaRight" fmla="*/ 491040 w 490680"/>
                <a:gd name="textAreaTop" fmla="*/ 360 h 1308960"/>
                <a:gd name="textAreaBottom" fmla="*/ 1309680 h 130896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400" b="0" strike="noStrike" spc="-1">
                <a:solidFill>
                  <a:schemeClr val="dk1"/>
                </a:solidFill>
                <a:latin typeface="Oswald"/>
                <a:ea typeface="Oswald"/>
              </a:rPr>
              <a:t>Android’s </a:t>
            </a:r>
            <a:r>
              <a:rPr lang="en" sz="3400" b="0" strike="noStrike" spc="-1">
                <a:solidFill>
                  <a:schemeClr val="accent1"/>
                </a:solidFill>
                <a:latin typeface="Oswald"/>
                <a:ea typeface="Oswald"/>
              </a:rPr>
              <a:t>Solution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icture 7"/>
          <p:cNvSpPr/>
          <p:nvPr/>
        </p:nvSpPr>
        <p:spPr>
          <a:xfrm>
            <a:off x="8464320" y="4523400"/>
            <a:ext cx="568440" cy="510120"/>
          </a:xfrm>
          <a:prstGeom prst="roundRect">
            <a:avLst>
              <a:gd name="adj" fmla="val 8594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glow rad="139680">
              <a:srgbClr val="190057">
                <a:alpha val="40000"/>
              </a:srgbClr>
            </a:glow>
            <a:outerShdw blurRad="152280" dist="317520" dir="5400000" sx="90000" sy="-19000" rotWithShape="0">
              <a:srgbClr val="000000">
                <a:alpha val="15000"/>
              </a:srgbClr>
            </a:outerShdw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Google Shape;374;p 3"/>
          <p:cNvSpPr txBox="1"/>
          <p:nvPr/>
        </p:nvSpPr>
        <p:spPr>
          <a:xfrm>
            <a:off x="1371600" y="1489320"/>
            <a:ext cx="3200400" cy="39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200" b="0" strike="noStrike" spc="-1">
                <a:solidFill>
                  <a:schemeClr val="dk1"/>
                </a:solidFill>
                <a:latin typeface="Oswald"/>
                <a:ea typeface="Oswald"/>
              </a:rPr>
              <a:t>File Based Encryption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39" name="Google Shape;387;p 3"/>
          <p:cNvGrpSpPr/>
          <p:nvPr/>
        </p:nvGrpSpPr>
        <p:grpSpPr>
          <a:xfrm>
            <a:off x="875520" y="1516680"/>
            <a:ext cx="461520" cy="393120"/>
            <a:chOff x="875520" y="1516680"/>
            <a:chExt cx="461520" cy="393120"/>
          </a:xfrm>
        </p:grpSpPr>
        <p:sp>
          <p:nvSpPr>
            <p:cNvPr id="440" name="Google Shape;388;p 3"/>
            <p:cNvSpPr/>
            <p:nvPr/>
          </p:nvSpPr>
          <p:spPr>
            <a:xfrm>
              <a:off x="1037880" y="1652760"/>
              <a:ext cx="27360" cy="4068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629" h="929">
                  <a:moveTo>
                    <a:pt x="1" y="1"/>
                  </a:moveTo>
                  <a:lnTo>
                    <a:pt x="1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1" name="Google Shape;389;p 3"/>
            <p:cNvSpPr/>
            <p:nvPr/>
          </p:nvSpPr>
          <p:spPr>
            <a:xfrm>
              <a:off x="902160" y="1516680"/>
              <a:ext cx="407520" cy="5364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53640"/>
                <a:gd name="textAreaBottom" fmla="*/ 54000 h 53640"/>
              </a:gdLst>
              <a:ahLst/>
              <a:cxnLst/>
              <a:rect l="textAreaLeft" t="textAreaTop" r="textAreaRight" b="textAreaBottom"/>
              <a:pathLst>
                <a:path w="9257" h="1230">
                  <a:moveTo>
                    <a:pt x="0" y="1"/>
                  </a:moveTo>
                  <a:lnTo>
                    <a:pt x="0" y="1229"/>
                  </a:lnTo>
                  <a:lnTo>
                    <a:pt x="9256" y="1229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7000" bIns="2700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2" name="Google Shape;390;p 3"/>
            <p:cNvSpPr/>
            <p:nvPr/>
          </p:nvSpPr>
          <p:spPr>
            <a:xfrm>
              <a:off x="1201680" y="1652760"/>
              <a:ext cx="27360" cy="4068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628" h="929">
                  <a:moveTo>
                    <a:pt x="0" y="1"/>
                  </a:moveTo>
                  <a:lnTo>
                    <a:pt x="0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3" name="Google Shape;391;p 3"/>
            <p:cNvSpPr/>
            <p:nvPr/>
          </p:nvSpPr>
          <p:spPr>
            <a:xfrm>
              <a:off x="903240" y="1598400"/>
              <a:ext cx="407520" cy="14868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148680"/>
                <a:gd name="textAreaBottom" fmla="*/ 149040 h 148680"/>
              </a:gdLst>
              <a:ahLst/>
              <a:cxnLst/>
              <a:rect l="textAreaLeft" t="textAreaTop" r="textAreaRight" b="textAreaBottom"/>
              <a:pathLst>
                <a:path w="9257" h="3387">
                  <a:moveTo>
                    <a:pt x="1856" y="602"/>
                  </a:moveTo>
                  <a:lnTo>
                    <a:pt x="1856" y="2759"/>
                  </a:lnTo>
                  <a:lnTo>
                    <a:pt x="1229" y="2759"/>
                  </a:lnTo>
                  <a:lnTo>
                    <a:pt x="1229" y="602"/>
                  </a:lnTo>
                  <a:close/>
                  <a:moveTo>
                    <a:pt x="4315" y="602"/>
                  </a:moveTo>
                  <a:lnTo>
                    <a:pt x="4315" y="2759"/>
                  </a:lnTo>
                  <a:lnTo>
                    <a:pt x="2457" y="2759"/>
                  </a:lnTo>
                  <a:lnTo>
                    <a:pt x="2457" y="602"/>
                  </a:lnTo>
                  <a:close/>
                  <a:moveTo>
                    <a:pt x="5543" y="602"/>
                  </a:moveTo>
                  <a:lnTo>
                    <a:pt x="5543" y="2759"/>
                  </a:lnTo>
                  <a:lnTo>
                    <a:pt x="4914" y="2759"/>
                  </a:lnTo>
                  <a:lnTo>
                    <a:pt x="4914" y="602"/>
                  </a:lnTo>
                  <a:close/>
                  <a:moveTo>
                    <a:pt x="8000" y="602"/>
                  </a:moveTo>
                  <a:lnTo>
                    <a:pt x="8000" y="2759"/>
                  </a:lnTo>
                  <a:lnTo>
                    <a:pt x="6144" y="2759"/>
                  </a:lnTo>
                  <a:lnTo>
                    <a:pt x="6144" y="602"/>
                  </a:lnTo>
                  <a:close/>
                  <a:moveTo>
                    <a:pt x="0" y="1"/>
                  </a:moveTo>
                  <a:lnTo>
                    <a:pt x="0" y="3387"/>
                  </a:lnTo>
                  <a:lnTo>
                    <a:pt x="9256" y="3387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4520" bIns="74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4" name="Google Shape;392;p 3"/>
            <p:cNvSpPr/>
            <p:nvPr/>
          </p:nvSpPr>
          <p:spPr>
            <a:xfrm>
              <a:off x="902160" y="1775160"/>
              <a:ext cx="407520" cy="6696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9257" h="1530">
                  <a:moveTo>
                    <a:pt x="0" y="1"/>
                  </a:moveTo>
                  <a:lnTo>
                    <a:pt x="0" y="928"/>
                  </a:lnTo>
                  <a:lnTo>
                    <a:pt x="2956" y="928"/>
                  </a:lnTo>
                  <a:lnTo>
                    <a:pt x="3574" y="1529"/>
                  </a:lnTo>
                  <a:lnTo>
                    <a:pt x="5679" y="1529"/>
                  </a:lnTo>
                  <a:lnTo>
                    <a:pt x="6295" y="928"/>
                  </a:lnTo>
                  <a:lnTo>
                    <a:pt x="9256" y="928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480" bIns="334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5" name="Google Shape;393;p 3"/>
            <p:cNvSpPr/>
            <p:nvPr/>
          </p:nvSpPr>
          <p:spPr>
            <a:xfrm>
              <a:off x="875520" y="1842840"/>
              <a:ext cx="461520" cy="66960"/>
            </a:xfrm>
            <a:custGeom>
              <a:avLst/>
              <a:gdLst>
                <a:gd name="textAreaLeft" fmla="*/ 0 w 461520"/>
                <a:gd name="textAreaRight" fmla="*/ 461880 w 46152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10487" h="1530">
                  <a:moveTo>
                    <a:pt x="0" y="0"/>
                  </a:moveTo>
                  <a:lnTo>
                    <a:pt x="0" y="604"/>
                  </a:lnTo>
                  <a:cubicBezTo>
                    <a:pt x="0" y="1116"/>
                    <a:pt x="415" y="1529"/>
                    <a:pt x="927" y="1529"/>
                  </a:cubicBezTo>
                  <a:lnTo>
                    <a:pt x="9561" y="1529"/>
                  </a:lnTo>
                  <a:cubicBezTo>
                    <a:pt x="10071" y="1529"/>
                    <a:pt x="10486" y="1116"/>
                    <a:pt x="10486" y="604"/>
                  </a:cubicBezTo>
                  <a:lnTo>
                    <a:pt x="10486" y="0"/>
                  </a:lnTo>
                  <a:lnTo>
                    <a:pt x="7094" y="0"/>
                  </a:lnTo>
                  <a:lnTo>
                    <a:pt x="6477" y="629"/>
                  </a:lnTo>
                  <a:lnTo>
                    <a:pt x="4010" y="629"/>
                  </a:lnTo>
                  <a:lnTo>
                    <a:pt x="339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480" bIns="334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pic>
        <p:nvPicPr>
          <p:cNvPr id="446" name="Picture 445"/>
          <p:cNvPicPr/>
          <p:nvPr/>
        </p:nvPicPr>
        <p:blipFill>
          <a:blip r:embed="rId3"/>
          <a:stretch/>
        </p:blipFill>
        <p:spPr>
          <a:xfrm>
            <a:off x="2149560" y="1994400"/>
            <a:ext cx="4479840" cy="3050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24;p 3"/>
          <p:cNvGrpSpPr/>
          <p:nvPr/>
        </p:nvGrpSpPr>
        <p:grpSpPr>
          <a:xfrm>
            <a:off x="0" y="-141120"/>
            <a:ext cx="2545920" cy="1182600"/>
            <a:chOff x="0" y="-141120"/>
            <a:chExt cx="2545920" cy="1182600"/>
          </a:xfrm>
        </p:grpSpPr>
        <p:sp>
          <p:nvSpPr>
            <p:cNvPr id="448" name="Google Shape;425;p 3"/>
            <p:cNvSpPr/>
            <p:nvPr/>
          </p:nvSpPr>
          <p:spPr>
            <a:xfrm rot="16200000">
              <a:off x="455040" y="-78480"/>
              <a:ext cx="457560" cy="1367640"/>
            </a:xfrm>
            <a:custGeom>
              <a:avLst/>
              <a:gdLst>
                <a:gd name="textAreaLeft" fmla="*/ 0 w 457560"/>
                <a:gd name="textAreaRight" fmla="*/ 457920 w 457560"/>
                <a:gd name="textAreaTop" fmla="*/ 0 h 1367640"/>
                <a:gd name="textAreaBottom" fmla="*/ 1368000 h 136764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49" name="Google Shape;426;p 3"/>
            <p:cNvSpPr/>
            <p:nvPr/>
          </p:nvSpPr>
          <p:spPr>
            <a:xfrm rot="16200000">
              <a:off x="1098720" y="471600"/>
              <a:ext cx="226800" cy="669240"/>
            </a:xfrm>
            <a:custGeom>
              <a:avLst/>
              <a:gdLst>
                <a:gd name="textAreaLeft" fmla="*/ 0 w 226800"/>
                <a:gd name="textAreaRight" fmla="*/ 227160 w 226800"/>
                <a:gd name="textAreaTop" fmla="*/ 0 h 669240"/>
                <a:gd name="textAreaBottom" fmla="*/ 669600 h 66924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50" name="Google Shape;427;p 3"/>
            <p:cNvSpPr/>
            <p:nvPr/>
          </p:nvSpPr>
          <p:spPr>
            <a:xfrm rot="16200000">
              <a:off x="455040" y="154440"/>
              <a:ext cx="591480" cy="1182600"/>
            </a:xfrm>
            <a:custGeom>
              <a:avLst/>
              <a:gdLst>
                <a:gd name="textAreaLeft" fmla="*/ 0 w 591480"/>
                <a:gd name="textAreaRight" fmla="*/ 591840 w 591480"/>
                <a:gd name="textAreaTop" fmla="*/ 0 h 1182600"/>
                <a:gd name="textAreaBottom" fmla="*/ 1182960 h 118260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51" name="Google Shape;428;p 3"/>
            <p:cNvSpPr/>
            <p:nvPr/>
          </p:nvSpPr>
          <p:spPr>
            <a:xfrm rot="16200000">
              <a:off x="817200" y="-958320"/>
              <a:ext cx="406080" cy="2040840"/>
            </a:xfrm>
            <a:custGeom>
              <a:avLst/>
              <a:gdLst>
                <a:gd name="textAreaLeft" fmla="*/ 0 w 406080"/>
                <a:gd name="textAreaRight" fmla="*/ 406440 w 406080"/>
                <a:gd name="textAreaTop" fmla="*/ 0 h 2040840"/>
                <a:gd name="textAreaBottom" fmla="*/ 2041200 h 2040840"/>
              </a:gdLst>
              <a:ahLst/>
              <a:cxnLst/>
              <a:rect l="textAreaLeft" t="textAreaTop" r="textAreaRight" b="textAreaBottom"/>
              <a:pathLst>
                <a:path w="266985" h="134140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52" name="Google Shape;429;p 3"/>
            <p:cNvSpPr/>
            <p:nvPr/>
          </p:nvSpPr>
          <p:spPr>
            <a:xfrm rot="16200000">
              <a:off x="906480" y="-833040"/>
              <a:ext cx="564120" cy="2377080"/>
            </a:xfrm>
            <a:custGeom>
              <a:avLst/>
              <a:gdLst>
                <a:gd name="textAreaLeft" fmla="*/ 0 w 564120"/>
                <a:gd name="textAreaRight" fmla="*/ 564480 w 564120"/>
                <a:gd name="textAreaTop" fmla="*/ 0 h 2377080"/>
                <a:gd name="textAreaBottom" fmla="*/ 2377440 h 237708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53" name="Google Shape;430;p 3"/>
            <p:cNvSpPr/>
            <p:nvPr/>
          </p:nvSpPr>
          <p:spPr>
            <a:xfrm rot="16200000">
              <a:off x="2150280" y="165600"/>
              <a:ext cx="114840" cy="676080"/>
            </a:xfrm>
            <a:custGeom>
              <a:avLst/>
              <a:gdLst>
                <a:gd name="textAreaLeft" fmla="*/ 0 w 114840"/>
                <a:gd name="textAreaRight" fmla="*/ 115200 w 114840"/>
                <a:gd name="textAreaTop" fmla="*/ 0 h 676080"/>
                <a:gd name="textAreaBottom" fmla="*/ 676440 h 67608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54" name="Google Shape;431;p 3"/>
            <p:cNvSpPr/>
            <p:nvPr/>
          </p:nvSpPr>
          <p:spPr>
            <a:xfrm rot="16200000">
              <a:off x="1766520" y="325080"/>
              <a:ext cx="366480" cy="1066320"/>
            </a:xfrm>
            <a:custGeom>
              <a:avLst/>
              <a:gdLst>
                <a:gd name="textAreaLeft" fmla="*/ 0 w 366480"/>
                <a:gd name="textAreaRight" fmla="*/ 366840 w 366480"/>
                <a:gd name="textAreaTop" fmla="*/ 0 h 1066320"/>
                <a:gd name="textAreaBottom" fmla="*/ 1066680 h 106632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55" name="Google Shape;432;p 3"/>
            <p:cNvSpPr/>
            <p:nvPr/>
          </p:nvSpPr>
          <p:spPr>
            <a:xfrm rot="16200000">
              <a:off x="733320" y="-171720"/>
              <a:ext cx="490680" cy="1304640"/>
            </a:xfrm>
            <a:custGeom>
              <a:avLst/>
              <a:gdLst>
                <a:gd name="textAreaLeft" fmla="*/ 0 w 490680"/>
                <a:gd name="textAreaRight" fmla="*/ 491040 w 490680"/>
                <a:gd name="textAreaTop" fmla="*/ 0 h 1304640"/>
                <a:gd name="textAreaBottom" fmla="*/ 1305000 h 130464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456" name="Google Shape;433;p 3"/>
          <p:cNvGrpSpPr/>
          <p:nvPr/>
        </p:nvGrpSpPr>
        <p:grpSpPr>
          <a:xfrm>
            <a:off x="6677280" y="-141480"/>
            <a:ext cx="2554920" cy="1182600"/>
            <a:chOff x="6677280" y="-141480"/>
            <a:chExt cx="2554920" cy="1182600"/>
          </a:xfrm>
        </p:grpSpPr>
        <p:sp>
          <p:nvSpPr>
            <p:cNvPr id="457" name="Google Shape;434;p 3"/>
            <p:cNvSpPr/>
            <p:nvPr/>
          </p:nvSpPr>
          <p:spPr>
            <a:xfrm rot="16200000" flipV="1">
              <a:off x="8317080" y="-81720"/>
              <a:ext cx="457560" cy="1372320"/>
            </a:xfrm>
            <a:custGeom>
              <a:avLst/>
              <a:gdLst>
                <a:gd name="textAreaLeft" fmla="*/ 0 w 457560"/>
                <a:gd name="textAreaRight" fmla="*/ 457920 w 457560"/>
                <a:gd name="textAreaTop" fmla="*/ 360 h 1372320"/>
                <a:gd name="textAreaBottom" fmla="*/ 1373040 h 137232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58" name="Google Shape;435;p 3"/>
            <p:cNvSpPr/>
            <p:nvPr/>
          </p:nvSpPr>
          <p:spPr>
            <a:xfrm rot="16200000" flipV="1">
              <a:off x="7902000" y="470160"/>
              <a:ext cx="226800" cy="671760"/>
            </a:xfrm>
            <a:custGeom>
              <a:avLst/>
              <a:gdLst>
                <a:gd name="textAreaLeft" fmla="*/ 0 w 226800"/>
                <a:gd name="textAreaRight" fmla="*/ 227160 w 226800"/>
                <a:gd name="textAreaTop" fmla="*/ 360 h 671760"/>
                <a:gd name="textAreaBottom" fmla="*/ 672480 h 67176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59" name="Google Shape;436;p 3"/>
            <p:cNvSpPr/>
            <p:nvPr/>
          </p:nvSpPr>
          <p:spPr>
            <a:xfrm rot="16200000" flipV="1">
              <a:off x="8182800" y="150840"/>
              <a:ext cx="591480" cy="1186560"/>
            </a:xfrm>
            <a:custGeom>
              <a:avLst/>
              <a:gdLst>
                <a:gd name="textAreaLeft" fmla="*/ 0 w 591480"/>
                <a:gd name="textAreaRight" fmla="*/ 591840 w 591480"/>
                <a:gd name="textAreaTop" fmla="*/ 360 h 1186560"/>
                <a:gd name="textAreaBottom" fmla="*/ 1187280 h 118656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60" name="Google Shape;437;p 3"/>
            <p:cNvSpPr/>
            <p:nvPr/>
          </p:nvSpPr>
          <p:spPr>
            <a:xfrm rot="16200000" flipV="1">
              <a:off x="8004960" y="-962280"/>
              <a:ext cx="406080" cy="2048040"/>
            </a:xfrm>
            <a:custGeom>
              <a:avLst/>
              <a:gdLst>
                <a:gd name="textAreaLeft" fmla="*/ 0 w 406080"/>
                <a:gd name="textAreaRight" fmla="*/ 406440 w 406080"/>
                <a:gd name="textAreaTop" fmla="*/ -360 h 2048040"/>
                <a:gd name="textAreaBottom" fmla="*/ 2048040 h 2048040"/>
              </a:gdLst>
              <a:ahLst/>
              <a:cxnLst/>
              <a:rect l="textAreaLeft" t="textAreaTop" r="textAreaRight" b="textAreaBottom"/>
              <a:pathLst>
                <a:path w="266985" h="134140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61" name="Google Shape;438;p 3"/>
            <p:cNvSpPr/>
            <p:nvPr/>
          </p:nvSpPr>
          <p:spPr>
            <a:xfrm rot="16200000" flipV="1">
              <a:off x="7757280" y="-838440"/>
              <a:ext cx="564120" cy="2385360"/>
            </a:xfrm>
            <a:custGeom>
              <a:avLst/>
              <a:gdLst>
                <a:gd name="textAreaLeft" fmla="*/ 0 w 564120"/>
                <a:gd name="textAreaRight" fmla="*/ 564480 w 564120"/>
                <a:gd name="textAreaTop" fmla="*/ 360 h 2385360"/>
                <a:gd name="textAreaBottom" fmla="*/ 2386080 h 238536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62" name="Google Shape;439;p 3"/>
            <p:cNvSpPr/>
            <p:nvPr/>
          </p:nvSpPr>
          <p:spPr>
            <a:xfrm rot="16200000" flipV="1">
              <a:off x="6959160" y="163440"/>
              <a:ext cx="114840" cy="678600"/>
            </a:xfrm>
            <a:custGeom>
              <a:avLst/>
              <a:gdLst>
                <a:gd name="textAreaLeft" fmla="*/ 0 w 114840"/>
                <a:gd name="textAreaRight" fmla="*/ 115200 w 114840"/>
                <a:gd name="textAreaTop" fmla="*/ -360 h 678600"/>
                <a:gd name="textAreaBottom" fmla="*/ 678600 h 67860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63" name="Google Shape;440;p 3"/>
            <p:cNvSpPr/>
            <p:nvPr/>
          </p:nvSpPr>
          <p:spPr>
            <a:xfrm rot="16200000" flipV="1">
              <a:off x="7092000" y="322560"/>
              <a:ext cx="366480" cy="1070280"/>
            </a:xfrm>
            <a:custGeom>
              <a:avLst/>
              <a:gdLst>
                <a:gd name="textAreaLeft" fmla="*/ 0 w 366480"/>
                <a:gd name="textAreaRight" fmla="*/ 366840 w 366480"/>
                <a:gd name="textAreaTop" fmla="*/ -360 h 1070280"/>
                <a:gd name="textAreaBottom" fmla="*/ 1070280 h 107028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64" name="Google Shape;441;p 3"/>
            <p:cNvSpPr/>
            <p:nvPr/>
          </p:nvSpPr>
          <p:spPr>
            <a:xfrm rot="16200000" flipV="1">
              <a:off x="8004240" y="-174960"/>
              <a:ext cx="490680" cy="1308960"/>
            </a:xfrm>
            <a:custGeom>
              <a:avLst/>
              <a:gdLst>
                <a:gd name="textAreaLeft" fmla="*/ 0 w 490680"/>
                <a:gd name="textAreaRight" fmla="*/ 491040 w 490680"/>
                <a:gd name="textAreaTop" fmla="*/ 360 h 1308960"/>
                <a:gd name="textAreaBottom" fmla="*/ 1309680 h 130896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400" b="0" strike="noStrike" spc="-1">
                <a:solidFill>
                  <a:schemeClr val="dk1"/>
                </a:solidFill>
                <a:latin typeface="Oswald"/>
                <a:ea typeface="Oswald"/>
              </a:rPr>
              <a:t>Android’s </a:t>
            </a:r>
            <a:r>
              <a:rPr lang="en" sz="3400" b="0" strike="noStrike" spc="-1">
                <a:solidFill>
                  <a:schemeClr val="accent1"/>
                </a:solidFill>
                <a:latin typeface="Oswald"/>
                <a:ea typeface="Oswald"/>
              </a:rPr>
              <a:t>Solution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icture 9"/>
          <p:cNvSpPr/>
          <p:nvPr/>
        </p:nvSpPr>
        <p:spPr>
          <a:xfrm>
            <a:off x="8464320" y="4523400"/>
            <a:ext cx="568440" cy="510120"/>
          </a:xfrm>
          <a:prstGeom prst="roundRect">
            <a:avLst>
              <a:gd name="adj" fmla="val 8594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glow rad="139680">
              <a:srgbClr val="190057">
                <a:alpha val="40000"/>
              </a:srgbClr>
            </a:glow>
            <a:outerShdw blurRad="152280" dist="317520" dir="5400000" sx="90000" sy="-19000" rotWithShape="0">
              <a:srgbClr val="000000">
                <a:alpha val="15000"/>
              </a:srgbClr>
            </a:outerShdw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Google Shape;374;p 4"/>
          <p:cNvSpPr txBox="1"/>
          <p:nvPr/>
        </p:nvSpPr>
        <p:spPr>
          <a:xfrm>
            <a:off x="1371600" y="1489320"/>
            <a:ext cx="3200400" cy="39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200" b="0" strike="noStrike" spc="-1">
                <a:solidFill>
                  <a:schemeClr val="dk1"/>
                </a:solidFill>
                <a:latin typeface="Oswald"/>
                <a:ea typeface="Oswald"/>
              </a:rPr>
              <a:t>File Based Encryption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68" name="Google Shape;387;p 4"/>
          <p:cNvGrpSpPr/>
          <p:nvPr/>
        </p:nvGrpSpPr>
        <p:grpSpPr>
          <a:xfrm>
            <a:off x="875520" y="1516680"/>
            <a:ext cx="461520" cy="393120"/>
            <a:chOff x="875520" y="1516680"/>
            <a:chExt cx="461520" cy="393120"/>
          </a:xfrm>
        </p:grpSpPr>
        <p:sp>
          <p:nvSpPr>
            <p:cNvPr id="469" name="Google Shape;388;p 4"/>
            <p:cNvSpPr/>
            <p:nvPr/>
          </p:nvSpPr>
          <p:spPr>
            <a:xfrm>
              <a:off x="1037880" y="1652760"/>
              <a:ext cx="27360" cy="4068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629" h="929">
                  <a:moveTo>
                    <a:pt x="1" y="1"/>
                  </a:moveTo>
                  <a:lnTo>
                    <a:pt x="1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0" name="Google Shape;389;p 4"/>
            <p:cNvSpPr/>
            <p:nvPr/>
          </p:nvSpPr>
          <p:spPr>
            <a:xfrm>
              <a:off x="902160" y="1516680"/>
              <a:ext cx="407520" cy="5364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53640"/>
                <a:gd name="textAreaBottom" fmla="*/ 54000 h 53640"/>
              </a:gdLst>
              <a:ahLst/>
              <a:cxnLst/>
              <a:rect l="textAreaLeft" t="textAreaTop" r="textAreaRight" b="textAreaBottom"/>
              <a:pathLst>
                <a:path w="9257" h="1230">
                  <a:moveTo>
                    <a:pt x="0" y="1"/>
                  </a:moveTo>
                  <a:lnTo>
                    <a:pt x="0" y="1229"/>
                  </a:lnTo>
                  <a:lnTo>
                    <a:pt x="9256" y="1229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7000" bIns="2700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1" name="Google Shape;390;p 4"/>
            <p:cNvSpPr/>
            <p:nvPr/>
          </p:nvSpPr>
          <p:spPr>
            <a:xfrm>
              <a:off x="1201680" y="1652760"/>
              <a:ext cx="27360" cy="4068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628" h="929">
                  <a:moveTo>
                    <a:pt x="0" y="1"/>
                  </a:moveTo>
                  <a:lnTo>
                    <a:pt x="0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2" name="Google Shape;391;p 4"/>
            <p:cNvSpPr/>
            <p:nvPr/>
          </p:nvSpPr>
          <p:spPr>
            <a:xfrm>
              <a:off x="903240" y="1598400"/>
              <a:ext cx="407520" cy="14868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148680"/>
                <a:gd name="textAreaBottom" fmla="*/ 149040 h 148680"/>
              </a:gdLst>
              <a:ahLst/>
              <a:cxnLst/>
              <a:rect l="textAreaLeft" t="textAreaTop" r="textAreaRight" b="textAreaBottom"/>
              <a:pathLst>
                <a:path w="9257" h="3387">
                  <a:moveTo>
                    <a:pt x="1856" y="602"/>
                  </a:moveTo>
                  <a:lnTo>
                    <a:pt x="1856" y="2759"/>
                  </a:lnTo>
                  <a:lnTo>
                    <a:pt x="1229" y="2759"/>
                  </a:lnTo>
                  <a:lnTo>
                    <a:pt x="1229" y="602"/>
                  </a:lnTo>
                  <a:close/>
                  <a:moveTo>
                    <a:pt x="4315" y="602"/>
                  </a:moveTo>
                  <a:lnTo>
                    <a:pt x="4315" y="2759"/>
                  </a:lnTo>
                  <a:lnTo>
                    <a:pt x="2457" y="2759"/>
                  </a:lnTo>
                  <a:lnTo>
                    <a:pt x="2457" y="602"/>
                  </a:lnTo>
                  <a:close/>
                  <a:moveTo>
                    <a:pt x="5543" y="602"/>
                  </a:moveTo>
                  <a:lnTo>
                    <a:pt x="5543" y="2759"/>
                  </a:lnTo>
                  <a:lnTo>
                    <a:pt x="4914" y="2759"/>
                  </a:lnTo>
                  <a:lnTo>
                    <a:pt x="4914" y="602"/>
                  </a:lnTo>
                  <a:close/>
                  <a:moveTo>
                    <a:pt x="8000" y="602"/>
                  </a:moveTo>
                  <a:lnTo>
                    <a:pt x="8000" y="2759"/>
                  </a:lnTo>
                  <a:lnTo>
                    <a:pt x="6144" y="2759"/>
                  </a:lnTo>
                  <a:lnTo>
                    <a:pt x="6144" y="602"/>
                  </a:lnTo>
                  <a:close/>
                  <a:moveTo>
                    <a:pt x="0" y="1"/>
                  </a:moveTo>
                  <a:lnTo>
                    <a:pt x="0" y="3387"/>
                  </a:lnTo>
                  <a:lnTo>
                    <a:pt x="9256" y="3387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4520" bIns="74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3" name="Google Shape;392;p 4"/>
            <p:cNvSpPr/>
            <p:nvPr/>
          </p:nvSpPr>
          <p:spPr>
            <a:xfrm>
              <a:off x="902160" y="1775160"/>
              <a:ext cx="407520" cy="6696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9257" h="1530">
                  <a:moveTo>
                    <a:pt x="0" y="1"/>
                  </a:moveTo>
                  <a:lnTo>
                    <a:pt x="0" y="928"/>
                  </a:lnTo>
                  <a:lnTo>
                    <a:pt x="2956" y="928"/>
                  </a:lnTo>
                  <a:lnTo>
                    <a:pt x="3574" y="1529"/>
                  </a:lnTo>
                  <a:lnTo>
                    <a:pt x="5679" y="1529"/>
                  </a:lnTo>
                  <a:lnTo>
                    <a:pt x="6295" y="928"/>
                  </a:lnTo>
                  <a:lnTo>
                    <a:pt x="9256" y="928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480" bIns="334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4" name="Google Shape;393;p 4"/>
            <p:cNvSpPr/>
            <p:nvPr/>
          </p:nvSpPr>
          <p:spPr>
            <a:xfrm>
              <a:off x="875520" y="1842840"/>
              <a:ext cx="461520" cy="66960"/>
            </a:xfrm>
            <a:custGeom>
              <a:avLst/>
              <a:gdLst>
                <a:gd name="textAreaLeft" fmla="*/ 0 w 461520"/>
                <a:gd name="textAreaRight" fmla="*/ 461880 w 46152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10487" h="1530">
                  <a:moveTo>
                    <a:pt x="0" y="0"/>
                  </a:moveTo>
                  <a:lnTo>
                    <a:pt x="0" y="604"/>
                  </a:lnTo>
                  <a:cubicBezTo>
                    <a:pt x="0" y="1116"/>
                    <a:pt x="415" y="1529"/>
                    <a:pt x="927" y="1529"/>
                  </a:cubicBezTo>
                  <a:lnTo>
                    <a:pt x="9561" y="1529"/>
                  </a:lnTo>
                  <a:cubicBezTo>
                    <a:pt x="10071" y="1529"/>
                    <a:pt x="10486" y="1116"/>
                    <a:pt x="10486" y="604"/>
                  </a:cubicBezTo>
                  <a:lnTo>
                    <a:pt x="10486" y="0"/>
                  </a:lnTo>
                  <a:lnTo>
                    <a:pt x="7094" y="0"/>
                  </a:lnTo>
                  <a:lnTo>
                    <a:pt x="6477" y="629"/>
                  </a:lnTo>
                  <a:lnTo>
                    <a:pt x="4010" y="629"/>
                  </a:lnTo>
                  <a:lnTo>
                    <a:pt x="339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480" bIns="334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475" name="Google Shape;377;p 1"/>
          <p:cNvSpPr txBox="1"/>
          <p:nvPr/>
        </p:nvSpPr>
        <p:spPr>
          <a:xfrm>
            <a:off x="1545480" y="2249640"/>
            <a:ext cx="4626720" cy="2093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600" b="0" i="1" strike="noStrike" spc="-1">
                <a:solidFill>
                  <a:schemeClr val="dk1"/>
                </a:solidFill>
                <a:latin typeface="DM Sans"/>
                <a:ea typeface="DM Sans"/>
              </a:rPr>
              <a:t>TEE</a:t>
            </a:r>
            <a:endParaRPr lang="en-US" sz="1600" b="0" i="1" strike="noStrike" spc="-1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600" b="0" i="1" strike="noStrike" spc="-1">
                <a:solidFill>
                  <a:schemeClr val="dk1"/>
                </a:solidFill>
                <a:latin typeface="DM Sans"/>
                <a:ea typeface="DM Sans"/>
              </a:rPr>
              <a:t>KeyMaster</a:t>
            </a:r>
            <a:endParaRPr lang="en-US" sz="1600" b="0" i="1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518;p38"/>
          <p:cNvSpPr/>
          <p:nvPr/>
        </p:nvSpPr>
        <p:spPr>
          <a:xfrm>
            <a:off x="6366960" y="0"/>
            <a:ext cx="4357800" cy="4820760"/>
          </a:xfrm>
          <a:custGeom>
            <a:avLst/>
            <a:gdLst>
              <a:gd name="textAreaLeft" fmla="*/ 0 w 4357800"/>
              <a:gd name="textAreaRight" fmla="*/ 4358160 w 4357800"/>
              <a:gd name="textAreaTop" fmla="*/ 0 h 4820760"/>
              <a:gd name="textAreaBottom" fmla="*/ 4821120 h 4820760"/>
            </a:gdLst>
            <a:ahLst/>
            <a:cxnLst/>
            <a:rect l="textAreaLeft" t="textAreaTop" r="textAreaRight" b="textAreaBottom"/>
            <a:pathLst>
              <a:path w="127684" h="141245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blurRad="200160" dist="19080" dir="5400000" algn="bl" rotWithShape="0">
              <a:schemeClr val="accent1">
                <a:alpha val="67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77" name="Google Shape;519;p38"/>
          <p:cNvSpPr/>
          <p:nvPr/>
        </p:nvSpPr>
        <p:spPr>
          <a:xfrm rot="10800000">
            <a:off x="-1465560" y="161640"/>
            <a:ext cx="4357800" cy="4820760"/>
          </a:xfrm>
          <a:custGeom>
            <a:avLst/>
            <a:gdLst>
              <a:gd name="textAreaLeft" fmla="*/ 0 w 4357800"/>
              <a:gd name="textAreaRight" fmla="*/ 4358160 w 4357800"/>
              <a:gd name="textAreaTop" fmla="*/ 0 h 4820760"/>
              <a:gd name="textAreaBottom" fmla="*/ 4821120 h 4820760"/>
            </a:gdLst>
            <a:ahLst/>
            <a:cxnLst/>
            <a:rect l="textAreaLeft" t="textAreaTop" r="textAreaRight" b="textAreaBottom"/>
            <a:pathLst>
              <a:path w="127684" h="141245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blurRad="200160" dist="19080" dir="5400000" algn="bl" rotWithShape="0">
              <a:schemeClr val="accent1">
                <a:alpha val="67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1713960" y="1459080"/>
            <a:ext cx="5715720" cy="222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400" b="0" strike="noStrike" spc="-1">
                <a:solidFill>
                  <a:srgbClr val="50938A"/>
                </a:solidFill>
                <a:latin typeface="Oswald"/>
                <a:ea typeface="Oswald"/>
              </a:rPr>
              <a:t>T</a:t>
            </a:r>
            <a:r>
              <a:rPr lang="en" sz="5400" b="0" strike="noStrike" spc="-1">
                <a:solidFill>
                  <a:srgbClr val="FFFFFF"/>
                </a:solidFill>
                <a:latin typeface="Oswald"/>
                <a:ea typeface="Oswald"/>
              </a:rPr>
              <a:t>rusted </a:t>
            </a:r>
            <a:r>
              <a:rPr lang="en" sz="5400" b="0" strike="noStrike" spc="-1">
                <a:solidFill>
                  <a:srgbClr val="50938A"/>
                </a:solidFill>
                <a:latin typeface="Oswald"/>
                <a:ea typeface="Oswald"/>
              </a:rPr>
              <a:t>E</a:t>
            </a:r>
            <a:r>
              <a:rPr lang="en" sz="5400" b="0" strike="noStrike" spc="-1">
                <a:solidFill>
                  <a:srgbClr val="FFFFFF"/>
                </a:solidFill>
                <a:latin typeface="Oswald"/>
                <a:ea typeface="Oswald"/>
              </a:rPr>
              <a:t>xecution </a:t>
            </a:r>
            <a:r>
              <a:rPr lang="en" sz="5400" b="0" strike="noStrike" spc="-1">
                <a:solidFill>
                  <a:srgbClr val="50938A"/>
                </a:solidFill>
                <a:latin typeface="Oswald"/>
                <a:ea typeface="Oswald"/>
              </a:rPr>
              <a:t>E</a:t>
            </a:r>
            <a:r>
              <a:rPr lang="en" sz="5400" b="0" strike="noStrike" spc="-1">
                <a:solidFill>
                  <a:srgbClr val="FFFFFF"/>
                </a:solidFill>
                <a:latin typeface="Oswald"/>
                <a:ea typeface="Oswald"/>
              </a:rPr>
              <a:t>nvironment</a:t>
            </a:r>
            <a:endParaRPr lang="en-US" sz="5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9" name="Picture 1"/>
          <p:cNvSpPr/>
          <p:nvPr/>
        </p:nvSpPr>
        <p:spPr>
          <a:xfrm>
            <a:off x="8464320" y="4523400"/>
            <a:ext cx="568440" cy="510120"/>
          </a:xfrm>
          <a:prstGeom prst="roundRect">
            <a:avLst>
              <a:gd name="adj" fmla="val 8594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glow rad="139680">
              <a:srgbClr val="190057">
                <a:alpha val="40000"/>
              </a:srgbClr>
            </a:glow>
            <a:outerShdw blurRad="152280" dist="317520" dir="5400000" sx="90000" sy="-19000" rotWithShape="0">
              <a:srgbClr val="000000">
                <a:alpha val="15000"/>
              </a:srgbClr>
            </a:outerShdw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518;p 1"/>
          <p:cNvSpPr/>
          <p:nvPr/>
        </p:nvSpPr>
        <p:spPr>
          <a:xfrm>
            <a:off x="6366960" y="0"/>
            <a:ext cx="4357800" cy="4820760"/>
          </a:xfrm>
          <a:custGeom>
            <a:avLst/>
            <a:gdLst>
              <a:gd name="textAreaLeft" fmla="*/ 0 w 4357800"/>
              <a:gd name="textAreaRight" fmla="*/ 4358160 w 4357800"/>
              <a:gd name="textAreaTop" fmla="*/ 0 h 4820760"/>
              <a:gd name="textAreaBottom" fmla="*/ 4821120 h 4820760"/>
            </a:gdLst>
            <a:ahLst/>
            <a:cxnLst/>
            <a:rect l="textAreaLeft" t="textAreaTop" r="textAreaRight" b="textAreaBottom"/>
            <a:pathLst>
              <a:path w="127684" h="141245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blurRad="200160" dist="19080" dir="5400000" algn="bl" rotWithShape="0">
              <a:schemeClr val="accent1">
                <a:alpha val="67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81" name="Google Shape;519;p 1"/>
          <p:cNvSpPr/>
          <p:nvPr/>
        </p:nvSpPr>
        <p:spPr>
          <a:xfrm rot="10800000">
            <a:off x="-1465560" y="161640"/>
            <a:ext cx="4357800" cy="4820760"/>
          </a:xfrm>
          <a:custGeom>
            <a:avLst/>
            <a:gdLst>
              <a:gd name="textAreaLeft" fmla="*/ 0 w 4357800"/>
              <a:gd name="textAreaRight" fmla="*/ 4358160 w 4357800"/>
              <a:gd name="textAreaTop" fmla="*/ 0 h 4820760"/>
              <a:gd name="textAreaBottom" fmla="*/ 4821120 h 4820760"/>
            </a:gdLst>
            <a:ahLst/>
            <a:cxnLst/>
            <a:rect l="textAreaLeft" t="textAreaTop" r="textAreaRight" b="textAreaBottom"/>
            <a:pathLst>
              <a:path w="127684" h="141245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blurRad="200160" dist="19080" dir="5400000" algn="bl" rotWithShape="0">
              <a:schemeClr val="accent1">
                <a:alpha val="67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82" name="Picture 3"/>
          <p:cNvSpPr/>
          <p:nvPr/>
        </p:nvSpPr>
        <p:spPr>
          <a:xfrm>
            <a:off x="8464320" y="4523400"/>
            <a:ext cx="568440" cy="510120"/>
          </a:xfrm>
          <a:prstGeom prst="roundRect">
            <a:avLst>
              <a:gd name="adj" fmla="val 8594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glow rad="139680">
              <a:srgbClr val="190057">
                <a:alpha val="40000"/>
              </a:srgbClr>
            </a:glow>
            <a:outerShdw blurRad="152280" dist="317520" dir="5400000" sx="90000" sy="-19000" rotWithShape="0">
              <a:srgbClr val="000000">
                <a:alpha val="15000"/>
              </a:srgbClr>
            </a:outerShdw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Google Shape;448;p 4"/>
          <p:cNvSpPr txBox="1"/>
          <p:nvPr/>
        </p:nvSpPr>
        <p:spPr>
          <a:xfrm>
            <a:off x="720360" y="540000"/>
            <a:ext cx="770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4000" b="0" strike="noStrike" spc="-1">
                <a:solidFill>
                  <a:srgbClr val="50938A"/>
                </a:solidFill>
                <a:latin typeface="Oswald"/>
                <a:ea typeface="Oswald"/>
              </a:rPr>
              <a:t>T</a:t>
            </a:r>
            <a:r>
              <a:rPr lang="en" sz="4000" b="0" strike="noStrike" spc="-1">
                <a:solidFill>
                  <a:srgbClr val="FFFFFF"/>
                </a:solidFill>
                <a:latin typeface="Oswald"/>
                <a:ea typeface="Oswald"/>
              </a:rPr>
              <a:t>rusted </a:t>
            </a:r>
            <a:r>
              <a:rPr lang="en" sz="4000" b="0" strike="noStrike" spc="-1">
                <a:solidFill>
                  <a:srgbClr val="50938A"/>
                </a:solidFill>
                <a:latin typeface="Oswald"/>
                <a:ea typeface="Oswald"/>
              </a:rPr>
              <a:t>E</a:t>
            </a:r>
            <a:r>
              <a:rPr lang="en" sz="4000" b="0" strike="noStrike" spc="-1">
                <a:solidFill>
                  <a:srgbClr val="FFFFFF"/>
                </a:solidFill>
                <a:latin typeface="Oswald"/>
                <a:ea typeface="Oswald"/>
              </a:rPr>
              <a:t>xecution </a:t>
            </a:r>
            <a:r>
              <a:rPr lang="en" sz="4000" b="0" strike="noStrike" spc="-1">
                <a:solidFill>
                  <a:srgbClr val="50938A"/>
                </a:solidFill>
                <a:latin typeface="Oswald"/>
                <a:ea typeface="Oswald"/>
              </a:rPr>
              <a:t>E</a:t>
            </a:r>
            <a:r>
              <a:rPr lang="en" sz="4000" b="0" strike="noStrike" spc="-1">
                <a:solidFill>
                  <a:srgbClr val="FFFFFF"/>
                </a:solidFill>
                <a:latin typeface="Oswald"/>
                <a:ea typeface="Oswald"/>
              </a:rPr>
              <a:t>nvironment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4" name="Picture 483"/>
          <p:cNvPicPr/>
          <p:nvPr/>
        </p:nvPicPr>
        <p:blipFill>
          <a:blip r:embed="rId3"/>
          <a:stretch/>
        </p:blipFill>
        <p:spPr>
          <a:xfrm>
            <a:off x="1600200" y="1198440"/>
            <a:ext cx="5715000" cy="3783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518;p 2"/>
          <p:cNvSpPr/>
          <p:nvPr/>
        </p:nvSpPr>
        <p:spPr>
          <a:xfrm>
            <a:off x="6366960" y="0"/>
            <a:ext cx="4357800" cy="4820760"/>
          </a:xfrm>
          <a:custGeom>
            <a:avLst/>
            <a:gdLst>
              <a:gd name="textAreaLeft" fmla="*/ 0 w 4357800"/>
              <a:gd name="textAreaRight" fmla="*/ 4358160 w 4357800"/>
              <a:gd name="textAreaTop" fmla="*/ 0 h 4820760"/>
              <a:gd name="textAreaBottom" fmla="*/ 4821120 h 4820760"/>
            </a:gdLst>
            <a:ahLst/>
            <a:cxnLst/>
            <a:rect l="textAreaLeft" t="textAreaTop" r="textAreaRight" b="textAreaBottom"/>
            <a:pathLst>
              <a:path w="127684" h="141245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blurRad="200160" dist="19080" dir="5400000" algn="bl" rotWithShape="0">
              <a:schemeClr val="accent1">
                <a:alpha val="67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86" name="Google Shape;519;p 2"/>
          <p:cNvSpPr/>
          <p:nvPr/>
        </p:nvSpPr>
        <p:spPr>
          <a:xfrm rot="10800000">
            <a:off x="-1465560" y="161640"/>
            <a:ext cx="4357800" cy="4820760"/>
          </a:xfrm>
          <a:custGeom>
            <a:avLst/>
            <a:gdLst>
              <a:gd name="textAreaLeft" fmla="*/ 0 w 4357800"/>
              <a:gd name="textAreaRight" fmla="*/ 4358160 w 4357800"/>
              <a:gd name="textAreaTop" fmla="*/ 0 h 4820760"/>
              <a:gd name="textAreaBottom" fmla="*/ 4821120 h 4820760"/>
            </a:gdLst>
            <a:ahLst/>
            <a:cxnLst/>
            <a:rect l="textAreaLeft" t="textAreaTop" r="textAreaRight" b="textAreaBottom"/>
            <a:pathLst>
              <a:path w="127684" h="141245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blurRad="200160" dist="19080" dir="5400000" algn="bl" rotWithShape="0">
              <a:schemeClr val="accent1">
                <a:alpha val="67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87" name="Picture 10"/>
          <p:cNvSpPr/>
          <p:nvPr/>
        </p:nvSpPr>
        <p:spPr>
          <a:xfrm>
            <a:off x="8464320" y="4523400"/>
            <a:ext cx="568440" cy="510120"/>
          </a:xfrm>
          <a:prstGeom prst="roundRect">
            <a:avLst>
              <a:gd name="adj" fmla="val 8594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glow rad="139680">
              <a:srgbClr val="190057">
                <a:alpha val="40000"/>
              </a:srgbClr>
            </a:glow>
            <a:outerShdw blurRad="152280" dist="317520" dir="5400000" sx="90000" sy="-19000" rotWithShape="0">
              <a:srgbClr val="000000">
                <a:alpha val="15000"/>
              </a:srgbClr>
            </a:outerShdw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Google Shape;448;p 5"/>
          <p:cNvSpPr txBox="1"/>
          <p:nvPr/>
        </p:nvSpPr>
        <p:spPr>
          <a:xfrm>
            <a:off x="720360" y="540000"/>
            <a:ext cx="770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4000" b="0" strike="noStrike" spc="-1">
                <a:solidFill>
                  <a:srgbClr val="50938A"/>
                </a:solidFill>
                <a:latin typeface="Oswald"/>
                <a:ea typeface="Oswald"/>
              </a:rPr>
              <a:t>K</a:t>
            </a:r>
            <a:r>
              <a:rPr lang="en" sz="4000" b="0" strike="noStrike" spc="-1">
                <a:solidFill>
                  <a:srgbClr val="000000"/>
                </a:solidFill>
                <a:latin typeface="Oswald"/>
                <a:ea typeface="Oswald"/>
              </a:rPr>
              <a:t>ey</a:t>
            </a:r>
            <a:r>
              <a:rPr lang="en" sz="4000" b="0" strike="noStrike" spc="-1">
                <a:solidFill>
                  <a:srgbClr val="50938A"/>
                </a:solidFill>
                <a:latin typeface="Oswald"/>
                <a:ea typeface="Oswald"/>
              </a:rPr>
              <a:t>M</a:t>
            </a:r>
            <a:r>
              <a:rPr lang="en" sz="4000" b="0" strike="noStrike" spc="-1">
                <a:solidFill>
                  <a:srgbClr val="000000"/>
                </a:solidFill>
                <a:latin typeface="Oswald"/>
                <a:ea typeface="Oswald"/>
              </a:rPr>
              <a:t>aster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9" name="Picture 488"/>
          <p:cNvPicPr/>
          <p:nvPr/>
        </p:nvPicPr>
        <p:blipFill>
          <a:blip r:embed="rId3"/>
          <a:stretch/>
        </p:blipFill>
        <p:spPr>
          <a:xfrm>
            <a:off x="2514600" y="1232640"/>
            <a:ext cx="3493080" cy="3749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24;p 4"/>
          <p:cNvGrpSpPr/>
          <p:nvPr/>
        </p:nvGrpSpPr>
        <p:grpSpPr>
          <a:xfrm>
            <a:off x="0" y="-141120"/>
            <a:ext cx="2545920" cy="1182600"/>
            <a:chOff x="0" y="-141120"/>
            <a:chExt cx="2545920" cy="1182600"/>
          </a:xfrm>
        </p:grpSpPr>
        <p:sp>
          <p:nvSpPr>
            <p:cNvPr id="491" name="Google Shape;425;p 4"/>
            <p:cNvSpPr/>
            <p:nvPr/>
          </p:nvSpPr>
          <p:spPr>
            <a:xfrm rot="16200000">
              <a:off x="455040" y="-78480"/>
              <a:ext cx="457560" cy="1367640"/>
            </a:xfrm>
            <a:custGeom>
              <a:avLst/>
              <a:gdLst>
                <a:gd name="textAreaLeft" fmla="*/ 0 w 457560"/>
                <a:gd name="textAreaRight" fmla="*/ 457920 w 457560"/>
                <a:gd name="textAreaTop" fmla="*/ 0 h 1367640"/>
                <a:gd name="textAreaBottom" fmla="*/ 1368000 h 136764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92" name="Google Shape;426;p 4"/>
            <p:cNvSpPr/>
            <p:nvPr/>
          </p:nvSpPr>
          <p:spPr>
            <a:xfrm rot="16200000">
              <a:off x="1098720" y="471600"/>
              <a:ext cx="226800" cy="669240"/>
            </a:xfrm>
            <a:custGeom>
              <a:avLst/>
              <a:gdLst>
                <a:gd name="textAreaLeft" fmla="*/ 0 w 226800"/>
                <a:gd name="textAreaRight" fmla="*/ 227160 w 226800"/>
                <a:gd name="textAreaTop" fmla="*/ 0 h 669240"/>
                <a:gd name="textAreaBottom" fmla="*/ 669600 h 66924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93" name="Google Shape;427;p 4"/>
            <p:cNvSpPr/>
            <p:nvPr/>
          </p:nvSpPr>
          <p:spPr>
            <a:xfrm rot="16200000">
              <a:off x="455040" y="154440"/>
              <a:ext cx="591480" cy="1182600"/>
            </a:xfrm>
            <a:custGeom>
              <a:avLst/>
              <a:gdLst>
                <a:gd name="textAreaLeft" fmla="*/ 0 w 591480"/>
                <a:gd name="textAreaRight" fmla="*/ 591840 w 591480"/>
                <a:gd name="textAreaTop" fmla="*/ 0 h 1182600"/>
                <a:gd name="textAreaBottom" fmla="*/ 1182960 h 118260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94" name="Google Shape;428;p 4"/>
            <p:cNvSpPr/>
            <p:nvPr/>
          </p:nvSpPr>
          <p:spPr>
            <a:xfrm rot="16200000">
              <a:off x="817200" y="-958320"/>
              <a:ext cx="406080" cy="2040840"/>
            </a:xfrm>
            <a:custGeom>
              <a:avLst/>
              <a:gdLst>
                <a:gd name="textAreaLeft" fmla="*/ 0 w 406080"/>
                <a:gd name="textAreaRight" fmla="*/ 406440 w 406080"/>
                <a:gd name="textAreaTop" fmla="*/ 0 h 2040840"/>
                <a:gd name="textAreaBottom" fmla="*/ 2041200 h 2040840"/>
              </a:gdLst>
              <a:ahLst/>
              <a:cxnLst/>
              <a:rect l="textAreaLeft" t="textAreaTop" r="textAreaRight" b="textAreaBottom"/>
              <a:pathLst>
                <a:path w="266985" h="134140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95" name="Google Shape;429;p 4"/>
            <p:cNvSpPr/>
            <p:nvPr/>
          </p:nvSpPr>
          <p:spPr>
            <a:xfrm rot="16200000">
              <a:off x="906480" y="-833040"/>
              <a:ext cx="564120" cy="2377080"/>
            </a:xfrm>
            <a:custGeom>
              <a:avLst/>
              <a:gdLst>
                <a:gd name="textAreaLeft" fmla="*/ 0 w 564120"/>
                <a:gd name="textAreaRight" fmla="*/ 564480 w 564120"/>
                <a:gd name="textAreaTop" fmla="*/ 0 h 2377080"/>
                <a:gd name="textAreaBottom" fmla="*/ 2377440 h 237708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96" name="Google Shape;430;p 4"/>
            <p:cNvSpPr/>
            <p:nvPr/>
          </p:nvSpPr>
          <p:spPr>
            <a:xfrm rot="16200000">
              <a:off x="2150280" y="165600"/>
              <a:ext cx="114840" cy="676080"/>
            </a:xfrm>
            <a:custGeom>
              <a:avLst/>
              <a:gdLst>
                <a:gd name="textAreaLeft" fmla="*/ 0 w 114840"/>
                <a:gd name="textAreaRight" fmla="*/ 115200 w 114840"/>
                <a:gd name="textAreaTop" fmla="*/ 0 h 676080"/>
                <a:gd name="textAreaBottom" fmla="*/ 676440 h 67608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97" name="Google Shape;431;p 4"/>
            <p:cNvSpPr/>
            <p:nvPr/>
          </p:nvSpPr>
          <p:spPr>
            <a:xfrm rot="16200000">
              <a:off x="1766520" y="325080"/>
              <a:ext cx="366480" cy="1066320"/>
            </a:xfrm>
            <a:custGeom>
              <a:avLst/>
              <a:gdLst>
                <a:gd name="textAreaLeft" fmla="*/ 0 w 366480"/>
                <a:gd name="textAreaRight" fmla="*/ 366840 w 366480"/>
                <a:gd name="textAreaTop" fmla="*/ 0 h 1066320"/>
                <a:gd name="textAreaBottom" fmla="*/ 1066680 h 106632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98" name="Google Shape;432;p 4"/>
            <p:cNvSpPr/>
            <p:nvPr/>
          </p:nvSpPr>
          <p:spPr>
            <a:xfrm rot="16200000">
              <a:off x="733320" y="-171720"/>
              <a:ext cx="490680" cy="1304640"/>
            </a:xfrm>
            <a:custGeom>
              <a:avLst/>
              <a:gdLst>
                <a:gd name="textAreaLeft" fmla="*/ 0 w 490680"/>
                <a:gd name="textAreaRight" fmla="*/ 491040 w 490680"/>
                <a:gd name="textAreaTop" fmla="*/ 0 h 1304640"/>
                <a:gd name="textAreaBottom" fmla="*/ 1305000 h 130464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499" name="Google Shape;433;p 4"/>
          <p:cNvGrpSpPr/>
          <p:nvPr/>
        </p:nvGrpSpPr>
        <p:grpSpPr>
          <a:xfrm>
            <a:off x="6677280" y="-141480"/>
            <a:ext cx="2554920" cy="1182600"/>
            <a:chOff x="6677280" y="-141480"/>
            <a:chExt cx="2554920" cy="1182600"/>
          </a:xfrm>
        </p:grpSpPr>
        <p:sp>
          <p:nvSpPr>
            <p:cNvPr id="500" name="Google Shape;434;p 4"/>
            <p:cNvSpPr/>
            <p:nvPr/>
          </p:nvSpPr>
          <p:spPr>
            <a:xfrm rot="16200000" flipV="1">
              <a:off x="8317080" y="-81720"/>
              <a:ext cx="457560" cy="1372320"/>
            </a:xfrm>
            <a:custGeom>
              <a:avLst/>
              <a:gdLst>
                <a:gd name="textAreaLeft" fmla="*/ 0 w 457560"/>
                <a:gd name="textAreaRight" fmla="*/ 457920 w 457560"/>
                <a:gd name="textAreaTop" fmla="*/ 360 h 1372320"/>
                <a:gd name="textAreaBottom" fmla="*/ 1373040 h 137232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01" name="Google Shape;435;p 4"/>
            <p:cNvSpPr/>
            <p:nvPr/>
          </p:nvSpPr>
          <p:spPr>
            <a:xfrm rot="16200000" flipV="1">
              <a:off x="7902000" y="470160"/>
              <a:ext cx="226800" cy="671760"/>
            </a:xfrm>
            <a:custGeom>
              <a:avLst/>
              <a:gdLst>
                <a:gd name="textAreaLeft" fmla="*/ 0 w 226800"/>
                <a:gd name="textAreaRight" fmla="*/ 227160 w 226800"/>
                <a:gd name="textAreaTop" fmla="*/ 360 h 671760"/>
                <a:gd name="textAreaBottom" fmla="*/ 672480 h 67176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02" name="Google Shape;436;p 4"/>
            <p:cNvSpPr/>
            <p:nvPr/>
          </p:nvSpPr>
          <p:spPr>
            <a:xfrm rot="16200000" flipV="1">
              <a:off x="8182800" y="150840"/>
              <a:ext cx="591480" cy="1186560"/>
            </a:xfrm>
            <a:custGeom>
              <a:avLst/>
              <a:gdLst>
                <a:gd name="textAreaLeft" fmla="*/ 0 w 591480"/>
                <a:gd name="textAreaRight" fmla="*/ 591840 w 591480"/>
                <a:gd name="textAreaTop" fmla="*/ 360 h 1186560"/>
                <a:gd name="textAreaBottom" fmla="*/ 1187280 h 118656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03" name="Google Shape;437;p 4"/>
            <p:cNvSpPr/>
            <p:nvPr/>
          </p:nvSpPr>
          <p:spPr>
            <a:xfrm rot="16200000" flipV="1">
              <a:off x="8004960" y="-962280"/>
              <a:ext cx="406080" cy="2048040"/>
            </a:xfrm>
            <a:custGeom>
              <a:avLst/>
              <a:gdLst>
                <a:gd name="textAreaLeft" fmla="*/ 0 w 406080"/>
                <a:gd name="textAreaRight" fmla="*/ 406440 w 406080"/>
                <a:gd name="textAreaTop" fmla="*/ -360 h 2048040"/>
                <a:gd name="textAreaBottom" fmla="*/ 2048040 h 2048040"/>
              </a:gdLst>
              <a:ahLst/>
              <a:cxnLst/>
              <a:rect l="textAreaLeft" t="textAreaTop" r="textAreaRight" b="textAreaBottom"/>
              <a:pathLst>
                <a:path w="266985" h="134140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04" name="Google Shape;438;p 4"/>
            <p:cNvSpPr/>
            <p:nvPr/>
          </p:nvSpPr>
          <p:spPr>
            <a:xfrm rot="16200000" flipV="1">
              <a:off x="7757280" y="-838440"/>
              <a:ext cx="564120" cy="2385360"/>
            </a:xfrm>
            <a:custGeom>
              <a:avLst/>
              <a:gdLst>
                <a:gd name="textAreaLeft" fmla="*/ 0 w 564120"/>
                <a:gd name="textAreaRight" fmla="*/ 564480 w 564120"/>
                <a:gd name="textAreaTop" fmla="*/ 360 h 2385360"/>
                <a:gd name="textAreaBottom" fmla="*/ 2386080 h 238536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05" name="Google Shape;439;p 4"/>
            <p:cNvSpPr/>
            <p:nvPr/>
          </p:nvSpPr>
          <p:spPr>
            <a:xfrm rot="16200000" flipV="1">
              <a:off x="6959160" y="163440"/>
              <a:ext cx="114840" cy="678600"/>
            </a:xfrm>
            <a:custGeom>
              <a:avLst/>
              <a:gdLst>
                <a:gd name="textAreaLeft" fmla="*/ 0 w 114840"/>
                <a:gd name="textAreaRight" fmla="*/ 115200 w 114840"/>
                <a:gd name="textAreaTop" fmla="*/ -360 h 678600"/>
                <a:gd name="textAreaBottom" fmla="*/ 678600 h 67860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06" name="Google Shape;440;p 4"/>
            <p:cNvSpPr/>
            <p:nvPr/>
          </p:nvSpPr>
          <p:spPr>
            <a:xfrm rot="16200000" flipV="1">
              <a:off x="7092000" y="322560"/>
              <a:ext cx="366480" cy="1070280"/>
            </a:xfrm>
            <a:custGeom>
              <a:avLst/>
              <a:gdLst>
                <a:gd name="textAreaLeft" fmla="*/ 0 w 366480"/>
                <a:gd name="textAreaRight" fmla="*/ 366840 w 366480"/>
                <a:gd name="textAreaTop" fmla="*/ -360 h 1070280"/>
                <a:gd name="textAreaBottom" fmla="*/ 1070280 h 107028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07" name="Google Shape;441;p 4"/>
            <p:cNvSpPr/>
            <p:nvPr/>
          </p:nvSpPr>
          <p:spPr>
            <a:xfrm rot="16200000" flipV="1">
              <a:off x="8004240" y="-174960"/>
              <a:ext cx="490680" cy="1308960"/>
            </a:xfrm>
            <a:custGeom>
              <a:avLst/>
              <a:gdLst>
                <a:gd name="textAreaLeft" fmla="*/ 0 w 490680"/>
                <a:gd name="textAreaRight" fmla="*/ 491040 w 490680"/>
                <a:gd name="textAreaTop" fmla="*/ 360 h 1308960"/>
                <a:gd name="textAreaBottom" fmla="*/ 1309680 h 130896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400" b="0" strike="noStrike" spc="-1">
                <a:solidFill>
                  <a:srgbClr val="96FFF3"/>
                </a:solidFill>
                <a:latin typeface="Oswald"/>
                <a:ea typeface="Oswald"/>
              </a:rPr>
              <a:t>Try it your self</a:t>
            </a:r>
            <a:endParaRPr lang="en-US" sz="3400" b="0" strike="noStrike" spc="-1">
              <a:solidFill>
                <a:srgbClr val="96FFF3"/>
              </a:solidFill>
              <a:latin typeface="Arial"/>
            </a:endParaRPr>
          </a:p>
        </p:txBody>
      </p:sp>
      <p:sp>
        <p:nvSpPr>
          <p:cNvPr id="509" name="Picture 12"/>
          <p:cNvSpPr/>
          <p:nvPr/>
        </p:nvSpPr>
        <p:spPr>
          <a:xfrm>
            <a:off x="8464320" y="4523400"/>
            <a:ext cx="568440" cy="510120"/>
          </a:xfrm>
          <a:prstGeom prst="roundRect">
            <a:avLst>
              <a:gd name="adj" fmla="val 8594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glow rad="139680">
              <a:srgbClr val="190057">
                <a:alpha val="40000"/>
              </a:srgbClr>
            </a:glow>
            <a:outerShdw blurRad="152280" dist="317520" dir="5400000" sx="90000" sy="-19000" rotWithShape="0">
              <a:srgbClr val="000000">
                <a:alpha val="15000"/>
              </a:srgbClr>
            </a:outerShdw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Google Shape;374;p 5"/>
          <p:cNvSpPr txBox="1"/>
          <p:nvPr/>
        </p:nvSpPr>
        <p:spPr>
          <a:xfrm>
            <a:off x="1371600" y="1489320"/>
            <a:ext cx="3200400" cy="39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200" b="0" strike="noStrike" spc="-1">
                <a:solidFill>
                  <a:schemeClr val="dk1"/>
                </a:solidFill>
                <a:latin typeface="Oswald"/>
                <a:ea typeface="Oswald"/>
              </a:rPr>
              <a:t>Get into your Phone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11" name="Google Shape;387;p 5"/>
          <p:cNvGrpSpPr/>
          <p:nvPr/>
        </p:nvGrpSpPr>
        <p:grpSpPr>
          <a:xfrm>
            <a:off x="875520" y="1516680"/>
            <a:ext cx="461520" cy="393120"/>
            <a:chOff x="875520" y="1516680"/>
            <a:chExt cx="461520" cy="393120"/>
          </a:xfrm>
        </p:grpSpPr>
        <p:sp>
          <p:nvSpPr>
            <p:cNvPr id="512" name="Google Shape;388;p 5"/>
            <p:cNvSpPr/>
            <p:nvPr/>
          </p:nvSpPr>
          <p:spPr>
            <a:xfrm>
              <a:off x="1037880" y="1652760"/>
              <a:ext cx="27360" cy="4068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629" h="929">
                  <a:moveTo>
                    <a:pt x="1" y="1"/>
                  </a:moveTo>
                  <a:lnTo>
                    <a:pt x="1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13" name="Google Shape;389;p 5"/>
            <p:cNvSpPr/>
            <p:nvPr/>
          </p:nvSpPr>
          <p:spPr>
            <a:xfrm>
              <a:off x="902160" y="1516680"/>
              <a:ext cx="407520" cy="5364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53640"/>
                <a:gd name="textAreaBottom" fmla="*/ 54000 h 53640"/>
              </a:gdLst>
              <a:ahLst/>
              <a:cxnLst/>
              <a:rect l="textAreaLeft" t="textAreaTop" r="textAreaRight" b="textAreaBottom"/>
              <a:pathLst>
                <a:path w="9257" h="1230">
                  <a:moveTo>
                    <a:pt x="0" y="1"/>
                  </a:moveTo>
                  <a:lnTo>
                    <a:pt x="0" y="1229"/>
                  </a:lnTo>
                  <a:lnTo>
                    <a:pt x="9256" y="1229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7000" bIns="2700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14" name="Google Shape;390;p 5"/>
            <p:cNvSpPr/>
            <p:nvPr/>
          </p:nvSpPr>
          <p:spPr>
            <a:xfrm>
              <a:off x="1201680" y="1652760"/>
              <a:ext cx="27360" cy="4068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628" h="929">
                  <a:moveTo>
                    <a:pt x="0" y="1"/>
                  </a:moveTo>
                  <a:lnTo>
                    <a:pt x="0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15" name="Google Shape;391;p 5"/>
            <p:cNvSpPr/>
            <p:nvPr/>
          </p:nvSpPr>
          <p:spPr>
            <a:xfrm>
              <a:off x="903240" y="1598400"/>
              <a:ext cx="407520" cy="14868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148680"/>
                <a:gd name="textAreaBottom" fmla="*/ 149040 h 148680"/>
              </a:gdLst>
              <a:ahLst/>
              <a:cxnLst/>
              <a:rect l="textAreaLeft" t="textAreaTop" r="textAreaRight" b="textAreaBottom"/>
              <a:pathLst>
                <a:path w="9257" h="3387">
                  <a:moveTo>
                    <a:pt x="1856" y="602"/>
                  </a:moveTo>
                  <a:lnTo>
                    <a:pt x="1856" y="2759"/>
                  </a:lnTo>
                  <a:lnTo>
                    <a:pt x="1229" y="2759"/>
                  </a:lnTo>
                  <a:lnTo>
                    <a:pt x="1229" y="602"/>
                  </a:lnTo>
                  <a:close/>
                  <a:moveTo>
                    <a:pt x="4315" y="602"/>
                  </a:moveTo>
                  <a:lnTo>
                    <a:pt x="4315" y="2759"/>
                  </a:lnTo>
                  <a:lnTo>
                    <a:pt x="2457" y="2759"/>
                  </a:lnTo>
                  <a:lnTo>
                    <a:pt x="2457" y="602"/>
                  </a:lnTo>
                  <a:close/>
                  <a:moveTo>
                    <a:pt x="5543" y="602"/>
                  </a:moveTo>
                  <a:lnTo>
                    <a:pt x="5543" y="2759"/>
                  </a:lnTo>
                  <a:lnTo>
                    <a:pt x="4914" y="2759"/>
                  </a:lnTo>
                  <a:lnTo>
                    <a:pt x="4914" y="602"/>
                  </a:lnTo>
                  <a:close/>
                  <a:moveTo>
                    <a:pt x="8000" y="602"/>
                  </a:moveTo>
                  <a:lnTo>
                    <a:pt x="8000" y="2759"/>
                  </a:lnTo>
                  <a:lnTo>
                    <a:pt x="6144" y="2759"/>
                  </a:lnTo>
                  <a:lnTo>
                    <a:pt x="6144" y="602"/>
                  </a:lnTo>
                  <a:close/>
                  <a:moveTo>
                    <a:pt x="0" y="1"/>
                  </a:moveTo>
                  <a:lnTo>
                    <a:pt x="0" y="3387"/>
                  </a:lnTo>
                  <a:lnTo>
                    <a:pt x="9256" y="3387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4520" bIns="74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16" name="Google Shape;392;p 5"/>
            <p:cNvSpPr/>
            <p:nvPr/>
          </p:nvSpPr>
          <p:spPr>
            <a:xfrm>
              <a:off x="902160" y="1775160"/>
              <a:ext cx="407520" cy="6696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9257" h="1530">
                  <a:moveTo>
                    <a:pt x="0" y="1"/>
                  </a:moveTo>
                  <a:lnTo>
                    <a:pt x="0" y="928"/>
                  </a:lnTo>
                  <a:lnTo>
                    <a:pt x="2956" y="928"/>
                  </a:lnTo>
                  <a:lnTo>
                    <a:pt x="3574" y="1529"/>
                  </a:lnTo>
                  <a:lnTo>
                    <a:pt x="5679" y="1529"/>
                  </a:lnTo>
                  <a:lnTo>
                    <a:pt x="6295" y="928"/>
                  </a:lnTo>
                  <a:lnTo>
                    <a:pt x="9256" y="928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480" bIns="334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17" name="Google Shape;393;p 5"/>
            <p:cNvSpPr/>
            <p:nvPr/>
          </p:nvSpPr>
          <p:spPr>
            <a:xfrm>
              <a:off x="875520" y="1842840"/>
              <a:ext cx="461520" cy="66960"/>
            </a:xfrm>
            <a:custGeom>
              <a:avLst/>
              <a:gdLst>
                <a:gd name="textAreaLeft" fmla="*/ 0 w 461520"/>
                <a:gd name="textAreaRight" fmla="*/ 461880 w 46152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10487" h="1530">
                  <a:moveTo>
                    <a:pt x="0" y="0"/>
                  </a:moveTo>
                  <a:lnTo>
                    <a:pt x="0" y="604"/>
                  </a:lnTo>
                  <a:cubicBezTo>
                    <a:pt x="0" y="1116"/>
                    <a:pt x="415" y="1529"/>
                    <a:pt x="927" y="1529"/>
                  </a:cubicBezTo>
                  <a:lnTo>
                    <a:pt x="9561" y="1529"/>
                  </a:lnTo>
                  <a:cubicBezTo>
                    <a:pt x="10071" y="1529"/>
                    <a:pt x="10486" y="1116"/>
                    <a:pt x="10486" y="604"/>
                  </a:cubicBezTo>
                  <a:lnTo>
                    <a:pt x="10486" y="0"/>
                  </a:lnTo>
                  <a:lnTo>
                    <a:pt x="7094" y="0"/>
                  </a:lnTo>
                  <a:lnTo>
                    <a:pt x="6477" y="629"/>
                  </a:lnTo>
                  <a:lnTo>
                    <a:pt x="4010" y="629"/>
                  </a:lnTo>
                  <a:lnTo>
                    <a:pt x="339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480" bIns="334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518" name="Google Shape;377;p 3"/>
          <p:cNvSpPr txBox="1"/>
          <p:nvPr/>
        </p:nvSpPr>
        <p:spPr>
          <a:xfrm>
            <a:off x="1545480" y="2249640"/>
            <a:ext cx="4626720" cy="2093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600" b="0" i="1" strike="noStrike" spc="-1">
                <a:solidFill>
                  <a:schemeClr val="dk1"/>
                </a:solidFill>
                <a:latin typeface="DM Sans"/>
                <a:ea typeface="DM Sans"/>
              </a:rPr>
              <a:t>Android Debug Bridg</a:t>
            </a:r>
            <a:endParaRPr lang="en-US" sz="1600" b="0" i="1" strike="noStrike" spc="-1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600" b="0" i="1" strike="noStrike" spc="-1">
                <a:solidFill>
                  <a:schemeClr val="dk1"/>
                </a:solidFill>
                <a:latin typeface="DM Sans"/>
                <a:ea typeface="DM Sans"/>
              </a:rPr>
              <a:t>Root access</a:t>
            </a:r>
            <a:endParaRPr lang="en-US" sz="1600" b="0" i="1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19" name="Picture 518"/>
          <p:cNvPicPr/>
          <p:nvPr/>
        </p:nvPicPr>
        <p:blipFill>
          <a:blip r:embed="rId3"/>
          <a:stretch/>
        </p:blipFill>
        <p:spPr>
          <a:xfrm>
            <a:off x="4343400" y="1371600"/>
            <a:ext cx="4158360" cy="3013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424;p 5"/>
          <p:cNvGrpSpPr/>
          <p:nvPr/>
        </p:nvGrpSpPr>
        <p:grpSpPr>
          <a:xfrm>
            <a:off x="0" y="-141120"/>
            <a:ext cx="2545920" cy="1182600"/>
            <a:chOff x="0" y="-141120"/>
            <a:chExt cx="2545920" cy="1182600"/>
          </a:xfrm>
        </p:grpSpPr>
        <p:sp>
          <p:nvSpPr>
            <p:cNvPr id="521" name="Google Shape;425;p 5"/>
            <p:cNvSpPr/>
            <p:nvPr/>
          </p:nvSpPr>
          <p:spPr>
            <a:xfrm rot="16200000">
              <a:off x="455040" y="-78480"/>
              <a:ext cx="457560" cy="1367640"/>
            </a:xfrm>
            <a:custGeom>
              <a:avLst/>
              <a:gdLst>
                <a:gd name="textAreaLeft" fmla="*/ 0 w 457560"/>
                <a:gd name="textAreaRight" fmla="*/ 457920 w 457560"/>
                <a:gd name="textAreaTop" fmla="*/ 0 h 1367640"/>
                <a:gd name="textAreaBottom" fmla="*/ 1368000 h 136764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22" name="Google Shape;426;p 5"/>
            <p:cNvSpPr/>
            <p:nvPr/>
          </p:nvSpPr>
          <p:spPr>
            <a:xfrm rot="16200000">
              <a:off x="1098720" y="471600"/>
              <a:ext cx="226800" cy="669240"/>
            </a:xfrm>
            <a:custGeom>
              <a:avLst/>
              <a:gdLst>
                <a:gd name="textAreaLeft" fmla="*/ 0 w 226800"/>
                <a:gd name="textAreaRight" fmla="*/ 227160 w 226800"/>
                <a:gd name="textAreaTop" fmla="*/ 0 h 669240"/>
                <a:gd name="textAreaBottom" fmla="*/ 669600 h 66924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23" name="Google Shape;427;p 5"/>
            <p:cNvSpPr/>
            <p:nvPr/>
          </p:nvSpPr>
          <p:spPr>
            <a:xfrm rot="16200000">
              <a:off x="455040" y="154440"/>
              <a:ext cx="591480" cy="1182600"/>
            </a:xfrm>
            <a:custGeom>
              <a:avLst/>
              <a:gdLst>
                <a:gd name="textAreaLeft" fmla="*/ 0 w 591480"/>
                <a:gd name="textAreaRight" fmla="*/ 591840 w 591480"/>
                <a:gd name="textAreaTop" fmla="*/ 0 h 1182600"/>
                <a:gd name="textAreaBottom" fmla="*/ 1182960 h 118260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24" name="Google Shape;428;p 5"/>
            <p:cNvSpPr/>
            <p:nvPr/>
          </p:nvSpPr>
          <p:spPr>
            <a:xfrm rot="16200000">
              <a:off x="817200" y="-958320"/>
              <a:ext cx="406080" cy="2040840"/>
            </a:xfrm>
            <a:custGeom>
              <a:avLst/>
              <a:gdLst>
                <a:gd name="textAreaLeft" fmla="*/ 0 w 406080"/>
                <a:gd name="textAreaRight" fmla="*/ 406440 w 406080"/>
                <a:gd name="textAreaTop" fmla="*/ 0 h 2040840"/>
                <a:gd name="textAreaBottom" fmla="*/ 2041200 h 2040840"/>
              </a:gdLst>
              <a:ahLst/>
              <a:cxnLst/>
              <a:rect l="textAreaLeft" t="textAreaTop" r="textAreaRight" b="textAreaBottom"/>
              <a:pathLst>
                <a:path w="266985" h="134140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25" name="Google Shape;429;p 5"/>
            <p:cNvSpPr/>
            <p:nvPr/>
          </p:nvSpPr>
          <p:spPr>
            <a:xfrm rot="16200000">
              <a:off x="906480" y="-833040"/>
              <a:ext cx="564120" cy="2377080"/>
            </a:xfrm>
            <a:custGeom>
              <a:avLst/>
              <a:gdLst>
                <a:gd name="textAreaLeft" fmla="*/ 0 w 564120"/>
                <a:gd name="textAreaRight" fmla="*/ 564480 w 564120"/>
                <a:gd name="textAreaTop" fmla="*/ 0 h 2377080"/>
                <a:gd name="textAreaBottom" fmla="*/ 2377440 h 237708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26" name="Google Shape;430;p 5"/>
            <p:cNvSpPr/>
            <p:nvPr/>
          </p:nvSpPr>
          <p:spPr>
            <a:xfrm rot="16200000">
              <a:off x="2150280" y="165600"/>
              <a:ext cx="114840" cy="676080"/>
            </a:xfrm>
            <a:custGeom>
              <a:avLst/>
              <a:gdLst>
                <a:gd name="textAreaLeft" fmla="*/ 0 w 114840"/>
                <a:gd name="textAreaRight" fmla="*/ 115200 w 114840"/>
                <a:gd name="textAreaTop" fmla="*/ 0 h 676080"/>
                <a:gd name="textAreaBottom" fmla="*/ 676440 h 67608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27" name="Google Shape;431;p 5"/>
            <p:cNvSpPr/>
            <p:nvPr/>
          </p:nvSpPr>
          <p:spPr>
            <a:xfrm rot="16200000">
              <a:off x="1766520" y="325080"/>
              <a:ext cx="366480" cy="1066320"/>
            </a:xfrm>
            <a:custGeom>
              <a:avLst/>
              <a:gdLst>
                <a:gd name="textAreaLeft" fmla="*/ 0 w 366480"/>
                <a:gd name="textAreaRight" fmla="*/ 366840 w 366480"/>
                <a:gd name="textAreaTop" fmla="*/ 0 h 1066320"/>
                <a:gd name="textAreaBottom" fmla="*/ 1066680 h 106632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28" name="Google Shape;432;p 5"/>
            <p:cNvSpPr/>
            <p:nvPr/>
          </p:nvSpPr>
          <p:spPr>
            <a:xfrm rot="16200000">
              <a:off x="733320" y="-171720"/>
              <a:ext cx="490680" cy="1304640"/>
            </a:xfrm>
            <a:custGeom>
              <a:avLst/>
              <a:gdLst>
                <a:gd name="textAreaLeft" fmla="*/ 0 w 490680"/>
                <a:gd name="textAreaRight" fmla="*/ 491040 w 490680"/>
                <a:gd name="textAreaTop" fmla="*/ 0 h 1304640"/>
                <a:gd name="textAreaBottom" fmla="*/ 1305000 h 130464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529" name="Google Shape;433;p 5"/>
          <p:cNvGrpSpPr/>
          <p:nvPr/>
        </p:nvGrpSpPr>
        <p:grpSpPr>
          <a:xfrm>
            <a:off x="6677280" y="-141480"/>
            <a:ext cx="2554920" cy="1182600"/>
            <a:chOff x="6677280" y="-141480"/>
            <a:chExt cx="2554920" cy="1182600"/>
          </a:xfrm>
        </p:grpSpPr>
        <p:sp>
          <p:nvSpPr>
            <p:cNvPr id="530" name="Google Shape;434;p 5"/>
            <p:cNvSpPr/>
            <p:nvPr/>
          </p:nvSpPr>
          <p:spPr>
            <a:xfrm rot="16200000" flipV="1">
              <a:off x="8317080" y="-81720"/>
              <a:ext cx="457560" cy="1372320"/>
            </a:xfrm>
            <a:custGeom>
              <a:avLst/>
              <a:gdLst>
                <a:gd name="textAreaLeft" fmla="*/ 0 w 457560"/>
                <a:gd name="textAreaRight" fmla="*/ 457920 w 457560"/>
                <a:gd name="textAreaTop" fmla="*/ 360 h 1372320"/>
                <a:gd name="textAreaBottom" fmla="*/ 1373040 h 137232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31" name="Google Shape;435;p 5"/>
            <p:cNvSpPr/>
            <p:nvPr/>
          </p:nvSpPr>
          <p:spPr>
            <a:xfrm rot="16200000" flipV="1">
              <a:off x="7902000" y="470160"/>
              <a:ext cx="226800" cy="671760"/>
            </a:xfrm>
            <a:custGeom>
              <a:avLst/>
              <a:gdLst>
                <a:gd name="textAreaLeft" fmla="*/ 0 w 226800"/>
                <a:gd name="textAreaRight" fmla="*/ 227160 w 226800"/>
                <a:gd name="textAreaTop" fmla="*/ 360 h 671760"/>
                <a:gd name="textAreaBottom" fmla="*/ 672480 h 67176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32" name="Google Shape;436;p 5"/>
            <p:cNvSpPr/>
            <p:nvPr/>
          </p:nvSpPr>
          <p:spPr>
            <a:xfrm rot="16200000" flipV="1">
              <a:off x="8182800" y="150840"/>
              <a:ext cx="591480" cy="1186560"/>
            </a:xfrm>
            <a:custGeom>
              <a:avLst/>
              <a:gdLst>
                <a:gd name="textAreaLeft" fmla="*/ 0 w 591480"/>
                <a:gd name="textAreaRight" fmla="*/ 591840 w 591480"/>
                <a:gd name="textAreaTop" fmla="*/ 360 h 1186560"/>
                <a:gd name="textAreaBottom" fmla="*/ 1187280 h 118656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33" name="Google Shape;437;p 5"/>
            <p:cNvSpPr/>
            <p:nvPr/>
          </p:nvSpPr>
          <p:spPr>
            <a:xfrm rot="16200000" flipV="1">
              <a:off x="8004960" y="-962280"/>
              <a:ext cx="406080" cy="2048040"/>
            </a:xfrm>
            <a:custGeom>
              <a:avLst/>
              <a:gdLst>
                <a:gd name="textAreaLeft" fmla="*/ 0 w 406080"/>
                <a:gd name="textAreaRight" fmla="*/ 406440 w 406080"/>
                <a:gd name="textAreaTop" fmla="*/ -360 h 2048040"/>
                <a:gd name="textAreaBottom" fmla="*/ 2048040 h 2048040"/>
              </a:gdLst>
              <a:ahLst/>
              <a:cxnLst/>
              <a:rect l="textAreaLeft" t="textAreaTop" r="textAreaRight" b="textAreaBottom"/>
              <a:pathLst>
                <a:path w="266985" h="134140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34" name="Google Shape;438;p 5"/>
            <p:cNvSpPr/>
            <p:nvPr/>
          </p:nvSpPr>
          <p:spPr>
            <a:xfrm rot="16200000" flipV="1">
              <a:off x="7757280" y="-838440"/>
              <a:ext cx="564120" cy="2385360"/>
            </a:xfrm>
            <a:custGeom>
              <a:avLst/>
              <a:gdLst>
                <a:gd name="textAreaLeft" fmla="*/ 0 w 564120"/>
                <a:gd name="textAreaRight" fmla="*/ 564480 w 564120"/>
                <a:gd name="textAreaTop" fmla="*/ 360 h 2385360"/>
                <a:gd name="textAreaBottom" fmla="*/ 2386080 h 238536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35" name="Google Shape;439;p 5"/>
            <p:cNvSpPr/>
            <p:nvPr/>
          </p:nvSpPr>
          <p:spPr>
            <a:xfrm rot="16200000" flipV="1">
              <a:off x="6959160" y="163440"/>
              <a:ext cx="114840" cy="678600"/>
            </a:xfrm>
            <a:custGeom>
              <a:avLst/>
              <a:gdLst>
                <a:gd name="textAreaLeft" fmla="*/ 0 w 114840"/>
                <a:gd name="textAreaRight" fmla="*/ 115200 w 114840"/>
                <a:gd name="textAreaTop" fmla="*/ -360 h 678600"/>
                <a:gd name="textAreaBottom" fmla="*/ 678600 h 67860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36" name="Google Shape;440;p 5"/>
            <p:cNvSpPr/>
            <p:nvPr/>
          </p:nvSpPr>
          <p:spPr>
            <a:xfrm rot="16200000" flipV="1">
              <a:off x="7092000" y="322560"/>
              <a:ext cx="366480" cy="1070280"/>
            </a:xfrm>
            <a:custGeom>
              <a:avLst/>
              <a:gdLst>
                <a:gd name="textAreaLeft" fmla="*/ 0 w 366480"/>
                <a:gd name="textAreaRight" fmla="*/ 366840 w 366480"/>
                <a:gd name="textAreaTop" fmla="*/ -360 h 1070280"/>
                <a:gd name="textAreaBottom" fmla="*/ 1070280 h 107028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37" name="Google Shape;441;p 5"/>
            <p:cNvSpPr/>
            <p:nvPr/>
          </p:nvSpPr>
          <p:spPr>
            <a:xfrm rot="16200000" flipV="1">
              <a:off x="8004240" y="-174960"/>
              <a:ext cx="490680" cy="1308960"/>
            </a:xfrm>
            <a:custGeom>
              <a:avLst/>
              <a:gdLst>
                <a:gd name="textAreaLeft" fmla="*/ 0 w 490680"/>
                <a:gd name="textAreaRight" fmla="*/ 491040 w 490680"/>
                <a:gd name="textAreaTop" fmla="*/ 360 h 1308960"/>
                <a:gd name="textAreaBottom" fmla="*/ 1309680 h 130896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400" b="0" strike="noStrike" spc="-1">
                <a:solidFill>
                  <a:srgbClr val="96FFF3"/>
                </a:solidFill>
                <a:latin typeface="Oswald"/>
                <a:ea typeface="Oswald"/>
              </a:rPr>
              <a:t>Try it your self</a:t>
            </a:r>
            <a:endParaRPr lang="en-US" sz="3400" b="0" strike="noStrike" spc="-1">
              <a:solidFill>
                <a:srgbClr val="96FFF3"/>
              </a:solidFill>
              <a:latin typeface="Arial"/>
            </a:endParaRPr>
          </a:p>
        </p:txBody>
      </p:sp>
      <p:sp>
        <p:nvSpPr>
          <p:cNvPr id="539" name="Picture 11"/>
          <p:cNvSpPr/>
          <p:nvPr/>
        </p:nvSpPr>
        <p:spPr>
          <a:xfrm>
            <a:off x="8464320" y="4523400"/>
            <a:ext cx="568440" cy="510120"/>
          </a:xfrm>
          <a:prstGeom prst="roundRect">
            <a:avLst>
              <a:gd name="adj" fmla="val 8594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glow rad="139680">
              <a:srgbClr val="190057">
                <a:alpha val="40000"/>
              </a:srgbClr>
            </a:glow>
            <a:outerShdw blurRad="152280" dist="317520" dir="5400000" sx="90000" sy="-19000" rotWithShape="0">
              <a:srgbClr val="000000">
                <a:alpha val="15000"/>
              </a:srgbClr>
            </a:outerShdw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Google Shape;374;p 6"/>
          <p:cNvSpPr txBox="1"/>
          <p:nvPr/>
        </p:nvSpPr>
        <p:spPr>
          <a:xfrm>
            <a:off x="1371600" y="1489320"/>
            <a:ext cx="3200400" cy="39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200" b="0" strike="noStrike" spc="-1">
                <a:solidFill>
                  <a:schemeClr val="dk1"/>
                </a:solidFill>
                <a:latin typeface="Oswald"/>
                <a:ea typeface="Oswald"/>
              </a:rPr>
              <a:t>Get into your Phone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41" name="Google Shape;387;p 6"/>
          <p:cNvGrpSpPr/>
          <p:nvPr/>
        </p:nvGrpSpPr>
        <p:grpSpPr>
          <a:xfrm>
            <a:off x="875520" y="1516680"/>
            <a:ext cx="461520" cy="393120"/>
            <a:chOff x="875520" y="1516680"/>
            <a:chExt cx="461520" cy="393120"/>
          </a:xfrm>
        </p:grpSpPr>
        <p:sp>
          <p:nvSpPr>
            <p:cNvPr id="542" name="Google Shape;388;p 6"/>
            <p:cNvSpPr/>
            <p:nvPr/>
          </p:nvSpPr>
          <p:spPr>
            <a:xfrm>
              <a:off x="1037880" y="1652760"/>
              <a:ext cx="27360" cy="4068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629" h="929">
                  <a:moveTo>
                    <a:pt x="1" y="1"/>
                  </a:moveTo>
                  <a:lnTo>
                    <a:pt x="1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43" name="Google Shape;389;p 6"/>
            <p:cNvSpPr/>
            <p:nvPr/>
          </p:nvSpPr>
          <p:spPr>
            <a:xfrm>
              <a:off x="902160" y="1516680"/>
              <a:ext cx="407520" cy="5364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53640"/>
                <a:gd name="textAreaBottom" fmla="*/ 54000 h 53640"/>
              </a:gdLst>
              <a:ahLst/>
              <a:cxnLst/>
              <a:rect l="textAreaLeft" t="textAreaTop" r="textAreaRight" b="textAreaBottom"/>
              <a:pathLst>
                <a:path w="9257" h="1230">
                  <a:moveTo>
                    <a:pt x="0" y="1"/>
                  </a:moveTo>
                  <a:lnTo>
                    <a:pt x="0" y="1229"/>
                  </a:lnTo>
                  <a:lnTo>
                    <a:pt x="9256" y="1229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7000" bIns="2700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44" name="Google Shape;390;p 6"/>
            <p:cNvSpPr/>
            <p:nvPr/>
          </p:nvSpPr>
          <p:spPr>
            <a:xfrm>
              <a:off x="1201680" y="1652760"/>
              <a:ext cx="27360" cy="4068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628" h="929">
                  <a:moveTo>
                    <a:pt x="0" y="1"/>
                  </a:moveTo>
                  <a:lnTo>
                    <a:pt x="0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45" name="Google Shape;391;p 6"/>
            <p:cNvSpPr/>
            <p:nvPr/>
          </p:nvSpPr>
          <p:spPr>
            <a:xfrm>
              <a:off x="903240" y="1598400"/>
              <a:ext cx="407520" cy="14868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148680"/>
                <a:gd name="textAreaBottom" fmla="*/ 149040 h 148680"/>
              </a:gdLst>
              <a:ahLst/>
              <a:cxnLst/>
              <a:rect l="textAreaLeft" t="textAreaTop" r="textAreaRight" b="textAreaBottom"/>
              <a:pathLst>
                <a:path w="9257" h="3387">
                  <a:moveTo>
                    <a:pt x="1856" y="602"/>
                  </a:moveTo>
                  <a:lnTo>
                    <a:pt x="1856" y="2759"/>
                  </a:lnTo>
                  <a:lnTo>
                    <a:pt x="1229" y="2759"/>
                  </a:lnTo>
                  <a:lnTo>
                    <a:pt x="1229" y="602"/>
                  </a:lnTo>
                  <a:close/>
                  <a:moveTo>
                    <a:pt x="4315" y="602"/>
                  </a:moveTo>
                  <a:lnTo>
                    <a:pt x="4315" y="2759"/>
                  </a:lnTo>
                  <a:lnTo>
                    <a:pt x="2457" y="2759"/>
                  </a:lnTo>
                  <a:lnTo>
                    <a:pt x="2457" y="602"/>
                  </a:lnTo>
                  <a:close/>
                  <a:moveTo>
                    <a:pt x="5543" y="602"/>
                  </a:moveTo>
                  <a:lnTo>
                    <a:pt x="5543" y="2759"/>
                  </a:lnTo>
                  <a:lnTo>
                    <a:pt x="4914" y="2759"/>
                  </a:lnTo>
                  <a:lnTo>
                    <a:pt x="4914" y="602"/>
                  </a:lnTo>
                  <a:close/>
                  <a:moveTo>
                    <a:pt x="8000" y="602"/>
                  </a:moveTo>
                  <a:lnTo>
                    <a:pt x="8000" y="2759"/>
                  </a:lnTo>
                  <a:lnTo>
                    <a:pt x="6144" y="2759"/>
                  </a:lnTo>
                  <a:lnTo>
                    <a:pt x="6144" y="602"/>
                  </a:lnTo>
                  <a:close/>
                  <a:moveTo>
                    <a:pt x="0" y="1"/>
                  </a:moveTo>
                  <a:lnTo>
                    <a:pt x="0" y="3387"/>
                  </a:lnTo>
                  <a:lnTo>
                    <a:pt x="9256" y="3387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4520" bIns="74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46" name="Google Shape;392;p 6"/>
            <p:cNvSpPr/>
            <p:nvPr/>
          </p:nvSpPr>
          <p:spPr>
            <a:xfrm>
              <a:off x="902160" y="1775160"/>
              <a:ext cx="407520" cy="6696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9257" h="1530">
                  <a:moveTo>
                    <a:pt x="0" y="1"/>
                  </a:moveTo>
                  <a:lnTo>
                    <a:pt x="0" y="928"/>
                  </a:lnTo>
                  <a:lnTo>
                    <a:pt x="2956" y="928"/>
                  </a:lnTo>
                  <a:lnTo>
                    <a:pt x="3574" y="1529"/>
                  </a:lnTo>
                  <a:lnTo>
                    <a:pt x="5679" y="1529"/>
                  </a:lnTo>
                  <a:lnTo>
                    <a:pt x="6295" y="928"/>
                  </a:lnTo>
                  <a:lnTo>
                    <a:pt x="9256" y="928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480" bIns="334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47" name="Google Shape;393;p 6"/>
            <p:cNvSpPr/>
            <p:nvPr/>
          </p:nvSpPr>
          <p:spPr>
            <a:xfrm>
              <a:off x="875520" y="1842840"/>
              <a:ext cx="461520" cy="66960"/>
            </a:xfrm>
            <a:custGeom>
              <a:avLst/>
              <a:gdLst>
                <a:gd name="textAreaLeft" fmla="*/ 0 w 461520"/>
                <a:gd name="textAreaRight" fmla="*/ 461880 w 46152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10487" h="1530">
                  <a:moveTo>
                    <a:pt x="0" y="0"/>
                  </a:moveTo>
                  <a:lnTo>
                    <a:pt x="0" y="604"/>
                  </a:lnTo>
                  <a:cubicBezTo>
                    <a:pt x="0" y="1116"/>
                    <a:pt x="415" y="1529"/>
                    <a:pt x="927" y="1529"/>
                  </a:cubicBezTo>
                  <a:lnTo>
                    <a:pt x="9561" y="1529"/>
                  </a:lnTo>
                  <a:cubicBezTo>
                    <a:pt x="10071" y="1529"/>
                    <a:pt x="10486" y="1116"/>
                    <a:pt x="10486" y="604"/>
                  </a:cubicBezTo>
                  <a:lnTo>
                    <a:pt x="10486" y="0"/>
                  </a:lnTo>
                  <a:lnTo>
                    <a:pt x="7094" y="0"/>
                  </a:lnTo>
                  <a:lnTo>
                    <a:pt x="6477" y="629"/>
                  </a:lnTo>
                  <a:lnTo>
                    <a:pt x="4010" y="629"/>
                  </a:lnTo>
                  <a:lnTo>
                    <a:pt x="339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480" bIns="334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548" name="Google Shape;377;p 4"/>
          <p:cNvSpPr txBox="1"/>
          <p:nvPr/>
        </p:nvSpPr>
        <p:spPr>
          <a:xfrm>
            <a:off x="1545480" y="2249640"/>
            <a:ext cx="4626720" cy="2093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600" b="0" i="1" strike="noStrike" spc="-1">
                <a:solidFill>
                  <a:schemeClr val="dk1"/>
                </a:solidFill>
                <a:latin typeface="DM Sans"/>
                <a:ea typeface="DM Sans"/>
              </a:rPr>
              <a:t>Android Debug Bridg</a:t>
            </a:r>
            <a:endParaRPr lang="en-US" sz="1600" b="0" i="1" strike="noStrike" spc="-1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600" b="0" i="1" strike="noStrike" spc="-1">
                <a:solidFill>
                  <a:schemeClr val="dk1"/>
                </a:solidFill>
                <a:latin typeface="DM Sans"/>
                <a:ea typeface="DM Sans"/>
              </a:rPr>
              <a:t>Root access</a:t>
            </a:r>
            <a:endParaRPr lang="en-US" sz="1600" b="0" i="1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49" name="Picture 548"/>
          <p:cNvPicPr/>
          <p:nvPr/>
        </p:nvPicPr>
        <p:blipFill>
          <a:blip r:embed="rId3"/>
          <a:stretch/>
        </p:blipFill>
        <p:spPr>
          <a:xfrm>
            <a:off x="1600200" y="2057400"/>
            <a:ext cx="5909040" cy="2427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424;p 6"/>
          <p:cNvGrpSpPr/>
          <p:nvPr/>
        </p:nvGrpSpPr>
        <p:grpSpPr>
          <a:xfrm>
            <a:off x="0" y="-141120"/>
            <a:ext cx="2545920" cy="1182600"/>
            <a:chOff x="0" y="-141120"/>
            <a:chExt cx="2545920" cy="1182600"/>
          </a:xfrm>
        </p:grpSpPr>
        <p:sp>
          <p:nvSpPr>
            <p:cNvPr id="551" name="Google Shape;425;p 6"/>
            <p:cNvSpPr/>
            <p:nvPr/>
          </p:nvSpPr>
          <p:spPr>
            <a:xfrm rot="16200000">
              <a:off x="455040" y="-78480"/>
              <a:ext cx="457560" cy="1367640"/>
            </a:xfrm>
            <a:custGeom>
              <a:avLst/>
              <a:gdLst>
                <a:gd name="textAreaLeft" fmla="*/ 0 w 457560"/>
                <a:gd name="textAreaRight" fmla="*/ 457920 w 457560"/>
                <a:gd name="textAreaTop" fmla="*/ 0 h 1367640"/>
                <a:gd name="textAreaBottom" fmla="*/ 1368000 h 136764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52" name="Google Shape;426;p 6"/>
            <p:cNvSpPr/>
            <p:nvPr/>
          </p:nvSpPr>
          <p:spPr>
            <a:xfrm rot="16200000">
              <a:off x="1098720" y="471600"/>
              <a:ext cx="226800" cy="669240"/>
            </a:xfrm>
            <a:custGeom>
              <a:avLst/>
              <a:gdLst>
                <a:gd name="textAreaLeft" fmla="*/ 0 w 226800"/>
                <a:gd name="textAreaRight" fmla="*/ 227160 w 226800"/>
                <a:gd name="textAreaTop" fmla="*/ 0 h 669240"/>
                <a:gd name="textAreaBottom" fmla="*/ 669600 h 66924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53" name="Google Shape;427;p 6"/>
            <p:cNvSpPr/>
            <p:nvPr/>
          </p:nvSpPr>
          <p:spPr>
            <a:xfrm rot="16200000">
              <a:off x="455040" y="154440"/>
              <a:ext cx="591480" cy="1182600"/>
            </a:xfrm>
            <a:custGeom>
              <a:avLst/>
              <a:gdLst>
                <a:gd name="textAreaLeft" fmla="*/ 0 w 591480"/>
                <a:gd name="textAreaRight" fmla="*/ 591840 w 591480"/>
                <a:gd name="textAreaTop" fmla="*/ 0 h 1182600"/>
                <a:gd name="textAreaBottom" fmla="*/ 1182960 h 118260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54" name="Google Shape;428;p 6"/>
            <p:cNvSpPr/>
            <p:nvPr/>
          </p:nvSpPr>
          <p:spPr>
            <a:xfrm rot="16200000">
              <a:off x="817200" y="-958320"/>
              <a:ext cx="406080" cy="2040840"/>
            </a:xfrm>
            <a:custGeom>
              <a:avLst/>
              <a:gdLst>
                <a:gd name="textAreaLeft" fmla="*/ 0 w 406080"/>
                <a:gd name="textAreaRight" fmla="*/ 406440 w 406080"/>
                <a:gd name="textAreaTop" fmla="*/ 0 h 2040840"/>
                <a:gd name="textAreaBottom" fmla="*/ 2041200 h 2040840"/>
              </a:gdLst>
              <a:ahLst/>
              <a:cxnLst/>
              <a:rect l="textAreaLeft" t="textAreaTop" r="textAreaRight" b="textAreaBottom"/>
              <a:pathLst>
                <a:path w="266985" h="134140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55" name="Google Shape;429;p 6"/>
            <p:cNvSpPr/>
            <p:nvPr/>
          </p:nvSpPr>
          <p:spPr>
            <a:xfrm rot="16200000">
              <a:off x="906480" y="-833040"/>
              <a:ext cx="564120" cy="2377080"/>
            </a:xfrm>
            <a:custGeom>
              <a:avLst/>
              <a:gdLst>
                <a:gd name="textAreaLeft" fmla="*/ 0 w 564120"/>
                <a:gd name="textAreaRight" fmla="*/ 564480 w 564120"/>
                <a:gd name="textAreaTop" fmla="*/ 0 h 2377080"/>
                <a:gd name="textAreaBottom" fmla="*/ 2377440 h 237708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56" name="Google Shape;430;p 6"/>
            <p:cNvSpPr/>
            <p:nvPr/>
          </p:nvSpPr>
          <p:spPr>
            <a:xfrm rot="16200000">
              <a:off x="2150280" y="165600"/>
              <a:ext cx="114840" cy="676080"/>
            </a:xfrm>
            <a:custGeom>
              <a:avLst/>
              <a:gdLst>
                <a:gd name="textAreaLeft" fmla="*/ 0 w 114840"/>
                <a:gd name="textAreaRight" fmla="*/ 115200 w 114840"/>
                <a:gd name="textAreaTop" fmla="*/ 0 h 676080"/>
                <a:gd name="textAreaBottom" fmla="*/ 676440 h 67608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57" name="Google Shape;431;p 6"/>
            <p:cNvSpPr/>
            <p:nvPr/>
          </p:nvSpPr>
          <p:spPr>
            <a:xfrm rot="16200000">
              <a:off x="1766520" y="325080"/>
              <a:ext cx="366480" cy="1066320"/>
            </a:xfrm>
            <a:custGeom>
              <a:avLst/>
              <a:gdLst>
                <a:gd name="textAreaLeft" fmla="*/ 0 w 366480"/>
                <a:gd name="textAreaRight" fmla="*/ 366840 w 366480"/>
                <a:gd name="textAreaTop" fmla="*/ 0 h 1066320"/>
                <a:gd name="textAreaBottom" fmla="*/ 1066680 h 106632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58" name="Google Shape;432;p 6"/>
            <p:cNvSpPr/>
            <p:nvPr/>
          </p:nvSpPr>
          <p:spPr>
            <a:xfrm rot="16200000">
              <a:off x="733320" y="-171720"/>
              <a:ext cx="490680" cy="1304640"/>
            </a:xfrm>
            <a:custGeom>
              <a:avLst/>
              <a:gdLst>
                <a:gd name="textAreaLeft" fmla="*/ 0 w 490680"/>
                <a:gd name="textAreaRight" fmla="*/ 491040 w 490680"/>
                <a:gd name="textAreaTop" fmla="*/ 0 h 1304640"/>
                <a:gd name="textAreaBottom" fmla="*/ 1305000 h 130464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559" name="Google Shape;433;p 6"/>
          <p:cNvGrpSpPr/>
          <p:nvPr/>
        </p:nvGrpSpPr>
        <p:grpSpPr>
          <a:xfrm>
            <a:off x="6677280" y="-141480"/>
            <a:ext cx="2554920" cy="1182600"/>
            <a:chOff x="6677280" y="-141480"/>
            <a:chExt cx="2554920" cy="1182600"/>
          </a:xfrm>
        </p:grpSpPr>
        <p:sp>
          <p:nvSpPr>
            <p:cNvPr id="560" name="Google Shape;434;p 6"/>
            <p:cNvSpPr/>
            <p:nvPr/>
          </p:nvSpPr>
          <p:spPr>
            <a:xfrm rot="16200000" flipV="1">
              <a:off x="8317080" y="-81720"/>
              <a:ext cx="457560" cy="1372320"/>
            </a:xfrm>
            <a:custGeom>
              <a:avLst/>
              <a:gdLst>
                <a:gd name="textAreaLeft" fmla="*/ 0 w 457560"/>
                <a:gd name="textAreaRight" fmla="*/ 457920 w 457560"/>
                <a:gd name="textAreaTop" fmla="*/ 360 h 1372320"/>
                <a:gd name="textAreaBottom" fmla="*/ 1373040 h 137232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61" name="Google Shape;435;p 6"/>
            <p:cNvSpPr/>
            <p:nvPr/>
          </p:nvSpPr>
          <p:spPr>
            <a:xfrm rot="16200000" flipV="1">
              <a:off x="7902000" y="470160"/>
              <a:ext cx="226800" cy="671760"/>
            </a:xfrm>
            <a:custGeom>
              <a:avLst/>
              <a:gdLst>
                <a:gd name="textAreaLeft" fmla="*/ 0 w 226800"/>
                <a:gd name="textAreaRight" fmla="*/ 227160 w 226800"/>
                <a:gd name="textAreaTop" fmla="*/ 360 h 671760"/>
                <a:gd name="textAreaBottom" fmla="*/ 672480 h 67176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62" name="Google Shape;436;p 6"/>
            <p:cNvSpPr/>
            <p:nvPr/>
          </p:nvSpPr>
          <p:spPr>
            <a:xfrm rot="16200000" flipV="1">
              <a:off x="8182800" y="150840"/>
              <a:ext cx="591480" cy="1186560"/>
            </a:xfrm>
            <a:custGeom>
              <a:avLst/>
              <a:gdLst>
                <a:gd name="textAreaLeft" fmla="*/ 0 w 591480"/>
                <a:gd name="textAreaRight" fmla="*/ 591840 w 591480"/>
                <a:gd name="textAreaTop" fmla="*/ 360 h 1186560"/>
                <a:gd name="textAreaBottom" fmla="*/ 1187280 h 118656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63" name="Google Shape;437;p 6"/>
            <p:cNvSpPr/>
            <p:nvPr/>
          </p:nvSpPr>
          <p:spPr>
            <a:xfrm rot="16200000" flipV="1">
              <a:off x="8004960" y="-962280"/>
              <a:ext cx="406080" cy="2048040"/>
            </a:xfrm>
            <a:custGeom>
              <a:avLst/>
              <a:gdLst>
                <a:gd name="textAreaLeft" fmla="*/ 0 w 406080"/>
                <a:gd name="textAreaRight" fmla="*/ 406440 w 406080"/>
                <a:gd name="textAreaTop" fmla="*/ -360 h 2048040"/>
                <a:gd name="textAreaBottom" fmla="*/ 2048040 h 2048040"/>
              </a:gdLst>
              <a:ahLst/>
              <a:cxnLst/>
              <a:rect l="textAreaLeft" t="textAreaTop" r="textAreaRight" b="textAreaBottom"/>
              <a:pathLst>
                <a:path w="266985" h="134140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64" name="Google Shape;438;p 6"/>
            <p:cNvSpPr/>
            <p:nvPr/>
          </p:nvSpPr>
          <p:spPr>
            <a:xfrm rot="16200000" flipV="1">
              <a:off x="7757280" y="-838440"/>
              <a:ext cx="564120" cy="2385360"/>
            </a:xfrm>
            <a:custGeom>
              <a:avLst/>
              <a:gdLst>
                <a:gd name="textAreaLeft" fmla="*/ 0 w 564120"/>
                <a:gd name="textAreaRight" fmla="*/ 564480 w 564120"/>
                <a:gd name="textAreaTop" fmla="*/ 360 h 2385360"/>
                <a:gd name="textAreaBottom" fmla="*/ 2386080 h 238536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65" name="Google Shape;439;p 6"/>
            <p:cNvSpPr/>
            <p:nvPr/>
          </p:nvSpPr>
          <p:spPr>
            <a:xfrm rot="16200000" flipV="1">
              <a:off x="6959160" y="163440"/>
              <a:ext cx="114840" cy="678600"/>
            </a:xfrm>
            <a:custGeom>
              <a:avLst/>
              <a:gdLst>
                <a:gd name="textAreaLeft" fmla="*/ 0 w 114840"/>
                <a:gd name="textAreaRight" fmla="*/ 115200 w 114840"/>
                <a:gd name="textAreaTop" fmla="*/ -360 h 678600"/>
                <a:gd name="textAreaBottom" fmla="*/ 678600 h 67860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66" name="Google Shape;440;p 6"/>
            <p:cNvSpPr/>
            <p:nvPr/>
          </p:nvSpPr>
          <p:spPr>
            <a:xfrm rot="16200000" flipV="1">
              <a:off x="7092000" y="322560"/>
              <a:ext cx="366480" cy="1070280"/>
            </a:xfrm>
            <a:custGeom>
              <a:avLst/>
              <a:gdLst>
                <a:gd name="textAreaLeft" fmla="*/ 0 w 366480"/>
                <a:gd name="textAreaRight" fmla="*/ 366840 w 366480"/>
                <a:gd name="textAreaTop" fmla="*/ -360 h 1070280"/>
                <a:gd name="textAreaBottom" fmla="*/ 1070280 h 107028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67" name="Google Shape;441;p 6"/>
            <p:cNvSpPr/>
            <p:nvPr/>
          </p:nvSpPr>
          <p:spPr>
            <a:xfrm rot="16200000" flipV="1">
              <a:off x="8004240" y="-174960"/>
              <a:ext cx="490680" cy="1308960"/>
            </a:xfrm>
            <a:custGeom>
              <a:avLst/>
              <a:gdLst>
                <a:gd name="textAreaLeft" fmla="*/ 0 w 490680"/>
                <a:gd name="textAreaRight" fmla="*/ 491040 w 490680"/>
                <a:gd name="textAreaTop" fmla="*/ 360 h 1308960"/>
                <a:gd name="textAreaBottom" fmla="*/ 1309680 h 130896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400" b="0" strike="noStrike" spc="-1">
                <a:solidFill>
                  <a:srgbClr val="96FFF3"/>
                </a:solidFill>
                <a:latin typeface="Oswald"/>
                <a:ea typeface="Oswald"/>
              </a:rPr>
              <a:t>USE CASES</a:t>
            </a:r>
            <a:endParaRPr lang="en-US" sz="3400" b="0" strike="noStrike" spc="-1">
              <a:solidFill>
                <a:srgbClr val="96FFF3"/>
              </a:solidFill>
              <a:latin typeface="Arial"/>
            </a:endParaRPr>
          </a:p>
        </p:txBody>
      </p:sp>
      <p:sp>
        <p:nvSpPr>
          <p:cNvPr id="569" name="Picture 17"/>
          <p:cNvSpPr/>
          <p:nvPr/>
        </p:nvSpPr>
        <p:spPr>
          <a:xfrm>
            <a:off x="8464320" y="4523400"/>
            <a:ext cx="568440" cy="510120"/>
          </a:xfrm>
          <a:prstGeom prst="roundRect">
            <a:avLst>
              <a:gd name="adj" fmla="val 8594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glow rad="139680">
              <a:srgbClr val="190057">
                <a:alpha val="40000"/>
              </a:srgbClr>
            </a:glow>
            <a:outerShdw blurRad="152280" dist="317520" dir="5400000" sx="90000" sy="-19000" rotWithShape="0">
              <a:srgbClr val="000000">
                <a:alpha val="15000"/>
              </a:srgbClr>
            </a:outerShdw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Google Shape;374;p 7"/>
          <p:cNvSpPr txBox="1"/>
          <p:nvPr/>
        </p:nvSpPr>
        <p:spPr>
          <a:xfrm>
            <a:off x="1371600" y="1489320"/>
            <a:ext cx="3200400" cy="39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200" b="0" strike="noStrike" spc="-1">
                <a:solidFill>
                  <a:schemeClr val="dk1"/>
                </a:solidFill>
                <a:latin typeface="Oswald"/>
                <a:ea typeface="Oswald"/>
              </a:rPr>
              <a:t>In an Embedded Project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71" name="Google Shape;387;p 7"/>
          <p:cNvGrpSpPr/>
          <p:nvPr/>
        </p:nvGrpSpPr>
        <p:grpSpPr>
          <a:xfrm>
            <a:off x="875520" y="1516680"/>
            <a:ext cx="461520" cy="393120"/>
            <a:chOff x="875520" y="1516680"/>
            <a:chExt cx="461520" cy="393120"/>
          </a:xfrm>
        </p:grpSpPr>
        <p:sp>
          <p:nvSpPr>
            <p:cNvPr id="572" name="Google Shape;388;p 7"/>
            <p:cNvSpPr/>
            <p:nvPr/>
          </p:nvSpPr>
          <p:spPr>
            <a:xfrm>
              <a:off x="1037880" y="1652760"/>
              <a:ext cx="27360" cy="4068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629" h="929">
                  <a:moveTo>
                    <a:pt x="1" y="1"/>
                  </a:moveTo>
                  <a:lnTo>
                    <a:pt x="1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3" name="Google Shape;389;p 7"/>
            <p:cNvSpPr/>
            <p:nvPr/>
          </p:nvSpPr>
          <p:spPr>
            <a:xfrm>
              <a:off x="902160" y="1516680"/>
              <a:ext cx="407520" cy="5364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53640"/>
                <a:gd name="textAreaBottom" fmla="*/ 54000 h 53640"/>
              </a:gdLst>
              <a:ahLst/>
              <a:cxnLst/>
              <a:rect l="textAreaLeft" t="textAreaTop" r="textAreaRight" b="textAreaBottom"/>
              <a:pathLst>
                <a:path w="9257" h="1230">
                  <a:moveTo>
                    <a:pt x="0" y="1"/>
                  </a:moveTo>
                  <a:lnTo>
                    <a:pt x="0" y="1229"/>
                  </a:lnTo>
                  <a:lnTo>
                    <a:pt x="9256" y="1229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7000" bIns="2700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4" name="Google Shape;390;p 7"/>
            <p:cNvSpPr/>
            <p:nvPr/>
          </p:nvSpPr>
          <p:spPr>
            <a:xfrm>
              <a:off x="1201680" y="1652760"/>
              <a:ext cx="27360" cy="4068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628" h="929">
                  <a:moveTo>
                    <a:pt x="0" y="1"/>
                  </a:moveTo>
                  <a:lnTo>
                    <a:pt x="0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5" name="Google Shape;391;p 7"/>
            <p:cNvSpPr/>
            <p:nvPr/>
          </p:nvSpPr>
          <p:spPr>
            <a:xfrm>
              <a:off x="903240" y="1598400"/>
              <a:ext cx="407520" cy="14868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148680"/>
                <a:gd name="textAreaBottom" fmla="*/ 149040 h 148680"/>
              </a:gdLst>
              <a:ahLst/>
              <a:cxnLst/>
              <a:rect l="textAreaLeft" t="textAreaTop" r="textAreaRight" b="textAreaBottom"/>
              <a:pathLst>
                <a:path w="9257" h="3387">
                  <a:moveTo>
                    <a:pt x="1856" y="602"/>
                  </a:moveTo>
                  <a:lnTo>
                    <a:pt x="1856" y="2759"/>
                  </a:lnTo>
                  <a:lnTo>
                    <a:pt x="1229" y="2759"/>
                  </a:lnTo>
                  <a:lnTo>
                    <a:pt x="1229" y="602"/>
                  </a:lnTo>
                  <a:close/>
                  <a:moveTo>
                    <a:pt x="4315" y="602"/>
                  </a:moveTo>
                  <a:lnTo>
                    <a:pt x="4315" y="2759"/>
                  </a:lnTo>
                  <a:lnTo>
                    <a:pt x="2457" y="2759"/>
                  </a:lnTo>
                  <a:lnTo>
                    <a:pt x="2457" y="602"/>
                  </a:lnTo>
                  <a:close/>
                  <a:moveTo>
                    <a:pt x="5543" y="602"/>
                  </a:moveTo>
                  <a:lnTo>
                    <a:pt x="5543" y="2759"/>
                  </a:lnTo>
                  <a:lnTo>
                    <a:pt x="4914" y="2759"/>
                  </a:lnTo>
                  <a:lnTo>
                    <a:pt x="4914" y="602"/>
                  </a:lnTo>
                  <a:close/>
                  <a:moveTo>
                    <a:pt x="8000" y="602"/>
                  </a:moveTo>
                  <a:lnTo>
                    <a:pt x="8000" y="2759"/>
                  </a:lnTo>
                  <a:lnTo>
                    <a:pt x="6144" y="2759"/>
                  </a:lnTo>
                  <a:lnTo>
                    <a:pt x="6144" y="602"/>
                  </a:lnTo>
                  <a:close/>
                  <a:moveTo>
                    <a:pt x="0" y="1"/>
                  </a:moveTo>
                  <a:lnTo>
                    <a:pt x="0" y="3387"/>
                  </a:lnTo>
                  <a:lnTo>
                    <a:pt x="9256" y="3387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4520" bIns="74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6" name="Google Shape;392;p 7"/>
            <p:cNvSpPr/>
            <p:nvPr/>
          </p:nvSpPr>
          <p:spPr>
            <a:xfrm>
              <a:off x="902160" y="1775160"/>
              <a:ext cx="407520" cy="6696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9257" h="1530">
                  <a:moveTo>
                    <a:pt x="0" y="1"/>
                  </a:moveTo>
                  <a:lnTo>
                    <a:pt x="0" y="928"/>
                  </a:lnTo>
                  <a:lnTo>
                    <a:pt x="2956" y="928"/>
                  </a:lnTo>
                  <a:lnTo>
                    <a:pt x="3574" y="1529"/>
                  </a:lnTo>
                  <a:lnTo>
                    <a:pt x="5679" y="1529"/>
                  </a:lnTo>
                  <a:lnTo>
                    <a:pt x="6295" y="928"/>
                  </a:lnTo>
                  <a:lnTo>
                    <a:pt x="9256" y="928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480" bIns="334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7" name="Google Shape;393;p 7"/>
            <p:cNvSpPr/>
            <p:nvPr/>
          </p:nvSpPr>
          <p:spPr>
            <a:xfrm>
              <a:off x="875520" y="1842840"/>
              <a:ext cx="461520" cy="66960"/>
            </a:xfrm>
            <a:custGeom>
              <a:avLst/>
              <a:gdLst>
                <a:gd name="textAreaLeft" fmla="*/ 0 w 461520"/>
                <a:gd name="textAreaRight" fmla="*/ 461880 w 46152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10487" h="1530">
                  <a:moveTo>
                    <a:pt x="0" y="0"/>
                  </a:moveTo>
                  <a:lnTo>
                    <a:pt x="0" y="604"/>
                  </a:lnTo>
                  <a:cubicBezTo>
                    <a:pt x="0" y="1116"/>
                    <a:pt x="415" y="1529"/>
                    <a:pt x="927" y="1529"/>
                  </a:cubicBezTo>
                  <a:lnTo>
                    <a:pt x="9561" y="1529"/>
                  </a:lnTo>
                  <a:cubicBezTo>
                    <a:pt x="10071" y="1529"/>
                    <a:pt x="10486" y="1116"/>
                    <a:pt x="10486" y="604"/>
                  </a:cubicBezTo>
                  <a:lnTo>
                    <a:pt x="10486" y="0"/>
                  </a:lnTo>
                  <a:lnTo>
                    <a:pt x="7094" y="0"/>
                  </a:lnTo>
                  <a:lnTo>
                    <a:pt x="6477" y="629"/>
                  </a:lnTo>
                  <a:lnTo>
                    <a:pt x="4010" y="629"/>
                  </a:lnTo>
                  <a:lnTo>
                    <a:pt x="339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480" bIns="334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578" name="Google Shape;377;p 5"/>
          <p:cNvSpPr txBox="1"/>
          <p:nvPr/>
        </p:nvSpPr>
        <p:spPr>
          <a:xfrm>
            <a:off x="1545480" y="2249640"/>
            <a:ext cx="5083920" cy="2093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600" b="0" i="1" strike="noStrike" spc="-1">
                <a:solidFill>
                  <a:schemeClr val="dk1"/>
                </a:solidFill>
                <a:latin typeface="DM Sans"/>
                <a:ea typeface="DM Sans"/>
              </a:rPr>
              <a:t>Smart Home</a:t>
            </a:r>
            <a:endParaRPr lang="en-US" sz="1600" b="0" i="1" strike="noStrike" spc="-1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600" b="0" i="1" strike="noStrike" spc="-1">
                <a:solidFill>
                  <a:schemeClr val="dk1"/>
                </a:solidFill>
                <a:latin typeface="DM Sans"/>
                <a:ea typeface="DM Sans"/>
              </a:rPr>
              <a:t>Software defined vehicle</a:t>
            </a:r>
            <a:endParaRPr lang="en-US" sz="1600" b="0" i="1" strike="noStrike" spc="-1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600" b="0" i="1" strike="noStrike" spc="-1">
                <a:solidFill>
                  <a:schemeClr val="dk1"/>
                </a:solidFill>
                <a:latin typeface="DM Sans"/>
                <a:ea typeface="DM Sans"/>
              </a:rPr>
              <a:t>Crypto wallet</a:t>
            </a:r>
            <a:endParaRPr lang="en-US" sz="1600" b="0" i="1" strike="noStrike" spc="-1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600" b="0" i="1" strike="noStrike" spc="-1">
                <a:solidFill>
                  <a:schemeClr val="dk1"/>
                </a:solidFill>
                <a:latin typeface="DM Sans"/>
                <a:ea typeface="DM Sans"/>
              </a:rPr>
              <a:t>. . . </a:t>
            </a:r>
            <a:endParaRPr lang="en-US" sz="1600" b="0" i="1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424;p 7"/>
          <p:cNvGrpSpPr/>
          <p:nvPr/>
        </p:nvGrpSpPr>
        <p:grpSpPr>
          <a:xfrm>
            <a:off x="0" y="-141120"/>
            <a:ext cx="2545920" cy="1182600"/>
            <a:chOff x="0" y="-141120"/>
            <a:chExt cx="2545920" cy="1182600"/>
          </a:xfrm>
        </p:grpSpPr>
        <p:sp>
          <p:nvSpPr>
            <p:cNvPr id="580" name="Google Shape;425;p 7"/>
            <p:cNvSpPr/>
            <p:nvPr/>
          </p:nvSpPr>
          <p:spPr>
            <a:xfrm rot="16200000">
              <a:off x="455040" y="-78480"/>
              <a:ext cx="457560" cy="1367640"/>
            </a:xfrm>
            <a:custGeom>
              <a:avLst/>
              <a:gdLst>
                <a:gd name="textAreaLeft" fmla="*/ 0 w 457560"/>
                <a:gd name="textAreaRight" fmla="*/ 457920 w 457560"/>
                <a:gd name="textAreaTop" fmla="*/ 0 h 1367640"/>
                <a:gd name="textAreaBottom" fmla="*/ 1368000 h 136764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81" name="Google Shape;426;p 7"/>
            <p:cNvSpPr/>
            <p:nvPr/>
          </p:nvSpPr>
          <p:spPr>
            <a:xfrm rot="16200000">
              <a:off x="1098720" y="471600"/>
              <a:ext cx="226800" cy="669240"/>
            </a:xfrm>
            <a:custGeom>
              <a:avLst/>
              <a:gdLst>
                <a:gd name="textAreaLeft" fmla="*/ 0 w 226800"/>
                <a:gd name="textAreaRight" fmla="*/ 227160 w 226800"/>
                <a:gd name="textAreaTop" fmla="*/ 0 h 669240"/>
                <a:gd name="textAreaBottom" fmla="*/ 669600 h 66924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82" name="Google Shape;427;p 7"/>
            <p:cNvSpPr/>
            <p:nvPr/>
          </p:nvSpPr>
          <p:spPr>
            <a:xfrm rot="16200000">
              <a:off x="455040" y="154440"/>
              <a:ext cx="591480" cy="1182600"/>
            </a:xfrm>
            <a:custGeom>
              <a:avLst/>
              <a:gdLst>
                <a:gd name="textAreaLeft" fmla="*/ 0 w 591480"/>
                <a:gd name="textAreaRight" fmla="*/ 591840 w 591480"/>
                <a:gd name="textAreaTop" fmla="*/ 0 h 1182600"/>
                <a:gd name="textAreaBottom" fmla="*/ 1182960 h 118260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83" name="Google Shape;428;p 7"/>
            <p:cNvSpPr/>
            <p:nvPr/>
          </p:nvSpPr>
          <p:spPr>
            <a:xfrm rot="16200000">
              <a:off x="817200" y="-958320"/>
              <a:ext cx="406080" cy="2040840"/>
            </a:xfrm>
            <a:custGeom>
              <a:avLst/>
              <a:gdLst>
                <a:gd name="textAreaLeft" fmla="*/ 0 w 406080"/>
                <a:gd name="textAreaRight" fmla="*/ 406440 w 406080"/>
                <a:gd name="textAreaTop" fmla="*/ 0 h 2040840"/>
                <a:gd name="textAreaBottom" fmla="*/ 2041200 h 2040840"/>
              </a:gdLst>
              <a:ahLst/>
              <a:cxnLst/>
              <a:rect l="textAreaLeft" t="textAreaTop" r="textAreaRight" b="textAreaBottom"/>
              <a:pathLst>
                <a:path w="266985" h="134140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84" name="Google Shape;429;p 7"/>
            <p:cNvSpPr/>
            <p:nvPr/>
          </p:nvSpPr>
          <p:spPr>
            <a:xfrm rot="16200000">
              <a:off x="906480" y="-833040"/>
              <a:ext cx="564120" cy="2377080"/>
            </a:xfrm>
            <a:custGeom>
              <a:avLst/>
              <a:gdLst>
                <a:gd name="textAreaLeft" fmla="*/ 0 w 564120"/>
                <a:gd name="textAreaRight" fmla="*/ 564480 w 564120"/>
                <a:gd name="textAreaTop" fmla="*/ 0 h 2377080"/>
                <a:gd name="textAreaBottom" fmla="*/ 2377440 h 237708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85" name="Google Shape;430;p 7"/>
            <p:cNvSpPr/>
            <p:nvPr/>
          </p:nvSpPr>
          <p:spPr>
            <a:xfrm rot="16200000">
              <a:off x="2150280" y="165600"/>
              <a:ext cx="114840" cy="676080"/>
            </a:xfrm>
            <a:custGeom>
              <a:avLst/>
              <a:gdLst>
                <a:gd name="textAreaLeft" fmla="*/ 0 w 114840"/>
                <a:gd name="textAreaRight" fmla="*/ 115200 w 114840"/>
                <a:gd name="textAreaTop" fmla="*/ 0 h 676080"/>
                <a:gd name="textAreaBottom" fmla="*/ 676440 h 67608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86" name="Google Shape;431;p 7"/>
            <p:cNvSpPr/>
            <p:nvPr/>
          </p:nvSpPr>
          <p:spPr>
            <a:xfrm rot="16200000">
              <a:off x="1766520" y="325080"/>
              <a:ext cx="366480" cy="1066320"/>
            </a:xfrm>
            <a:custGeom>
              <a:avLst/>
              <a:gdLst>
                <a:gd name="textAreaLeft" fmla="*/ 0 w 366480"/>
                <a:gd name="textAreaRight" fmla="*/ 366840 w 366480"/>
                <a:gd name="textAreaTop" fmla="*/ 0 h 1066320"/>
                <a:gd name="textAreaBottom" fmla="*/ 1066680 h 106632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87" name="Google Shape;432;p 7"/>
            <p:cNvSpPr/>
            <p:nvPr/>
          </p:nvSpPr>
          <p:spPr>
            <a:xfrm rot="16200000">
              <a:off x="733320" y="-171720"/>
              <a:ext cx="490680" cy="1304640"/>
            </a:xfrm>
            <a:custGeom>
              <a:avLst/>
              <a:gdLst>
                <a:gd name="textAreaLeft" fmla="*/ 0 w 490680"/>
                <a:gd name="textAreaRight" fmla="*/ 491040 w 490680"/>
                <a:gd name="textAreaTop" fmla="*/ 0 h 1304640"/>
                <a:gd name="textAreaBottom" fmla="*/ 1305000 h 130464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588" name="Google Shape;433;p 7"/>
          <p:cNvGrpSpPr/>
          <p:nvPr/>
        </p:nvGrpSpPr>
        <p:grpSpPr>
          <a:xfrm>
            <a:off x="6677280" y="-141480"/>
            <a:ext cx="2554920" cy="1182600"/>
            <a:chOff x="6677280" y="-141480"/>
            <a:chExt cx="2554920" cy="1182600"/>
          </a:xfrm>
        </p:grpSpPr>
        <p:sp>
          <p:nvSpPr>
            <p:cNvPr id="589" name="Google Shape;434;p 7"/>
            <p:cNvSpPr/>
            <p:nvPr/>
          </p:nvSpPr>
          <p:spPr>
            <a:xfrm rot="16200000" flipV="1">
              <a:off x="8317080" y="-81720"/>
              <a:ext cx="457560" cy="1372320"/>
            </a:xfrm>
            <a:custGeom>
              <a:avLst/>
              <a:gdLst>
                <a:gd name="textAreaLeft" fmla="*/ 0 w 457560"/>
                <a:gd name="textAreaRight" fmla="*/ 457920 w 457560"/>
                <a:gd name="textAreaTop" fmla="*/ 360 h 1372320"/>
                <a:gd name="textAreaBottom" fmla="*/ 1373040 h 137232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90" name="Google Shape;435;p 7"/>
            <p:cNvSpPr/>
            <p:nvPr/>
          </p:nvSpPr>
          <p:spPr>
            <a:xfrm rot="16200000" flipV="1">
              <a:off x="7902000" y="470160"/>
              <a:ext cx="226800" cy="671760"/>
            </a:xfrm>
            <a:custGeom>
              <a:avLst/>
              <a:gdLst>
                <a:gd name="textAreaLeft" fmla="*/ 0 w 226800"/>
                <a:gd name="textAreaRight" fmla="*/ 227160 w 226800"/>
                <a:gd name="textAreaTop" fmla="*/ 360 h 671760"/>
                <a:gd name="textAreaBottom" fmla="*/ 672480 h 67176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91" name="Google Shape;436;p 7"/>
            <p:cNvSpPr/>
            <p:nvPr/>
          </p:nvSpPr>
          <p:spPr>
            <a:xfrm rot="16200000" flipV="1">
              <a:off x="8182800" y="150840"/>
              <a:ext cx="591480" cy="1186560"/>
            </a:xfrm>
            <a:custGeom>
              <a:avLst/>
              <a:gdLst>
                <a:gd name="textAreaLeft" fmla="*/ 0 w 591480"/>
                <a:gd name="textAreaRight" fmla="*/ 591840 w 591480"/>
                <a:gd name="textAreaTop" fmla="*/ 360 h 1186560"/>
                <a:gd name="textAreaBottom" fmla="*/ 1187280 h 118656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92" name="Google Shape;437;p 7"/>
            <p:cNvSpPr/>
            <p:nvPr/>
          </p:nvSpPr>
          <p:spPr>
            <a:xfrm rot="16200000" flipV="1">
              <a:off x="8004960" y="-962280"/>
              <a:ext cx="406080" cy="2048040"/>
            </a:xfrm>
            <a:custGeom>
              <a:avLst/>
              <a:gdLst>
                <a:gd name="textAreaLeft" fmla="*/ 0 w 406080"/>
                <a:gd name="textAreaRight" fmla="*/ 406440 w 406080"/>
                <a:gd name="textAreaTop" fmla="*/ -360 h 2048040"/>
                <a:gd name="textAreaBottom" fmla="*/ 2048040 h 2048040"/>
              </a:gdLst>
              <a:ahLst/>
              <a:cxnLst/>
              <a:rect l="textAreaLeft" t="textAreaTop" r="textAreaRight" b="textAreaBottom"/>
              <a:pathLst>
                <a:path w="266985" h="134140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93" name="Google Shape;438;p 7"/>
            <p:cNvSpPr/>
            <p:nvPr/>
          </p:nvSpPr>
          <p:spPr>
            <a:xfrm rot="16200000" flipV="1">
              <a:off x="7757280" y="-838440"/>
              <a:ext cx="564120" cy="2385360"/>
            </a:xfrm>
            <a:custGeom>
              <a:avLst/>
              <a:gdLst>
                <a:gd name="textAreaLeft" fmla="*/ 0 w 564120"/>
                <a:gd name="textAreaRight" fmla="*/ 564480 w 564120"/>
                <a:gd name="textAreaTop" fmla="*/ 360 h 2385360"/>
                <a:gd name="textAreaBottom" fmla="*/ 2386080 h 238536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94" name="Google Shape;439;p 7"/>
            <p:cNvSpPr/>
            <p:nvPr/>
          </p:nvSpPr>
          <p:spPr>
            <a:xfrm rot="16200000" flipV="1">
              <a:off x="6959160" y="163440"/>
              <a:ext cx="114840" cy="678600"/>
            </a:xfrm>
            <a:custGeom>
              <a:avLst/>
              <a:gdLst>
                <a:gd name="textAreaLeft" fmla="*/ 0 w 114840"/>
                <a:gd name="textAreaRight" fmla="*/ 115200 w 114840"/>
                <a:gd name="textAreaTop" fmla="*/ -360 h 678600"/>
                <a:gd name="textAreaBottom" fmla="*/ 678600 h 67860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95" name="Google Shape;440;p 7"/>
            <p:cNvSpPr/>
            <p:nvPr/>
          </p:nvSpPr>
          <p:spPr>
            <a:xfrm rot="16200000" flipV="1">
              <a:off x="7092000" y="322560"/>
              <a:ext cx="366480" cy="1070280"/>
            </a:xfrm>
            <a:custGeom>
              <a:avLst/>
              <a:gdLst>
                <a:gd name="textAreaLeft" fmla="*/ 0 w 366480"/>
                <a:gd name="textAreaRight" fmla="*/ 366840 w 366480"/>
                <a:gd name="textAreaTop" fmla="*/ -360 h 1070280"/>
                <a:gd name="textAreaBottom" fmla="*/ 1070280 h 107028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96" name="Google Shape;441;p 7"/>
            <p:cNvSpPr/>
            <p:nvPr/>
          </p:nvSpPr>
          <p:spPr>
            <a:xfrm rot="16200000" flipV="1">
              <a:off x="8004240" y="-174960"/>
              <a:ext cx="490680" cy="1308960"/>
            </a:xfrm>
            <a:custGeom>
              <a:avLst/>
              <a:gdLst>
                <a:gd name="textAreaLeft" fmla="*/ 0 w 490680"/>
                <a:gd name="textAreaRight" fmla="*/ 491040 w 490680"/>
                <a:gd name="textAreaTop" fmla="*/ 360 h 1308960"/>
                <a:gd name="textAreaBottom" fmla="*/ 1309680 h 130896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400" b="0" strike="noStrike" spc="-1">
                <a:solidFill>
                  <a:srgbClr val="96FFF3"/>
                </a:solidFill>
                <a:latin typeface="Oswald"/>
                <a:ea typeface="Oswald"/>
              </a:rPr>
              <a:t>Some Idea</a:t>
            </a:r>
            <a:endParaRPr lang="en-US" sz="3400" b="0" strike="noStrike" spc="-1">
              <a:solidFill>
                <a:srgbClr val="96FFF3"/>
              </a:solidFill>
              <a:latin typeface="Arial"/>
            </a:endParaRPr>
          </a:p>
        </p:txBody>
      </p:sp>
      <p:sp>
        <p:nvSpPr>
          <p:cNvPr id="598" name="Picture 18"/>
          <p:cNvSpPr/>
          <p:nvPr/>
        </p:nvSpPr>
        <p:spPr>
          <a:xfrm>
            <a:off x="8464320" y="4523400"/>
            <a:ext cx="568440" cy="510120"/>
          </a:xfrm>
          <a:prstGeom prst="roundRect">
            <a:avLst>
              <a:gd name="adj" fmla="val 8594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glow rad="139680">
              <a:srgbClr val="190057">
                <a:alpha val="40000"/>
              </a:srgbClr>
            </a:glow>
            <a:outerShdw blurRad="152280" dist="317520" dir="5400000" sx="90000" sy="-19000" rotWithShape="0">
              <a:srgbClr val="000000">
                <a:alpha val="15000"/>
              </a:srgbClr>
            </a:outerShdw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Google Shape;374;p 8"/>
          <p:cNvSpPr txBox="1"/>
          <p:nvPr/>
        </p:nvSpPr>
        <p:spPr>
          <a:xfrm>
            <a:off x="1371600" y="1489320"/>
            <a:ext cx="3200400" cy="39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200" b="0" strike="noStrike" spc="-1">
                <a:solidFill>
                  <a:schemeClr val="dk1"/>
                </a:solidFill>
                <a:latin typeface="Oswald"/>
                <a:ea typeface="Oswald"/>
              </a:rPr>
              <a:t>Use TEE for your Embedded Project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00" name="Google Shape;387;p 8"/>
          <p:cNvGrpSpPr/>
          <p:nvPr/>
        </p:nvGrpSpPr>
        <p:grpSpPr>
          <a:xfrm>
            <a:off x="875520" y="1516680"/>
            <a:ext cx="461520" cy="393120"/>
            <a:chOff x="875520" y="1516680"/>
            <a:chExt cx="461520" cy="393120"/>
          </a:xfrm>
        </p:grpSpPr>
        <p:sp>
          <p:nvSpPr>
            <p:cNvPr id="601" name="Google Shape;388;p 8"/>
            <p:cNvSpPr/>
            <p:nvPr/>
          </p:nvSpPr>
          <p:spPr>
            <a:xfrm>
              <a:off x="1037880" y="1652760"/>
              <a:ext cx="27360" cy="4068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629" h="929">
                  <a:moveTo>
                    <a:pt x="1" y="1"/>
                  </a:moveTo>
                  <a:lnTo>
                    <a:pt x="1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02" name="Google Shape;389;p 8"/>
            <p:cNvSpPr/>
            <p:nvPr/>
          </p:nvSpPr>
          <p:spPr>
            <a:xfrm>
              <a:off x="902160" y="1516680"/>
              <a:ext cx="407520" cy="5364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53640"/>
                <a:gd name="textAreaBottom" fmla="*/ 54000 h 53640"/>
              </a:gdLst>
              <a:ahLst/>
              <a:cxnLst/>
              <a:rect l="textAreaLeft" t="textAreaTop" r="textAreaRight" b="textAreaBottom"/>
              <a:pathLst>
                <a:path w="9257" h="1230">
                  <a:moveTo>
                    <a:pt x="0" y="1"/>
                  </a:moveTo>
                  <a:lnTo>
                    <a:pt x="0" y="1229"/>
                  </a:lnTo>
                  <a:lnTo>
                    <a:pt x="9256" y="1229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7000" bIns="2700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03" name="Google Shape;390;p 8"/>
            <p:cNvSpPr/>
            <p:nvPr/>
          </p:nvSpPr>
          <p:spPr>
            <a:xfrm>
              <a:off x="1201680" y="1652760"/>
              <a:ext cx="27360" cy="4068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628" h="929">
                  <a:moveTo>
                    <a:pt x="0" y="1"/>
                  </a:moveTo>
                  <a:lnTo>
                    <a:pt x="0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04" name="Google Shape;391;p 8"/>
            <p:cNvSpPr/>
            <p:nvPr/>
          </p:nvSpPr>
          <p:spPr>
            <a:xfrm>
              <a:off x="903240" y="1598400"/>
              <a:ext cx="407520" cy="14868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148680"/>
                <a:gd name="textAreaBottom" fmla="*/ 149040 h 148680"/>
              </a:gdLst>
              <a:ahLst/>
              <a:cxnLst/>
              <a:rect l="textAreaLeft" t="textAreaTop" r="textAreaRight" b="textAreaBottom"/>
              <a:pathLst>
                <a:path w="9257" h="3387">
                  <a:moveTo>
                    <a:pt x="1856" y="602"/>
                  </a:moveTo>
                  <a:lnTo>
                    <a:pt x="1856" y="2759"/>
                  </a:lnTo>
                  <a:lnTo>
                    <a:pt x="1229" y="2759"/>
                  </a:lnTo>
                  <a:lnTo>
                    <a:pt x="1229" y="602"/>
                  </a:lnTo>
                  <a:close/>
                  <a:moveTo>
                    <a:pt x="4315" y="602"/>
                  </a:moveTo>
                  <a:lnTo>
                    <a:pt x="4315" y="2759"/>
                  </a:lnTo>
                  <a:lnTo>
                    <a:pt x="2457" y="2759"/>
                  </a:lnTo>
                  <a:lnTo>
                    <a:pt x="2457" y="602"/>
                  </a:lnTo>
                  <a:close/>
                  <a:moveTo>
                    <a:pt x="5543" y="602"/>
                  </a:moveTo>
                  <a:lnTo>
                    <a:pt x="5543" y="2759"/>
                  </a:lnTo>
                  <a:lnTo>
                    <a:pt x="4914" y="2759"/>
                  </a:lnTo>
                  <a:lnTo>
                    <a:pt x="4914" y="602"/>
                  </a:lnTo>
                  <a:close/>
                  <a:moveTo>
                    <a:pt x="8000" y="602"/>
                  </a:moveTo>
                  <a:lnTo>
                    <a:pt x="8000" y="2759"/>
                  </a:lnTo>
                  <a:lnTo>
                    <a:pt x="6144" y="2759"/>
                  </a:lnTo>
                  <a:lnTo>
                    <a:pt x="6144" y="602"/>
                  </a:lnTo>
                  <a:close/>
                  <a:moveTo>
                    <a:pt x="0" y="1"/>
                  </a:moveTo>
                  <a:lnTo>
                    <a:pt x="0" y="3387"/>
                  </a:lnTo>
                  <a:lnTo>
                    <a:pt x="9256" y="3387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4520" bIns="74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05" name="Google Shape;392;p 8"/>
            <p:cNvSpPr/>
            <p:nvPr/>
          </p:nvSpPr>
          <p:spPr>
            <a:xfrm>
              <a:off x="902160" y="1775160"/>
              <a:ext cx="407520" cy="6696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9257" h="1530">
                  <a:moveTo>
                    <a:pt x="0" y="1"/>
                  </a:moveTo>
                  <a:lnTo>
                    <a:pt x="0" y="928"/>
                  </a:lnTo>
                  <a:lnTo>
                    <a:pt x="2956" y="928"/>
                  </a:lnTo>
                  <a:lnTo>
                    <a:pt x="3574" y="1529"/>
                  </a:lnTo>
                  <a:lnTo>
                    <a:pt x="5679" y="1529"/>
                  </a:lnTo>
                  <a:lnTo>
                    <a:pt x="6295" y="928"/>
                  </a:lnTo>
                  <a:lnTo>
                    <a:pt x="9256" y="928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480" bIns="334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06" name="Google Shape;393;p 8"/>
            <p:cNvSpPr/>
            <p:nvPr/>
          </p:nvSpPr>
          <p:spPr>
            <a:xfrm>
              <a:off x="875520" y="1842840"/>
              <a:ext cx="461520" cy="66960"/>
            </a:xfrm>
            <a:custGeom>
              <a:avLst/>
              <a:gdLst>
                <a:gd name="textAreaLeft" fmla="*/ 0 w 461520"/>
                <a:gd name="textAreaRight" fmla="*/ 461880 w 46152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10487" h="1530">
                  <a:moveTo>
                    <a:pt x="0" y="0"/>
                  </a:moveTo>
                  <a:lnTo>
                    <a:pt x="0" y="604"/>
                  </a:lnTo>
                  <a:cubicBezTo>
                    <a:pt x="0" y="1116"/>
                    <a:pt x="415" y="1529"/>
                    <a:pt x="927" y="1529"/>
                  </a:cubicBezTo>
                  <a:lnTo>
                    <a:pt x="9561" y="1529"/>
                  </a:lnTo>
                  <a:cubicBezTo>
                    <a:pt x="10071" y="1529"/>
                    <a:pt x="10486" y="1116"/>
                    <a:pt x="10486" y="604"/>
                  </a:cubicBezTo>
                  <a:lnTo>
                    <a:pt x="10486" y="0"/>
                  </a:lnTo>
                  <a:lnTo>
                    <a:pt x="7094" y="0"/>
                  </a:lnTo>
                  <a:lnTo>
                    <a:pt x="6477" y="629"/>
                  </a:lnTo>
                  <a:lnTo>
                    <a:pt x="4010" y="629"/>
                  </a:lnTo>
                  <a:lnTo>
                    <a:pt x="339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480" bIns="334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607" name="Google Shape;377;p 6"/>
          <p:cNvSpPr txBox="1"/>
          <p:nvPr/>
        </p:nvSpPr>
        <p:spPr>
          <a:xfrm>
            <a:off x="1545480" y="2249640"/>
            <a:ext cx="5083920" cy="2093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600" b="0" i="1" strike="noStrike" spc="-1">
                <a:solidFill>
                  <a:schemeClr val="dk1"/>
                </a:solidFill>
                <a:latin typeface="DM Sans"/>
                <a:ea typeface="DM Sans"/>
              </a:rPr>
              <a:t>OP-TEE</a:t>
            </a:r>
            <a:endParaRPr lang="en-US" sz="1600" b="0" i="1" strike="noStrike" spc="-1">
              <a:solidFill>
                <a:srgbClr val="FFFFFF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400" b="0" i="1" strike="noStrike" spc="-1">
                <a:solidFill>
                  <a:schemeClr val="dk1"/>
                </a:solidFill>
                <a:latin typeface="DM Sans"/>
                <a:ea typeface="DM Sans"/>
              </a:rPr>
              <a:t>opensource TEE designed for Arm Cortex-A cores using the TrustZone technology</a:t>
            </a:r>
            <a:endParaRPr lang="en-US" sz="1400" b="0" i="1" strike="noStrike" spc="-1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600" b="0" i="1" strike="noStrike" spc="-1">
                <a:solidFill>
                  <a:schemeClr val="dk1"/>
                </a:solidFill>
                <a:latin typeface="DM Sans"/>
                <a:ea typeface="DM Sans"/>
              </a:rPr>
              <a:t>Linux TEE framework</a:t>
            </a:r>
            <a:endParaRPr lang="en-US" sz="1600" b="0" i="1" strike="noStrike" spc="-1">
              <a:solidFill>
                <a:srgbClr val="FFFFFF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400" b="0" i="1" strike="noStrike" spc="-1">
                <a:solidFill>
                  <a:schemeClr val="dk1"/>
                </a:solidFill>
                <a:latin typeface="DM Sans"/>
                <a:ea typeface="DM Sans"/>
              </a:rPr>
              <a:t>Registration of TEE drivers</a:t>
            </a:r>
            <a:endParaRPr lang="en-US" sz="1400" b="0" i="1" strike="noStrike" spc="-1">
              <a:solidFill>
                <a:srgbClr val="FFFFFF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400" b="0" i="1" strike="noStrike" spc="-1">
                <a:solidFill>
                  <a:schemeClr val="dk1"/>
                </a:solidFill>
                <a:latin typeface="DM Sans"/>
                <a:ea typeface="DM Sans"/>
              </a:rPr>
              <a:t>Managing shared memory between Linux and the TEE</a:t>
            </a:r>
            <a:endParaRPr lang="en-US" sz="1400" b="0" i="1" strike="noStrike" spc="-1">
              <a:solidFill>
                <a:srgbClr val="FFFFFF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400" b="0" i="1" strike="noStrike" spc="-1">
                <a:solidFill>
                  <a:schemeClr val="dk1"/>
                </a:solidFill>
                <a:latin typeface="DM Sans"/>
                <a:ea typeface="DM Sans"/>
              </a:rPr>
              <a:t>Providing a generic API to the TEE</a:t>
            </a:r>
            <a:endParaRPr lang="en-US" sz="1400" b="0" i="1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548;p 2"/>
          <p:cNvSpPr/>
          <p:nvPr/>
        </p:nvSpPr>
        <p:spPr>
          <a:xfrm>
            <a:off x="570600" y="1210320"/>
            <a:ext cx="8344800" cy="2940120"/>
          </a:xfrm>
          <a:prstGeom prst="roundRect">
            <a:avLst>
              <a:gd name="adj" fmla="val 11903"/>
            </a:avLst>
          </a:prstGeom>
          <a:noFill/>
          <a:ln w="19050">
            <a:solidFill>
              <a:srgbClr val="3FF5E1"/>
            </a:solidFill>
            <a:round/>
          </a:ln>
          <a:effectLst>
            <a:outerShdw blurRad="142920" dist="19080" dir="5400000" algn="bl" rotWithShape="0">
              <a:srgbClr val="98FAFC">
                <a:alpha val="9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5540760" y="1840320"/>
            <a:ext cx="2421720" cy="106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0" strike="noStrike" spc="-1">
                <a:solidFill>
                  <a:schemeClr val="dk1"/>
                </a:solidFill>
                <a:latin typeface="Oswald"/>
                <a:ea typeface="Oswald"/>
              </a:rPr>
              <a:t>UPDATE</a:t>
            </a:r>
            <a:br>
              <a:rPr sz="3600"/>
            </a:b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 type="title"/>
          </p:nvPr>
        </p:nvSpPr>
        <p:spPr>
          <a:xfrm>
            <a:off x="4662000" y="1840320"/>
            <a:ext cx="595800" cy="50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400" b="0" strike="noStrike" spc="-1">
                <a:solidFill>
                  <a:schemeClr val="dk1"/>
                </a:solidFill>
                <a:latin typeface="Oswald ExtraLight"/>
                <a:ea typeface="Oswald ExtraLight"/>
              </a:rPr>
              <a:t>02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3"/>
          <p:cNvSpPr>
            <a:spLocks noGrp="1"/>
          </p:cNvSpPr>
          <p:nvPr>
            <p:ph type="subTitle"/>
          </p:nvPr>
        </p:nvSpPr>
        <p:spPr>
          <a:xfrm>
            <a:off x="4800600" y="2514600"/>
            <a:ext cx="4055400" cy="100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1" strike="noStrike" spc="-1">
                <a:solidFill>
                  <a:schemeClr val="dk1"/>
                </a:solidFill>
                <a:latin typeface="DM Sans"/>
                <a:ea typeface="DM Sans"/>
              </a:rPr>
              <a:t>What happens if your mission-critical control computer or retail kiosk gets an update and then fails?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2" name="Google Shape;552;p 2"/>
          <p:cNvSpPr/>
          <p:nvPr/>
        </p:nvSpPr>
        <p:spPr>
          <a:xfrm>
            <a:off x="848520" y="673200"/>
            <a:ext cx="3551760" cy="3796560"/>
          </a:xfrm>
          <a:prstGeom prst="roundRect">
            <a:avLst>
              <a:gd name="adj" fmla="val 10435"/>
            </a:avLst>
          </a:prstGeom>
          <a:blipFill rotWithShape="0">
            <a:blip r:embed="rId2"/>
            <a:srcRect/>
            <a:stretch/>
          </a:blipFill>
          <a:ln w="19050">
            <a:solidFill>
              <a:srgbClr val="98FAFC"/>
            </a:solidFill>
            <a:round/>
          </a:ln>
          <a:effectLst>
            <a:outerShdw blurRad="257040" dist="19080" dir="5400000" algn="bl" rotWithShape="0">
              <a:srgbClr val="98FAFC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Picture 8"/>
          <p:cNvSpPr/>
          <p:nvPr/>
        </p:nvSpPr>
        <p:spPr>
          <a:xfrm>
            <a:off x="8464320" y="4523400"/>
            <a:ext cx="568440" cy="510120"/>
          </a:xfrm>
          <a:prstGeom prst="roundRect">
            <a:avLst>
              <a:gd name="adj" fmla="val 8594"/>
            </a:avLst>
          </a:prstGeom>
          <a:blipFill rotWithShape="0">
            <a:blip r:embed="rId3"/>
            <a:srcRect/>
            <a:stretch/>
          </a:blipFill>
          <a:ln w="0">
            <a:noFill/>
          </a:ln>
          <a:effectLst>
            <a:glow rad="139680">
              <a:srgbClr val="190057">
                <a:alpha val="40000"/>
              </a:srgbClr>
            </a:glow>
            <a:outerShdw blurRad="152280" dist="317520" dir="5400000" sx="90000" sy="-19000" rotWithShape="0">
              <a:srgbClr val="000000">
                <a:alpha val="15000"/>
              </a:srgbClr>
            </a:outerShdw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754560" y="12564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400" b="0" strike="noStrike" spc="-1">
                <a:solidFill>
                  <a:schemeClr val="accent1"/>
                </a:solidFill>
                <a:latin typeface="Oswald"/>
                <a:ea typeface="Oswald"/>
              </a:rPr>
              <a:t>Who </a:t>
            </a:r>
            <a:r>
              <a:rPr lang="en" sz="3400" b="0" strike="noStrike" spc="-1">
                <a:solidFill>
                  <a:srgbClr val="FFFFFF"/>
                </a:solidFill>
                <a:latin typeface="Oswald"/>
                <a:ea typeface="Oswald"/>
              </a:rPr>
              <a:t>I am</a:t>
            </a:r>
            <a:r>
              <a:rPr lang="en" sz="3400" b="0" strike="noStrike" spc="-1">
                <a:solidFill>
                  <a:schemeClr val="accent1"/>
                </a:solidFill>
                <a:latin typeface="Oswald"/>
                <a:ea typeface="Oswald"/>
              </a:rPr>
              <a:t> 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720000" y="1828800"/>
            <a:ext cx="7703640" cy="2779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DM Sans"/>
                <a:ea typeface="DM Sans"/>
              </a:rPr>
              <a:t>AbdoRahman Amani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DM Sans"/>
                <a:ea typeface="DM Sans"/>
              </a:rPr>
              <a:t>A Software engineer.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DM Sans"/>
                <a:ea typeface="DM Sans"/>
              </a:rPr>
              <a:t>Start Embedded journy with Nokia-sysmbian Smart phones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DM Sans"/>
                <a:ea typeface="DM Sans"/>
              </a:rPr>
              <a:t>Then Android erea.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DM Sans"/>
                <a:ea typeface="DM Sans"/>
              </a:rPr>
              <a:t>Continued with RPi in university.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DM Sans"/>
                <a:ea typeface="DM Sans"/>
              </a:rPr>
              <a:t>Lots of Embedded project as freelancer.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DM Sans"/>
                <a:ea typeface="DM Sans"/>
              </a:rPr>
              <a:t>Back to smart phones as security researcher.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icture 1"/>
          <p:cNvSpPr/>
          <p:nvPr/>
        </p:nvSpPr>
        <p:spPr>
          <a:xfrm>
            <a:off x="8464320" y="4523400"/>
            <a:ext cx="568440" cy="510120"/>
          </a:xfrm>
          <a:prstGeom prst="roundRect">
            <a:avLst>
              <a:gd name="adj" fmla="val 8594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glow rad="139680">
              <a:srgbClr val="190057">
                <a:alpha val="40000"/>
              </a:srgbClr>
            </a:glow>
            <a:outerShdw blurRad="152280" dist="317520" dir="5400000" sx="90000" sy="-19000" rotWithShape="0">
              <a:srgbClr val="000000">
                <a:alpha val="15000"/>
              </a:srgbClr>
            </a:outerShdw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Google Shape;236;p 1"/>
          <p:cNvSpPr txBox="1"/>
          <p:nvPr/>
        </p:nvSpPr>
        <p:spPr>
          <a:xfrm>
            <a:off x="754560" y="5706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400" b="0" strike="noStrike" spc="-1">
                <a:solidFill>
                  <a:srgbClr val="6B5E9B"/>
                </a:solidFill>
                <a:latin typeface="Oswald"/>
                <a:ea typeface="Oswald"/>
              </a:rPr>
              <a:t>#</a:t>
            </a:r>
            <a:r>
              <a:rPr lang="en" sz="3400" b="0" strike="noStrike" spc="-1">
                <a:solidFill>
                  <a:srgbClr val="FFFF00"/>
                </a:solidFill>
                <a:latin typeface="Oswald"/>
                <a:ea typeface="Oswald"/>
              </a:rPr>
              <a:t>!</a:t>
            </a:r>
            <a:r>
              <a:rPr lang="en" sz="3400" b="0" strike="noStrike" spc="-1">
                <a:solidFill>
                  <a:srgbClr val="FFFFFF"/>
                </a:solidFill>
                <a:latin typeface="Oswald"/>
                <a:ea typeface="Oswald"/>
              </a:rPr>
              <a:t>/</a:t>
            </a:r>
            <a:r>
              <a:rPr lang="en" sz="3400" b="0" strike="noStrike" spc="-1">
                <a:solidFill>
                  <a:srgbClr val="96FFF3"/>
                </a:solidFill>
                <a:latin typeface="Oswald"/>
                <a:ea typeface="Oswald"/>
              </a:rPr>
              <a:t>inTheNameOf</a:t>
            </a:r>
            <a:r>
              <a:rPr lang="en" sz="3400" b="0" strike="noStrike" spc="-1">
                <a:solidFill>
                  <a:srgbClr val="FFFFFF"/>
                </a:solidFill>
                <a:latin typeface="Oswald"/>
                <a:ea typeface="Oswald"/>
              </a:rPr>
              <a:t>/</a:t>
            </a:r>
            <a:r>
              <a:rPr lang="en" sz="3400" b="0" strike="noStrike" spc="-1">
                <a:solidFill>
                  <a:srgbClr val="96FFF3"/>
                </a:solidFill>
                <a:latin typeface="Oswald"/>
                <a:ea typeface="Oswald"/>
              </a:rPr>
              <a:t>God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557;p41"/>
          <p:cNvGrpSpPr/>
          <p:nvPr/>
        </p:nvGrpSpPr>
        <p:grpSpPr>
          <a:xfrm>
            <a:off x="2927520" y="1564200"/>
            <a:ext cx="5496120" cy="2798280"/>
            <a:chOff x="2927520" y="1564200"/>
            <a:chExt cx="5496120" cy="2798280"/>
          </a:xfrm>
        </p:grpSpPr>
        <p:sp>
          <p:nvSpPr>
            <p:cNvPr id="615" name="Google Shape;558;p41"/>
            <p:cNvSpPr/>
            <p:nvPr/>
          </p:nvSpPr>
          <p:spPr>
            <a:xfrm>
              <a:off x="7561800" y="3676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04" y="0"/>
                  </a:moveTo>
                  <a:cubicBezTo>
                    <a:pt x="459" y="0"/>
                    <a:pt x="1" y="430"/>
                    <a:pt x="1" y="1003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77" y="2007"/>
                    <a:pt x="2036" y="1548"/>
                    <a:pt x="2036" y="1003"/>
                  </a:cubicBezTo>
                  <a:cubicBezTo>
                    <a:pt x="2036" y="430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6" name="Google Shape;559;p41"/>
            <p:cNvSpPr/>
            <p:nvPr/>
          </p:nvSpPr>
          <p:spPr>
            <a:xfrm>
              <a:off x="7561800" y="37346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04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7" name="Google Shape;560;p41"/>
            <p:cNvSpPr/>
            <p:nvPr/>
          </p:nvSpPr>
          <p:spPr>
            <a:xfrm>
              <a:off x="7561800" y="37933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0"/>
                  </a:moveTo>
                  <a:cubicBezTo>
                    <a:pt x="459" y="0"/>
                    <a:pt x="1" y="459"/>
                    <a:pt x="1" y="1003"/>
                  </a:cubicBezTo>
                  <a:cubicBezTo>
                    <a:pt x="1" y="1577"/>
                    <a:pt x="459" y="2035"/>
                    <a:pt x="1004" y="2035"/>
                  </a:cubicBezTo>
                  <a:cubicBezTo>
                    <a:pt x="1577" y="2035"/>
                    <a:pt x="2036" y="1577"/>
                    <a:pt x="2036" y="1003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8" name="Google Shape;561;p41"/>
            <p:cNvSpPr/>
            <p:nvPr/>
          </p:nvSpPr>
          <p:spPr>
            <a:xfrm>
              <a:off x="7620840" y="37346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60" y="1"/>
                    <a:pt x="1" y="459"/>
                    <a:pt x="1" y="1033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49" y="2036"/>
                    <a:pt x="2008" y="1577"/>
                    <a:pt x="2008" y="1033"/>
                  </a:cubicBezTo>
                  <a:cubicBezTo>
                    <a:pt x="2008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9" name="Google Shape;562;p41"/>
            <p:cNvSpPr/>
            <p:nvPr/>
          </p:nvSpPr>
          <p:spPr>
            <a:xfrm>
              <a:off x="7620840" y="37933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60" y="0"/>
                    <a:pt x="1" y="459"/>
                    <a:pt x="1" y="1003"/>
                  </a:cubicBezTo>
                  <a:cubicBezTo>
                    <a:pt x="1" y="1577"/>
                    <a:pt x="460" y="2035"/>
                    <a:pt x="1004" y="2035"/>
                  </a:cubicBezTo>
                  <a:cubicBezTo>
                    <a:pt x="1549" y="2035"/>
                    <a:pt x="2008" y="1577"/>
                    <a:pt x="2008" y="1003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20" name="Google Shape;563;p41"/>
            <p:cNvSpPr/>
            <p:nvPr/>
          </p:nvSpPr>
          <p:spPr>
            <a:xfrm>
              <a:off x="7679160" y="37346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3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33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21" name="Google Shape;564;p41"/>
            <p:cNvSpPr/>
            <p:nvPr/>
          </p:nvSpPr>
          <p:spPr>
            <a:xfrm>
              <a:off x="7679160" y="37933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3" y="0"/>
                  </a:moveTo>
                  <a:cubicBezTo>
                    <a:pt x="459" y="0"/>
                    <a:pt x="1" y="459"/>
                    <a:pt x="1" y="1003"/>
                  </a:cubicBezTo>
                  <a:cubicBezTo>
                    <a:pt x="1" y="1577"/>
                    <a:pt x="459" y="2035"/>
                    <a:pt x="1033" y="2035"/>
                  </a:cubicBezTo>
                  <a:cubicBezTo>
                    <a:pt x="1577" y="2035"/>
                    <a:pt x="2036" y="1577"/>
                    <a:pt x="2036" y="1003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22" name="Google Shape;565;p41"/>
            <p:cNvSpPr/>
            <p:nvPr/>
          </p:nvSpPr>
          <p:spPr>
            <a:xfrm>
              <a:off x="7679160" y="39106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3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5"/>
                    <a:pt x="1033" y="2035"/>
                  </a:cubicBezTo>
                  <a:cubicBezTo>
                    <a:pt x="1577" y="2035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23" name="Google Shape;566;p41"/>
            <p:cNvSpPr/>
            <p:nvPr/>
          </p:nvSpPr>
          <p:spPr>
            <a:xfrm>
              <a:off x="7737840" y="37346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04" y="1"/>
                  </a:moveTo>
                  <a:cubicBezTo>
                    <a:pt x="460" y="1"/>
                    <a:pt x="1" y="459"/>
                    <a:pt x="1" y="1033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78" y="2036"/>
                    <a:pt x="2036" y="1577"/>
                    <a:pt x="2036" y="1033"/>
                  </a:cubicBezTo>
                  <a:cubicBezTo>
                    <a:pt x="2036" y="459"/>
                    <a:pt x="157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24" name="Google Shape;567;p41"/>
            <p:cNvSpPr/>
            <p:nvPr/>
          </p:nvSpPr>
          <p:spPr>
            <a:xfrm>
              <a:off x="7737840" y="37933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04" y="0"/>
                  </a:moveTo>
                  <a:cubicBezTo>
                    <a:pt x="460" y="0"/>
                    <a:pt x="1" y="459"/>
                    <a:pt x="1" y="1003"/>
                  </a:cubicBezTo>
                  <a:cubicBezTo>
                    <a:pt x="1" y="1577"/>
                    <a:pt x="460" y="2035"/>
                    <a:pt x="1004" y="2035"/>
                  </a:cubicBezTo>
                  <a:cubicBezTo>
                    <a:pt x="1578" y="2035"/>
                    <a:pt x="2036" y="1577"/>
                    <a:pt x="2036" y="1003"/>
                  </a:cubicBezTo>
                  <a:cubicBezTo>
                    <a:pt x="2036" y="459"/>
                    <a:pt x="157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25" name="Google Shape;568;p41"/>
            <p:cNvSpPr/>
            <p:nvPr/>
          </p:nvSpPr>
          <p:spPr>
            <a:xfrm>
              <a:off x="7737840" y="396936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78" y="2036"/>
                    <a:pt x="2036" y="1577"/>
                    <a:pt x="2036" y="1004"/>
                  </a:cubicBezTo>
                  <a:cubicBezTo>
                    <a:pt x="2036" y="459"/>
                    <a:pt x="157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26" name="Google Shape;569;p41"/>
            <p:cNvSpPr/>
            <p:nvPr/>
          </p:nvSpPr>
          <p:spPr>
            <a:xfrm>
              <a:off x="7737840" y="39106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04" y="0"/>
                  </a:moveTo>
                  <a:cubicBezTo>
                    <a:pt x="460" y="0"/>
                    <a:pt x="1" y="459"/>
                    <a:pt x="1" y="1032"/>
                  </a:cubicBezTo>
                  <a:cubicBezTo>
                    <a:pt x="1" y="1577"/>
                    <a:pt x="460" y="2035"/>
                    <a:pt x="1004" y="2035"/>
                  </a:cubicBezTo>
                  <a:cubicBezTo>
                    <a:pt x="1578" y="2035"/>
                    <a:pt x="2036" y="1577"/>
                    <a:pt x="2036" y="1032"/>
                  </a:cubicBezTo>
                  <a:cubicBezTo>
                    <a:pt x="2036" y="459"/>
                    <a:pt x="157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27" name="Google Shape;570;p41"/>
            <p:cNvSpPr/>
            <p:nvPr/>
          </p:nvSpPr>
          <p:spPr>
            <a:xfrm>
              <a:off x="7737840" y="38523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48"/>
                    <a:pt x="460" y="2007"/>
                    <a:pt x="1004" y="2007"/>
                  </a:cubicBezTo>
                  <a:cubicBezTo>
                    <a:pt x="1578" y="2007"/>
                    <a:pt x="2036" y="1548"/>
                    <a:pt x="2036" y="1004"/>
                  </a:cubicBezTo>
                  <a:cubicBezTo>
                    <a:pt x="2036" y="459"/>
                    <a:pt x="157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28" name="Google Shape;571;p41"/>
            <p:cNvSpPr/>
            <p:nvPr/>
          </p:nvSpPr>
          <p:spPr>
            <a:xfrm>
              <a:off x="7856280" y="37346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2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29" name="Google Shape;572;p41"/>
            <p:cNvSpPr/>
            <p:nvPr/>
          </p:nvSpPr>
          <p:spPr>
            <a:xfrm>
              <a:off x="7856280" y="37933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03"/>
                  </a:cubicBezTo>
                  <a:cubicBezTo>
                    <a:pt x="0" y="1577"/>
                    <a:pt x="459" y="2035"/>
                    <a:pt x="1032" y="2035"/>
                  </a:cubicBezTo>
                  <a:cubicBezTo>
                    <a:pt x="1577" y="2035"/>
                    <a:pt x="2036" y="1577"/>
                    <a:pt x="2036" y="1003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0" name="Google Shape;573;p41"/>
            <p:cNvSpPr/>
            <p:nvPr/>
          </p:nvSpPr>
          <p:spPr>
            <a:xfrm>
              <a:off x="7856280" y="396936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1" name="Google Shape;574;p41"/>
            <p:cNvSpPr/>
            <p:nvPr/>
          </p:nvSpPr>
          <p:spPr>
            <a:xfrm>
              <a:off x="7856280" y="39106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5"/>
                    <a:pt x="1032" y="2035"/>
                  </a:cubicBezTo>
                  <a:cubicBezTo>
                    <a:pt x="1577" y="2035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2" name="Google Shape;575;p41"/>
            <p:cNvSpPr/>
            <p:nvPr/>
          </p:nvSpPr>
          <p:spPr>
            <a:xfrm>
              <a:off x="7856280" y="38523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32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3" name="Google Shape;576;p41"/>
            <p:cNvSpPr/>
            <p:nvPr/>
          </p:nvSpPr>
          <p:spPr>
            <a:xfrm>
              <a:off x="7915680" y="37933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0"/>
                  </a:moveTo>
                  <a:cubicBezTo>
                    <a:pt x="459" y="0"/>
                    <a:pt x="0" y="459"/>
                    <a:pt x="0" y="1003"/>
                  </a:cubicBezTo>
                  <a:cubicBezTo>
                    <a:pt x="0" y="1577"/>
                    <a:pt x="459" y="2035"/>
                    <a:pt x="1004" y="2035"/>
                  </a:cubicBezTo>
                  <a:cubicBezTo>
                    <a:pt x="1577" y="2035"/>
                    <a:pt x="2036" y="1577"/>
                    <a:pt x="2036" y="1003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4" name="Google Shape;577;p41"/>
            <p:cNvSpPr/>
            <p:nvPr/>
          </p:nvSpPr>
          <p:spPr>
            <a:xfrm>
              <a:off x="7915680" y="39106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5"/>
                    <a:pt x="1004" y="2035"/>
                  </a:cubicBezTo>
                  <a:cubicBezTo>
                    <a:pt x="1577" y="2035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5" name="Google Shape;578;p41"/>
            <p:cNvSpPr/>
            <p:nvPr/>
          </p:nvSpPr>
          <p:spPr>
            <a:xfrm>
              <a:off x="7915680" y="38523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6" name="Google Shape;579;p41"/>
            <p:cNvSpPr/>
            <p:nvPr/>
          </p:nvSpPr>
          <p:spPr>
            <a:xfrm>
              <a:off x="7679160" y="38523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33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7" name="Google Shape;580;p41"/>
            <p:cNvSpPr/>
            <p:nvPr/>
          </p:nvSpPr>
          <p:spPr>
            <a:xfrm>
              <a:off x="7620840" y="38523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48"/>
                    <a:pt x="460" y="2007"/>
                    <a:pt x="1004" y="2007"/>
                  </a:cubicBezTo>
                  <a:cubicBezTo>
                    <a:pt x="1549" y="2007"/>
                    <a:pt x="2008" y="1548"/>
                    <a:pt x="2008" y="1004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8" name="Google Shape;581;p41"/>
            <p:cNvSpPr/>
            <p:nvPr/>
          </p:nvSpPr>
          <p:spPr>
            <a:xfrm>
              <a:off x="7561800" y="38523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9" name="Google Shape;582;p41"/>
            <p:cNvSpPr/>
            <p:nvPr/>
          </p:nvSpPr>
          <p:spPr>
            <a:xfrm>
              <a:off x="7327080" y="37933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04" y="0"/>
                  </a:moveTo>
                  <a:cubicBezTo>
                    <a:pt x="460" y="0"/>
                    <a:pt x="1" y="459"/>
                    <a:pt x="1" y="1003"/>
                  </a:cubicBezTo>
                  <a:cubicBezTo>
                    <a:pt x="1" y="1577"/>
                    <a:pt x="460" y="2035"/>
                    <a:pt x="1004" y="2035"/>
                  </a:cubicBezTo>
                  <a:cubicBezTo>
                    <a:pt x="1578" y="2035"/>
                    <a:pt x="2036" y="1577"/>
                    <a:pt x="2036" y="1003"/>
                  </a:cubicBezTo>
                  <a:cubicBezTo>
                    <a:pt x="2036" y="459"/>
                    <a:pt x="157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0" name="Google Shape;583;p41"/>
            <p:cNvSpPr/>
            <p:nvPr/>
          </p:nvSpPr>
          <p:spPr>
            <a:xfrm>
              <a:off x="7327080" y="38523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48"/>
                    <a:pt x="460" y="2007"/>
                    <a:pt x="1004" y="2007"/>
                  </a:cubicBezTo>
                  <a:cubicBezTo>
                    <a:pt x="1578" y="2007"/>
                    <a:pt x="2036" y="1548"/>
                    <a:pt x="2036" y="1004"/>
                  </a:cubicBezTo>
                  <a:cubicBezTo>
                    <a:pt x="2036" y="459"/>
                    <a:pt x="157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1" name="Google Shape;584;p41"/>
            <p:cNvSpPr/>
            <p:nvPr/>
          </p:nvSpPr>
          <p:spPr>
            <a:xfrm>
              <a:off x="7386120" y="37346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04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2" name="Google Shape;585;p41"/>
            <p:cNvSpPr/>
            <p:nvPr/>
          </p:nvSpPr>
          <p:spPr>
            <a:xfrm>
              <a:off x="7386120" y="37933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0"/>
                  </a:moveTo>
                  <a:cubicBezTo>
                    <a:pt x="459" y="0"/>
                    <a:pt x="0" y="459"/>
                    <a:pt x="0" y="1003"/>
                  </a:cubicBezTo>
                  <a:cubicBezTo>
                    <a:pt x="0" y="1577"/>
                    <a:pt x="459" y="2035"/>
                    <a:pt x="1004" y="2035"/>
                  </a:cubicBezTo>
                  <a:cubicBezTo>
                    <a:pt x="1577" y="2035"/>
                    <a:pt x="2036" y="1577"/>
                    <a:pt x="2036" y="1003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3" name="Google Shape;586;p41"/>
            <p:cNvSpPr/>
            <p:nvPr/>
          </p:nvSpPr>
          <p:spPr>
            <a:xfrm>
              <a:off x="7386120" y="38523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4" name="Google Shape;587;p41"/>
            <p:cNvSpPr/>
            <p:nvPr/>
          </p:nvSpPr>
          <p:spPr>
            <a:xfrm>
              <a:off x="7444800" y="3676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1" y="430"/>
                    <a:pt x="1" y="1003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49" y="2007"/>
                    <a:pt x="2007" y="1548"/>
                    <a:pt x="2007" y="1003"/>
                  </a:cubicBezTo>
                  <a:cubicBezTo>
                    <a:pt x="2007" y="430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5" name="Google Shape;588;p41"/>
            <p:cNvSpPr/>
            <p:nvPr/>
          </p:nvSpPr>
          <p:spPr>
            <a:xfrm>
              <a:off x="7444800" y="37346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49" y="2036"/>
                    <a:pt x="2007" y="1577"/>
                    <a:pt x="2007" y="1033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6" name="Google Shape;589;p41"/>
            <p:cNvSpPr/>
            <p:nvPr/>
          </p:nvSpPr>
          <p:spPr>
            <a:xfrm>
              <a:off x="7444800" y="37933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03"/>
                  </a:cubicBezTo>
                  <a:cubicBezTo>
                    <a:pt x="1" y="1577"/>
                    <a:pt x="459" y="2035"/>
                    <a:pt x="1004" y="2035"/>
                  </a:cubicBezTo>
                  <a:cubicBezTo>
                    <a:pt x="1549" y="2035"/>
                    <a:pt x="2007" y="1577"/>
                    <a:pt x="2007" y="1003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7" name="Google Shape;590;p41"/>
            <p:cNvSpPr/>
            <p:nvPr/>
          </p:nvSpPr>
          <p:spPr>
            <a:xfrm>
              <a:off x="7444800" y="38523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49" y="2007"/>
                    <a:pt x="2007" y="1548"/>
                    <a:pt x="2007" y="1004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8" name="Google Shape;591;p41"/>
            <p:cNvSpPr/>
            <p:nvPr/>
          </p:nvSpPr>
          <p:spPr>
            <a:xfrm>
              <a:off x="7503120" y="36176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32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9" name="Google Shape;592;p41"/>
            <p:cNvSpPr/>
            <p:nvPr/>
          </p:nvSpPr>
          <p:spPr>
            <a:xfrm>
              <a:off x="7503120" y="3676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2" y="0"/>
                  </a:moveTo>
                  <a:cubicBezTo>
                    <a:pt x="459" y="0"/>
                    <a:pt x="0" y="430"/>
                    <a:pt x="0" y="1003"/>
                  </a:cubicBezTo>
                  <a:cubicBezTo>
                    <a:pt x="0" y="1548"/>
                    <a:pt x="459" y="2007"/>
                    <a:pt x="1032" y="2007"/>
                  </a:cubicBezTo>
                  <a:cubicBezTo>
                    <a:pt x="1577" y="2007"/>
                    <a:pt x="2036" y="1548"/>
                    <a:pt x="2036" y="1003"/>
                  </a:cubicBezTo>
                  <a:cubicBezTo>
                    <a:pt x="2036" y="430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0" name="Google Shape;593;p41"/>
            <p:cNvSpPr/>
            <p:nvPr/>
          </p:nvSpPr>
          <p:spPr>
            <a:xfrm>
              <a:off x="7503120" y="38523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32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1" name="Google Shape;594;p41"/>
            <p:cNvSpPr/>
            <p:nvPr/>
          </p:nvSpPr>
          <p:spPr>
            <a:xfrm>
              <a:off x="7503120" y="3793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2" y="0"/>
                  </a:moveTo>
                  <a:cubicBezTo>
                    <a:pt x="459" y="0"/>
                    <a:pt x="0" y="459"/>
                    <a:pt x="0" y="1003"/>
                  </a:cubicBezTo>
                  <a:cubicBezTo>
                    <a:pt x="0" y="1577"/>
                    <a:pt x="459" y="2007"/>
                    <a:pt x="1032" y="2007"/>
                  </a:cubicBezTo>
                  <a:cubicBezTo>
                    <a:pt x="1577" y="2007"/>
                    <a:pt x="2036" y="1577"/>
                    <a:pt x="2036" y="1003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2" name="Google Shape;595;p41"/>
            <p:cNvSpPr/>
            <p:nvPr/>
          </p:nvSpPr>
          <p:spPr>
            <a:xfrm>
              <a:off x="7503120" y="37346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2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3" name="Google Shape;596;p41"/>
            <p:cNvSpPr/>
            <p:nvPr/>
          </p:nvSpPr>
          <p:spPr>
            <a:xfrm>
              <a:off x="8265960" y="3676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33" y="0"/>
                  </a:moveTo>
                  <a:cubicBezTo>
                    <a:pt x="460" y="0"/>
                    <a:pt x="1" y="430"/>
                    <a:pt x="1" y="1003"/>
                  </a:cubicBezTo>
                  <a:cubicBezTo>
                    <a:pt x="1" y="1548"/>
                    <a:pt x="460" y="2007"/>
                    <a:pt x="1033" y="2007"/>
                  </a:cubicBezTo>
                  <a:cubicBezTo>
                    <a:pt x="1578" y="2007"/>
                    <a:pt x="2036" y="1548"/>
                    <a:pt x="2036" y="1003"/>
                  </a:cubicBezTo>
                  <a:cubicBezTo>
                    <a:pt x="2036" y="430"/>
                    <a:pt x="1578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4" name="Google Shape;597;p41"/>
            <p:cNvSpPr/>
            <p:nvPr/>
          </p:nvSpPr>
          <p:spPr>
            <a:xfrm>
              <a:off x="8031600" y="37346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31" y="1"/>
                    <a:pt x="1" y="459"/>
                    <a:pt x="1" y="1033"/>
                  </a:cubicBezTo>
                  <a:cubicBezTo>
                    <a:pt x="1" y="1577"/>
                    <a:pt x="431" y="2036"/>
                    <a:pt x="1004" y="2036"/>
                  </a:cubicBezTo>
                  <a:cubicBezTo>
                    <a:pt x="1549" y="2036"/>
                    <a:pt x="2008" y="1577"/>
                    <a:pt x="2008" y="1033"/>
                  </a:cubicBezTo>
                  <a:cubicBezTo>
                    <a:pt x="2008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5" name="Google Shape;598;p41"/>
            <p:cNvSpPr/>
            <p:nvPr/>
          </p:nvSpPr>
          <p:spPr>
            <a:xfrm>
              <a:off x="8031600" y="3676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31" y="0"/>
                    <a:pt x="1" y="430"/>
                    <a:pt x="1" y="1003"/>
                  </a:cubicBezTo>
                  <a:cubicBezTo>
                    <a:pt x="1" y="1548"/>
                    <a:pt x="431" y="2007"/>
                    <a:pt x="1004" y="2007"/>
                  </a:cubicBezTo>
                  <a:cubicBezTo>
                    <a:pt x="1549" y="2007"/>
                    <a:pt x="2008" y="1548"/>
                    <a:pt x="2008" y="1003"/>
                  </a:cubicBezTo>
                  <a:cubicBezTo>
                    <a:pt x="2008" y="430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6" name="Google Shape;599;p41"/>
            <p:cNvSpPr/>
            <p:nvPr/>
          </p:nvSpPr>
          <p:spPr>
            <a:xfrm>
              <a:off x="8089920" y="36176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3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33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7" name="Google Shape;600;p41"/>
            <p:cNvSpPr/>
            <p:nvPr/>
          </p:nvSpPr>
          <p:spPr>
            <a:xfrm>
              <a:off x="7972560" y="35586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49" y="2036"/>
                    <a:pt x="2007" y="1577"/>
                    <a:pt x="2007" y="1004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8" name="Google Shape;601;p41"/>
            <p:cNvSpPr/>
            <p:nvPr/>
          </p:nvSpPr>
          <p:spPr>
            <a:xfrm>
              <a:off x="7854840" y="34416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48"/>
                    <a:pt x="460" y="2007"/>
                    <a:pt x="1033" y="2007"/>
                  </a:cubicBezTo>
                  <a:cubicBezTo>
                    <a:pt x="1578" y="2007"/>
                    <a:pt x="2036" y="1548"/>
                    <a:pt x="2036" y="1004"/>
                  </a:cubicBezTo>
                  <a:cubicBezTo>
                    <a:pt x="2036" y="459"/>
                    <a:pt x="1578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9" name="Google Shape;602;p41"/>
            <p:cNvSpPr/>
            <p:nvPr/>
          </p:nvSpPr>
          <p:spPr>
            <a:xfrm>
              <a:off x="7561800" y="338256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0"/>
                  </a:moveTo>
                  <a:cubicBezTo>
                    <a:pt x="459" y="0"/>
                    <a:pt x="1" y="459"/>
                    <a:pt x="1" y="1003"/>
                  </a:cubicBezTo>
                  <a:cubicBezTo>
                    <a:pt x="1" y="1577"/>
                    <a:pt x="459" y="2035"/>
                    <a:pt x="1004" y="2035"/>
                  </a:cubicBezTo>
                  <a:cubicBezTo>
                    <a:pt x="1577" y="2035"/>
                    <a:pt x="2036" y="1577"/>
                    <a:pt x="2036" y="1003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0" name="Google Shape;603;p41"/>
            <p:cNvSpPr/>
            <p:nvPr/>
          </p:nvSpPr>
          <p:spPr>
            <a:xfrm>
              <a:off x="7737840" y="34999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04" y="0"/>
                  </a:moveTo>
                  <a:cubicBezTo>
                    <a:pt x="460" y="0"/>
                    <a:pt x="1" y="459"/>
                    <a:pt x="1" y="1032"/>
                  </a:cubicBezTo>
                  <a:cubicBezTo>
                    <a:pt x="1" y="1577"/>
                    <a:pt x="460" y="2035"/>
                    <a:pt x="1004" y="2035"/>
                  </a:cubicBezTo>
                  <a:cubicBezTo>
                    <a:pt x="1578" y="2035"/>
                    <a:pt x="2036" y="1577"/>
                    <a:pt x="2036" y="1032"/>
                  </a:cubicBezTo>
                  <a:cubicBezTo>
                    <a:pt x="2036" y="459"/>
                    <a:pt x="157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1" name="Google Shape;604;p41"/>
            <p:cNvSpPr/>
            <p:nvPr/>
          </p:nvSpPr>
          <p:spPr>
            <a:xfrm>
              <a:off x="7737840" y="34416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48"/>
                    <a:pt x="460" y="2007"/>
                    <a:pt x="1004" y="2007"/>
                  </a:cubicBezTo>
                  <a:cubicBezTo>
                    <a:pt x="1578" y="2007"/>
                    <a:pt x="2036" y="1548"/>
                    <a:pt x="2036" y="1004"/>
                  </a:cubicBezTo>
                  <a:cubicBezTo>
                    <a:pt x="2036" y="459"/>
                    <a:pt x="157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2" name="Google Shape;605;p41"/>
            <p:cNvSpPr/>
            <p:nvPr/>
          </p:nvSpPr>
          <p:spPr>
            <a:xfrm>
              <a:off x="7679160" y="34999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3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5"/>
                    <a:pt x="1033" y="2035"/>
                  </a:cubicBezTo>
                  <a:cubicBezTo>
                    <a:pt x="1577" y="2035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3" name="Google Shape;606;p41"/>
            <p:cNvSpPr/>
            <p:nvPr/>
          </p:nvSpPr>
          <p:spPr>
            <a:xfrm>
              <a:off x="7679160" y="34416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33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4" name="Google Shape;607;p41"/>
            <p:cNvSpPr/>
            <p:nvPr/>
          </p:nvSpPr>
          <p:spPr>
            <a:xfrm>
              <a:off x="7620840" y="34416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48"/>
                    <a:pt x="460" y="2007"/>
                    <a:pt x="1004" y="2007"/>
                  </a:cubicBezTo>
                  <a:cubicBezTo>
                    <a:pt x="1549" y="2007"/>
                    <a:pt x="2008" y="1548"/>
                    <a:pt x="2008" y="1004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5" name="Google Shape;608;p41"/>
            <p:cNvSpPr/>
            <p:nvPr/>
          </p:nvSpPr>
          <p:spPr>
            <a:xfrm>
              <a:off x="7620840" y="338256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60" y="0"/>
                    <a:pt x="1" y="459"/>
                    <a:pt x="1" y="1003"/>
                  </a:cubicBezTo>
                  <a:cubicBezTo>
                    <a:pt x="1" y="1577"/>
                    <a:pt x="460" y="2035"/>
                    <a:pt x="1004" y="2035"/>
                  </a:cubicBezTo>
                  <a:cubicBezTo>
                    <a:pt x="1549" y="2035"/>
                    <a:pt x="2008" y="1577"/>
                    <a:pt x="2008" y="1003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6" name="Google Shape;609;p41"/>
            <p:cNvSpPr/>
            <p:nvPr/>
          </p:nvSpPr>
          <p:spPr>
            <a:xfrm>
              <a:off x="8207640" y="40284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4" y="1"/>
                  </a:moveTo>
                  <a:cubicBezTo>
                    <a:pt x="430" y="1"/>
                    <a:pt x="0" y="459"/>
                    <a:pt x="0" y="1004"/>
                  </a:cubicBezTo>
                  <a:cubicBezTo>
                    <a:pt x="0" y="1549"/>
                    <a:pt x="430" y="2007"/>
                    <a:pt x="1004" y="2007"/>
                  </a:cubicBezTo>
                  <a:cubicBezTo>
                    <a:pt x="1548" y="2007"/>
                    <a:pt x="2007" y="1549"/>
                    <a:pt x="2007" y="1004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7" name="Google Shape;610;p41"/>
            <p:cNvSpPr/>
            <p:nvPr/>
          </p:nvSpPr>
          <p:spPr>
            <a:xfrm>
              <a:off x="8148600" y="41454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60" y="1"/>
                    <a:pt x="1" y="459"/>
                    <a:pt x="1" y="1004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78" y="2036"/>
                    <a:pt x="2008" y="1577"/>
                    <a:pt x="2008" y="1004"/>
                  </a:cubicBezTo>
                  <a:cubicBezTo>
                    <a:pt x="2008" y="459"/>
                    <a:pt x="157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8" name="Google Shape;611;p41"/>
            <p:cNvSpPr/>
            <p:nvPr/>
          </p:nvSpPr>
          <p:spPr>
            <a:xfrm>
              <a:off x="8148600" y="40867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60" y="0"/>
                    <a:pt x="1" y="459"/>
                    <a:pt x="1" y="1032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78" y="2036"/>
                    <a:pt x="2008" y="1577"/>
                    <a:pt x="2008" y="1032"/>
                  </a:cubicBezTo>
                  <a:cubicBezTo>
                    <a:pt x="2008" y="459"/>
                    <a:pt x="157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9" name="Google Shape;612;p41"/>
            <p:cNvSpPr/>
            <p:nvPr/>
          </p:nvSpPr>
          <p:spPr>
            <a:xfrm>
              <a:off x="8089920" y="41454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3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36"/>
                    <a:pt x="1033" y="2036"/>
                  </a:cubicBezTo>
                  <a:cubicBezTo>
                    <a:pt x="1577" y="2036"/>
                    <a:pt x="2036" y="1577"/>
                    <a:pt x="2036" y="1004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0" name="Google Shape;613;p41"/>
            <p:cNvSpPr/>
            <p:nvPr/>
          </p:nvSpPr>
          <p:spPr>
            <a:xfrm>
              <a:off x="7737840" y="41454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04" y="1"/>
                  </a:moveTo>
                  <a:cubicBezTo>
                    <a:pt x="460" y="1"/>
                    <a:pt x="1" y="459"/>
                    <a:pt x="1" y="1004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78" y="2036"/>
                    <a:pt x="2036" y="1577"/>
                    <a:pt x="2036" y="1004"/>
                  </a:cubicBezTo>
                  <a:cubicBezTo>
                    <a:pt x="2036" y="459"/>
                    <a:pt x="157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1" name="Google Shape;614;p41"/>
            <p:cNvSpPr/>
            <p:nvPr/>
          </p:nvSpPr>
          <p:spPr>
            <a:xfrm>
              <a:off x="7796880" y="40284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4" y="2007"/>
                  </a:cubicBezTo>
                  <a:cubicBezTo>
                    <a:pt x="1548" y="2007"/>
                    <a:pt x="2007" y="1549"/>
                    <a:pt x="2007" y="1004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2" name="Google Shape;615;p41"/>
            <p:cNvSpPr/>
            <p:nvPr/>
          </p:nvSpPr>
          <p:spPr>
            <a:xfrm>
              <a:off x="7796880" y="396936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48" y="2036"/>
                    <a:pt x="2007" y="1577"/>
                    <a:pt x="2007" y="1004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3" name="Google Shape;616;p41"/>
            <p:cNvSpPr/>
            <p:nvPr/>
          </p:nvSpPr>
          <p:spPr>
            <a:xfrm>
              <a:off x="7796880" y="39106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4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5"/>
                    <a:pt x="1004" y="2035"/>
                  </a:cubicBezTo>
                  <a:cubicBezTo>
                    <a:pt x="1548" y="2035"/>
                    <a:pt x="2007" y="1577"/>
                    <a:pt x="2007" y="1032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4" name="Google Shape;617;p41"/>
            <p:cNvSpPr/>
            <p:nvPr/>
          </p:nvSpPr>
          <p:spPr>
            <a:xfrm>
              <a:off x="7796880" y="38523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48" y="2007"/>
                    <a:pt x="2007" y="1548"/>
                    <a:pt x="2007" y="1004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5" name="Google Shape;618;p41"/>
            <p:cNvSpPr/>
            <p:nvPr/>
          </p:nvSpPr>
          <p:spPr>
            <a:xfrm>
              <a:off x="7796880" y="3793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4" y="0"/>
                  </a:moveTo>
                  <a:cubicBezTo>
                    <a:pt x="430" y="0"/>
                    <a:pt x="0" y="459"/>
                    <a:pt x="0" y="1003"/>
                  </a:cubicBezTo>
                  <a:cubicBezTo>
                    <a:pt x="0" y="1577"/>
                    <a:pt x="430" y="2007"/>
                    <a:pt x="1004" y="2007"/>
                  </a:cubicBezTo>
                  <a:cubicBezTo>
                    <a:pt x="1548" y="2007"/>
                    <a:pt x="2007" y="1577"/>
                    <a:pt x="2007" y="1003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6" name="Google Shape;619;p41"/>
            <p:cNvSpPr/>
            <p:nvPr/>
          </p:nvSpPr>
          <p:spPr>
            <a:xfrm>
              <a:off x="7796880" y="37346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4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48" y="2036"/>
                    <a:pt x="2007" y="1577"/>
                    <a:pt x="2007" y="1033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7" name="Google Shape;620;p41"/>
            <p:cNvSpPr/>
            <p:nvPr/>
          </p:nvSpPr>
          <p:spPr>
            <a:xfrm>
              <a:off x="7796880" y="3676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4" y="0"/>
                  </a:moveTo>
                  <a:cubicBezTo>
                    <a:pt x="459" y="0"/>
                    <a:pt x="0" y="430"/>
                    <a:pt x="0" y="1003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48" y="2007"/>
                    <a:pt x="2007" y="1548"/>
                    <a:pt x="2007" y="1003"/>
                  </a:cubicBezTo>
                  <a:cubicBezTo>
                    <a:pt x="2007" y="430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8" name="Google Shape;621;p41"/>
            <p:cNvSpPr/>
            <p:nvPr/>
          </p:nvSpPr>
          <p:spPr>
            <a:xfrm>
              <a:off x="7737840" y="40284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04" y="1"/>
                  </a:moveTo>
                  <a:cubicBezTo>
                    <a:pt x="460" y="1"/>
                    <a:pt x="1" y="459"/>
                    <a:pt x="1" y="1004"/>
                  </a:cubicBezTo>
                  <a:cubicBezTo>
                    <a:pt x="1" y="1549"/>
                    <a:pt x="460" y="2007"/>
                    <a:pt x="1004" y="2007"/>
                  </a:cubicBezTo>
                  <a:cubicBezTo>
                    <a:pt x="1578" y="2007"/>
                    <a:pt x="2036" y="1549"/>
                    <a:pt x="2036" y="1004"/>
                  </a:cubicBezTo>
                  <a:cubicBezTo>
                    <a:pt x="2036" y="459"/>
                    <a:pt x="157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9" name="Google Shape;622;p41"/>
            <p:cNvSpPr/>
            <p:nvPr/>
          </p:nvSpPr>
          <p:spPr>
            <a:xfrm>
              <a:off x="7737840" y="3676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04" y="0"/>
                  </a:moveTo>
                  <a:cubicBezTo>
                    <a:pt x="460" y="0"/>
                    <a:pt x="1" y="430"/>
                    <a:pt x="1" y="1003"/>
                  </a:cubicBezTo>
                  <a:cubicBezTo>
                    <a:pt x="1" y="1548"/>
                    <a:pt x="460" y="2007"/>
                    <a:pt x="1004" y="2007"/>
                  </a:cubicBezTo>
                  <a:cubicBezTo>
                    <a:pt x="1578" y="2007"/>
                    <a:pt x="2036" y="1548"/>
                    <a:pt x="2036" y="1003"/>
                  </a:cubicBezTo>
                  <a:cubicBezTo>
                    <a:pt x="2036" y="430"/>
                    <a:pt x="157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0" name="Google Shape;623;p41"/>
            <p:cNvSpPr/>
            <p:nvPr/>
          </p:nvSpPr>
          <p:spPr>
            <a:xfrm>
              <a:off x="7737840" y="36176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04" y="1"/>
                  </a:moveTo>
                  <a:cubicBezTo>
                    <a:pt x="460" y="1"/>
                    <a:pt x="1" y="459"/>
                    <a:pt x="1" y="1004"/>
                  </a:cubicBezTo>
                  <a:cubicBezTo>
                    <a:pt x="1" y="1549"/>
                    <a:pt x="460" y="2007"/>
                    <a:pt x="1004" y="2007"/>
                  </a:cubicBezTo>
                  <a:cubicBezTo>
                    <a:pt x="1578" y="2007"/>
                    <a:pt x="2036" y="1549"/>
                    <a:pt x="2036" y="1004"/>
                  </a:cubicBezTo>
                  <a:cubicBezTo>
                    <a:pt x="2036" y="459"/>
                    <a:pt x="157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1" name="Google Shape;624;p41"/>
            <p:cNvSpPr/>
            <p:nvPr/>
          </p:nvSpPr>
          <p:spPr>
            <a:xfrm>
              <a:off x="7679160" y="40284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3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33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2" name="Google Shape;625;p41"/>
            <p:cNvSpPr/>
            <p:nvPr/>
          </p:nvSpPr>
          <p:spPr>
            <a:xfrm>
              <a:off x="7679160" y="396936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36"/>
                    <a:pt x="1033" y="2036"/>
                  </a:cubicBezTo>
                  <a:cubicBezTo>
                    <a:pt x="1577" y="2036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3" name="Google Shape;626;p41"/>
            <p:cNvSpPr/>
            <p:nvPr/>
          </p:nvSpPr>
          <p:spPr>
            <a:xfrm>
              <a:off x="7679160" y="3676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3" y="0"/>
                  </a:moveTo>
                  <a:cubicBezTo>
                    <a:pt x="459" y="0"/>
                    <a:pt x="1" y="430"/>
                    <a:pt x="1" y="1003"/>
                  </a:cubicBezTo>
                  <a:cubicBezTo>
                    <a:pt x="1" y="1548"/>
                    <a:pt x="459" y="2007"/>
                    <a:pt x="1033" y="2007"/>
                  </a:cubicBezTo>
                  <a:cubicBezTo>
                    <a:pt x="1577" y="2007"/>
                    <a:pt x="2036" y="1548"/>
                    <a:pt x="2036" y="1003"/>
                  </a:cubicBezTo>
                  <a:cubicBezTo>
                    <a:pt x="2036" y="430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4" name="Google Shape;627;p41"/>
            <p:cNvSpPr/>
            <p:nvPr/>
          </p:nvSpPr>
          <p:spPr>
            <a:xfrm>
              <a:off x="7679160" y="36176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3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33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5" name="Google Shape;628;p41"/>
            <p:cNvSpPr/>
            <p:nvPr/>
          </p:nvSpPr>
          <p:spPr>
            <a:xfrm>
              <a:off x="7620840" y="396936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49" y="2036"/>
                    <a:pt x="2008" y="1577"/>
                    <a:pt x="2008" y="1004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6" name="Google Shape;629;p41"/>
            <p:cNvSpPr/>
            <p:nvPr/>
          </p:nvSpPr>
          <p:spPr>
            <a:xfrm>
              <a:off x="7620840" y="39106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60" y="0"/>
                    <a:pt x="1" y="459"/>
                    <a:pt x="1" y="1032"/>
                  </a:cubicBezTo>
                  <a:cubicBezTo>
                    <a:pt x="1" y="1577"/>
                    <a:pt x="460" y="2035"/>
                    <a:pt x="1004" y="2035"/>
                  </a:cubicBezTo>
                  <a:cubicBezTo>
                    <a:pt x="1549" y="2035"/>
                    <a:pt x="2008" y="1577"/>
                    <a:pt x="2008" y="1032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7" name="Google Shape;630;p41"/>
            <p:cNvSpPr/>
            <p:nvPr/>
          </p:nvSpPr>
          <p:spPr>
            <a:xfrm>
              <a:off x="7620840" y="3676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60" y="0"/>
                    <a:pt x="1" y="430"/>
                    <a:pt x="1" y="1003"/>
                  </a:cubicBezTo>
                  <a:cubicBezTo>
                    <a:pt x="1" y="1548"/>
                    <a:pt x="460" y="2007"/>
                    <a:pt x="1004" y="2007"/>
                  </a:cubicBezTo>
                  <a:cubicBezTo>
                    <a:pt x="1549" y="2007"/>
                    <a:pt x="2008" y="1548"/>
                    <a:pt x="2008" y="1003"/>
                  </a:cubicBezTo>
                  <a:cubicBezTo>
                    <a:pt x="2008" y="430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8" name="Google Shape;631;p41"/>
            <p:cNvSpPr/>
            <p:nvPr/>
          </p:nvSpPr>
          <p:spPr>
            <a:xfrm>
              <a:off x="7620840" y="36176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60" y="1"/>
                    <a:pt x="1" y="459"/>
                    <a:pt x="1" y="1004"/>
                  </a:cubicBezTo>
                  <a:cubicBezTo>
                    <a:pt x="1" y="1549"/>
                    <a:pt x="460" y="2007"/>
                    <a:pt x="1004" y="2007"/>
                  </a:cubicBezTo>
                  <a:cubicBezTo>
                    <a:pt x="1549" y="2007"/>
                    <a:pt x="2008" y="1549"/>
                    <a:pt x="2008" y="1004"/>
                  </a:cubicBezTo>
                  <a:cubicBezTo>
                    <a:pt x="2008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9" name="Google Shape;632;p41"/>
            <p:cNvSpPr/>
            <p:nvPr/>
          </p:nvSpPr>
          <p:spPr>
            <a:xfrm>
              <a:off x="7561800" y="39106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5"/>
                    <a:pt x="1004" y="2035"/>
                  </a:cubicBezTo>
                  <a:cubicBezTo>
                    <a:pt x="1577" y="2035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0" name="Google Shape;633;p41"/>
            <p:cNvSpPr/>
            <p:nvPr/>
          </p:nvSpPr>
          <p:spPr>
            <a:xfrm>
              <a:off x="7561800" y="36176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04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1" name="Google Shape;634;p41"/>
            <p:cNvSpPr/>
            <p:nvPr/>
          </p:nvSpPr>
          <p:spPr>
            <a:xfrm>
              <a:off x="7561800" y="35586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2" name="Google Shape;635;p41"/>
            <p:cNvSpPr/>
            <p:nvPr/>
          </p:nvSpPr>
          <p:spPr>
            <a:xfrm>
              <a:off x="7503120" y="39106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5"/>
                    <a:pt x="1032" y="2035"/>
                  </a:cubicBezTo>
                  <a:cubicBezTo>
                    <a:pt x="1577" y="2035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3" name="Google Shape;636;p41"/>
            <p:cNvSpPr/>
            <p:nvPr/>
          </p:nvSpPr>
          <p:spPr>
            <a:xfrm>
              <a:off x="7503120" y="35586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4" name="Google Shape;637;p41"/>
            <p:cNvSpPr/>
            <p:nvPr/>
          </p:nvSpPr>
          <p:spPr>
            <a:xfrm>
              <a:off x="7444800" y="39106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5"/>
                    <a:pt x="1004" y="2035"/>
                  </a:cubicBezTo>
                  <a:cubicBezTo>
                    <a:pt x="1549" y="2035"/>
                    <a:pt x="2007" y="1577"/>
                    <a:pt x="2007" y="1032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5" name="Google Shape;638;p41"/>
            <p:cNvSpPr/>
            <p:nvPr/>
          </p:nvSpPr>
          <p:spPr>
            <a:xfrm>
              <a:off x="7444800" y="36176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04" y="2007"/>
                  </a:cubicBezTo>
                  <a:cubicBezTo>
                    <a:pt x="1549" y="2007"/>
                    <a:pt x="2007" y="1549"/>
                    <a:pt x="2007" y="1004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6" name="Google Shape;639;p41"/>
            <p:cNvSpPr/>
            <p:nvPr/>
          </p:nvSpPr>
          <p:spPr>
            <a:xfrm>
              <a:off x="7386120" y="39106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5"/>
                    <a:pt x="1004" y="2035"/>
                  </a:cubicBezTo>
                  <a:cubicBezTo>
                    <a:pt x="1577" y="2035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7" name="Google Shape;640;p41"/>
            <p:cNvSpPr/>
            <p:nvPr/>
          </p:nvSpPr>
          <p:spPr>
            <a:xfrm>
              <a:off x="7386120" y="3676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04" y="0"/>
                  </a:moveTo>
                  <a:cubicBezTo>
                    <a:pt x="459" y="0"/>
                    <a:pt x="0" y="430"/>
                    <a:pt x="0" y="1003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77" y="2007"/>
                    <a:pt x="2036" y="1548"/>
                    <a:pt x="2036" y="1003"/>
                  </a:cubicBezTo>
                  <a:cubicBezTo>
                    <a:pt x="2036" y="430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8" name="Google Shape;641;p41"/>
            <p:cNvSpPr/>
            <p:nvPr/>
          </p:nvSpPr>
          <p:spPr>
            <a:xfrm>
              <a:off x="7386120" y="36176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4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9" name="Google Shape;642;p41"/>
            <p:cNvSpPr/>
            <p:nvPr/>
          </p:nvSpPr>
          <p:spPr>
            <a:xfrm>
              <a:off x="7327080" y="39106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04" y="0"/>
                  </a:moveTo>
                  <a:cubicBezTo>
                    <a:pt x="460" y="0"/>
                    <a:pt x="1" y="459"/>
                    <a:pt x="1" y="1032"/>
                  </a:cubicBezTo>
                  <a:cubicBezTo>
                    <a:pt x="1" y="1577"/>
                    <a:pt x="460" y="2035"/>
                    <a:pt x="1004" y="2035"/>
                  </a:cubicBezTo>
                  <a:cubicBezTo>
                    <a:pt x="1578" y="2035"/>
                    <a:pt x="2036" y="1577"/>
                    <a:pt x="2036" y="1032"/>
                  </a:cubicBezTo>
                  <a:cubicBezTo>
                    <a:pt x="2036" y="459"/>
                    <a:pt x="157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0" name="Google Shape;643;p41"/>
            <p:cNvSpPr/>
            <p:nvPr/>
          </p:nvSpPr>
          <p:spPr>
            <a:xfrm>
              <a:off x="7327080" y="37346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04" y="1"/>
                  </a:moveTo>
                  <a:cubicBezTo>
                    <a:pt x="460" y="1"/>
                    <a:pt x="1" y="459"/>
                    <a:pt x="1" y="1033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78" y="2036"/>
                    <a:pt x="2036" y="1577"/>
                    <a:pt x="2036" y="1033"/>
                  </a:cubicBezTo>
                  <a:cubicBezTo>
                    <a:pt x="2036" y="459"/>
                    <a:pt x="157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1" name="Google Shape;644;p41"/>
            <p:cNvSpPr/>
            <p:nvPr/>
          </p:nvSpPr>
          <p:spPr>
            <a:xfrm>
              <a:off x="7327080" y="3676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04" y="0"/>
                  </a:moveTo>
                  <a:cubicBezTo>
                    <a:pt x="460" y="0"/>
                    <a:pt x="1" y="430"/>
                    <a:pt x="1" y="1003"/>
                  </a:cubicBezTo>
                  <a:cubicBezTo>
                    <a:pt x="1" y="1548"/>
                    <a:pt x="460" y="2007"/>
                    <a:pt x="1004" y="2007"/>
                  </a:cubicBezTo>
                  <a:cubicBezTo>
                    <a:pt x="1578" y="2007"/>
                    <a:pt x="2036" y="1548"/>
                    <a:pt x="2036" y="1003"/>
                  </a:cubicBezTo>
                  <a:cubicBezTo>
                    <a:pt x="2036" y="430"/>
                    <a:pt x="157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2" name="Google Shape;645;p41"/>
            <p:cNvSpPr/>
            <p:nvPr/>
          </p:nvSpPr>
          <p:spPr>
            <a:xfrm>
              <a:off x="7268760" y="39106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4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5"/>
                    <a:pt x="1004" y="2035"/>
                  </a:cubicBezTo>
                  <a:cubicBezTo>
                    <a:pt x="1548" y="2035"/>
                    <a:pt x="2007" y="1577"/>
                    <a:pt x="2007" y="1032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3" name="Google Shape;646;p41"/>
            <p:cNvSpPr/>
            <p:nvPr/>
          </p:nvSpPr>
          <p:spPr>
            <a:xfrm>
              <a:off x="7268760" y="38523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48" y="2007"/>
                    <a:pt x="2007" y="1548"/>
                    <a:pt x="2007" y="1004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4" name="Google Shape;647;p41"/>
            <p:cNvSpPr/>
            <p:nvPr/>
          </p:nvSpPr>
          <p:spPr>
            <a:xfrm>
              <a:off x="7268760" y="37933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4" y="0"/>
                  </a:moveTo>
                  <a:cubicBezTo>
                    <a:pt x="459" y="0"/>
                    <a:pt x="0" y="459"/>
                    <a:pt x="0" y="1003"/>
                  </a:cubicBezTo>
                  <a:cubicBezTo>
                    <a:pt x="0" y="1577"/>
                    <a:pt x="459" y="2035"/>
                    <a:pt x="1004" y="2035"/>
                  </a:cubicBezTo>
                  <a:cubicBezTo>
                    <a:pt x="1548" y="2035"/>
                    <a:pt x="2007" y="1577"/>
                    <a:pt x="2007" y="1003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5" name="Google Shape;648;p41"/>
            <p:cNvSpPr/>
            <p:nvPr/>
          </p:nvSpPr>
          <p:spPr>
            <a:xfrm>
              <a:off x="7268760" y="37346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4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48" y="2036"/>
                    <a:pt x="2007" y="1577"/>
                    <a:pt x="2007" y="1033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6" name="Google Shape;649;p41"/>
            <p:cNvSpPr/>
            <p:nvPr/>
          </p:nvSpPr>
          <p:spPr>
            <a:xfrm>
              <a:off x="6212520" y="37346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2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7" name="Google Shape;650;p41"/>
            <p:cNvSpPr/>
            <p:nvPr/>
          </p:nvSpPr>
          <p:spPr>
            <a:xfrm>
              <a:off x="6212520" y="3676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2" y="0"/>
                  </a:moveTo>
                  <a:cubicBezTo>
                    <a:pt x="459" y="0"/>
                    <a:pt x="0" y="430"/>
                    <a:pt x="0" y="1003"/>
                  </a:cubicBezTo>
                  <a:cubicBezTo>
                    <a:pt x="0" y="1548"/>
                    <a:pt x="459" y="2007"/>
                    <a:pt x="1032" y="2007"/>
                  </a:cubicBezTo>
                  <a:cubicBezTo>
                    <a:pt x="1577" y="2007"/>
                    <a:pt x="2036" y="1548"/>
                    <a:pt x="2036" y="1003"/>
                  </a:cubicBezTo>
                  <a:cubicBezTo>
                    <a:pt x="2036" y="430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8" name="Google Shape;651;p41"/>
            <p:cNvSpPr/>
            <p:nvPr/>
          </p:nvSpPr>
          <p:spPr>
            <a:xfrm>
              <a:off x="6212520" y="36176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32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9" name="Google Shape;652;p41"/>
            <p:cNvSpPr/>
            <p:nvPr/>
          </p:nvSpPr>
          <p:spPr>
            <a:xfrm>
              <a:off x="6154200" y="37933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03"/>
                  </a:cubicBezTo>
                  <a:cubicBezTo>
                    <a:pt x="1" y="1577"/>
                    <a:pt x="459" y="2035"/>
                    <a:pt x="1004" y="2035"/>
                  </a:cubicBezTo>
                  <a:cubicBezTo>
                    <a:pt x="1549" y="2035"/>
                    <a:pt x="2007" y="1577"/>
                    <a:pt x="2007" y="1003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0" name="Google Shape;653;p41"/>
            <p:cNvSpPr/>
            <p:nvPr/>
          </p:nvSpPr>
          <p:spPr>
            <a:xfrm>
              <a:off x="6154200" y="37346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49" y="2036"/>
                    <a:pt x="2007" y="1577"/>
                    <a:pt x="2007" y="1033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1" name="Google Shape;654;p41"/>
            <p:cNvSpPr/>
            <p:nvPr/>
          </p:nvSpPr>
          <p:spPr>
            <a:xfrm>
              <a:off x="6154200" y="3676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1" y="430"/>
                    <a:pt x="1" y="1003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49" y="2007"/>
                    <a:pt x="2007" y="1548"/>
                    <a:pt x="2007" y="1003"/>
                  </a:cubicBezTo>
                  <a:cubicBezTo>
                    <a:pt x="2007" y="430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2" name="Google Shape;655;p41"/>
            <p:cNvSpPr/>
            <p:nvPr/>
          </p:nvSpPr>
          <p:spPr>
            <a:xfrm>
              <a:off x="6095520" y="32068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4" y="2007"/>
                  </a:cubicBezTo>
                  <a:cubicBezTo>
                    <a:pt x="1577" y="2007"/>
                    <a:pt x="2007" y="1577"/>
                    <a:pt x="2007" y="1004"/>
                  </a:cubicBezTo>
                  <a:cubicBezTo>
                    <a:pt x="2007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3" name="Google Shape;656;p41"/>
            <p:cNvSpPr/>
            <p:nvPr/>
          </p:nvSpPr>
          <p:spPr>
            <a:xfrm>
              <a:off x="6095520" y="32655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0" y="459"/>
                    <a:pt x="0" y="1003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77" y="2007"/>
                    <a:pt x="2007" y="1548"/>
                    <a:pt x="2007" y="1003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4" name="Google Shape;657;p41"/>
            <p:cNvSpPr/>
            <p:nvPr/>
          </p:nvSpPr>
          <p:spPr>
            <a:xfrm>
              <a:off x="5802480" y="29138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3" y="2007"/>
                  </a:cubicBezTo>
                  <a:cubicBezTo>
                    <a:pt x="1548" y="2007"/>
                    <a:pt x="2007" y="1549"/>
                    <a:pt x="2007" y="1004"/>
                  </a:cubicBezTo>
                  <a:cubicBezTo>
                    <a:pt x="2007" y="459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5" name="Google Shape;658;p41"/>
            <p:cNvSpPr/>
            <p:nvPr/>
          </p:nvSpPr>
          <p:spPr>
            <a:xfrm>
              <a:off x="5802480" y="29718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3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5"/>
                    <a:pt x="1003" y="2035"/>
                  </a:cubicBezTo>
                  <a:cubicBezTo>
                    <a:pt x="1548" y="2035"/>
                    <a:pt x="2007" y="1577"/>
                    <a:pt x="2007" y="1032"/>
                  </a:cubicBezTo>
                  <a:cubicBezTo>
                    <a:pt x="2007" y="459"/>
                    <a:pt x="1548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6" name="Google Shape;659;p41"/>
            <p:cNvSpPr/>
            <p:nvPr/>
          </p:nvSpPr>
          <p:spPr>
            <a:xfrm>
              <a:off x="5802480" y="30308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48" y="2036"/>
                    <a:pt x="2007" y="1577"/>
                    <a:pt x="2007" y="1004"/>
                  </a:cubicBezTo>
                  <a:cubicBezTo>
                    <a:pt x="2007" y="459"/>
                    <a:pt x="1548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7" name="Google Shape;660;p41"/>
            <p:cNvSpPr/>
            <p:nvPr/>
          </p:nvSpPr>
          <p:spPr>
            <a:xfrm>
              <a:off x="5802480" y="30895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3" y="2007"/>
                  </a:cubicBezTo>
                  <a:cubicBezTo>
                    <a:pt x="1548" y="2007"/>
                    <a:pt x="2007" y="1549"/>
                    <a:pt x="2007" y="1004"/>
                  </a:cubicBezTo>
                  <a:cubicBezTo>
                    <a:pt x="2007" y="459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8" name="Google Shape;661;p41"/>
            <p:cNvSpPr/>
            <p:nvPr/>
          </p:nvSpPr>
          <p:spPr>
            <a:xfrm>
              <a:off x="5802480" y="31478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3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48" y="2036"/>
                    <a:pt x="2007" y="1577"/>
                    <a:pt x="2007" y="1032"/>
                  </a:cubicBezTo>
                  <a:cubicBezTo>
                    <a:pt x="2007" y="459"/>
                    <a:pt x="1548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9" name="Google Shape;662;p41"/>
            <p:cNvSpPr/>
            <p:nvPr/>
          </p:nvSpPr>
          <p:spPr>
            <a:xfrm>
              <a:off x="5802480" y="32068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3" y="2007"/>
                  </a:cubicBezTo>
                  <a:cubicBezTo>
                    <a:pt x="1548" y="2007"/>
                    <a:pt x="2007" y="1577"/>
                    <a:pt x="2007" y="1004"/>
                  </a:cubicBezTo>
                  <a:cubicBezTo>
                    <a:pt x="2007" y="459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0" name="Google Shape;663;p41"/>
            <p:cNvSpPr/>
            <p:nvPr/>
          </p:nvSpPr>
          <p:spPr>
            <a:xfrm>
              <a:off x="5802480" y="32655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3" y="0"/>
                  </a:moveTo>
                  <a:cubicBezTo>
                    <a:pt x="459" y="0"/>
                    <a:pt x="0" y="459"/>
                    <a:pt x="0" y="1003"/>
                  </a:cubicBezTo>
                  <a:cubicBezTo>
                    <a:pt x="0" y="1548"/>
                    <a:pt x="459" y="2007"/>
                    <a:pt x="1003" y="2007"/>
                  </a:cubicBezTo>
                  <a:cubicBezTo>
                    <a:pt x="1548" y="2007"/>
                    <a:pt x="2007" y="1548"/>
                    <a:pt x="2007" y="1003"/>
                  </a:cubicBezTo>
                  <a:cubicBezTo>
                    <a:pt x="2007" y="459"/>
                    <a:pt x="1548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1" name="Google Shape;664;p41"/>
            <p:cNvSpPr/>
            <p:nvPr/>
          </p:nvSpPr>
          <p:spPr>
            <a:xfrm>
              <a:off x="5802480" y="33238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3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48" y="2036"/>
                    <a:pt x="2007" y="1577"/>
                    <a:pt x="2007" y="1033"/>
                  </a:cubicBezTo>
                  <a:cubicBezTo>
                    <a:pt x="2007" y="459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2" name="Google Shape;665;p41"/>
            <p:cNvSpPr/>
            <p:nvPr/>
          </p:nvSpPr>
          <p:spPr>
            <a:xfrm>
              <a:off x="5802480" y="338256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3" y="0"/>
                  </a:moveTo>
                  <a:cubicBezTo>
                    <a:pt x="459" y="0"/>
                    <a:pt x="0" y="459"/>
                    <a:pt x="0" y="1003"/>
                  </a:cubicBezTo>
                  <a:cubicBezTo>
                    <a:pt x="0" y="1577"/>
                    <a:pt x="459" y="2035"/>
                    <a:pt x="1003" y="2035"/>
                  </a:cubicBezTo>
                  <a:cubicBezTo>
                    <a:pt x="1548" y="2035"/>
                    <a:pt x="2007" y="1577"/>
                    <a:pt x="2007" y="1003"/>
                  </a:cubicBezTo>
                  <a:cubicBezTo>
                    <a:pt x="2007" y="459"/>
                    <a:pt x="1548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3" name="Google Shape;666;p41"/>
            <p:cNvSpPr/>
            <p:nvPr/>
          </p:nvSpPr>
          <p:spPr>
            <a:xfrm>
              <a:off x="5802480" y="34416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3" y="2007"/>
                  </a:cubicBezTo>
                  <a:cubicBezTo>
                    <a:pt x="1548" y="2007"/>
                    <a:pt x="2007" y="1548"/>
                    <a:pt x="2007" y="1004"/>
                  </a:cubicBezTo>
                  <a:cubicBezTo>
                    <a:pt x="2007" y="459"/>
                    <a:pt x="1548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4" name="Google Shape;667;p41"/>
            <p:cNvSpPr/>
            <p:nvPr/>
          </p:nvSpPr>
          <p:spPr>
            <a:xfrm>
              <a:off x="5802480" y="34999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3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5"/>
                    <a:pt x="1003" y="2035"/>
                  </a:cubicBezTo>
                  <a:cubicBezTo>
                    <a:pt x="1548" y="2035"/>
                    <a:pt x="2007" y="1577"/>
                    <a:pt x="2007" y="1032"/>
                  </a:cubicBezTo>
                  <a:cubicBezTo>
                    <a:pt x="2007" y="459"/>
                    <a:pt x="1548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5" name="Google Shape;668;p41"/>
            <p:cNvSpPr/>
            <p:nvPr/>
          </p:nvSpPr>
          <p:spPr>
            <a:xfrm>
              <a:off x="5802480" y="35586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48" y="2036"/>
                    <a:pt x="2007" y="1577"/>
                    <a:pt x="2007" y="1004"/>
                  </a:cubicBezTo>
                  <a:cubicBezTo>
                    <a:pt x="2007" y="459"/>
                    <a:pt x="1548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6" name="Google Shape;669;p41"/>
            <p:cNvSpPr/>
            <p:nvPr/>
          </p:nvSpPr>
          <p:spPr>
            <a:xfrm>
              <a:off x="5802480" y="36176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3" y="2007"/>
                  </a:cubicBezTo>
                  <a:cubicBezTo>
                    <a:pt x="1548" y="2007"/>
                    <a:pt x="2007" y="1549"/>
                    <a:pt x="2007" y="1004"/>
                  </a:cubicBezTo>
                  <a:cubicBezTo>
                    <a:pt x="2007" y="459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7" name="Google Shape;670;p41"/>
            <p:cNvSpPr/>
            <p:nvPr/>
          </p:nvSpPr>
          <p:spPr>
            <a:xfrm>
              <a:off x="5802480" y="3676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3" y="0"/>
                  </a:moveTo>
                  <a:cubicBezTo>
                    <a:pt x="459" y="0"/>
                    <a:pt x="0" y="430"/>
                    <a:pt x="0" y="1003"/>
                  </a:cubicBezTo>
                  <a:cubicBezTo>
                    <a:pt x="0" y="1548"/>
                    <a:pt x="459" y="2007"/>
                    <a:pt x="1003" y="2007"/>
                  </a:cubicBezTo>
                  <a:cubicBezTo>
                    <a:pt x="1548" y="2007"/>
                    <a:pt x="2007" y="1548"/>
                    <a:pt x="2007" y="1003"/>
                  </a:cubicBezTo>
                  <a:cubicBezTo>
                    <a:pt x="2007" y="430"/>
                    <a:pt x="1548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8" name="Google Shape;671;p41"/>
            <p:cNvSpPr/>
            <p:nvPr/>
          </p:nvSpPr>
          <p:spPr>
            <a:xfrm>
              <a:off x="5802480" y="37346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3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48" y="2036"/>
                    <a:pt x="2007" y="1577"/>
                    <a:pt x="2007" y="1033"/>
                  </a:cubicBezTo>
                  <a:cubicBezTo>
                    <a:pt x="2007" y="459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9" name="Google Shape;672;p41"/>
            <p:cNvSpPr/>
            <p:nvPr/>
          </p:nvSpPr>
          <p:spPr>
            <a:xfrm>
              <a:off x="5802480" y="38523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3" y="2007"/>
                  </a:cubicBezTo>
                  <a:cubicBezTo>
                    <a:pt x="1548" y="2007"/>
                    <a:pt x="2007" y="1548"/>
                    <a:pt x="2007" y="1004"/>
                  </a:cubicBezTo>
                  <a:cubicBezTo>
                    <a:pt x="2007" y="459"/>
                    <a:pt x="1548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30" name="Google Shape;673;p41"/>
            <p:cNvSpPr/>
            <p:nvPr/>
          </p:nvSpPr>
          <p:spPr>
            <a:xfrm>
              <a:off x="5860440" y="29138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33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31" name="Google Shape;674;p41"/>
            <p:cNvSpPr/>
            <p:nvPr/>
          </p:nvSpPr>
          <p:spPr>
            <a:xfrm>
              <a:off x="5860440" y="29718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5"/>
                    <a:pt x="1033" y="2035"/>
                  </a:cubicBezTo>
                  <a:cubicBezTo>
                    <a:pt x="1577" y="2035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32" name="Google Shape;675;p41"/>
            <p:cNvSpPr/>
            <p:nvPr/>
          </p:nvSpPr>
          <p:spPr>
            <a:xfrm>
              <a:off x="5860440" y="30308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36"/>
                    <a:pt x="1033" y="2036"/>
                  </a:cubicBezTo>
                  <a:cubicBezTo>
                    <a:pt x="1577" y="2036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33" name="Google Shape;676;p41"/>
            <p:cNvSpPr/>
            <p:nvPr/>
          </p:nvSpPr>
          <p:spPr>
            <a:xfrm>
              <a:off x="5860440" y="30895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33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34" name="Google Shape;677;p41"/>
            <p:cNvSpPr/>
            <p:nvPr/>
          </p:nvSpPr>
          <p:spPr>
            <a:xfrm>
              <a:off x="5860440" y="31478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6"/>
                    <a:pt x="1033" y="2036"/>
                  </a:cubicBezTo>
                  <a:cubicBezTo>
                    <a:pt x="1577" y="2036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35" name="Google Shape;678;p41"/>
            <p:cNvSpPr/>
            <p:nvPr/>
          </p:nvSpPr>
          <p:spPr>
            <a:xfrm>
              <a:off x="5860440" y="32068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07"/>
                    <a:pt x="1033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36" name="Google Shape;679;p41"/>
            <p:cNvSpPr/>
            <p:nvPr/>
          </p:nvSpPr>
          <p:spPr>
            <a:xfrm>
              <a:off x="5860440" y="32655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33" y="0"/>
                  </a:moveTo>
                  <a:cubicBezTo>
                    <a:pt x="459" y="0"/>
                    <a:pt x="1" y="459"/>
                    <a:pt x="1" y="1003"/>
                  </a:cubicBezTo>
                  <a:cubicBezTo>
                    <a:pt x="1" y="1548"/>
                    <a:pt x="459" y="2007"/>
                    <a:pt x="1033" y="2007"/>
                  </a:cubicBezTo>
                  <a:cubicBezTo>
                    <a:pt x="1577" y="2007"/>
                    <a:pt x="2036" y="1548"/>
                    <a:pt x="2036" y="1003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37" name="Google Shape;680;p41"/>
            <p:cNvSpPr/>
            <p:nvPr/>
          </p:nvSpPr>
          <p:spPr>
            <a:xfrm>
              <a:off x="5860440" y="33238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33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33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38" name="Google Shape;681;p41"/>
            <p:cNvSpPr/>
            <p:nvPr/>
          </p:nvSpPr>
          <p:spPr>
            <a:xfrm>
              <a:off x="5860440" y="338256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0"/>
                  </a:moveTo>
                  <a:cubicBezTo>
                    <a:pt x="459" y="0"/>
                    <a:pt x="1" y="459"/>
                    <a:pt x="1" y="1003"/>
                  </a:cubicBezTo>
                  <a:cubicBezTo>
                    <a:pt x="1" y="1577"/>
                    <a:pt x="459" y="2035"/>
                    <a:pt x="1033" y="2035"/>
                  </a:cubicBezTo>
                  <a:cubicBezTo>
                    <a:pt x="1577" y="2035"/>
                    <a:pt x="2036" y="1577"/>
                    <a:pt x="2036" y="1003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39" name="Google Shape;682;p41"/>
            <p:cNvSpPr/>
            <p:nvPr/>
          </p:nvSpPr>
          <p:spPr>
            <a:xfrm>
              <a:off x="5860440" y="34416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33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0" name="Google Shape;683;p41"/>
            <p:cNvSpPr/>
            <p:nvPr/>
          </p:nvSpPr>
          <p:spPr>
            <a:xfrm>
              <a:off x="5860440" y="34999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5"/>
                    <a:pt x="1033" y="2035"/>
                  </a:cubicBezTo>
                  <a:cubicBezTo>
                    <a:pt x="1577" y="2035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1" name="Google Shape;684;p41"/>
            <p:cNvSpPr/>
            <p:nvPr/>
          </p:nvSpPr>
          <p:spPr>
            <a:xfrm>
              <a:off x="5860440" y="35586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36"/>
                    <a:pt x="1033" y="2036"/>
                  </a:cubicBezTo>
                  <a:cubicBezTo>
                    <a:pt x="1577" y="2036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2" name="Google Shape;685;p41"/>
            <p:cNvSpPr/>
            <p:nvPr/>
          </p:nvSpPr>
          <p:spPr>
            <a:xfrm>
              <a:off x="5860440" y="36176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33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3" name="Google Shape;686;p41"/>
            <p:cNvSpPr/>
            <p:nvPr/>
          </p:nvSpPr>
          <p:spPr>
            <a:xfrm>
              <a:off x="5919480" y="29138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3" y="2007"/>
                  </a:cubicBezTo>
                  <a:cubicBezTo>
                    <a:pt x="1577" y="2007"/>
                    <a:pt x="2007" y="1549"/>
                    <a:pt x="2007" y="1004"/>
                  </a:cubicBezTo>
                  <a:cubicBezTo>
                    <a:pt x="2007" y="459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4" name="Google Shape;687;p41"/>
            <p:cNvSpPr/>
            <p:nvPr/>
          </p:nvSpPr>
          <p:spPr>
            <a:xfrm>
              <a:off x="5919480" y="29718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3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5"/>
                    <a:pt x="1003" y="2035"/>
                  </a:cubicBezTo>
                  <a:cubicBezTo>
                    <a:pt x="1577" y="2035"/>
                    <a:pt x="2007" y="1577"/>
                    <a:pt x="2007" y="1032"/>
                  </a:cubicBezTo>
                  <a:cubicBezTo>
                    <a:pt x="2007" y="459"/>
                    <a:pt x="1577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5" name="Google Shape;688;p41"/>
            <p:cNvSpPr/>
            <p:nvPr/>
          </p:nvSpPr>
          <p:spPr>
            <a:xfrm>
              <a:off x="5919480" y="30308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77" y="2036"/>
                    <a:pt x="2007" y="1577"/>
                    <a:pt x="2007" y="1004"/>
                  </a:cubicBezTo>
                  <a:cubicBezTo>
                    <a:pt x="2007" y="459"/>
                    <a:pt x="1577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6" name="Google Shape;689;p41"/>
            <p:cNvSpPr/>
            <p:nvPr/>
          </p:nvSpPr>
          <p:spPr>
            <a:xfrm>
              <a:off x="5919480" y="30895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3" y="2007"/>
                  </a:cubicBezTo>
                  <a:cubicBezTo>
                    <a:pt x="1577" y="2007"/>
                    <a:pt x="2007" y="1549"/>
                    <a:pt x="2007" y="1004"/>
                  </a:cubicBezTo>
                  <a:cubicBezTo>
                    <a:pt x="2007" y="459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7" name="Google Shape;690;p41"/>
            <p:cNvSpPr/>
            <p:nvPr/>
          </p:nvSpPr>
          <p:spPr>
            <a:xfrm>
              <a:off x="5919480" y="31478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3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77" y="2036"/>
                    <a:pt x="2007" y="1577"/>
                    <a:pt x="2007" y="1032"/>
                  </a:cubicBezTo>
                  <a:cubicBezTo>
                    <a:pt x="2007" y="459"/>
                    <a:pt x="1577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8" name="Google Shape;691;p41"/>
            <p:cNvSpPr/>
            <p:nvPr/>
          </p:nvSpPr>
          <p:spPr>
            <a:xfrm>
              <a:off x="5919480" y="32068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3" y="2007"/>
                  </a:cubicBezTo>
                  <a:cubicBezTo>
                    <a:pt x="1577" y="2007"/>
                    <a:pt x="2007" y="1577"/>
                    <a:pt x="2007" y="1004"/>
                  </a:cubicBezTo>
                  <a:cubicBezTo>
                    <a:pt x="2007" y="459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9" name="Google Shape;692;p41"/>
            <p:cNvSpPr/>
            <p:nvPr/>
          </p:nvSpPr>
          <p:spPr>
            <a:xfrm>
              <a:off x="5919480" y="32655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3" y="0"/>
                  </a:moveTo>
                  <a:cubicBezTo>
                    <a:pt x="459" y="0"/>
                    <a:pt x="0" y="459"/>
                    <a:pt x="0" y="1003"/>
                  </a:cubicBezTo>
                  <a:cubicBezTo>
                    <a:pt x="0" y="1548"/>
                    <a:pt x="459" y="2007"/>
                    <a:pt x="1003" y="2007"/>
                  </a:cubicBezTo>
                  <a:cubicBezTo>
                    <a:pt x="1577" y="2007"/>
                    <a:pt x="2007" y="1548"/>
                    <a:pt x="2007" y="1003"/>
                  </a:cubicBezTo>
                  <a:cubicBezTo>
                    <a:pt x="2007" y="459"/>
                    <a:pt x="1577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50" name="Google Shape;693;p41"/>
            <p:cNvSpPr/>
            <p:nvPr/>
          </p:nvSpPr>
          <p:spPr>
            <a:xfrm>
              <a:off x="5919480" y="33238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3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77" y="2036"/>
                    <a:pt x="2007" y="1577"/>
                    <a:pt x="2007" y="1033"/>
                  </a:cubicBezTo>
                  <a:cubicBezTo>
                    <a:pt x="2007" y="459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51" name="Google Shape;694;p41"/>
            <p:cNvSpPr/>
            <p:nvPr/>
          </p:nvSpPr>
          <p:spPr>
            <a:xfrm>
              <a:off x="5919480" y="338256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3" y="0"/>
                  </a:moveTo>
                  <a:cubicBezTo>
                    <a:pt x="459" y="0"/>
                    <a:pt x="0" y="459"/>
                    <a:pt x="0" y="1003"/>
                  </a:cubicBezTo>
                  <a:cubicBezTo>
                    <a:pt x="0" y="1577"/>
                    <a:pt x="459" y="2035"/>
                    <a:pt x="1003" y="2035"/>
                  </a:cubicBezTo>
                  <a:cubicBezTo>
                    <a:pt x="1577" y="2035"/>
                    <a:pt x="2007" y="1577"/>
                    <a:pt x="2007" y="1003"/>
                  </a:cubicBezTo>
                  <a:cubicBezTo>
                    <a:pt x="2007" y="459"/>
                    <a:pt x="1577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52" name="Google Shape;695;p41"/>
            <p:cNvSpPr/>
            <p:nvPr/>
          </p:nvSpPr>
          <p:spPr>
            <a:xfrm>
              <a:off x="5919480" y="34416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3" y="2007"/>
                  </a:cubicBezTo>
                  <a:cubicBezTo>
                    <a:pt x="1577" y="2007"/>
                    <a:pt x="2007" y="1548"/>
                    <a:pt x="2007" y="1004"/>
                  </a:cubicBezTo>
                  <a:cubicBezTo>
                    <a:pt x="2007" y="459"/>
                    <a:pt x="1577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53" name="Google Shape;696;p41"/>
            <p:cNvSpPr/>
            <p:nvPr/>
          </p:nvSpPr>
          <p:spPr>
            <a:xfrm>
              <a:off x="5919480" y="34999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3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5"/>
                    <a:pt x="1003" y="2035"/>
                  </a:cubicBezTo>
                  <a:cubicBezTo>
                    <a:pt x="1577" y="2035"/>
                    <a:pt x="2007" y="1577"/>
                    <a:pt x="2007" y="1032"/>
                  </a:cubicBezTo>
                  <a:cubicBezTo>
                    <a:pt x="2007" y="459"/>
                    <a:pt x="1577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54" name="Google Shape;697;p41"/>
            <p:cNvSpPr/>
            <p:nvPr/>
          </p:nvSpPr>
          <p:spPr>
            <a:xfrm>
              <a:off x="5919480" y="35586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77" y="2036"/>
                    <a:pt x="2007" y="1577"/>
                    <a:pt x="2007" y="1004"/>
                  </a:cubicBezTo>
                  <a:cubicBezTo>
                    <a:pt x="2007" y="459"/>
                    <a:pt x="1577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55" name="Google Shape;698;p41"/>
            <p:cNvSpPr/>
            <p:nvPr/>
          </p:nvSpPr>
          <p:spPr>
            <a:xfrm>
              <a:off x="5978160" y="30895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4" y="2007"/>
                  </a:cubicBezTo>
                  <a:cubicBezTo>
                    <a:pt x="1548" y="2007"/>
                    <a:pt x="2007" y="1549"/>
                    <a:pt x="2007" y="1004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56" name="Google Shape;699;p41"/>
            <p:cNvSpPr/>
            <p:nvPr/>
          </p:nvSpPr>
          <p:spPr>
            <a:xfrm>
              <a:off x="5975280" y="3148200"/>
              <a:ext cx="46440" cy="4068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2294" h="2021">
                  <a:moveTo>
                    <a:pt x="1139" y="0"/>
                  </a:moveTo>
                  <a:cubicBezTo>
                    <a:pt x="745" y="0"/>
                    <a:pt x="374" y="227"/>
                    <a:pt x="201" y="617"/>
                  </a:cubicBezTo>
                  <a:cubicBezTo>
                    <a:pt x="0" y="1133"/>
                    <a:pt x="229" y="1735"/>
                    <a:pt x="745" y="1936"/>
                  </a:cubicBezTo>
                  <a:cubicBezTo>
                    <a:pt x="874" y="1993"/>
                    <a:pt x="1009" y="2020"/>
                    <a:pt x="1141" y="2020"/>
                  </a:cubicBezTo>
                  <a:cubicBezTo>
                    <a:pt x="1537" y="2020"/>
                    <a:pt x="1914" y="1778"/>
                    <a:pt x="2064" y="1391"/>
                  </a:cubicBezTo>
                  <a:cubicBezTo>
                    <a:pt x="2293" y="875"/>
                    <a:pt x="2035" y="302"/>
                    <a:pt x="1519" y="72"/>
                  </a:cubicBezTo>
                  <a:cubicBezTo>
                    <a:pt x="1394" y="24"/>
                    <a:pt x="1265" y="0"/>
                    <a:pt x="1139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57" name="Google Shape;700;p41"/>
            <p:cNvSpPr/>
            <p:nvPr/>
          </p:nvSpPr>
          <p:spPr>
            <a:xfrm>
              <a:off x="5978160" y="32068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4" y="2007"/>
                  </a:cubicBezTo>
                  <a:cubicBezTo>
                    <a:pt x="1548" y="2007"/>
                    <a:pt x="2007" y="1577"/>
                    <a:pt x="2007" y="1004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58" name="Google Shape;701;p41"/>
            <p:cNvSpPr/>
            <p:nvPr/>
          </p:nvSpPr>
          <p:spPr>
            <a:xfrm>
              <a:off x="5978160" y="32655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0" y="459"/>
                    <a:pt x="0" y="1003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48" y="2007"/>
                    <a:pt x="2007" y="1548"/>
                    <a:pt x="2007" y="1003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59" name="Google Shape;702;p41"/>
            <p:cNvSpPr/>
            <p:nvPr/>
          </p:nvSpPr>
          <p:spPr>
            <a:xfrm>
              <a:off x="6036480" y="30895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32" y="2007"/>
                  </a:cubicBezTo>
                  <a:cubicBezTo>
                    <a:pt x="1577" y="2007"/>
                    <a:pt x="2035" y="1549"/>
                    <a:pt x="2035" y="1004"/>
                  </a:cubicBezTo>
                  <a:cubicBezTo>
                    <a:pt x="2035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60" name="Google Shape;703;p41"/>
            <p:cNvSpPr/>
            <p:nvPr/>
          </p:nvSpPr>
          <p:spPr>
            <a:xfrm>
              <a:off x="6036480" y="31478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5" y="1577"/>
                    <a:pt x="2035" y="1032"/>
                  </a:cubicBezTo>
                  <a:cubicBezTo>
                    <a:pt x="2035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61" name="Google Shape;704;p41"/>
            <p:cNvSpPr/>
            <p:nvPr/>
          </p:nvSpPr>
          <p:spPr>
            <a:xfrm>
              <a:off x="6036480" y="32068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32" y="2007"/>
                  </a:cubicBezTo>
                  <a:cubicBezTo>
                    <a:pt x="1577" y="2007"/>
                    <a:pt x="2035" y="1577"/>
                    <a:pt x="2035" y="1004"/>
                  </a:cubicBezTo>
                  <a:cubicBezTo>
                    <a:pt x="2035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62" name="Google Shape;705;p41"/>
            <p:cNvSpPr/>
            <p:nvPr/>
          </p:nvSpPr>
          <p:spPr>
            <a:xfrm>
              <a:off x="6036480" y="32655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2" y="0"/>
                  </a:moveTo>
                  <a:cubicBezTo>
                    <a:pt x="459" y="0"/>
                    <a:pt x="0" y="459"/>
                    <a:pt x="0" y="1003"/>
                  </a:cubicBezTo>
                  <a:cubicBezTo>
                    <a:pt x="0" y="1548"/>
                    <a:pt x="459" y="2007"/>
                    <a:pt x="1032" y="2007"/>
                  </a:cubicBezTo>
                  <a:cubicBezTo>
                    <a:pt x="1577" y="2007"/>
                    <a:pt x="2035" y="1548"/>
                    <a:pt x="2035" y="1003"/>
                  </a:cubicBezTo>
                  <a:cubicBezTo>
                    <a:pt x="2035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63" name="Google Shape;706;p41"/>
            <p:cNvSpPr/>
            <p:nvPr/>
          </p:nvSpPr>
          <p:spPr>
            <a:xfrm>
              <a:off x="6036480" y="33238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2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5" y="1577"/>
                    <a:pt x="2035" y="1033"/>
                  </a:cubicBezTo>
                  <a:cubicBezTo>
                    <a:pt x="2035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64" name="Google Shape;707;p41"/>
            <p:cNvSpPr/>
            <p:nvPr/>
          </p:nvSpPr>
          <p:spPr>
            <a:xfrm>
              <a:off x="5978160" y="33238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48" y="2036"/>
                    <a:pt x="2007" y="1577"/>
                    <a:pt x="2007" y="1033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65" name="Google Shape;708;p41"/>
            <p:cNvSpPr/>
            <p:nvPr/>
          </p:nvSpPr>
          <p:spPr>
            <a:xfrm>
              <a:off x="5978160" y="338256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0" y="459"/>
                    <a:pt x="0" y="1003"/>
                  </a:cubicBezTo>
                  <a:cubicBezTo>
                    <a:pt x="0" y="1577"/>
                    <a:pt x="459" y="2035"/>
                    <a:pt x="1004" y="2035"/>
                  </a:cubicBezTo>
                  <a:cubicBezTo>
                    <a:pt x="1548" y="2035"/>
                    <a:pt x="2007" y="1577"/>
                    <a:pt x="2007" y="1003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66" name="Google Shape;709;p41"/>
            <p:cNvSpPr/>
            <p:nvPr/>
          </p:nvSpPr>
          <p:spPr>
            <a:xfrm>
              <a:off x="5975280" y="3441600"/>
              <a:ext cx="46440" cy="4068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2294" h="2020">
                  <a:moveTo>
                    <a:pt x="1128" y="0"/>
                  </a:moveTo>
                  <a:cubicBezTo>
                    <a:pt x="738" y="0"/>
                    <a:pt x="373" y="242"/>
                    <a:pt x="201" y="629"/>
                  </a:cubicBezTo>
                  <a:cubicBezTo>
                    <a:pt x="0" y="1145"/>
                    <a:pt x="229" y="1718"/>
                    <a:pt x="745" y="1948"/>
                  </a:cubicBezTo>
                  <a:cubicBezTo>
                    <a:pt x="871" y="1997"/>
                    <a:pt x="1001" y="2020"/>
                    <a:pt x="1130" y="2020"/>
                  </a:cubicBezTo>
                  <a:cubicBezTo>
                    <a:pt x="1530" y="2020"/>
                    <a:pt x="1912" y="1794"/>
                    <a:pt x="2064" y="1403"/>
                  </a:cubicBezTo>
                  <a:cubicBezTo>
                    <a:pt x="2293" y="887"/>
                    <a:pt x="2035" y="285"/>
                    <a:pt x="1519" y="84"/>
                  </a:cubicBezTo>
                  <a:cubicBezTo>
                    <a:pt x="1390" y="27"/>
                    <a:pt x="1258" y="0"/>
                    <a:pt x="1128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67" name="Google Shape;710;p41"/>
            <p:cNvSpPr/>
            <p:nvPr/>
          </p:nvSpPr>
          <p:spPr>
            <a:xfrm>
              <a:off x="5978160" y="34999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5"/>
                    <a:pt x="1004" y="2035"/>
                  </a:cubicBezTo>
                  <a:cubicBezTo>
                    <a:pt x="1548" y="2035"/>
                    <a:pt x="2007" y="1577"/>
                    <a:pt x="2007" y="1032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68" name="Google Shape;711;p41"/>
            <p:cNvSpPr/>
            <p:nvPr/>
          </p:nvSpPr>
          <p:spPr>
            <a:xfrm>
              <a:off x="5978160" y="35586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48" y="2036"/>
                    <a:pt x="2007" y="1577"/>
                    <a:pt x="2007" y="1004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69" name="Google Shape;712;p41"/>
            <p:cNvSpPr/>
            <p:nvPr/>
          </p:nvSpPr>
          <p:spPr>
            <a:xfrm>
              <a:off x="5978160" y="36176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4" y="2007"/>
                  </a:cubicBezTo>
                  <a:cubicBezTo>
                    <a:pt x="1548" y="2007"/>
                    <a:pt x="2007" y="1549"/>
                    <a:pt x="2007" y="1004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70" name="Google Shape;713;p41"/>
            <p:cNvSpPr/>
            <p:nvPr/>
          </p:nvSpPr>
          <p:spPr>
            <a:xfrm>
              <a:off x="5919480" y="36176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3" y="2007"/>
                  </a:cubicBezTo>
                  <a:cubicBezTo>
                    <a:pt x="1577" y="2007"/>
                    <a:pt x="2007" y="1549"/>
                    <a:pt x="2007" y="1004"/>
                  </a:cubicBezTo>
                  <a:cubicBezTo>
                    <a:pt x="2007" y="459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71" name="Google Shape;714;p41"/>
            <p:cNvSpPr/>
            <p:nvPr/>
          </p:nvSpPr>
          <p:spPr>
            <a:xfrm>
              <a:off x="5919480" y="3676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3" y="0"/>
                  </a:moveTo>
                  <a:cubicBezTo>
                    <a:pt x="459" y="0"/>
                    <a:pt x="0" y="430"/>
                    <a:pt x="0" y="1003"/>
                  </a:cubicBezTo>
                  <a:cubicBezTo>
                    <a:pt x="0" y="1548"/>
                    <a:pt x="459" y="2007"/>
                    <a:pt x="1003" y="2007"/>
                  </a:cubicBezTo>
                  <a:cubicBezTo>
                    <a:pt x="1577" y="2007"/>
                    <a:pt x="2007" y="1548"/>
                    <a:pt x="2007" y="1003"/>
                  </a:cubicBezTo>
                  <a:cubicBezTo>
                    <a:pt x="2007" y="430"/>
                    <a:pt x="1577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72" name="Google Shape;715;p41"/>
            <p:cNvSpPr/>
            <p:nvPr/>
          </p:nvSpPr>
          <p:spPr>
            <a:xfrm>
              <a:off x="5860440" y="3676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33" y="0"/>
                  </a:moveTo>
                  <a:cubicBezTo>
                    <a:pt x="459" y="0"/>
                    <a:pt x="1" y="430"/>
                    <a:pt x="1" y="1003"/>
                  </a:cubicBezTo>
                  <a:cubicBezTo>
                    <a:pt x="1" y="1548"/>
                    <a:pt x="459" y="2007"/>
                    <a:pt x="1033" y="2007"/>
                  </a:cubicBezTo>
                  <a:cubicBezTo>
                    <a:pt x="1577" y="2007"/>
                    <a:pt x="2036" y="1548"/>
                    <a:pt x="2036" y="1003"/>
                  </a:cubicBezTo>
                  <a:cubicBezTo>
                    <a:pt x="2036" y="430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73" name="Google Shape;716;p41"/>
            <p:cNvSpPr/>
            <p:nvPr/>
          </p:nvSpPr>
          <p:spPr>
            <a:xfrm>
              <a:off x="5860440" y="37346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33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33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74" name="Google Shape;717;p41"/>
            <p:cNvSpPr/>
            <p:nvPr/>
          </p:nvSpPr>
          <p:spPr>
            <a:xfrm>
              <a:off x="5860440" y="38523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33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75" name="Google Shape;718;p41"/>
            <p:cNvSpPr/>
            <p:nvPr/>
          </p:nvSpPr>
          <p:spPr>
            <a:xfrm>
              <a:off x="5860440" y="37933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0"/>
                  </a:moveTo>
                  <a:cubicBezTo>
                    <a:pt x="459" y="0"/>
                    <a:pt x="1" y="459"/>
                    <a:pt x="1" y="1003"/>
                  </a:cubicBezTo>
                  <a:cubicBezTo>
                    <a:pt x="1" y="1577"/>
                    <a:pt x="459" y="2035"/>
                    <a:pt x="1033" y="2035"/>
                  </a:cubicBezTo>
                  <a:cubicBezTo>
                    <a:pt x="1577" y="2035"/>
                    <a:pt x="2036" y="1577"/>
                    <a:pt x="2036" y="1003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76" name="Google Shape;719;p41"/>
            <p:cNvSpPr/>
            <p:nvPr/>
          </p:nvSpPr>
          <p:spPr>
            <a:xfrm>
              <a:off x="5802480" y="37933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3" y="0"/>
                  </a:moveTo>
                  <a:cubicBezTo>
                    <a:pt x="459" y="0"/>
                    <a:pt x="0" y="459"/>
                    <a:pt x="0" y="1003"/>
                  </a:cubicBezTo>
                  <a:cubicBezTo>
                    <a:pt x="0" y="1577"/>
                    <a:pt x="459" y="2035"/>
                    <a:pt x="1003" y="2035"/>
                  </a:cubicBezTo>
                  <a:cubicBezTo>
                    <a:pt x="1548" y="2035"/>
                    <a:pt x="2007" y="1577"/>
                    <a:pt x="2007" y="1003"/>
                  </a:cubicBezTo>
                  <a:cubicBezTo>
                    <a:pt x="2007" y="459"/>
                    <a:pt x="1548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77" name="Google Shape;720;p41"/>
            <p:cNvSpPr/>
            <p:nvPr/>
          </p:nvSpPr>
          <p:spPr>
            <a:xfrm>
              <a:off x="5508720" y="27961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04" y="1"/>
                  </a:moveTo>
                  <a:cubicBezTo>
                    <a:pt x="460" y="1"/>
                    <a:pt x="1" y="460"/>
                    <a:pt x="1" y="1033"/>
                  </a:cubicBezTo>
                  <a:cubicBezTo>
                    <a:pt x="1" y="1578"/>
                    <a:pt x="460" y="2036"/>
                    <a:pt x="1004" y="2036"/>
                  </a:cubicBezTo>
                  <a:cubicBezTo>
                    <a:pt x="1578" y="2036"/>
                    <a:pt x="2036" y="1578"/>
                    <a:pt x="2036" y="1033"/>
                  </a:cubicBezTo>
                  <a:cubicBezTo>
                    <a:pt x="2036" y="460"/>
                    <a:pt x="157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78" name="Google Shape;721;p41"/>
            <p:cNvSpPr/>
            <p:nvPr/>
          </p:nvSpPr>
          <p:spPr>
            <a:xfrm>
              <a:off x="5508720" y="28548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77"/>
                    <a:pt x="460" y="2007"/>
                    <a:pt x="1004" y="2007"/>
                  </a:cubicBezTo>
                  <a:cubicBezTo>
                    <a:pt x="1578" y="2007"/>
                    <a:pt x="2036" y="1577"/>
                    <a:pt x="2036" y="1004"/>
                  </a:cubicBezTo>
                  <a:cubicBezTo>
                    <a:pt x="2036" y="459"/>
                    <a:pt x="157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79" name="Google Shape;722;p41"/>
            <p:cNvSpPr/>
            <p:nvPr/>
          </p:nvSpPr>
          <p:spPr>
            <a:xfrm>
              <a:off x="5508720" y="29138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04" y="1"/>
                  </a:moveTo>
                  <a:cubicBezTo>
                    <a:pt x="460" y="1"/>
                    <a:pt x="1" y="459"/>
                    <a:pt x="1" y="1004"/>
                  </a:cubicBezTo>
                  <a:cubicBezTo>
                    <a:pt x="1" y="1549"/>
                    <a:pt x="460" y="2007"/>
                    <a:pt x="1004" y="2007"/>
                  </a:cubicBezTo>
                  <a:cubicBezTo>
                    <a:pt x="1578" y="2007"/>
                    <a:pt x="2036" y="1549"/>
                    <a:pt x="2036" y="1004"/>
                  </a:cubicBezTo>
                  <a:cubicBezTo>
                    <a:pt x="2036" y="459"/>
                    <a:pt x="157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80" name="Google Shape;723;p41"/>
            <p:cNvSpPr/>
            <p:nvPr/>
          </p:nvSpPr>
          <p:spPr>
            <a:xfrm>
              <a:off x="5508720" y="29718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04" y="0"/>
                  </a:moveTo>
                  <a:cubicBezTo>
                    <a:pt x="460" y="0"/>
                    <a:pt x="1" y="459"/>
                    <a:pt x="1" y="1032"/>
                  </a:cubicBezTo>
                  <a:cubicBezTo>
                    <a:pt x="1" y="1577"/>
                    <a:pt x="460" y="2035"/>
                    <a:pt x="1004" y="2035"/>
                  </a:cubicBezTo>
                  <a:cubicBezTo>
                    <a:pt x="1578" y="2035"/>
                    <a:pt x="2036" y="1577"/>
                    <a:pt x="2036" y="1032"/>
                  </a:cubicBezTo>
                  <a:cubicBezTo>
                    <a:pt x="2036" y="459"/>
                    <a:pt x="157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81" name="Google Shape;724;p41"/>
            <p:cNvSpPr/>
            <p:nvPr/>
          </p:nvSpPr>
          <p:spPr>
            <a:xfrm>
              <a:off x="5508720" y="30308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78" y="2036"/>
                    <a:pt x="2036" y="1577"/>
                    <a:pt x="2036" y="1004"/>
                  </a:cubicBezTo>
                  <a:cubicBezTo>
                    <a:pt x="2036" y="459"/>
                    <a:pt x="157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82" name="Google Shape;725;p41"/>
            <p:cNvSpPr/>
            <p:nvPr/>
          </p:nvSpPr>
          <p:spPr>
            <a:xfrm>
              <a:off x="5508720" y="30895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04" y="1"/>
                  </a:moveTo>
                  <a:cubicBezTo>
                    <a:pt x="460" y="1"/>
                    <a:pt x="1" y="459"/>
                    <a:pt x="1" y="1004"/>
                  </a:cubicBezTo>
                  <a:cubicBezTo>
                    <a:pt x="1" y="1549"/>
                    <a:pt x="460" y="2007"/>
                    <a:pt x="1004" y="2007"/>
                  </a:cubicBezTo>
                  <a:cubicBezTo>
                    <a:pt x="1578" y="2007"/>
                    <a:pt x="2036" y="1549"/>
                    <a:pt x="2036" y="1004"/>
                  </a:cubicBezTo>
                  <a:cubicBezTo>
                    <a:pt x="2036" y="459"/>
                    <a:pt x="157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83" name="Google Shape;726;p41"/>
            <p:cNvSpPr/>
            <p:nvPr/>
          </p:nvSpPr>
          <p:spPr>
            <a:xfrm>
              <a:off x="5508720" y="31478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04" y="0"/>
                  </a:moveTo>
                  <a:cubicBezTo>
                    <a:pt x="460" y="0"/>
                    <a:pt x="1" y="459"/>
                    <a:pt x="1" y="1032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78" y="2036"/>
                    <a:pt x="2036" y="1577"/>
                    <a:pt x="2036" y="1032"/>
                  </a:cubicBezTo>
                  <a:cubicBezTo>
                    <a:pt x="2036" y="459"/>
                    <a:pt x="157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84" name="Google Shape;727;p41"/>
            <p:cNvSpPr/>
            <p:nvPr/>
          </p:nvSpPr>
          <p:spPr>
            <a:xfrm>
              <a:off x="5274000" y="29718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5"/>
                    <a:pt x="1032" y="2035"/>
                  </a:cubicBezTo>
                  <a:cubicBezTo>
                    <a:pt x="1577" y="2035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85" name="Google Shape;728;p41"/>
            <p:cNvSpPr/>
            <p:nvPr/>
          </p:nvSpPr>
          <p:spPr>
            <a:xfrm>
              <a:off x="5274000" y="30308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86" name="Google Shape;729;p41"/>
            <p:cNvSpPr/>
            <p:nvPr/>
          </p:nvSpPr>
          <p:spPr>
            <a:xfrm>
              <a:off x="5274000" y="30895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32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87" name="Google Shape;730;p41"/>
            <p:cNvSpPr/>
            <p:nvPr/>
          </p:nvSpPr>
          <p:spPr>
            <a:xfrm>
              <a:off x="5332680" y="29138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04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88" name="Google Shape;731;p41"/>
            <p:cNvSpPr/>
            <p:nvPr/>
          </p:nvSpPr>
          <p:spPr>
            <a:xfrm>
              <a:off x="5332680" y="29718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5"/>
                    <a:pt x="1004" y="2035"/>
                  </a:cubicBezTo>
                  <a:cubicBezTo>
                    <a:pt x="1577" y="2035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89" name="Google Shape;732;p41"/>
            <p:cNvSpPr/>
            <p:nvPr/>
          </p:nvSpPr>
          <p:spPr>
            <a:xfrm>
              <a:off x="5332680" y="30308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90" name="Google Shape;733;p41"/>
            <p:cNvSpPr/>
            <p:nvPr/>
          </p:nvSpPr>
          <p:spPr>
            <a:xfrm>
              <a:off x="5332680" y="30895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04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91" name="Google Shape;734;p41"/>
            <p:cNvSpPr/>
            <p:nvPr/>
          </p:nvSpPr>
          <p:spPr>
            <a:xfrm>
              <a:off x="5332680" y="31478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77" y="2036"/>
                    <a:pt x="2007" y="1577"/>
                    <a:pt x="2007" y="1032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92" name="Google Shape;735;p41"/>
            <p:cNvSpPr/>
            <p:nvPr/>
          </p:nvSpPr>
          <p:spPr>
            <a:xfrm>
              <a:off x="5391720" y="27961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60" y="1"/>
                    <a:pt x="1" y="460"/>
                    <a:pt x="1" y="1033"/>
                  </a:cubicBezTo>
                  <a:cubicBezTo>
                    <a:pt x="1" y="1578"/>
                    <a:pt x="460" y="2036"/>
                    <a:pt x="1004" y="2036"/>
                  </a:cubicBezTo>
                  <a:cubicBezTo>
                    <a:pt x="1549" y="2036"/>
                    <a:pt x="2008" y="1578"/>
                    <a:pt x="2008" y="1033"/>
                  </a:cubicBezTo>
                  <a:cubicBezTo>
                    <a:pt x="2008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93" name="Google Shape;736;p41"/>
            <p:cNvSpPr/>
            <p:nvPr/>
          </p:nvSpPr>
          <p:spPr>
            <a:xfrm>
              <a:off x="5391720" y="28548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77"/>
                    <a:pt x="460" y="2007"/>
                    <a:pt x="1004" y="2007"/>
                  </a:cubicBezTo>
                  <a:cubicBezTo>
                    <a:pt x="1549" y="2007"/>
                    <a:pt x="2008" y="1577"/>
                    <a:pt x="2008" y="1004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94" name="Google Shape;737;p41"/>
            <p:cNvSpPr/>
            <p:nvPr/>
          </p:nvSpPr>
          <p:spPr>
            <a:xfrm>
              <a:off x="5391720" y="29138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60" y="1"/>
                    <a:pt x="1" y="459"/>
                    <a:pt x="1" y="1004"/>
                  </a:cubicBezTo>
                  <a:cubicBezTo>
                    <a:pt x="1" y="1549"/>
                    <a:pt x="460" y="2007"/>
                    <a:pt x="1004" y="2007"/>
                  </a:cubicBezTo>
                  <a:cubicBezTo>
                    <a:pt x="1549" y="2007"/>
                    <a:pt x="2008" y="1549"/>
                    <a:pt x="2008" y="1004"/>
                  </a:cubicBezTo>
                  <a:cubicBezTo>
                    <a:pt x="2008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95" name="Google Shape;738;p41"/>
            <p:cNvSpPr/>
            <p:nvPr/>
          </p:nvSpPr>
          <p:spPr>
            <a:xfrm>
              <a:off x="5391720" y="29718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60" y="0"/>
                    <a:pt x="1" y="459"/>
                    <a:pt x="1" y="1032"/>
                  </a:cubicBezTo>
                  <a:cubicBezTo>
                    <a:pt x="1" y="1577"/>
                    <a:pt x="460" y="2035"/>
                    <a:pt x="1004" y="2035"/>
                  </a:cubicBezTo>
                  <a:cubicBezTo>
                    <a:pt x="1549" y="2035"/>
                    <a:pt x="2008" y="1577"/>
                    <a:pt x="2008" y="1032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96" name="Google Shape;739;p41"/>
            <p:cNvSpPr/>
            <p:nvPr/>
          </p:nvSpPr>
          <p:spPr>
            <a:xfrm>
              <a:off x="5391720" y="30308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49" y="2036"/>
                    <a:pt x="2008" y="1577"/>
                    <a:pt x="2008" y="1004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97" name="Google Shape;740;p41"/>
            <p:cNvSpPr/>
            <p:nvPr/>
          </p:nvSpPr>
          <p:spPr>
            <a:xfrm>
              <a:off x="5391720" y="30895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60" y="1"/>
                    <a:pt x="1" y="459"/>
                    <a:pt x="1" y="1004"/>
                  </a:cubicBezTo>
                  <a:cubicBezTo>
                    <a:pt x="1" y="1549"/>
                    <a:pt x="460" y="2007"/>
                    <a:pt x="1004" y="2007"/>
                  </a:cubicBezTo>
                  <a:cubicBezTo>
                    <a:pt x="1549" y="2007"/>
                    <a:pt x="2008" y="1549"/>
                    <a:pt x="2008" y="1004"/>
                  </a:cubicBezTo>
                  <a:cubicBezTo>
                    <a:pt x="2008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98" name="Google Shape;741;p41"/>
            <p:cNvSpPr/>
            <p:nvPr/>
          </p:nvSpPr>
          <p:spPr>
            <a:xfrm>
              <a:off x="5391720" y="31478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60" y="0"/>
                    <a:pt x="1" y="459"/>
                    <a:pt x="1" y="1032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49" y="2036"/>
                    <a:pt x="2008" y="1577"/>
                    <a:pt x="2008" y="1032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99" name="Google Shape;742;p41"/>
            <p:cNvSpPr/>
            <p:nvPr/>
          </p:nvSpPr>
          <p:spPr>
            <a:xfrm>
              <a:off x="5449680" y="27961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3" y="1"/>
                  </a:moveTo>
                  <a:cubicBezTo>
                    <a:pt x="459" y="1"/>
                    <a:pt x="1" y="460"/>
                    <a:pt x="1" y="1033"/>
                  </a:cubicBezTo>
                  <a:cubicBezTo>
                    <a:pt x="1" y="1578"/>
                    <a:pt x="459" y="2036"/>
                    <a:pt x="1033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00" name="Google Shape;743;p41"/>
            <p:cNvSpPr/>
            <p:nvPr/>
          </p:nvSpPr>
          <p:spPr>
            <a:xfrm>
              <a:off x="5449680" y="28548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07"/>
                    <a:pt x="1033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01" name="Google Shape;744;p41"/>
            <p:cNvSpPr/>
            <p:nvPr/>
          </p:nvSpPr>
          <p:spPr>
            <a:xfrm>
              <a:off x="5449680" y="29138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3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33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02" name="Google Shape;745;p41"/>
            <p:cNvSpPr/>
            <p:nvPr/>
          </p:nvSpPr>
          <p:spPr>
            <a:xfrm>
              <a:off x="5449680" y="29718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3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5"/>
                    <a:pt x="1033" y="2035"/>
                  </a:cubicBezTo>
                  <a:cubicBezTo>
                    <a:pt x="1577" y="2035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03" name="Google Shape;746;p41"/>
            <p:cNvSpPr/>
            <p:nvPr/>
          </p:nvSpPr>
          <p:spPr>
            <a:xfrm>
              <a:off x="5449680" y="30308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36"/>
                    <a:pt x="1033" y="2036"/>
                  </a:cubicBezTo>
                  <a:cubicBezTo>
                    <a:pt x="1577" y="2036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04" name="Google Shape;747;p41"/>
            <p:cNvSpPr/>
            <p:nvPr/>
          </p:nvSpPr>
          <p:spPr>
            <a:xfrm>
              <a:off x="5449680" y="30895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3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33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05" name="Google Shape;748;p41"/>
            <p:cNvSpPr/>
            <p:nvPr/>
          </p:nvSpPr>
          <p:spPr>
            <a:xfrm>
              <a:off x="5449680" y="31478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3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6"/>
                    <a:pt x="1033" y="2036"/>
                  </a:cubicBezTo>
                  <a:cubicBezTo>
                    <a:pt x="1577" y="2036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06" name="Google Shape;749;p41"/>
            <p:cNvSpPr/>
            <p:nvPr/>
          </p:nvSpPr>
          <p:spPr>
            <a:xfrm>
              <a:off x="5449680" y="32068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3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07"/>
                    <a:pt x="1033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07" name="Google Shape;750;p41"/>
            <p:cNvSpPr/>
            <p:nvPr/>
          </p:nvSpPr>
          <p:spPr>
            <a:xfrm>
              <a:off x="5508720" y="32068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04" y="1"/>
                  </a:moveTo>
                  <a:cubicBezTo>
                    <a:pt x="460" y="1"/>
                    <a:pt x="1" y="459"/>
                    <a:pt x="1" y="1004"/>
                  </a:cubicBezTo>
                  <a:cubicBezTo>
                    <a:pt x="1" y="1577"/>
                    <a:pt x="460" y="2007"/>
                    <a:pt x="1004" y="2007"/>
                  </a:cubicBezTo>
                  <a:cubicBezTo>
                    <a:pt x="1578" y="2007"/>
                    <a:pt x="2036" y="1577"/>
                    <a:pt x="2036" y="1004"/>
                  </a:cubicBezTo>
                  <a:cubicBezTo>
                    <a:pt x="2036" y="459"/>
                    <a:pt x="157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08" name="Google Shape;751;p41"/>
            <p:cNvSpPr/>
            <p:nvPr/>
          </p:nvSpPr>
          <p:spPr>
            <a:xfrm>
              <a:off x="5567400" y="27961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4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4" y="2036"/>
                  </a:cubicBezTo>
                  <a:cubicBezTo>
                    <a:pt x="1548" y="2036"/>
                    <a:pt x="2007" y="1578"/>
                    <a:pt x="2007" y="1033"/>
                  </a:cubicBezTo>
                  <a:cubicBezTo>
                    <a:pt x="2007" y="460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09" name="Google Shape;752;p41"/>
            <p:cNvSpPr/>
            <p:nvPr/>
          </p:nvSpPr>
          <p:spPr>
            <a:xfrm>
              <a:off x="5567400" y="28548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4" y="0"/>
                  </a:moveTo>
                  <a:cubicBezTo>
                    <a:pt x="430" y="0"/>
                    <a:pt x="0" y="459"/>
                    <a:pt x="0" y="1032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77" y="2007"/>
                    <a:pt x="2007" y="1577"/>
                    <a:pt x="2007" y="1004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10" name="Google Shape;753;p41"/>
            <p:cNvSpPr/>
            <p:nvPr/>
          </p:nvSpPr>
          <p:spPr>
            <a:xfrm>
              <a:off x="5567400" y="29138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4" y="2007"/>
                  </a:cubicBezTo>
                  <a:cubicBezTo>
                    <a:pt x="1548" y="2007"/>
                    <a:pt x="2007" y="1549"/>
                    <a:pt x="2007" y="1004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11" name="Google Shape;754;p41"/>
            <p:cNvSpPr/>
            <p:nvPr/>
          </p:nvSpPr>
          <p:spPr>
            <a:xfrm>
              <a:off x="5567400" y="30308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48" y="2036"/>
                    <a:pt x="2007" y="1577"/>
                    <a:pt x="2007" y="1004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12" name="Google Shape;755;p41"/>
            <p:cNvSpPr/>
            <p:nvPr/>
          </p:nvSpPr>
          <p:spPr>
            <a:xfrm>
              <a:off x="5567400" y="30895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4" y="2007"/>
                  </a:cubicBezTo>
                  <a:cubicBezTo>
                    <a:pt x="1548" y="2007"/>
                    <a:pt x="2007" y="1549"/>
                    <a:pt x="2007" y="1004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13" name="Google Shape;756;p41"/>
            <p:cNvSpPr/>
            <p:nvPr/>
          </p:nvSpPr>
          <p:spPr>
            <a:xfrm>
              <a:off x="5567400" y="31478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4" y="0"/>
                  </a:moveTo>
                  <a:cubicBezTo>
                    <a:pt x="430" y="29"/>
                    <a:pt x="0" y="459"/>
                    <a:pt x="0" y="1032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77" y="2036"/>
                    <a:pt x="2007" y="1577"/>
                    <a:pt x="2007" y="1004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14" name="Google Shape;757;p41"/>
            <p:cNvSpPr/>
            <p:nvPr/>
          </p:nvSpPr>
          <p:spPr>
            <a:xfrm>
              <a:off x="5567400" y="32068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4" y="2007"/>
                  </a:cubicBezTo>
                  <a:cubicBezTo>
                    <a:pt x="1548" y="2007"/>
                    <a:pt x="2007" y="1577"/>
                    <a:pt x="2007" y="1004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15" name="Google Shape;758;p41"/>
            <p:cNvSpPr/>
            <p:nvPr/>
          </p:nvSpPr>
          <p:spPr>
            <a:xfrm>
              <a:off x="5625720" y="27961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33" y="1"/>
                  </a:moveTo>
                  <a:cubicBezTo>
                    <a:pt x="460" y="1"/>
                    <a:pt x="1" y="460"/>
                    <a:pt x="30" y="1033"/>
                  </a:cubicBezTo>
                  <a:cubicBezTo>
                    <a:pt x="30" y="1578"/>
                    <a:pt x="460" y="2036"/>
                    <a:pt x="1033" y="2036"/>
                  </a:cubicBezTo>
                  <a:cubicBezTo>
                    <a:pt x="1578" y="2036"/>
                    <a:pt x="2036" y="1578"/>
                    <a:pt x="2036" y="1033"/>
                  </a:cubicBezTo>
                  <a:cubicBezTo>
                    <a:pt x="2036" y="460"/>
                    <a:pt x="1578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16" name="Google Shape;759;p41"/>
            <p:cNvSpPr/>
            <p:nvPr/>
          </p:nvSpPr>
          <p:spPr>
            <a:xfrm>
              <a:off x="5625720" y="28548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33" y="0"/>
                  </a:moveTo>
                  <a:cubicBezTo>
                    <a:pt x="460" y="0"/>
                    <a:pt x="1" y="459"/>
                    <a:pt x="30" y="1004"/>
                  </a:cubicBezTo>
                  <a:cubicBezTo>
                    <a:pt x="30" y="1577"/>
                    <a:pt x="460" y="2007"/>
                    <a:pt x="1033" y="2007"/>
                  </a:cubicBezTo>
                  <a:cubicBezTo>
                    <a:pt x="1578" y="2007"/>
                    <a:pt x="2036" y="1577"/>
                    <a:pt x="2036" y="1004"/>
                  </a:cubicBezTo>
                  <a:cubicBezTo>
                    <a:pt x="2036" y="459"/>
                    <a:pt x="1578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17" name="Google Shape;760;p41"/>
            <p:cNvSpPr/>
            <p:nvPr/>
          </p:nvSpPr>
          <p:spPr>
            <a:xfrm>
              <a:off x="5625720" y="29138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60" y="1"/>
                    <a:pt x="1" y="459"/>
                    <a:pt x="30" y="1004"/>
                  </a:cubicBezTo>
                  <a:cubicBezTo>
                    <a:pt x="30" y="1549"/>
                    <a:pt x="460" y="2007"/>
                    <a:pt x="1033" y="2007"/>
                  </a:cubicBezTo>
                  <a:cubicBezTo>
                    <a:pt x="1578" y="2007"/>
                    <a:pt x="2036" y="1549"/>
                    <a:pt x="2036" y="1004"/>
                  </a:cubicBezTo>
                  <a:cubicBezTo>
                    <a:pt x="2036" y="459"/>
                    <a:pt x="1578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18" name="Google Shape;761;p41"/>
            <p:cNvSpPr/>
            <p:nvPr/>
          </p:nvSpPr>
          <p:spPr>
            <a:xfrm>
              <a:off x="5625720" y="30308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0"/>
                  </a:moveTo>
                  <a:cubicBezTo>
                    <a:pt x="460" y="0"/>
                    <a:pt x="1" y="459"/>
                    <a:pt x="30" y="1004"/>
                  </a:cubicBezTo>
                  <a:cubicBezTo>
                    <a:pt x="30" y="1577"/>
                    <a:pt x="460" y="2036"/>
                    <a:pt x="1033" y="2036"/>
                  </a:cubicBezTo>
                  <a:cubicBezTo>
                    <a:pt x="1578" y="2036"/>
                    <a:pt x="2036" y="1577"/>
                    <a:pt x="2036" y="1004"/>
                  </a:cubicBezTo>
                  <a:cubicBezTo>
                    <a:pt x="2036" y="459"/>
                    <a:pt x="1578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19" name="Google Shape;762;p41"/>
            <p:cNvSpPr/>
            <p:nvPr/>
          </p:nvSpPr>
          <p:spPr>
            <a:xfrm>
              <a:off x="5625720" y="30895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60" y="1"/>
                    <a:pt x="1" y="459"/>
                    <a:pt x="30" y="1004"/>
                  </a:cubicBezTo>
                  <a:cubicBezTo>
                    <a:pt x="30" y="1549"/>
                    <a:pt x="460" y="2007"/>
                    <a:pt x="1033" y="2007"/>
                  </a:cubicBezTo>
                  <a:cubicBezTo>
                    <a:pt x="1578" y="2007"/>
                    <a:pt x="2036" y="1549"/>
                    <a:pt x="2036" y="1004"/>
                  </a:cubicBezTo>
                  <a:cubicBezTo>
                    <a:pt x="2036" y="459"/>
                    <a:pt x="1578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20" name="Google Shape;763;p41"/>
            <p:cNvSpPr/>
            <p:nvPr/>
          </p:nvSpPr>
          <p:spPr>
            <a:xfrm>
              <a:off x="5625720" y="31478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0"/>
                  </a:moveTo>
                  <a:cubicBezTo>
                    <a:pt x="460" y="0"/>
                    <a:pt x="1" y="459"/>
                    <a:pt x="30" y="1032"/>
                  </a:cubicBezTo>
                  <a:cubicBezTo>
                    <a:pt x="30" y="1577"/>
                    <a:pt x="460" y="2036"/>
                    <a:pt x="1033" y="2036"/>
                  </a:cubicBezTo>
                  <a:cubicBezTo>
                    <a:pt x="1578" y="2036"/>
                    <a:pt x="2036" y="1577"/>
                    <a:pt x="2036" y="1032"/>
                  </a:cubicBezTo>
                  <a:cubicBezTo>
                    <a:pt x="2036" y="459"/>
                    <a:pt x="1578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21" name="Google Shape;764;p41"/>
            <p:cNvSpPr/>
            <p:nvPr/>
          </p:nvSpPr>
          <p:spPr>
            <a:xfrm>
              <a:off x="5625720" y="32068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60" y="1"/>
                    <a:pt x="1" y="459"/>
                    <a:pt x="30" y="1004"/>
                  </a:cubicBezTo>
                  <a:cubicBezTo>
                    <a:pt x="30" y="1577"/>
                    <a:pt x="460" y="2007"/>
                    <a:pt x="1033" y="2007"/>
                  </a:cubicBezTo>
                  <a:cubicBezTo>
                    <a:pt x="1578" y="2007"/>
                    <a:pt x="2036" y="1577"/>
                    <a:pt x="2036" y="1004"/>
                  </a:cubicBezTo>
                  <a:cubicBezTo>
                    <a:pt x="2036" y="459"/>
                    <a:pt x="1578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22" name="Google Shape;765;p41"/>
            <p:cNvSpPr/>
            <p:nvPr/>
          </p:nvSpPr>
          <p:spPr>
            <a:xfrm>
              <a:off x="5625720" y="32655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33" y="0"/>
                  </a:moveTo>
                  <a:cubicBezTo>
                    <a:pt x="460" y="0"/>
                    <a:pt x="1" y="459"/>
                    <a:pt x="30" y="1003"/>
                  </a:cubicBezTo>
                  <a:cubicBezTo>
                    <a:pt x="30" y="1548"/>
                    <a:pt x="460" y="2007"/>
                    <a:pt x="1033" y="2007"/>
                  </a:cubicBezTo>
                  <a:cubicBezTo>
                    <a:pt x="1578" y="2007"/>
                    <a:pt x="2036" y="1548"/>
                    <a:pt x="2036" y="1003"/>
                  </a:cubicBezTo>
                  <a:cubicBezTo>
                    <a:pt x="2036" y="459"/>
                    <a:pt x="1578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23" name="Google Shape;766;p41"/>
            <p:cNvSpPr/>
            <p:nvPr/>
          </p:nvSpPr>
          <p:spPr>
            <a:xfrm>
              <a:off x="5682240" y="2854800"/>
              <a:ext cx="46440" cy="4068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2294" h="2021">
                  <a:moveTo>
                    <a:pt x="1129" y="1"/>
                  </a:moveTo>
                  <a:cubicBezTo>
                    <a:pt x="739" y="1"/>
                    <a:pt x="373" y="243"/>
                    <a:pt x="201" y="630"/>
                  </a:cubicBezTo>
                  <a:cubicBezTo>
                    <a:pt x="1" y="1146"/>
                    <a:pt x="230" y="1748"/>
                    <a:pt x="746" y="1949"/>
                  </a:cubicBezTo>
                  <a:cubicBezTo>
                    <a:pt x="871" y="1997"/>
                    <a:pt x="1002" y="2021"/>
                    <a:pt x="1131" y="2021"/>
                  </a:cubicBezTo>
                  <a:cubicBezTo>
                    <a:pt x="1531" y="2021"/>
                    <a:pt x="1913" y="1794"/>
                    <a:pt x="2065" y="1404"/>
                  </a:cubicBezTo>
                  <a:cubicBezTo>
                    <a:pt x="2294" y="888"/>
                    <a:pt x="2036" y="286"/>
                    <a:pt x="1520" y="85"/>
                  </a:cubicBezTo>
                  <a:cubicBezTo>
                    <a:pt x="1391" y="28"/>
                    <a:pt x="1258" y="1"/>
                    <a:pt x="1129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24" name="Google Shape;767;p41"/>
            <p:cNvSpPr/>
            <p:nvPr/>
          </p:nvSpPr>
          <p:spPr>
            <a:xfrm>
              <a:off x="5684760" y="29138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32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25" name="Google Shape;768;p41"/>
            <p:cNvSpPr/>
            <p:nvPr/>
          </p:nvSpPr>
          <p:spPr>
            <a:xfrm>
              <a:off x="5684760" y="30308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26" name="Google Shape;769;p41"/>
            <p:cNvSpPr/>
            <p:nvPr/>
          </p:nvSpPr>
          <p:spPr>
            <a:xfrm>
              <a:off x="5684760" y="30895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32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27" name="Google Shape;770;p41"/>
            <p:cNvSpPr/>
            <p:nvPr/>
          </p:nvSpPr>
          <p:spPr>
            <a:xfrm>
              <a:off x="5682240" y="3148200"/>
              <a:ext cx="46440" cy="4068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2294" h="2021">
                  <a:moveTo>
                    <a:pt x="1139" y="0"/>
                  </a:moveTo>
                  <a:cubicBezTo>
                    <a:pt x="745" y="0"/>
                    <a:pt x="375" y="227"/>
                    <a:pt x="201" y="617"/>
                  </a:cubicBezTo>
                  <a:cubicBezTo>
                    <a:pt x="1" y="1133"/>
                    <a:pt x="230" y="1735"/>
                    <a:pt x="746" y="1936"/>
                  </a:cubicBezTo>
                  <a:cubicBezTo>
                    <a:pt x="875" y="1993"/>
                    <a:pt x="1009" y="2020"/>
                    <a:pt x="1142" y="2020"/>
                  </a:cubicBezTo>
                  <a:cubicBezTo>
                    <a:pt x="1538" y="2020"/>
                    <a:pt x="1914" y="1778"/>
                    <a:pt x="2065" y="1391"/>
                  </a:cubicBezTo>
                  <a:cubicBezTo>
                    <a:pt x="2294" y="875"/>
                    <a:pt x="2036" y="302"/>
                    <a:pt x="1520" y="72"/>
                  </a:cubicBezTo>
                  <a:cubicBezTo>
                    <a:pt x="1395" y="24"/>
                    <a:pt x="1266" y="0"/>
                    <a:pt x="1139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28" name="Google Shape;771;p41"/>
            <p:cNvSpPr/>
            <p:nvPr/>
          </p:nvSpPr>
          <p:spPr>
            <a:xfrm>
              <a:off x="5684760" y="32068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32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29" name="Google Shape;772;p41"/>
            <p:cNvSpPr/>
            <p:nvPr/>
          </p:nvSpPr>
          <p:spPr>
            <a:xfrm>
              <a:off x="5684760" y="32655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2" y="0"/>
                  </a:moveTo>
                  <a:cubicBezTo>
                    <a:pt x="459" y="0"/>
                    <a:pt x="0" y="459"/>
                    <a:pt x="0" y="1003"/>
                  </a:cubicBezTo>
                  <a:cubicBezTo>
                    <a:pt x="0" y="1548"/>
                    <a:pt x="459" y="2007"/>
                    <a:pt x="1032" y="2007"/>
                  </a:cubicBezTo>
                  <a:cubicBezTo>
                    <a:pt x="1577" y="2007"/>
                    <a:pt x="2036" y="1548"/>
                    <a:pt x="2036" y="1003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30" name="Google Shape;773;p41"/>
            <p:cNvSpPr/>
            <p:nvPr/>
          </p:nvSpPr>
          <p:spPr>
            <a:xfrm>
              <a:off x="5684760" y="33238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2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31" name="Google Shape;774;p41"/>
            <p:cNvSpPr/>
            <p:nvPr/>
          </p:nvSpPr>
          <p:spPr>
            <a:xfrm>
              <a:off x="5684760" y="338256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03"/>
                  </a:cubicBezTo>
                  <a:cubicBezTo>
                    <a:pt x="0" y="1577"/>
                    <a:pt x="459" y="2035"/>
                    <a:pt x="1032" y="2035"/>
                  </a:cubicBezTo>
                  <a:cubicBezTo>
                    <a:pt x="1577" y="2035"/>
                    <a:pt x="2036" y="1577"/>
                    <a:pt x="2036" y="1003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32" name="Google Shape;775;p41"/>
            <p:cNvSpPr/>
            <p:nvPr/>
          </p:nvSpPr>
          <p:spPr>
            <a:xfrm>
              <a:off x="5684760" y="3676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2" y="0"/>
                  </a:moveTo>
                  <a:cubicBezTo>
                    <a:pt x="459" y="0"/>
                    <a:pt x="0" y="430"/>
                    <a:pt x="0" y="1003"/>
                  </a:cubicBezTo>
                  <a:cubicBezTo>
                    <a:pt x="0" y="1548"/>
                    <a:pt x="459" y="2007"/>
                    <a:pt x="1032" y="2007"/>
                  </a:cubicBezTo>
                  <a:cubicBezTo>
                    <a:pt x="1577" y="2007"/>
                    <a:pt x="2036" y="1548"/>
                    <a:pt x="2036" y="1003"/>
                  </a:cubicBezTo>
                  <a:cubicBezTo>
                    <a:pt x="2036" y="430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33" name="Google Shape;776;p41"/>
            <p:cNvSpPr/>
            <p:nvPr/>
          </p:nvSpPr>
          <p:spPr>
            <a:xfrm>
              <a:off x="5743440" y="29138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04" y="2007"/>
                  </a:cubicBezTo>
                  <a:cubicBezTo>
                    <a:pt x="1577" y="2007"/>
                    <a:pt x="2007" y="1549"/>
                    <a:pt x="2007" y="1004"/>
                  </a:cubicBezTo>
                  <a:cubicBezTo>
                    <a:pt x="2007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34" name="Google Shape;777;p41"/>
            <p:cNvSpPr/>
            <p:nvPr/>
          </p:nvSpPr>
          <p:spPr>
            <a:xfrm>
              <a:off x="5743440" y="37933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03"/>
                  </a:cubicBezTo>
                  <a:cubicBezTo>
                    <a:pt x="1" y="1577"/>
                    <a:pt x="459" y="2035"/>
                    <a:pt x="1004" y="2035"/>
                  </a:cubicBezTo>
                  <a:cubicBezTo>
                    <a:pt x="1577" y="2035"/>
                    <a:pt x="2007" y="1577"/>
                    <a:pt x="2007" y="1003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35" name="Google Shape;778;p41"/>
            <p:cNvSpPr/>
            <p:nvPr/>
          </p:nvSpPr>
          <p:spPr>
            <a:xfrm>
              <a:off x="5743440" y="37346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77" y="2036"/>
                    <a:pt x="2007" y="1577"/>
                    <a:pt x="2007" y="1033"/>
                  </a:cubicBezTo>
                  <a:cubicBezTo>
                    <a:pt x="2007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36" name="Google Shape;779;p41"/>
            <p:cNvSpPr/>
            <p:nvPr/>
          </p:nvSpPr>
          <p:spPr>
            <a:xfrm>
              <a:off x="5743440" y="3676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1" y="430"/>
                    <a:pt x="1" y="1003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77" y="2007"/>
                    <a:pt x="2007" y="1548"/>
                    <a:pt x="2007" y="1003"/>
                  </a:cubicBezTo>
                  <a:cubicBezTo>
                    <a:pt x="2007" y="430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37" name="Google Shape;780;p41"/>
            <p:cNvSpPr/>
            <p:nvPr/>
          </p:nvSpPr>
          <p:spPr>
            <a:xfrm>
              <a:off x="5743440" y="36176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04" y="2007"/>
                  </a:cubicBezTo>
                  <a:cubicBezTo>
                    <a:pt x="1577" y="2007"/>
                    <a:pt x="2007" y="1549"/>
                    <a:pt x="2007" y="1004"/>
                  </a:cubicBezTo>
                  <a:cubicBezTo>
                    <a:pt x="2007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38" name="Google Shape;781;p41"/>
            <p:cNvSpPr/>
            <p:nvPr/>
          </p:nvSpPr>
          <p:spPr>
            <a:xfrm>
              <a:off x="5743440" y="35586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77" y="2036"/>
                    <a:pt x="2007" y="1577"/>
                    <a:pt x="2007" y="1004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39" name="Google Shape;782;p41"/>
            <p:cNvSpPr/>
            <p:nvPr/>
          </p:nvSpPr>
          <p:spPr>
            <a:xfrm>
              <a:off x="5743440" y="34999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5"/>
                    <a:pt x="1004" y="2035"/>
                  </a:cubicBezTo>
                  <a:cubicBezTo>
                    <a:pt x="1577" y="2035"/>
                    <a:pt x="2007" y="1577"/>
                    <a:pt x="2007" y="1032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40" name="Google Shape;783;p41"/>
            <p:cNvSpPr/>
            <p:nvPr/>
          </p:nvSpPr>
          <p:spPr>
            <a:xfrm>
              <a:off x="5743440" y="34416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77" y="2007"/>
                    <a:pt x="2007" y="1548"/>
                    <a:pt x="2007" y="1004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41" name="Google Shape;784;p41"/>
            <p:cNvSpPr/>
            <p:nvPr/>
          </p:nvSpPr>
          <p:spPr>
            <a:xfrm>
              <a:off x="5743440" y="338256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03"/>
                  </a:cubicBezTo>
                  <a:cubicBezTo>
                    <a:pt x="1" y="1577"/>
                    <a:pt x="459" y="2035"/>
                    <a:pt x="1004" y="2035"/>
                  </a:cubicBezTo>
                  <a:cubicBezTo>
                    <a:pt x="1577" y="2035"/>
                    <a:pt x="2007" y="1577"/>
                    <a:pt x="2007" y="1003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42" name="Google Shape;785;p41"/>
            <p:cNvSpPr/>
            <p:nvPr/>
          </p:nvSpPr>
          <p:spPr>
            <a:xfrm>
              <a:off x="5743440" y="33238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77" y="2036"/>
                    <a:pt x="2007" y="1577"/>
                    <a:pt x="2007" y="1033"/>
                  </a:cubicBezTo>
                  <a:cubicBezTo>
                    <a:pt x="2007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43" name="Google Shape;786;p41"/>
            <p:cNvSpPr/>
            <p:nvPr/>
          </p:nvSpPr>
          <p:spPr>
            <a:xfrm>
              <a:off x="5743440" y="32655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1" y="459"/>
                    <a:pt x="1" y="1003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77" y="2007"/>
                    <a:pt x="2007" y="1548"/>
                    <a:pt x="2007" y="1003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44" name="Google Shape;787;p41"/>
            <p:cNvSpPr/>
            <p:nvPr/>
          </p:nvSpPr>
          <p:spPr>
            <a:xfrm>
              <a:off x="5743440" y="32068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77" y="2007"/>
                    <a:pt x="2007" y="1577"/>
                    <a:pt x="2007" y="1004"/>
                  </a:cubicBezTo>
                  <a:cubicBezTo>
                    <a:pt x="2007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45" name="Google Shape;788;p41"/>
            <p:cNvSpPr/>
            <p:nvPr/>
          </p:nvSpPr>
          <p:spPr>
            <a:xfrm>
              <a:off x="5743440" y="31478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77" y="2036"/>
                    <a:pt x="2007" y="1577"/>
                    <a:pt x="2007" y="1032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46" name="Google Shape;789;p41"/>
            <p:cNvSpPr/>
            <p:nvPr/>
          </p:nvSpPr>
          <p:spPr>
            <a:xfrm>
              <a:off x="5743440" y="30895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04" y="2007"/>
                  </a:cubicBezTo>
                  <a:cubicBezTo>
                    <a:pt x="1577" y="2007"/>
                    <a:pt x="2007" y="1549"/>
                    <a:pt x="2007" y="1004"/>
                  </a:cubicBezTo>
                  <a:cubicBezTo>
                    <a:pt x="2007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47" name="Google Shape;790;p41"/>
            <p:cNvSpPr/>
            <p:nvPr/>
          </p:nvSpPr>
          <p:spPr>
            <a:xfrm>
              <a:off x="5743440" y="30308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77" y="2036"/>
                    <a:pt x="2007" y="1577"/>
                    <a:pt x="2007" y="1004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48" name="Google Shape;791;p41"/>
            <p:cNvSpPr/>
            <p:nvPr/>
          </p:nvSpPr>
          <p:spPr>
            <a:xfrm>
              <a:off x="5743440" y="29718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5"/>
                    <a:pt x="1004" y="2035"/>
                  </a:cubicBezTo>
                  <a:cubicBezTo>
                    <a:pt x="1577" y="2035"/>
                    <a:pt x="2007" y="1577"/>
                    <a:pt x="2007" y="1032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49" name="Google Shape;792;p41"/>
            <p:cNvSpPr/>
            <p:nvPr/>
          </p:nvSpPr>
          <p:spPr>
            <a:xfrm>
              <a:off x="5684760" y="29718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5"/>
                    <a:pt x="1032" y="2035"/>
                  </a:cubicBezTo>
                  <a:cubicBezTo>
                    <a:pt x="1577" y="2035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50" name="Google Shape;793;p41"/>
            <p:cNvSpPr/>
            <p:nvPr/>
          </p:nvSpPr>
          <p:spPr>
            <a:xfrm>
              <a:off x="5625720" y="29718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0"/>
                  </a:moveTo>
                  <a:cubicBezTo>
                    <a:pt x="460" y="0"/>
                    <a:pt x="1" y="459"/>
                    <a:pt x="30" y="1032"/>
                  </a:cubicBezTo>
                  <a:cubicBezTo>
                    <a:pt x="30" y="1577"/>
                    <a:pt x="460" y="2035"/>
                    <a:pt x="1033" y="2035"/>
                  </a:cubicBezTo>
                  <a:cubicBezTo>
                    <a:pt x="1578" y="2035"/>
                    <a:pt x="2036" y="1577"/>
                    <a:pt x="2036" y="1032"/>
                  </a:cubicBezTo>
                  <a:cubicBezTo>
                    <a:pt x="2036" y="459"/>
                    <a:pt x="1578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51" name="Google Shape;794;p41"/>
            <p:cNvSpPr/>
            <p:nvPr/>
          </p:nvSpPr>
          <p:spPr>
            <a:xfrm>
              <a:off x="5567400" y="29718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4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5"/>
                    <a:pt x="1004" y="2035"/>
                  </a:cubicBezTo>
                  <a:cubicBezTo>
                    <a:pt x="1548" y="2035"/>
                    <a:pt x="2007" y="1577"/>
                    <a:pt x="2007" y="1032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52" name="Google Shape;795;p41"/>
            <p:cNvSpPr/>
            <p:nvPr/>
          </p:nvSpPr>
          <p:spPr>
            <a:xfrm>
              <a:off x="6212520" y="32655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2" y="0"/>
                  </a:moveTo>
                  <a:cubicBezTo>
                    <a:pt x="459" y="0"/>
                    <a:pt x="0" y="459"/>
                    <a:pt x="0" y="1003"/>
                  </a:cubicBezTo>
                  <a:cubicBezTo>
                    <a:pt x="0" y="1548"/>
                    <a:pt x="459" y="2007"/>
                    <a:pt x="1032" y="2007"/>
                  </a:cubicBezTo>
                  <a:cubicBezTo>
                    <a:pt x="1577" y="2007"/>
                    <a:pt x="2036" y="1548"/>
                    <a:pt x="2036" y="1003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53" name="Google Shape;796;p41"/>
            <p:cNvSpPr/>
            <p:nvPr/>
          </p:nvSpPr>
          <p:spPr>
            <a:xfrm>
              <a:off x="6212520" y="32068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32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54" name="Google Shape;797;p41"/>
            <p:cNvSpPr/>
            <p:nvPr/>
          </p:nvSpPr>
          <p:spPr>
            <a:xfrm>
              <a:off x="6212520" y="31478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55" name="Google Shape;798;p41"/>
            <p:cNvSpPr/>
            <p:nvPr/>
          </p:nvSpPr>
          <p:spPr>
            <a:xfrm>
              <a:off x="6154200" y="33238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49" y="2036"/>
                    <a:pt x="2007" y="1577"/>
                    <a:pt x="2007" y="1033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56" name="Google Shape;799;p41"/>
            <p:cNvSpPr/>
            <p:nvPr/>
          </p:nvSpPr>
          <p:spPr>
            <a:xfrm>
              <a:off x="6154200" y="32655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1" y="459"/>
                    <a:pt x="1" y="1003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49" y="2007"/>
                    <a:pt x="2007" y="1548"/>
                    <a:pt x="2007" y="1003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57" name="Google Shape;800;p41"/>
            <p:cNvSpPr/>
            <p:nvPr/>
          </p:nvSpPr>
          <p:spPr>
            <a:xfrm>
              <a:off x="6154200" y="32068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49" y="2007"/>
                    <a:pt x="2007" y="1577"/>
                    <a:pt x="2007" y="1004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58" name="Google Shape;801;p41"/>
            <p:cNvSpPr/>
            <p:nvPr/>
          </p:nvSpPr>
          <p:spPr>
            <a:xfrm>
              <a:off x="6154200" y="31478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49" y="2036"/>
                    <a:pt x="2007" y="1577"/>
                    <a:pt x="2007" y="1032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59" name="Google Shape;802;p41"/>
            <p:cNvSpPr/>
            <p:nvPr/>
          </p:nvSpPr>
          <p:spPr>
            <a:xfrm>
              <a:off x="6154200" y="30895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04" y="2007"/>
                  </a:cubicBezTo>
                  <a:cubicBezTo>
                    <a:pt x="1549" y="2007"/>
                    <a:pt x="2007" y="1549"/>
                    <a:pt x="2007" y="1004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60" name="Google Shape;803;p41"/>
            <p:cNvSpPr/>
            <p:nvPr/>
          </p:nvSpPr>
          <p:spPr>
            <a:xfrm>
              <a:off x="6095520" y="338256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0" y="459"/>
                    <a:pt x="0" y="1003"/>
                  </a:cubicBezTo>
                  <a:cubicBezTo>
                    <a:pt x="0" y="1577"/>
                    <a:pt x="459" y="2035"/>
                    <a:pt x="1004" y="2035"/>
                  </a:cubicBezTo>
                  <a:cubicBezTo>
                    <a:pt x="1577" y="2035"/>
                    <a:pt x="2007" y="1577"/>
                    <a:pt x="2007" y="1003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61" name="Google Shape;804;p41"/>
            <p:cNvSpPr/>
            <p:nvPr/>
          </p:nvSpPr>
          <p:spPr>
            <a:xfrm>
              <a:off x="6095520" y="33238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77" y="2036"/>
                    <a:pt x="2007" y="1577"/>
                    <a:pt x="2007" y="1033"/>
                  </a:cubicBezTo>
                  <a:cubicBezTo>
                    <a:pt x="2007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62" name="Google Shape;805;p41"/>
            <p:cNvSpPr/>
            <p:nvPr/>
          </p:nvSpPr>
          <p:spPr>
            <a:xfrm>
              <a:off x="6095520" y="31478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77" y="2036"/>
                    <a:pt x="2007" y="1577"/>
                    <a:pt x="2007" y="1032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63" name="Google Shape;806;p41"/>
            <p:cNvSpPr/>
            <p:nvPr/>
          </p:nvSpPr>
          <p:spPr>
            <a:xfrm>
              <a:off x="6095520" y="30895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4" y="2007"/>
                  </a:cubicBezTo>
                  <a:cubicBezTo>
                    <a:pt x="1577" y="2007"/>
                    <a:pt x="2007" y="1549"/>
                    <a:pt x="2007" y="1004"/>
                  </a:cubicBezTo>
                  <a:cubicBezTo>
                    <a:pt x="2007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64" name="Google Shape;807;p41"/>
            <p:cNvSpPr/>
            <p:nvPr/>
          </p:nvSpPr>
          <p:spPr>
            <a:xfrm>
              <a:off x="6095520" y="30308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77" y="2036"/>
                    <a:pt x="2007" y="1577"/>
                    <a:pt x="2007" y="1004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65" name="Google Shape;808;p41"/>
            <p:cNvSpPr/>
            <p:nvPr/>
          </p:nvSpPr>
          <p:spPr>
            <a:xfrm>
              <a:off x="6036480" y="3676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2" y="0"/>
                  </a:moveTo>
                  <a:cubicBezTo>
                    <a:pt x="459" y="0"/>
                    <a:pt x="0" y="430"/>
                    <a:pt x="0" y="1003"/>
                  </a:cubicBezTo>
                  <a:cubicBezTo>
                    <a:pt x="0" y="1548"/>
                    <a:pt x="459" y="2007"/>
                    <a:pt x="1032" y="2007"/>
                  </a:cubicBezTo>
                  <a:cubicBezTo>
                    <a:pt x="1577" y="2007"/>
                    <a:pt x="2035" y="1548"/>
                    <a:pt x="2035" y="1003"/>
                  </a:cubicBezTo>
                  <a:cubicBezTo>
                    <a:pt x="2035" y="430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66" name="Google Shape;809;p41"/>
            <p:cNvSpPr/>
            <p:nvPr/>
          </p:nvSpPr>
          <p:spPr>
            <a:xfrm>
              <a:off x="6036480" y="36176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32" y="2007"/>
                  </a:cubicBezTo>
                  <a:cubicBezTo>
                    <a:pt x="1577" y="2007"/>
                    <a:pt x="2035" y="1549"/>
                    <a:pt x="2035" y="1004"/>
                  </a:cubicBezTo>
                  <a:cubicBezTo>
                    <a:pt x="2035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67" name="Google Shape;810;p41"/>
            <p:cNvSpPr/>
            <p:nvPr/>
          </p:nvSpPr>
          <p:spPr>
            <a:xfrm>
              <a:off x="6036480" y="35586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5" y="1577"/>
                    <a:pt x="2035" y="1004"/>
                  </a:cubicBezTo>
                  <a:cubicBezTo>
                    <a:pt x="2035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68" name="Google Shape;811;p41"/>
            <p:cNvSpPr/>
            <p:nvPr/>
          </p:nvSpPr>
          <p:spPr>
            <a:xfrm>
              <a:off x="6036480" y="34999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5"/>
                    <a:pt x="1032" y="2035"/>
                  </a:cubicBezTo>
                  <a:cubicBezTo>
                    <a:pt x="1577" y="2035"/>
                    <a:pt x="2035" y="1577"/>
                    <a:pt x="2035" y="1032"/>
                  </a:cubicBezTo>
                  <a:cubicBezTo>
                    <a:pt x="2035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69" name="Google Shape;812;p41"/>
            <p:cNvSpPr/>
            <p:nvPr/>
          </p:nvSpPr>
          <p:spPr>
            <a:xfrm>
              <a:off x="6036480" y="34416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32" y="2007"/>
                  </a:cubicBezTo>
                  <a:cubicBezTo>
                    <a:pt x="1577" y="2007"/>
                    <a:pt x="2035" y="1548"/>
                    <a:pt x="2035" y="1004"/>
                  </a:cubicBezTo>
                  <a:cubicBezTo>
                    <a:pt x="2035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70" name="Google Shape;813;p41"/>
            <p:cNvSpPr/>
            <p:nvPr/>
          </p:nvSpPr>
          <p:spPr>
            <a:xfrm>
              <a:off x="6036480" y="338256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03"/>
                  </a:cubicBezTo>
                  <a:cubicBezTo>
                    <a:pt x="0" y="1577"/>
                    <a:pt x="459" y="2035"/>
                    <a:pt x="1032" y="2035"/>
                  </a:cubicBezTo>
                  <a:cubicBezTo>
                    <a:pt x="1577" y="2035"/>
                    <a:pt x="2035" y="1577"/>
                    <a:pt x="2035" y="1003"/>
                  </a:cubicBezTo>
                  <a:cubicBezTo>
                    <a:pt x="2035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71" name="Google Shape;814;p41"/>
            <p:cNvSpPr/>
            <p:nvPr/>
          </p:nvSpPr>
          <p:spPr>
            <a:xfrm>
              <a:off x="6036480" y="30308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5" y="1577"/>
                    <a:pt x="2035" y="1004"/>
                  </a:cubicBezTo>
                  <a:cubicBezTo>
                    <a:pt x="2035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72" name="Google Shape;815;p41"/>
            <p:cNvSpPr/>
            <p:nvPr/>
          </p:nvSpPr>
          <p:spPr>
            <a:xfrm>
              <a:off x="6036480" y="29718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5"/>
                    <a:pt x="1032" y="2035"/>
                  </a:cubicBezTo>
                  <a:cubicBezTo>
                    <a:pt x="1577" y="2035"/>
                    <a:pt x="2035" y="1577"/>
                    <a:pt x="2035" y="1032"/>
                  </a:cubicBezTo>
                  <a:cubicBezTo>
                    <a:pt x="2035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73" name="Google Shape;816;p41"/>
            <p:cNvSpPr/>
            <p:nvPr/>
          </p:nvSpPr>
          <p:spPr>
            <a:xfrm>
              <a:off x="5978160" y="37346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48" y="2036"/>
                    <a:pt x="2007" y="1577"/>
                    <a:pt x="2007" y="1033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74" name="Google Shape;817;p41"/>
            <p:cNvSpPr/>
            <p:nvPr/>
          </p:nvSpPr>
          <p:spPr>
            <a:xfrm>
              <a:off x="5978160" y="3676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0" y="430"/>
                    <a:pt x="0" y="1003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48" y="2007"/>
                    <a:pt x="2007" y="1548"/>
                    <a:pt x="2007" y="1003"/>
                  </a:cubicBezTo>
                  <a:cubicBezTo>
                    <a:pt x="2007" y="430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75" name="Google Shape;818;p41"/>
            <p:cNvSpPr/>
            <p:nvPr/>
          </p:nvSpPr>
          <p:spPr>
            <a:xfrm>
              <a:off x="5978160" y="29718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5"/>
                    <a:pt x="1004" y="2035"/>
                  </a:cubicBezTo>
                  <a:cubicBezTo>
                    <a:pt x="1548" y="2035"/>
                    <a:pt x="2007" y="1577"/>
                    <a:pt x="2007" y="1032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76" name="Google Shape;819;p41"/>
            <p:cNvSpPr/>
            <p:nvPr/>
          </p:nvSpPr>
          <p:spPr>
            <a:xfrm>
              <a:off x="5978160" y="29138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4" y="2007"/>
                  </a:cubicBezTo>
                  <a:cubicBezTo>
                    <a:pt x="1548" y="2007"/>
                    <a:pt x="2007" y="1549"/>
                    <a:pt x="2007" y="1004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77" name="Google Shape;820;p41"/>
            <p:cNvSpPr/>
            <p:nvPr/>
          </p:nvSpPr>
          <p:spPr>
            <a:xfrm>
              <a:off x="5919480" y="39106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3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5"/>
                    <a:pt x="1003" y="2035"/>
                  </a:cubicBezTo>
                  <a:cubicBezTo>
                    <a:pt x="1577" y="2035"/>
                    <a:pt x="2007" y="1577"/>
                    <a:pt x="2007" y="1032"/>
                  </a:cubicBezTo>
                  <a:cubicBezTo>
                    <a:pt x="2007" y="459"/>
                    <a:pt x="1577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78" name="Google Shape;821;p41"/>
            <p:cNvSpPr/>
            <p:nvPr/>
          </p:nvSpPr>
          <p:spPr>
            <a:xfrm>
              <a:off x="5919480" y="38523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3" y="2007"/>
                  </a:cubicBezTo>
                  <a:cubicBezTo>
                    <a:pt x="1577" y="2007"/>
                    <a:pt x="2007" y="1548"/>
                    <a:pt x="2007" y="1004"/>
                  </a:cubicBezTo>
                  <a:cubicBezTo>
                    <a:pt x="2007" y="459"/>
                    <a:pt x="1577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79" name="Google Shape;822;p41"/>
            <p:cNvSpPr/>
            <p:nvPr/>
          </p:nvSpPr>
          <p:spPr>
            <a:xfrm>
              <a:off x="5919480" y="37933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3" y="0"/>
                  </a:moveTo>
                  <a:cubicBezTo>
                    <a:pt x="459" y="0"/>
                    <a:pt x="0" y="459"/>
                    <a:pt x="0" y="1003"/>
                  </a:cubicBezTo>
                  <a:cubicBezTo>
                    <a:pt x="0" y="1577"/>
                    <a:pt x="459" y="2035"/>
                    <a:pt x="1003" y="2035"/>
                  </a:cubicBezTo>
                  <a:cubicBezTo>
                    <a:pt x="1577" y="2035"/>
                    <a:pt x="2007" y="1577"/>
                    <a:pt x="2007" y="1003"/>
                  </a:cubicBezTo>
                  <a:cubicBezTo>
                    <a:pt x="2007" y="459"/>
                    <a:pt x="1577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80" name="Google Shape;823;p41"/>
            <p:cNvSpPr/>
            <p:nvPr/>
          </p:nvSpPr>
          <p:spPr>
            <a:xfrm>
              <a:off x="5919480" y="37346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3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77" y="2036"/>
                    <a:pt x="2007" y="1577"/>
                    <a:pt x="2007" y="1033"/>
                  </a:cubicBezTo>
                  <a:cubicBezTo>
                    <a:pt x="2007" y="459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81" name="Google Shape;824;p41"/>
            <p:cNvSpPr/>
            <p:nvPr/>
          </p:nvSpPr>
          <p:spPr>
            <a:xfrm>
              <a:off x="5919480" y="28548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07"/>
                    <a:pt x="1003" y="2007"/>
                  </a:cubicBezTo>
                  <a:cubicBezTo>
                    <a:pt x="1577" y="2007"/>
                    <a:pt x="2007" y="1577"/>
                    <a:pt x="2007" y="1004"/>
                  </a:cubicBezTo>
                  <a:cubicBezTo>
                    <a:pt x="2007" y="459"/>
                    <a:pt x="1577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82" name="Google Shape;825;p41"/>
            <p:cNvSpPr/>
            <p:nvPr/>
          </p:nvSpPr>
          <p:spPr>
            <a:xfrm>
              <a:off x="5860440" y="39106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5"/>
                    <a:pt x="1033" y="2035"/>
                  </a:cubicBezTo>
                  <a:cubicBezTo>
                    <a:pt x="1577" y="2035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83" name="Google Shape;826;p41"/>
            <p:cNvSpPr/>
            <p:nvPr/>
          </p:nvSpPr>
          <p:spPr>
            <a:xfrm>
              <a:off x="5860440" y="28548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07"/>
                    <a:pt x="1033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84" name="Google Shape;827;p41"/>
            <p:cNvSpPr/>
            <p:nvPr/>
          </p:nvSpPr>
          <p:spPr>
            <a:xfrm>
              <a:off x="5860440" y="27961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33" y="1"/>
                  </a:moveTo>
                  <a:cubicBezTo>
                    <a:pt x="459" y="1"/>
                    <a:pt x="1" y="460"/>
                    <a:pt x="1" y="1033"/>
                  </a:cubicBezTo>
                  <a:cubicBezTo>
                    <a:pt x="1" y="1578"/>
                    <a:pt x="459" y="2036"/>
                    <a:pt x="1033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85" name="Google Shape;828;p41"/>
            <p:cNvSpPr/>
            <p:nvPr/>
          </p:nvSpPr>
          <p:spPr>
            <a:xfrm>
              <a:off x="5802480" y="39106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3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5"/>
                    <a:pt x="1003" y="2035"/>
                  </a:cubicBezTo>
                  <a:cubicBezTo>
                    <a:pt x="1548" y="2035"/>
                    <a:pt x="2007" y="1577"/>
                    <a:pt x="2007" y="1032"/>
                  </a:cubicBezTo>
                  <a:cubicBezTo>
                    <a:pt x="2007" y="459"/>
                    <a:pt x="1548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86" name="Google Shape;829;p41"/>
            <p:cNvSpPr/>
            <p:nvPr/>
          </p:nvSpPr>
          <p:spPr>
            <a:xfrm>
              <a:off x="5802480" y="28548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07"/>
                    <a:pt x="1003" y="2007"/>
                  </a:cubicBezTo>
                  <a:cubicBezTo>
                    <a:pt x="1548" y="2007"/>
                    <a:pt x="2007" y="1577"/>
                    <a:pt x="2007" y="1004"/>
                  </a:cubicBezTo>
                  <a:cubicBezTo>
                    <a:pt x="2007" y="459"/>
                    <a:pt x="1548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87" name="Google Shape;830;p41"/>
            <p:cNvSpPr/>
            <p:nvPr/>
          </p:nvSpPr>
          <p:spPr>
            <a:xfrm>
              <a:off x="5802480" y="27961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3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3" y="2036"/>
                  </a:cubicBezTo>
                  <a:cubicBezTo>
                    <a:pt x="1548" y="2036"/>
                    <a:pt x="2007" y="1578"/>
                    <a:pt x="2007" y="1033"/>
                  </a:cubicBezTo>
                  <a:cubicBezTo>
                    <a:pt x="2007" y="460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88" name="Google Shape;831;p41"/>
            <p:cNvSpPr/>
            <p:nvPr/>
          </p:nvSpPr>
          <p:spPr>
            <a:xfrm>
              <a:off x="5743440" y="39106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5"/>
                    <a:pt x="1004" y="2035"/>
                  </a:cubicBezTo>
                  <a:cubicBezTo>
                    <a:pt x="1577" y="2035"/>
                    <a:pt x="2007" y="1577"/>
                    <a:pt x="2007" y="1032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89" name="Google Shape;832;p41"/>
            <p:cNvSpPr/>
            <p:nvPr/>
          </p:nvSpPr>
          <p:spPr>
            <a:xfrm>
              <a:off x="5743440" y="38523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77" y="2007"/>
                    <a:pt x="2007" y="1548"/>
                    <a:pt x="2007" y="1004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90" name="Google Shape;833;p41"/>
            <p:cNvSpPr/>
            <p:nvPr/>
          </p:nvSpPr>
          <p:spPr>
            <a:xfrm>
              <a:off x="5743440" y="28548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77" y="2007"/>
                    <a:pt x="2007" y="1577"/>
                    <a:pt x="2007" y="1004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91" name="Google Shape;834;p41"/>
            <p:cNvSpPr/>
            <p:nvPr/>
          </p:nvSpPr>
          <p:spPr>
            <a:xfrm>
              <a:off x="5743440" y="27961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1" y="460"/>
                    <a:pt x="1" y="1033"/>
                  </a:cubicBezTo>
                  <a:cubicBezTo>
                    <a:pt x="1" y="1578"/>
                    <a:pt x="459" y="2036"/>
                    <a:pt x="1004" y="2036"/>
                  </a:cubicBezTo>
                  <a:cubicBezTo>
                    <a:pt x="1577" y="2036"/>
                    <a:pt x="2007" y="1578"/>
                    <a:pt x="2007" y="1033"/>
                  </a:cubicBezTo>
                  <a:cubicBezTo>
                    <a:pt x="2007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92" name="Google Shape;835;p41"/>
            <p:cNvSpPr/>
            <p:nvPr/>
          </p:nvSpPr>
          <p:spPr>
            <a:xfrm>
              <a:off x="5684760" y="38523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32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93" name="Google Shape;836;p41"/>
            <p:cNvSpPr/>
            <p:nvPr/>
          </p:nvSpPr>
          <p:spPr>
            <a:xfrm>
              <a:off x="5682240" y="3793680"/>
              <a:ext cx="46440" cy="4068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2294" h="2021">
                  <a:moveTo>
                    <a:pt x="1129" y="1"/>
                  </a:moveTo>
                  <a:cubicBezTo>
                    <a:pt x="739" y="1"/>
                    <a:pt x="373" y="243"/>
                    <a:pt x="201" y="630"/>
                  </a:cubicBezTo>
                  <a:cubicBezTo>
                    <a:pt x="1" y="1146"/>
                    <a:pt x="230" y="1748"/>
                    <a:pt x="746" y="1948"/>
                  </a:cubicBezTo>
                  <a:cubicBezTo>
                    <a:pt x="871" y="1997"/>
                    <a:pt x="1002" y="2021"/>
                    <a:pt x="1131" y="2021"/>
                  </a:cubicBezTo>
                  <a:cubicBezTo>
                    <a:pt x="1531" y="2021"/>
                    <a:pt x="1913" y="1794"/>
                    <a:pt x="2065" y="1404"/>
                  </a:cubicBezTo>
                  <a:cubicBezTo>
                    <a:pt x="2294" y="888"/>
                    <a:pt x="2036" y="286"/>
                    <a:pt x="1520" y="85"/>
                  </a:cubicBezTo>
                  <a:cubicBezTo>
                    <a:pt x="1391" y="28"/>
                    <a:pt x="1258" y="1"/>
                    <a:pt x="1129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94" name="Google Shape;837;p41"/>
            <p:cNvSpPr/>
            <p:nvPr/>
          </p:nvSpPr>
          <p:spPr>
            <a:xfrm>
              <a:off x="5684760" y="37346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2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95" name="Google Shape;838;p41"/>
            <p:cNvSpPr/>
            <p:nvPr/>
          </p:nvSpPr>
          <p:spPr>
            <a:xfrm>
              <a:off x="5684760" y="36176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32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96" name="Google Shape;839;p41"/>
            <p:cNvSpPr/>
            <p:nvPr/>
          </p:nvSpPr>
          <p:spPr>
            <a:xfrm>
              <a:off x="5684760" y="35586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97" name="Google Shape;840;p41"/>
            <p:cNvSpPr/>
            <p:nvPr/>
          </p:nvSpPr>
          <p:spPr>
            <a:xfrm>
              <a:off x="5684760" y="34999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5"/>
                    <a:pt x="1032" y="2035"/>
                  </a:cubicBezTo>
                  <a:cubicBezTo>
                    <a:pt x="1577" y="2035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98" name="Google Shape;841;p41"/>
            <p:cNvSpPr/>
            <p:nvPr/>
          </p:nvSpPr>
          <p:spPr>
            <a:xfrm>
              <a:off x="5682240" y="3441600"/>
              <a:ext cx="46440" cy="4068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2294" h="2020">
                  <a:moveTo>
                    <a:pt x="1129" y="0"/>
                  </a:moveTo>
                  <a:cubicBezTo>
                    <a:pt x="739" y="0"/>
                    <a:pt x="373" y="242"/>
                    <a:pt x="201" y="629"/>
                  </a:cubicBezTo>
                  <a:cubicBezTo>
                    <a:pt x="1" y="1145"/>
                    <a:pt x="230" y="1718"/>
                    <a:pt x="746" y="1948"/>
                  </a:cubicBezTo>
                  <a:cubicBezTo>
                    <a:pt x="871" y="1997"/>
                    <a:pt x="1002" y="2020"/>
                    <a:pt x="1131" y="2020"/>
                  </a:cubicBezTo>
                  <a:cubicBezTo>
                    <a:pt x="1531" y="2020"/>
                    <a:pt x="1913" y="1794"/>
                    <a:pt x="2065" y="1403"/>
                  </a:cubicBezTo>
                  <a:cubicBezTo>
                    <a:pt x="2294" y="887"/>
                    <a:pt x="2036" y="285"/>
                    <a:pt x="1520" y="84"/>
                  </a:cubicBezTo>
                  <a:cubicBezTo>
                    <a:pt x="1391" y="27"/>
                    <a:pt x="1258" y="0"/>
                    <a:pt x="1129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99" name="Google Shape;842;p41"/>
            <p:cNvSpPr/>
            <p:nvPr/>
          </p:nvSpPr>
          <p:spPr>
            <a:xfrm>
              <a:off x="5684760" y="27961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2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32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0" name="Google Shape;843;p41"/>
            <p:cNvSpPr/>
            <p:nvPr/>
          </p:nvSpPr>
          <p:spPr>
            <a:xfrm>
              <a:off x="5625720" y="3676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33" y="0"/>
                  </a:moveTo>
                  <a:cubicBezTo>
                    <a:pt x="460" y="0"/>
                    <a:pt x="1" y="430"/>
                    <a:pt x="30" y="1003"/>
                  </a:cubicBezTo>
                  <a:cubicBezTo>
                    <a:pt x="30" y="1548"/>
                    <a:pt x="460" y="2007"/>
                    <a:pt x="1033" y="2007"/>
                  </a:cubicBezTo>
                  <a:cubicBezTo>
                    <a:pt x="1578" y="2007"/>
                    <a:pt x="2036" y="1548"/>
                    <a:pt x="2036" y="1003"/>
                  </a:cubicBezTo>
                  <a:cubicBezTo>
                    <a:pt x="2036" y="430"/>
                    <a:pt x="1578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1" name="Google Shape;844;p41"/>
            <p:cNvSpPr/>
            <p:nvPr/>
          </p:nvSpPr>
          <p:spPr>
            <a:xfrm>
              <a:off x="5625720" y="36176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60" y="1"/>
                    <a:pt x="1" y="459"/>
                    <a:pt x="30" y="1004"/>
                  </a:cubicBezTo>
                  <a:cubicBezTo>
                    <a:pt x="30" y="1549"/>
                    <a:pt x="460" y="2007"/>
                    <a:pt x="1033" y="2007"/>
                  </a:cubicBezTo>
                  <a:cubicBezTo>
                    <a:pt x="1578" y="2007"/>
                    <a:pt x="2036" y="1549"/>
                    <a:pt x="2036" y="1004"/>
                  </a:cubicBezTo>
                  <a:cubicBezTo>
                    <a:pt x="2036" y="459"/>
                    <a:pt x="1578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2" name="Google Shape;845;p41"/>
            <p:cNvSpPr/>
            <p:nvPr/>
          </p:nvSpPr>
          <p:spPr>
            <a:xfrm>
              <a:off x="5625720" y="34416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0"/>
                  </a:moveTo>
                  <a:cubicBezTo>
                    <a:pt x="460" y="0"/>
                    <a:pt x="1" y="459"/>
                    <a:pt x="30" y="1004"/>
                  </a:cubicBezTo>
                  <a:cubicBezTo>
                    <a:pt x="30" y="1548"/>
                    <a:pt x="460" y="2007"/>
                    <a:pt x="1033" y="2007"/>
                  </a:cubicBezTo>
                  <a:cubicBezTo>
                    <a:pt x="1578" y="2007"/>
                    <a:pt x="2036" y="1548"/>
                    <a:pt x="2036" y="1004"/>
                  </a:cubicBezTo>
                  <a:cubicBezTo>
                    <a:pt x="2036" y="459"/>
                    <a:pt x="1578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3" name="Google Shape;846;p41"/>
            <p:cNvSpPr/>
            <p:nvPr/>
          </p:nvSpPr>
          <p:spPr>
            <a:xfrm>
              <a:off x="5625720" y="338256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0"/>
                  </a:moveTo>
                  <a:cubicBezTo>
                    <a:pt x="460" y="0"/>
                    <a:pt x="1" y="459"/>
                    <a:pt x="30" y="1003"/>
                  </a:cubicBezTo>
                  <a:cubicBezTo>
                    <a:pt x="30" y="1577"/>
                    <a:pt x="460" y="2035"/>
                    <a:pt x="1033" y="2035"/>
                  </a:cubicBezTo>
                  <a:cubicBezTo>
                    <a:pt x="1578" y="2035"/>
                    <a:pt x="2036" y="1577"/>
                    <a:pt x="2036" y="1003"/>
                  </a:cubicBezTo>
                  <a:cubicBezTo>
                    <a:pt x="2036" y="459"/>
                    <a:pt x="1578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4" name="Google Shape;847;p41"/>
            <p:cNvSpPr/>
            <p:nvPr/>
          </p:nvSpPr>
          <p:spPr>
            <a:xfrm>
              <a:off x="5625720" y="33238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33" y="1"/>
                  </a:moveTo>
                  <a:cubicBezTo>
                    <a:pt x="460" y="1"/>
                    <a:pt x="1" y="459"/>
                    <a:pt x="30" y="1033"/>
                  </a:cubicBezTo>
                  <a:cubicBezTo>
                    <a:pt x="30" y="1577"/>
                    <a:pt x="460" y="2036"/>
                    <a:pt x="1033" y="2036"/>
                  </a:cubicBezTo>
                  <a:cubicBezTo>
                    <a:pt x="1578" y="2036"/>
                    <a:pt x="2036" y="1577"/>
                    <a:pt x="2036" y="1033"/>
                  </a:cubicBezTo>
                  <a:cubicBezTo>
                    <a:pt x="2036" y="459"/>
                    <a:pt x="1578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5" name="Google Shape;848;p41"/>
            <p:cNvSpPr/>
            <p:nvPr/>
          </p:nvSpPr>
          <p:spPr>
            <a:xfrm>
              <a:off x="5625720" y="27378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33" y="0"/>
                  </a:moveTo>
                  <a:cubicBezTo>
                    <a:pt x="460" y="0"/>
                    <a:pt x="1" y="459"/>
                    <a:pt x="30" y="1004"/>
                  </a:cubicBezTo>
                  <a:cubicBezTo>
                    <a:pt x="30" y="1548"/>
                    <a:pt x="460" y="2007"/>
                    <a:pt x="1033" y="2007"/>
                  </a:cubicBezTo>
                  <a:cubicBezTo>
                    <a:pt x="1578" y="2007"/>
                    <a:pt x="2036" y="1548"/>
                    <a:pt x="2036" y="1004"/>
                  </a:cubicBezTo>
                  <a:cubicBezTo>
                    <a:pt x="2036" y="459"/>
                    <a:pt x="1578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6" name="Google Shape;849;p41"/>
            <p:cNvSpPr/>
            <p:nvPr/>
          </p:nvSpPr>
          <p:spPr>
            <a:xfrm>
              <a:off x="5567400" y="33238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4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48" y="2036"/>
                    <a:pt x="2007" y="1577"/>
                    <a:pt x="2007" y="1033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7" name="Google Shape;850;p41"/>
            <p:cNvSpPr/>
            <p:nvPr/>
          </p:nvSpPr>
          <p:spPr>
            <a:xfrm>
              <a:off x="5567400" y="32655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4" y="0"/>
                  </a:moveTo>
                  <a:cubicBezTo>
                    <a:pt x="459" y="0"/>
                    <a:pt x="0" y="459"/>
                    <a:pt x="0" y="1003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48" y="2007"/>
                    <a:pt x="2007" y="1548"/>
                    <a:pt x="2007" y="1003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8" name="Google Shape;851;p41"/>
            <p:cNvSpPr/>
            <p:nvPr/>
          </p:nvSpPr>
          <p:spPr>
            <a:xfrm>
              <a:off x="5567400" y="27378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48" y="2007"/>
                    <a:pt x="2007" y="1548"/>
                    <a:pt x="2007" y="1004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9" name="Google Shape;852;p41"/>
            <p:cNvSpPr/>
            <p:nvPr/>
          </p:nvSpPr>
          <p:spPr>
            <a:xfrm>
              <a:off x="5508720" y="32655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04" y="0"/>
                  </a:moveTo>
                  <a:cubicBezTo>
                    <a:pt x="460" y="0"/>
                    <a:pt x="1" y="459"/>
                    <a:pt x="1" y="1003"/>
                  </a:cubicBezTo>
                  <a:cubicBezTo>
                    <a:pt x="1" y="1548"/>
                    <a:pt x="460" y="2007"/>
                    <a:pt x="1004" y="2007"/>
                  </a:cubicBezTo>
                  <a:cubicBezTo>
                    <a:pt x="1578" y="2007"/>
                    <a:pt x="2036" y="1548"/>
                    <a:pt x="2036" y="1003"/>
                  </a:cubicBezTo>
                  <a:cubicBezTo>
                    <a:pt x="2036" y="459"/>
                    <a:pt x="157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10" name="Google Shape;853;p41"/>
            <p:cNvSpPr/>
            <p:nvPr/>
          </p:nvSpPr>
          <p:spPr>
            <a:xfrm>
              <a:off x="5508720" y="27378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48"/>
                    <a:pt x="460" y="2007"/>
                    <a:pt x="1004" y="2007"/>
                  </a:cubicBezTo>
                  <a:cubicBezTo>
                    <a:pt x="1578" y="2007"/>
                    <a:pt x="2036" y="1548"/>
                    <a:pt x="2036" y="1004"/>
                  </a:cubicBezTo>
                  <a:cubicBezTo>
                    <a:pt x="2036" y="459"/>
                    <a:pt x="157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11" name="Google Shape;854;p41"/>
            <p:cNvSpPr/>
            <p:nvPr/>
          </p:nvSpPr>
          <p:spPr>
            <a:xfrm>
              <a:off x="5508720" y="26787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04" y="1"/>
                  </a:moveTo>
                  <a:cubicBezTo>
                    <a:pt x="460" y="1"/>
                    <a:pt x="1" y="460"/>
                    <a:pt x="1" y="1004"/>
                  </a:cubicBezTo>
                  <a:cubicBezTo>
                    <a:pt x="1" y="1578"/>
                    <a:pt x="460" y="2008"/>
                    <a:pt x="1004" y="2008"/>
                  </a:cubicBezTo>
                  <a:cubicBezTo>
                    <a:pt x="1578" y="2008"/>
                    <a:pt x="2036" y="1578"/>
                    <a:pt x="2036" y="1004"/>
                  </a:cubicBezTo>
                  <a:cubicBezTo>
                    <a:pt x="2036" y="460"/>
                    <a:pt x="157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12" name="Google Shape;855;p41"/>
            <p:cNvSpPr/>
            <p:nvPr/>
          </p:nvSpPr>
          <p:spPr>
            <a:xfrm>
              <a:off x="5449680" y="32655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3" y="0"/>
                  </a:moveTo>
                  <a:cubicBezTo>
                    <a:pt x="459" y="0"/>
                    <a:pt x="1" y="459"/>
                    <a:pt x="1" y="1003"/>
                  </a:cubicBezTo>
                  <a:cubicBezTo>
                    <a:pt x="1" y="1548"/>
                    <a:pt x="459" y="2007"/>
                    <a:pt x="1033" y="2007"/>
                  </a:cubicBezTo>
                  <a:cubicBezTo>
                    <a:pt x="1577" y="2007"/>
                    <a:pt x="2036" y="1548"/>
                    <a:pt x="2036" y="1003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13" name="Google Shape;856;p41"/>
            <p:cNvSpPr/>
            <p:nvPr/>
          </p:nvSpPr>
          <p:spPr>
            <a:xfrm>
              <a:off x="5449680" y="27378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33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14" name="Google Shape;857;p41"/>
            <p:cNvSpPr/>
            <p:nvPr/>
          </p:nvSpPr>
          <p:spPr>
            <a:xfrm>
              <a:off x="5449680" y="26787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3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78"/>
                    <a:pt x="459" y="2008"/>
                    <a:pt x="1033" y="2008"/>
                  </a:cubicBezTo>
                  <a:cubicBezTo>
                    <a:pt x="1577" y="2008"/>
                    <a:pt x="2036" y="1578"/>
                    <a:pt x="2036" y="1004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15" name="Google Shape;858;p41"/>
            <p:cNvSpPr/>
            <p:nvPr/>
          </p:nvSpPr>
          <p:spPr>
            <a:xfrm>
              <a:off x="5391720" y="32655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60" y="0"/>
                    <a:pt x="1" y="459"/>
                    <a:pt x="1" y="1003"/>
                  </a:cubicBezTo>
                  <a:cubicBezTo>
                    <a:pt x="1" y="1548"/>
                    <a:pt x="460" y="2007"/>
                    <a:pt x="1004" y="2007"/>
                  </a:cubicBezTo>
                  <a:cubicBezTo>
                    <a:pt x="1549" y="2007"/>
                    <a:pt x="2008" y="1548"/>
                    <a:pt x="2008" y="1003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16" name="Google Shape;859;p41"/>
            <p:cNvSpPr/>
            <p:nvPr/>
          </p:nvSpPr>
          <p:spPr>
            <a:xfrm>
              <a:off x="5391720" y="32068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60" y="1"/>
                    <a:pt x="1" y="459"/>
                    <a:pt x="1" y="1004"/>
                  </a:cubicBezTo>
                  <a:cubicBezTo>
                    <a:pt x="1" y="1577"/>
                    <a:pt x="460" y="2007"/>
                    <a:pt x="1004" y="2007"/>
                  </a:cubicBezTo>
                  <a:cubicBezTo>
                    <a:pt x="1549" y="2007"/>
                    <a:pt x="2008" y="1577"/>
                    <a:pt x="2008" y="1004"/>
                  </a:cubicBezTo>
                  <a:cubicBezTo>
                    <a:pt x="2008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17" name="Google Shape;860;p41"/>
            <p:cNvSpPr/>
            <p:nvPr/>
          </p:nvSpPr>
          <p:spPr>
            <a:xfrm>
              <a:off x="5391720" y="27378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48"/>
                    <a:pt x="460" y="2007"/>
                    <a:pt x="1004" y="2007"/>
                  </a:cubicBezTo>
                  <a:cubicBezTo>
                    <a:pt x="1549" y="2007"/>
                    <a:pt x="2008" y="1548"/>
                    <a:pt x="2008" y="1004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18" name="Google Shape;861;p41"/>
            <p:cNvSpPr/>
            <p:nvPr/>
          </p:nvSpPr>
          <p:spPr>
            <a:xfrm>
              <a:off x="5391720" y="26787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60" y="1"/>
                    <a:pt x="1" y="460"/>
                    <a:pt x="1" y="1004"/>
                  </a:cubicBezTo>
                  <a:cubicBezTo>
                    <a:pt x="1" y="1578"/>
                    <a:pt x="460" y="2008"/>
                    <a:pt x="1004" y="2008"/>
                  </a:cubicBezTo>
                  <a:cubicBezTo>
                    <a:pt x="1549" y="2008"/>
                    <a:pt x="2008" y="1578"/>
                    <a:pt x="2008" y="1004"/>
                  </a:cubicBezTo>
                  <a:cubicBezTo>
                    <a:pt x="2008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19" name="Google Shape;862;p41"/>
            <p:cNvSpPr/>
            <p:nvPr/>
          </p:nvSpPr>
          <p:spPr>
            <a:xfrm>
              <a:off x="5332680" y="32068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0" name="Google Shape;863;p41"/>
            <p:cNvSpPr/>
            <p:nvPr/>
          </p:nvSpPr>
          <p:spPr>
            <a:xfrm>
              <a:off x="5332680" y="28548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77" y="2007"/>
                    <a:pt x="2007" y="1577"/>
                    <a:pt x="2007" y="1004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1" name="Google Shape;864;p41"/>
            <p:cNvSpPr/>
            <p:nvPr/>
          </p:nvSpPr>
          <p:spPr>
            <a:xfrm>
              <a:off x="5332680" y="27961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04" y="1"/>
                  </a:moveTo>
                  <a:cubicBezTo>
                    <a:pt x="459" y="1"/>
                    <a:pt x="1" y="460"/>
                    <a:pt x="1" y="1033"/>
                  </a:cubicBezTo>
                  <a:cubicBezTo>
                    <a:pt x="1" y="1578"/>
                    <a:pt x="459" y="2036"/>
                    <a:pt x="1004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2" name="Google Shape;865;p41"/>
            <p:cNvSpPr/>
            <p:nvPr/>
          </p:nvSpPr>
          <p:spPr>
            <a:xfrm>
              <a:off x="5332680" y="27378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3" name="Google Shape;866;p41"/>
            <p:cNvSpPr/>
            <p:nvPr/>
          </p:nvSpPr>
          <p:spPr>
            <a:xfrm>
              <a:off x="5274000" y="32068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32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4" name="Google Shape;867;p41"/>
            <p:cNvSpPr/>
            <p:nvPr/>
          </p:nvSpPr>
          <p:spPr>
            <a:xfrm>
              <a:off x="5274000" y="31478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0"/>
                  </a:moveTo>
                  <a:cubicBezTo>
                    <a:pt x="459" y="29"/>
                    <a:pt x="0" y="459"/>
                    <a:pt x="0" y="1032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5" name="Google Shape;868;p41"/>
            <p:cNvSpPr/>
            <p:nvPr/>
          </p:nvSpPr>
          <p:spPr>
            <a:xfrm>
              <a:off x="5274000" y="29138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32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6" name="Google Shape;869;p41"/>
            <p:cNvSpPr/>
            <p:nvPr/>
          </p:nvSpPr>
          <p:spPr>
            <a:xfrm>
              <a:off x="5274000" y="28548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7" name="Google Shape;870;p41"/>
            <p:cNvSpPr/>
            <p:nvPr/>
          </p:nvSpPr>
          <p:spPr>
            <a:xfrm>
              <a:off x="5215680" y="31478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49" y="2036"/>
                    <a:pt x="2007" y="1577"/>
                    <a:pt x="2007" y="1032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8" name="Google Shape;871;p41"/>
            <p:cNvSpPr/>
            <p:nvPr/>
          </p:nvSpPr>
          <p:spPr>
            <a:xfrm>
              <a:off x="5215680" y="30895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04" y="2007"/>
                  </a:cubicBezTo>
                  <a:cubicBezTo>
                    <a:pt x="1549" y="2007"/>
                    <a:pt x="2007" y="1549"/>
                    <a:pt x="2007" y="1004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9" name="Google Shape;872;p41"/>
            <p:cNvSpPr/>
            <p:nvPr/>
          </p:nvSpPr>
          <p:spPr>
            <a:xfrm>
              <a:off x="5215680" y="30308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49" y="2036"/>
                    <a:pt x="2007" y="1577"/>
                    <a:pt x="2007" y="1004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30" name="Google Shape;873;p41"/>
            <p:cNvSpPr/>
            <p:nvPr/>
          </p:nvSpPr>
          <p:spPr>
            <a:xfrm>
              <a:off x="5215680" y="29718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5"/>
                    <a:pt x="1004" y="2035"/>
                  </a:cubicBezTo>
                  <a:cubicBezTo>
                    <a:pt x="1549" y="2035"/>
                    <a:pt x="2007" y="1577"/>
                    <a:pt x="2007" y="1032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31" name="Google Shape;874;p41"/>
            <p:cNvSpPr/>
            <p:nvPr/>
          </p:nvSpPr>
          <p:spPr>
            <a:xfrm>
              <a:off x="5215680" y="29138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04" y="2007"/>
                  </a:cubicBezTo>
                  <a:cubicBezTo>
                    <a:pt x="1549" y="2007"/>
                    <a:pt x="2007" y="1549"/>
                    <a:pt x="2007" y="1004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32" name="Google Shape;875;p41"/>
            <p:cNvSpPr/>
            <p:nvPr/>
          </p:nvSpPr>
          <p:spPr>
            <a:xfrm>
              <a:off x="5978160" y="30308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48" y="2036"/>
                    <a:pt x="2007" y="1577"/>
                    <a:pt x="2007" y="1004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33" name="Google Shape;876;p41"/>
            <p:cNvSpPr/>
            <p:nvPr/>
          </p:nvSpPr>
          <p:spPr>
            <a:xfrm>
              <a:off x="5156640" y="16232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4" y="1"/>
                  </a:moveTo>
                  <a:cubicBezTo>
                    <a:pt x="459" y="1"/>
                    <a:pt x="0" y="431"/>
                    <a:pt x="0" y="1004"/>
                  </a:cubicBezTo>
                  <a:cubicBezTo>
                    <a:pt x="0" y="1549"/>
                    <a:pt x="459" y="2008"/>
                    <a:pt x="1004" y="2008"/>
                  </a:cubicBezTo>
                  <a:cubicBezTo>
                    <a:pt x="1577" y="2008"/>
                    <a:pt x="2007" y="1549"/>
                    <a:pt x="2007" y="1004"/>
                  </a:cubicBezTo>
                  <a:cubicBezTo>
                    <a:pt x="2007" y="431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34" name="Google Shape;877;p41"/>
            <p:cNvSpPr/>
            <p:nvPr/>
          </p:nvSpPr>
          <p:spPr>
            <a:xfrm>
              <a:off x="5097960" y="16232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04" y="1"/>
                  </a:moveTo>
                  <a:cubicBezTo>
                    <a:pt x="460" y="1"/>
                    <a:pt x="1" y="460"/>
                    <a:pt x="1" y="1004"/>
                  </a:cubicBezTo>
                  <a:cubicBezTo>
                    <a:pt x="1" y="1549"/>
                    <a:pt x="460" y="2008"/>
                    <a:pt x="1004" y="2008"/>
                  </a:cubicBezTo>
                  <a:cubicBezTo>
                    <a:pt x="1578" y="2008"/>
                    <a:pt x="2036" y="1549"/>
                    <a:pt x="2036" y="1004"/>
                  </a:cubicBezTo>
                  <a:cubicBezTo>
                    <a:pt x="2036" y="460"/>
                    <a:pt x="157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35" name="Google Shape;878;p41"/>
            <p:cNvSpPr/>
            <p:nvPr/>
          </p:nvSpPr>
          <p:spPr>
            <a:xfrm>
              <a:off x="6095520" y="20332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77" y="2036"/>
                    <a:pt x="2007" y="1577"/>
                    <a:pt x="2007" y="1032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36" name="Google Shape;879;p41"/>
            <p:cNvSpPr/>
            <p:nvPr/>
          </p:nvSpPr>
          <p:spPr>
            <a:xfrm>
              <a:off x="6095520" y="2092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4" y="2007"/>
                  </a:cubicBezTo>
                  <a:cubicBezTo>
                    <a:pt x="1577" y="2007"/>
                    <a:pt x="2007" y="1577"/>
                    <a:pt x="2007" y="1004"/>
                  </a:cubicBezTo>
                  <a:cubicBezTo>
                    <a:pt x="2007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37" name="Google Shape;880;p41"/>
            <p:cNvSpPr/>
            <p:nvPr/>
          </p:nvSpPr>
          <p:spPr>
            <a:xfrm>
              <a:off x="6095520" y="21510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04" y="2008"/>
                  </a:cubicBezTo>
                  <a:cubicBezTo>
                    <a:pt x="1577" y="2008"/>
                    <a:pt x="2007" y="1549"/>
                    <a:pt x="2007" y="1004"/>
                  </a:cubicBezTo>
                  <a:cubicBezTo>
                    <a:pt x="2007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38" name="Google Shape;881;p41"/>
            <p:cNvSpPr/>
            <p:nvPr/>
          </p:nvSpPr>
          <p:spPr>
            <a:xfrm>
              <a:off x="6095520" y="22093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77" y="2036"/>
                    <a:pt x="2007" y="1577"/>
                    <a:pt x="2007" y="1033"/>
                  </a:cubicBezTo>
                  <a:cubicBezTo>
                    <a:pt x="2007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39" name="Google Shape;882;p41"/>
            <p:cNvSpPr/>
            <p:nvPr/>
          </p:nvSpPr>
          <p:spPr>
            <a:xfrm>
              <a:off x="6095520" y="22680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36"/>
                    <a:pt x="1004" y="2036"/>
                  </a:cubicBezTo>
                  <a:cubicBezTo>
                    <a:pt x="1577" y="2036"/>
                    <a:pt x="2007" y="1578"/>
                    <a:pt x="2007" y="1004"/>
                  </a:cubicBezTo>
                  <a:cubicBezTo>
                    <a:pt x="2007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40" name="Google Shape;883;p41"/>
            <p:cNvSpPr/>
            <p:nvPr/>
          </p:nvSpPr>
          <p:spPr>
            <a:xfrm>
              <a:off x="6095520" y="23270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77" y="2007"/>
                    <a:pt x="2007" y="1548"/>
                    <a:pt x="2007" y="1004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41" name="Google Shape;884;p41"/>
            <p:cNvSpPr/>
            <p:nvPr/>
          </p:nvSpPr>
          <p:spPr>
            <a:xfrm>
              <a:off x="6095520" y="238536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4" y="2036"/>
                  </a:cubicBezTo>
                  <a:cubicBezTo>
                    <a:pt x="1577" y="2036"/>
                    <a:pt x="2007" y="1578"/>
                    <a:pt x="2007" y="1033"/>
                  </a:cubicBezTo>
                  <a:cubicBezTo>
                    <a:pt x="2007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42" name="Google Shape;885;p41"/>
            <p:cNvSpPr/>
            <p:nvPr/>
          </p:nvSpPr>
          <p:spPr>
            <a:xfrm>
              <a:off x="5802480" y="22093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3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48" y="2036"/>
                    <a:pt x="2007" y="1577"/>
                    <a:pt x="2007" y="1033"/>
                  </a:cubicBezTo>
                  <a:cubicBezTo>
                    <a:pt x="2007" y="459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43" name="Google Shape;886;p41"/>
            <p:cNvSpPr/>
            <p:nvPr/>
          </p:nvSpPr>
          <p:spPr>
            <a:xfrm>
              <a:off x="5802480" y="22680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3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36"/>
                    <a:pt x="1003" y="2036"/>
                  </a:cubicBezTo>
                  <a:cubicBezTo>
                    <a:pt x="1548" y="2036"/>
                    <a:pt x="2007" y="1578"/>
                    <a:pt x="2007" y="1004"/>
                  </a:cubicBezTo>
                  <a:cubicBezTo>
                    <a:pt x="2007" y="460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44" name="Google Shape;887;p41"/>
            <p:cNvSpPr/>
            <p:nvPr/>
          </p:nvSpPr>
          <p:spPr>
            <a:xfrm>
              <a:off x="5567400" y="22680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4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36"/>
                    <a:pt x="1004" y="2036"/>
                  </a:cubicBezTo>
                  <a:cubicBezTo>
                    <a:pt x="1548" y="2036"/>
                    <a:pt x="2007" y="1578"/>
                    <a:pt x="2007" y="1004"/>
                  </a:cubicBezTo>
                  <a:cubicBezTo>
                    <a:pt x="2007" y="460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45" name="Google Shape;888;p41"/>
            <p:cNvSpPr/>
            <p:nvPr/>
          </p:nvSpPr>
          <p:spPr>
            <a:xfrm>
              <a:off x="5625720" y="23270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33" y="0"/>
                  </a:moveTo>
                  <a:cubicBezTo>
                    <a:pt x="460" y="0"/>
                    <a:pt x="1" y="459"/>
                    <a:pt x="30" y="1004"/>
                  </a:cubicBezTo>
                  <a:cubicBezTo>
                    <a:pt x="30" y="1548"/>
                    <a:pt x="460" y="2007"/>
                    <a:pt x="1033" y="2007"/>
                  </a:cubicBezTo>
                  <a:cubicBezTo>
                    <a:pt x="1578" y="2007"/>
                    <a:pt x="2036" y="1548"/>
                    <a:pt x="2036" y="1004"/>
                  </a:cubicBezTo>
                  <a:cubicBezTo>
                    <a:pt x="2036" y="459"/>
                    <a:pt x="1578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46" name="Google Shape;889;p41"/>
            <p:cNvSpPr/>
            <p:nvPr/>
          </p:nvSpPr>
          <p:spPr>
            <a:xfrm>
              <a:off x="5625720" y="22680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33" y="1"/>
                  </a:moveTo>
                  <a:cubicBezTo>
                    <a:pt x="460" y="1"/>
                    <a:pt x="1" y="460"/>
                    <a:pt x="30" y="1004"/>
                  </a:cubicBezTo>
                  <a:cubicBezTo>
                    <a:pt x="30" y="1578"/>
                    <a:pt x="460" y="2036"/>
                    <a:pt x="1033" y="2036"/>
                  </a:cubicBezTo>
                  <a:cubicBezTo>
                    <a:pt x="1578" y="2036"/>
                    <a:pt x="2036" y="1578"/>
                    <a:pt x="2036" y="1004"/>
                  </a:cubicBezTo>
                  <a:cubicBezTo>
                    <a:pt x="2036" y="460"/>
                    <a:pt x="1578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47" name="Google Shape;890;p41"/>
            <p:cNvSpPr/>
            <p:nvPr/>
          </p:nvSpPr>
          <p:spPr>
            <a:xfrm>
              <a:off x="5684760" y="22680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2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36"/>
                    <a:pt x="1032" y="2036"/>
                  </a:cubicBezTo>
                  <a:cubicBezTo>
                    <a:pt x="1577" y="2036"/>
                    <a:pt x="2036" y="1578"/>
                    <a:pt x="2036" y="1004"/>
                  </a:cubicBezTo>
                  <a:cubicBezTo>
                    <a:pt x="2036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48" name="Google Shape;891;p41"/>
            <p:cNvSpPr/>
            <p:nvPr/>
          </p:nvSpPr>
          <p:spPr>
            <a:xfrm>
              <a:off x="5743440" y="22680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78"/>
                    <a:pt x="459" y="2036"/>
                    <a:pt x="1004" y="2036"/>
                  </a:cubicBezTo>
                  <a:cubicBezTo>
                    <a:pt x="1577" y="2036"/>
                    <a:pt x="2007" y="1578"/>
                    <a:pt x="2007" y="1004"/>
                  </a:cubicBezTo>
                  <a:cubicBezTo>
                    <a:pt x="2007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49" name="Google Shape;892;p41"/>
            <p:cNvSpPr/>
            <p:nvPr/>
          </p:nvSpPr>
          <p:spPr>
            <a:xfrm>
              <a:off x="5743440" y="23270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77" y="2007"/>
                    <a:pt x="2007" y="1548"/>
                    <a:pt x="2007" y="1004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50" name="Google Shape;893;p41"/>
            <p:cNvSpPr/>
            <p:nvPr/>
          </p:nvSpPr>
          <p:spPr>
            <a:xfrm>
              <a:off x="5802480" y="23270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3" y="2007"/>
                  </a:cubicBezTo>
                  <a:cubicBezTo>
                    <a:pt x="1548" y="2007"/>
                    <a:pt x="2007" y="1548"/>
                    <a:pt x="2007" y="1004"/>
                  </a:cubicBezTo>
                  <a:cubicBezTo>
                    <a:pt x="2007" y="459"/>
                    <a:pt x="1548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51" name="Google Shape;894;p41"/>
            <p:cNvSpPr/>
            <p:nvPr/>
          </p:nvSpPr>
          <p:spPr>
            <a:xfrm>
              <a:off x="5802480" y="238536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3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3" y="2036"/>
                  </a:cubicBezTo>
                  <a:cubicBezTo>
                    <a:pt x="1548" y="2036"/>
                    <a:pt x="2007" y="1578"/>
                    <a:pt x="2007" y="1033"/>
                  </a:cubicBezTo>
                  <a:cubicBezTo>
                    <a:pt x="2007" y="460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52" name="Google Shape;895;p41"/>
            <p:cNvSpPr/>
            <p:nvPr/>
          </p:nvSpPr>
          <p:spPr>
            <a:xfrm>
              <a:off x="5860440" y="22093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33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53" name="Google Shape;896;p41"/>
            <p:cNvSpPr/>
            <p:nvPr/>
          </p:nvSpPr>
          <p:spPr>
            <a:xfrm>
              <a:off x="5860440" y="22680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33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78"/>
                    <a:pt x="459" y="2036"/>
                    <a:pt x="1033" y="2036"/>
                  </a:cubicBezTo>
                  <a:cubicBezTo>
                    <a:pt x="1577" y="2036"/>
                    <a:pt x="2036" y="1578"/>
                    <a:pt x="2036" y="1004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54" name="Google Shape;897;p41"/>
            <p:cNvSpPr/>
            <p:nvPr/>
          </p:nvSpPr>
          <p:spPr>
            <a:xfrm>
              <a:off x="5860440" y="23270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33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55" name="Google Shape;898;p41"/>
            <p:cNvSpPr/>
            <p:nvPr/>
          </p:nvSpPr>
          <p:spPr>
            <a:xfrm>
              <a:off x="5860440" y="238536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33" y="1"/>
                  </a:moveTo>
                  <a:cubicBezTo>
                    <a:pt x="459" y="1"/>
                    <a:pt x="1" y="460"/>
                    <a:pt x="1" y="1033"/>
                  </a:cubicBezTo>
                  <a:cubicBezTo>
                    <a:pt x="1" y="1578"/>
                    <a:pt x="459" y="2036"/>
                    <a:pt x="1033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56" name="Google Shape;899;p41"/>
            <p:cNvSpPr/>
            <p:nvPr/>
          </p:nvSpPr>
          <p:spPr>
            <a:xfrm>
              <a:off x="5919480" y="2092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3" y="2007"/>
                  </a:cubicBezTo>
                  <a:cubicBezTo>
                    <a:pt x="1577" y="2007"/>
                    <a:pt x="2007" y="1577"/>
                    <a:pt x="2007" y="1004"/>
                  </a:cubicBezTo>
                  <a:cubicBezTo>
                    <a:pt x="2007" y="459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57" name="Google Shape;900;p41"/>
            <p:cNvSpPr/>
            <p:nvPr/>
          </p:nvSpPr>
          <p:spPr>
            <a:xfrm>
              <a:off x="5919480" y="21510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03" y="2008"/>
                  </a:cubicBezTo>
                  <a:cubicBezTo>
                    <a:pt x="1577" y="2008"/>
                    <a:pt x="2007" y="1549"/>
                    <a:pt x="2007" y="1004"/>
                  </a:cubicBezTo>
                  <a:cubicBezTo>
                    <a:pt x="2007" y="460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58" name="Google Shape;901;p41"/>
            <p:cNvSpPr/>
            <p:nvPr/>
          </p:nvSpPr>
          <p:spPr>
            <a:xfrm>
              <a:off x="5919480" y="22093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3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77" y="2036"/>
                    <a:pt x="2007" y="1577"/>
                    <a:pt x="2007" y="1033"/>
                  </a:cubicBezTo>
                  <a:cubicBezTo>
                    <a:pt x="2007" y="459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59" name="Google Shape;902;p41"/>
            <p:cNvSpPr/>
            <p:nvPr/>
          </p:nvSpPr>
          <p:spPr>
            <a:xfrm>
              <a:off x="5919480" y="22680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3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36"/>
                    <a:pt x="1003" y="2036"/>
                  </a:cubicBezTo>
                  <a:cubicBezTo>
                    <a:pt x="1577" y="2036"/>
                    <a:pt x="2007" y="1578"/>
                    <a:pt x="2007" y="1004"/>
                  </a:cubicBezTo>
                  <a:cubicBezTo>
                    <a:pt x="2007" y="460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60" name="Google Shape;903;p41"/>
            <p:cNvSpPr/>
            <p:nvPr/>
          </p:nvSpPr>
          <p:spPr>
            <a:xfrm>
              <a:off x="5919480" y="23270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3" y="2007"/>
                  </a:cubicBezTo>
                  <a:cubicBezTo>
                    <a:pt x="1577" y="2007"/>
                    <a:pt x="2007" y="1548"/>
                    <a:pt x="2007" y="1004"/>
                  </a:cubicBezTo>
                  <a:cubicBezTo>
                    <a:pt x="2007" y="459"/>
                    <a:pt x="1577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61" name="Google Shape;904;p41"/>
            <p:cNvSpPr/>
            <p:nvPr/>
          </p:nvSpPr>
          <p:spPr>
            <a:xfrm>
              <a:off x="5919480" y="238536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3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3" y="2036"/>
                  </a:cubicBezTo>
                  <a:cubicBezTo>
                    <a:pt x="1577" y="2036"/>
                    <a:pt x="2007" y="1578"/>
                    <a:pt x="2007" y="1033"/>
                  </a:cubicBezTo>
                  <a:cubicBezTo>
                    <a:pt x="2007" y="460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62" name="Google Shape;905;p41"/>
            <p:cNvSpPr/>
            <p:nvPr/>
          </p:nvSpPr>
          <p:spPr>
            <a:xfrm>
              <a:off x="5978160" y="2092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4" y="2007"/>
                  </a:cubicBezTo>
                  <a:cubicBezTo>
                    <a:pt x="1548" y="2007"/>
                    <a:pt x="2007" y="1577"/>
                    <a:pt x="2007" y="1004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63" name="Google Shape;906;p41"/>
            <p:cNvSpPr/>
            <p:nvPr/>
          </p:nvSpPr>
          <p:spPr>
            <a:xfrm>
              <a:off x="5978160" y="21510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9">
                  <a:moveTo>
                    <a:pt x="955" y="1"/>
                  </a:moveTo>
                  <a:cubicBezTo>
                    <a:pt x="432" y="1"/>
                    <a:pt x="0" y="449"/>
                    <a:pt x="0" y="1005"/>
                  </a:cubicBezTo>
                  <a:cubicBezTo>
                    <a:pt x="0" y="1550"/>
                    <a:pt x="430" y="2009"/>
                    <a:pt x="1004" y="2009"/>
                  </a:cubicBezTo>
                  <a:cubicBezTo>
                    <a:pt x="1548" y="2009"/>
                    <a:pt x="2007" y="1579"/>
                    <a:pt x="2007" y="1005"/>
                  </a:cubicBezTo>
                  <a:cubicBezTo>
                    <a:pt x="2007" y="461"/>
                    <a:pt x="1577" y="2"/>
                    <a:pt x="1004" y="2"/>
                  </a:cubicBezTo>
                  <a:cubicBezTo>
                    <a:pt x="988" y="1"/>
                    <a:pt x="971" y="1"/>
                    <a:pt x="955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64" name="Google Shape;907;p41"/>
            <p:cNvSpPr/>
            <p:nvPr/>
          </p:nvSpPr>
          <p:spPr>
            <a:xfrm>
              <a:off x="5977800" y="22093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1"/>
                  </a:moveTo>
                  <a:cubicBezTo>
                    <a:pt x="488" y="1"/>
                    <a:pt x="29" y="459"/>
                    <a:pt x="29" y="1004"/>
                  </a:cubicBezTo>
                  <a:cubicBezTo>
                    <a:pt x="1" y="1577"/>
                    <a:pt x="459" y="2036"/>
                    <a:pt x="1033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606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65" name="Google Shape;908;p41"/>
            <p:cNvSpPr/>
            <p:nvPr/>
          </p:nvSpPr>
          <p:spPr>
            <a:xfrm>
              <a:off x="5978160" y="22680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36"/>
                    <a:pt x="1004" y="2036"/>
                  </a:cubicBezTo>
                  <a:cubicBezTo>
                    <a:pt x="1548" y="2036"/>
                    <a:pt x="2007" y="1578"/>
                    <a:pt x="2007" y="1004"/>
                  </a:cubicBezTo>
                  <a:cubicBezTo>
                    <a:pt x="2007" y="460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66" name="Google Shape;909;p41"/>
            <p:cNvSpPr/>
            <p:nvPr/>
          </p:nvSpPr>
          <p:spPr>
            <a:xfrm>
              <a:off x="5978160" y="23270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9">
                  <a:moveTo>
                    <a:pt x="955" y="1"/>
                  </a:moveTo>
                  <a:cubicBezTo>
                    <a:pt x="432" y="1"/>
                    <a:pt x="0" y="449"/>
                    <a:pt x="0" y="1006"/>
                  </a:cubicBezTo>
                  <a:cubicBezTo>
                    <a:pt x="0" y="1550"/>
                    <a:pt x="430" y="2009"/>
                    <a:pt x="1004" y="2009"/>
                  </a:cubicBezTo>
                  <a:cubicBezTo>
                    <a:pt x="1548" y="2009"/>
                    <a:pt x="2007" y="1579"/>
                    <a:pt x="2007" y="1006"/>
                  </a:cubicBezTo>
                  <a:cubicBezTo>
                    <a:pt x="2007" y="461"/>
                    <a:pt x="1577" y="2"/>
                    <a:pt x="1004" y="2"/>
                  </a:cubicBezTo>
                  <a:cubicBezTo>
                    <a:pt x="988" y="1"/>
                    <a:pt x="971" y="1"/>
                    <a:pt x="955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67" name="Google Shape;910;p41"/>
            <p:cNvSpPr/>
            <p:nvPr/>
          </p:nvSpPr>
          <p:spPr>
            <a:xfrm>
              <a:off x="5978160" y="238536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4" y="2036"/>
                  </a:cubicBezTo>
                  <a:cubicBezTo>
                    <a:pt x="1548" y="2036"/>
                    <a:pt x="2007" y="1578"/>
                    <a:pt x="2007" y="1033"/>
                  </a:cubicBezTo>
                  <a:cubicBezTo>
                    <a:pt x="2007" y="460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68" name="Google Shape;911;p41"/>
            <p:cNvSpPr/>
            <p:nvPr/>
          </p:nvSpPr>
          <p:spPr>
            <a:xfrm>
              <a:off x="5978160" y="24440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9">
                  <a:moveTo>
                    <a:pt x="1004" y="0"/>
                  </a:moveTo>
                  <a:cubicBezTo>
                    <a:pt x="459" y="0"/>
                    <a:pt x="0" y="430"/>
                    <a:pt x="0" y="1004"/>
                  </a:cubicBezTo>
                  <a:cubicBezTo>
                    <a:pt x="0" y="1548"/>
                    <a:pt x="430" y="2007"/>
                    <a:pt x="1004" y="2007"/>
                  </a:cubicBezTo>
                  <a:cubicBezTo>
                    <a:pt x="1020" y="2008"/>
                    <a:pt x="1036" y="2008"/>
                    <a:pt x="1052" y="2008"/>
                  </a:cubicBezTo>
                  <a:cubicBezTo>
                    <a:pt x="1575" y="2008"/>
                    <a:pt x="2007" y="1560"/>
                    <a:pt x="2007" y="1004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69" name="Google Shape;912;p41"/>
            <p:cNvSpPr/>
            <p:nvPr/>
          </p:nvSpPr>
          <p:spPr>
            <a:xfrm>
              <a:off x="6036480" y="20332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5" y="1577"/>
                    <a:pt x="2035" y="1032"/>
                  </a:cubicBezTo>
                  <a:cubicBezTo>
                    <a:pt x="2035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70" name="Google Shape;913;p41"/>
            <p:cNvSpPr/>
            <p:nvPr/>
          </p:nvSpPr>
          <p:spPr>
            <a:xfrm>
              <a:off x="6036480" y="2092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32" y="2007"/>
                  </a:cubicBezTo>
                  <a:cubicBezTo>
                    <a:pt x="1577" y="2007"/>
                    <a:pt x="2035" y="1577"/>
                    <a:pt x="2035" y="1004"/>
                  </a:cubicBezTo>
                  <a:cubicBezTo>
                    <a:pt x="2035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71" name="Google Shape;914;p41"/>
            <p:cNvSpPr/>
            <p:nvPr/>
          </p:nvSpPr>
          <p:spPr>
            <a:xfrm>
              <a:off x="6036480" y="21510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32" y="2008"/>
                  </a:cubicBezTo>
                  <a:cubicBezTo>
                    <a:pt x="1577" y="2008"/>
                    <a:pt x="2035" y="1549"/>
                    <a:pt x="2035" y="1004"/>
                  </a:cubicBezTo>
                  <a:cubicBezTo>
                    <a:pt x="2035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72" name="Google Shape;915;p41"/>
            <p:cNvSpPr/>
            <p:nvPr/>
          </p:nvSpPr>
          <p:spPr>
            <a:xfrm>
              <a:off x="6036480" y="22093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5" y="1577"/>
                    <a:pt x="2035" y="1033"/>
                  </a:cubicBezTo>
                  <a:cubicBezTo>
                    <a:pt x="2035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73" name="Google Shape;916;p41"/>
            <p:cNvSpPr/>
            <p:nvPr/>
          </p:nvSpPr>
          <p:spPr>
            <a:xfrm>
              <a:off x="6036480" y="22680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2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36"/>
                    <a:pt x="1032" y="2036"/>
                  </a:cubicBezTo>
                  <a:cubicBezTo>
                    <a:pt x="1577" y="2036"/>
                    <a:pt x="2035" y="1578"/>
                    <a:pt x="2035" y="1004"/>
                  </a:cubicBezTo>
                  <a:cubicBezTo>
                    <a:pt x="2035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74" name="Google Shape;917;p41"/>
            <p:cNvSpPr/>
            <p:nvPr/>
          </p:nvSpPr>
          <p:spPr>
            <a:xfrm>
              <a:off x="6036480" y="23270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32" y="2007"/>
                  </a:cubicBezTo>
                  <a:cubicBezTo>
                    <a:pt x="1577" y="2007"/>
                    <a:pt x="2035" y="1548"/>
                    <a:pt x="2035" y="1004"/>
                  </a:cubicBezTo>
                  <a:cubicBezTo>
                    <a:pt x="2035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75" name="Google Shape;918;p41"/>
            <p:cNvSpPr/>
            <p:nvPr/>
          </p:nvSpPr>
          <p:spPr>
            <a:xfrm>
              <a:off x="6036480" y="238536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2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32" y="2036"/>
                  </a:cubicBezTo>
                  <a:cubicBezTo>
                    <a:pt x="1577" y="2036"/>
                    <a:pt x="2035" y="1578"/>
                    <a:pt x="2035" y="1033"/>
                  </a:cubicBezTo>
                  <a:cubicBezTo>
                    <a:pt x="2035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76" name="Google Shape;919;p41"/>
            <p:cNvSpPr/>
            <p:nvPr/>
          </p:nvSpPr>
          <p:spPr>
            <a:xfrm>
              <a:off x="6036480" y="24440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5" y="1577"/>
                    <a:pt x="2035" y="1004"/>
                  </a:cubicBezTo>
                  <a:cubicBezTo>
                    <a:pt x="2035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77" name="Google Shape;920;p41"/>
            <p:cNvSpPr/>
            <p:nvPr/>
          </p:nvSpPr>
          <p:spPr>
            <a:xfrm>
              <a:off x="6095520" y="24440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77" y="2036"/>
                    <a:pt x="2007" y="1577"/>
                    <a:pt x="2007" y="1004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78" name="Google Shape;921;p41"/>
            <p:cNvSpPr/>
            <p:nvPr/>
          </p:nvSpPr>
          <p:spPr>
            <a:xfrm>
              <a:off x="6154200" y="20332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49" y="2036"/>
                    <a:pt x="2007" y="1577"/>
                    <a:pt x="2007" y="1032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79" name="Google Shape;922;p41"/>
            <p:cNvSpPr/>
            <p:nvPr/>
          </p:nvSpPr>
          <p:spPr>
            <a:xfrm>
              <a:off x="6154200" y="2092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49" y="2007"/>
                    <a:pt x="2007" y="1577"/>
                    <a:pt x="2007" y="1004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80" name="Google Shape;923;p41"/>
            <p:cNvSpPr/>
            <p:nvPr/>
          </p:nvSpPr>
          <p:spPr>
            <a:xfrm>
              <a:off x="6154200" y="21510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49"/>
                    <a:pt x="459" y="2008"/>
                    <a:pt x="1004" y="2008"/>
                  </a:cubicBezTo>
                  <a:cubicBezTo>
                    <a:pt x="1549" y="2008"/>
                    <a:pt x="2007" y="1549"/>
                    <a:pt x="2007" y="1004"/>
                  </a:cubicBezTo>
                  <a:cubicBezTo>
                    <a:pt x="2007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81" name="Google Shape;924;p41"/>
            <p:cNvSpPr/>
            <p:nvPr/>
          </p:nvSpPr>
          <p:spPr>
            <a:xfrm>
              <a:off x="6154200" y="22093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49" y="2036"/>
                    <a:pt x="2007" y="1577"/>
                    <a:pt x="2007" y="1033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82" name="Google Shape;925;p41"/>
            <p:cNvSpPr/>
            <p:nvPr/>
          </p:nvSpPr>
          <p:spPr>
            <a:xfrm>
              <a:off x="6154200" y="22680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78"/>
                    <a:pt x="459" y="2036"/>
                    <a:pt x="1004" y="2036"/>
                  </a:cubicBezTo>
                  <a:cubicBezTo>
                    <a:pt x="1549" y="2036"/>
                    <a:pt x="2007" y="1578"/>
                    <a:pt x="2007" y="1004"/>
                  </a:cubicBezTo>
                  <a:cubicBezTo>
                    <a:pt x="2007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83" name="Google Shape;926;p41"/>
            <p:cNvSpPr/>
            <p:nvPr/>
          </p:nvSpPr>
          <p:spPr>
            <a:xfrm>
              <a:off x="6154200" y="23270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49" y="2007"/>
                    <a:pt x="2007" y="1548"/>
                    <a:pt x="2007" y="1004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84" name="Google Shape;927;p41"/>
            <p:cNvSpPr/>
            <p:nvPr/>
          </p:nvSpPr>
          <p:spPr>
            <a:xfrm>
              <a:off x="6154200" y="238536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1" y="460"/>
                    <a:pt x="1" y="1033"/>
                  </a:cubicBezTo>
                  <a:cubicBezTo>
                    <a:pt x="1" y="1578"/>
                    <a:pt x="459" y="2036"/>
                    <a:pt x="1004" y="2036"/>
                  </a:cubicBezTo>
                  <a:cubicBezTo>
                    <a:pt x="1549" y="2036"/>
                    <a:pt x="2007" y="1578"/>
                    <a:pt x="2007" y="1033"/>
                  </a:cubicBezTo>
                  <a:cubicBezTo>
                    <a:pt x="2007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85" name="Google Shape;928;p41"/>
            <p:cNvSpPr/>
            <p:nvPr/>
          </p:nvSpPr>
          <p:spPr>
            <a:xfrm>
              <a:off x="6154200" y="24440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49" y="2036"/>
                    <a:pt x="2007" y="1577"/>
                    <a:pt x="2007" y="1004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86" name="Google Shape;929;p41"/>
            <p:cNvSpPr/>
            <p:nvPr/>
          </p:nvSpPr>
          <p:spPr>
            <a:xfrm>
              <a:off x="6154200" y="19749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04" y="2007"/>
                  </a:cubicBezTo>
                  <a:cubicBezTo>
                    <a:pt x="1549" y="2007"/>
                    <a:pt x="2007" y="1549"/>
                    <a:pt x="2007" y="1004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87" name="Google Shape;930;p41"/>
            <p:cNvSpPr/>
            <p:nvPr/>
          </p:nvSpPr>
          <p:spPr>
            <a:xfrm>
              <a:off x="6095520" y="19749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4" y="2007"/>
                  </a:cubicBezTo>
                  <a:cubicBezTo>
                    <a:pt x="1577" y="2007"/>
                    <a:pt x="2007" y="1549"/>
                    <a:pt x="2007" y="1004"/>
                  </a:cubicBezTo>
                  <a:cubicBezTo>
                    <a:pt x="2007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88" name="Google Shape;931;p41"/>
            <p:cNvSpPr/>
            <p:nvPr/>
          </p:nvSpPr>
          <p:spPr>
            <a:xfrm>
              <a:off x="6036480" y="19749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32" y="2007"/>
                  </a:cubicBezTo>
                  <a:cubicBezTo>
                    <a:pt x="1577" y="2007"/>
                    <a:pt x="2035" y="1549"/>
                    <a:pt x="2035" y="1004"/>
                  </a:cubicBezTo>
                  <a:cubicBezTo>
                    <a:pt x="2035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89" name="Google Shape;932;p41"/>
            <p:cNvSpPr/>
            <p:nvPr/>
          </p:nvSpPr>
          <p:spPr>
            <a:xfrm>
              <a:off x="6036480" y="18572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2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32" y="2036"/>
                  </a:cubicBezTo>
                  <a:cubicBezTo>
                    <a:pt x="1577" y="2036"/>
                    <a:pt x="2035" y="1578"/>
                    <a:pt x="2035" y="1033"/>
                  </a:cubicBezTo>
                  <a:cubicBezTo>
                    <a:pt x="2035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90" name="Google Shape;933;p41"/>
            <p:cNvSpPr/>
            <p:nvPr/>
          </p:nvSpPr>
          <p:spPr>
            <a:xfrm>
              <a:off x="5978160" y="20332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30" y="2036"/>
                    <a:pt x="1004" y="2036"/>
                  </a:cubicBezTo>
                  <a:cubicBezTo>
                    <a:pt x="1548" y="2036"/>
                    <a:pt x="2007" y="1577"/>
                    <a:pt x="2007" y="1032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91" name="Google Shape;934;p41"/>
            <p:cNvSpPr/>
            <p:nvPr/>
          </p:nvSpPr>
          <p:spPr>
            <a:xfrm>
              <a:off x="5978160" y="19749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4" y="2007"/>
                  </a:cubicBezTo>
                  <a:cubicBezTo>
                    <a:pt x="1548" y="2007"/>
                    <a:pt x="2007" y="1549"/>
                    <a:pt x="2007" y="1004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92" name="Google Shape;935;p41"/>
            <p:cNvSpPr/>
            <p:nvPr/>
          </p:nvSpPr>
          <p:spPr>
            <a:xfrm>
              <a:off x="5977800" y="19162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33" y="0"/>
                  </a:moveTo>
                  <a:cubicBezTo>
                    <a:pt x="488" y="0"/>
                    <a:pt x="29" y="430"/>
                    <a:pt x="29" y="1004"/>
                  </a:cubicBezTo>
                  <a:cubicBezTo>
                    <a:pt x="1" y="1548"/>
                    <a:pt x="459" y="2007"/>
                    <a:pt x="1033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606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93" name="Google Shape;936;p41"/>
            <p:cNvSpPr/>
            <p:nvPr/>
          </p:nvSpPr>
          <p:spPr>
            <a:xfrm>
              <a:off x="5978160" y="18572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30" y="2036"/>
                    <a:pt x="1004" y="2036"/>
                  </a:cubicBezTo>
                  <a:cubicBezTo>
                    <a:pt x="1548" y="2036"/>
                    <a:pt x="2007" y="1578"/>
                    <a:pt x="2007" y="1033"/>
                  </a:cubicBezTo>
                  <a:cubicBezTo>
                    <a:pt x="2007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94" name="Google Shape;937;p41"/>
            <p:cNvSpPr/>
            <p:nvPr/>
          </p:nvSpPr>
          <p:spPr>
            <a:xfrm>
              <a:off x="5919480" y="24440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77" y="2036"/>
                    <a:pt x="2007" y="1577"/>
                    <a:pt x="2007" y="1004"/>
                  </a:cubicBezTo>
                  <a:cubicBezTo>
                    <a:pt x="2007" y="459"/>
                    <a:pt x="1577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95" name="Google Shape;938;p41"/>
            <p:cNvSpPr/>
            <p:nvPr/>
          </p:nvSpPr>
          <p:spPr>
            <a:xfrm>
              <a:off x="5919480" y="20332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3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77" y="2036"/>
                    <a:pt x="2007" y="1577"/>
                    <a:pt x="2007" y="1032"/>
                  </a:cubicBezTo>
                  <a:cubicBezTo>
                    <a:pt x="2007" y="459"/>
                    <a:pt x="1577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96" name="Google Shape;939;p41"/>
            <p:cNvSpPr/>
            <p:nvPr/>
          </p:nvSpPr>
          <p:spPr>
            <a:xfrm>
              <a:off x="5919480" y="19749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3" y="2007"/>
                  </a:cubicBezTo>
                  <a:cubicBezTo>
                    <a:pt x="1577" y="2007"/>
                    <a:pt x="2007" y="1549"/>
                    <a:pt x="2007" y="1004"/>
                  </a:cubicBezTo>
                  <a:cubicBezTo>
                    <a:pt x="2007" y="459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97" name="Google Shape;940;p41"/>
            <p:cNvSpPr/>
            <p:nvPr/>
          </p:nvSpPr>
          <p:spPr>
            <a:xfrm>
              <a:off x="5919480" y="19162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07"/>
                    <a:pt x="1003" y="2007"/>
                  </a:cubicBezTo>
                  <a:cubicBezTo>
                    <a:pt x="1577" y="2007"/>
                    <a:pt x="2007" y="1577"/>
                    <a:pt x="2007" y="1004"/>
                  </a:cubicBezTo>
                  <a:cubicBezTo>
                    <a:pt x="2007" y="459"/>
                    <a:pt x="1577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98" name="Google Shape;941;p41"/>
            <p:cNvSpPr/>
            <p:nvPr/>
          </p:nvSpPr>
          <p:spPr>
            <a:xfrm>
              <a:off x="5919480" y="18572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3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3" y="2036"/>
                  </a:cubicBezTo>
                  <a:cubicBezTo>
                    <a:pt x="1577" y="2036"/>
                    <a:pt x="2007" y="1578"/>
                    <a:pt x="2007" y="1033"/>
                  </a:cubicBezTo>
                  <a:cubicBezTo>
                    <a:pt x="2007" y="460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99" name="Google Shape;942;p41"/>
            <p:cNvSpPr/>
            <p:nvPr/>
          </p:nvSpPr>
          <p:spPr>
            <a:xfrm>
              <a:off x="5919480" y="17989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3" y="2007"/>
                  </a:cubicBezTo>
                  <a:cubicBezTo>
                    <a:pt x="1577" y="2007"/>
                    <a:pt x="2007" y="1548"/>
                    <a:pt x="2007" y="1004"/>
                  </a:cubicBezTo>
                  <a:cubicBezTo>
                    <a:pt x="2007" y="459"/>
                    <a:pt x="1577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00" name="Google Shape;943;p41"/>
            <p:cNvSpPr/>
            <p:nvPr/>
          </p:nvSpPr>
          <p:spPr>
            <a:xfrm>
              <a:off x="5860440" y="24440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36"/>
                    <a:pt x="1033" y="2036"/>
                  </a:cubicBezTo>
                  <a:cubicBezTo>
                    <a:pt x="1577" y="2036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01" name="Google Shape;944;p41"/>
            <p:cNvSpPr/>
            <p:nvPr/>
          </p:nvSpPr>
          <p:spPr>
            <a:xfrm>
              <a:off x="5860440" y="21510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49"/>
                    <a:pt x="459" y="2008"/>
                    <a:pt x="1033" y="2008"/>
                  </a:cubicBezTo>
                  <a:cubicBezTo>
                    <a:pt x="1577" y="2008"/>
                    <a:pt x="2036" y="1549"/>
                    <a:pt x="2036" y="1004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02" name="Google Shape;945;p41"/>
            <p:cNvSpPr/>
            <p:nvPr/>
          </p:nvSpPr>
          <p:spPr>
            <a:xfrm>
              <a:off x="5860440" y="2092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07"/>
                    <a:pt x="1033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03" name="Google Shape;946;p41"/>
            <p:cNvSpPr/>
            <p:nvPr/>
          </p:nvSpPr>
          <p:spPr>
            <a:xfrm>
              <a:off x="5860440" y="20332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6"/>
                    <a:pt x="1033" y="2036"/>
                  </a:cubicBezTo>
                  <a:cubicBezTo>
                    <a:pt x="1577" y="2036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04" name="Google Shape;947;p41"/>
            <p:cNvSpPr/>
            <p:nvPr/>
          </p:nvSpPr>
          <p:spPr>
            <a:xfrm>
              <a:off x="5860440" y="19749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33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05" name="Google Shape;948;p41"/>
            <p:cNvSpPr/>
            <p:nvPr/>
          </p:nvSpPr>
          <p:spPr>
            <a:xfrm>
              <a:off x="5860440" y="19162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07"/>
                    <a:pt x="1033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06" name="Google Shape;949;p41"/>
            <p:cNvSpPr/>
            <p:nvPr/>
          </p:nvSpPr>
          <p:spPr>
            <a:xfrm>
              <a:off x="5860440" y="18572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33" y="1"/>
                  </a:moveTo>
                  <a:cubicBezTo>
                    <a:pt x="459" y="1"/>
                    <a:pt x="1" y="460"/>
                    <a:pt x="1" y="1033"/>
                  </a:cubicBezTo>
                  <a:cubicBezTo>
                    <a:pt x="1" y="1578"/>
                    <a:pt x="459" y="2036"/>
                    <a:pt x="1033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07" name="Google Shape;950;p41"/>
            <p:cNvSpPr/>
            <p:nvPr/>
          </p:nvSpPr>
          <p:spPr>
            <a:xfrm>
              <a:off x="5860440" y="17989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33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08" name="Google Shape;951;p41"/>
            <p:cNvSpPr/>
            <p:nvPr/>
          </p:nvSpPr>
          <p:spPr>
            <a:xfrm>
              <a:off x="5802480" y="25030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3" y="2007"/>
                  </a:cubicBezTo>
                  <a:cubicBezTo>
                    <a:pt x="1548" y="2007"/>
                    <a:pt x="2007" y="1549"/>
                    <a:pt x="2007" y="1004"/>
                  </a:cubicBezTo>
                  <a:cubicBezTo>
                    <a:pt x="2007" y="459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09" name="Google Shape;952;p41"/>
            <p:cNvSpPr/>
            <p:nvPr/>
          </p:nvSpPr>
          <p:spPr>
            <a:xfrm>
              <a:off x="5802480" y="24440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48" y="2036"/>
                    <a:pt x="2007" y="1577"/>
                    <a:pt x="2007" y="1004"/>
                  </a:cubicBezTo>
                  <a:cubicBezTo>
                    <a:pt x="2007" y="459"/>
                    <a:pt x="1548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10" name="Google Shape;953;p41"/>
            <p:cNvSpPr/>
            <p:nvPr/>
          </p:nvSpPr>
          <p:spPr>
            <a:xfrm>
              <a:off x="5802480" y="21510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03" y="2008"/>
                  </a:cubicBezTo>
                  <a:cubicBezTo>
                    <a:pt x="1548" y="2008"/>
                    <a:pt x="2007" y="1549"/>
                    <a:pt x="2007" y="1004"/>
                  </a:cubicBezTo>
                  <a:cubicBezTo>
                    <a:pt x="2007" y="460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11" name="Google Shape;954;p41"/>
            <p:cNvSpPr/>
            <p:nvPr/>
          </p:nvSpPr>
          <p:spPr>
            <a:xfrm>
              <a:off x="5802480" y="20332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3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48" y="2036"/>
                    <a:pt x="2007" y="1577"/>
                    <a:pt x="2007" y="1032"/>
                  </a:cubicBezTo>
                  <a:cubicBezTo>
                    <a:pt x="2007" y="459"/>
                    <a:pt x="1548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12" name="Google Shape;955;p41"/>
            <p:cNvSpPr/>
            <p:nvPr/>
          </p:nvSpPr>
          <p:spPr>
            <a:xfrm>
              <a:off x="5802480" y="19749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3" y="2007"/>
                  </a:cubicBezTo>
                  <a:cubicBezTo>
                    <a:pt x="1548" y="2007"/>
                    <a:pt x="2007" y="1549"/>
                    <a:pt x="2007" y="1004"/>
                  </a:cubicBezTo>
                  <a:cubicBezTo>
                    <a:pt x="2007" y="459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13" name="Google Shape;956;p41"/>
            <p:cNvSpPr/>
            <p:nvPr/>
          </p:nvSpPr>
          <p:spPr>
            <a:xfrm>
              <a:off x="5802480" y="19162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07"/>
                    <a:pt x="1003" y="2007"/>
                  </a:cubicBezTo>
                  <a:cubicBezTo>
                    <a:pt x="1548" y="2007"/>
                    <a:pt x="2007" y="1577"/>
                    <a:pt x="2007" y="1004"/>
                  </a:cubicBezTo>
                  <a:cubicBezTo>
                    <a:pt x="2007" y="459"/>
                    <a:pt x="1548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14" name="Google Shape;957;p41"/>
            <p:cNvSpPr/>
            <p:nvPr/>
          </p:nvSpPr>
          <p:spPr>
            <a:xfrm>
              <a:off x="5802480" y="18572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3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3" y="2036"/>
                  </a:cubicBezTo>
                  <a:cubicBezTo>
                    <a:pt x="1548" y="2036"/>
                    <a:pt x="2007" y="1578"/>
                    <a:pt x="2007" y="1033"/>
                  </a:cubicBezTo>
                  <a:cubicBezTo>
                    <a:pt x="2007" y="460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15" name="Google Shape;958;p41"/>
            <p:cNvSpPr/>
            <p:nvPr/>
          </p:nvSpPr>
          <p:spPr>
            <a:xfrm>
              <a:off x="5802480" y="17989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3" y="2007"/>
                  </a:cubicBezTo>
                  <a:cubicBezTo>
                    <a:pt x="1548" y="2007"/>
                    <a:pt x="2007" y="1548"/>
                    <a:pt x="2007" y="1004"/>
                  </a:cubicBezTo>
                  <a:cubicBezTo>
                    <a:pt x="2007" y="459"/>
                    <a:pt x="1548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16" name="Google Shape;959;p41"/>
            <p:cNvSpPr/>
            <p:nvPr/>
          </p:nvSpPr>
          <p:spPr>
            <a:xfrm>
              <a:off x="5802480" y="16232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03" y="2008"/>
                  </a:cubicBezTo>
                  <a:cubicBezTo>
                    <a:pt x="1548" y="2008"/>
                    <a:pt x="2007" y="1549"/>
                    <a:pt x="2007" y="1004"/>
                  </a:cubicBezTo>
                  <a:cubicBezTo>
                    <a:pt x="2007" y="460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17" name="Google Shape;960;p41"/>
            <p:cNvSpPr/>
            <p:nvPr/>
          </p:nvSpPr>
          <p:spPr>
            <a:xfrm>
              <a:off x="5743440" y="238536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1" y="460"/>
                    <a:pt x="1" y="1033"/>
                  </a:cubicBezTo>
                  <a:cubicBezTo>
                    <a:pt x="1" y="1578"/>
                    <a:pt x="459" y="2036"/>
                    <a:pt x="1004" y="2036"/>
                  </a:cubicBezTo>
                  <a:cubicBezTo>
                    <a:pt x="1577" y="2036"/>
                    <a:pt x="2007" y="1578"/>
                    <a:pt x="2007" y="1033"/>
                  </a:cubicBezTo>
                  <a:cubicBezTo>
                    <a:pt x="2007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18" name="Google Shape;961;p41"/>
            <p:cNvSpPr/>
            <p:nvPr/>
          </p:nvSpPr>
          <p:spPr>
            <a:xfrm>
              <a:off x="5743440" y="22093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77" y="2036"/>
                    <a:pt x="2007" y="1577"/>
                    <a:pt x="2007" y="1033"/>
                  </a:cubicBezTo>
                  <a:cubicBezTo>
                    <a:pt x="2007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19" name="Google Shape;962;p41"/>
            <p:cNvSpPr/>
            <p:nvPr/>
          </p:nvSpPr>
          <p:spPr>
            <a:xfrm>
              <a:off x="5743440" y="21510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49"/>
                    <a:pt x="459" y="2008"/>
                    <a:pt x="1004" y="2008"/>
                  </a:cubicBezTo>
                  <a:cubicBezTo>
                    <a:pt x="1577" y="2008"/>
                    <a:pt x="2007" y="1549"/>
                    <a:pt x="2007" y="1004"/>
                  </a:cubicBezTo>
                  <a:cubicBezTo>
                    <a:pt x="2007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20" name="Google Shape;963;p41"/>
            <p:cNvSpPr/>
            <p:nvPr/>
          </p:nvSpPr>
          <p:spPr>
            <a:xfrm>
              <a:off x="5743440" y="2092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77" y="2007"/>
                    <a:pt x="2007" y="1577"/>
                    <a:pt x="2007" y="1004"/>
                  </a:cubicBezTo>
                  <a:cubicBezTo>
                    <a:pt x="2007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21" name="Google Shape;964;p41"/>
            <p:cNvSpPr/>
            <p:nvPr/>
          </p:nvSpPr>
          <p:spPr>
            <a:xfrm>
              <a:off x="5743440" y="20332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77" y="2036"/>
                    <a:pt x="2007" y="1577"/>
                    <a:pt x="2007" y="1032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22" name="Google Shape;965;p41"/>
            <p:cNvSpPr/>
            <p:nvPr/>
          </p:nvSpPr>
          <p:spPr>
            <a:xfrm>
              <a:off x="5743440" y="19749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04" y="2007"/>
                  </a:cubicBezTo>
                  <a:cubicBezTo>
                    <a:pt x="1577" y="2007"/>
                    <a:pt x="2007" y="1549"/>
                    <a:pt x="2007" y="1004"/>
                  </a:cubicBezTo>
                  <a:cubicBezTo>
                    <a:pt x="2007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23" name="Google Shape;966;p41"/>
            <p:cNvSpPr/>
            <p:nvPr/>
          </p:nvSpPr>
          <p:spPr>
            <a:xfrm>
              <a:off x="5743440" y="19162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77" y="2007"/>
                    <a:pt x="2007" y="1577"/>
                    <a:pt x="2007" y="1004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24" name="Google Shape;967;p41"/>
            <p:cNvSpPr/>
            <p:nvPr/>
          </p:nvSpPr>
          <p:spPr>
            <a:xfrm>
              <a:off x="5743440" y="18572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1" y="460"/>
                    <a:pt x="1" y="1033"/>
                  </a:cubicBezTo>
                  <a:cubicBezTo>
                    <a:pt x="1" y="1578"/>
                    <a:pt x="459" y="2036"/>
                    <a:pt x="1004" y="2036"/>
                  </a:cubicBezTo>
                  <a:cubicBezTo>
                    <a:pt x="1577" y="2036"/>
                    <a:pt x="2007" y="1578"/>
                    <a:pt x="2007" y="1033"/>
                  </a:cubicBezTo>
                  <a:cubicBezTo>
                    <a:pt x="2007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25" name="Google Shape;968;p41"/>
            <p:cNvSpPr/>
            <p:nvPr/>
          </p:nvSpPr>
          <p:spPr>
            <a:xfrm>
              <a:off x="5743440" y="17989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77" y="2007"/>
                    <a:pt x="2007" y="1548"/>
                    <a:pt x="2007" y="1004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26" name="Google Shape;969;p41"/>
            <p:cNvSpPr/>
            <p:nvPr/>
          </p:nvSpPr>
          <p:spPr>
            <a:xfrm>
              <a:off x="5743440" y="16232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49"/>
                    <a:pt x="459" y="2008"/>
                    <a:pt x="1004" y="2008"/>
                  </a:cubicBezTo>
                  <a:cubicBezTo>
                    <a:pt x="1577" y="2008"/>
                    <a:pt x="2007" y="1549"/>
                    <a:pt x="2007" y="1004"/>
                  </a:cubicBezTo>
                  <a:cubicBezTo>
                    <a:pt x="2007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27" name="Google Shape;970;p41"/>
            <p:cNvSpPr/>
            <p:nvPr/>
          </p:nvSpPr>
          <p:spPr>
            <a:xfrm>
              <a:off x="5684760" y="25030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32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28" name="Google Shape;971;p41"/>
            <p:cNvSpPr/>
            <p:nvPr/>
          </p:nvSpPr>
          <p:spPr>
            <a:xfrm>
              <a:off x="5684760" y="24440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9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021" y="2008"/>
                    <a:pt x="1038" y="2008"/>
                    <a:pt x="1055" y="2008"/>
                  </a:cubicBezTo>
                  <a:cubicBezTo>
                    <a:pt x="1604" y="2008"/>
                    <a:pt x="2036" y="1560"/>
                    <a:pt x="2036" y="1004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29" name="Google Shape;972;p41"/>
            <p:cNvSpPr/>
            <p:nvPr/>
          </p:nvSpPr>
          <p:spPr>
            <a:xfrm>
              <a:off x="5684760" y="23270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9">
                  <a:moveTo>
                    <a:pt x="981" y="1"/>
                  </a:moveTo>
                  <a:cubicBezTo>
                    <a:pt x="432" y="1"/>
                    <a:pt x="0" y="449"/>
                    <a:pt x="0" y="1006"/>
                  </a:cubicBezTo>
                  <a:cubicBezTo>
                    <a:pt x="0" y="1550"/>
                    <a:pt x="459" y="2009"/>
                    <a:pt x="1004" y="2009"/>
                  </a:cubicBezTo>
                  <a:cubicBezTo>
                    <a:pt x="1577" y="2009"/>
                    <a:pt x="2036" y="1579"/>
                    <a:pt x="2036" y="1006"/>
                  </a:cubicBezTo>
                  <a:cubicBezTo>
                    <a:pt x="2036" y="461"/>
                    <a:pt x="1577" y="2"/>
                    <a:pt x="1032" y="2"/>
                  </a:cubicBezTo>
                  <a:cubicBezTo>
                    <a:pt x="1015" y="1"/>
                    <a:pt x="998" y="1"/>
                    <a:pt x="981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30" name="Google Shape;973;p41"/>
            <p:cNvSpPr/>
            <p:nvPr/>
          </p:nvSpPr>
          <p:spPr>
            <a:xfrm>
              <a:off x="5684760" y="22093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31" name="Google Shape;974;p41"/>
            <p:cNvSpPr/>
            <p:nvPr/>
          </p:nvSpPr>
          <p:spPr>
            <a:xfrm>
              <a:off x="5684760" y="2092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32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32" name="Google Shape;975;p41"/>
            <p:cNvSpPr/>
            <p:nvPr/>
          </p:nvSpPr>
          <p:spPr>
            <a:xfrm>
              <a:off x="5684760" y="20332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33" name="Google Shape;976;p41"/>
            <p:cNvSpPr/>
            <p:nvPr/>
          </p:nvSpPr>
          <p:spPr>
            <a:xfrm>
              <a:off x="5684760" y="19749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32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34" name="Google Shape;977;p41"/>
            <p:cNvSpPr/>
            <p:nvPr/>
          </p:nvSpPr>
          <p:spPr>
            <a:xfrm>
              <a:off x="5684760" y="19162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9">
                  <a:moveTo>
                    <a:pt x="1032" y="0"/>
                  </a:moveTo>
                  <a:cubicBezTo>
                    <a:pt x="459" y="0"/>
                    <a:pt x="0" y="430"/>
                    <a:pt x="0" y="1004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021" y="2008"/>
                    <a:pt x="1038" y="2008"/>
                    <a:pt x="1055" y="2008"/>
                  </a:cubicBezTo>
                  <a:cubicBezTo>
                    <a:pt x="1604" y="2008"/>
                    <a:pt x="2036" y="1560"/>
                    <a:pt x="2036" y="1004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35" name="Google Shape;978;p41"/>
            <p:cNvSpPr/>
            <p:nvPr/>
          </p:nvSpPr>
          <p:spPr>
            <a:xfrm>
              <a:off x="5684760" y="18572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2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36"/>
                    <a:pt x="1004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36" name="Google Shape;979;p41"/>
            <p:cNvSpPr/>
            <p:nvPr/>
          </p:nvSpPr>
          <p:spPr>
            <a:xfrm>
              <a:off x="5684760" y="16812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37" name="Google Shape;980;p41"/>
            <p:cNvSpPr/>
            <p:nvPr/>
          </p:nvSpPr>
          <p:spPr>
            <a:xfrm>
              <a:off x="5684760" y="16232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9">
                  <a:moveTo>
                    <a:pt x="981" y="1"/>
                  </a:moveTo>
                  <a:cubicBezTo>
                    <a:pt x="432" y="1"/>
                    <a:pt x="0" y="449"/>
                    <a:pt x="0" y="1005"/>
                  </a:cubicBezTo>
                  <a:cubicBezTo>
                    <a:pt x="0" y="1550"/>
                    <a:pt x="459" y="2009"/>
                    <a:pt x="1004" y="2009"/>
                  </a:cubicBezTo>
                  <a:cubicBezTo>
                    <a:pt x="1577" y="2009"/>
                    <a:pt x="2036" y="1550"/>
                    <a:pt x="2036" y="1005"/>
                  </a:cubicBezTo>
                  <a:cubicBezTo>
                    <a:pt x="2036" y="461"/>
                    <a:pt x="1577" y="2"/>
                    <a:pt x="1032" y="2"/>
                  </a:cubicBezTo>
                  <a:cubicBezTo>
                    <a:pt x="1015" y="1"/>
                    <a:pt x="998" y="1"/>
                    <a:pt x="981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38" name="Google Shape;981;p41"/>
            <p:cNvSpPr/>
            <p:nvPr/>
          </p:nvSpPr>
          <p:spPr>
            <a:xfrm>
              <a:off x="5625720" y="24440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0"/>
                  </a:moveTo>
                  <a:cubicBezTo>
                    <a:pt x="460" y="0"/>
                    <a:pt x="1" y="459"/>
                    <a:pt x="30" y="1004"/>
                  </a:cubicBezTo>
                  <a:cubicBezTo>
                    <a:pt x="30" y="1577"/>
                    <a:pt x="460" y="2036"/>
                    <a:pt x="1033" y="2036"/>
                  </a:cubicBezTo>
                  <a:cubicBezTo>
                    <a:pt x="1578" y="2036"/>
                    <a:pt x="2036" y="1577"/>
                    <a:pt x="2036" y="1004"/>
                  </a:cubicBezTo>
                  <a:cubicBezTo>
                    <a:pt x="2036" y="459"/>
                    <a:pt x="1578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39" name="Google Shape;982;p41"/>
            <p:cNvSpPr/>
            <p:nvPr/>
          </p:nvSpPr>
          <p:spPr>
            <a:xfrm>
              <a:off x="5625720" y="238536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33" y="1"/>
                  </a:moveTo>
                  <a:cubicBezTo>
                    <a:pt x="460" y="1"/>
                    <a:pt x="1" y="460"/>
                    <a:pt x="30" y="1033"/>
                  </a:cubicBezTo>
                  <a:cubicBezTo>
                    <a:pt x="30" y="1578"/>
                    <a:pt x="460" y="2036"/>
                    <a:pt x="1033" y="2036"/>
                  </a:cubicBezTo>
                  <a:cubicBezTo>
                    <a:pt x="1578" y="2036"/>
                    <a:pt x="2036" y="1578"/>
                    <a:pt x="2036" y="1033"/>
                  </a:cubicBezTo>
                  <a:cubicBezTo>
                    <a:pt x="2036" y="460"/>
                    <a:pt x="1578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40" name="Google Shape;983;p41"/>
            <p:cNvSpPr/>
            <p:nvPr/>
          </p:nvSpPr>
          <p:spPr>
            <a:xfrm>
              <a:off x="5625720" y="22093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1"/>
                  </a:moveTo>
                  <a:cubicBezTo>
                    <a:pt x="460" y="1"/>
                    <a:pt x="1" y="459"/>
                    <a:pt x="30" y="1033"/>
                  </a:cubicBezTo>
                  <a:cubicBezTo>
                    <a:pt x="30" y="1577"/>
                    <a:pt x="460" y="2036"/>
                    <a:pt x="1033" y="2036"/>
                  </a:cubicBezTo>
                  <a:cubicBezTo>
                    <a:pt x="1578" y="2036"/>
                    <a:pt x="2036" y="1577"/>
                    <a:pt x="2036" y="1033"/>
                  </a:cubicBezTo>
                  <a:cubicBezTo>
                    <a:pt x="2036" y="459"/>
                    <a:pt x="1578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41" name="Google Shape;984;p41"/>
            <p:cNvSpPr/>
            <p:nvPr/>
          </p:nvSpPr>
          <p:spPr>
            <a:xfrm>
              <a:off x="5625720" y="21510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60" y="1"/>
                    <a:pt x="1" y="460"/>
                    <a:pt x="30" y="1004"/>
                  </a:cubicBezTo>
                  <a:cubicBezTo>
                    <a:pt x="30" y="1549"/>
                    <a:pt x="460" y="2008"/>
                    <a:pt x="1033" y="2008"/>
                  </a:cubicBezTo>
                  <a:cubicBezTo>
                    <a:pt x="1578" y="2008"/>
                    <a:pt x="2036" y="1549"/>
                    <a:pt x="2036" y="1004"/>
                  </a:cubicBezTo>
                  <a:cubicBezTo>
                    <a:pt x="2036" y="460"/>
                    <a:pt x="1578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42" name="Google Shape;985;p41"/>
            <p:cNvSpPr/>
            <p:nvPr/>
          </p:nvSpPr>
          <p:spPr>
            <a:xfrm>
              <a:off x="5625720" y="2092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60" y="1"/>
                    <a:pt x="1" y="459"/>
                    <a:pt x="30" y="1004"/>
                  </a:cubicBezTo>
                  <a:cubicBezTo>
                    <a:pt x="30" y="1577"/>
                    <a:pt x="460" y="2007"/>
                    <a:pt x="1033" y="2007"/>
                  </a:cubicBezTo>
                  <a:cubicBezTo>
                    <a:pt x="1578" y="2007"/>
                    <a:pt x="2036" y="1577"/>
                    <a:pt x="2036" y="1004"/>
                  </a:cubicBezTo>
                  <a:cubicBezTo>
                    <a:pt x="2036" y="459"/>
                    <a:pt x="1578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43" name="Google Shape;986;p41"/>
            <p:cNvSpPr/>
            <p:nvPr/>
          </p:nvSpPr>
          <p:spPr>
            <a:xfrm>
              <a:off x="5625720" y="20332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0"/>
                  </a:moveTo>
                  <a:cubicBezTo>
                    <a:pt x="460" y="0"/>
                    <a:pt x="1" y="459"/>
                    <a:pt x="30" y="1032"/>
                  </a:cubicBezTo>
                  <a:cubicBezTo>
                    <a:pt x="30" y="1577"/>
                    <a:pt x="460" y="2036"/>
                    <a:pt x="1033" y="2036"/>
                  </a:cubicBezTo>
                  <a:cubicBezTo>
                    <a:pt x="1578" y="2036"/>
                    <a:pt x="2036" y="1577"/>
                    <a:pt x="2036" y="1032"/>
                  </a:cubicBezTo>
                  <a:cubicBezTo>
                    <a:pt x="2036" y="459"/>
                    <a:pt x="1578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44" name="Google Shape;987;p41"/>
            <p:cNvSpPr/>
            <p:nvPr/>
          </p:nvSpPr>
          <p:spPr>
            <a:xfrm>
              <a:off x="5625720" y="19749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60" y="1"/>
                    <a:pt x="1" y="459"/>
                    <a:pt x="30" y="1004"/>
                  </a:cubicBezTo>
                  <a:cubicBezTo>
                    <a:pt x="30" y="1549"/>
                    <a:pt x="460" y="2007"/>
                    <a:pt x="1033" y="2007"/>
                  </a:cubicBezTo>
                  <a:cubicBezTo>
                    <a:pt x="1578" y="2007"/>
                    <a:pt x="2036" y="1549"/>
                    <a:pt x="2036" y="1004"/>
                  </a:cubicBezTo>
                  <a:cubicBezTo>
                    <a:pt x="2036" y="459"/>
                    <a:pt x="1578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45" name="Google Shape;988;p41"/>
            <p:cNvSpPr/>
            <p:nvPr/>
          </p:nvSpPr>
          <p:spPr>
            <a:xfrm>
              <a:off x="5625720" y="19162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33" y="0"/>
                  </a:moveTo>
                  <a:cubicBezTo>
                    <a:pt x="460" y="0"/>
                    <a:pt x="1" y="459"/>
                    <a:pt x="30" y="1004"/>
                  </a:cubicBezTo>
                  <a:cubicBezTo>
                    <a:pt x="30" y="1577"/>
                    <a:pt x="460" y="2007"/>
                    <a:pt x="1033" y="2007"/>
                  </a:cubicBezTo>
                  <a:cubicBezTo>
                    <a:pt x="1578" y="2007"/>
                    <a:pt x="2036" y="1577"/>
                    <a:pt x="2036" y="1004"/>
                  </a:cubicBezTo>
                  <a:cubicBezTo>
                    <a:pt x="2036" y="459"/>
                    <a:pt x="1578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46" name="Google Shape;989;p41"/>
            <p:cNvSpPr/>
            <p:nvPr/>
          </p:nvSpPr>
          <p:spPr>
            <a:xfrm>
              <a:off x="5625720" y="16232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60" y="1"/>
                    <a:pt x="1" y="460"/>
                    <a:pt x="30" y="1004"/>
                  </a:cubicBezTo>
                  <a:cubicBezTo>
                    <a:pt x="30" y="1549"/>
                    <a:pt x="460" y="2008"/>
                    <a:pt x="1033" y="2008"/>
                  </a:cubicBezTo>
                  <a:cubicBezTo>
                    <a:pt x="1578" y="2008"/>
                    <a:pt x="2036" y="1549"/>
                    <a:pt x="2036" y="1004"/>
                  </a:cubicBezTo>
                  <a:cubicBezTo>
                    <a:pt x="2036" y="460"/>
                    <a:pt x="1578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47" name="Google Shape;990;p41"/>
            <p:cNvSpPr/>
            <p:nvPr/>
          </p:nvSpPr>
          <p:spPr>
            <a:xfrm>
              <a:off x="5567400" y="238536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4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4" y="2036"/>
                  </a:cubicBezTo>
                  <a:cubicBezTo>
                    <a:pt x="1548" y="2036"/>
                    <a:pt x="2007" y="1578"/>
                    <a:pt x="2007" y="1033"/>
                  </a:cubicBezTo>
                  <a:cubicBezTo>
                    <a:pt x="2007" y="460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48" name="Google Shape;991;p41"/>
            <p:cNvSpPr/>
            <p:nvPr/>
          </p:nvSpPr>
          <p:spPr>
            <a:xfrm>
              <a:off x="5564520" y="2327040"/>
              <a:ext cx="46440" cy="4068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2295" h="2020">
                  <a:moveTo>
                    <a:pt x="1129" y="0"/>
                  </a:moveTo>
                  <a:cubicBezTo>
                    <a:pt x="739" y="0"/>
                    <a:pt x="374" y="242"/>
                    <a:pt x="202" y="629"/>
                  </a:cubicBezTo>
                  <a:cubicBezTo>
                    <a:pt x="1" y="1145"/>
                    <a:pt x="230" y="1718"/>
                    <a:pt x="746" y="1948"/>
                  </a:cubicBezTo>
                  <a:cubicBezTo>
                    <a:pt x="879" y="1996"/>
                    <a:pt x="1013" y="2020"/>
                    <a:pt x="1143" y="2020"/>
                  </a:cubicBezTo>
                  <a:cubicBezTo>
                    <a:pt x="1550" y="2020"/>
                    <a:pt x="1920" y="1793"/>
                    <a:pt x="2094" y="1403"/>
                  </a:cubicBezTo>
                  <a:cubicBezTo>
                    <a:pt x="2294" y="887"/>
                    <a:pt x="2036" y="285"/>
                    <a:pt x="1520" y="84"/>
                  </a:cubicBezTo>
                  <a:cubicBezTo>
                    <a:pt x="1391" y="27"/>
                    <a:pt x="1259" y="0"/>
                    <a:pt x="1129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49" name="Google Shape;992;p41"/>
            <p:cNvSpPr/>
            <p:nvPr/>
          </p:nvSpPr>
          <p:spPr>
            <a:xfrm>
              <a:off x="5564520" y="2209680"/>
              <a:ext cx="46440" cy="4068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2295" h="2021">
                  <a:moveTo>
                    <a:pt x="1139" y="0"/>
                  </a:moveTo>
                  <a:cubicBezTo>
                    <a:pt x="746" y="0"/>
                    <a:pt x="375" y="227"/>
                    <a:pt x="202" y="617"/>
                  </a:cubicBezTo>
                  <a:cubicBezTo>
                    <a:pt x="1" y="1133"/>
                    <a:pt x="230" y="1735"/>
                    <a:pt x="746" y="1936"/>
                  </a:cubicBezTo>
                  <a:cubicBezTo>
                    <a:pt x="875" y="1993"/>
                    <a:pt x="1010" y="2020"/>
                    <a:pt x="1142" y="2020"/>
                  </a:cubicBezTo>
                  <a:cubicBezTo>
                    <a:pt x="1538" y="2020"/>
                    <a:pt x="1914" y="1778"/>
                    <a:pt x="2065" y="1391"/>
                  </a:cubicBezTo>
                  <a:cubicBezTo>
                    <a:pt x="2294" y="875"/>
                    <a:pt x="2036" y="302"/>
                    <a:pt x="1520" y="73"/>
                  </a:cubicBezTo>
                  <a:cubicBezTo>
                    <a:pt x="1395" y="24"/>
                    <a:pt x="1266" y="0"/>
                    <a:pt x="1139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0" name="Google Shape;993;p41"/>
            <p:cNvSpPr/>
            <p:nvPr/>
          </p:nvSpPr>
          <p:spPr>
            <a:xfrm>
              <a:off x="5564520" y="2033640"/>
              <a:ext cx="46440" cy="4068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2295" h="2020">
                  <a:moveTo>
                    <a:pt x="1139" y="0"/>
                  </a:moveTo>
                  <a:cubicBezTo>
                    <a:pt x="746" y="0"/>
                    <a:pt x="375" y="226"/>
                    <a:pt x="202" y="617"/>
                  </a:cubicBezTo>
                  <a:cubicBezTo>
                    <a:pt x="1" y="1133"/>
                    <a:pt x="230" y="1735"/>
                    <a:pt x="775" y="1936"/>
                  </a:cubicBezTo>
                  <a:cubicBezTo>
                    <a:pt x="904" y="1993"/>
                    <a:pt x="1037" y="2020"/>
                    <a:pt x="1166" y="2020"/>
                  </a:cubicBezTo>
                  <a:cubicBezTo>
                    <a:pt x="1556" y="2020"/>
                    <a:pt x="1922" y="1778"/>
                    <a:pt x="2094" y="1391"/>
                  </a:cubicBezTo>
                  <a:cubicBezTo>
                    <a:pt x="2294" y="875"/>
                    <a:pt x="2036" y="302"/>
                    <a:pt x="1520" y="72"/>
                  </a:cubicBezTo>
                  <a:cubicBezTo>
                    <a:pt x="1395" y="23"/>
                    <a:pt x="1266" y="0"/>
                    <a:pt x="1139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1" name="Google Shape;994;p41"/>
            <p:cNvSpPr/>
            <p:nvPr/>
          </p:nvSpPr>
          <p:spPr>
            <a:xfrm>
              <a:off x="5567400" y="19749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4" y="2007"/>
                  </a:cubicBezTo>
                  <a:cubicBezTo>
                    <a:pt x="1548" y="2007"/>
                    <a:pt x="2007" y="1549"/>
                    <a:pt x="2007" y="1004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2" name="Google Shape;995;p41"/>
            <p:cNvSpPr/>
            <p:nvPr/>
          </p:nvSpPr>
          <p:spPr>
            <a:xfrm>
              <a:off x="5508720" y="24440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78" y="2036"/>
                    <a:pt x="2036" y="1577"/>
                    <a:pt x="2036" y="1004"/>
                  </a:cubicBezTo>
                  <a:cubicBezTo>
                    <a:pt x="2036" y="459"/>
                    <a:pt x="157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3" name="Google Shape;996;p41"/>
            <p:cNvSpPr/>
            <p:nvPr/>
          </p:nvSpPr>
          <p:spPr>
            <a:xfrm>
              <a:off x="5508720" y="238536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04" y="1"/>
                  </a:moveTo>
                  <a:cubicBezTo>
                    <a:pt x="460" y="1"/>
                    <a:pt x="1" y="460"/>
                    <a:pt x="1" y="1033"/>
                  </a:cubicBezTo>
                  <a:cubicBezTo>
                    <a:pt x="1" y="1578"/>
                    <a:pt x="460" y="2036"/>
                    <a:pt x="1004" y="2036"/>
                  </a:cubicBezTo>
                  <a:cubicBezTo>
                    <a:pt x="1578" y="2036"/>
                    <a:pt x="2036" y="1578"/>
                    <a:pt x="2036" y="1033"/>
                  </a:cubicBezTo>
                  <a:cubicBezTo>
                    <a:pt x="2036" y="460"/>
                    <a:pt x="157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4" name="Google Shape;997;p41"/>
            <p:cNvSpPr/>
            <p:nvPr/>
          </p:nvSpPr>
          <p:spPr>
            <a:xfrm>
              <a:off x="5508720" y="23270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48"/>
                    <a:pt x="460" y="2007"/>
                    <a:pt x="1004" y="2007"/>
                  </a:cubicBezTo>
                  <a:cubicBezTo>
                    <a:pt x="1578" y="2007"/>
                    <a:pt x="2036" y="1548"/>
                    <a:pt x="2036" y="1004"/>
                  </a:cubicBezTo>
                  <a:cubicBezTo>
                    <a:pt x="2036" y="459"/>
                    <a:pt x="157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5" name="Google Shape;998;p41"/>
            <p:cNvSpPr/>
            <p:nvPr/>
          </p:nvSpPr>
          <p:spPr>
            <a:xfrm>
              <a:off x="5508720" y="22680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04" y="1"/>
                  </a:moveTo>
                  <a:cubicBezTo>
                    <a:pt x="460" y="1"/>
                    <a:pt x="1" y="460"/>
                    <a:pt x="1" y="1004"/>
                  </a:cubicBezTo>
                  <a:cubicBezTo>
                    <a:pt x="1" y="1578"/>
                    <a:pt x="460" y="2036"/>
                    <a:pt x="1004" y="2036"/>
                  </a:cubicBezTo>
                  <a:cubicBezTo>
                    <a:pt x="1578" y="2036"/>
                    <a:pt x="2036" y="1578"/>
                    <a:pt x="2036" y="1004"/>
                  </a:cubicBezTo>
                  <a:cubicBezTo>
                    <a:pt x="2036" y="460"/>
                    <a:pt x="157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6" name="Google Shape;999;p41"/>
            <p:cNvSpPr/>
            <p:nvPr/>
          </p:nvSpPr>
          <p:spPr>
            <a:xfrm>
              <a:off x="5508720" y="20332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04" y="0"/>
                  </a:moveTo>
                  <a:cubicBezTo>
                    <a:pt x="460" y="0"/>
                    <a:pt x="1" y="459"/>
                    <a:pt x="1" y="1032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78" y="2036"/>
                    <a:pt x="2036" y="1577"/>
                    <a:pt x="2036" y="1032"/>
                  </a:cubicBezTo>
                  <a:cubicBezTo>
                    <a:pt x="2036" y="459"/>
                    <a:pt x="157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7" name="Google Shape;1000;p41"/>
            <p:cNvSpPr/>
            <p:nvPr/>
          </p:nvSpPr>
          <p:spPr>
            <a:xfrm>
              <a:off x="5449680" y="25030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3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07"/>
                    <a:pt x="1033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8" name="Google Shape;1001;p41"/>
            <p:cNvSpPr/>
            <p:nvPr/>
          </p:nvSpPr>
          <p:spPr>
            <a:xfrm>
              <a:off x="5449680" y="24440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36"/>
                    <a:pt x="1033" y="2036"/>
                  </a:cubicBezTo>
                  <a:cubicBezTo>
                    <a:pt x="1577" y="2036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9" name="Google Shape;1002;p41"/>
            <p:cNvSpPr/>
            <p:nvPr/>
          </p:nvSpPr>
          <p:spPr>
            <a:xfrm>
              <a:off x="5449680" y="238536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3" y="1"/>
                  </a:moveTo>
                  <a:cubicBezTo>
                    <a:pt x="459" y="1"/>
                    <a:pt x="1" y="460"/>
                    <a:pt x="1" y="1033"/>
                  </a:cubicBezTo>
                  <a:cubicBezTo>
                    <a:pt x="1" y="1578"/>
                    <a:pt x="459" y="2036"/>
                    <a:pt x="1033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0" name="Google Shape;1003;p41"/>
            <p:cNvSpPr/>
            <p:nvPr/>
          </p:nvSpPr>
          <p:spPr>
            <a:xfrm>
              <a:off x="5449680" y="23270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33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1" name="Google Shape;1004;p41"/>
            <p:cNvSpPr/>
            <p:nvPr/>
          </p:nvSpPr>
          <p:spPr>
            <a:xfrm>
              <a:off x="5449680" y="22680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3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78"/>
                    <a:pt x="459" y="2036"/>
                    <a:pt x="1033" y="2036"/>
                  </a:cubicBezTo>
                  <a:cubicBezTo>
                    <a:pt x="1577" y="2036"/>
                    <a:pt x="2036" y="1578"/>
                    <a:pt x="2036" y="1004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2" name="Google Shape;1005;p41"/>
            <p:cNvSpPr/>
            <p:nvPr/>
          </p:nvSpPr>
          <p:spPr>
            <a:xfrm>
              <a:off x="5449680" y="22093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3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33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3" name="Google Shape;1006;p41"/>
            <p:cNvSpPr/>
            <p:nvPr/>
          </p:nvSpPr>
          <p:spPr>
            <a:xfrm>
              <a:off x="5449680" y="21510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3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49"/>
                    <a:pt x="459" y="2008"/>
                    <a:pt x="1033" y="2008"/>
                  </a:cubicBezTo>
                  <a:cubicBezTo>
                    <a:pt x="1577" y="2008"/>
                    <a:pt x="2036" y="1549"/>
                    <a:pt x="2036" y="1004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4" name="Google Shape;1007;p41"/>
            <p:cNvSpPr/>
            <p:nvPr/>
          </p:nvSpPr>
          <p:spPr>
            <a:xfrm>
              <a:off x="5391720" y="25617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60" y="1"/>
                    <a:pt x="1" y="460"/>
                    <a:pt x="1" y="1004"/>
                  </a:cubicBezTo>
                  <a:cubicBezTo>
                    <a:pt x="1" y="1549"/>
                    <a:pt x="460" y="2008"/>
                    <a:pt x="1004" y="2008"/>
                  </a:cubicBezTo>
                  <a:cubicBezTo>
                    <a:pt x="1549" y="2008"/>
                    <a:pt x="2008" y="1549"/>
                    <a:pt x="2008" y="1004"/>
                  </a:cubicBezTo>
                  <a:cubicBezTo>
                    <a:pt x="2008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5" name="Google Shape;1008;p41"/>
            <p:cNvSpPr/>
            <p:nvPr/>
          </p:nvSpPr>
          <p:spPr>
            <a:xfrm>
              <a:off x="5391720" y="25030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60" y="1"/>
                    <a:pt x="1" y="459"/>
                    <a:pt x="1" y="1004"/>
                  </a:cubicBezTo>
                  <a:cubicBezTo>
                    <a:pt x="1" y="1577"/>
                    <a:pt x="460" y="2007"/>
                    <a:pt x="1004" y="2007"/>
                  </a:cubicBezTo>
                  <a:cubicBezTo>
                    <a:pt x="1549" y="2007"/>
                    <a:pt x="2008" y="1549"/>
                    <a:pt x="2008" y="1004"/>
                  </a:cubicBezTo>
                  <a:cubicBezTo>
                    <a:pt x="2008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6" name="Google Shape;1009;p41"/>
            <p:cNvSpPr/>
            <p:nvPr/>
          </p:nvSpPr>
          <p:spPr>
            <a:xfrm>
              <a:off x="5391720" y="24440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49" y="2036"/>
                    <a:pt x="2008" y="1577"/>
                    <a:pt x="2008" y="1004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7" name="Google Shape;1010;p41"/>
            <p:cNvSpPr/>
            <p:nvPr/>
          </p:nvSpPr>
          <p:spPr>
            <a:xfrm>
              <a:off x="5391720" y="23270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48"/>
                    <a:pt x="460" y="2007"/>
                    <a:pt x="1004" y="2007"/>
                  </a:cubicBezTo>
                  <a:cubicBezTo>
                    <a:pt x="1549" y="2007"/>
                    <a:pt x="2008" y="1548"/>
                    <a:pt x="2008" y="1004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8" name="Google Shape;1011;p41"/>
            <p:cNvSpPr/>
            <p:nvPr/>
          </p:nvSpPr>
          <p:spPr>
            <a:xfrm>
              <a:off x="5391720" y="22093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1"/>
                  </a:moveTo>
                  <a:cubicBezTo>
                    <a:pt x="460" y="1"/>
                    <a:pt x="1" y="459"/>
                    <a:pt x="1" y="1033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49" y="2036"/>
                    <a:pt x="2008" y="1577"/>
                    <a:pt x="2008" y="1033"/>
                  </a:cubicBezTo>
                  <a:cubicBezTo>
                    <a:pt x="2008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9" name="Google Shape;1012;p41"/>
            <p:cNvSpPr/>
            <p:nvPr/>
          </p:nvSpPr>
          <p:spPr>
            <a:xfrm>
              <a:off x="5391720" y="21510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60" y="1"/>
                    <a:pt x="1" y="460"/>
                    <a:pt x="1" y="1004"/>
                  </a:cubicBezTo>
                  <a:cubicBezTo>
                    <a:pt x="1" y="1549"/>
                    <a:pt x="460" y="2008"/>
                    <a:pt x="1004" y="2008"/>
                  </a:cubicBezTo>
                  <a:cubicBezTo>
                    <a:pt x="1549" y="2008"/>
                    <a:pt x="2008" y="1549"/>
                    <a:pt x="2008" y="1004"/>
                  </a:cubicBezTo>
                  <a:cubicBezTo>
                    <a:pt x="2008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70" name="Google Shape;1013;p41"/>
            <p:cNvSpPr/>
            <p:nvPr/>
          </p:nvSpPr>
          <p:spPr>
            <a:xfrm>
              <a:off x="5391720" y="2092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60" y="1"/>
                    <a:pt x="1" y="459"/>
                    <a:pt x="1" y="1004"/>
                  </a:cubicBezTo>
                  <a:cubicBezTo>
                    <a:pt x="1" y="1577"/>
                    <a:pt x="460" y="2007"/>
                    <a:pt x="1004" y="2007"/>
                  </a:cubicBezTo>
                  <a:cubicBezTo>
                    <a:pt x="1549" y="2007"/>
                    <a:pt x="2008" y="1577"/>
                    <a:pt x="2008" y="1004"/>
                  </a:cubicBezTo>
                  <a:cubicBezTo>
                    <a:pt x="2008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71" name="Google Shape;1014;p41"/>
            <p:cNvSpPr/>
            <p:nvPr/>
          </p:nvSpPr>
          <p:spPr>
            <a:xfrm>
              <a:off x="5332680" y="25617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31"/>
                    <a:pt x="1" y="1004"/>
                  </a:cubicBezTo>
                  <a:cubicBezTo>
                    <a:pt x="1" y="1549"/>
                    <a:pt x="459" y="2008"/>
                    <a:pt x="1004" y="2008"/>
                  </a:cubicBezTo>
                  <a:cubicBezTo>
                    <a:pt x="1577" y="2008"/>
                    <a:pt x="2007" y="1549"/>
                    <a:pt x="2007" y="1004"/>
                  </a:cubicBezTo>
                  <a:cubicBezTo>
                    <a:pt x="2007" y="431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72" name="Google Shape;1015;p41"/>
            <p:cNvSpPr/>
            <p:nvPr/>
          </p:nvSpPr>
          <p:spPr>
            <a:xfrm>
              <a:off x="5332680" y="25030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73" name="Google Shape;1016;p41"/>
            <p:cNvSpPr/>
            <p:nvPr/>
          </p:nvSpPr>
          <p:spPr>
            <a:xfrm>
              <a:off x="5332680" y="24440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77" y="2036"/>
                    <a:pt x="2007" y="1577"/>
                    <a:pt x="2007" y="1004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74" name="Google Shape;1017;p41"/>
            <p:cNvSpPr/>
            <p:nvPr/>
          </p:nvSpPr>
          <p:spPr>
            <a:xfrm>
              <a:off x="5332680" y="21510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49"/>
                    <a:pt x="459" y="2008"/>
                    <a:pt x="1004" y="2008"/>
                  </a:cubicBezTo>
                  <a:cubicBezTo>
                    <a:pt x="1577" y="2008"/>
                    <a:pt x="2007" y="1549"/>
                    <a:pt x="2007" y="1004"/>
                  </a:cubicBezTo>
                  <a:cubicBezTo>
                    <a:pt x="2007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75" name="Google Shape;1018;p41"/>
            <p:cNvSpPr/>
            <p:nvPr/>
          </p:nvSpPr>
          <p:spPr>
            <a:xfrm>
              <a:off x="5271120" y="2209680"/>
              <a:ext cx="46440" cy="4068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2295" h="2021">
                  <a:moveTo>
                    <a:pt x="1164" y="0"/>
                  </a:moveTo>
                  <a:cubicBezTo>
                    <a:pt x="764" y="0"/>
                    <a:pt x="382" y="227"/>
                    <a:pt x="230" y="617"/>
                  </a:cubicBezTo>
                  <a:cubicBezTo>
                    <a:pt x="1" y="1133"/>
                    <a:pt x="259" y="1735"/>
                    <a:pt x="775" y="1936"/>
                  </a:cubicBezTo>
                  <a:cubicBezTo>
                    <a:pt x="904" y="1993"/>
                    <a:pt x="1038" y="2020"/>
                    <a:pt x="1170" y="2020"/>
                  </a:cubicBezTo>
                  <a:cubicBezTo>
                    <a:pt x="1567" y="2020"/>
                    <a:pt x="1943" y="1778"/>
                    <a:pt x="2094" y="1391"/>
                  </a:cubicBezTo>
                  <a:cubicBezTo>
                    <a:pt x="2294" y="875"/>
                    <a:pt x="2065" y="273"/>
                    <a:pt x="1549" y="73"/>
                  </a:cubicBezTo>
                  <a:cubicBezTo>
                    <a:pt x="1423" y="24"/>
                    <a:pt x="1293" y="0"/>
                    <a:pt x="116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76" name="Google Shape;1019;p41"/>
            <p:cNvSpPr/>
            <p:nvPr/>
          </p:nvSpPr>
          <p:spPr>
            <a:xfrm>
              <a:off x="5156640" y="20332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4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77" y="2036"/>
                    <a:pt x="2007" y="1577"/>
                    <a:pt x="2007" y="1032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77" name="Google Shape;1020;p41"/>
            <p:cNvSpPr/>
            <p:nvPr/>
          </p:nvSpPr>
          <p:spPr>
            <a:xfrm>
              <a:off x="5097960" y="2092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04" y="1"/>
                  </a:moveTo>
                  <a:cubicBezTo>
                    <a:pt x="460" y="1"/>
                    <a:pt x="1" y="459"/>
                    <a:pt x="1" y="1004"/>
                  </a:cubicBezTo>
                  <a:cubicBezTo>
                    <a:pt x="1" y="1577"/>
                    <a:pt x="460" y="2007"/>
                    <a:pt x="1004" y="2007"/>
                  </a:cubicBezTo>
                  <a:cubicBezTo>
                    <a:pt x="1578" y="2007"/>
                    <a:pt x="2036" y="1577"/>
                    <a:pt x="2036" y="1004"/>
                  </a:cubicBezTo>
                  <a:cubicBezTo>
                    <a:pt x="2036" y="459"/>
                    <a:pt x="157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78" name="Google Shape;1021;p41"/>
            <p:cNvSpPr/>
            <p:nvPr/>
          </p:nvSpPr>
          <p:spPr>
            <a:xfrm>
              <a:off x="5097960" y="20332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04" y="0"/>
                  </a:moveTo>
                  <a:cubicBezTo>
                    <a:pt x="460" y="0"/>
                    <a:pt x="1" y="459"/>
                    <a:pt x="1" y="1032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78" y="2036"/>
                    <a:pt x="2036" y="1577"/>
                    <a:pt x="2036" y="1032"/>
                  </a:cubicBezTo>
                  <a:cubicBezTo>
                    <a:pt x="2036" y="459"/>
                    <a:pt x="157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79" name="Google Shape;1022;p41"/>
            <p:cNvSpPr/>
            <p:nvPr/>
          </p:nvSpPr>
          <p:spPr>
            <a:xfrm>
              <a:off x="5039640" y="2092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4" y="2007"/>
                  </a:cubicBezTo>
                  <a:cubicBezTo>
                    <a:pt x="1548" y="2007"/>
                    <a:pt x="2007" y="1577"/>
                    <a:pt x="2007" y="1004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80" name="Google Shape;1023;p41"/>
            <p:cNvSpPr/>
            <p:nvPr/>
          </p:nvSpPr>
          <p:spPr>
            <a:xfrm>
              <a:off x="5039640" y="20332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4" y="0"/>
                  </a:moveTo>
                  <a:cubicBezTo>
                    <a:pt x="430" y="0"/>
                    <a:pt x="0" y="459"/>
                    <a:pt x="0" y="1032"/>
                  </a:cubicBezTo>
                  <a:cubicBezTo>
                    <a:pt x="0" y="1577"/>
                    <a:pt x="430" y="2036"/>
                    <a:pt x="1004" y="2036"/>
                  </a:cubicBezTo>
                  <a:cubicBezTo>
                    <a:pt x="1548" y="2036"/>
                    <a:pt x="2007" y="1577"/>
                    <a:pt x="2007" y="1032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81" name="Google Shape;1024;p41"/>
            <p:cNvSpPr/>
            <p:nvPr/>
          </p:nvSpPr>
          <p:spPr>
            <a:xfrm>
              <a:off x="5039640" y="17989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48" y="2007"/>
                    <a:pt x="2007" y="1548"/>
                    <a:pt x="2007" y="1004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82" name="Google Shape;1025;p41"/>
            <p:cNvSpPr/>
            <p:nvPr/>
          </p:nvSpPr>
          <p:spPr>
            <a:xfrm>
              <a:off x="5039640" y="17402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4" y="1"/>
                  </a:moveTo>
                  <a:cubicBezTo>
                    <a:pt x="430" y="1"/>
                    <a:pt x="0" y="460"/>
                    <a:pt x="0" y="1004"/>
                  </a:cubicBezTo>
                  <a:cubicBezTo>
                    <a:pt x="0" y="1578"/>
                    <a:pt x="430" y="2036"/>
                    <a:pt x="1004" y="2036"/>
                  </a:cubicBezTo>
                  <a:cubicBezTo>
                    <a:pt x="1548" y="2036"/>
                    <a:pt x="2007" y="1578"/>
                    <a:pt x="2007" y="1004"/>
                  </a:cubicBezTo>
                  <a:cubicBezTo>
                    <a:pt x="2007" y="460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83" name="Google Shape;1026;p41"/>
            <p:cNvSpPr/>
            <p:nvPr/>
          </p:nvSpPr>
          <p:spPr>
            <a:xfrm>
              <a:off x="5039640" y="16812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4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48" y="2036"/>
                    <a:pt x="2007" y="1577"/>
                    <a:pt x="2007" y="1033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84" name="Google Shape;1027;p41"/>
            <p:cNvSpPr/>
            <p:nvPr/>
          </p:nvSpPr>
          <p:spPr>
            <a:xfrm>
              <a:off x="5039640" y="16232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4" y="1"/>
                  </a:moveTo>
                  <a:cubicBezTo>
                    <a:pt x="430" y="1"/>
                    <a:pt x="0" y="431"/>
                    <a:pt x="0" y="1004"/>
                  </a:cubicBezTo>
                  <a:cubicBezTo>
                    <a:pt x="0" y="1549"/>
                    <a:pt x="430" y="2008"/>
                    <a:pt x="1004" y="2008"/>
                  </a:cubicBezTo>
                  <a:cubicBezTo>
                    <a:pt x="1548" y="2008"/>
                    <a:pt x="2007" y="1549"/>
                    <a:pt x="2007" y="1004"/>
                  </a:cubicBezTo>
                  <a:cubicBezTo>
                    <a:pt x="2007" y="431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85" name="Google Shape;1028;p41"/>
            <p:cNvSpPr/>
            <p:nvPr/>
          </p:nvSpPr>
          <p:spPr>
            <a:xfrm>
              <a:off x="4977720" y="1916280"/>
              <a:ext cx="46440" cy="4068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2294" h="2020">
                  <a:moveTo>
                    <a:pt x="1153" y="0"/>
                  </a:moveTo>
                  <a:cubicBezTo>
                    <a:pt x="757" y="0"/>
                    <a:pt x="380" y="242"/>
                    <a:pt x="230" y="629"/>
                  </a:cubicBezTo>
                  <a:cubicBezTo>
                    <a:pt x="1" y="1145"/>
                    <a:pt x="259" y="1718"/>
                    <a:pt x="775" y="1948"/>
                  </a:cubicBezTo>
                  <a:cubicBezTo>
                    <a:pt x="900" y="1996"/>
                    <a:pt x="1029" y="2020"/>
                    <a:pt x="1155" y="2020"/>
                  </a:cubicBezTo>
                  <a:cubicBezTo>
                    <a:pt x="1549" y="2020"/>
                    <a:pt x="1920" y="1793"/>
                    <a:pt x="2093" y="1403"/>
                  </a:cubicBezTo>
                  <a:cubicBezTo>
                    <a:pt x="2294" y="887"/>
                    <a:pt x="2065" y="285"/>
                    <a:pt x="1549" y="84"/>
                  </a:cubicBezTo>
                  <a:cubicBezTo>
                    <a:pt x="1420" y="27"/>
                    <a:pt x="1285" y="0"/>
                    <a:pt x="115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86" name="Google Shape;1029;p41"/>
            <p:cNvSpPr/>
            <p:nvPr/>
          </p:nvSpPr>
          <p:spPr>
            <a:xfrm>
              <a:off x="4977720" y="1857240"/>
              <a:ext cx="46440" cy="4068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2294" h="2021">
                  <a:moveTo>
                    <a:pt x="1153" y="1"/>
                  </a:moveTo>
                  <a:cubicBezTo>
                    <a:pt x="757" y="1"/>
                    <a:pt x="380" y="243"/>
                    <a:pt x="230" y="630"/>
                  </a:cubicBezTo>
                  <a:cubicBezTo>
                    <a:pt x="1" y="1146"/>
                    <a:pt x="259" y="1748"/>
                    <a:pt x="775" y="1948"/>
                  </a:cubicBezTo>
                  <a:cubicBezTo>
                    <a:pt x="900" y="1997"/>
                    <a:pt x="1029" y="2020"/>
                    <a:pt x="1155" y="2020"/>
                  </a:cubicBezTo>
                  <a:cubicBezTo>
                    <a:pt x="1549" y="2020"/>
                    <a:pt x="1920" y="1794"/>
                    <a:pt x="2093" y="1404"/>
                  </a:cubicBezTo>
                  <a:cubicBezTo>
                    <a:pt x="2294" y="888"/>
                    <a:pt x="2065" y="286"/>
                    <a:pt x="1549" y="85"/>
                  </a:cubicBezTo>
                  <a:cubicBezTo>
                    <a:pt x="1420" y="28"/>
                    <a:pt x="1285" y="1"/>
                    <a:pt x="115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87" name="Google Shape;1030;p41"/>
            <p:cNvSpPr/>
            <p:nvPr/>
          </p:nvSpPr>
          <p:spPr>
            <a:xfrm>
              <a:off x="4980960" y="17989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48"/>
                    <a:pt x="460" y="2007"/>
                    <a:pt x="1004" y="2007"/>
                  </a:cubicBezTo>
                  <a:cubicBezTo>
                    <a:pt x="1578" y="2007"/>
                    <a:pt x="2036" y="1548"/>
                    <a:pt x="2036" y="1004"/>
                  </a:cubicBezTo>
                  <a:cubicBezTo>
                    <a:pt x="2036" y="459"/>
                    <a:pt x="157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88" name="Google Shape;1031;p41"/>
            <p:cNvSpPr/>
            <p:nvPr/>
          </p:nvSpPr>
          <p:spPr>
            <a:xfrm>
              <a:off x="4977720" y="1740240"/>
              <a:ext cx="46440" cy="4068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2294" h="2021">
                  <a:moveTo>
                    <a:pt x="1153" y="1"/>
                  </a:moveTo>
                  <a:cubicBezTo>
                    <a:pt x="757" y="1"/>
                    <a:pt x="380" y="243"/>
                    <a:pt x="230" y="630"/>
                  </a:cubicBezTo>
                  <a:cubicBezTo>
                    <a:pt x="1" y="1146"/>
                    <a:pt x="259" y="1719"/>
                    <a:pt x="775" y="1948"/>
                  </a:cubicBezTo>
                  <a:cubicBezTo>
                    <a:pt x="900" y="1997"/>
                    <a:pt x="1029" y="2020"/>
                    <a:pt x="1155" y="2020"/>
                  </a:cubicBezTo>
                  <a:cubicBezTo>
                    <a:pt x="1549" y="2020"/>
                    <a:pt x="1920" y="1794"/>
                    <a:pt x="2093" y="1404"/>
                  </a:cubicBezTo>
                  <a:cubicBezTo>
                    <a:pt x="2294" y="888"/>
                    <a:pt x="2065" y="286"/>
                    <a:pt x="1549" y="85"/>
                  </a:cubicBezTo>
                  <a:cubicBezTo>
                    <a:pt x="1420" y="28"/>
                    <a:pt x="1285" y="1"/>
                    <a:pt x="115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89" name="Google Shape;1032;p41"/>
            <p:cNvSpPr/>
            <p:nvPr/>
          </p:nvSpPr>
          <p:spPr>
            <a:xfrm>
              <a:off x="4980960" y="16812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04" y="1"/>
                  </a:moveTo>
                  <a:cubicBezTo>
                    <a:pt x="460" y="1"/>
                    <a:pt x="1" y="459"/>
                    <a:pt x="1" y="1033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78" y="2036"/>
                    <a:pt x="2036" y="1577"/>
                    <a:pt x="2036" y="1033"/>
                  </a:cubicBezTo>
                  <a:cubicBezTo>
                    <a:pt x="2036" y="459"/>
                    <a:pt x="157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90" name="Google Shape;1033;p41"/>
            <p:cNvSpPr/>
            <p:nvPr/>
          </p:nvSpPr>
          <p:spPr>
            <a:xfrm>
              <a:off x="4977720" y="1622880"/>
              <a:ext cx="46440" cy="4068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2294" h="2020">
                  <a:moveTo>
                    <a:pt x="1164" y="0"/>
                  </a:moveTo>
                  <a:cubicBezTo>
                    <a:pt x="764" y="0"/>
                    <a:pt x="382" y="226"/>
                    <a:pt x="230" y="617"/>
                  </a:cubicBezTo>
                  <a:cubicBezTo>
                    <a:pt x="1" y="1133"/>
                    <a:pt x="259" y="1735"/>
                    <a:pt x="775" y="1936"/>
                  </a:cubicBezTo>
                  <a:cubicBezTo>
                    <a:pt x="904" y="1993"/>
                    <a:pt x="1036" y="2020"/>
                    <a:pt x="1166" y="2020"/>
                  </a:cubicBezTo>
                  <a:cubicBezTo>
                    <a:pt x="1556" y="2020"/>
                    <a:pt x="1921" y="1778"/>
                    <a:pt x="2093" y="1391"/>
                  </a:cubicBezTo>
                  <a:cubicBezTo>
                    <a:pt x="2294" y="875"/>
                    <a:pt x="2065" y="302"/>
                    <a:pt x="1549" y="72"/>
                  </a:cubicBezTo>
                  <a:cubicBezTo>
                    <a:pt x="1423" y="23"/>
                    <a:pt x="1293" y="0"/>
                    <a:pt x="116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91" name="Google Shape;1034;p41"/>
            <p:cNvSpPr/>
            <p:nvPr/>
          </p:nvSpPr>
          <p:spPr>
            <a:xfrm>
              <a:off x="4977720" y="1564200"/>
              <a:ext cx="46440" cy="4068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2294" h="2021">
                  <a:moveTo>
                    <a:pt x="1153" y="0"/>
                  </a:moveTo>
                  <a:cubicBezTo>
                    <a:pt x="757" y="0"/>
                    <a:pt x="380" y="242"/>
                    <a:pt x="230" y="629"/>
                  </a:cubicBezTo>
                  <a:cubicBezTo>
                    <a:pt x="1" y="1145"/>
                    <a:pt x="259" y="1719"/>
                    <a:pt x="775" y="1948"/>
                  </a:cubicBezTo>
                  <a:cubicBezTo>
                    <a:pt x="900" y="1997"/>
                    <a:pt x="1029" y="2020"/>
                    <a:pt x="1155" y="2020"/>
                  </a:cubicBezTo>
                  <a:cubicBezTo>
                    <a:pt x="1549" y="2020"/>
                    <a:pt x="1920" y="1794"/>
                    <a:pt x="2093" y="1403"/>
                  </a:cubicBezTo>
                  <a:cubicBezTo>
                    <a:pt x="2294" y="887"/>
                    <a:pt x="2065" y="285"/>
                    <a:pt x="1549" y="85"/>
                  </a:cubicBezTo>
                  <a:cubicBezTo>
                    <a:pt x="1420" y="27"/>
                    <a:pt x="1285" y="0"/>
                    <a:pt x="115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92" name="Google Shape;1035;p41"/>
            <p:cNvSpPr/>
            <p:nvPr/>
          </p:nvSpPr>
          <p:spPr>
            <a:xfrm>
              <a:off x="4921920" y="19749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3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33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93" name="Google Shape;1036;p41"/>
            <p:cNvSpPr/>
            <p:nvPr/>
          </p:nvSpPr>
          <p:spPr>
            <a:xfrm>
              <a:off x="4921920" y="19162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07"/>
                    <a:pt x="1033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94" name="Google Shape;1037;p41"/>
            <p:cNvSpPr/>
            <p:nvPr/>
          </p:nvSpPr>
          <p:spPr>
            <a:xfrm>
              <a:off x="4921920" y="18572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3" y="1"/>
                  </a:moveTo>
                  <a:cubicBezTo>
                    <a:pt x="459" y="1"/>
                    <a:pt x="1" y="460"/>
                    <a:pt x="1" y="1033"/>
                  </a:cubicBezTo>
                  <a:cubicBezTo>
                    <a:pt x="1" y="1578"/>
                    <a:pt x="459" y="2036"/>
                    <a:pt x="1033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95" name="Google Shape;1038;p41"/>
            <p:cNvSpPr/>
            <p:nvPr/>
          </p:nvSpPr>
          <p:spPr>
            <a:xfrm>
              <a:off x="4921920" y="17989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33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96" name="Google Shape;1039;p41"/>
            <p:cNvSpPr/>
            <p:nvPr/>
          </p:nvSpPr>
          <p:spPr>
            <a:xfrm>
              <a:off x="4921920" y="17402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3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78"/>
                    <a:pt x="459" y="2008"/>
                    <a:pt x="1033" y="2008"/>
                  </a:cubicBezTo>
                  <a:cubicBezTo>
                    <a:pt x="1577" y="2008"/>
                    <a:pt x="2036" y="1578"/>
                    <a:pt x="2036" y="1004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97" name="Google Shape;1040;p41"/>
            <p:cNvSpPr/>
            <p:nvPr/>
          </p:nvSpPr>
          <p:spPr>
            <a:xfrm>
              <a:off x="4921920" y="16812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3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33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98" name="Google Shape;1041;p41"/>
            <p:cNvSpPr/>
            <p:nvPr/>
          </p:nvSpPr>
          <p:spPr>
            <a:xfrm>
              <a:off x="4921920" y="16232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3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49"/>
                    <a:pt x="459" y="2008"/>
                    <a:pt x="1033" y="2008"/>
                  </a:cubicBezTo>
                  <a:cubicBezTo>
                    <a:pt x="1577" y="2008"/>
                    <a:pt x="2036" y="1549"/>
                    <a:pt x="2036" y="1004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99" name="Google Shape;1042;p41"/>
            <p:cNvSpPr/>
            <p:nvPr/>
          </p:nvSpPr>
          <p:spPr>
            <a:xfrm>
              <a:off x="4921920" y="15642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3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07"/>
                    <a:pt x="1033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00" name="Google Shape;1043;p41"/>
            <p:cNvSpPr/>
            <p:nvPr/>
          </p:nvSpPr>
          <p:spPr>
            <a:xfrm>
              <a:off x="4863600" y="19749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60" y="1"/>
                    <a:pt x="1" y="459"/>
                    <a:pt x="1" y="1004"/>
                  </a:cubicBezTo>
                  <a:cubicBezTo>
                    <a:pt x="1" y="1549"/>
                    <a:pt x="460" y="2007"/>
                    <a:pt x="1004" y="2007"/>
                  </a:cubicBezTo>
                  <a:cubicBezTo>
                    <a:pt x="1549" y="2007"/>
                    <a:pt x="2008" y="1549"/>
                    <a:pt x="2008" y="1004"/>
                  </a:cubicBezTo>
                  <a:cubicBezTo>
                    <a:pt x="2008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01" name="Google Shape;1044;p41"/>
            <p:cNvSpPr/>
            <p:nvPr/>
          </p:nvSpPr>
          <p:spPr>
            <a:xfrm>
              <a:off x="4863600" y="19162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31" y="0"/>
                    <a:pt x="1" y="459"/>
                    <a:pt x="1" y="1004"/>
                  </a:cubicBezTo>
                  <a:cubicBezTo>
                    <a:pt x="1" y="1577"/>
                    <a:pt x="431" y="2007"/>
                    <a:pt x="1004" y="2007"/>
                  </a:cubicBezTo>
                  <a:cubicBezTo>
                    <a:pt x="1549" y="2007"/>
                    <a:pt x="2008" y="1577"/>
                    <a:pt x="2008" y="1004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02" name="Google Shape;1045;p41"/>
            <p:cNvSpPr/>
            <p:nvPr/>
          </p:nvSpPr>
          <p:spPr>
            <a:xfrm>
              <a:off x="4863600" y="18572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31" y="1"/>
                    <a:pt x="1" y="460"/>
                    <a:pt x="1" y="1033"/>
                  </a:cubicBezTo>
                  <a:cubicBezTo>
                    <a:pt x="1" y="1578"/>
                    <a:pt x="431" y="2036"/>
                    <a:pt x="1004" y="2036"/>
                  </a:cubicBezTo>
                  <a:cubicBezTo>
                    <a:pt x="1549" y="2036"/>
                    <a:pt x="2008" y="1578"/>
                    <a:pt x="2008" y="1033"/>
                  </a:cubicBezTo>
                  <a:cubicBezTo>
                    <a:pt x="2008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03" name="Google Shape;1046;p41"/>
            <p:cNvSpPr/>
            <p:nvPr/>
          </p:nvSpPr>
          <p:spPr>
            <a:xfrm>
              <a:off x="4863600" y="17989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48"/>
                    <a:pt x="460" y="2007"/>
                    <a:pt x="1004" y="2007"/>
                  </a:cubicBezTo>
                  <a:cubicBezTo>
                    <a:pt x="1549" y="2007"/>
                    <a:pt x="2008" y="1548"/>
                    <a:pt x="2008" y="1004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04" name="Google Shape;1047;p41"/>
            <p:cNvSpPr/>
            <p:nvPr/>
          </p:nvSpPr>
          <p:spPr>
            <a:xfrm>
              <a:off x="4863600" y="17402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31" y="1"/>
                    <a:pt x="1" y="460"/>
                    <a:pt x="1" y="1004"/>
                  </a:cubicBezTo>
                  <a:cubicBezTo>
                    <a:pt x="1" y="1578"/>
                    <a:pt x="431" y="2036"/>
                    <a:pt x="1004" y="2036"/>
                  </a:cubicBezTo>
                  <a:cubicBezTo>
                    <a:pt x="1549" y="2036"/>
                    <a:pt x="2008" y="1578"/>
                    <a:pt x="2008" y="1004"/>
                  </a:cubicBezTo>
                  <a:cubicBezTo>
                    <a:pt x="2008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05" name="Google Shape;1048;p41"/>
            <p:cNvSpPr/>
            <p:nvPr/>
          </p:nvSpPr>
          <p:spPr>
            <a:xfrm>
              <a:off x="4863600" y="16812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1"/>
                  </a:moveTo>
                  <a:cubicBezTo>
                    <a:pt x="460" y="1"/>
                    <a:pt x="1" y="459"/>
                    <a:pt x="1" y="1033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49" y="2036"/>
                    <a:pt x="2008" y="1577"/>
                    <a:pt x="2008" y="1033"/>
                  </a:cubicBezTo>
                  <a:cubicBezTo>
                    <a:pt x="2008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06" name="Google Shape;1049;p41"/>
            <p:cNvSpPr/>
            <p:nvPr/>
          </p:nvSpPr>
          <p:spPr>
            <a:xfrm>
              <a:off x="4863600" y="16232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31" y="1"/>
                    <a:pt x="1" y="431"/>
                    <a:pt x="1" y="1004"/>
                  </a:cubicBezTo>
                  <a:cubicBezTo>
                    <a:pt x="1" y="1549"/>
                    <a:pt x="431" y="2008"/>
                    <a:pt x="1004" y="2008"/>
                  </a:cubicBezTo>
                  <a:cubicBezTo>
                    <a:pt x="1549" y="2008"/>
                    <a:pt x="2008" y="1549"/>
                    <a:pt x="2008" y="1004"/>
                  </a:cubicBezTo>
                  <a:cubicBezTo>
                    <a:pt x="2008" y="431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07" name="Google Shape;1050;p41"/>
            <p:cNvSpPr/>
            <p:nvPr/>
          </p:nvSpPr>
          <p:spPr>
            <a:xfrm>
              <a:off x="4863600" y="15642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31" y="1"/>
                    <a:pt x="1" y="459"/>
                    <a:pt x="1" y="1004"/>
                  </a:cubicBezTo>
                  <a:cubicBezTo>
                    <a:pt x="1" y="1577"/>
                    <a:pt x="431" y="2007"/>
                    <a:pt x="1004" y="2007"/>
                  </a:cubicBezTo>
                  <a:cubicBezTo>
                    <a:pt x="1549" y="2007"/>
                    <a:pt x="2008" y="1577"/>
                    <a:pt x="2008" y="1004"/>
                  </a:cubicBezTo>
                  <a:cubicBezTo>
                    <a:pt x="2008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08" name="Google Shape;1051;p41"/>
            <p:cNvSpPr/>
            <p:nvPr/>
          </p:nvSpPr>
          <p:spPr>
            <a:xfrm>
              <a:off x="4804920" y="19749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04" y="2007"/>
                  </a:cubicBezTo>
                  <a:cubicBezTo>
                    <a:pt x="1577" y="2007"/>
                    <a:pt x="2007" y="1549"/>
                    <a:pt x="2007" y="1004"/>
                  </a:cubicBezTo>
                  <a:cubicBezTo>
                    <a:pt x="2007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09" name="Google Shape;1052;p41"/>
            <p:cNvSpPr/>
            <p:nvPr/>
          </p:nvSpPr>
          <p:spPr>
            <a:xfrm>
              <a:off x="4804920" y="19162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77" y="2007"/>
                    <a:pt x="2007" y="1577"/>
                    <a:pt x="2007" y="1004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10" name="Google Shape;1053;p41"/>
            <p:cNvSpPr/>
            <p:nvPr/>
          </p:nvSpPr>
          <p:spPr>
            <a:xfrm>
              <a:off x="4804920" y="18572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1" y="460"/>
                    <a:pt x="1" y="1033"/>
                  </a:cubicBezTo>
                  <a:cubicBezTo>
                    <a:pt x="1" y="1578"/>
                    <a:pt x="459" y="2036"/>
                    <a:pt x="1004" y="2036"/>
                  </a:cubicBezTo>
                  <a:cubicBezTo>
                    <a:pt x="1577" y="2036"/>
                    <a:pt x="2007" y="1578"/>
                    <a:pt x="2007" y="1033"/>
                  </a:cubicBezTo>
                  <a:cubicBezTo>
                    <a:pt x="2007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11" name="Google Shape;1054;p41"/>
            <p:cNvSpPr/>
            <p:nvPr/>
          </p:nvSpPr>
          <p:spPr>
            <a:xfrm>
              <a:off x="4804920" y="17989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77" y="2007"/>
                    <a:pt x="2007" y="1548"/>
                    <a:pt x="2007" y="1004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12" name="Google Shape;1055;p41"/>
            <p:cNvSpPr/>
            <p:nvPr/>
          </p:nvSpPr>
          <p:spPr>
            <a:xfrm>
              <a:off x="4804920" y="17402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78"/>
                    <a:pt x="459" y="2008"/>
                    <a:pt x="1004" y="2008"/>
                  </a:cubicBezTo>
                  <a:cubicBezTo>
                    <a:pt x="1577" y="2008"/>
                    <a:pt x="2007" y="1578"/>
                    <a:pt x="2007" y="1004"/>
                  </a:cubicBezTo>
                  <a:cubicBezTo>
                    <a:pt x="2007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13" name="Google Shape;1056;p41"/>
            <p:cNvSpPr/>
            <p:nvPr/>
          </p:nvSpPr>
          <p:spPr>
            <a:xfrm>
              <a:off x="4804920" y="16812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77" y="2036"/>
                    <a:pt x="2007" y="1577"/>
                    <a:pt x="2007" y="1033"/>
                  </a:cubicBezTo>
                  <a:cubicBezTo>
                    <a:pt x="2007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14" name="Google Shape;1057;p41"/>
            <p:cNvSpPr/>
            <p:nvPr/>
          </p:nvSpPr>
          <p:spPr>
            <a:xfrm>
              <a:off x="4804920" y="16232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49"/>
                    <a:pt x="459" y="2008"/>
                    <a:pt x="1004" y="2008"/>
                  </a:cubicBezTo>
                  <a:cubicBezTo>
                    <a:pt x="1577" y="2008"/>
                    <a:pt x="2007" y="1549"/>
                    <a:pt x="2007" y="1004"/>
                  </a:cubicBezTo>
                  <a:cubicBezTo>
                    <a:pt x="2007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15" name="Google Shape;1058;p41"/>
            <p:cNvSpPr/>
            <p:nvPr/>
          </p:nvSpPr>
          <p:spPr>
            <a:xfrm>
              <a:off x="4804920" y="15642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77" y="2007"/>
                    <a:pt x="2007" y="1577"/>
                    <a:pt x="2007" y="1004"/>
                  </a:cubicBezTo>
                  <a:cubicBezTo>
                    <a:pt x="2007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16" name="Google Shape;1059;p41"/>
            <p:cNvSpPr/>
            <p:nvPr/>
          </p:nvSpPr>
          <p:spPr>
            <a:xfrm>
              <a:off x="4745880" y="20332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17" name="Google Shape;1060;p41"/>
            <p:cNvSpPr/>
            <p:nvPr/>
          </p:nvSpPr>
          <p:spPr>
            <a:xfrm>
              <a:off x="4745880" y="19749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32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18" name="Google Shape;1061;p41"/>
            <p:cNvSpPr/>
            <p:nvPr/>
          </p:nvSpPr>
          <p:spPr>
            <a:xfrm>
              <a:off x="4745880" y="19162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07"/>
                    <a:pt x="1004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19" name="Google Shape;1062;p41"/>
            <p:cNvSpPr/>
            <p:nvPr/>
          </p:nvSpPr>
          <p:spPr>
            <a:xfrm>
              <a:off x="4745880" y="18572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04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4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20" name="Google Shape;1063;p41"/>
            <p:cNvSpPr/>
            <p:nvPr/>
          </p:nvSpPr>
          <p:spPr>
            <a:xfrm>
              <a:off x="4745880" y="17989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32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21" name="Google Shape;1064;p41"/>
            <p:cNvSpPr/>
            <p:nvPr/>
          </p:nvSpPr>
          <p:spPr>
            <a:xfrm>
              <a:off x="4745880" y="17402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04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36"/>
                    <a:pt x="1004" y="2036"/>
                  </a:cubicBezTo>
                  <a:cubicBezTo>
                    <a:pt x="1577" y="2036"/>
                    <a:pt x="2036" y="1578"/>
                    <a:pt x="2036" y="1004"/>
                  </a:cubicBezTo>
                  <a:cubicBezTo>
                    <a:pt x="2036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22" name="Google Shape;1065;p41"/>
            <p:cNvSpPr/>
            <p:nvPr/>
          </p:nvSpPr>
          <p:spPr>
            <a:xfrm>
              <a:off x="4745880" y="16812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23" name="Google Shape;1066;p41"/>
            <p:cNvSpPr/>
            <p:nvPr/>
          </p:nvSpPr>
          <p:spPr>
            <a:xfrm>
              <a:off x="4745880" y="16232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4" y="1"/>
                  </a:moveTo>
                  <a:cubicBezTo>
                    <a:pt x="459" y="1"/>
                    <a:pt x="0" y="431"/>
                    <a:pt x="0" y="1004"/>
                  </a:cubicBezTo>
                  <a:cubicBezTo>
                    <a:pt x="0" y="1549"/>
                    <a:pt x="459" y="2008"/>
                    <a:pt x="1004" y="2008"/>
                  </a:cubicBezTo>
                  <a:cubicBezTo>
                    <a:pt x="1577" y="2008"/>
                    <a:pt x="2036" y="1549"/>
                    <a:pt x="2036" y="1004"/>
                  </a:cubicBezTo>
                  <a:cubicBezTo>
                    <a:pt x="2036" y="431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24" name="Google Shape;1067;p41"/>
            <p:cNvSpPr/>
            <p:nvPr/>
          </p:nvSpPr>
          <p:spPr>
            <a:xfrm>
              <a:off x="4745880" y="15642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4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25" name="Google Shape;1068;p41"/>
            <p:cNvSpPr/>
            <p:nvPr/>
          </p:nvSpPr>
          <p:spPr>
            <a:xfrm>
              <a:off x="4687560" y="2092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49" y="2007"/>
                    <a:pt x="2007" y="1577"/>
                    <a:pt x="2007" y="1004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26" name="Google Shape;1069;p41"/>
            <p:cNvSpPr/>
            <p:nvPr/>
          </p:nvSpPr>
          <p:spPr>
            <a:xfrm>
              <a:off x="4684680" y="2033640"/>
              <a:ext cx="46440" cy="4068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2294" h="2020">
                  <a:moveTo>
                    <a:pt x="1139" y="0"/>
                  </a:moveTo>
                  <a:cubicBezTo>
                    <a:pt x="745" y="0"/>
                    <a:pt x="374" y="226"/>
                    <a:pt x="201" y="617"/>
                  </a:cubicBezTo>
                  <a:cubicBezTo>
                    <a:pt x="0" y="1133"/>
                    <a:pt x="258" y="1735"/>
                    <a:pt x="774" y="1936"/>
                  </a:cubicBezTo>
                  <a:cubicBezTo>
                    <a:pt x="903" y="1993"/>
                    <a:pt x="1036" y="2020"/>
                    <a:pt x="1166" y="2020"/>
                  </a:cubicBezTo>
                  <a:cubicBezTo>
                    <a:pt x="1555" y="2020"/>
                    <a:pt x="1921" y="1778"/>
                    <a:pt x="2093" y="1391"/>
                  </a:cubicBezTo>
                  <a:cubicBezTo>
                    <a:pt x="2294" y="875"/>
                    <a:pt x="2036" y="273"/>
                    <a:pt x="1520" y="72"/>
                  </a:cubicBezTo>
                  <a:cubicBezTo>
                    <a:pt x="1394" y="23"/>
                    <a:pt x="1265" y="0"/>
                    <a:pt x="1139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27" name="Google Shape;1070;p41"/>
            <p:cNvSpPr/>
            <p:nvPr/>
          </p:nvSpPr>
          <p:spPr>
            <a:xfrm>
              <a:off x="4687560" y="19749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04" y="2007"/>
                  </a:cubicBezTo>
                  <a:cubicBezTo>
                    <a:pt x="1549" y="2007"/>
                    <a:pt x="2007" y="1549"/>
                    <a:pt x="2007" y="1004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28" name="Google Shape;1071;p41"/>
            <p:cNvSpPr/>
            <p:nvPr/>
          </p:nvSpPr>
          <p:spPr>
            <a:xfrm>
              <a:off x="4684680" y="1916280"/>
              <a:ext cx="46440" cy="4068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2294" h="2020">
                  <a:moveTo>
                    <a:pt x="1128" y="0"/>
                  </a:moveTo>
                  <a:cubicBezTo>
                    <a:pt x="738" y="0"/>
                    <a:pt x="373" y="242"/>
                    <a:pt x="201" y="629"/>
                  </a:cubicBezTo>
                  <a:cubicBezTo>
                    <a:pt x="0" y="1145"/>
                    <a:pt x="258" y="1718"/>
                    <a:pt x="774" y="1948"/>
                  </a:cubicBezTo>
                  <a:cubicBezTo>
                    <a:pt x="900" y="1996"/>
                    <a:pt x="1029" y="2020"/>
                    <a:pt x="1155" y="2020"/>
                  </a:cubicBezTo>
                  <a:cubicBezTo>
                    <a:pt x="1549" y="2020"/>
                    <a:pt x="1919" y="1793"/>
                    <a:pt x="2093" y="1403"/>
                  </a:cubicBezTo>
                  <a:cubicBezTo>
                    <a:pt x="2294" y="887"/>
                    <a:pt x="2036" y="285"/>
                    <a:pt x="1520" y="84"/>
                  </a:cubicBezTo>
                  <a:cubicBezTo>
                    <a:pt x="1391" y="27"/>
                    <a:pt x="1258" y="0"/>
                    <a:pt x="1128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29" name="Google Shape;1072;p41"/>
            <p:cNvSpPr/>
            <p:nvPr/>
          </p:nvSpPr>
          <p:spPr>
            <a:xfrm>
              <a:off x="4684680" y="1857600"/>
              <a:ext cx="46440" cy="4068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2294" h="2021">
                  <a:moveTo>
                    <a:pt x="1139" y="1"/>
                  </a:moveTo>
                  <a:cubicBezTo>
                    <a:pt x="745" y="1"/>
                    <a:pt x="374" y="227"/>
                    <a:pt x="201" y="618"/>
                  </a:cubicBezTo>
                  <a:cubicBezTo>
                    <a:pt x="0" y="1134"/>
                    <a:pt x="258" y="1736"/>
                    <a:pt x="774" y="1936"/>
                  </a:cubicBezTo>
                  <a:cubicBezTo>
                    <a:pt x="903" y="1994"/>
                    <a:pt x="1036" y="2020"/>
                    <a:pt x="1166" y="2020"/>
                  </a:cubicBezTo>
                  <a:cubicBezTo>
                    <a:pt x="1555" y="2020"/>
                    <a:pt x="1921" y="1779"/>
                    <a:pt x="2093" y="1392"/>
                  </a:cubicBezTo>
                  <a:cubicBezTo>
                    <a:pt x="2294" y="876"/>
                    <a:pt x="2036" y="274"/>
                    <a:pt x="1520" y="73"/>
                  </a:cubicBezTo>
                  <a:cubicBezTo>
                    <a:pt x="1394" y="24"/>
                    <a:pt x="1265" y="1"/>
                    <a:pt x="1139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30" name="Google Shape;1073;p41"/>
            <p:cNvSpPr/>
            <p:nvPr/>
          </p:nvSpPr>
          <p:spPr>
            <a:xfrm>
              <a:off x="4687560" y="17989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49" y="2007"/>
                    <a:pt x="2007" y="1548"/>
                    <a:pt x="2007" y="1004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31" name="Google Shape;1074;p41"/>
            <p:cNvSpPr/>
            <p:nvPr/>
          </p:nvSpPr>
          <p:spPr>
            <a:xfrm>
              <a:off x="4684680" y="1740240"/>
              <a:ext cx="46440" cy="4068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2294" h="2021">
                  <a:moveTo>
                    <a:pt x="1128" y="1"/>
                  </a:moveTo>
                  <a:cubicBezTo>
                    <a:pt x="738" y="1"/>
                    <a:pt x="373" y="243"/>
                    <a:pt x="201" y="630"/>
                  </a:cubicBezTo>
                  <a:cubicBezTo>
                    <a:pt x="0" y="1146"/>
                    <a:pt x="258" y="1719"/>
                    <a:pt x="774" y="1948"/>
                  </a:cubicBezTo>
                  <a:cubicBezTo>
                    <a:pt x="900" y="1997"/>
                    <a:pt x="1029" y="2020"/>
                    <a:pt x="1155" y="2020"/>
                  </a:cubicBezTo>
                  <a:cubicBezTo>
                    <a:pt x="1549" y="2020"/>
                    <a:pt x="1919" y="1794"/>
                    <a:pt x="2093" y="1404"/>
                  </a:cubicBezTo>
                  <a:cubicBezTo>
                    <a:pt x="2294" y="888"/>
                    <a:pt x="2036" y="286"/>
                    <a:pt x="1520" y="85"/>
                  </a:cubicBezTo>
                  <a:cubicBezTo>
                    <a:pt x="1391" y="28"/>
                    <a:pt x="1258" y="1"/>
                    <a:pt x="1128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32" name="Google Shape;1075;p41"/>
            <p:cNvSpPr/>
            <p:nvPr/>
          </p:nvSpPr>
          <p:spPr>
            <a:xfrm>
              <a:off x="4687560" y="16812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49" y="2036"/>
                    <a:pt x="2007" y="1577"/>
                    <a:pt x="2007" y="1033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33" name="Google Shape;1076;p41"/>
            <p:cNvSpPr/>
            <p:nvPr/>
          </p:nvSpPr>
          <p:spPr>
            <a:xfrm>
              <a:off x="4684680" y="1622880"/>
              <a:ext cx="46440" cy="4068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2294" h="2020">
                  <a:moveTo>
                    <a:pt x="1139" y="0"/>
                  </a:moveTo>
                  <a:cubicBezTo>
                    <a:pt x="745" y="0"/>
                    <a:pt x="374" y="226"/>
                    <a:pt x="201" y="617"/>
                  </a:cubicBezTo>
                  <a:cubicBezTo>
                    <a:pt x="0" y="1133"/>
                    <a:pt x="258" y="1735"/>
                    <a:pt x="774" y="1936"/>
                  </a:cubicBezTo>
                  <a:cubicBezTo>
                    <a:pt x="903" y="1993"/>
                    <a:pt x="1036" y="2020"/>
                    <a:pt x="1166" y="2020"/>
                  </a:cubicBezTo>
                  <a:cubicBezTo>
                    <a:pt x="1555" y="2020"/>
                    <a:pt x="1921" y="1778"/>
                    <a:pt x="2093" y="1391"/>
                  </a:cubicBezTo>
                  <a:cubicBezTo>
                    <a:pt x="2294" y="875"/>
                    <a:pt x="2036" y="302"/>
                    <a:pt x="1520" y="72"/>
                  </a:cubicBezTo>
                  <a:cubicBezTo>
                    <a:pt x="1394" y="23"/>
                    <a:pt x="1265" y="0"/>
                    <a:pt x="1139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34" name="Google Shape;1077;p41"/>
            <p:cNvSpPr/>
            <p:nvPr/>
          </p:nvSpPr>
          <p:spPr>
            <a:xfrm>
              <a:off x="4684680" y="1564200"/>
              <a:ext cx="46440" cy="4068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2294" h="2021">
                  <a:moveTo>
                    <a:pt x="1128" y="0"/>
                  </a:moveTo>
                  <a:cubicBezTo>
                    <a:pt x="738" y="0"/>
                    <a:pt x="373" y="242"/>
                    <a:pt x="201" y="629"/>
                  </a:cubicBezTo>
                  <a:cubicBezTo>
                    <a:pt x="0" y="1145"/>
                    <a:pt x="258" y="1719"/>
                    <a:pt x="774" y="1948"/>
                  </a:cubicBezTo>
                  <a:cubicBezTo>
                    <a:pt x="900" y="1997"/>
                    <a:pt x="1029" y="2020"/>
                    <a:pt x="1155" y="2020"/>
                  </a:cubicBezTo>
                  <a:cubicBezTo>
                    <a:pt x="1549" y="2020"/>
                    <a:pt x="1919" y="1794"/>
                    <a:pt x="2093" y="1403"/>
                  </a:cubicBezTo>
                  <a:cubicBezTo>
                    <a:pt x="2294" y="887"/>
                    <a:pt x="2036" y="285"/>
                    <a:pt x="1520" y="85"/>
                  </a:cubicBezTo>
                  <a:cubicBezTo>
                    <a:pt x="1391" y="27"/>
                    <a:pt x="1258" y="0"/>
                    <a:pt x="1128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35" name="Google Shape;1078;p41"/>
            <p:cNvSpPr/>
            <p:nvPr/>
          </p:nvSpPr>
          <p:spPr>
            <a:xfrm>
              <a:off x="4628880" y="2092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4" y="2007"/>
                  </a:cubicBezTo>
                  <a:cubicBezTo>
                    <a:pt x="1548" y="2007"/>
                    <a:pt x="2007" y="1577"/>
                    <a:pt x="2007" y="1004"/>
                  </a:cubicBezTo>
                  <a:cubicBezTo>
                    <a:pt x="2007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36" name="Google Shape;1079;p41"/>
            <p:cNvSpPr/>
            <p:nvPr/>
          </p:nvSpPr>
          <p:spPr>
            <a:xfrm>
              <a:off x="4628880" y="20332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4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48" y="2036"/>
                    <a:pt x="2007" y="1577"/>
                    <a:pt x="2007" y="1032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37" name="Google Shape;1080;p41"/>
            <p:cNvSpPr/>
            <p:nvPr/>
          </p:nvSpPr>
          <p:spPr>
            <a:xfrm>
              <a:off x="4628880" y="19749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4" y="2007"/>
                  </a:cubicBezTo>
                  <a:cubicBezTo>
                    <a:pt x="1548" y="2007"/>
                    <a:pt x="2007" y="1549"/>
                    <a:pt x="2007" y="1004"/>
                  </a:cubicBezTo>
                  <a:cubicBezTo>
                    <a:pt x="2007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38" name="Google Shape;1081;p41"/>
            <p:cNvSpPr/>
            <p:nvPr/>
          </p:nvSpPr>
          <p:spPr>
            <a:xfrm>
              <a:off x="4628880" y="19162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07"/>
                    <a:pt x="1004" y="2007"/>
                  </a:cubicBezTo>
                  <a:cubicBezTo>
                    <a:pt x="1548" y="2007"/>
                    <a:pt x="2007" y="1577"/>
                    <a:pt x="2007" y="1004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39" name="Google Shape;1082;p41"/>
            <p:cNvSpPr/>
            <p:nvPr/>
          </p:nvSpPr>
          <p:spPr>
            <a:xfrm>
              <a:off x="4628880" y="18572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4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4" y="2036"/>
                  </a:cubicBezTo>
                  <a:cubicBezTo>
                    <a:pt x="1548" y="2036"/>
                    <a:pt x="2007" y="1578"/>
                    <a:pt x="2007" y="1033"/>
                  </a:cubicBezTo>
                  <a:cubicBezTo>
                    <a:pt x="2007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40" name="Google Shape;1083;p41"/>
            <p:cNvSpPr/>
            <p:nvPr/>
          </p:nvSpPr>
          <p:spPr>
            <a:xfrm>
              <a:off x="4628880" y="17989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48" y="2007"/>
                    <a:pt x="2007" y="1548"/>
                    <a:pt x="2007" y="1004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41" name="Google Shape;1084;p41"/>
            <p:cNvSpPr/>
            <p:nvPr/>
          </p:nvSpPr>
          <p:spPr>
            <a:xfrm>
              <a:off x="4628880" y="17402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4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08"/>
                    <a:pt x="1004" y="2008"/>
                  </a:cubicBezTo>
                  <a:cubicBezTo>
                    <a:pt x="1548" y="2008"/>
                    <a:pt x="2007" y="1578"/>
                    <a:pt x="2007" y="1004"/>
                  </a:cubicBezTo>
                  <a:cubicBezTo>
                    <a:pt x="2007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42" name="Google Shape;1085;p41"/>
            <p:cNvSpPr/>
            <p:nvPr/>
          </p:nvSpPr>
          <p:spPr>
            <a:xfrm>
              <a:off x="4628880" y="16812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4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48" y="2036"/>
                    <a:pt x="2007" y="1577"/>
                    <a:pt x="2007" y="1033"/>
                  </a:cubicBezTo>
                  <a:cubicBezTo>
                    <a:pt x="2007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43" name="Google Shape;1086;p41"/>
            <p:cNvSpPr/>
            <p:nvPr/>
          </p:nvSpPr>
          <p:spPr>
            <a:xfrm>
              <a:off x="4628880" y="16232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4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04" y="2008"/>
                  </a:cubicBezTo>
                  <a:cubicBezTo>
                    <a:pt x="1548" y="2008"/>
                    <a:pt x="2007" y="1549"/>
                    <a:pt x="2007" y="1004"/>
                  </a:cubicBezTo>
                  <a:cubicBezTo>
                    <a:pt x="2007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44" name="Google Shape;1087;p41"/>
            <p:cNvSpPr/>
            <p:nvPr/>
          </p:nvSpPr>
          <p:spPr>
            <a:xfrm>
              <a:off x="4628880" y="15642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4" y="2007"/>
                  </a:cubicBezTo>
                  <a:cubicBezTo>
                    <a:pt x="1548" y="2007"/>
                    <a:pt x="2007" y="1577"/>
                    <a:pt x="2007" y="1004"/>
                  </a:cubicBezTo>
                  <a:cubicBezTo>
                    <a:pt x="2007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45" name="Google Shape;1088;p41"/>
            <p:cNvSpPr/>
            <p:nvPr/>
          </p:nvSpPr>
          <p:spPr>
            <a:xfrm>
              <a:off x="4570200" y="20332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0"/>
                  </a:moveTo>
                  <a:cubicBezTo>
                    <a:pt x="460" y="0"/>
                    <a:pt x="1" y="459"/>
                    <a:pt x="1" y="1032"/>
                  </a:cubicBezTo>
                  <a:cubicBezTo>
                    <a:pt x="1" y="1577"/>
                    <a:pt x="460" y="2036"/>
                    <a:pt x="1033" y="2036"/>
                  </a:cubicBezTo>
                  <a:cubicBezTo>
                    <a:pt x="1578" y="2036"/>
                    <a:pt x="2036" y="1577"/>
                    <a:pt x="2036" y="1032"/>
                  </a:cubicBezTo>
                  <a:cubicBezTo>
                    <a:pt x="2036" y="459"/>
                    <a:pt x="1578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46" name="Google Shape;1089;p41"/>
            <p:cNvSpPr/>
            <p:nvPr/>
          </p:nvSpPr>
          <p:spPr>
            <a:xfrm>
              <a:off x="4570200" y="19749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60" y="1"/>
                    <a:pt x="1" y="459"/>
                    <a:pt x="1" y="1004"/>
                  </a:cubicBezTo>
                  <a:cubicBezTo>
                    <a:pt x="1" y="1549"/>
                    <a:pt x="460" y="2007"/>
                    <a:pt x="1033" y="2007"/>
                  </a:cubicBezTo>
                  <a:cubicBezTo>
                    <a:pt x="1578" y="2007"/>
                    <a:pt x="2036" y="1549"/>
                    <a:pt x="2036" y="1004"/>
                  </a:cubicBezTo>
                  <a:cubicBezTo>
                    <a:pt x="2036" y="459"/>
                    <a:pt x="1578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47" name="Google Shape;1090;p41"/>
            <p:cNvSpPr/>
            <p:nvPr/>
          </p:nvSpPr>
          <p:spPr>
            <a:xfrm>
              <a:off x="4570200" y="19162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33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77"/>
                    <a:pt x="460" y="2007"/>
                    <a:pt x="1033" y="2007"/>
                  </a:cubicBezTo>
                  <a:cubicBezTo>
                    <a:pt x="1578" y="2007"/>
                    <a:pt x="2036" y="1577"/>
                    <a:pt x="2036" y="1004"/>
                  </a:cubicBezTo>
                  <a:cubicBezTo>
                    <a:pt x="2036" y="459"/>
                    <a:pt x="1578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48" name="Google Shape;1091;p41"/>
            <p:cNvSpPr/>
            <p:nvPr/>
          </p:nvSpPr>
          <p:spPr>
            <a:xfrm>
              <a:off x="4570200" y="18572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33" y="1"/>
                  </a:moveTo>
                  <a:cubicBezTo>
                    <a:pt x="460" y="1"/>
                    <a:pt x="1" y="460"/>
                    <a:pt x="1" y="1033"/>
                  </a:cubicBezTo>
                  <a:cubicBezTo>
                    <a:pt x="1" y="1578"/>
                    <a:pt x="460" y="2036"/>
                    <a:pt x="1033" y="2036"/>
                  </a:cubicBezTo>
                  <a:cubicBezTo>
                    <a:pt x="1578" y="2036"/>
                    <a:pt x="2036" y="1578"/>
                    <a:pt x="2036" y="1033"/>
                  </a:cubicBezTo>
                  <a:cubicBezTo>
                    <a:pt x="2036" y="460"/>
                    <a:pt x="1578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49" name="Google Shape;1092;p41"/>
            <p:cNvSpPr/>
            <p:nvPr/>
          </p:nvSpPr>
          <p:spPr>
            <a:xfrm>
              <a:off x="4570200" y="17989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33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48"/>
                    <a:pt x="460" y="2007"/>
                    <a:pt x="1033" y="2007"/>
                  </a:cubicBezTo>
                  <a:cubicBezTo>
                    <a:pt x="1578" y="2007"/>
                    <a:pt x="2036" y="1548"/>
                    <a:pt x="2036" y="1004"/>
                  </a:cubicBezTo>
                  <a:cubicBezTo>
                    <a:pt x="2036" y="459"/>
                    <a:pt x="1578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50" name="Google Shape;1093;p41"/>
            <p:cNvSpPr/>
            <p:nvPr/>
          </p:nvSpPr>
          <p:spPr>
            <a:xfrm>
              <a:off x="4570200" y="17402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33" y="1"/>
                  </a:moveTo>
                  <a:cubicBezTo>
                    <a:pt x="460" y="1"/>
                    <a:pt x="1" y="460"/>
                    <a:pt x="1" y="1004"/>
                  </a:cubicBezTo>
                  <a:cubicBezTo>
                    <a:pt x="1" y="1578"/>
                    <a:pt x="460" y="2036"/>
                    <a:pt x="1033" y="2036"/>
                  </a:cubicBezTo>
                  <a:cubicBezTo>
                    <a:pt x="1578" y="2036"/>
                    <a:pt x="2036" y="1578"/>
                    <a:pt x="2036" y="1004"/>
                  </a:cubicBezTo>
                  <a:cubicBezTo>
                    <a:pt x="2036" y="460"/>
                    <a:pt x="1578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51" name="Google Shape;1094;p41"/>
            <p:cNvSpPr/>
            <p:nvPr/>
          </p:nvSpPr>
          <p:spPr>
            <a:xfrm>
              <a:off x="4570200" y="16812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1"/>
                  </a:moveTo>
                  <a:cubicBezTo>
                    <a:pt x="460" y="1"/>
                    <a:pt x="1" y="459"/>
                    <a:pt x="1" y="1033"/>
                  </a:cubicBezTo>
                  <a:cubicBezTo>
                    <a:pt x="1" y="1577"/>
                    <a:pt x="460" y="2036"/>
                    <a:pt x="1033" y="2036"/>
                  </a:cubicBezTo>
                  <a:cubicBezTo>
                    <a:pt x="1578" y="2036"/>
                    <a:pt x="2036" y="1577"/>
                    <a:pt x="2036" y="1033"/>
                  </a:cubicBezTo>
                  <a:cubicBezTo>
                    <a:pt x="2036" y="459"/>
                    <a:pt x="1578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52" name="Google Shape;1095;p41"/>
            <p:cNvSpPr/>
            <p:nvPr/>
          </p:nvSpPr>
          <p:spPr>
            <a:xfrm>
              <a:off x="4570200" y="16232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60" y="1"/>
                    <a:pt x="1" y="431"/>
                    <a:pt x="1" y="1004"/>
                  </a:cubicBezTo>
                  <a:cubicBezTo>
                    <a:pt x="1" y="1549"/>
                    <a:pt x="460" y="2008"/>
                    <a:pt x="1033" y="2008"/>
                  </a:cubicBezTo>
                  <a:cubicBezTo>
                    <a:pt x="1578" y="2008"/>
                    <a:pt x="2036" y="1549"/>
                    <a:pt x="2036" y="1004"/>
                  </a:cubicBezTo>
                  <a:cubicBezTo>
                    <a:pt x="2036" y="431"/>
                    <a:pt x="1578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53" name="Google Shape;1096;p41"/>
            <p:cNvSpPr/>
            <p:nvPr/>
          </p:nvSpPr>
          <p:spPr>
            <a:xfrm>
              <a:off x="4570200" y="15642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60" y="1"/>
                    <a:pt x="1" y="459"/>
                    <a:pt x="1" y="1004"/>
                  </a:cubicBezTo>
                  <a:cubicBezTo>
                    <a:pt x="1" y="1577"/>
                    <a:pt x="460" y="2007"/>
                    <a:pt x="1033" y="2007"/>
                  </a:cubicBezTo>
                  <a:cubicBezTo>
                    <a:pt x="1578" y="2007"/>
                    <a:pt x="2036" y="1577"/>
                    <a:pt x="2036" y="1004"/>
                  </a:cubicBezTo>
                  <a:cubicBezTo>
                    <a:pt x="2036" y="459"/>
                    <a:pt x="1578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54" name="Google Shape;1097;p41"/>
            <p:cNvSpPr/>
            <p:nvPr/>
          </p:nvSpPr>
          <p:spPr>
            <a:xfrm>
              <a:off x="4511880" y="17989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4" y="0"/>
                  </a:moveTo>
                  <a:cubicBezTo>
                    <a:pt x="430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48" y="2007"/>
                    <a:pt x="2007" y="1548"/>
                    <a:pt x="2007" y="1004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55" name="Google Shape;1098;p41"/>
            <p:cNvSpPr/>
            <p:nvPr/>
          </p:nvSpPr>
          <p:spPr>
            <a:xfrm>
              <a:off x="4511880" y="17402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4" y="1"/>
                  </a:moveTo>
                  <a:cubicBezTo>
                    <a:pt x="430" y="1"/>
                    <a:pt x="0" y="460"/>
                    <a:pt x="0" y="1004"/>
                  </a:cubicBezTo>
                  <a:cubicBezTo>
                    <a:pt x="0" y="1578"/>
                    <a:pt x="459" y="2008"/>
                    <a:pt x="1004" y="2008"/>
                  </a:cubicBezTo>
                  <a:cubicBezTo>
                    <a:pt x="1548" y="2008"/>
                    <a:pt x="2007" y="1578"/>
                    <a:pt x="2007" y="1004"/>
                  </a:cubicBezTo>
                  <a:cubicBezTo>
                    <a:pt x="2007" y="460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56" name="Google Shape;1099;p41"/>
            <p:cNvSpPr/>
            <p:nvPr/>
          </p:nvSpPr>
          <p:spPr>
            <a:xfrm>
              <a:off x="4511880" y="16812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4" y="1"/>
                  </a:moveTo>
                  <a:cubicBezTo>
                    <a:pt x="430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48" y="2036"/>
                    <a:pt x="2007" y="1577"/>
                    <a:pt x="2007" y="1033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57" name="Google Shape;1100;p41"/>
            <p:cNvSpPr/>
            <p:nvPr/>
          </p:nvSpPr>
          <p:spPr>
            <a:xfrm>
              <a:off x="4511880" y="16232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4" y="1"/>
                  </a:moveTo>
                  <a:cubicBezTo>
                    <a:pt x="430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04" y="2008"/>
                  </a:cubicBezTo>
                  <a:cubicBezTo>
                    <a:pt x="1548" y="2008"/>
                    <a:pt x="2007" y="1549"/>
                    <a:pt x="2007" y="1004"/>
                  </a:cubicBezTo>
                  <a:cubicBezTo>
                    <a:pt x="2007" y="460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58" name="Google Shape;1101;p41"/>
            <p:cNvSpPr/>
            <p:nvPr/>
          </p:nvSpPr>
          <p:spPr>
            <a:xfrm>
              <a:off x="4452840" y="17402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60" y="1"/>
                    <a:pt x="1" y="460"/>
                    <a:pt x="1" y="1004"/>
                  </a:cubicBezTo>
                  <a:cubicBezTo>
                    <a:pt x="1" y="1578"/>
                    <a:pt x="460" y="2008"/>
                    <a:pt x="1004" y="2008"/>
                  </a:cubicBezTo>
                  <a:cubicBezTo>
                    <a:pt x="1549" y="2008"/>
                    <a:pt x="2008" y="1578"/>
                    <a:pt x="2008" y="1004"/>
                  </a:cubicBezTo>
                  <a:cubicBezTo>
                    <a:pt x="2008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59" name="Google Shape;1102;p41"/>
            <p:cNvSpPr/>
            <p:nvPr/>
          </p:nvSpPr>
          <p:spPr>
            <a:xfrm>
              <a:off x="4452840" y="16812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1"/>
                  </a:moveTo>
                  <a:cubicBezTo>
                    <a:pt x="460" y="1"/>
                    <a:pt x="1" y="459"/>
                    <a:pt x="1" y="1033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49" y="2036"/>
                    <a:pt x="2008" y="1577"/>
                    <a:pt x="2008" y="1033"/>
                  </a:cubicBezTo>
                  <a:cubicBezTo>
                    <a:pt x="2008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60" name="Google Shape;1103;p41"/>
            <p:cNvSpPr/>
            <p:nvPr/>
          </p:nvSpPr>
          <p:spPr>
            <a:xfrm>
              <a:off x="4452840" y="16232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60" y="1"/>
                    <a:pt x="1" y="460"/>
                    <a:pt x="1" y="1004"/>
                  </a:cubicBezTo>
                  <a:cubicBezTo>
                    <a:pt x="1" y="1549"/>
                    <a:pt x="460" y="2008"/>
                    <a:pt x="1004" y="2008"/>
                  </a:cubicBezTo>
                  <a:cubicBezTo>
                    <a:pt x="1549" y="2008"/>
                    <a:pt x="2008" y="1549"/>
                    <a:pt x="2008" y="1004"/>
                  </a:cubicBezTo>
                  <a:cubicBezTo>
                    <a:pt x="2008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61" name="Google Shape;1104;p41"/>
            <p:cNvSpPr/>
            <p:nvPr/>
          </p:nvSpPr>
          <p:spPr>
            <a:xfrm>
              <a:off x="4394160" y="17402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4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78"/>
                    <a:pt x="459" y="2008"/>
                    <a:pt x="1004" y="2008"/>
                  </a:cubicBezTo>
                  <a:cubicBezTo>
                    <a:pt x="1577" y="2008"/>
                    <a:pt x="2036" y="1578"/>
                    <a:pt x="2036" y="1004"/>
                  </a:cubicBezTo>
                  <a:cubicBezTo>
                    <a:pt x="2036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62" name="Google Shape;1105;p41"/>
            <p:cNvSpPr/>
            <p:nvPr/>
          </p:nvSpPr>
          <p:spPr>
            <a:xfrm>
              <a:off x="4394160" y="16812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63" name="Google Shape;1106;p41"/>
            <p:cNvSpPr/>
            <p:nvPr/>
          </p:nvSpPr>
          <p:spPr>
            <a:xfrm>
              <a:off x="4863600" y="35586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49" y="2036"/>
                    <a:pt x="2008" y="1577"/>
                    <a:pt x="2008" y="1004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64" name="Google Shape;1107;p41"/>
            <p:cNvSpPr/>
            <p:nvPr/>
          </p:nvSpPr>
          <p:spPr>
            <a:xfrm>
              <a:off x="4863600" y="34999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60" y="0"/>
                    <a:pt x="1" y="459"/>
                    <a:pt x="1" y="1032"/>
                  </a:cubicBezTo>
                  <a:cubicBezTo>
                    <a:pt x="1" y="1577"/>
                    <a:pt x="460" y="2035"/>
                    <a:pt x="1004" y="2035"/>
                  </a:cubicBezTo>
                  <a:cubicBezTo>
                    <a:pt x="1549" y="2035"/>
                    <a:pt x="2008" y="1577"/>
                    <a:pt x="2008" y="1032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65" name="Google Shape;1108;p41"/>
            <p:cNvSpPr/>
            <p:nvPr/>
          </p:nvSpPr>
          <p:spPr>
            <a:xfrm>
              <a:off x="4863600" y="34416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0"/>
                  </a:moveTo>
                  <a:cubicBezTo>
                    <a:pt x="431" y="0"/>
                    <a:pt x="1" y="459"/>
                    <a:pt x="1" y="1004"/>
                  </a:cubicBezTo>
                  <a:cubicBezTo>
                    <a:pt x="1" y="1548"/>
                    <a:pt x="431" y="2007"/>
                    <a:pt x="1004" y="2007"/>
                  </a:cubicBezTo>
                  <a:cubicBezTo>
                    <a:pt x="1549" y="2007"/>
                    <a:pt x="2008" y="1548"/>
                    <a:pt x="2008" y="1004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66" name="Google Shape;1109;p41"/>
            <p:cNvSpPr/>
            <p:nvPr/>
          </p:nvSpPr>
          <p:spPr>
            <a:xfrm>
              <a:off x="4804920" y="37346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77" y="2036"/>
                    <a:pt x="2007" y="1577"/>
                    <a:pt x="2007" y="1033"/>
                  </a:cubicBezTo>
                  <a:cubicBezTo>
                    <a:pt x="2007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67" name="Google Shape;1110;p41"/>
            <p:cNvSpPr/>
            <p:nvPr/>
          </p:nvSpPr>
          <p:spPr>
            <a:xfrm>
              <a:off x="4804920" y="3676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1" y="430"/>
                    <a:pt x="1" y="1003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77" y="2007"/>
                    <a:pt x="2007" y="1548"/>
                    <a:pt x="2007" y="1003"/>
                  </a:cubicBezTo>
                  <a:cubicBezTo>
                    <a:pt x="2007" y="430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68" name="Google Shape;1111;p41"/>
            <p:cNvSpPr/>
            <p:nvPr/>
          </p:nvSpPr>
          <p:spPr>
            <a:xfrm>
              <a:off x="4804920" y="36176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04" y="2007"/>
                  </a:cubicBezTo>
                  <a:cubicBezTo>
                    <a:pt x="1577" y="2007"/>
                    <a:pt x="2007" y="1549"/>
                    <a:pt x="2007" y="1004"/>
                  </a:cubicBezTo>
                  <a:cubicBezTo>
                    <a:pt x="2007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69" name="Google Shape;1112;p41"/>
            <p:cNvSpPr/>
            <p:nvPr/>
          </p:nvSpPr>
          <p:spPr>
            <a:xfrm>
              <a:off x="4804920" y="35586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77" y="2036"/>
                    <a:pt x="2007" y="1577"/>
                    <a:pt x="2007" y="1004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70" name="Google Shape;1113;p41"/>
            <p:cNvSpPr/>
            <p:nvPr/>
          </p:nvSpPr>
          <p:spPr>
            <a:xfrm>
              <a:off x="4804920" y="34999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5"/>
                    <a:pt x="1004" y="2035"/>
                  </a:cubicBezTo>
                  <a:cubicBezTo>
                    <a:pt x="1577" y="2035"/>
                    <a:pt x="2007" y="1577"/>
                    <a:pt x="2007" y="1032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71" name="Google Shape;1114;p41"/>
            <p:cNvSpPr/>
            <p:nvPr/>
          </p:nvSpPr>
          <p:spPr>
            <a:xfrm>
              <a:off x="4804920" y="34416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77" y="2007"/>
                    <a:pt x="2007" y="1548"/>
                    <a:pt x="2007" y="1004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72" name="Google Shape;1115;p41"/>
            <p:cNvSpPr/>
            <p:nvPr/>
          </p:nvSpPr>
          <p:spPr>
            <a:xfrm>
              <a:off x="4745880" y="37346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2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73" name="Google Shape;1116;p41"/>
            <p:cNvSpPr/>
            <p:nvPr/>
          </p:nvSpPr>
          <p:spPr>
            <a:xfrm>
              <a:off x="4745880" y="3676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2" y="0"/>
                  </a:moveTo>
                  <a:cubicBezTo>
                    <a:pt x="459" y="0"/>
                    <a:pt x="0" y="430"/>
                    <a:pt x="0" y="1003"/>
                  </a:cubicBezTo>
                  <a:cubicBezTo>
                    <a:pt x="0" y="1548"/>
                    <a:pt x="459" y="2007"/>
                    <a:pt x="1032" y="2007"/>
                  </a:cubicBezTo>
                  <a:cubicBezTo>
                    <a:pt x="1577" y="2007"/>
                    <a:pt x="2036" y="1548"/>
                    <a:pt x="2036" y="1003"/>
                  </a:cubicBezTo>
                  <a:cubicBezTo>
                    <a:pt x="2036" y="430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74" name="Google Shape;1117;p41"/>
            <p:cNvSpPr/>
            <p:nvPr/>
          </p:nvSpPr>
          <p:spPr>
            <a:xfrm>
              <a:off x="4745880" y="36176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32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75" name="Google Shape;1118;p41"/>
            <p:cNvSpPr/>
            <p:nvPr/>
          </p:nvSpPr>
          <p:spPr>
            <a:xfrm>
              <a:off x="4745880" y="35586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76" name="Google Shape;1119;p41"/>
            <p:cNvSpPr/>
            <p:nvPr/>
          </p:nvSpPr>
          <p:spPr>
            <a:xfrm>
              <a:off x="4745880" y="34999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5"/>
                    <a:pt x="1032" y="2035"/>
                  </a:cubicBezTo>
                  <a:cubicBezTo>
                    <a:pt x="1577" y="2035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77" name="Google Shape;1120;p41"/>
            <p:cNvSpPr/>
            <p:nvPr/>
          </p:nvSpPr>
          <p:spPr>
            <a:xfrm>
              <a:off x="4745880" y="34416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78" name="Google Shape;1121;p41"/>
            <p:cNvSpPr/>
            <p:nvPr/>
          </p:nvSpPr>
          <p:spPr>
            <a:xfrm>
              <a:off x="4687560" y="37933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31" y="0"/>
                    <a:pt x="1" y="459"/>
                    <a:pt x="1" y="1003"/>
                  </a:cubicBezTo>
                  <a:cubicBezTo>
                    <a:pt x="1" y="1577"/>
                    <a:pt x="459" y="2035"/>
                    <a:pt x="1004" y="2035"/>
                  </a:cubicBezTo>
                  <a:cubicBezTo>
                    <a:pt x="1577" y="2007"/>
                    <a:pt x="2007" y="1577"/>
                    <a:pt x="2007" y="1003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79" name="Google Shape;1122;p41"/>
            <p:cNvSpPr/>
            <p:nvPr/>
          </p:nvSpPr>
          <p:spPr>
            <a:xfrm>
              <a:off x="4687560" y="37346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49" y="2036"/>
                    <a:pt x="2007" y="1577"/>
                    <a:pt x="2007" y="1033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80" name="Google Shape;1123;p41"/>
            <p:cNvSpPr/>
            <p:nvPr/>
          </p:nvSpPr>
          <p:spPr>
            <a:xfrm>
              <a:off x="4687560" y="3676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1" y="430"/>
                    <a:pt x="1" y="1003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49" y="2007"/>
                    <a:pt x="2007" y="1548"/>
                    <a:pt x="2007" y="1003"/>
                  </a:cubicBezTo>
                  <a:cubicBezTo>
                    <a:pt x="2007" y="430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81" name="Google Shape;1124;p41"/>
            <p:cNvSpPr/>
            <p:nvPr/>
          </p:nvSpPr>
          <p:spPr>
            <a:xfrm>
              <a:off x="4687560" y="36176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04" y="2007"/>
                  </a:cubicBezTo>
                  <a:cubicBezTo>
                    <a:pt x="1549" y="2007"/>
                    <a:pt x="2007" y="1549"/>
                    <a:pt x="2007" y="1004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82" name="Google Shape;1125;p41"/>
            <p:cNvSpPr/>
            <p:nvPr/>
          </p:nvSpPr>
          <p:spPr>
            <a:xfrm>
              <a:off x="4687560" y="35586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49" y="2036"/>
                    <a:pt x="2007" y="1577"/>
                    <a:pt x="2007" y="1004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83" name="Google Shape;1126;p41"/>
            <p:cNvSpPr/>
            <p:nvPr/>
          </p:nvSpPr>
          <p:spPr>
            <a:xfrm>
              <a:off x="4687560" y="34999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5"/>
                    <a:pt x="1004" y="2035"/>
                  </a:cubicBezTo>
                  <a:cubicBezTo>
                    <a:pt x="1549" y="2035"/>
                    <a:pt x="2007" y="1577"/>
                    <a:pt x="2007" y="1032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84" name="Google Shape;1127;p41"/>
            <p:cNvSpPr/>
            <p:nvPr/>
          </p:nvSpPr>
          <p:spPr>
            <a:xfrm>
              <a:off x="4687560" y="34416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0"/>
                  </a:moveTo>
                  <a:cubicBezTo>
                    <a:pt x="431" y="0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77" y="2007"/>
                    <a:pt x="2007" y="1548"/>
                    <a:pt x="2007" y="1004"/>
                  </a:cubicBezTo>
                  <a:cubicBezTo>
                    <a:pt x="2007" y="430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85" name="Google Shape;1128;p41"/>
            <p:cNvSpPr/>
            <p:nvPr/>
          </p:nvSpPr>
          <p:spPr>
            <a:xfrm>
              <a:off x="4687560" y="338256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03"/>
                  </a:cubicBezTo>
                  <a:cubicBezTo>
                    <a:pt x="1" y="1577"/>
                    <a:pt x="459" y="2035"/>
                    <a:pt x="1004" y="2035"/>
                  </a:cubicBezTo>
                  <a:cubicBezTo>
                    <a:pt x="1549" y="2035"/>
                    <a:pt x="2007" y="1577"/>
                    <a:pt x="2007" y="1003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86" name="Google Shape;1129;p41"/>
            <p:cNvSpPr/>
            <p:nvPr/>
          </p:nvSpPr>
          <p:spPr>
            <a:xfrm>
              <a:off x="4628880" y="39106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4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5"/>
                    <a:pt x="1004" y="2035"/>
                  </a:cubicBezTo>
                  <a:cubicBezTo>
                    <a:pt x="1548" y="2035"/>
                    <a:pt x="2007" y="1577"/>
                    <a:pt x="2007" y="1032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87" name="Google Shape;1130;p41"/>
            <p:cNvSpPr/>
            <p:nvPr/>
          </p:nvSpPr>
          <p:spPr>
            <a:xfrm>
              <a:off x="4628880" y="38523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48" y="2007"/>
                    <a:pt x="2007" y="1548"/>
                    <a:pt x="2007" y="1004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88" name="Google Shape;1131;p41"/>
            <p:cNvSpPr/>
            <p:nvPr/>
          </p:nvSpPr>
          <p:spPr>
            <a:xfrm>
              <a:off x="4628880" y="37933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4" y="0"/>
                  </a:moveTo>
                  <a:cubicBezTo>
                    <a:pt x="459" y="0"/>
                    <a:pt x="0" y="459"/>
                    <a:pt x="0" y="1003"/>
                  </a:cubicBezTo>
                  <a:cubicBezTo>
                    <a:pt x="0" y="1577"/>
                    <a:pt x="459" y="2035"/>
                    <a:pt x="1004" y="2035"/>
                  </a:cubicBezTo>
                  <a:cubicBezTo>
                    <a:pt x="1548" y="2035"/>
                    <a:pt x="2007" y="1577"/>
                    <a:pt x="2007" y="1003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89" name="Google Shape;1132;p41"/>
            <p:cNvSpPr/>
            <p:nvPr/>
          </p:nvSpPr>
          <p:spPr>
            <a:xfrm>
              <a:off x="4628880" y="37346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4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48" y="2036"/>
                    <a:pt x="2007" y="1577"/>
                    <a:pt x="2007" y="1033"/>
                  </a:cubicBezTo>
                  <a:cubicBezTo>
                    <a:pt x="2007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90" name="Google Shape;1133;p41"/>
            <p:cNvSpPr/>
            <p:nvPr/>
          </p:nvSpPr>
          <p:spPr>
            <a:xfrm>
              <a:off x="4628880" y="3676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4" y="0"/>
                  </a:moveTo>
                  <a:cubicBezTo>
                    <a:pt x="459" y="0"/>
                    <a:pt x="0" y="430"/>
                    <a:pt x="0" y="1003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48" y="2007"/>
                    <a:pt x="2007" y="1548"/>
                    <a:pt x="2007" y="1003"/>
                  </a:cubicBezTo>
                  <a:cubicBezTo>
                    <a:pt x="2007" y="430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91" name="Google Shape;1134;p41"/>
            <p:cNvSpPr/>
            <p:nvPr/>
          </p:nvSpPr>
          <p:spPr>
            <a:xfrm>
              <a:off x="4628880" y="36176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4" y="2007"/>
                  </a:cubicBezTo>
                  <a:cubicBezTo>
                    <a:pt x="1548" y="2007"/>
                    <a:pt x="2007" y="1549"/>
                    <a:pt x="2007" y="1004"/>
                  </a:cubicBezTo>
                  <a:cubicBezTo>
                    <a:pt x="2007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92" name="Google Shape;1135;p41"/>
            <p:cNvSpPr/>
            <p:nvPr/>
          </p:nvSpPr>
          <p:spPr>
            <a:xfrm>
              <a:off x="4628880" y="35586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48" y="2036"/>
                    <a:pt x="2007" y="1577"/>
                    <a:pt x="2007" y="1004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93" name="Google Shape;1136;p41"/>
            <p:cNvSpPr/>
            <p:nvPr/>
          </p:nvSpPr>
          <p:spPr>
            <a:xfrm>
              <a:off x="4628880" y="34999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4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5"/>
                    <a:pt x="1004" y="2035"/>
                  </a:cubicBezTo>
                  <a:cubicBezTo>
                    <a:pt x="1548" y="2035"/>
                    <a:pt x="2007" y="1577"/>
                    <a:pt x="2007" y="1032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94" name="Google Shape;1137;p41"/>
            <p:cNvSpPr/>
            <p:nvPr/>
          </p:nvSpPr>
          <p:spPr>
            <a:xfrm>
              <a:off x="4628880" y="34416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48" y="2007"/>
                    <a:pt x="2007" y="1548"/>
                    <a:pt x="2007" y="1004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95" name="Google Shape;1138;p41"/>
            <p:cNvSpPr/>
            <p:nvPr/>
          </p:nvSpPr>
          <p:spPr>
            <a:xfrm>
              <a:off x="4628880" y="338256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4" y="0"/>
                  </a:moveTo>
                  <a:cubicBezTo>
                    <a:pt x="459" y="0"/>
                    <a:pt x="0" y="459"/>
                    <a:pt x="0" y="1003"/>
                  </a:cubicBezTo>
                  <a:cubicBezTo>
                    <a:pt x="0" y="1577"/>
                    <a:pt x="459" y="2035"/>
                    <a:pt x="1004" y="2035"/>
                  </a:cubicBezTo>
                  <a:cubicBezTo>
                    <a:pt x="1548" y="2035"/>
                    <a:pt x="2007" y="1577"/>
                    <a:pt x="2007" y="1003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96" name="Google Shape;1139;p41"/>
            <p:cNvSpPr/>
            <p:nvPr/>
          </p:nvSpPr>
          <p:spPr>
            <a:xfrm>
              <a:off x="4628880" y="33238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4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48" y="2036"/>
                    <a:pt x="2007" y="1577"/>
                    <a:pt x="2007" y="1033"/>
                  </a:cubicBezTo>
                  <a:cubicBezTo>
                    <a:pt x="2007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97" name="Google Shape;1140;p41"/>
            <p:cNvSpPr/>
            <p:nvPr/>
          </p:nvSpPr>
          <p:spPr>
            <a:xfrm>
              <a:off x="4570200" y="40284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60" y="1"/>
                    <a:pt x="1" y="459"/>
                    <a:pt x="1" y="1004"/>
                  </a:cubicBezTo>
                  <a:cubicBezTo>
                    <a:pt x="1" y="1549"/>
                    <a:pt x="460" y="2007"/>
                    <a:pt x="1033" y="2007"/>
                  </a:cubicBezTo>
                  <a:cubicBezTo>
                    <a:pt x="1578" y="2007"/>
                    <a:pt x="2036" y="1549"/>
                    <a:pt x="2036" y="1004"/>
                  </a:cubicBezTo>
                  <a:cubicBezTo>
                    <a:pt x="2036" y="459"/>
                    <a:pt x="1578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98" name="Google Shape;1141;p41"/>
            <p:cNvSpPr/>
            <p:nvPr/>
          </p:nvSpPr>
          <p:spPr>
            <a:xfrm>
              <a:off x="4570200" y="396936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77"/>
                    <a:pt x="460" y="2036"/>
                    <a:pt x="1033" y="2036"/>
                  </a:cubicBezTo>
                  <a:cubicBezTo>
                    <a:pt x="1578" y="2036"/>
                    <a:pt x="2036" y="1577"/>
                    <a:pt x="2036" y="1004"/>
                  </a:cubicBezTo>
                  <a:cubicBezTo>
                    <a:pt x="2036" y="459"/>
                    <a:pt x="1578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99" name="Google Shape;1142;p41"/>
            <p:cNvSpPr/>
            <p:nvPr/>
          </p:nvSpPr>
          <p:spPr>
            <a:xfrm>
              <a:off x="4570200" y="39106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0"/>
                  </a:moveTo>
                  <a:cubicBezTo>
                    <a:pt x="460" y="0"/>
                    <a:pt x="1" y="459"/>
                    <a:pt x="1" y="1032"/>
                  </a:cubicBezTo>
                  <a:cubicBezTo>
                    <a:pt x="1" y="1577"/>
                    <a:pt x="460" y="2035"/>
                    <a:pt x="1033" y="2035"/>
                  </a:cubicBezTo>
                  <a:cubicBezTo>
                    <a:pt x="1578" y="2035"/>
                    <a:pt x="2036" y="1577"/>
                    <a:pt x="2036" y="1032"/>
                  </a:cubicBezTo>
                  <a:cubicBezTo>
                    <a:pt x="2036" y="459"/>
                    <a:pt x="1578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00" name="Google Shape;1143;p41"/>
            <p:cNvSpPr/>
            <p:nvPr/>
          </p:nvSpPr>
          <p:spPr>
            <a:xfrm>
              <a:off x="4570200" y="38523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48"/>
                    <a:pt x="460" y="2007"/>
                    <a:pt x="1033" y="2007"/>
                  </a:cubicBezTo>
                  <a:cubicBezTo>
                    <a:pt x="1578" y="2007"/>
                    <a:pt x="2036" y="1548"/>
                    <a:pt x="2036" y="1004"/>
                  </a:cubicBezTo>
                  <a:cubicBezTo>
                    <a:pt x="2036" y="459"/>
                    <a:pt x="1578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01" name="Google Shape;1144;p41"/>
            <p:cNvSpPr/>
            <p:nvPr/>
          </p:nvSpPr>
          <p:spPr>
            <a:xfrm>
              <a:off x="4570200" y="3793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33" y="0"/>
                  </a:moveTo>
                  <a:cubicBezTo>
                    <a:pt x="460" y="0"/>
                    <a:pt x="1" y="459"/>
                    <a:pt x="1" y="1003"/>
                  </a:cubicBezTo>
                  <a:cubicBezTo>
                    <a:pt x="1" y="1577"/>
                    <a:pt x="460" y="2007"/>
                    <a:pt x="1033" y="2007"/>
                  </a:cubicBezTo>
                  <a:cubicBezTo>
                    <a:pt x="1578" y="2007"/>
                    <a:pt x="2036" y="1577"/>
                    <a:pt x="2036" y="1003"/>
                  </a:cubicBezTo>
                  <a:cubicBezTo>
                    <a:pt x="2036" y="459"/>
                    <a:pt x="1578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02" name="Google Shape;1145;p41"/>
            <p:cNvSpPr/>
            <p:nvPr/>
          </p:nvSpPr>
          <p:spPr>
            <a:xfrm>
              <a:off x="4570200" y="37346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33" y="1"/>
                  </a:moveTo>
                  <a:cubicBezTo>
                    <a:pt x="460" y="1"/>
                    <a:pt x="1" y="459"/>
                    <a:pt x="1" y="1033"/>
                  </a:cubicBezTo>
                  <a:cubicBezTo>
                    <a:pt x="1" y="1577"/>
                    <a:pt x="460" y="2036"/>
                    <a:pt x="1033" y="2036"/>
                  </a:cubicBezTo>
                  <a:cubicBezTo>
                    <a:pt x="1578" y="2036"/>
                    <a:pt x="2036" y="1577"/>
                    <a:pt x="2036" y="1033"/>
                  </a:cubicBezTo>
                  <a:cubicBezTo>
                    <a:pt x="2036" y="459"/>
                    <a:pt x="1578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03" name="Google Shape;1146;p41"/>
            <p:cNvSpPr/>
            <p:nvPr/>
          </p:nvSpPr>
          <p:spPr>
            <a:xfrm>
              <a:off x="4570200" y="3676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33" y="0"/>
                  </a:moveTo>
                  <a:cubicBezTo>
                    <a:pt x="460" y="0"/>
                    <a:pt x="1" y="430"/>
                    <a:pt x="1" y="1003"/>
                  </a:cubicBezTo>
                  <a:cubicBezTo>
                    <a:pt x="1" y="1548"/>
                    <a:pt x="460" y="2007"/>
                    <a:pt x="1033" y="2007"/>
                  </a:cubicBezTo>
                  <a:cubicBezTo>
                    <a:pt x="1578" y="2007"/>
                    <a:pt x="2036" y="1548"/>
                    <a:pt x="2036" y="1003"/>
                  </a:cubicBezTo>
                  <a:cubicBezTo>
                    <a:pt x="2036" y="430"/>
                    <a:pt x="1578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04" name="Google Shape;1147;p41"/>
            <p:cNvSpPr/>
            <p:nvPr/>
          </p:nvSpPr>
          <p:spPr>
            <a:xfrm>
              <a:off x="4570200" y="36176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60" y="1"/>
                    <a:pt x="1" y="459"/>
                    <a:pt x="1" y="1004"/>
                  </a:cubicBezTo>
                  <a:cubicBezTo>
                    <a:pt x="1" y="1549"/>
                    <a:pt x="460" y="2007"/>
                    <a:pt x="1033" y="2007"/>
                  </a:cubicBezTo>
                  <a:cubicBezTo>
                    <a:pt x="1578" y="2007"/>
                    <a:pt x="2036" y="1549"/>
                    <a:pt x="2036" y="1004"/>
                  </a:cubicBezTo>
                  <a:cubicBezTo>
                    <a:pt x="2036" y="459"/>
                    <a:pt x="1578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05" name="Google Shape;1148;p41"/>
            <p:cNvSpPr/>
            <p:nvPr/>
          </p:nvSpPr>
          <p:spPr>
            <a:xfrm>
              <a:off x="4570200" y="35586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77"/>
                    <a:pt x="460" y="2036"/>
                    <a:pt x="1033" y="2036"/>
                  </a:cubicBezTo>
                  <a:cubicBezTo>
                    <a:pt x="1578" y="2036"/>
                    <a:pt x="2036" y="1577"/>
                    <a:pt x="2036" y="1004"/>
                  </a:cubicBezTo>
                  <a:cubicBezTo>
                    <a:pt x="2036" y="459"/>
                    <a:pt x="1578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06" name="Google Shape;1149;p41"/>
            <p:cNvSpPr/>
            <p:nvPr/>
          </p:nvSpPr>
          <p:spPr>
            <a:xfrm>
              <a:off x="4570200" y="34999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0"/>
                  </a:moveTo>
                  <a:cubicBezTo>
                    <a:pt x="460" y="0"/>
                    <a:pt x="1" y="459"/>
                    <a:pt x="1" y="1032"/>
                  </a:cubicBezTo>
                  <a:cubicBezTo>
                    <a:pt x="1" y="1577"/>
                    <a:pt x="460" y="2035"/>
                    <a:pt x="1033" y="2035"/>
                  </a:cubicBezTo>
                  <a:cubicBezTo>
                    <a:pt x="1578" y="2035"/>
                    <a:pt x="2036" y="1577"/>
                    <a:pt x="2036" y="1032"/>
                  </a:cubicBezTo>
                  <a:cubicBezTo>
                    <a:pt x="2036" y="459"/>
                    <a:pt x="1578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07" name="Google Shape;1150;p41"/>
            <p:cNvSpPr/>
            <p:nvPr/>
          </p:nvSpPr>
          <p:spPr>
            <a:xfrm>
              <a:off x="4570200" y="34416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48"/>
                    <a:pt x="460" y="2007"/>
                    <a:pt x="1033" y="2007"/>
                  </a:cubicBezTo>
                  <a:cubicBezTo>
                    <a:pt x="1578" y="2007"/>
                    <a:pt x="2036" y="1548"/>
                    <a:pt x="2036" y="1004"/>
                  </a:cubicBezTo>
                  <a:cubicBezTo>
                    <a:pt x="2036" y="459"/>
                    <a:pt x="1578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08" name="Google Shape;1151;p41"/>
            <p:cNvSpPr/>
            <p:nvPr/>
          </p:nvSpPr>
          <p:spPr>
            <a:xfrm>
              <a:off x="4570200" y="338256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0"/>
                  </a:moveTo>
                  <a:cubicBezTo>
                    <a:pt x="460" y="0"/>
                    <a:pt x="1" y="459"/>
                    <a:pt x="1" y="1003"/>
                  </a:cubicBezTo>
                  <a:cubicBezTo>
                    <a:pt x="1" y="1577"/>
                    <a:pt x="460" y="2035"/>
                    <a:pt x="1033" y="2035"/>
                  </a:cubicBezTo>
                  <a:cubicBezTo>
                    <a:pt x="1578" y="2035"/>
                    <a:pt x="2036" y="1577"/>
                    <a:pt x="2036" y="1003"/>
                  </a:cubicBezTo>
                  <a:cubicBezTo>
                    <a:pt x="2036" y="459"/>
                    <a:pt x="1578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09" name="Google Shape;1152;p41"/>
            <p:cNvSpPr/>
            <p:nvPr/>
          </p:nvSpPr>
          <p:spPr>
            <a:xfrm>
              <a:off x="4570200" y="33238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33" y="1"/>
                  </a:moveTo>
                  <a:cubicBezTo>
                    <a:pt x="460" y="1"/>
                    <a:pt x="1" y="459"/>
                    <a:pt x="1" y="1033"/>
                  </a:cubicBezTo>
                  <a:cubicBezTo>
                    <a:pt x="1" y="1577"/>
                    <a:pt x="460" y="2036"/>
                    <a:pt x="1033" y="2036"/>
                  </a:cubicBezTo>
                  <a:cubicBezTo>
                    <a:pt x="1578" y="2036"/>
                    <a:pt x="2036" y="1577"/>
                    <a:pt x="2036" y="1033"/>
                  </a:cubicBezTo>
                  <a:cubicBezTo>
                    <a:pt x="2036" y="459"/>
                    <a:pt x="1578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10" name="Google Shape;1153;p41"/>
            <p:cNvSpPr/>
            <p:nvPr/>
          </p:nvSpPr>
          <p:spPr>
            <a:xfrm>
              <a:off x="4570200" y="32655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33" y="0"/>
                  </a:moveTo>
                  <a:cubicBezTo>
                    <a:pt x="460" y="0"/>
                    <a:pt x="1" y="459"/>
                    <a:pt x="1" y="1003"/>
                  </a:cubicBezTo>
                  <a:cubicBezTo>
                    <a:pt x="1" y="1548"/>
                    <a:pt x="460" y="2007"/>
                    <a:pt x="1033" y="2007"/>
                  </a:cubicBezTo>
                  <a:cubicBezTo>
                    <a:pt x="1578" y="2007"/>
                    <a:pt x="2036" y="1548"/>
                    <a:pt x="2036" y="1003"/>
                  </a:cubicBezTo>
                  <a:cubicBezTo>
                    <a:pt x="2036" y="459"/>
                    <a:pt x="1578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11" name="Google Shape;1154;p41"/>
            <p:cNvSpPr/>
            <p:nvPr/>
          </p:nvSpPr>
          <p:spPr>
            <a:xfrm>
              <a:off x="4511880" y="40867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4" y="0"/>
                  </a:moveTo>
                  <a:cubicBezTo>
                    <a:pt x="430" y="0"/>
                    <a:pt x="0" y="459"/>
                    <a:pt x="0" y="1032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48" y="2036"/>
                    <a:pt x="2007" y="1577"/>
                    <a:pt x="2007" y="1032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12" name="Google Shape;1155;p41"/>
            <p:cNvSpPr/>
            <p:nvPr/>
          </p:nvSpPr>
          <p:spPr>
            <a:xfrm>
              <a:off x="4511880" y="40284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4" y="1"/>
                  </a:moveTo>
                  <a:cubicBezTo>
                    <a:pt x="430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4" y="2007"/>
                  </a:cubicBezTo>
                  <a:cubicBezTo>
                    <a:pt x="1548" y="2007"/>
                    <a:pt x="2007" y="1549"/>
                    <a:pt x="2007" y="1004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13" name="Google Shape;1156;p41"/>
            <p:cNvSpPr/>
            <p:nvPr/>
          </p:nvSpPr>
          <p:spPr>
            <a:xfrm>
              <a:off x="4511880" y="396936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4" y="0"/>
                  </a:moveTo>
                  <a:cubicBezTo>
                    <a:pt x="430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48" y="2036"/>
                    <a:pt x="2007" y="1577"/>
                    <a:pt x="2007" y="1004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14" name="Google Shape;1157;p41"/>
            <p:cNvSpPr/>
            <p:nvPr/>
          </p:nvSpPr>
          <p:spPr>
            <a:xfrm>
              <a:off x="4511880" y="39106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4" y="0"/>
                  </a:moveTo>
                  <a:cubicBezTo>
                    <a:pt x="430" y="0"/>
                    <a:pt x="0" y="459"/>
                    <a:pt x="0" y="1032"/>
                  </a:cubicBezTo>
                  <a:cubicBezTo>
                    <a:pt x="0" y="1577"/>
                    <a:pt x="459" y="2035"/>
                    <a:pt x="1004" y="2035"/>
                  </a:cubicBezTo>
                  <a:cubicBezTo>
                    <a:pt x="1548" y="2035"/>
                    <a:pt x="2007" y="1577"/>
                    <a:pt x="2007" y="1032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15" name="Google Shape;1158;p41"/>
            <p:cNvSpPr/>
            <p:nvPr/>
          </p:nvSpPr>
          <p:spPr>
            <a:xfrm>
              <a:off x="4511880" y="38523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4" y="0"/>
                  </a:moveTo>
                  <a:cubicBezTo>
                    <a:pt x="430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48" y="2007"/>
                    <a:pt x="2007" y="1548"/>
                    <a:pt x="2007" y="1004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16" name="Google Shape;1159;p41"/>
            <p:cNvSpPr/>
            <p:nvPr/>
          </p:nvSpPr>
          <p:spPr>
            <a:xfrm>
              <a:off x="4511880" y="37933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4" y="0"/>
                  </a:moveTo>
                  <a:cubicBezTo>
                    <a:pt x="430" y="0"/>
                    <a:pt x="0" y="459"/>
                    <a:pt x="0" y="1003"/>
                  </a:cubicBezTo>
                  <a:cubicBezTo>
                    <a:pt x="0" y="1577"/>
                    <a:pt x="459" y="2035"/>
                    <a:pt x="1004" y="2035"/>
                  </a:cubicBezTo>
                  <a:cubicBezTo>
                    <a:pt x="1548" y="2035"/>
                    <a:pt x="2007" y="1577"/>
                    <a:pt x="2007" y="1003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17" name="Google Shape;1160;p41"/>
            <p:cNvSpPr/>
            <p:nvPr/>
          </p:nvSpPr>
          <p:spPr>
            <a:xfrm>
              <a:off x="4511880" y="37346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4" y="1"/>
                  </a:moveTo>
                  <a:cubicBezTo>
                    <a:pt x="430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48" y="2036"/>
                    <a:pt x="2007" y="1577"/>
                    <a:pt x="2007" y="1033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18" name="Google Shape;1161;p41"/>
            <p:cNvSpPr/>
            <p:nvPr/>
          </p:nvSpPr>
          <p:spPr>
            <a:xfrm>
              <a:off x="4511880" y="3676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4" y="0"/>
                  </a:moveTo>
                  <a:cubicBezTo>
                    <a:pt x="430" y="0"/>
                    <a:pt x="0" y="430"/>
                    <a:pt x="0" y="1003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48" y="2007"/>
                    <a:pt x="2007" y="1548"/>
                    <a:pt x="2007" y="1003"/>
                  </a:cubicBezTo>
                  <a:cubicBezTo>
                    <a:pt x="2007" y="430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19" name="Google Shape;1162;p41"/>
            <p:cNvSpPr/>
            <p:nvPr/>
          </p:nvSpPr>
          <p:spPr>
            <a:xfrm>
              <a:off x="4511880" y="36176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4" y="1"/>
                  </a:moveTo>
                  <a:cubicBezTo>
                    <a:pt x="430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4" y="2007"/>
                  </a:cubicBezTo>
                  <a:cubicBezTo>
                    <a:pt x="1548" y="2007"/>
                    <a:pt x="2007" y="1549"/>
                    <a:pt x="2007" y="1004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20" name="Google Shape;1163;p41"/>
            <p:cNvSpPr/>
            <p:nvPr/>
          </p:nvSpPr>
          <p:spPr>
            <a:xfrm>
              <a:off x="4511880" y="35586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4" y="0"/>
                  </a:moveTo>
                  <a:cubicBezTo>
                    <a:pt x="430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48" y="2036"/>
                    <a:pt x="2007" y="1577"/>
                    <a:pt x="2007" y="1004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21" name="Google Shape;1164;p41"/>
            <p:cNvSpPr/>
            <p:nvPr/>
          </p:nvSpPr>
          <p:spPr>
            <a:xfrm>
              <a:off x="4511880" y="34999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4" y="0"/>
                  </a:moveTo>
                  <a:cubicBezTo>
                    <a:pt x="430" y="0"/>
                    <a:pt x="0" y="459"/>
                    <a:pt x="0" y="1032"/>
                  </a:cubicBezTo>
                  <a:cubicBezTo>
                    <a:pt x="0" y="1577"/>
                    <a:pt x="459" y="2035"/>
                    <a:pt x="1004" y="2035"/>
                  </a:cubicBezTo>
                  <a:cubicBezTo>
                    <a:pt x="1548" y="2035"/>
                    <a:pt x="2007" y="1577"/>
                    <a:pt x="2007" y="1032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22" name="Google Shape;1165;p41"/>
            <p:cNvSpPr/>
            <p:nvPr/>
          </p:nvSpPr>
          <p:spPr>
            <a:xfrm>
              <a:off x="4511880" y="34416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4" y="0"/>
                  </a:moveTo>
                  <a:cubicBezTo>
                    <a:pt x="430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48" y="2007"/>
                    <a:pt x="2007" y="1548"/>
                    <a:pt x="2007" y="1004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23" name="Google Shape;1166;p41"/>
            <p:cNvSpPr/>
            <p:nvPr/>
          </p:nvSpPr>
          <p:spPr>
            <a:xfrm>
              <a:off x="4511880" y="338256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4" y="0"/>
                  </a:moveTo>
                  <a:cubicBezTo>
                    <a:pt x="430" y="0"/>
                    <a:pt x="0" y="459"/>
                    <a:pt x="0" y="1003"/>
                  </a:cubicBezTo>
                  <a:cubicBezTo>
                    <a:pt x="0" y="1577"/>
                    <a:pt x="459" y="2035"/>
                    <a:pt x="1004" y="2035"/>
                  </a:cubicBezTo>
                  <a:cubicBezTo>
                    <a:pt x="1548" y="2035"/>
                    <a:pt x="2007" y="1577"/>
                    <a:pt x="2007" y="1003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24" name="Google Shape;1167;p41"/>
            <p:cNvSpPr/>
            <p:nvPr/>
          </p:nvSpPr>
          <p:spPr>
            <a:xfrm>
              <a:off x="4511880" y="33238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4" y="1"/>
                  </a:moveTo>
                  <a:cubicBezTo>
                    <a:pt x="430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48" y="2036"/>
                    <a:pt x="2007" y="1577"/>
                    <a:pt x="2007" y="1033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25" name="Google Shape;1168;p41"/>
            <p:cNvSpPr/>
            <p:nvPr/>
          </p:nvSpPr>
          <p:spPr>
            <a:xfrm>
              <a:off x="4511880" y="32655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4" y="0"/>
                  </a:moveTo>
                  <a:cubicBezTo>
                    <a:pt x="430" y="0"/>
                    <a:pt x="0" y="459"/>
                    <a:pt x="0" y="1003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48" y="2007"/>
                    <a:pt x="2007" y="1548"/>
                    <a:pt x="2007" y="1003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26" name="Google Shape;1169;p41"/>
            <p:cNvSpPr/>
            <p:nvPr/>
          </p:nvSpPr>
          <p:spPr>
            <a:xfrm>
              <a:off x="4511880" y="32068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4" y="1"/>
                  </a:moveTo>
                  <a:cubicBezTo>
                    <a:pt x="430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4" y="2007"/>
                  </a:cubicBezTo>
                  <a:cubicBezTo>
                    <a:pt x="1548" y="2007"/>
                    <a:pt x="2007" y="1577"/>
                    <a:pt x="2007" y="1004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27" name="Google Shape;1170;p41"/>
            <p:cNvSpPr/>
            <p:nvPr/>
          </p:nvSpPr>
          <p:spPr>
            <a:xfrm>
              <a:off x="4511880" y="23270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4" y="0"/>
                  </a:moveTo>
                  <a:cubicBezTo>
                    <a:pt x="430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48" y="2007"/>
                    <a:pt x="2007" y="1548"/>
                    <a:pt x="2007" y="1004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28" name="Google Shape;1171;p41"/>
            <p:cNvSpPr/>
            <p:nvPr/>
          </p:nvSpPr>
          <p:spPr>
            <a:xfrm>
              <a:off x="4452840" y="41454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60" y="1"/>
                    <a:pt x="1" y="459"/>
                    <a:pt x="1" y="1004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49" y="2036"/>
                    <a:pt x="2008" y="1577"/>
                    <a:pt x="2008" y="1004"/>
                  </a:cubicBezTo>
                  <a:cubicBezTo>
                    <a:pt x="2008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29" name="Google Shape;1172;p41"/>
            <p:cNvSpPr/>
            <p:nvPr/>
          </p:nvSpPr>
          <p:spPr>
            <a:xfrm>
              <a:off x="4452840" y="40867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60" y="0"/>
                    <a:pt x="1" y="459"/>
                    <a:pt x="1" y="1032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49" y="2036"/>
                    <a:pt x="2008" y="1577"/>
                    <a:pt x="2008" y="1032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30" name="Google Shape;1173;p41"/>
            <p:cNvSpPr/>
            <p:nvPr/>
          </p:nvSpPr>
          <p:spPr>
            <a:xfrm>
              <a:off x="4452840" y="40284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60" y="1"/>
                    <a:pt x="1" y="459"/>
                    <a:pt x="1" y="1004"/>
                  </a:cubicBezTo>
                  <a:cubicBezTo>
                    <a:pt x="1" y="1549"/>
                    <a:pt x="460" y="2007"/>
                    <a:pt x="1004" y="2007"/>
                  </a:cubicBezTo>
                  <a:cubicBezTo>
                    <a:pt x="1549" y="2007"/>
                    <a:pt x="2008" y="1549"/>
                    <a:pt x="2008" y="1004"/>
                  </a:cubicBezTo>
                  <a:cubicBezTo>
                    <a:pt x="2008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31" name="Google Shape;1174;p41"/>
            <p:cNvSpPr/>
            <p:nvPr/>
          </p:nvSpPr>
          <p:spPr>
            <a:xfrm>
              <a:off x="4452840" y="396936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49" y="2036"/>
                    <a:pt x="2008" y="1577"/>
                    <a:pt x="2008" y="1004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32" name="Google Shape;1175;p41"/>
            <p:cNvSpPr/>
            <p:nvPr/>
          </p:nvSpPr>
          <p:spPr>
            <a:xfrm>
              <a:off x="4452840" y="39106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60" y="0"/>
                    <a:pt x="1" y="459"/>
                    <a:pt x="1" y="1032"/>
                  </a:cubicBezTo>
                  <a:cubicBezTo>
                    <a:pt x="1" y="1577"/>
                    <a:pt x="460" y="2035"/>
                    <a:pt x="1004" y="2035"/>
                  </a:cubicBezTo>
                  <a:cubicBezTo>
                    <a:pt x="1549" y="2035"/>
                    <a:pt x="2008" y="1577"/>
                    <a:pt x="2008" y="1032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33" name="Google Shape;1176;p41"/>
            <p:cNvSpPr/>
            <p:nvPr/>
          </p:nvSpPr>
          <p:spPr>
            <a:xfrm>
              <a:off x="4452840" y="38523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48"/>
                    <a:pt x="460" y="2007"/>
                    <a:pt x="1004" y="2007"/>
                  </a:cubicBezTo>
                  <a:cubicBezTo>
                    <a:pt x="1549" y="2007"/>
                    <a:pt x="2008" y="1548"/>
                    <a:pt x="2008" y="1004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34" name="Google Shape;1177;p41"/>
            <p:cNvSpPr/>
            <p:nvPr/>
          </p:nvSpPr>
          <p:spPr>
            <a:xfrm>
              <a:off x="4452840" y="37933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60" y="0"/>
                    <a:pt x="1" y="459"/>
                    <a:pt x="1" y="1003"/>
                  </a:cubicBezTo>
                  <a:cubicBezTo>
                    <a:pt x="1" y="1577"/>
                    <a:pt x="460" y="2035"/>
                    <a:pt x="1004" y="2035"/>
                  </a:cubicBezTo>
                  <a:cubicBezTo>
                    <a:pt x="1549" y="2035"/>
                    <a:pt x="2008" y="1577"/>
                    <a:pt x="2008" y="1003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35" name="Google Shape;1178;p41"/>
            <p:cNvSpPr/>
            <p:nvPr/>
          </p:nvSpPr>
          <p:spPr>
            <a:xfrm>
              <a:off x="4452840" y="37346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60" y="1"/>
                    <a:pt x="1" y="459"/>
                    <a:pt x="1" y="1033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49" y="2036"/>
                    <a:pt x="2008" y="1577"/>
                    <a:pt x="2008" y="1033"/>
                  </a:cubicBezTo>
                  <a:cubicBezTo>
                    <a:pt x="2008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36" name="Google Shape;1179;p41"/>
            <p:cNvSpPr/>
            <p:nvPr/>
          </p:nvSpPr>
          <p:spPr>
            <a:xfrm>
              <a:off x="4452840" y="3676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60" y="0"/>
                    <a:pt x="1" y="430"/>
                    <a:pt x="1" y="1003"/>
                  </a:cubicBezTo>
                  <a:cubicBezTo>
                    <a:pt x="1" y="1548"/>
                    <a:pt x="460" y="2007"/>
                    <a:pt x="1004" y="2007"/>
                  </a:cubicBezTo>
                  <a:cubicBezTo>
                    <a:pt x="1549" y="2007"/>
                    <a:pt x="2008" y="1548"/>
                    <a:pt x="2008" y="1003"/>
                  </a:cubicBezTo>
                  <a:cubicBezTo>
                    <a:pt x="2008" y="430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37" name="Google Shape;1180;p41"/>
            <p:cNvSpPr/>
            <p:nvPr/>
          </p:nvSpPr>
          <p:spPr>
            <a:xfrm>
              <a:off x="4452840" y="36176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60" y="1"/>
                    <a:pt x="1" y="459"/>
                    <a:pt x="1" y="1004"/>
                  </a:cubicBezTo>
                  <a:cubicBezTo>
                    <a:pt x="1" y="1549"/>
                    <a:pt x="460" y="2007"/>
                    <a:pt x="1004" y="2007"/>
                  </a:cubicBezTo>
                  <a:cubicBezTo>
                    <a:pt x="1549" y="2007"/>
                    <a:pt x="2008" y="1549"/>
                    <a:pt x="2008" y="1004"/>
                  </a:cubicBezTo>
                  <a:cubicBezTo>
                    <a:pt x="2008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38" name="Google Shape;1181;p41"/>
            <p:cNvSpPr/>
            <p:nvPr/>
          </p:nvSpPr>
          <p:spPr>
            <a:xfrm>
              <a:off x="4452840" y="35586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49" y="2036"/>
                    <a:pt x="2008" y="1577"/>
                    <a:pt x="2008" y="1004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39" name="Google Shape;1182;p41"/>
            <p:cNvSpPr/>
            <p:nvPr/>
          </p:nvSpPr>
          <p:spPr>
            <a:xfrm>
              <a:off x="4452840" y="34999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60" y="0"/>
                    <a:pt x="1" y="459"/>
                    <a:pt x="1" y="1032"/>
                  </a:cubicBezTo>
                  <a:cubicBezTo>
                    <a:pt x="1" y="1577"/>
                    <a:pt x="460" y="2035"/>
                    <a:pt x="1004" y="2035"/>
                  </a:cubicBezTo>
                  <a:cubicBezTo>
                    <a:pt x="1549" y="2035"/>
                    <a:pt x="2008" y="1577"/>
                    <a:pt x="2008" y="1032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40" name="Google Shape;1183;p41"/>
            <p:cNvSpPr/>
            <p:nvPr/>
          </p:nvSpPr>
          <p:spPr>
            <a:xfrm>
              <a:off x="4452840" y="34416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48"/>
                    <a:pt x="460" y="2007"/>
                    <a:pt x="1004" y="2007"/>
                  </a:cubicBezTo>
                  <a:cubicBezTo>
                    <a:pt x="1549" y="2007"/>
                    <a:pt x="2008" y="1548"/>
                    <a:pt x="2008" y="1004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41" name="Google Shape;1184;p41"/>
            <p:cNvSpPr/>
            <p:nvPr/>
          </p:nvSpPr>
          <p:spPr>
            <a:xfrm>
              <a:off x="4452840" y="338256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60" y="0"/>
                    <a:pt x="1" y="459"/>
                    <a:pt x="1" y="1003"/>
                  </a:cubicBezTo>
                  <a:cubicBezTo>
                    <a:pt x="1" y="1577"/>
                    <a:pt x="460" y="2035"/>
                    <a:pt x="1004" y="2035"/>
                  </a:cubicBezTo>
                  <a:cubicBezTo>
                    <a:pt x="1549" y="2035"/>
                    <a:pt x="2008" y="1577"/>
                    <a:pt x="2008" y="1003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42" name="Google Shape;1185;p41"/>
            <p:cNvSpPr/>
            <p:nvPr/>
          </p:nvSpPr>
          <p:spPr>
            <a:xfrm>
              <a:off x="4452840" y="33238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60" y="1"/>
                    <a:pt x="1" y="459"/>
                    <a:pt x="1" y="1033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49" y="2036"/>
                    <a:pt x="2008" y="1577"/>
                    <a:pt x="2008" y="1033"/>
                  </a:cubicBezTo>
                  <a:cubicBezTo>
                    <a:pt x="2008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43" name="Google Shape;1186;p41"/>
            <p:cNvSpPr/>
            <p:nvPr/>
          </p:nvSpPr>
          <p:spPr>
            <a:xfrm>
              <a:off x="4452840" y="32655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60" y="0"/>
                    <a:pt x="1" y="459"/>
                    <a:pt x="1" y="1003"/>
                  </a:cubicBezTo>
                  <a:cubicBezTo>
                    <a:pt x="1" y="1548"/>
                    <a:pt x="460" y="2007"/>
                    <a:pt x="1004" y="2007"/>
                  </a:cubicBezTo>
                  <a:cubicBezTo>
                    <a:pt x="1549" y="2007"/>
                    <a:pt x="2008" y="1548"/>
                    <a:pt x="2008" y="1003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44" name="Google Shape;1187;p41"/>
            <p:cNvSpPr/>
            <p:nvPr/>
          </p:nvSpPr>
          <p:spPr>
            <a:xfrm>
              <a:off x="4452840" y="32068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60" y="1"/>
                    <a:pt x="1" y="459"/>
                    <a:pt x="1" y="1004"/>
                  </a:cubicBezTo>
                  <a:cubicBezTo>
                    <a:pt x="1" y="1577"/>
                    <a:pt x="460" y="2007"/>
                    <a:pt x="1004" y="2007"/>
                  </a:cubicBezTo>
                  <a:cubicBezTo>
                    <a:pt x="1549" y="2007"/>
                    <a:pt x="2008" y="1577"/>
                    <a:pt x="2008" y="1004"/>
                  </a:cubicBezTo>
                  <a:cubicBezTo>
                    <a:pt x="2008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45" name="Google Shape;1188;p41"/>
            <p:cNvSpPr/>
            <p:nvPr/>
          </p:nvSpPr>
          <p:spPr>
            <a:xfrm>
              <a:off x="4452840" y="24440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49" y="2036"/>
                    <a:pt x="2008" y="1577"/>
                    <a:pt x="2008" y="1004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46" name="Google Shape;1189;p41"/>
            <p:cNvSpPr/>
            <p:nvPr/>
          </p:nvSpPr>
          <p:spPr>
            <a:xfrm>
              <a:off x="4452840" y="23270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48"/>
                    <a:pt x="460" y="2007"/>
                    <a:pt x="1004" y="2007"/>
                  </a:cubicBezTo>
                  <a:cubicBezTo>
                    <a:pt x="1549" y="2007"/>
                    <a:pt x="2008" y="1548"/>
                    <a:pt x="2008" y="1004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47" name="Google Shape;1190;p41"/>
            <p:cNvSpPr/>
            <p:nvPr/>
          </p:nvSpPr>
          <p:spPr>
            <a:xfrm>
              <a:off x="4452840" y="22680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60" y="1"/>
                    <a:pt x="1" y="460"/>
                    <a:pt x="1" y="1004"/>
                  </a:cubicBezTo>
                  <a:cubicBezTo>
                    <a:pt x="1" y="1578"/>
                    <a:pt x="460" y="2036"/>
                    <a:pt x="1004" y="2036"/>
                  </a:cubicBezTo>
                  <a:cubicBezTo>
                    <a:pt x="1549" y="2036"/>
                    <a:pt x="2008" y="1578"/>
                    <a:pt x="2008" y="1004"/>
                  </a:cubicBezTo>
                  <a:cubicBezTo>
                    <a:pt x="2008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48" name="Google Shape;1191;p41"/>
            <p:cNvSpPr/>
            <p:nvPr/>
          </p:nvSpPr>
          <p:spPr>
            <a:xfrm>
              <a:off x="4394160" y="43214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0"/>
                  </a:moveTo>
                  <a:cubicBezTo>
                    <a:pt x="459" y="0"/>
                    <a:pt x="1" y="459"/>
                    <a:pt x="1" y="1003"/>
                  </a:cubicBezTo>
                  <a:cubicBezTo>
                    <a:pt x="1" y="1577"/>
                    <a:pt x="459" y="2035"/>
                    <a:pt x="1004" y="2035"/>
                  </a:cubicBezTo>
                  <a:cubicBezTo>
                    <a:pt x="1577" y="2035"/>
                    <a:pt x="2036" y="1577"/>
                    <a:pt x="2036" y="1003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49" name="Google Shape;1192;p41"/>
            <p:cNvSpPr/>
            <p:nvPr/>
          </p:nvSpPr>
          <p:spPr>
            <a:xfrm>
              <a:off x="4394160" y="41454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04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50" name="Google Shape;1193;p41"/>
            <p:cNvSpPr/>
            <p:nvPr/>
          </p:nvSpPr>
          <p:spPr>
            <a:xfrm>
              <a:off x="4394160" y="40867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51" name="Google Shape;1194;p41"/>
            <p:cNvSpPr/>
            <p:nvPr/>
          </p:nvSpPr>
          <p:spPr>
            <a:xfrm>
              <a:off x="4394160" y="40284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04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52" name="Google Shape;1195;p41"/>
            <p:cNvSpPr/>
            <p:nvPr/>
          </p:nvSpPr>
          <p:spPr>
            <a:xfrm>
              <a:off x="4394160" y="396936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53" name="Google Shape;1196;p41"/>
            <p:cNvSpPr/>
            <p:nvPr/>
          </p:nvSpPr>
          <p:spPr>
            <a:xfrm>
              <a:off x="4394160" y="39106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5"/>
                    <a:pt x="1004" y="2035"/>
                  </a:cubicBezTo>
                  <a:cubicBezTo>
                    <a:pt x="1577" y="2035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54" name="Google Shape;1197;p41"/>
            <p:cNvSpPr/>
            <p:nvPr/>
          </p:nvSpPr>
          <p:spPr>
            <a:xfrm>
              <a:off x="4394160" y="38523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55" name="Google Shape;1198;p41"/>
            <p:cNvSpPr/>
            <p:nvPr/>
          </p:nvSpPr>
          <p:spPr>
            <a:xfrm>
              <a:off x="4394160" y="37933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0"/>
                  </a:moveTo>
                  <a:cubicBezTo>
                    <a:pt x="459" y="0"/>
                    <a:pt x="1" y="459"/>
                    <a:pt x="1" y="1003"/>
                  </a:cubicBezTo>
                  <a:cubicBezTo>
                    <a:pt x="1" y="1577"/>
                    <a:pt x="459" y="2035"/>
                    <a:pt x="1004" y="2035"/>
                  </a:cubicBezTo>
                  <a:cubicBezTo>
                    <a:pt x="1577" y="2035"/>
                    <a:pt x="2036" y="1577"/>
                    <a:pt x="2036" y="1003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56" name="Google Shape;1199;p41"/>
            <p:cNvSpPr/>
            <p:nvPr/>
          </p:nvSpPr>
          <p:spPr>
            <a:xfrm>
              <a:off x="4394160" y="37346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04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57" name="Google Shape;1200;p41"/>
            <p:cNvSpPr/>
            <p:nvPr/>
          </p:nvSpPr>
          <p:spPr>
            <a:xfrm>
              <a:off x="4394160" y="3676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04" y="0"/>
                  </a:moveTo>
                  <a:cubicBezTo>
                    <a:pt x="459" y="0"/>
                    <a:pt x="1" y="430"/>
                    <a:pt x="1" y="1003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77" y="2007"/>
                    <a:pt x="2036" y="1548"/>
                    <a:pt x="2036" y="1003"/>
                  </a:cubicBezTo>
                  <a:cubicBezTo>
                    <a:pt x="2036" y="430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58" name="Google Shape;1201;p41"/>
            <p:cNvSpPr/>
            <p:nvPr/>
          </p:nvSpPr>
          <p:spPr>
            <a:xfrm>
              <a:off x="4394160" y="36176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04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59" name="Google Shape;1202;p41"/>
            <p:cNvSpPr/>
            <p:nvPr/>
          </p:nvSpPr>
          <p:spPr>
            <a:xfrm>
              <a:off x="4394160" y="35586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60" name="Google Shape;1203;p41"/>
            <p:cNvSpPr/>
            <p:nvPr/>
          </p:nvSpPr>
          <p:spPr>
            <a:xfrm>
              <a:off x="4394160" y="34999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5"/>
                    <a:pt x="1004" y="2035"/>
                  </a:cubicBezTo>
                  <a:cubicBezTo>
                    <a:pt x="1577" y="2035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61" name="Google Shape;1204;p41"/>
            <p:cNvSpPr/>
            <p:nvPr/>
          </p:nvSpPr>
          <p:spPr>
            <a:xfrm>
              <a:off x="4394160" y="34416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62" name="Google Shape;1205;p41"/>
            <p:cNvSpPr/>
            <p:nvPr/>
          </p:nvSpPr>
          <p:spPr>
            <a:xfrm>
              <a:off x="4394160" y="338256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0"/>
                  </a:moveTo>
                  <a:cubicBezTo>
                    <a:pt x="459" y="0"/>
                    <a:pt x="1" y="459"/>
                    <a:pt x="1" y="1003"/>
                  </a:cubicBezTo>
                  <a:cubicBezTo>
                    <a:pt x="1" y="1577"/>
                    <a:pt x="459" y="2035"/>
                    <a:pt x="1004" y="2035"/>
                  </a:cubicBezTo>
                  <a:cubicBezTo>
                    <a:pt x="1577" y="2035"/>
                    <a:pt x="2036" y="1577"/>
                    <a:pt x="2036" y="1003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63" name="Google Shape;1206;p41"/>
            <p:cNvSpPr/>
            <p:nvPr/>
          </p:nvSpPr>
          <p:spPr>
            <a:xfrm>
              <a:off x="4394160" y="33238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04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64" name="Google Shape;1207;p41"/>
            <p:cNvSpPr/>
            <p:nvPr/>
          </p:nvSpPr>
          <p:spPr>
            <a:xfrm>
              <a:off x="4394160" y="32655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04" y="0"/>
                  </a:moveTo>
                  <a:cubicBezTo>
                    <a:pt x="459" y="0"/>
                    <a:pt x="1" y="459"/>
                    <a:pt x="1" y="1003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77" y="2007"/>
                    <a:pt x="2036" y="1548"/>
                    <a:pt x="2036" y="1003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65" name="Google Shape;1208;p41"/>
            <p:cNvSpPr/>
            <p:nvPr/>
          </p:nvSpPr>
          <p:spPr>
            <a:xfrm>
              <a:off x="4394160" y="32068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66" name="Google Shape;1209;p41"/>
            <p:cNvSpPr/>
            <p:nvPr/>
          </p:nvSpPr>
          <p:spPr>
            <a:xfrm>
              <a:off x="4394160" y="24440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67" name="Google Shape;1210;p41"/>
            <p:cNvSpPr/>
            <p:nvPr/>
          </p:nvSpPr>
          <p:spPr>
            <a:xfrm>
              <a:off x="4394160" y="23270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68" name="Google Shape;1211;p41"/>
            <p:cNvSpPr/>
            <p:nvPr/>
          </p:nvSpPr>
          <p:spPr>
            <a:xfrm>
              <a:off x="4394160" y="22680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04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78"/>
                    <a:pt x="459" y="2036"/>
                    <a:pt x="1004" y="2036"/>
                  </a:cubicBezTo>
                  <a:cubicBezTo>
                    <a:pt x="1577" y="2036"/>
                    <a:pt x="2036" y="1578"/>
                    <a:pt x="2036" y="1004"/>
                  </a:cubicBezTo>
                  <a:cubicBezTo>
                    <a:pt x="2036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69" name="Google Shape;1212;p41"/>
            <p:cNvSpPr/>
            <p:nvPr/>
          </p:nvSpPr>
          <p:spPr>
            <a:xfrm>
              <a:off x="4394160" y="22093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70" name="Google Shape;1213;p41"/>
            <p:cNvSpPr/>
            <p:nvPr/>
          </p:nvSpPr>
          <p:spPr>
            <a:xfrm>
              <a:off x="4394160" y="21510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4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49"/>
                    <a:pt x="459" y="2008"/>
                    <a:pt x="1004" y="2008"/>
                  </a:cubicBezTo>
                  <a:cubicBezTo>
                    <a:pt x="1577" y="2008"/>
                    <a:pt x="2036" y="1549"/>
                    <a:pt x="2036" y="1004"/>
                  </a:cubicBezTo>
                  <a:cubicBezTo>
                    <a:pt x="2036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71" name="Google Shape;1214;p41"/>
            <p:cNvSpPr/>
            <p:nvPr/>
          </p:nvSpPr>
          <p:spPr>
            <a:xfrm>
              <a:off x="4394160" y="19749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04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72" name="Google Shape;1215;p41"/>
            <p:cNvSpPr/>
            <p:nvPr/>
          </p:nvSpPr>
          <p:spPr>
            <a:xfrm>
              <a:off x="4394160" y="19162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73" name="Google Shape;1216;p41"/>
            <p:cNvSpPr/>
            <p:nvPr/>
          </p:nvSpPr>
          <p:spPr>
            <a:xfrm>
              <a:off x="4394160" y="15642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74" name="Google Shape;1217;p41"/>
            <p:cNvSpPr/>
            <p:nvPr/>
          </p:nvSpPr>
          <p:spPr>
            <a:xfrm>
              <a:off x="4335120" y="43214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03"/>
                  </a:cubicBezTo>
                  <a:cubicBezTo>
                    <a:pt x="0" y="1577"/>
                    <a:pt x="459" y="2035"/>
                    <a:pt x="1032" y="2035"/>
                  </a:cubicBezTo>
                  <a:cubicBezTo>
                    <a:pt x="1577" y="2035"/>
                    <a:pt x="2036" y="1577"/>
                    <a:pt x="2036" y="1003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75" name="Google Shape;1218;p41"/>
            <p:cNvSpPr/>
            <p:nvPr/>
          </p:nvSpPr>
          <p:spPr>
            <a:xfrm>
              <a:off x="4335120" y="42624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2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76" name="Google Shape;1219;p41"/>
            <p:cNvSpPr/>
            <p:nvPr/>
          </p:nvSpPr>
          <p:spPr>
            <a:xfrm>
              <a:off x="4335120" y="42040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2" y="0"/>
                  </a:moveTo>
                  <a:cubicBezTo>
                    <a:pt x="459" y="0"/>
                    <a:pt x="0" y="459"/>
                    <a:pt x="0" y="1003"/>
                  </a:cubicBezTo>
                  <a:cubicBezTo>
                    <a:pt x="0" y="1548"/>
                    <a:pt x="459" y="2007"/>
                    <a:pt x="1032" y="2007"/>
                  </a:cubicBezTo>
                  <a:cubicBezTo>
                    <a:pt x="1577" y="2007"/>
                    <a:pt x="2036" y="1548"/>
                    <a:pt x="2036" y="1003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77" name="Google Shape;1220;p41"/>
            <p:cNvSpPr/>
            <p:nvPr/>
          </p:nvSpPr>
          <p:spPr>
            <a:xfrm>
              <a:off x="4335120" y="41454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04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78" name="Google Shape;1221;p41"/>
            <p:cNvSpPr/>
            <p:nvPr/>
          </p:nvSpPr>
          <p:spPr>
            <a:xfrm>
              <a:off x="4335120" y="40867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79" name="Google Shape;1222;p41"/>
            <p:cNvSpPr/>
            <p:nvPr/>
          </p:nvSpPr>
          <p:spPr>
            <a:xfrm>
              <a:off x="4335120" y="40284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32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80" name="Google Shape;1223;p41"/>
            <p:cNvSpPr/>
            <p:nvPr/>
          </p:nvSpPr>
          <p:spPr>
            <a:xfrm>
              <a:off x="4335120" y="396936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81" name="Google Shape;1224;p41"/>
            <p:cNvSpPr/>
            <p:nvPr/>
          </p:nvSpPr>
          <p:spPr>
            <a:xfrm>
              <a:off x="4335120" y="36176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32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82" name="Google Shape;1225;p41"/>
            <p:cNvSpPr/>
            <p:nvPr/>
          </p:nvSpPr>
          <p:spPr>
            <a:xfrm>
              <a:off x="4335120" y="35586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83" name="Google Shape;1226;p41"/>
            <p:cNvSpPr/>
            <p:nvPr/>
          </p:nvSpPr>
          <p:spPr>
            <a:xfrm>
              <a:off x="4335120" y="34999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5"/>
                    <a:pt x="1032" y="2035"/>
                  </a:cubicBezTo>
                  <a:cubicBezTo>
                    <a:pt x="1577" y="2035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84" name="Google Shape;1227;p41"/>
            <p:cNvSpPr/>
            <p:nvPr/>
          </p:nvSpPr>
          <p:spPr>
            <a:xfrm>
              <a:off x="4335120" y="34416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32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85" name="Google Shape;1228;p41"/>
            <p:cNvSpPr/>
            <p:nvPr/>
          </p:nvSpPr>
          <p:spPr>
            <a:xfrm>
              <a:off x="4335120" y="338256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03"/>
                  </a:cubicBezTo>
                  <a:cubicBezTo>
                    <a:pt x="0" y="1577"/>
                    <a:pt x="459" y="2035"/>
                    <a:pt x="1032" y="2035"/>
                  </a:cubicBezTo>
                  <a:cubicBezTo>
                    <a:pt x="1577" y="2035"/>
                    <a:pt x="2036" y="1577"/>
                    <a:pt x="2036" y="1003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86" name="Google Shape;1229;p41"/>
            <p:cNvSpPr/>
            <p:nvPr/>
          </p:nvSpPr>
          <p:spPr>
            <a:xfrm>
              <a:off x="4335120" y="33238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2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87" name="Google Shape;1230;p41"/>
            <p:cNvSpPr/>
            <p:nvPr/>
          </p:nvSpPr>
          <p:spPr>
            <a:xfrm>
              <a:off x="4335120" y="32655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2" y="0"/>
                  </a:moveTo>
                  <a:cubicBezTo>
                    <a:pt x="459" y="0"/>
                    <a:pt x="0" y="459"/>
                    <a:pt x="0" y="1003"/>
                  </a:cubicBezTo>
                  <a:cubicBezTo>
                    <a:pt x="0" y="1548"/>
                    <a:pt x="459" y="2007"/>
                    <a:pt x="1032" y="2007"/>
                  </a:cubicBezTo>
                  <a:cubicBezTo>
                    <a:pt x="1577" y="2007"/>
                    <a:pt x="2036" y="1548"/>
                    <a:pt x="2036" y="1003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88" name="Google Shape;1231;p41"/>
            <p:cNvSpPr/>
            <p:nvPr/>
          </p:nvSpPr>
          <p:spPr>
            <a:xfrm>
              <a:off x="4335120" y="32068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32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89" name="Google Shape;1232;p41"/>
            <p:cNvSpPr/>
            <p:nvPr/>
          </p:nvSpPr>
          <p:spPr>
            <a:xfrm>
              <a:off x="4335120" y="31478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90" name="Google Shape;1233;p41"/>
            <p:cNvSpPr/>
            <p:nvPr/>
          </p:nvSpPr>
          <p:spPr>
            <a:xfrm>
              <a:off x="4335120" y="30308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91" name="Google Shape;1234;p41"/>
            <p:cNvSpPr/>
            <p:nvPr/>
          </p:nvSpPr>
          <p:spPr>
            <a:xfrm>
              <a:off x="4335120" y="25030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32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92" name="Google Shape;1235;p41"/>
            <p:cNvSpPr/>
            <p:nvPr/>
          </p:nvSpPr>
          <p:spPr>
            <a:xfrm>
              <a:off x="4335120" y="24440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93" name="Google Shape;1236;p41"/>
            <p:cNvSpPr/>
            <p:nvPr/>
          </p:nvSpPr>
          <p:spPr>
            <a:xfrm>
              <a:off x="4335120" y="238536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2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32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94" name="Google Shape;1237;p41"/>
            <p:cNvSpPr/>
            <p:nvPr/>
          </p:nvSpPr>
          <p:spPr>
            <a:xfrm>
              <a:off x="4335120" y="23270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32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95" name="Google Shape;1238;p41"/>
            <p:cNvSpPr/>
            <p:nvPr/>
          </p:nvSpPr>
          <p:spPr>
            <a:xfrm>
              <a:off x="4335120" y="22093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96" name="Google Shape;1239;p41"/>
            <p:cNvSpPr/>
            <p:nvPr/>
          </p:nvSpPr>
          <p:spPr>
            <a:xfrm>
              <a:off x="4335120" y="20332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97" name="Google Shape;1240;p41"/>
            <p:cNvSpPr/>
            <p:nvPr/>
          </p:nvSpPr>
          <p:spPr>
            <a:xfrm>
              <a:off x="4335120" y="19749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32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98" name="Google Shape;1241;p41"/>
            <p:cNvSpPr/>
            <p:nvPr/>
          </p:nvSpPr>
          <p:spPr>
            <a:xfrm>
              <a:off x="4335120" y="19162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07"/>
                    <a:pt x="1032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99" name="Google Shape;1242;p41"/>
            <p:cNvSpPr/>
            <p:nvPr/>
          </p:nvSpPr>
          <p:spPr>
            <a:xfrm>
              <a:off x="4335120" y="18572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2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32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00" name="Google Shape;1243;p41"/>
            <p:cNvSpPr/>
            <p:nvPr/>
          </p:nvSpPr>
          <p:spPr>
            <a:xfrm>
              <a:off x="4335120" y="16232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31"/>
                    <a:pt x="0" y="1004"/>
                  </a:cubicBezTo>
                  <a:cubicBezTo>
                    <a:pt x="0" y="1549"/>
                    <a:pt x="459" y="2008"/>
                    <a:pt x="1032" y="2008"/>
                  </a:cubicBezTo>
                  <a:cubicBezTo>
                    <a:pt x="1577" y="2008"/>
                    <a:pt x="2036" y="1549"/>
                    <a:pt x="2036" y="1004"/>
                  </a:cubicBezTo>
                  <a:cubicBezTo>
                    <a:pt x="2036" y="431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01" name="Google Shape;1244;p41"/>
            <p:cNvSpPr/>
            <p:nvPr/>
          </p:nvSpPr>
          <p:spPr>
            <a:xfrm>
              <a:off x="4335120" y="15642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32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02" name="Google Shape;1245;p41"/>
            <p:cNvSpPr/>
            <p:nvPr/>
          </p:nvSpPr>
          <p:spPr>
            <a:xfrm>
              <a:off x="4276800" y="42624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49" y="2036"/>
                    <a:pt x="2007" y="1577"/>
                    <a:pt x="2007" y="1033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03" name="Google Shape;1246;p41"/>
            <p:cNvSpPr/>
            <p:nvPr/>
          </p:nvSpPr>
          <p:spPr>
            <a:xfrm>
              <a:off x="4276800" y="42040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1" y="459"/>
                    <a:pt x="1" y="1003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49" y="2007"/>
                    <a:pt x="2007" y="1548"/>
                    <a:pt x="2007" y="1003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04" name="Google Shape;1247;p41"/>
            <p:cNvSpPr/>
            <p:nvPr/>
          </p:nvSpPr>
          <p:spPr>
            <a:xfrm>
              <a:off x="4276800" y="41454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49" y="2036"/>
                    <a:pt x="2007" y="1577"/>
                    <a:pt x="2007" y="1004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05" name="Google Shape;1248;p41"/>
            <p:cNvSpPr/>
            <p:nvPr/>
          </p:nvSpPr>
          <p:spPr>
            <a:xfrm>
              <a:off x="4276800" y="35586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49" y="2036"/>
                    <a:pt x="2007" y="1577"/>
                    <a:pt x="2007" y="1004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06" name="Google Shape;1249;p41"/>
            <p:cNvSpPr/>
            <p:nvPr/>
          </p:nvSpPr>
          <p:spPr>
            <a:xfrm>
              <a:off x="4276800" y="34999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5"/>
                    <a:pt x="1004" y="2035"/>
                  </a:cubicBezTo>
                  <a:cubicBezTo>
                    <a:pt x="1549" y="2035"/>
                    <a:pt x="2007" y="1577"/>
                    <a:pt x="2007" y="1032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07" name="Google Shape;1250;p41"/>
            <p:cNvSpPr/>
            <p:nvPr/>
          </p:nvSpPr>
          <p:spPr>
            <a:xfrm>
              <a:off x="4276800" y="34416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49" y="2007"/>
                    <a:pt x="2007" y="1548"/>
                    <a:pt x="2007" y="1004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08" name="Google Shape;1251;p41"/>
            <p:cNvSpPr/>
            <p:nvPr/>
          </p:nvSpPr>
          <p:spPr>
            <a:xfrm>
              <a:off x="4276800" y="338256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03"/>
                  </a:cubicBezTo>
                  <a:cubicBezTo>
                    <a:pt x="1" y="1577"/>
                    <a:pt x="459" y="2035"/>
                    <a:pt x="1004" y="2035"/>
                  </a:cubicBezTo>
                  <a:cubicBezTo>
                    <a:pt x="1549" y="2035"/>
                    <a:pt x="2007" y="1577"/>
                    <a:pt x="2007" y="1003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09" name="Google Shape;1252;p41"/>
            <p:cNvSpPr/>
            <p:nvPr/>
          </p:nvSpPr>
          <p:spPr>
            <a:xfrm>
              <a:off x="4276800" y="33238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49" y="2036"/>
                    <a:pt x="2007" y="1577"/>
                    <a:pt x="2007" y="1033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10" name="Google Shape;1253;p41"/>
            <p:cNvSpPr/>
            <p:nvPr/>
          </p:nvSpPr>
          <p:spPr>
            <a:xfrm>
              <a:off x="4276800" y="32655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1" y="459"/>
                    <a:pt x="1" y="1003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49" y="2007"/>
                    <a:pt x="2007" y="1548"/>
                    <a:pt x="2007" y="1003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11" name="Google Shape;1254;p41"/>
            <p:cNvSpPr/>
            <p:nvPr/>
          </p:nvSpPr>
          <p:spPr>
            <a:xfrm>
              <a:off x="4276800" y="32068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49" y="2007"/>
                    <a:pt x="2007" y="1577"/>
                    <a:pt x="2007" y="1004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12" name="Google Shape;1255;p41"/>
            <p:cNvSpPr/>
            <p:nvPr/>
          </p:nvSpPr>
          <p:spPr>
            <a:xfrm>
              <a:off x="4276800" y="30308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49" y="2036"/>
                    <a:pt x="2007" y="1577"/>
                    <a:pt x="2007" y="1004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13" name="Google Shape;1256;p41"/>
            <p:cNvSpPr/>
            <p:nvPr/>
          </p:nvSpPr>
          <p:spPr>
            <a:xfrm>
              <a:off x="4276800" y="29718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5"/>
                    <a:pt x="1004" y="2035"/>
                  </a:cubicBezTo>
                  <a:cubicBezTo>
                    <a:pt x="1549" y="2035"/>
                    <a:pt x="2007" y="1577"/>
                    <a:pt x="2007" y="1032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14" name="Google Shape;1257;p41"/>
            <p:cNvSpPr/>
            <p:nvPr/>
          </p:nvSpPr>
          <p:spPr>
            <a:xfrm>
              <a:off x="4276800" y="25617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49"/>
                    <a:pt x="459" y="2008"/>
                    <a:pt x="1004" y="2008"/>
                  </a:cubicBezTo>
                  <a:cubicBezTo>
                    <a:pt x="1549" y="2008"/>
                    <a:pt x="2007" y="1549"/>
                    <a:pt x="2007" y="1004"/>
                  </a:cubicBezTo>
                  <a:cubicBezTo>
                    <a:pt x="2007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15" name="Google Shape;1258;p41"/>
            <p:cNvSpPr/>
            <p:nvPr/>
          </p:nvSpPr>
          <p:spPr>
            <a:xfrm>
              <a:off x="4276800" y="25030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49" y="2007"/>
                    <a:pt x="2007" y="1549"/>
                    <a:pt x="2007" y="1004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16" name="Google Shape;1259;p41"/>
            <p:cNvSpPr/>
            <p:nvPr/>
          </p:nvSpPr>
          <p:spPr>
            <a:xfrm>
              <a:off x="4276800" y="24440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49" y="2036"/>
                    <a:pt x="2007" y="1577"/>
                    <a:pt x="2007" y="1004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17" name="Google Shape;1260;p41"/>
            <p:cNvSpPr/>
            <p:nvPr/>
          </p:nvSpPr>
          <p:spPr>
            <a:xfrm>
              <a:off x="4276800" y="238536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1" y="460"/>
                    <a:pt x="1" y="1033"/>
                  </a:cubicBezTo>
                  <a:cubicBezTo>
                    <a:pt x="1" y="1578"/>
                    <a:pt x="459" y="2036"/>
                    <a:pt x="1004" y="2036"/>
                  </a:cubicBezTo>
                  <a:cubicBezTo>
                    <a:pt x="1549" y="2036"/>
                    <a:pt x="2007" y="1578"/>
                    <a:pt x="2007" y="1033"/>
                  </a:cubicBezTo>
                  <a:cubicBezTo>
                    <a:pt x="2007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18" name="Google Shape;1261;p41"/>
            <p:cNvSpPr/>
            <p:nvPr/>
          </p:nvSpPr>
          <p:spPr>
            <a:xfrm>
              <a:off x="4276800" y="23270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49" y="2007"/>
                    <a:pt x="2007" y="1548"/>
                    <a:pt x="2007" y="1004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19" name="Google Shape;1262;p41"/>
            <p:cNvSpPr/>
            <p:nvPr/>
          </p:nvSpPr>
          <p:spPr>
            <a:xfrm>
              <a:off x="4276800" y="22680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78"/>
                    <a:pt x="459" y="2036"/>
                    <a:pt x="1004" y="2036"/>
                  </a:cubicBezTo>
                  <a:cubicBezTo>
                    <a:pt x="1549" y="2036"/>
                    <a:pt x="2007" y="1578"/>
                    <a:pt x="2007" y="1004"/>
                  </a:cubicBezTo>
                  <a:cubicBezTo>
                    <a:pt x="2007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20" name="Google Shape;1263;p41"/>
            <p:cNvSpPr/>
            <p:nvPr/>
          </p:nvSpPr>
          <p:spPr>
            <a:xfrm>
              <a:off x="4276800" y="22093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49" y="2036"/>
                    <a:pt x="2007" y="1577"/>
                    <a:pt x="2007" y="1033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21" name="Google Shape;1264;p41"/>
            <p:cNvSpPr/>
            <p:nvPr/>
          </p:nvSpPr>
          <p:spPr>
            <a:xfrm>
              <a:off x="4276800" y="21510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49"/>
                    <a:pt x="459" y="2008"/>
                    <a:pt x="1004" y="2008"/>
                  </a:cubicBezTo>
                  <a:cubicBezTo>
                    <a:pt x="1549" y="2008"/>
                    <a:pt x="2007" y="1549"/>
                    <a:pt x="2007" y="1004"/>
                  </a:cubicBezTo>
                  <a:cubicBezTo>
                    <a:pt x="2007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22" name="Google Shape;1265;p41"/>
            <p:cNvSpPr/>
            <p:nvPr/>
          </p:nvSpPr>
          <p:spPr>
            <a:xfrm>
              <a:off x="4276800" y="20332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49" y="2036"/>
                    <a:pt x="2007" y="1577"/>
                    <a:pt x="2007" y="1032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23" name="Google Shape;1266;p41"/>
            <p:cNvSpPr/>
            <p:nvPr/>
          </p:nvSpPr>
          <p:spPr>
            <a:xfrm>
              <a:off x="4276800" y="19749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04" y="2007"/>
                  </a:cubicBezTo>
                  <a:cubicBezTo>
                    <a:pt x="1549" y="2007"/>
                    <a:pt x="2007" y="1549"/>
                    <a:pt x="2007" y="1004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24" name="Google Shape;1267;p41"/>
            <p:cNvSpPr/>
            <p:nvPr/>
          </p:nvSpPr>
          <p:spPr>
            <a:xfrm>
              <a:off x="4276800" y="19162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49" y="2007"/>
                    <a:pt x="2007" y="1577"/>
                    <a:pt x="2007" y="1004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25" name="Google Shape;1268;p41"/>
            <p:cNvSpPr/>
            <p:nvPr/>
          </p:nvSpPr>
          <p:spPr>
            <a:xfrm>
              <a:off x="4276800" y="18572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1" y="460"/>
                    <a:pt x="1" y="1033"/>
                  </a:cubicBezTo>
                  <a:cubicBezTo>
                    <a:pt x="1" y="1578"/>
                    <a:pt x="459" y="2036"/>
                    <a:pt x="1004" y="2036"/>
                  </a:cubicBezTo>
                  <a:cubicBezTo>
                    <a:pt x="1549" y="2036"/>
                    <a:pt x="2007" y="1578"/>
                    <a:pt x="2007" y="1033"/>
                  </a:cubicBezTo>
                  <a:cubicBezTo>
                    <a:pt x="2007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26" name="Google Shape;1269;p41"/>
            <p:cNvSpPr/>
            <p:nvPr/>
          </p:nvSpPr>
          <p:spPr>
            <a:xfrm>
              <a:off x="4276800" y="16232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49"/>
                    <a:pt x="459" y="2008"/>
                    <a:pt x="1004" y="2008"/>
                  </a:cubicBezTo>
                  <a:cubicBezTo>
                    <a:pt x="1549" y="2008"/>
                    <a:pt x="2007" y="1549"/>
                    <a:pt x="2007" y="1004"/>
                  </a:cubicBezTo>
                  <a:cubicBezTo>
                    <a:pt x="2007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27" name="Google Shape;1270;p41"/>
            <p:cNvSpPr/>
            <p:nvPr/>
          </p:nvSpPr>
          <p:spPr>
            <a:xfrm>
              <a:off x="4276800" y="15642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49" y="2007"/>
                    <a:pt x="2007" y="1577"/>
                    <a:pt x="2007" y="1004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28" name="Google Shape;1271;p41"/>
            <p:cNvSpPr/>
            <p:nvPr/>
          </p:nvSpPr>
          <p:spPr>
            <a:xfrm>
              <a:off x="4218120" y="34999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5"/>
                    <a:pt x="1004" y="2035"/>
                  </a:cubicBezTo>
                  <a:cubicBezTo>
                    <a:pt x="1577" y="2035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29" name="Google Shape;1272;p41"/>
            <p:cNvSpPr/>
            <p:nvPr/>
          </p:nvSpPr>
          <p:spPr>
            <a:xfrm>
              <a:off x="4218120" y="34416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4" y="0"/>
                  </a:moveTo>
                  <a:cubicBezTo>
                    <a:pt x="459" y="0"/>
                    <a:pt x="0" y="430"/>
                    <a:pt x="0" y="1004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77" y="2007"/>
                    <a:pt x="2007" y="1577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30" name="Google Shape;1273;p41"/>
            <p:cNvSpPr/>
            <p:nvPr/>
          </p:nvSpPr>
          <p:spPr>
            <a:xfrm>
              <a:off x="4218120" y="338256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0"/>
                  </a:moveTo>
                  <a:cubicBezTo>
                    <a:pt x="459" y="0"/>
                    <a:pt x="0" y="459"/>
                    <a:pt x="0" y="1003"/>
                  </a:cubicBezTo>
                  <a:cubicBezTo>
                    <a:pt x="0" y="1577"/>
                    <a:pt x="459" y="2035"/>
                    <a:pt x="1004" y="2035"/>
                  </a:cubicBezTo>
                  <a:cubicBezTo>
                    <a:pt x="1577" y="2035"/>
                    <a:pt x="2036" y="1577"/>
                    <a:pt x="2036" y="1003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31" name="Google Shape;1274;p41"/>
            <p:cNvSpPr/>
            <p:nvPr/>
          </p:nvSpPr>
          <p:spPr>
            <a:xfrm>
              <a:off x="4218120" y="33238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04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32" name="Google Shape;1275;p41"/>
            <p:cNvSpPr/>
            <p:nvPr/>
          </p:nvSpPr>
          <p:spPr>
            <a:xfrm>
              <a:off x="4218120" y="32655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04" y="0"/>
                  </a:moveTo>
                  <a:cubicBezTo>
                    <a:pt x="459" y="0"/>
                    <a:pt x="0" y="459"/>
                    <a:pt x="0" y="1003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77" y="2007"/>
                    <a:pt x="2036" y="1548"/>
                    <a:pt x="2036" y="1003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33" name="Google Shape;1276;p41"/>
            <p:cNvSpPr/>
            <p:nvPr/>
          </p:nvSpPr>
          <p:spPr>
            <a:xfrm>
              <a:off x="4218120" y="32068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4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34" name="Google Shape;1277;p41"/>
            <p:cNvSpPr/>
            <p:nvPr/>
          </p:nvSpPr>
          <p:spPr>
            <a:xfrm>
              <a:off x="4218120" y="29718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5"/>
                    <a:pt x="1004" y="2035"/>
                  </a:cubicBezTo>
                  <a:cubicBezTo>
                    <a:pt x="1577" y="2035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35" name="Google Shape;1278;p41"/>
            <p:cNvSpPr/>
            <p:nvPr/>
          </p:nvSpPr>
          <p:spPr>
            <a:xfrm>
              <a:off x="4218120" y="28548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9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07"/>
                    <a:pt x="1004" y="2007"/>
                  </a:cubicBezTo>
                  <a:cubicBezTo>
                    <a:pt x="1021" y="2008"/>
                    <a:pt x="1037" y="2008"/>
                    <a:pt x="1054" y="2008"/>
                  </a:cubicBezTo>
                  <a:cubicBezTo>
                    <a:pt x="1602" y="2008"/>
                    <a:pt x="2008" y="1560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36" name="Google Shape;1279;p41"/>
            <p:cNvSpPr/>
            <p:nvPr/>
          </p:nvSpPr>
          <p:spPr>
            <a:xfrm>
              <a:off x="4218120" y="26200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37" name="Google Shape;1280;p41"/>
            <p:cNvSpPr/>
            <p:nvPr/>
          </p:nvSpPr>
          <p:spPr>
            <a:xfrm>
              <a:off x="4218120" y="25617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4" y="1"/>
                  </a:moveTo>
                  <a:cubicBezTo>
                    <a:pt x="459" y="1"/>
                    <a:pt x="0" y="431"/>
                    <a:pt x="0" y="1004"/>
                  </a:cubicBezTo>
                  <a:cubicBezTo>
                    <a:pt x="0" y="1549"/>
                    <a:pt x="459" y="2008"/>
                    <a:pt x="1004" y="2008"/>
                  </a:cubicBezTo>
                  <a:cubicBezTo>
                    <a:pt x="1577" y="2008"/>
                    <a:pt x="2007" y="1549"/>
                    <a:pt x="2007" y="1004"/>
                  </a:cubicBezTo>
                  <a:cubicBezTo>
                    <a:pt x="2036" y="431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38" name="Google Shape;1281;p41"/>
            <p:cNvSpPr/>
            <p:nvPr/>
          </p:nvSpPr>
          <p:spPr>
            <a:xfrm>
              <a:off x="4218120" y="25030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4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39" name="Google Shape;1282;p41"/>
            <p:cNvSpPr/>
            <p:nvPr/>
          </p:nvSpPr>
          <p:spPr>
            <a:xfrm>
              <a:off x="4218120" y="24440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40" name="Google Shape;1283;p41"/>
            <p:cNvSpPr/>
            <p:nvPr/>
          </p:nvSpPr>
          <p:spPr>
            <a:xfrm>
              <a:off x="4218120" y="238536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04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4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41" name="Google Shape;1284;p41"/>
            <p:cNvSpPr/>
            <p:nvPr/>
          </p:nvSpPr>
          <p:spPr>
            <a:xfrm>
              <a:off x="4218120" y="23270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42" name="Google Shape;1285;p41"/>
            <p:cNvSpPr/>
            <p:nvPr/>
          </p:nvSpPr>
          <p:spPr>
            <a:xfrm>
              <a:off x="4218120" y="20332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43" name="Google Shape;1286;p41"/>
            <p:cNvSpPr/>
            <p:nvPr/>
          </p:nvSpPr>
          <p:spPr>
            <a:xfrm>
              <a:off x="4218120" y="18572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04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4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44" name="Google Shape;1287;p41"/>
            <p:cNvSpPr/>
            <p:nvPr/>
          </p:nvSpPr>
          <p:spPr>
            <a:xfrm>
              <a:off x="4218120" y="16812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45" name="Google Shape;1288;p41"/>
            <p:cNvSpPr/>
            <p:nvPr/>
          </p:nvSpPr>
          <p:spPr>
            <a:xfrm>
              <a:off x="4218120" y="16232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4" y="1"/>
                  </a:moveTo>
                  <a:cubicBezTo>
                    <a:pt x="459" y="1"/>
                    <a:pt x="0" y="431"/>
                    <a:pt x="0" y="1004"/>
                  </a:cubicBezTo>
                  <a:cubicBezTo>
                    <a:pt x="0" y="1549"/>
                    <a:pt x="459" y="2008"/>
                    <a:pt x="1004" y="2008"/>
                  </a:cubicBezTo>
                  <a:cubicBezTo>
                    <a:pt x="1577" y="2008"/>
                    <a:pt x="2036" y="1549"/>
                    <a:pt x="2036" y="1004"/>
                  </a:cubicBezTo>
                  <a:cubicBezTo>
                    <a:pt x="2036" y="431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46" name="Google Shape;1289;p41"/>
            <p:cNvSpPr/>
            <p:nvPr/>
          </p:nvSpPr>
          <p:spPr>
            <a:xfrm>
              <a:off x="4159080" y="32068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07"/>
                    <a:pt x="1033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47" name="Google Shape;1290;p41"/>
            <p:cNvSpPr/>
            <p:nvPr/>
          </p:nvSpPr>
          <p:spPr>
            <a:xfrm>
              <a:off x="4159080" y="29718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5"/>
                    <a:pt x="1033" y="2035"/>
                  </a:cubicBezTo>
                  <a:cubicBezTo>
                    <a:pt x="1577" y="2035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48" name="Google Shape;1291;p41"/>
            <p:cNvSpPr/>
            <p:nvPr/>
          </p:nvSpPr>
          <p:spPr>
            <a:xfrm>
              <a:off x="4159080" y="28548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07"/>
                    <a:pt x="1033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49" name="Google Shape;1292;p41"/>
            <p:cNvSpPr/>
            <p:nvPr/>
          </p:nvSpPr>
          <p:spPr>
            <a:xfrm>
              <a:off x="4159080" y="27961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33" y="1"/>
                  </a:moveTo>
                  <a:cubicBezTo>
                    <a:pt x="459" y="1"/>
                    <a:pt x="1" y="460"/>
                    <a:pt x="1" y="1033"/>
                  </a:cubicBezTo>
                  <a:cubicBezTo>
                    <a:pt x="1" y="1578"/>
                    <a:pt x="459" y="2036"/>
                    <a:pt x="1033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50" name="Google Shape;1293;p41"/>
            <p:cNvSpPr/>
            <p:nvPr/>
          </p:nvSpPr>
          <p:spPr>
            <a:xfrm>
              <a:off x="4159080" y="27378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33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51" name="Google Shape;1294;p41"/>
            <p:cNvSpPr/>
            <p:nvPr/>
          </p:nvSpPr>
          <p:spPr>
            <a:xfrm>
              <a:off x="4159080" y="26787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78"/>
                    <a:pt x="459" y="2008"/>
                    <a:pt x="1033" y="2008"/>
                  </a:cubicBezTo>
                  <a:cubicBezTo>
                    <a:pt x="1577" y="2008"/>
                    <a:pt x="2036" y="1578"/>
                    <a:pt x="2036" y="1004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52" name="Google Shape;1295;p41"/>
            <p:cNvSpPr/>
            <p:nvPr/>
          </p:nvSpPr>
          <p:spPr>
            <a:xfrm>
              <a:off x="4159080" y="26200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33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53" name="Google Shape;1296;p41"/>
            <p:cNvSpPr/>
            <p:nvPr/>
          </p:nvSpPr>
          <p:spPr>
            <a:xfrm>
              <a:off x="4159080" y="25617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59" y="1"/>
                    <a:pt x="1" y="431"/>
                    <a:pt x="1" y="1004"/>
                  </a:cubicBezTo>
                  <a:cubicBezTo>
                    <a:pt x="1" y="1549"/>
                    <a:pt x="459" y="2008"/>
                    <a:pt x="1004" y="2008"/>
                  </a:cubicBezTo>
                  <a:cubicBezTo>
                    <a:pt x="1577" y="2008"/>
                    <a:pt x="2036" y="1549"/>
                    <a:pt x="2036" y="1004"/>
                  </a:cubicBezTo>
                  <a:cubicBezTo>
                    <a:pt x="2036" y="431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54" name="Google Shape;1297;p41"/>
            <p:cNvSpPr/>
            <p:nvPr/>
          </p:nvSpPr>
          <p:spPr>
            <a:xfrm>
              <a:off x="4159080" y="25030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07"/>
                    <a:pt x="1033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55" name="Google Shape;1298;p41"/>
            <p:cNvSpPr/>
            <p:nvPr/>
          </p:nvSpPr>
          <p:spPr>
            <a:xfrm>
              <a:off x="4159080" y="24440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36"/>
                    <a:pt x="1033" y="2036"/>
                  </a:cubicBezTo>
                  <a:cubicBezTo>
                    <a:pt x="1577" y="2036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56" name="Google Shape;1299;p41"/>
            <p:cNvSpPr/>
            <p:nvPr/>
          </p:nvSpPr>
          <p:spPr>
            <a:xfrm>
              <a:off x="4159080" y="238536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33" y="1"/>
                  </a:moveTo>
                  <a:cubicBezTo>
                    <a:pt x="459" y="1"/>
                    <a:pt x="1" y="460"/>
                    <a:pt x="1" y="1033"/>
                  </a:cubicBezTo>
                  <a:cubicBezTo>
                    <a:pt x="1" y="1578"/>
                    <a:pt x="459" y="2036"/>
                    <a:pt x="1033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57" name="Google Shape;1300;p41"/>
            <p:cNvSpPr/>
            <p:nvPr/>
          </p:nvSpPr>
          <p:spPr>
            <a:xfrm>
              <a:off x="4159080" y="23270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33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58" name="Google Shape;1301;p41"/>
            <p:cNvSpPr/>
            <p:nvPr/>
          </p:nvSpPr>
          <p:spPr>
            <a:xfrm>
              <a:off x="4159080" y="22680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33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78"/>
                    <a:pt x="459" y="2036"/>
                    <a:pt x="1033" y="2036"/>
                  </a:cubicBezTo>
                  <a:cubicBezTo>
                    <a:pt x="1577" y="2036"/>
                    <a:pt x="2036" y="1578"/>
                    <a:pt x="2036" y="1004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59" name="Google Shape;1302;p41"/>
            <p:cNvSpPr/>
            <p:nvPr/>
          </p:nvSpPr>
          <p:spPr>
            <a:xfrm>
              <a:off x="4159080" y="20332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6"/>
                    <a:pt x="1033" y="2036"/>
                  </a:cubicBezTo>
                  <a:cubicBezTo>
                    <a:pt x="1577" y="2036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60" name="Google Shape;1303;p41"/>
            <p:cNvSpPr/>
            <p:nvPr/>
          </p:nvSpPr>
          <p:spPr>
            <a:xfrm>
              <a:off x="4159080" y="19749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33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61" name="Google Shape;1304;p41"/>
            <p:cNvSpPr/>
            <p:nvPr/>
          </p:nvSpPr>
          <p:spPr>
            <a:xfrm>
              <a:off x="4159080" y="18572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33" y="1"/>
                  </a:moveTo>
                  <a:cubicBezTo>
                    <a:pt x="459" y="1"/>
                    <a:pt x="1" y="460"/>
                    <a:pt x="1" y="1033"/>
                  </a:cubicBezTo>
                  <a:cubicBezTo>
                    <a:pt x="1" y="1578"/>
                    <a:pt x="459" y="2036"/>
                    <a:pt x="1033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62" name="Google Shape;1305;p41"/>
            <p:cNvSpPr/>
            <p:nvPr/>
          </p:nvSpPr>
          <p:spPr>
            <a:xfrm>
              <a:off x="4159080" y="16812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33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63" name="Google Shape;1306;p41"/>
            <p:cNvSpPr/>
            <p:nvPr/>
          </p:nvSpPr>
          <p:spPr>
            <a:xfrm>
              <a:off x="4159080" y="16232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59" y="1"/>
                    <a:pt x="1" y="431"/>
                    <a:pt x="1" y="1004"/>
                  </a:cubicBezTo>
                  <a:cubicBezTo>
                    <a:pt x="1" y="1549"/>
                    <a:pt x="459" y="2008"/>
                    <a:pt x="1033" y="2008"/>
                  </a:cubicBezTo>
                  <a:cubicBezTo>
                    <a:pt x="1577" y="2008"/>
                    <a:pt x="2036" y="1549"/>
                    <a:pt x="2036" y="1004"/>
                  </a:cubicBezTo>
                  <a:cubicBezTo>
                    <a:pt x="2036" y="431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64" name="Google Shape;1307;p41"/>
            <p:cNvSpPr/>
            <p:nvPr/>
          </p:nvSpPr>
          <p:spPr>
            <a:xfrm>
              <a:off x="4101120" y="32068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3" y="2007"/>
                  </a:cubicBezTo>
                  <a:cubicBezTo>
                    <a:pt x="1548" y="2007"/>
                    <a:pt x="2007" y="1577"/>
                    <a:pt x="2007" y="1004"/>
                  </a:cubicBezTo>
                  <a:cubicBezTo>
                    <a:pt x="2007" y="459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65" name="Google Shape;1308;p41"/>
            <p:cNvSpPr/>
            <p:nvPr/>
          </p:nvSpPr>
          <p:spPr>
            <a:xfrm>
              <a:off x="4101120" y="31478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3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48" y="2036"/>
                    <a:pt x="2007" y="1577"/>
                    <a:pt x="2007" y="1032"/>
                  </a:cubicBezTo>
                  <a:cubicBezTo>
                    <a:pt x="2007" y="459"/>
                    <a:pt x="1548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66" name="Google Shape;1309;p41"/>
            <p:cNvSpPr/>
            <p:nvPr/>
          </p:nvSpPr>
          <p:spPr>
            <a:xfrm>
              <a:off x="4101120" y="30895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3" y="2007"/>
                  </a:cubicBezTo>
                  <a:cubicBezTo>
                    <a:pt x="1548" y="2007"/>
                    <a:pt x="2007" y="1549"/>
                    <a:pt x="2007" y="1004"/>
                  </a:cubicBezTo>
                  <a:cubicBezTo>
                    <a:pt x="2007" y="459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67" name="Google Shape;1310;p41"/>
            <p:cNvSpPr/>
            <p:nvPr/>
          </p:nvSpPr>
          <p:spPr>
            <a:xfrm>
              <a:off x="4101120" y="27378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3" y="2007"/>
                  </a:cubicBezTo>
                  <a:cubicBezTo>
                    <a:pt x="1548" y="2007"/>
                    <a:pt x="2007" y="1548"/>
                    <a:pt x="2007" y="1004"/>
                  </a:cubicBezTo>
                  <a:cubicBezTo>
                    <a:pt x="2007" y="459"/>
                    <a:pt x="1548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68" name="Google Shape;1311;p41"/>
            <p:cNvSpPr/>
            <p:nvPr/>
          </p:nvSpPr>
          <p:spPr>
            <a:xfrm>
              <a:off x="4101120" y="26787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08"/>
                    <a:pt x="1003" y="2008"/>
                  </a:cubicBezTo>
                  <a:cubicBezTo>
                    <a:pt x="1548" y="2008"/>
                    <a:pt x="2007" y="1578"/>
                    <a:pt x="2007" y="1004"/>
                  </a:cubicBezTo>
                  <a:cubicBezTo>
                    <a:pt x="2007" y="460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69" name="Google Shape;1312;p41"/>
            <p:cNvSpPr/>
            <p:nvPr/>
          </p:nvSpPr>
          <p:spPr>
            <a:xfrm>
              <a:off x="4101120" y="26200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3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48" y="2036"/>
                    <a:pt x="2007" y="1577"/>
                    <a:pt x="2007" y="1033"/>
                  </a:cubicBezTo>
                  <a:cubicBezTo>
                    <a:pt x="2007" y="459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70" name="Google Shape;1313;p41"/>
            <p:cNvSpPr/>
            <p:nvPr/>
          </p:nvSpPr>
          <p:spPr>
            <a:xfrm>
              <a:off x="4101120" y="25617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03" y="2008"/>
                  </a:cubicBezTo>
                  <a:cubicBezTo>
                    <a:pt x="1548" y="2008"/>
                    <a:pt x="2007" y="1549"/>
                    <a:pt x="2007" y="1004"/>
                  </a:cubicBezTo>
                  <a:cubicBezTo>
                    <a:pt x="2007" y="460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71" name="Google Shape;1314;p41"/>
            <p:cNvSpPr/>
            <p:nvPr/>
          </p:nvSpPr>
          <p:spPr>
            <a:xfrm>
              <a:off x="4101120" y="25030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3" y="2007"/>
                  </a:cubicBezTo>
                  <a:cubicBezTo>
                    <a:pt x="1548" y="2007"/>
                    <a:pt x="2007" y="1549"/>
                    <a:pt x="2007" y="1004"/>
                  </a:cubicBezTo>
                  <a:cubicBezTo>
                    <a:pt x="2007" y="459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72" name="Google Shape;1315;p41"/>
            <p:cNvSpPr/>
            <p:nvPr/>
          </p:nvSpPr>
          <p:spPr>
            <a:xfrm>
              <a:off x="4101120" y="24440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48" y="2036"/>
                    <a:pt x="2007" y="1577"/>
                    <a:pt x="2007" y="1004"/>
                  </a:cubicBezTo>
                  <a:cubicBezTo>
                    <a:pt x="2007" y="459"/>
                    <a:pt x="1548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73" name="Google Shape;1316;p41"/>
            <p:cNvSpPr/>
            <p:nvPr/>
          </p:nvSpPr>
          <p:spPr>
            <a:xfrm>
              <a:off x="4101120" y="238536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3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3" y="2036"/>
                  </a:cubicBezTo>
                  <a:cubicBezTo>
                    <a:pt x="1548" y="2036"/>
                    <a:pt x="2007" y="1578"/>
                    <a:pt x="2007" y="1033"/>
                  </a:cubicBezTo>
                  <a:cubicBezTo>
                    <a:pt x="2007" y="460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74" name="Google Shape;1317;p41"/>
            <p:cNvSpPr/>
            <p:nvPr/>
          </p:nvSpPr>
          <p:spPr>
            <a:xfrm>
              <a:off x="4101120" y="23270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3" y="2007"/>
                  </a:cubicBezTo>
                  <a:cubicBezTo>
                    <a:pt x="1548" y="2007"/>
                    <a:pt x="2007" y="1548"/>
                    <a:pt x="2007" y="1004"/>
                  </a:cubicBezTo>
                  <a:cubicBezTo>
                    <a:pt x="2007" y="459"/>
                    <a:pt x="1548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75" name="Google Shape;1318;p41"/>
            <p:cNvSpPr/>
            <p:nvPr/>
          </p:nvSpPr>
          <p:spPr>
            <a:xfrm>
              <a:off x="4101120" y="22680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3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36"/>
                    <a:pt x="1003" y="2036"/>
                  </a:cubicBezTo>
                  <a:cubicBezTo>
                    <a:pt x="1548" y="2036"/>
                    <a:pt x="2007" y="1578"/>
                    <a:pt x="2007" y="1004"/>
                  </a:cubicBezTo>
                  <a:cubicBezTo>
                    <a:pt x="2007" y="460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76" name="Google Shape;1319;p41"/>
            <p:cNvSpPr/>
            <p:nvPr/>
          </p:nvSpPr>
          <p:spPr>
            <a:xfrm>
              <a:off x="4101120" y="20332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3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48" y="2036"/>
                    <a:pt x="2007" y="1577"/>
                    <a:pt x="2007" y="1032"/>
                  </a:cubicBezTo>
                  <a:cubicBezTo>
                    <a:pt x="2007" y="459"/>
                    <a:pt x="1548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77" name="Google Shape;1320;p41"/>
            <p:cNvSpPr/>
            <p:nvPr/>
          </p:nvSpPr>
          <p:spPr>
            <a:xfrm>
              <a:off x="4101120" y="18572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3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3" y="2036"/>
                  </a:cubicBezTo>
                  <a:cubicBezTo>
                    <a:pt x="1548" y="2036"/>
                    <a:pt x="2007" y="1578"/>
                    <a:pt x="2007" y="1033"/>
                  </a:cubicBezTo>
                  <a:cubicBezTo>
                    <a:pt x="2007" y="460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78" name="Google Shape;1321;p41"/>
            <p:cNvSpPr/>
            <p:nvPr/>
          </p:nvSpPr>
          <p:spPr>
            <a:xfrm>
              <a:off x="4101120" y="16812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3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48" y="2036"/>
                    <a:pt x="2007" y="1577"/>
                    <a:pt x="2007" y="1033"/>
                  </a:cubicBezTo>
                  <a:cubicBezTo>
                    <a:pt x="2007" y="459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79" name="Google Shape;1322;p41"/>
            <p:cNvSpPr/>
            <p:nvPr/>
          </p:nvSpPr>
          <p:spPr>
            <a:xfrm>
              <a:off x="4101120" y="16232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03" y="2008"/>
                  </a:cubicBezTo>
                  <a:cubicBezTo>
                    <a:pt x="1548" y="2008"/>
                    <a:pt x="2007" y="1549"/>
                    <a:pt x="2007" y="1004"/>
                  </a:cubicBezTo>
                  <a:cubicBezTo>
                    <a:pt x="2007" y="460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80" name="Google Shape;1323;p41"/>
            <p:cNvSpPr/>
            <p:nvPr/>
          </p:nvSpPr>
          <p:spPr>
            <a:xfrm>
              <a:off x="4042080" y="30895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04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81" name="Google Shape;1324;p41"/>
            <p:cNvSpPr/>
            <p:nvPr/>
          </p:nvSpPr>
          <p:spPr>
            <a:xfrm>
              <a:off x="4042080" y="30308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82" name="Google Shape;1325;p41"/>
            <p:cNvSpPr/>
            <p:nvPr/>
          </p:nvSpPr>
          <p:spPr>
            <a:xfrm>
              <a:off x="4042080" y="29718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04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5"/>
                    <a:pt x="1004" y="2035"/>
                  </a:cubicBezTo>
                  <a:cubicBezTo>
                    <a:pt x="1577" y="2035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83" name="Google Shape;1326;p41"/>
            <p:cNvSpPr/>
            <p:nvPr/>
          </p:nvSpPr>
          <p:spPr>
            <a:xfrm>
              <a:off x="4042080" y="27378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84" name="Google Shape;1327;p41"/>
            <p:cNvSpPr/>
            <p:nvPr/>
          </p:nvSpPr>
          <p:spPr>
            <a:xfrm>
              <a:off x="4042080" y="26787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04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78"/>
                    <a:pt x="459" y="2008"/>
                    <a:pt x="1004" y="2008"/>
                  </a:cubicBezTo>
                  <a:cubicBezTo>
                    <a:pt x="1577" y="2008"/>
                    <a:pt x="2036" y="1578"/>
                    <a:pt x="2036" y="1004"/>
                  </a:cubicBezTo>
                  <a:cubicBezTo>
                    <a:pt x="2036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85" name="Google Shape;1328;p41"/>
            <p:cNvSpPr/>
            <p:nvPr/>
          </p:nvSpPr>
          <p:spPr>
            <a:xfrm>
              <a:off x="4042080" y="26200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04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86" name="Google Shape;1329;p41"/>
            <p:cNvSpPr/>
            <p:nvPr/>
          </p:nvSpPr>
          <p:spPr>
            <a:xfrm>
              <a:off x="4042080" y="25617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04" y="1"/>
                  </a:moveTo>
                  <a:cubicBezTo>
                    <a:pt x="459" y="1"/>
                    <a:pt x="1" y="431"/>
                    <a:pt x="1" y="1004"/>
                  </a:cubicBezTo>
                  <a:cubicBezTo>
                    <a:pt x="1" y="1549"/>
                    <a:pt x="459" y="2008"/>
                    <a:pt x="1004" y="2008"/>
                  </a:cubicBezTo>
                  <a:cubicBezTo>
                    <a:pt x="1577" y="2008"/>
                    <a:pt x="2036" y="1549"/>
                    <a:pt x="2036" y="1004"/>
                  </a:cubicBezTo>
                  <a:cubicBezTo>
                    <a:pt x="2036" y="431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87" name="Google Shape;1330;p41"/>
            <p:cNvSpPr/>
            <p:nvPr/>
          </p:nvSpPr>
          <p:spPr>
            <a:xfrm>
              <a:off x="4042080" y="25030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88" name="Google Shape;1331;p41"/>
            <p:cNvSpPr/>
            <p:nvPr/>
          </p:nvSpPr>
          <p:spPr>
            <a:xfrm>
              <a:off x="4042080" y="24440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89" name="Google Shape;1332;p41"/>
            <p:cNvSpPr/>
            <p:nvPr/>
          </p:nvSpPr>
          <p:spPr>
            <a:xfrm>
              <a:off x="4042080" y="238536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04" y="1"/>
                  </a:moveTo>
                  <a:cubicBezTo>
                    <a:pt x="459" y="1"/>
                    <a:pt x="1" y="460"/>
                    <a:pt x="1" y="1033"/>
                  </a:cubicBezTo>
                  <a:cubicBezTo>
                    <a:pt x="1" y="1578"/>
                    <a:pt x="459" y="2036"/>
                    <a:pt x="1004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90" name="Google Shape;1333;p41"/>
            <p:cNvSpPr/>
            <p:nvPr/>
          </p:nvSpPr>
          <p:spPr>
            <a:xfrm>
              <a:off x="4042080" y="23270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91" name="Google Shape;1334;p41"/>
            <p:cNvSpPr/>
            <p:nvPr/>
          </p:nvSpPr>
          <p:spPr>
            <a:xfrm>
              <a:off x="4042080" y="22680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04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78"/>
                    <a:pt x="459" y="2036"/>
                    <a:pt x="1004" y="2036"/>
                  </a:cubicBezTo>
                  <a:cubicBezTo>
                    <a:pt x="1577" y="2036"/>
                    <a:pt x="2036" y="1578"/>
                    <a:pt x="2036" y="1004"/>
                  </a:cubicBezTo>
                  <a:cubicBezTo>
                    <a:pt x="2036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92" name="Google Shape;1335;p41"/>
            <p:cNvSpPr/>
            <p:nvPr/>
          </p:nvSpPr>
          <p:spPr>
            <a:xfrm>
              <a:off x="4042080" y="22093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04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93" name="Google Shape;1336;p41"/>
            <p:cNvSpPr/>
            <p:nvPr/>
          </p:nvSpPr>
          <p:spPr>
            <a:xfrm>
              <a:off x="4042080" y="20332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04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94" name="Google Shape;1337;p41"/>
            <p:cNvSpPr/>
            <p:nvPr/>
          </p:nvSpPr>
          <p:spPr>
            <a:xfrm>
              <a:off x="4042080" y="17989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95" name="Google Shape;1338;p41"/>
            <p:cNvSpPr/>
            <p:nvPr/>
          </p:nvSpPr>
          <p:spPr>
            <a:xfrm>
              <a:off x="4042080" y="16232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04" y="1"/>
                  </a:moveTo>
                  <a:cubicBezTo>
                    <a:pt x="459" y="1"/>
                    <a:pt x="1" y="431"/>
                    <a:pt x="1" y="1004"/>
                  </a:cubicBezTo>
                  <a:cubicBezTo>
                    <a:pt x="1" y="1549"/>
                    <a:pt x="459" y="2008"/>
                    <a:pt x="1004" y="2008"/>
                  </a:cubicBezTo>
                  <a:cubicBezTo>
                    <a:pt x="1577" y="2008"/>
                    <a:pt x="2036" y="1549"/>
                    <a:pt x="2036" y="1004"/>
                  </a:cubicBezTo>
                  <a:cubicBezTo>
                    <a:pt x="2036" y="431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96" name="Google Shape;1339;p41"/>
            <p:cNvSpPr/>
            <p:nvPr/>
          </p:nvSpPr>
          <p:spPr>
            <a:xfrm>
              <a:off x="3983400" y="30308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97" name="Google Shape;1340;p41"/>
            <p:cNvSpPr/>
            <p:nvPr/>
          </p:nvSpPr>
          <p:spPr>
            <a:xfrm>
              <a:off x="3983400" y="29718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5"/>
                    <a:pt x="1032" y="2035"/>
                  </a:cubicBezTo>
                  <a:cubicBezTo>
                    <a:pt x="1577" y="2035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98" name="Google Shape;1341;p41"/>
            <p:cNvSpPr/>
            <p:nvPr/>
          </p:nvSpPr>
          <p:spPr>
            <a:xfrm>
              <a:off x="3983400" y="27378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32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99" name="Google Shape;1342;p41"/>
            <p:cNvSpPr/>
            <p:nvPr/>
          </p:nvSpPr>
          <p:spPr>
            <a:xfrm>
              <a:off x="3983400" y="26787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08"/>
                    <a:pt x="1032" y="2008"/>
                  </a:cubicBezTo>
                  <a:cubicBezTo>
                    <a:pt x="1577" y="2008"/>
                    <a:pt x="2036" y="1578"/>
                    <a:pt x="2036" y="1004"/>
                  </a:cubicBezTo>
                  <a:cubicBezTo>
                    <a:pt x="2036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00" name="Google Shape;1343;p41"/>
            <p:cNvSpPr/>
            <p:nvPr/>
          </p:nvSpPr>
          <p:spPr>
            <a:xfrm>
              <a:off x="3983400" y="26200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01" name="Google Shape;1344;p41"/>
            <p:cNvSpPr/>
            <p:nvPr/>
          </p:nvSpPr>
          <p:spPr>
            <a:xfrm>
              <a:off x="3983400" y="25617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32" y="2008"/>
                  </a:cubicBezTo>
                  <a:cubicBezTo>
                    <a:pt x="1577" y="2008"/>
                    <a:pt x="2036" y="1549"/>
                    <a:pt x="2036" y="1004"/>
                  </a:cubicBezTo>
                  <a:cubicBezTo>
                    <a:pt x="2036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02" name="Google Shape;1345;p41"/>
            <p:cNvSpPr/>
            <p:nvPr/>
          </p:nvSpPr>
          <p:spPr>
            <a:xfrm>
              <a:off x="3983400" y="25030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32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03" name="Google Shape;1346;p41"/>
            <p:cNvSpPr/>
            <p:nvPr/>
          </p:nvSpPr>
          <p:spPr>
            <a:xfrm>
              <a:off x="3983400" y="24440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04" name="Google Shape;1347;p41"/>
            <p:cNvSpPr/>
            <p:nvPr/>
          </p:nvSpPr>
          <p:spPr>
            <a:xfrm>
              <a:off x="3983400" y="238536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2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32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05" name="Google Shape;1348;p41"/>
            <p:cNvSpPr/>
            <p:nvPr/>
          </p:nvSpPr>
          <p:spPr>
            <a:xfrm>
              <a:off x="3983400" y="23270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32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06" name="Google Shape;1349;p41"/>
            <p:cNvSpPr/>
            <p:nvPr/>
          </p:nvSpPr>
          <p:spPr>
            <a:xfrm>
              <a:off x="3983400" y="22680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2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36"/>
                    <a:pt x="1032" y="2036"/>
                  </a:cubicBezTo>
                  <a:cubicBezTo>
                    <a:pt x="1577" y="2036"/>
                    <a:pt x="2036" y="1578"/>
                    <a:pt x="2036" y="1004"/>
                  </a:cubicBezTo>
                  <a:cubicBezTo>
                    <a:pt x="2036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07" name="Google Shape;1350;p41"/>
            <p:cNvSpPr/>
            <p:nvPr/>
          </p:nvSpPr>
          <p:spPr>
            <a:xfrm>
              <a:off x="3983400" y="22093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08" name="Google Shape;1351;p41"/>
            <p:cNvSpPr/>
            <p:nvPr/>
          </p:nvSpPr>
          <p:spPr>
            <a:xfrm>
              <a:off x="3983400" y="2092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32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09" name="Google Shape;1352;p41"/>
            <p:cNvSpPr/>
            <p:nvPr/>
          </p:nvSpPr>
          <p:spPr>
            <a:xfrm>
              <a:off x="3983400" y="20332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10" name="Google Shape;1353;p41"/>
            <p:cNvSpPr/>
            <p:nvPr/>
          </p:nvSpPr>
          <p:spPr>
            <a:xfrm>
              <a:off x="3983400" y="19749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32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11" name="Google Shape;1354;p41"/>
            <p:cNvSpPr/>
            <p:nvPr/>
          </p:nvSpPr>
          <p:spPr>
            <a:xfrm>
              <a:off x="3983400" y="19162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07"/>
                    <a:pt x="1032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12" name="Google Shape;1355;p41"/>
            <p:cNvSpPr/>
            <p:nvPr/>
          </p:nvSpPr>
          <p:spPr>
            <a:xfrm>
              <a:off x="3983400" y="17402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08"/>
                    <a:pt x="1032" y="2008"/>
                  </a:cubicBezTo>
                  <a:cubicBezTo>
                    <a:pt x="1577" y="2008"/>
                    <a:pt x="2036" y="1578"/>
                    <a:pt x="2036" y="1004"/>
                  </a:cubicBezTo>
                  <a:cubicBezTo>
                    <a:pt x="2036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13" name="Google Shape;1356;p41"/>
            <p:cNvSpPr/>
            <p:nvPr/>
          </p:nvSpPr>
          <p:spPr>
            <a:xfrm>
              <a:off x="3983400" y="16232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32" y="2008"/>
                  </a:cubicBezTo>
                  <a:cubicBezTo>
                    <a:pt x="1577" y="2008"/>
                    <a:pt x="2036" y="1549"/>
                    <a:pt x="2036" y="1004"/>
                  </a:cubicBezTo>
                  <a:cubicBezTo>
                    <a:pt x="2036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14" name="Google Shape;1357;p41"/>
            <p:cNvSpPr/>
            <p:nvPr/>
          </p:nvSpPr>
          <p:spPr>
            <a:xfrm>
              <a:off x="3925080" y="30308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31" y="0"/>
                    <a:pt x="1" y="459"/>
                    <a:pt x="1" y="1004"/>
                  </a:cubicBezTo>
                  <a:cubicBezTo>
                    <a:pt x="1" y="1577"/>
                    <a:pt x="431" y="2036"/>
                    <a:pt x="1004" y="2036"/>
                  </a:cubicBezTo>
                  <a:cubicBezTo>
                    <a:pt x="1549" y="2036"/>
                    <a:pt x="2007" y="1577"/>
                    <a:pt x="2007" y="1004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15" name="Google Shape;1358;p41"/>
            <p:cNvSpPr/>
            <p:nvPr/>
          </p:nvSpPr>
          <p:spPr>
            <a:xfrm>
              <a:off x="3925080" y="29718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31" y="0"/>
                    <a:pt x="1" y="459"/>
                    <a:pt x="1" y="1032"/>
                  </a:cubicBezTo>
                  <a:cubicBezTo>
                    <a:pt x="1" y="1577"/>
                    <a:pt x="431" y="2035"/>
                    <a:pt x="1004" y="2035"/>
                  </a:cubicBezTo>
                  <a:cubicBezTo>
                    <a:pt x="1549" y="2035"/>
                    <a:pt x="2007" y="1577"/>
                    <a:pt x="2007" y="1032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16" name="Google Shape;1359;p41"/>
            <p:cNvSpPr/>
            <p:nvPr/>
          </p:nvSpPr>
          <p:spPr>
            <a:xfrm>
              <a:off x="3925080" y="27378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31" y="0"/>
                    <a:pt x="1" y="459"/>
                    <a:pt x="1" y="1004"/>
                  </a:cubicBezTo>
                  <a:cubicBezTo>
                    <a:pt x="1" y="1548"/>
                    <a:pt x="431" y="2007"/>
                    <a:pt x="1004" y="2007"/>
                  </a:cubicBezTo>
                  <a:cubicBezTo>
                    <a:pt x="1549" y="2007"/>
                    <a:pt x="2007" y="1548"/>
                    <a:pt x="2007" y="1004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17" name="Google Shape;1360;p41"/>
            <p:cNvSpPr/>
            <p:nvPr/>
          </p:nvSpPr>
          <p:spPr>
            <a:xfrm>
              <a:off x="3925080" y="26787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31" y="1"/>
                    <a:pt x="1" y="460"/>
                    <a:pt x="1" y="1004"/>
                  </a:cubicBezTo>
                  <a:cubicBezTo>
                    <a:pt x="1" y="1578"/>
                    <a:pt x="431" y="2008"/>
                    <a:pt x="1004" y="2008"/>
                  </a:cubicBezTo>
                  <a:cubicBezTo>
                    <a:pt x="1549" y="2008"/>
                    <a:pt x="2007" y="1578"/>
                    <a:pt x="2007" y="1004"/>
                  </a:cubicBezTo>
                  <a:cubicBezTo>
                    <a:pt x="2007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18" name="Google Shape;1361;p41"/>
            <p:cNvSpPr/>
            <p:nvPr/>
          </p:nvSpPr>
          <p:spPr>
            <a:xfrm>
              <a:off x="3925080" y="26200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1"/>
                  </a:moveTo>
                  <a:cubicBezTo>
                    <a:pt x="431" y="1"/>
                    <a:pt x="1" y="459"/>
                    <a:pt x="1" y="1033"/>
                  </a:cubicBezTo>
                  <a:cubicBezTo>
                    <a:pt x="1" y="1577"/>
                    <a:pt x="431" y="2036"/>
                    <a:pt x="1004" y="2036"/>
                  </a:cubicBezTo>
                  <a:cubicBezTo>
                    <a:pt x="1549" y="2036"/>
                    <a:pt x="2007" y="1577"/>
                    <a:pt x="2007" y="1033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19" name="Google Shape;1362;p41"/>
            <p:cNvSpPr/>
            <p:nvPr/>
          </p:nvSpPr>
          <p:spPr>
            <a:xfrm>
              <a:off x="3925080" y="25617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31" y="1"/>
                    <a:pt x="1" y="431"/>
                    <a:pt x="1" y="1004"/>
                  </a:cubicBezTo>
                  <a:cubicBezTo>
                    <a:pt x="1" y="1549"/>
                    <a:pt x="431" y="2008"/>
                    <a:pt x="1004" y="2008"/>
                  </a:cubicBezTo>
                  <a:cubicBezTo>
                    <a:pt x="1549" y="2008"/>
                    <a:pt x="2007" y="1549"/>
                    <a:pt x="2007" y="1004"/>
                  </a:cubicBezTo>
                  <a:cubicBezTo>
                    <a:pt x="2007" y="431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20" name="Google Shape;1363;p41"/>
            <p:cNvSpPr/>
            <p:nvPr/>
          </p:nvSpPr>
          <p:spPr>
            <a:xfrm>
              <a:off x="3925080" y="25030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31" y="1"/>
                    <a:pt x="1" y="459"/>
                    <a:pt x="1" y="1004"/>
                  </a:cubicBezTo>
                  <a:cubicBezTo>
                    <a:pt x="1" y="1577"/>
                    <a:pt x="431" y="2007"/>
                    <a:pt x="1004" y="2007"/>
                  </a:cubicBezTo>
                  <a:cubicBezTo>
                    <a:pt x="1549" y="2007"/>
                    <a:pt x="2007" y="1549"/>
                    <a:pt x="2007" y="1004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21" name="Google Shape;1364;p41"/>
            <p:cNvSpPr/>
            <p:nvPr/>
          </p:nvSpPr>
          <p:spPr>
            <a:xfrm>
              <a:off x="3925080" y="24440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31" y="0"/>
                    <a:pt x="1" y="459"/>
                    <a:pt x="1" y="1004"/>
                  </a:cubicBezTo>
                  <a:cubicBezTo>
                    <a:pt x="1" y="1577"/>
                    <a:pt x="431" y="2036"/>
                    <a:pt x="1004" y="2036"/>
                  </a:cubicBezTo>
                  <a:cubicBezTo>
                    <a:pt x="1549" y="2036"/>
                    <a:pt x="2007" y="1577"/>
                    <a:pt x="2007" y="1004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22" name="Google Shape;1365;p41"/>
            <p:cNvSpPr/>
            <p:nvPr/>
          </p:nvSpPr>
          <p:spPr>
            <a:xfrm>
              <a:off x="3925080" y="238536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31" y="1"/>
                    <a:pt x="1" y="460"/>
                    <a:pt x="1" y="1033"/>
                  </a:cubicBezTo>
                  <a:cubicBezTo>
                    <a:pt x="1" y="1578"/>
                    <a:pt x="431" y="2036"/>
                    <a:pt x="1004" y="2036"/>
                  </a:cubicBezTo>
                  <a:cubicBezTo>
                    <a:pt x="1549" y="2036"/>
                    <a:pt x="2007" y="1578"/>
                    <a:pt x="2007" y="1033"/>
                  </a:cubicBezTo>
                  <a:cubicBezTo>
                    <a:pt x="2007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23" name="Google Shape;1366;p41"/>
            <p:cNvSpPr/>
            <p:nvPr/>
          </p:nvSpPr>
          <p:spPr>
            <a:xfrm>
              <a:off x="3925080" y="23270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31" y="0"/>
                    <a:pt x="1" y="459"/>
                    <a:pt x="1" y="1004"/>
                  </a:cubicBezTo>
                  <a:cubicBezTo>
                    <a:pt x="1" y="1548"/>
                    <a:pt x="431" y="2007"/>
                    <a:pt x="1004" y="2007"/>
                  </a:cubicBezTo>
                  <a:cubicBezTo>
                    <a:pt x="1549" y="2007"/>
                    <a:pt x="2007" y="1548"/>
                    <a:pt x="2007" y="1004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24" name="Google Shape;1367;p41"/>
            <p:cNvSpPr/>
            <p:nvPr/>
          </p:nvSpPr>
          <p:spPr>
            <a:xfrm>
              <a:off x="3925080" y="22680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31" y="1"/>
                    <a:pt x="1" y="460"/>
                    <a:pt x="1" y="1004"/>
                  </a:cubicBezTo>
                  <a:cubicBezTo>
                    <a:pt x="1" y="1578"/>
                    <a:pt x="431" y="2036"/>
                    <a:pt x="1004" y="2036"/>
                  </a:cubicBezTo>
                  <a:cubicBezTo>
                    <a:pt x="1549" y="2036"/>
                    <a:pt x="2007" y="1578"/>
                    <a:pt x="2007" y="1004"/>
                  </a:cubicBezTo>
                  <a:cubicBezTo>
                    <a:pt x="2007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25" name="Google Shape;1368;p41"/>
            <p:cNvSpPr/>
            <p:nvPr/>
          </p:nvSpPr>
          <p:spPr>
            <a:xfrm>
              <a:off x="3925080" y="22093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1"/>
                  </a:moveTo>
                  <a:cubicBezTo>
                    <a:pt x="431" y="1"/>
                    <a:pt x="1" y="459"/>
                    <a:pt x="1" y="1033"/>
                  </a:cubicBezTo>
                  <a:cubicBezTo>
                    <a:pt x="1" y="1577"/>
                    <a:pt x="431" y="2036"/>
                    <a:pt x="1004" y="2036"/>
                  </a:cubicBezTo>
                  <a:cubicBezTo>
                    <a:pt x="1549" y="2036"/>
                    <a:pt x="2007" y="1577"/>
                    <a:pt x="2007" y="1033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26" name="Google Shape;1369;p41"/>
            <p:cNvSpPr/>
            <p:nvPr/>
          </p:nvSpPr>
          <p:spPr>
            <a:xfrm>
              <a:off x="3925080" y="21510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31" y="1"/>
                    <a:pt x="1" y="460"/>
                    <a:pt x="1" y="1004"/>
                  </a:cubicBezTo>
                  <a:cubicBezTo>
                    <a:pt x="1" y="1549"/>
                    <a:pt x="431" y="2008"/>
                    <a:pt x="1004" y="2008"/>
                  </a:cubicBezTo>
                  <a:cubicBezTo>
                    <a:pt x="1549" y="2008"/>
                    <a:pt x="2007" y="1549"/>
                    <a:pt x="2007" y="1004"/>
                  </a:cubicBezTo>
                  <a:cubicBezTo>
                    <a:pt x="2007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27" name="Google Shape;1370;p41"/>
            <p:cNvSpPr/>
            <p:nvPr/>
          </p:nvSpPr>
          <p:spPr>
            <a:xfrm>
              <a:off x="3925080" y="2092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31" y="1"/>
                    <a:pt x="1" y="459"/>
                    <a:pt x="1" y="1004"/>
                  </a:cubicBezTo>
                  <a:cubicBezTo>
                    <a:pt x="1" y="1577"/>
                    <a:pt x="431" y="2007"/>
                    <a:pt x="1004" y="2007"/>
                  </a:cubicBezTo>
                  <a:cubicBezTo>
                    <a:pt x="1549" y="2007"/>
                    <a:pt x="2007" y="1577"/>
                    <a:pt x="2007" y="1004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28" name="Google Shape;1371;p41"/>
            <p:cNvSpPr/>
            <p:nvPr/>
          </p:nvSpPr>
          <p:spPr>
            <a:xfrm>
              <a:off x="3925080" y="20332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31" y="0"/>
                    <a:pt x="1" y="459"/>
                    <a:pt x="1" y="1032"/>
                  </a:cubicBezTo>
                  <a:cubicBezTo>
                    <a:pt x="1" y="1577"/>
                    <a:pt x="431" y="2036"/>
                    <a:pt x="1004" y="2036"/>
                  </a:cubicBezTo>
                  <a:cubicBezTo>
                    <a:pt x="1549" y="2036"/>
                    <a:pt x="2007" y="1577"/>
                    <a:pt x="2007" y="1032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29" name="Google Shape;1372;p41"/>
            <p:cNvSpPr/>
            <p:nvPr/>
          </p:nvSpPr>
          <p:spPr>
            <a:xfrm>
              <a:off x="3925080" y="17989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31" y="0"/>
                    <a:pt x="1" y="459"/>
                    <a:pt x="1" y="1004"/>
                  </a:cubicBezTo>
                  <a:cubicBezTo>
                    <a:pt x="1" y="1548"/>
                    <a:pt x="431" y="2007"/>
                    <a:pt x="1004" y="2007"/>
                  </a:cubicBezTo>
                  <a:cubicBezTo>
                    <a:pt x="1549" y="2007"/>
                    <a:pt x="2007" y="1548"/>
                    <a:pt x="2007" y="1004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30" name="Google Shape;1373;p41"/>
            <p:cNvSpPr/>
            <p:nvPr/>
          </p:nvSpPr>
          <p:spPr>
            <a:xfrm>
              <a:off x="3866040" y="29718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5"/>
                    <a:pt x="1004" y="2035"/>
                  </a:cubicBezTo>
                  <a:cubicBezTo>
                    <a:pt x="1577" y="2035"/>
                    <a:pt x="2007" y="1577"/>
                    <a:pt x="2007" y="1032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31" name="Google Shape;1374;p41"/>
            <p:cNvSpPr/>
            <p:nvPr/>
          </p:nvSpPr>
          <p:spPr>
            <a:xfrm>
              <a:off x="3866040" y="29138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4" y="2007"/>
                  </a:cubicBezTo>
                  <a:cubicBezTo>
                    <a:pt x="1577" y="2007"/>
                    <a:pt x="2007" y="1549"/>
                    <a:pt x="2007" y="1004"/>
                  </a:cubicBezTo>
                  <a:cubicBezTo>
                    <a:pt x="2007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32" name="Google Shape;1375;p41"/>
            <p:cNvSpPr/>
            <p:nvPr/>
          </p:nvSpPr>
          <p:spPr>
            <a:xfrm>
              <a:off x="3866040" y="28548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07"/>
                    <a:pt x="1004" y="2007"/>
                  </a:cubicBezTo>
                  <a:cubicBezTo>
                    <a:pt x="1577" y="2007"/>
                    <a:pt x="2007" y="1577"/>
                    <a:pt x="2007" y="1004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33" name="Google Shape;1376;p41"/>
            <p:cNvSpPr/>
            <p:nvPr/>
          </p:nvSpPr>
          <p:spPr>
            <a:xfrm>
              <a:off x="3866040" y="27961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4" y="2036"/>
                  </a:cubicBezTo>
                  <a:cubicBezTo>
                    <a:pt x="1577" y="2036"/>
                    <a:pt x="2007" y="1578"/>
                    <a:pt x="2007" y="1033"/>
                  </a:cubicBezTo>
                  <a:cubicBezTo>
                    <a:pt x="2007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34" name="Google Shape;1377;p41"/>
            <p:cNvSpPr/>
            <p:nvPr/>
          </p:nvSpPr>
          <p:spPr>
            <a:xfrm>
              <a:off x="3866040" y="27378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77" y="2007"/>
                    <a:pt x="2007" y="1548"/>
                    <a:pt x="2007" y="1004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35" name="Google Shape;1378;p41"/>
            <p:cNvSpPr/>
            <p:nvPr/>
          </p:nvSpPr>
          <p:spPr>
            <a:xfrm>
              <a:off x="3866040" y="26787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08"/>
                    <a:pt x="1004" y="2008"/>
                  </a:cubicBezTo>
                  <a:cubicBezTo>
                    <a:pt x="1577" y="2008"/>
                    <a:pt x="2007" y="1578"/>
                    <a:pt x="2007" y="1004"/>
                  </a:cubicBezTo>
                  <a:cubicBezTo>
                    <a:pt x="2007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36" name="Google Shape;1379;p41"/>
            <p:cNvSpPr/>
            <p:nvPr/>
          </p:nvSpPr>
          <p:spPr>
            <a:xfrm>
              <a:off x="3866040" y="26200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77" y="2036"/>
                    <a:pt x="2007" y="1577"/>
                    <a:pt x="2007" y="1033"/>
                  </a:cubicBezTo>
                  <a:cubicBezTo>
                    <a:pt x="2007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37" name="Google Shape;1380;p41"/>
            <p:cNvSpPr/>
            <p:nvPr/>
          </p:nvSpPr>
          <p:spPr>
            <a:xfrm>
              <a:off x="3866040" y="25617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31"/>
                    <a:pt x="0" y="1004"/>
                  </a:cubicBezTo>
                  <a:cubicBezTo>
                    <a:pt x="0" y="1549"/>
                    <a:pt x="459" y="2008"/>
                    <a:pt x="1004" y="2008"/>
                  </a:cubicBezTo>
                  <a:cubicBezTo>
                    <a:pt x="1577" y="2008"/>
                    <a:pt x="2007" y="1549"/>
                    <a:pt x="2007" y="1004"/>
                  </a:cubicBezTo>
                  <a:cubicBezTo>
                    <a:pt x="2007" y="431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38" name="Google Shape;1381;p41"/>
            <p:cNvSpPr/>
            <p:nvPr/>
          </p:nvSpPr>
          <p:spPr>
            <a:xfrm>
              <a:off x="3866040" y="25030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4" y="2007"/>
                  </a:cubicBezTo>
                  <a:cubicBezTo>
                    <a:pt x="1577" y="2007"/>
                    <a:pt x="2007" y="1549"/>
                    <a:pt x="2007" y="1004"/>
                  </a:cubicBezTo>
                  <a:cubicBezTo>
                    <a:pt x="2007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39" name="Google Shape;1382;p41"/>
            <p:cNvSpPr/>
            <p:nvPr/>
          </p:nvSpPr>
          <p:spPr>
            <a:xfrm>
              <a:off x="3866040" y="24440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77" y="2036"/>
                    <a:pt x="2007" y="1577"/>
                    <a:pt x="2007" y="1004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40" name="Google Shape;1383;p41"/>
            <p:cNvSpPr/>
            <p:nvPr/>
          </p:nvSpPr>
          <p:spPr>
            <a:xfrm>
              <a:off x="3866040" y="238536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4" y="2036"/>
                  </a:cubicBezTo>
                  <a:cubicBezTo>
                    <a:pt x="1577" y="2036"/>
                    <a:pt x="2007" y="1578"/>
                    <a:pt x="2007" y="1033"/>
                  </a:cubicBezTo>
                  <a:cubicBezTo>
                    <a:pt x="2007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41" name="Google Shape;1384;p41"/>
            <p:cNvSpPr/>
            <p:nvPr/>
          </p:nvSpPr>
          <p:spPr>
            <a:xfrm>
              <a:off x="3866040" y="23270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77" y="2007"/>
                    <a:pt x="2007" y="1548"/>
                    <a:pt x="2007" y="1004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42" name="Google Shape;1385;p41"/>
            <p:cNvSpPr/>
            <p:nvPr/>
          </p:nvSpPr>
          <p:spPr>
            <a:xfrm>
              <a:off x="3866040" y="22680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36"/>
                    <a:pt x="1004" y="2036"/>
                  </a:cubicBezTo>
                  <a:cubicBezTo>
                    <a:pt x="1577" y="2036"/>
                    <a:pt x="2007" y="1578"/>
                    <a:pt x="2007" y="1004"/>
                  </a:cubicBezTo>
                  <a:cubicBezTo>
                    <a:pt x="2007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43" name="Google Shape;1386;p41"/>
            <p:cNvSpPr/>
            <p:nvPr/>
          </p:nvSpPr>
          <p:spPr>
            <a:xfrm>
              <a:off x="3866040" y="22093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77" y="2036"/>
                    <a:pt x="2007" y="1577"/>
                    <a:pt x="2007" y="1033"/>
                  </a:cubicBezTo>
                  <a:cubicBezTo>
                    <a:pt x="2007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44" name="Google Shape;1387;p41"/>
            <p:cNvSpPr/>
            <p:nvPr/>
          </p:nvSpPr>
          <p:spPr>
            <a:xfrm>
              <a:off x="3866040" y="21510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04" y="2008"/>
                  </a:cubicBezTo>
                  <a:cubicBezTo>
                    <a:pt x="1577" y="2008"/>
                    <a:pt x="2007" y="1549"/>
                    <a:pt x="2007" y="1004"/>
                  </a:cubicBezTo>
                  <a:cubicBezTo>
                    <a:pt x="2007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45" name="Google Shape;1388;p41"/>
            <p:cNvSpPr/>
            <p:nvPr/>
          </p:nvSpPr>
          <p:spPr>
            <a:xfrm>
              <a:off x="3866040" y="2092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4" y="2007"/>
                  </a:cubicBezTo>
                  <a:cubicBezTo>
                    <a:pt x="1577" y="2007"/>
                    <a:pt x="2007" y="1577"/>
                    <a:pt x="2007" y="1004"/>
                  </a:cubicBezTo>
                  <a:cubicBezTo>
                    <a:pt x="2007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46" name="Google Shape;1389;p41"/>
            <p:cNvSpPr/>
            <p:nvPr/>
          </p:nvSpPr>
          <p:spPr>
            <a:xfrm>
              <a:off x="3866040" y="20332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77" y="2036"/>
                    <a:pt x="2007" y="1577"/>
                    <a:pt x="2007" y="1032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47" name="Google Shape;1390;p41"/>
            <p:cNvSpPr/>
            <p:nvPr/>
          </p:nvSpPr>
          <p:spPr>
            <a:xfrm>
              <a:off x="3866040" y="19749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4" y="2007"/>
                  </a:cubicBezTo>
                  <a:cubicBezTo>
                    <a:pt x="1577" y="2007"/>
                    <a:pt x="2007" y="1549"/>
                    <a:pt x="2007" y="1004"/>
                  </a:cubicBezTo>
                  <a:cubicBezTo>
                    <a:pt x="2007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48" name="Google Shape;1391;p41"/>
            <p:cNvSpPr/>
            <p:nvPr/>
          </p:nvSpPr>
          <p:spPr>
            <a:xfrm>
              <a:off x="3866040" y="17402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36"/>
                    <a:pt x="1004" y="2036"/>
                  </a:cubicBezTo>
                  <a:cubicBezTo>
                    <a:pt x="1577" y="2036"/>
                    <a:pt x="2007" y="1578"/>
                    <a:pt x="2007" y="1004"/>
                  </a:cubicBezTo>
                  <a:cubicBezTo>
                    <a:pt x="2007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49" name="Google Shape;1392;p41"/>
            <p:cNvSpPr/>
            <p:nvPr/>
          </p:nvSpPr>
          <p:spPr>
            <a:xfrm>
              <a:off x="3807360" y="29138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3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3" y="2007"/>
                  </a:cubicBezTo>
                  <a:cubicBezTo>
                    <a:pt x="1577" y="2007"/>
                    <a:pt x="2035" y="1549"/>
                    <a:pt x="2035" y="1004"/>
                  </a:cubicBezTo>
                  <a:cubicBezTo>
                    <a:pt x="2035" y="459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50" name="Google Shape;1393;p41"/>
            <p:cNvSpPr/>
            <p:nvPr/>
          </p:nvSpPr>
          <p:spPr>
            <a:xfrm>
              <a:off x="3807360" y="28548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07"/>
                    <a:pt x="1003" y="2007"/>
                  </a:cubicBezTo>
                  <a:cubicBezTo>
                    <a:pt x="1577" y="2007"/>
                    <a:pt x="2035" y="1577"/>
                    <a:pt x="2035" y="1004"/>
                  </a:cubicBezTo>
                  <a:cubicBezTo>
                    <a:pt x="2035" y="459"/>
                    <a:pt x="1577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51" name="Google Shape;1394;p41"/>
            <p:cNvSpPr/>
            <p:nvPr/>
          </p:nvSpPr>
          <p:spPr>
            <a:xfrm>
              <a:off x="3807360" y="27961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03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3" y="2036"/>
                  </a:cubicBezTo>
                  <a:cubicBezTo>
                    <a:pt x="1577" y="2036"/>
                    <a:pt x="2035" y="1578"/>
                    <a:pt x="2035" y="1033"/>
                  </a:cubicBezTo>
                  <a:cubicBezTo>
                    <a:pt x="2035" y="460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52" name="Google Shape;1395;p41"/>
            <p:cNvSpPr/>
            <p:nvPr/>
          </p:nvSpPr>
          <p:spPr>
            <a:xfrm>
              <a:off x="3807360" y="27378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3" y="2007"/>
                  </a:cubicBezTo>
                  <a:cubicBezTo>
                    <a:pt x="1577" y="2007"/>
                    <a:pt x="2035" y="1548"/>
                    <a:pt x="2035" y="1004"/>
                  </a:cubicBezTo>
                  <a:cubicBezTo>
                    <a:pt x="2035" y="459"/>
                    <a:pt x="1577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53" name="Google Shape;1396;p41"/>
            <p:cNvSpPr/>
            <p:nvPr/>
          </p:nvSpPr>
          <p:spPr>
            <a:xfrm>
              <a:off x="3807360" y="26787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3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08"/>
                    <a:pt x="1003" y="2008"/>
                  </a:cubicBezTo>
                  <a:cubicBezTo>
                    <a:pt x="1577" y="2008"/>
                    <a:pt x="2035" y="1578"/>
                    <a:pt x="2035" y="1004"/>
                  </a:cubicBezTo>
                  <a:cubicBezTo>
                    <a:pt x="2035" y="460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54" name="Google Shape;1397;p41"/>
            <p:cNvSpPr/>
            <p:nvPr/>
          </p:nvSpPr>
          <p:spPr>
            <a:xfrm>
              <a:off x="3807360" y="26200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3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77" y="2036"/>
                    <a:pt x="2035" y="1577"/>
                    <a:pt x="2035" y="1033"/>
                  </a:cubicBezTo>
                  <a:cubicBezTo>
                    <a:pt x="2035" y="459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55" name="Google Shape;1398;p41"/>
            <p:cNvSpPr/>
            <p:nvPr/>
          </p:nvSpPr>
          <p:spPr>
            <a:xfrm>
              <a:off x="3807360" y="25617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3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03" y="2008"/>
                  </a:cubicBezTo>
                  <a:cubicBezTo>
                    <a:pt x="1577" y="2008"/>
                    <a:pt x="2035" y="1549"/>
                    <a:pt x="2035" y="1004"/>
                  </a:cubicBezTo>
                  <a:cubicBezTo>
                    <a:pt x="2035" y="460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56" name="Google Shape;1399;p41"/>
            <p:cNvSpPr/>
            <p:nvPr/>
          </p:nvSpPr>
          <p:spPr>
            <a:xfrm>
              <a:off x="3807360" y="25030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3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3" y="2007"/>
                  </a:cubicBezTo>
                  <a:cubicBezTo>
                    <a:pt x="1577" y="2007"/>
                    <a:pt x="2035" y="1549"/>
                    <a:pt x="2035" y="1004"/>
                  </a:cubicBezTo>
                  <a:cubicBezTo>
                    <a:pt x="2035" y="459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57" name="Google Shape;1400;p41"/>
            <p:cNvSpPr/>
            <p:nvPr/>
          </p:nvSpPr>
          <p:spPr>
            <a:xfrm>
              <a:off x="3807360" y="24440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77" y="2036"/>
                    <a:pt x="2035" y="1577"/>
                    <a:pt x="2035" y="1004"/>
                  </a:cubicBezTo>
                  <a:cubicBezTo>
                    <a:pt x="2035" y="459"/>
                    <a:pt x="1577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58" name="Google Shape;1401;p41"/>
            <p:cNvSpPr/>
            <p:nvPr/>
          </p:nvSpPr>
          <p:spPr>
            <a:xfrm>
              <a:off x="3807360" y="238536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03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3" y="2036"/>
                  </a:cubicBezTo>
                  <a:cubicBezTo>
                    <a:pt x="1577" y="2036"/>
                    <a:pt x="2035" y="1578"/>
                    <a:pt x="2035" y="1033"/>
                  </a:cubicBezTo>
                  <a:cubicBezTo>
                    <a:pt x="2035" y="460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59" name="Google Shape;1402;p41"/>
            <p:cNvSpPr/>
            <p:nvPr/>
          </p:nvSpPr>
          <p:spPr>
            <a:xfrm>
              <a:off x="3807360" y="23270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3" y="2007"/>
                  </a:cubicBezTo>
                  <a:cubicBezTo>
                    <a:pt x="1577" y="2007"/>
                    <a:pt x="2035" y="1548"/>
                    <a:pt x="2035" y="1004"/>
                  </a:cubicBezTo>
                  <a:cubicBezTo>
                    <a:pt x="2035" y="459"/>
                    <a:pt x="1577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60" name="Google Shape;1403;p41"/>
            <p:cNvSpPr/>
            <p:nvPr/>
          </p:nvSpPr>
          <p:spPr>
            <a:xfrm>
              <a:off x="3807360" y="22680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03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36"/>
                    <a:pt x="1003" y="2036"/>
                  </a:cubicBezTo>
                  <a:cubicBezTo>
                    <a:pt x="1577" y="2036"/>
                    <a:pt x="2035" y="1578"/>
                    <a:pt x="2035" y="1004"/>
                  </a:cubicBezTo>
                  <a:cubicBezTo>
                    <a:pt x="2035" y="460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61" name="Google Shape;1404;p41"/>
            <p:cNvSpPr/>
            <p:nvPr/>
          </p:nvSpPr>
          <p:spPr>
            <a:xfrm>
              <a:off x="3807360" y="22093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3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77" y="2036"/>
                    <a:pt x="2035" y="1577"/>
                    <a:pt x="2035" y="1033"/>
                  </a:cubicBezTo>
                  <a:cubicBezTo>
                    <a:pt x="2035" y="459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62" name="Google Shape;1405;p41"/>
            <p:cNvSpPr/>
            <p:nvPr/>
          </p:nvSpPr>
          <p:spPr>
            <a:xfrm>
              <a:off x="3807360" y="21510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3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03" y="2008"/>
                  </a:cubicBezTo>
                  <a:cubicBezTo>
                    <a:pt x="1577" y="2008"/>
                    <a:pt x="2035" y="1549"/>
                    <a:pt x="2035" y="1004"/>
                  </a:cubicBezTo>
                  <a:cubicBezTo>
                    <a:pt x="2035" y="460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63" name="Google Shape;1406;p41"/>
            <p:cNvSpPr/>
            <p:nvPr/>
          </p:nvSpPr>
          <p:spPr>
            <a:xfrm>
              <a:off x="3807360" y="2092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3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3" y="2007"/>
                  </a:cubicBezTo>
                  <a:cubicBezTo>
                    <a:pt x="1577" y="2007"/>
                    <a:pt x="2035" y="1577"/>
                    <a:pt x="2035" y="1004"/>
                  </a:cubicBezTo>
                  <a:cubicBezTo>
                    <a:pt x="2035" y="459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64" name="Google Shape;1407;p41"/>
            <p:cNvSpPr/>
            <p:nvPr/>
          </p:nvSpPr>
          <p:spPr>
            <a:xfrm>
              <a:off x="3807360" y="20332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3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77" y="2036"/>
                    <a:pt x="2035" y="1577"/>
                    <a:pt x="2035" y="1032"/>
                  </a:cubicBezTo>
                  <a:cubicBezTo>
                    <a:pt x="2035" y="459"/>
                    <a:pt x="1577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65" name="Google Shape;1408;p41"/>
            <p:cNvSpPr/>
            <p:nvPr/>
          </p:nvSpPr>
          <p:spPr>
            <a:xfrm>
              <a:off x="3807360" y="19749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3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3" y="2007"/>
                  </a:cubicBezTo>
                  <a:cubicBezTo>
                    <a:pt x="1577" y="2007"/>
                    <a:pt x="2035" y="1549"/>
                    <a:pt x="2035" y="1004"/>
                  </a:cubicBezTo>
                  <a:cubicBezTo>
                    <a:pt x="2035" y="459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66" name="Google Shape;1409;p41"/>
            <p:cNvSpPr/>
            <p:nvPr/>
          </p:nvSpPr>
          <p:spPr>
            <a:xfrm>
              <a:off x="3807360" y="19162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07"/>
                    <a:pt x="1003" y="2007"/>
                  </a:cubicBezTo>
                  <a:cubicBezTo>
                    <a:pt x="1577" y="2007"/>
                    <a:pt x="2035" y="1577"/>
                    <a:pt x="2035" y="1004"/>
                  </a:cubicBezTo>
                  <a:cubicBezTo>
                    <a:pt x="2035" y="459"/>
                    <a:pt x="1577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67" name="Google Shape;1410;p41"/>
            <p:cNvSpPr/>
            <p:nvPr/>
          </p:nvSpPr>
          <p:spPr>
            <a:xfrm>
              <a:off x="3749040" y="27378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48" y="2007"/>
                    <a:pt x="2007" y="1548"/>
                    <a:pt x="2007" y="1004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68" name="Google Shape;1411;p41"/>
            <p:cNvSpPr/>
            <p:nvPr/>
          </p:nvSpPr>
          <p:spPr>
            <a:xfrm>
              <a:off x="3749040" y="26787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08"/>
                    <a:pt x="1004" y="2008"/>
                  </a:cubicBezTo>
                  <a:cubicBezTo>
                    <a:pt x="1548" y="2008"/>
                    <a:pt x="2007" y="1578"/>
                    <a:pt x="2007" y="1004"/>
                  </a:cubicBezTo>
                  <a:cubicBezTo>
                    <a:pt x="2007" y="460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69" name="Google Shape;1412;p41"/>
            <p:cNvSpPr/>
            <p:nvPr/>
          </p:nvSpPr>
          <p:spPr>
            <a:xfrm>
              <a:off x="3749040" y="26200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48" y="2036"/>
                    <a:pt x="2007" y="1577"/>
                    <a:pt x="2007" y="1033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70" name="Google Shape;1413;p41"/>
            <p:cNvSpPr/>
            <p:nvPr/>
          </p:nvSpPr>
          <p:spPr>
            <a:xfrm>
              <a:off x="3749040" y="25617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30" y="1"/>
                    <a:pt x="0" y="431"/>
                    <a:pt x="0" y="1004"/>
                  </a:cubicBezTo>
                  <a:cubicBezTo>
                    <a:pt x="0" y="1549"/>
                    <a:pt x="430" y="2008"/>
                    <a:pt x="1004" y="2008"/>
                  </a:cubicBezTo>
                  <a:cubicBezTo>
                    <a:pt x="1548" y="2008"/>
                    <a:pt x="2007" y="1549"/>
                    <a:pt x="2007" y="1004"/>
                  </a:cubicBezTo>
                  <a:cubicBezTo>
                    <a:pt x="2007" y="431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71" name="Google Shape;1414;p41"/>
            <p:cNvSpPr/>
            <p:nvPr/>
          </p:nvSpPr>
          <p:spPr>
            <a:xfrm>
              <a:off x="3749040" y="25030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4" y="2007"/>
                  </a:cubicBezTo>
                  <a:cubicBezTo>
                    <a:pt x="1548" y="2007"/>
                    <a:pt x="2007" y="1549"/>
                    <a:pt x="2007" y="1004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72" name="Google Shape;1415;p41"/>
            <p:cNvSpPr/>
            <p:nvPr/>
          </p:nvSpPr>
          <p:spPr>
            <a:xfrm>
              <a:off x="3749040" y="24440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30" y="0"/>
                    <a:pt x="0" y="459"/>
                    <a:pt x="0" y="1004"/>
                  </a:cubicBezTo>
                  <a:cubicBezTo>
                    <a:pt x="0" y="1577"/>
                    <a:pt x="430" y="2036"/>
                    <a:pt x="1004" y="2036"/>
                  </a:cubicBezTo>
                  <a:cubicBezTo>
                    <a:pt x="1548" y="2036"/>
                    <a:pt x="2007" y="1577"/>
                    <a:pt x="2007" y="1004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73" name="Google Shape;1416;p41"/>
            <p:cNvSpPr/>
            <p:nvPr/>
          </p:nvSpPr>
          <p:spPr>
            <a:xfrm>
              <a:off x="3749040" y="238536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4" y="2036"/>
                  </a:cubicBezTo>
                  <a:cubicBezTo>
                    <a:pt x="1548" y="2036"/>
                    <a:pt x="2007" y="1578"/>
                    <a:pt x="2007" y="1033"/>
                  </a:cubicBezTo>
                  <a:cubicBezTo>
                    <a:pt x="2007" y="460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74" name="Google Shape;1417;p41"/>
            <p:cNvSpPr/>
            <p:nvPr/>
          </p:nvSpPr>
          <p:spPr>
            <a:xfrm>
              <a:off x="3749040" y="23270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30" y="0"/>
                    <a:pt x="0" y="459"/>
                    <a:pt x="0" y="1004"/>
                  </a:cubicBezTo>
                  <a:cubicBezTo>
                    <a:pt x="0" y="1548"/>
                    <a:pt x="430" y="2007"/>
                    <a:pt x="1004" y="2007"/>
                  </a:cubicBezTo>
                  <a:cubicBezTo>
                    <a:pt x="1548" y="2007"/>
                    <a:pt x="2007" y="1548"/>
                    <a:pt x="2007" y="1004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75" name="Google Shape;1418;p41"/>
            <p:cNvSpPr/>
            <p:nvPr/>
          </p:nvSpPr>
          <p:spPr>
            <a:xfrm>
              <a:off x="3749040" y="22680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36"/>
                    <a:pt x="1004" y="2036"/>
                  </a:cubicBezTo>
                  <a:cubicBezTo>
                    <a:pt x="1548" y="2036"/>
                    <a:pt x="2007" y="1578"/>
                    <a:pt x="2007" y="1004"/>
                  </a:cubicBezTo>
                  <a:cubicBezTo>
                    <a:pt x="2007" y="460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76" name="Google Shape;1419;p41"/>
            <p:cNvSpPr/>
            <p:nvPr/>
          </p:nvSpPr>
          <p:spPr>
            <a:xfrm>
              <a:off x="3749040" y="22093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1"/>
                  </a:moveTo>
                  <a:cubicBezTo>
                    <a:pt x="430" y="1"/>
                    <a:pt x="0" y="459"/>
                    <a:pt x="0" y="1033"/>
                  </a:cubicBezTo>
                  <a:cubicBezTo>
                    <a:pt x="0" y="1577"/>
                    <a:pt x="430" y="2036"/>
                    <a:pt x="1004" y="2036"/>
                  </a:cubicBezTo>
                  <a:cubicBezTo>
                    <a:pt x="1548" y="2036"/>
                    <a:pt x="2007" y="1577"/>
                    <a:pt x="2007" y="1033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77" name="Google Shape;1420;p41"/>
            <p:cNvSpPr/>
            <p:nvPr/>
          </p:nvSpPr>
          <p:spPr>
            <a:xfrm>
              <a:off x="3749040" y="21510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30" y="1"/>
                    <a:pt x="0" y="460"/>
                    <a:pt x="0" y="1004"/>
                  </a:cubicBezTo>
                  <a:cubicBezTo>
                    <a:pt x="0" y="1549"/>
                    <a:pt x="430" y="2008"/>
                    <a:pt x="1004" y="2008"/>
                  </a:cubicBezTo>
                  <a:cubicBezTo>
                    <a:pt x="1548" y="2008"/>
                    <a:pt x="2007" y="1549"/>
                    <a:pt x="2007" y="1004"/>
                  </a:cubicBezTo>
                  <a:cubicBezTo>
                    <a:pt x="2007" y="460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78" name="Google Shape;1421;p41"/>
            <p:cNvSpPr/>
            <p:nvPr/>
          </p:nvSpPr>
          <p:spPr>
            <a:xfrm>
              <a:off x="3749040" y="2092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4" y="2007"/>
                  </a:cubicBezTo>
                  <a:cubicBezTo>
                    <a:pt x="1548" y="2007"/>
                    <a:pt x="2007" y="1577"/>
                    <a:pt x="2007" y="1004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79" name="Google Shape;1422;p41"/>
            <p:cNvSpPr/>
            <p:nvPr/>
          </p:nvSpPr>
          <p:spPr>
            <a:xfrm>
              <a:off x="3749040" y="20332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30" y="0"/>
                    <a:pt x="0" y="459"/>
                    <a:pt x="0" y="1032"/>
                  </a:cubicBezTo>
                  <a:cubicBezTo>
                    <a:pt x="0" y="1577"/>
                    <a:pt x="430" y="2036"/>
                    <a:pt x="1004" y="2036"/>
                  </a:cubicBezTo>
                  <a:cubicBezTo>
                    <a:pt x="1548" y="2036"/>
                    <a:pt x="2007" y="1577"/>
                    <a:pt x="2007" y="1032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80" name="Google Shape;1423;p41"/>
            <p:cNvSpPr/>
            <p:nvPr/>
          </p:nvSpPr>
          <p:spPr>
            <a:xfrm>
              <a:off x="3749040" y="19749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4" y="2007"/>
                  </a:cubicBezTo>
                  <a:cubicBezTo>
                    <a:pt x="1548" y="2007"/>
                    <a:pt x="2007" y="1549"/>
                    <a:pt x="2007" y="1004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81" name="Google Shape;1424;p41"/>
            <p:cNvSpPr/>
            <p:nvPr/>
          </p:nvSpPr>
          <p:spPr>
            <a:xfrm>
              <a:off x="3749040" y="19162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30" y="0"/>
                    <a:pt x="0" y="459"/>
                    <a:pt x="0" y="1004"/>
                  </a:cubicBezTo>
                  <a:cubicBezTo>
                    <a:pt x="0" y="1577"/>
                    <a:pt x="430" y="2007"/>
                    <a:pt x="1004" y="2007"/>
                  </a:cubicBezTo>
                  <a:cubicBezTo>
                    <a:pt x="1548" y="2007"/>
                    <a:pt x="2007" y="1577"/>
                    <a:pt x="2007" y="1004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82" name="Google Shape;1425;p41"/>
            <p:cNvSpPr/>
            <p:nvPr/>
          </p:nvSpPr>
          <p:spPr>
            <a:xfrm>
              <a:off x="3749040" y="18572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30" y="1"/>
                    <a:pt x="0" y="460"/>
                    <a:pt x="0" y="1033"/>
                  </a:cubicBezTo>
                  <a:cubicBezTo>
                    <a:pt x="0" y="1578"/>
                    <a:pt x="430" y="2036"/>
                    <a:pt x="1004" y="2036"/>
                  </a:cubicBezTo>
                  <a:cubicBezTo>
                    <a:pt x="1548" y="2036"/>
                    <a:pt x="2007" y="1578"/>
                    <a:pt x="2007" y="1033"/>
                  </a:cubicBezTo>
                  <a:cubicBezTo>
                    <a:pt x="2007" y="460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83" name="Google Shape;1426;p41"/>
            <p:cNvSpPr/>
            <p:nvPr/>
          </p:nvSpPr>
          <p:spPr>
            <a:xfrm>
              <a:off x="3749040" y="16812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48" y="2036"/>
                    <a:pt x="2007" y="1577"/>
                    <a:pt x="2007" y="1033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84" name="Google Shape;1427;p41"/>
            <p:cNvSpPr/>
            <p:nvPr/>
          </p:nvSpPr>
          <p:spPr>
            <a:xfrm>
              <a:off x="3690360" y="28548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07"/>
                    <a:pt x="1003" y="2007"/>
                  </a:cubicBezTo>
                  <a:cubicBezTo>
                    <a:pt x="1577" y="2007"/>
                    <a:pt x="2007" y="1577"/>
                    <a:pt x="2007" y="1004"/>
                  </a:cubicBezTo>
                  <a:cubicBezTo>
                    <a:pt x="2007" y="459"/>
                    <a:pt x="1577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85" name="Google Shape;1428;p41"/>
            <p:cNvSpPr/>
            <p:nvPr/>
          </p:nvSpPr>
          <p:spPr>
            <a:xfrm>
              <a:off x="3690360" y="27961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3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3" y="2036"/>
                  </a:cubicBezTo>
                  <a:cubicBezTo>
                    <a:pt x="1577" y="2036"/>
                    <a:pt x="2007" y="1578"/>
                    <a:pt x="2007" y="1033"/>
                  </a:cubicBezTo>
                  <a:cubicBezTo>
                    <a:pt x="2007" y="460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86" name="Google Shape;1429;p41"/>
            <p:cNvSpPr/>
            <p:nvPr/>
          </p:nvSpPr>
          <p:spPr>
            <a:xfrm>
              <a:off x="3690360" y="27378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3" y="2007"/>
                  </a:cubicBezTo>
                  <a:cubicBezTo>
                    <a:pt x="1577" y="2007"/>
                    <a:pt x="2007" y="1548"/>
                    <a:pt x="2007" y="1004"/>
                  </a:cubicBezTo>
                  <a:cubicBezTo>
                    <a:pt x="2007" y="459"/>
                    <a:pt x="1577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87" name="Google Shape;1430;p41"/>
            <p:cNvSpPr/>
            <p:nvPr/>
          </p:nvSpPr>
          <p:spPr>
            <a:xfrm>
              <a:off x="3690360" y="26787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08"/>
                    <a:pt x="1003" y="2008"/>
                  </a:cubicBezTo>
                  <a:cubicBezTo>
                    <a:pt x="1577" y="2008"/>
                    <a:pt x="2007" y="1578"/>
                    <a:pt x="2007" y="1004"/>
                  </a:cubicBezTo>
                  <a:cubicBezTo>
                    <a:pt x="2007" y="460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88" name="Google Shape;1431;p41"/>
            <p:cNvSpPr/>
            <p:nvPr/>
          </p:nvSpPr>
          <p:spPr>
            <a:xfrm>
              <a:off x="3690360" y="26200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3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77" y="2036"/>
                    <a:pt x="2007" y="1577"/>
                    <a:pt x="2007" y="1033"/>
                  </a:cubicBezTo>
                  <a:cubicBezTo>
                    <a:pt x="2007" y="459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89" name="Google Shape;1432;p41"/>
            <p:cNvSpPr/>
            <p:nvPr/>
          </p:nvSpPr>
          <p:spPr>
            <a:xfrm>
              <a:off x="3690360" y="25617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03" y="2008"/>
                  </a:cubicBezTo>
                  <a:cubicBezTo>
                    <a:pt x="1577" y="2008"/>
                    <a:pt x="2007" y="1549"/>
                    <a:pt x="2007" y="1004"/>
                  </a:cubicBezTo>
                  <a:cubicBezTo>
                    <a:pt x="2007" y="460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90" name="Google Shape;1433;p41"/>
            <p:cNvSpPr/>
            <p:nvPr/>
          </p:nvSpPr>
          <p:spPr>
            <a:xfrm>
              <a:off x="3690360" y="25030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3" y="2007"/>
                  </a:cubicBezTo>
                  <a:cubicBezTo>
                    <a:pt x="1577" y="2007"/>
                    <a:pt x="2007" y="1549"/>
                    <a:pt x="2007" y="1004"/>
                  </a:cubicBezTo>
                  <a:cubicBezTo>
                    <a:pt x="2007" y="459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91" name="Google Shape;1434;p41"/>
            <p:cNvSpPr/>
            <p:nvPr/>
          </p:nvSpPr>
          <p:spPr>
            <a:xfrm>
              <a:off x="3690360" y="24440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77" y="2036"/>
                    <a:pt x="2007" y="1577"/>
                    <a:pt x="2007" y="1004"/>
                  </a:cubicBezTo>
                  <a:cubicBezTo>
                    <a:pt x="2007" y="459"/>
                    <a:pt x="1577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92" name="Google Shape;1435;p41"/>
            <p:cNvSpPr/>
            <p:nvPr/>
          </p:nvSpPr>
          <p:spPr>
            <a:xfrm>
              <a:off x="3690360" y="238536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3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3" y="2036"/>
                  </a:cubicBezTo>
                  <a:cubicBezTo>
                    <a:pt x="1577" y="2036"/>
                    <a:pt x="2007" y="1578"/>
                    <a:pt x="2007" y="1033"/>
                  </a:cubicBezTo>
                  <a:cubicBezTo>
                    <a:pt x="2007" y="460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93" name="Google Shape;1436;p41"/>
            <p:cNvSpPr/>
            <p:nvPr/>
          </p:nvSpPr>
          <p:spPr>
            <a:xfrm>
              <a:off x="3690360" y="23270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3" y="2007"/>
                  </a:cubicBezTo>
                  <a:cubicBezTo>
                    <a:pt x="1577" y="2007"/>
                    <a:pt x="2007" y="1548"/>
                    <a:pt x="2007" y="1004"/>
                  </a:cubicBezTo>
                  <a:cubicBezTo>
                    <a:pt x="2007" y="459"/>
                    <a:pt x="1577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94" name="Google Shape;1437;p41"/>
            <p:cNvSpPr/>
            <p:nvPr/>
          </p:nvSpPr>
          <p:spPr>
            <a:xfrm>
              <a:off x="3690360" y="22680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3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36"/>
                    <a:pt x="1003" y="2036"/>
                  </a:cubicBezTo>
                  <a:cubicBezTo>
                    <a:pt x="1577" y="2036"/>
                    <a:pt x="2007" y="1578"/>
                    <a:pt x="2007" y="1004"/>
                  </a:cubicBezTo>
                  <a:cubicBezTo>
                    <a:pt x="2007" y="460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95" name="Google Shape;1438;p41"/>
            <p:cNvSpPr/>
            <p:nvPr/>
          </p:nvSpPr>
          <p:spPr>
            <a:xfrm>
              <a:off x="3690360" y="22093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3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77" y="2036"/>
                    <a:pt x="2007" y="1577"/>
                    <a:pt x="2007" y="1033"/>
                  </a:cubicBezTo>
                  <a:cubicBezTo>
                    <a:pt x="2007" y="459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96" name="Google Shape;1439;p41"/>
            <p:cNvSpPr/>
            <p:nvPr/>
          </p:nvSpPr>
          <p:spPr>
            <a:xfrm>
              <a:off x="3690360" y="21510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03" y="2008"/>
                  </a:cubicBezTo>
                  <a:cubicBezTo>
                    <a:pt x="1577" y="2008"/>
                    <a:pt x="2007" y="1549"/>
                    <a:pt x="2007" y="1004"/>
                  </a:cubicBezTo>
                  <a:cubicBezTo>
                    <a:pt x="2007" y="460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97" name="Google Shape;1440;p41"/>
            <p:cNvSpPr/>
            <p:nvPr/>
          </p:nvSpPr>
          <p:spPr>
            <a:xfrm>
              <a:off x="3690360" y="2092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3" y="2007"/>
                  </a:cubicBezTo>
                  <a:cubicBezTo>
                    <a:pt x="1577" y="2007"/>
                    <a:pt x="2007" y="1577"/>
                    <a:pt x="2007" y="1004"/>
                  </a:cubicBezTo>
                  <a:cubicBezTo>
                    <a:pt x="2007" y="459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98" name="Google Shape;1441;p41"/>
            <p:cNvSpPr/>
            <p:nvPr/>
          </p:nvSpPr>
          <p:spPr>
            <a:xfrm>
              <a:off x="3690360" y="20332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3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77" y="2036"/>
                    <a:pt x="2007" y="1577"/>
                    <a:pt x="2007" y="1032"/>
                  </a:cubicBezTo>
                  <a:cubicBezTo>
                    <a:pt x="2007" y="459"/>
                    <a:pt x="1577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99" name="Google Shape;1442;p41"/>
            <p:cNvSpPr/>
            <p:nvPr/>
          </p:nvSpPr>
          <p:spPr>
            <a:xfrm>
              <a:off x="3690360" y="19749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3" y="2007"/>
                  </a:cubicBezTo>
                  <a:cubicBezTo>
                    <a:pt x="1577" y="2007"/>
                    <a:pt x="2007" y="1549"/>
                    <a:pt x="2007" y="1004"/>
                  </a:cubicBezTo>
                  <a:cubicBezTo>
                    <a:pt x="2007" y="459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00" name="Google Shape;1443;p41"/>
            <p:cNvSpPr/>
            <p:nvPr/>
          </p:nvSpPr>
          <p:spPr>
            <a:xfrm>
              <a:off x="3690360" y="19162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07"/>
                    <a:pt x="1003" y="2007"/>
                  </a:cubicBezTo>
                  <a:cubicBezTo>
                    <a:pt x="1577" y="2007"/>
                    <a:pt x="2007" y="1577"/>
                    <a:pt x="2007" y="1004"/>
                  </a:cubicBezTo>
                  <a:cubicBezTo>
                    <a:pt x="2007" y="459"/>
                    <a:pt x="1577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01" name="Google Shape;1444;p41"/>
            <p:cNvSpPr/>
            <p:nvPr/>
          </p:nvSpPr>
          <p:spPr>
            <a:xfrm>
              <a:off x="3690360" y="17402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08"/>
                    <a:pt x="1003" y="2008"/>
                  </a:cubicBezTo>
                  <a:cubicBezTo>
                    <a:pt x="1577" y="2008"/>
                    <a:pt x="2007" y="1578"/>
                    <a:pt x="2007" y="1004"/>
                  </a:cubicBezTo>
                  <a:cubicBezTo>
                    <a:pt x="2007" y="460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02" name="Google Shape;1445;p41"/>
            <p:cNvSpPr/>
            <p:nvPr/>
          </p:nvSpPr>
          <p:spPr>
            <a:xfrm>
              <a:off x="3631320" y="27378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33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03" name="Google Shape;1446;p41"/>
            <p:cNvSpPr/>
            <p:nvPr/>
          </p:nvSpPr>
          <p:spPr>
            <a:xfrm>
              <a:off x="3631320" y="26787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78"/>
                    <a:pt x="459" y="2008"/>
                    <a:pt x="1033" y="2008"/>
                  </a:cubicBezTo>
                  <a:cubicBezTo>
                    <a:pt x="1577" y="2008"/>
                    <a:pt x="2036" y="1578"/>
                    <a:pt x="2036" y="1004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04" name="Google Shape;1447;p41"/>
            <p:cNvSpPr/>
            <p:nvPr/>
          </p:nvSpPr>
          <p:spPr>
            <a:xfrm>
              <a:off x="3631320" y="26200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33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05" name="Google Shape;1448;p41"/>
            <p:cNvSpPr/>
            <p:nvPr/>
          </p:nvSpPr>
          <p:spPr>
            <a:xfrm>
              <a:off x="3631320" y="25617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59" y="1"/>
                    <a:pt x="1" y="431"/>
                    <a:pt x="1" y="1004"/>
                  </a:cubicBezTo>
                  <a:cubicBezTo>
                    <a:pt x="1" y="1549"/>
                    <a:pt x="459" y="2008"/>
                    <a:pt x="1004" y="2008"/>
                  </a:cubicBezTo>
                  <a:cubicBezTo>
                    <a:pt x="1577" y="2008"/>
                    <a:pt x="2036" y="1549"/>
                    <a:pt x="2036" y="1004"/>
                  </a:cubicBezTo>
                  <a:cubicBezTo>
                    <a:pt x="2036" y="431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06" name="Google Shape;1449;p41"/>
            <p:cNvSpPr/>
            <p:nvPr/>
          </p:nvSpPr>
          <p:spPr>
            <a:xfrm>
              <a:off x="3631320" y="25030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07"/>
                    <a:pt x="1033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07" name="Google Shape;1450;p41"/>
            <p:cNvSpPr/>
            <p:nvPr/>
          </p:nvSpPr>
          <p:spPr>
            <a:xfrm>
              <a:off x="3631320" y="24440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36"/>
                    <a:pt x="1033" y="2036"/>
                  </a:cubicBezTo>
                  <a:cubicBezTo>
                    <a:pt x="1577" y="2036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08" name="Google Shape;1451;p41"/>
            <p:cNvSpPr/>
            <p:nvPr/>
          </p:nvSpPr>
          <p:spPr>
            <a:xfrm>
              <a:off x="3631320" y="238536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33" y="1"/>
                  </a:moveTo>
                  <a:cubicBezTo>
                    <a:pt x="459" y="1"/>
                    <a:pt x="1" y="460"/>
                    <a:pt x="1" y="1033"/>
                  </a:cubicBezTo>
                  <a:cubicBezTo>
                    <a:pt x="1" y="1578"/>
                    <a:pt x="459" y="2036"/>
                    <a:pt x="1033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09" name="Google Shape;1452;p41"/>
            <p:cNvSpPr/>
            <p:nvPr/>
          </p:nvSpPr>
          <p:spPr>
            <a:xfrm>
              <a:off x="3631320" y="23270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33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10" name="Google Shape;1453;p41"/>
            <p:cNvSpPr/>
            <p:nvPr/>
          </p:nvSpPr>
          <p:spPr>
            <a:xfrm>
              <a:off x="3631320" y="22680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33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78"/>
                    <a:pt x="459" y="2036"/>
                    <a:pt x="1033" y="2036"/>
                  </a:cubicBezTo>
                  <a:cubicBezTo>
                    <a:pt x="1577" y="2036"/>
                    <a:pt x="2036" y="1578"/>
                    <a:pt x="2036" y="1004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11" name="Google Shape;1454;p41"/>
            <p:cNvSpPr/>
            <p:nvPr/>
          </p:nvSpPr>
          <p:spPr>
            <a:xfrm>
              <a:off x="3631320" y="22093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33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12" name="Google Shape;1455;p41"/>
            <p:cNvSpPr/>
            <p:nvPr/>
          </p:nvSpPr>
          <p:spPr>
            <a:xfrm>
              <a:off x="3631320" y="21510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49"/>
                    <a:pt x="459" y="2008"/>
                    <a:pt x="1033" y="2008"/>
                  </a:cubicBezTo>
                  <a:cubicBezTo>
                    <a:pt x="1577" y="2008"/>
                    <a:pt x="2036" y="1549"/>
                    <a:pt x="2036" y="1004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13" name="Google Shape;1456;p41"/>
            <p:cNvSpPr/>
            <p:nvPr/>
          </p:nvSpPr>
          <p:spPr>
            <a:xfrm>
              <a:off x="3631320" y="2092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07"/>
                    <a:pt x="1033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14" name="Google Shape;1457;p41"/>
            <p:cNvSpPr/>
            <p:nvPr/>
          </p:nvSpPr>
          <p:spPr>
            <a:xfrm>
              <a:off x="3631320" y="20332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6"/>
                    <a:pt x="1033" y="2036"/>
                  </a:cubicBezTo>
                  <a:cubicBezTo>
                    <a:pt x="1577" y="2036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15" name="Google Shape;1458;p41"/>
            <p:cNvSpPr/>
            <p:nvPr/>
          </p:nvSpPr>
          <p:spPr>
            <a:xfrm>
              <a:off x="3631320" y="19749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33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16" name="Google Shape;1459;p41"/>
            <p:cNvSpPr/>
            <p:nvPr/>
          </p:nvSpPr>
          <p:spPr>
            <a:xfrm>
              <a:off x="3631320" y="17989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33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17" name="Google Shape;1460;p41"/>
            <p:cNvSpPr/>
            <p:nvPr/>
          </p:nvSpPr>
          <p:spPr>
            <a:xfrm>
              <a:off x="3573000" y="26200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3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48" y="2036"/>
                    <a:pt x="2007" y="1577"/>
                    <a:pt x="2007" y="1033"/>
                  </a:cubicBezTo>
                  <a:cubicBezTo>
                    <a:pt x="2007" y="459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18" name="Google Shape;1461;p41"/>
            <p:cNvSpPr/>
            <p:nvPr/>
          </p:nvSpPr>
          <p:spPr>
            <a:xfrm>
              <a:off x="3573000" y="25617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30" y="1"/>
                    <a:pt x="0" y="431"/>
                    <a:pt x="0" y="1004"/>
                  </a:cubicBezTo>
                  <a:cubicBezTo>
                    <a:pt x="0" y="1549"/>
                    <a:pt x="430" y="2008"/>
                    <a:pt x="1003" y="2008"/>
                  </a:cubicBezTo>
                  <a:cubicBezTo>
                    <a:pt x="1548" y="2008"/>
                    <a:pt x="2007" y="1549"/>
                    <a:pt x="2007" y="1004"/>
                  </a:cubicBezTo>
                  <a:cubicBezTo>
                    <a:pt x="2007" y="431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19" name="Google Shape;1462;p41"/>
            <p:cNvSpPr/>
            <p:nvPr/>
          </p:nvSpPr>
          <p:spPr>
            <a:xfrm>
              <a:off x="3573000" y="25030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3" y="2007"/>
                  </a:cubicBezTo>
                  <a:cubicBezTo>
                    <a:pt x="1548" y="2007"/>
                    <a:pt x="2007" y="1549"/>
                    <a:pt x="2007" y="1004"/>
                  </a:cubicBezTo>
                  <a:cubicBezTo>
                    <a:pt x="2007" y="459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20" name="Google Shape;1463;p41"/>
            <p:cNvSpPr/>
            <p:nvPr/>
          </p:nvSpPr>
          <p:spPr>
            <a:xfrm>
              <a:off x="3573000" y="24440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3" y="0"/>
                  </a:moveTo>
                  <a:cubicBezTo>
                    <a:pt x="430" y="0"/>
                    <a:pt x="0" y="459"/>
                    <a:pt x="0" y="1004"/>
                  </a:cubicBezTo>
                  <a:cubicBezTo>
                    <a:pt x="0" y="1577"/>
                    <a:pt x="430" y="2036"/>
                    <a:pt x="1003" y="2036"/>
                  </a:cubicBezTo>
                  <a:cubicBezTo>
                    <a:pt x="1548" y="2036"/>
                    <a:pt x="2007" y="1577"/>
                    <a:pt x="2007" y="1004"/>
                  </a:cubicBezTo>
                  <a:cubicBezTo>
                    <a:pt x="2007" y="459"/>
                    <a:pt x="1548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21" name="Google Shape;1464;p41"/>
            <p:cNvSpPr/>
            <p:nvPr/>
          </p:nvSpPr>
          <p:spPr>
            <a:xfrm>
              <a:off x="3573000" y="238536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3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3" y="2036"/>
                  </a:cubicBezTo>
                  <a:cubicBezTo>
                    <a:pt x="1548" y="2036"/>
                    <a:pt x="2007" y="1578"/>
                    <a:pt x="2007" y="1033"/>
                  </a:cubicBezTo>
                  <a:cubicBezTo>
                    <a:pt x="2007" y="460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22" name="Google Shape;1465;p41"/>
            <p:cNvSpPr/>
            <p:nvPr/>
          </p:nvSpPr>
          <p:spPr>
            <a:xfrm>
              <a:off x="3573000" y="23270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3" y="0"/>
                  </a:moveTo>
                  <a:cubicBezTo>
                    <a:pt x="430" y="0"/>
                    <a:pt x="0" y="459"/>
                    <a:pt x="0" y="1004"/>
                  </a:cubicBezTo>
                  <a:cubicBezTo>
                    <a:pt x="0" y="1548"/>
                    <a:pt x="430" y="2007"/>
                    <a:pt x="1003" y="2007"/>
                  </a:cubicBezTo>
                  <a:cubicBezTo>
                    <a:pt x="1548" y="2007"/>
                    <a:pt x="2007" y="1548"/>
                    <a:pt x="2007" y="1004"/>
                  </a:cubicBezTo>
                  <a:cubicBezTo>
                    <a:pt x="2007" y="459"/>
                    <a:pt x="1548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23" name="Google Shape;1466;p41"/>
            <p:cNvSpPr/>
            <p:nvPr/>
          </p:nvSpPr>
          <p:spPr>
            <a:xfrm>
              <a:off x="3573000" y="22680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3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36"/>
                    <a:pt x="1003" y="2036"/>
                  </a:cubicBezTo>
                  <a:cubicBezTo>
                    <a:pt x="1548" y="2036"/>
                    <a:pt x="2007" y="1578"/>
                    <a:pt x="2007" y="1004"/>
                  </a:cubicBezTo>
                  <a:cubicBezTo>
                    <a:pt x="2007" y="460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24" name="Google Shape;1467;p41"/>
            <p:cNvSpPr/>
            <p:nvPr/>
          </p:nvSpPr>
          <p:spPr>
            <a:xfrm>
              <a:off x="3573000" y="22093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3" y="1"/>
                  </a:moveTo>
                  <a:cubicBezTo>
                    <a:pt x="430" y="1"/>
                    <a:pt x="0" y="459"/>
                    <a:pt x="0" y="1033"/>
                  </a:cubicBezTo>
                  <a:cubicBezTo>
                    <a:pt x="0" y="1577"/>
                    <a:pt x="430" y="2036"/>
                    <a:pt x="1003" y="2036"/>
                  </a:cubicBezTo>
                  <a:cubicBezTo>
                    <a:pt x="1548" y="2036"/>
                    <a:pt x="2007" y="1577"/>
                    <a:pt x="2007" y="1033"/>
                  </a:cubicBezTo>
                  <a:cubicBezTo>
                    <a:pt x="2007" y="459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25" name="Google Shape;1468;p41"/>
            <p:cNvSpPr/>
            <p:nvPr/>
          </p:nvSpPr>
          <p:spPr>
            <a:xfrm>
              <a:off x="3573000" y="21510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30" y="1"/>
                    <a:pt x="0" y="460"/>
                    <a:pt x="0" y="1004"/>
                  </a:cubicBezTo>
                  <a:cubicBezTo>
                    <a:pt x="0" y="1549"/>
                    <a:pt x="430" y="2008"/>
                    <a:pt x="1003" y="2008"/>
                  </a:cubicBezTo>
                  <a:cubicBezTo>
                    <a:pt x="1548" y="2008"/>
                    <a:pt x="2007" y="1549"/>
                    <a:pt x="2007" y="1004"/>
                  </a:cubicBezTo>
                  <a:cubicBezTo>
                    <a:pt x="2007" y="460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26" name="Google Shape;1469;p41"/>
            <p:cNvSpPr/>
            <p:nvPr/>
          </p:nvSpPr>
          <p:spPr>
            <a:xfrm>
              <a:off x="3573000" y="2092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3" y="2007"/>
                  </a:cubicBezTo>
                  <a:cubicBezTo>
                    <a:pt x="1548" y="2007"/>
                    <a:pt x="2007" y="1577"/>
                    <a:pt x="2007" y="1004"/>
                  </a:cubicBezTo>
                  <a:cubicBezTo>
                    <a:pt x="2007" y="459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27" name="Google Shape;1470;p41"/>
            <p:cNvSpPr/>
            <p:nvPr/>
          </p:nvSpPr>
          <p:spPr>
            <a:xfrm>
              <a:off x="3573000" y="20332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3" y="0"/>
                  </a:moveTo>
                  <a:cubicBezTo>
                    <a:pt x="430" y="0"/>
                    <a:pt x="0" y="459"/>
                    <a:pt x="0" y="1032"/>
                  </a:cubicBezTo>
                  <a:cubicBezTo>
                    <a:pt x="0" y="1577"/>
                    <a:pt x="430" y="2036"/>
                    <a:pt x="1003" y="2036"/>
                  </a:cubicBezTo>
                  <a:cubicBezTo>
                    <a:pt x="1548" y="2036"/>
                    <a:pt x="2007" y="1577"/>
                    <a:pt x="2007" y="1032"/>
                  </a:cubicBezTo>
                  <a:cubicBezTo>
                    <a:pt x="2007" y="459"/>
                    <a:pt x="1548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28" name="Google Shape;1471;p41"/>
            <p:cNvSpPr/>
            <p:nvPr/>
          </p:nvSpPr>
          <p:spPr>
            <a:xfrm>
              <a:off x="3573000" y="19749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3" y="2007"/>
                  </a:cubicBezTo>
                  <a:cubicBezTo>
                    <a:pt x="1548" y="2007"/>
                    <a:pt x="2007" y="1549"/>
                    <a:pt x="2007" y="1004"/>
                  </a:cubicBezTo>
                  <a:cubicBezTo>
                    <a:pt x="2007" y="459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29" name="Google Shape;1472;p41"/>
            <p:cNvSpPr/>
            <p:nvPr/>
          </p:nvSpPr>
          <p:spPr>
            <a:xfrm>
              <a:off x="3573000" y="18572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3" y="1"/>
                  </a:moveTo>
                  <a:cubicBezTo>
                    <a:pt x="430" y="1"/>
                    <a:pt x="0" y="460"/>
                    <a:pt x="0" y="1033"/>
                  </a:cubicBezTo>
                  <a:cubicBezTo>
                    <a:pt x="0" y="1578"/>
                    <a:pt x="430" y="2036"/>
                    <a:pt x="1003" y="2036"/>
                  </a:cubicBezTo>
                  <a:cubicBezTo>
                    <a:pt x="1548" y="2036"/>
                    <a:pt x="2007" y="1578"/>
                    <a:pt x="2007" y="1033"/>
                  </a:cubicBezTo>
                  <a:cubicBezTo>
                    <a:pt x="2007" y="460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30" name="Google Shape;1473;p41"/>
            <p:cNvSpPr/>
            <p:nvPr/>
          </p:nvSpPr>
          <p:spPr>
            <a:xfrm>
              <a:off x="3573000" y="17989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3" y="2007"/>
                  </a:cubicBezTo>
                  <a:cubicBezTo>
                    <a:pt x="1548" y="2007"/>
                    <a:pt x="2007" y="1548"/>
                    <a:pt x="2007" y="1004"/>
                  </a:cubicBezTo>
                  <a:cubicBezTo>
                    <a:pt x="2007" y="459"/>
                    <a:pt x="1548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31" name="Google Shape;1474;p41"/>
            <p:cNvSpPr/>
            <p:nvPr/>
          </p:nvSpPr>
          <p:spPr>
            <a:xfrm>
              <a:off x="3573000" y="17402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3" y="1"/>
                  </a:moveTo>
                  <a:cubicBezTo>
                    <a:pt x="430" y="1"/>
                    <a:pt x="0" y="460"/>
                    <a:pt x="0" y="1004"/>
                  </a:cubicBezTo>
                  <a:cubicBezTo>
                    <a:pt x="0" y="1578"/>
                    <a:pt x="430" y="2036"/>
                    <a:pt x="1003" y="2036"/>
                  </a:cubicBezTo>
                  <a:cubicBezTo>
                    <a:pt x="1548" y="2036"/>
                    <a:pt x="2007" y="1578"/>
                    <a:pt x="2007" y="1004"/>
                  </a:cubicBezTo>
                  <a:cubicBezTo>
                    <a:pt x="2007" y="460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32" name="Google Shape;1475;p41"/>
            <p:cNvSpPr/>
            <p:nvPr/>
          </p:nvSpPr>
          <p:spPr>
            <a:xfrm>
              <a:off x="3514320" y="238536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1" y="460"/>
                    <a:pt x="1" y="1033"/>
                  </a:cubicBezTo>
                  <a:cubicBezTo>
                    <a:pt x="1" y="1578"/>
                    <a:pt x="459" y="2036"/>
                    <a:pt x="1004" y="2036"/>
                  </a:cubicBezTo>
                  <a:cubicBezTo>
                    <a:pt x="1577" y="2036"/>
                    <a:pt x="2007" y="1578"/>
                    <a:pt x="2007" y="1033"/>
                  </a:cubicBezTo>
                  <a:cubicBezTo>
                    <a:pt x="2007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33" name="Google Shape;1476;p41"/>
            <p:cNvSpPr/>
            <p:nvPr/>
          </p:nvSpPr>
          <p:spPr>
            <a:xfrm>
              <a:off x="3514320" y="23270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77" y="2007"/>
                    <a:pt x="2007" y="1548"/>
                    <a:pt x="2007" y="1004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34" name="Google Shape;1477;p41"/>
            <p:cNvSpPr/>
            <p:nvPr/>
          </p:nvSpPr>
          <p:spPr>
            <a:xfrm>
              <a:off x="3514320" y="22680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78"/>
                    <a:pt x="459" y="2036"/>
                    <a:pt x="1004" y="2036"/>
                  </a:cubicBezTo>
                  <a:cubicBezTo>
                    <a:pt x="1577" y="2036"/>
                    <a:pt x="2007" y="1578"/>
                    <a:pt x="2007" y="1004"/>
                  </a:cubicBezTo>
                  <a:cubicBezTo>
                    <a:pt x="2007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35" name="Google Shape;1478;p41"/>
            <p:cNvSpPr/>
            <p:nvPr/>
          </p:nvSpPr>
          <p:spPr>
            <a:xfrm>
              <a:off x="3514320" y="22093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77" y="2036"/>
                    <a:pt x="2007" y="1577"/>
                    <a:pt x="2007" y="1033"/>
                  </a:cubicBezTo>
                  <a:cubicBezTo>
                    <a:pt x="2007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36" name="Google Shape;1479;p41"/>
            <p:cNvSpPr/>
            <p:nvPr/>
          </p:nvSpPr>
          <p:spPr>
            <a:xfrm>
              <a:off x="3514320" y="21510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49"/>
                    <a:pt x="459" y="2008"/>
                    <a:pt x="1004" y="2008"/>
                  </a:cubicBezTo>
                  <a:cubicBezTo>
                    <a:pt x="1577" y="2008"/>
                    <a:pt x="2007" y="1549"/>
                    <a:pt x="2007" y="1004"/>
                  </a:cubicBezTo>
                  <a:cubicBezTo>
                    <a:pt x="2007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37" name="Google Shape;1480;p41"/>
            <p:cNvSpPr/>
            <p:nvPr/>
          </p:nvSpPr>
          <p:spPr>
            <a:xfrm>
              <a:off x="3514320" y="2092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77" y="2007"/>
                    <a:pt x="2007" y="1577"/>
                    <a:pt x="2007" y="1004"/>
                  </a:cubicBezTo>
                  <a:cubicBezTo>
                    <a:pt x="2007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38" name="Google Shape;1481;p41"/>
            <p:cNvSpPr/>
            <p:nvPr/>
          </p:nvSpPr>
          <p:spPr>
            <a:xfrm>
              <a:off x="3514320" y="20332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77" y="2036"/>
                    <a:pt x="2007" y="1577"/>
                    <a:pt x="2007" y="1032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39" name="Google Shape;1482;p41"/>
            <p:cNvSpPr/>
            <p:nvPr/>
          </p:nvSpPr>
          <p:spPr>
            <a:xfrm>
              <a:off x="3514320" y="19749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04" y="2007"/>
                  </a:cubicBezTo>
                  <a:cubicBezTo>
                    <a:pt x="1577" y="2007"/>
                    <a:pt x="2007" y="1549"/>
                    <a:pt x="2007" y="1004"/>
                  </a:cubicBezTo>
                  <a:cubicBezTo>
                    <a:pt x="2007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40" name="Google Shape;1483;p41"/>
            <p:cNvSpPr/>
            <p:nvPr/>
          </p:nvSpPr>
          <p:spPr>
            <a:xfrm>
              <a:off x="3514320" y="17989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77" y="2007"/>
                    <a:pt x="2007" y="1548"/>
                    <a:pt x="2007" y="1004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41" name="Google Shape;1484;p41"/>
            <p:cNvSpPr/>
            <p:nvPr/>
          </p:nvSpPr>
          <p:spPr>
            <a:xfrm>
              <a:off x="3455280" y="23270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42" name="Google Shape;1485;p41"/>
            <p:cNvSpPr/>
            <p:nvPr/>
          </p:nvSpPr>
          <p:spPr>
            <a:xfrm>
              <a:off x="3455280" y="22680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2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36"/>
                    <a:pt x="1032" y="2036"/>
                  </a:cubicBezTo>
                  <a:cubicBezTo>
                    <a:pt x="1577" y="2036"/>
                    <a:pt x="2036" y="1578"/>
                    <a:pt x="2036" y="1004"/>
                  </a:cubicBezTo>
                  <a:cubicBezTo>
                    <a:pt x="2036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43" name="Google Shape;1486;p41"/>
            <p:cNvSpPr/>
            <p:nvPr/>
          </p:nvSpPr>
          <p:spPr>
            <a:xfrm>
              <a:off x="3455280" y="22093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44" name="Google Shape;1487;p41"/>
            <p:cNvSpPr/>
            <p:nvPr/>
          </p:nvSpPr>
          <p:spPr>
            <a:xfrm>
              <a:off x="3455280" y="21510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4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04" y="2008"/>
                  </a:cubicBezTo>
                  <a:cubicBezTo>
                    <a:pt x="1577" y="2008"/>
                    <a:pt x="2036" y="1549"/>
                    <a:pt x="2036" y="1004"/>
                  </a:cubicBezTo>
                  <a:cubicBezTo>
                    <a:pt x="2036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45" name="Google Shape;1488;p41"/>
            <p:cNvSpPr/>
            <p:nvPr/>
          </p:nvSpPr>
          <p:spPr>
            <a:xfrm>
              <a:off x="3455280" y="2092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32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46" name="Google Shape;1489;p41"/>
            <p:cNvSpPr/>
            <p:nvPr/>
          </p:nvSpPr>
          <p:spPr>
            <a:xfrm>
              <a:off x="3455280" y="20332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47" name="Google Shape;1490;p41"/>
            <p:cNvSpPr/>
            <p:nvPr/>
          </p:nvSpPr>
          <p:spPr>
            <a:xfrm>
              <a:off x="3455280" y="19749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32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48" name="Google Shape;1491;p41"/>
            <p:cNvSpPr/>
            <p:nvPr/>
          </p:nvSpPr>
          <p:spPr>
            <a:xfrm>
              <a:off x="3397320" y="22680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78"/>
                    <a:pt x="459" y="2036"/>
                    <a:pt x="1004" y="2036"/>
                  </a:cubicBezTo>
                  <a:cubicBezTo>
                    <a:pt x="1549" y="2036"/>
                    <a:pt x="2007" y="1578"/>
                    <a:pt x="2007" y="1004"/>
                  </a:cubicBezTo>
                  <a:cubicBezTo>
                    <a:pt x="2007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49" name="Google Shape;1492;p41"/>
            <p:cNvSpPr/>
            <p:nvPr/>
          </p:nvSpPr>
          <p:spPr>
            <a:xfrm>
              <a:off x="3397320" y="22093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49" y="2036"/>
                    <a:pt x="2007" y="1577"/>
                    <a:pt x="2007" y="1033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50" name="Google Shape;1493;p41"/>
            <p:cNvSpPr/>
            <p:nvPr/>
          </p:nvSpPr>
          <p:spPr>
            <a:xfrm>
              <a:off x="3397320" y="21510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49"/>
                    <a:pt x="459" y="2008"/>
                    <a:pt x="1004" y="2008"/>
                  </a:cubicBezTo>
                  <a:cubicBezTo>
                    <a:pt x="1549" y="2008"/>
                    <a:pt x="2007" y="1549"/>
                    <a:pt x="2007" y="1004"/>
                  </a:cubicBezTo>
                  <a:cubicBezTo>
                    <a:pt x="2007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51" name="Google Shape;1494;p41"/>
            <p:cNvSpPr/>
            <p:nvPr/>
          </p:nvSpPr>
          <p:spPr>
            <a:xfrm>
              <a:off x="3397320" y="2092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49" y="2007"/>
                    <a:pt x="2007" y="1577"/>
                    <a:pt x="2007" y="1004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52" name="Google Shape;1495;p41"/>
            <p:cNvSpPr/>
            <p:nvPr/>
          </p:nvSpPr>
          <p:spPr>
            <a:xfrm>
              <a:off x="3397320" y="20332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49" y="2036"/>
                    <a:pt x="2007" y="1577"/>
                    <a:pt x="2007" y="1032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53" name="Google Shape;1496;p41"/>
            <p:cNvSpPr/>
            <p:nvPr/>
          </p:nvSpPr>
          <p:spPr>
            <a:xfrm>
              <a:off x="3397320" y="19749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04" y="2007"/>
                  </a:cubicBezTo>
                  <a:cubicBezTo>
                    <a:pt x="1549" y="2007"/>
                    <a:pt x="2007" y="1549"/>
                    <a:pt x="2007" y="1004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54" name="Google Shape;1497;p41"/>
            <p:cNvSpPr/>
            <p:nvPr/>
          </p:nvSpPr>
          <p:spPr>
            <a:xfrm>
              <a:off x="3338280" y="21510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04" y="2008"/>
                  </a:cubicBezTo>
                  <a:cubicBezTo>
                    <a:pt x="1577" y="2008"/>
                    <a:pt x="2007" y="1549"/>
                    <a:pt x="2007" y="1004"/>
                  </a:cubicBezTo>
                  <a:cubicBezTo>
                    <a:pt x="2007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55" name="Google Shape;1498;p41"/>
            <p:cNvSpPr/>
            <p:nvPr/>
          </p:nvSpPr>
          <p:spPr>
            <a:xfrm>
              <a:off x="3338280" y="2092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4" y="2007"/>
                  </a:cubicBezTo>
                  <a:cubicBezTo>
                    <a:pt x="1548" y="2007"/>
                    <a:pt x="2007" y="1577"/>
                    <a:pt x="2007" y="1004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56" name="Google Shape;1499;p41"/>
            <p:cNvSpPr/>
            <p:nvPr/>
          </p:nvSpPr>
          <p:spPr>
            <a:xfrm>
              <a:off x="3338280" y="20332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77" y="2036"/>
                    <a:pt x="2007" y="1577"/>
                    <a:pt x="2007" y="1032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57" name="Google Shape;1500;p41"/>
            <p:cNvSpPr/>
            <p:nvPr/>
          </p:nvSpPr>
          <p:spPr>
            <a:xfrm>
              <a:off x="3338280" y="19749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4" y="2007"/>
                  </a:cubicBezTo>
                  <a:cubicBezTo>
                    <a:pt x="1548" y="2007"/>
                    <a:pt x="2007" y="1549"/>
                    <a:pt x="2007" y="1004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58" name="Google Shape;1501;p41"/>
            <p:cNvSpPr/>
            <p:nvPr/>
          </p:nvSpPr>
          <p:spPr>
            <a:xfrm>
              <a:off x="3279600" y="21510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3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03" y="2008"/>
                  </a:cubicBezTo>
                  <a:cubicBezTo>
                    <a:pt x="1577" y="2008"/>
                    <a:pt x="2035" y="1549"/>
                    <a:pt x="2035" y="1004"/>
                  </a:cubicBezTo>
                  <a:cubicBezTo>
                    <a:pt x="2035" y="460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59" name="Google Shape;1502;p41"/>
            <p:cNvSpPr/>
            <p:nvPr/>
          </p:nvSpPr>
          <p:spPr>
            <a:xfrm>
              <a:off x="3279600" y="2092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3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3" y="2007"/>
                  </a:cubicBezTo>
                  <a:cubicBezTo>
                    <a:pt x="1577" y="2007"/>
                    <a:pt x="2035" y="1577"/>
                    <a:pt x="2035" y="1004"/>
                  </a:cubicBezTo>
                  <a:cubicBezTo>
                    <a:pt x="2035" y="459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60" name="Google Shape;1503;p41"/>
            <p:cNvSpPr/>
            <p:nvPr/>
          </p:nvSpPr>
          <p:spPr>
            <a:xfrm>
              <a:off x="3279600" y="20332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3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77" y="2036"/>
                    <a:pt x="2035" y="1577"/>
                    <a:pt x="2035" y="1032"/>
                  </a:cubicBezTo>
                  <a:cubicBezTo>
                    <a:pt x="2035" y="459"/>
                    <a:pt x="1577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61" name="Google Shape;1504;p41"/>
            <p:cNvSpPr/>
            <p:nvPr/>
          </p:nvSpPr>
          <p:spPr>
            <a:xfrm>
              <a:off x="3279600" y="19749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3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3" y="2007"/>
                  </a:cubicBezTo>
                  <a:cubicBezTo>
                    <a:pt x="1577" y="2007"/>
                    <a:pt x="2035" y="1549"/>
                    <a:pt x="2035" y="1004"/>
                  </a:cubicBezTo>
                  <a:cubicBezTo>
                    <a:pt x="2035" y="459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62" name="Google Shape;1505;p41"/>
            <p:cNvSpPr/>
            <p:nvPr/>
          </p:nvSpPr>
          <p:spPr>
            <a:xfrm>
              <a:off x="3220560" y="21510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49"/>
                    <a:pt x="459" y="2008"/>
                    <a:pt x="1033" y="2008"/>
                  </a:cubicBezTo>
                  <a:cubicBezTo>
                    <a:pt x="1577" y="2008"/>
                    <a:pt x="2036" y="1549"/>
                    <a:pt x="2036" y="1004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63" name="Google Shape;1506;p41"/>
            <p:cNvSpPr/>
            <p:nvPr/>
          </p:nvSpPr>
          <p:spPr>
            <a:xfrm>
              <a:off x="3220560" y="2092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07"/>
                    <a:pt x="1033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64" name="Google Shape;1507;p41"/>
            <p:cNvSpPr/>
            <p:nvPr/>
          </p:nvSpPr>
          <p:spPr>
            <a:xfrm>
              <a:off x="3220560" y="20332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6"/>
                    <a:pt x="1033" y="2036"/>
                  </a:cubicBezTo>
                  <a:cubicBezTo>
                    <a:pt x="1577" y="2036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65" name="Google Shape;1508;p41"/>
            <p:cNvSpPr/>
            <p:nvPr/>
          </p:nvSpPr>
          <p:spPr>
            <a:xfrm>
              <a:off x="3220560" y="19749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33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66" name="Google Shape;1509;p41"/>
            <p:cNvSpPr/>
            <p:nvPr/>
          </p:nvSpPr>
          <p:spPr>
            <a:xfrm>
              <a:off x="3162240" y="21510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03" y="2008"/>
                  </a:cubicBezTo>
                  <a:cubicBezTo>
                    <a:pt x="1548" y="2008"/>
                    <a:pt x="2007" y="1549"/>
                    <a:pt x="2007" y="1004"/>
                  </a:cubicBezTo>
                  <a:cubicBezTo>
                    <a:pt x="2007" y="460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67" name="Google Shape;1510;p41"/>
            <p:cNvSpPr/>
            <p:nvPr/>
          </p:nvSpPr>
          <p:spPr>
            <a:xfrm>
              <a:off x="3162240" y="2092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3" y="2007"/>
                  </a:cubicBezTo>
                  <a:cubicBezTo>
                    <a:pt x="1548" y="2007"/>
                    <a:pt x="2007" y="1577"/>
                    <a:pt x="2007" y="1004"/>
                  </a:cubicBezTo>
                  <a:cubicBezTo>
                    <a:pt x="2007" y="459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68" name="Google Shape;1511;p41"/>
            <p:cNvSpPr/>
            <p:nvPr/>
          </p:nvSpPr>
          <p:spPr>
            <a:xfrm>
              <a:off x="3162240" y="20332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3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48" y="2036"/>
                    <a:pt x="2007" y="1577"/>
                    <a:pt x="2007" y="1032"/>
                  </a:cubicBezTo>
                  <a:cubicBezTo>
                    <a:pt x="2007" y="459"/>
                    <a:pt x="1548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69" name="Google Shape;1512;p41"/>
            <p:cNvSpPr/>
            <p:nvPr/>
          </p:nvSpPr>
          <p:spPr>
            <a:xfrm>
              <a:off x="3162240" y="19749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3" y="2007"/>
                  </a:cubicBezTo>
                  <a:cubicBezTo>
                    <a:pt x="1548" y="2007"/>
                    <a:pt x="2007" y="1549"/>
                    <a:pt x="2007" y="1004"/>
                  </a:cubicBezTo>
                  <a:cubicBezTo>
                    <a:pt x="2007" y="459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70" name="Google Shape;1513;p41"/>
            <p:cNvSpPr/>
            <p:nvPr/>
          </p:nvSpPr>
          <p:spPr>
            <a:xfrm>
              <a:off x="3103560" y="21510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49"/>
                    <a:pt x="459" y="2008"/>
                    <a:pt x="1004" y="2008"/>
                  </a:cubicBezTo>
                  <a:cubicBezTo>
                    <a:pt x="1577" y="2008"/>
                    <a:pt x="2007" y="1549"/>
                    <a:pt x="2007" y="1004"/>
                  </a:cubicBezTo>
                  <a:cubicBezTo>
                    <a:pt x="2007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71" name="Google Shape;1514;p41"/>
            <p:cNvSpPr/>
            <p:nvPr/>
          </p:nvSpPr>
          <p:spPr>
            <a:xfrm>
              <a:off x="3103560" y="2092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72" name="Google Shape;1515;p41"/>
            <p:cNvSpPr/>
            <p:nvPr/>
          </p:nvSpPr>
          <p:spPr>
            <a:xfrm>
              <a:off x="3103560" y="20332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77" y="2036"/>
                    <a:pt x="2007" y="1577"/>
                    <a:pt x="2007" y="1032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73" name="Google Shape;1516;p41"/>
            <p:cNvSpPr/>
            <p:nvPr/>
          </p:nvSpPr>
          <p:spPr>
            <a:xfrm>
              <a:off x="3103560" y="19749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04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74" name="Google Shape;1517;p41"/>
            <p:cNvSpPr/>
            <p:nvPr/>
          </p:nvSpPr>
          <p:spPr>
            <a:xfrm>
              <a:off x="3044520" y="22093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75" name="Google Shape;1518;p41"/>
            <p:cNvSpPr/>
            <p:nvPr/>
          </p:nvSpPr>
          <p:spPr>
            <a:xfrm>
              <a:off x="3044520" y="21510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32" y="2008"/>
                  </a:cubicBezTo>
                  <a:cubicBezTo>
                    <a:pt x="1577" y="2008"/>
                    <a:pt x="2036" y="1549"/>
                    <a:pt x="2036" y="1004"/>
                  </a:cubicBezTo>
                  <a:cubicBezTo>
                    <a:pt x="2036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76" name="Google Shape;1519;p41"/>
            <p:cNvSpPr/>
            <p:nvPr/>
          </p:nvSpPr>
          <p:spPr>
            <a:xfrm>
              <a:off x="3044520" y="2092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32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77" name="Google Shape;1520;p41"/>
            <p:cNvSpPr/>
            <p:nvPr/>
          </p:nvSpPr>
          <p:spPr>
            <a:xfrm>
              <a:off x="3044520" y="20332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78" name="Google Shape;1521;p41"/>
            <p:cNvSpPr/>
            <p:nvPr/>
          </p:nvSpPr>
          <p:spPr>
            <a:xfrm>
              <a:off x="3044520" y="19749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32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79" name="Google Shape;1522;p41"/>
            <p:cNvSpPr/>
            <p:nvPr/>
          </p:nvSpPr>
          <p:spPr>
            <a:xfrm>
              <a:off x="2986560" y="22680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78"/>
                    <a:pt x="459" y="2036"/>
                    <a:pt x="1004" y="2036"/>
                  </a:cubicBezTo>
                  <a:cubicBezTo>
                    <a:pt x="1549" y="2036"/>
                    <a:pt x="2007" y="1578"/>
                    <a:pt x="2007" y="1004"/>
                  </a:cubicBezTo>
                  <a:cubicBezTo>
                    <a:pt x="2007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80" name="Google Shape;1523;p41"/>
            <p:cNvSpPr/>
            <p:nvPr/>
          </p:nvSpPr>
          <p:spPr>
            <a:xfrm>
              <a:off x="2986560" y="22093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1"/>
                  </a:moveTo>
                  <a:cubicBezTo>
                    <a:pt x="431" y="1"/>
                    <a:pt x="1" y="459"/>
                    <a:pt x="1" y="1033"/>
                  </a:cubicBezTo>
                  <a:cubicBezTo>
                    <a:pt x="1" y="1577"/>
                    <a:pt x="431" y="2036"/>
                    <a:pt x="1004" y="2036"/>
                  </a:cubicBezTo>
                  <a:cubicBezTo>
                    <a:pt x="1549" y="2036"/>
                    <a:pt x="2007" y="1577"/>
                    <a:pt x="2007" y="1033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81" name="Google Shape;1524;p41"/>
            <p:cNvSpPr/>
            <p:nvPr/>
          </p:nvSpPr>
          <p:spPr>
            <a:xfrm>
              <a:off x="2986560" y="21510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31" y="1"/>
                    <a:pt x="1" y="460"/>
                    <a:pt x="1" y="1004"/>
                  </a:cubicBezTo>
                  <a:cubicBezTo>
                    <a:pt x="1" y="1549"/>
                    <a:pt x="431" y="2008"/>
                    <a:pt x="1004" y="2008"/>
                  </a:cubicBezTo>
                  <a:cubicBezTo>
                    <a:pt x="1549" y="2008"/>
                    <a:pt x="2007" y="1549"/>
                    <a:pt x="2007" y="1004"/>
                  </a:cubicBezTo>
                  <a:cubicBezTo>
                    <a:pt x="2007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82" name="Google Shape;1525;p41"/>
            <p:cNvSpPr/>
            <p:nvPr/>
          </p:nvSpPr>
          <p:spPr>
            <a:xfrm>
              <a:off x="2986560" y="2092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49" y="2007"/>
                    <a:pt x="2007" y="1577"/>
                    <a:pt x="2007" y="1004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83" name="Google Shape;1526;p41"/>
            <p:cNvSpPr/>
            <p:nvPr/>
          </p:nvSpPr>
          <p:spPr>
            <a:xfrm>
              <a:off x="2986560" y="20332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31" y="0"/>
                    <a:pt x="1" y="459"/>
                    <a:pt x="1" y="1032"/>
                  </a:cubicBezTo>
                  <a:cubicBezTo>
                    <a:pt x="1" y="1577"/>
                    <a:pt x="431" y="2036"/>
                    <a:pt x="1004" y="2036"/>
                  </a:cubicBezTo>
                  <a:cubicBezTo>
                    <a:pt x="1549" y="2036"/>
                    <a:pt x="2007" y="1577"/>
                    <a:pt x="2007" y="1032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84" name="Google Shape;1527;p41"/>
            <p:cNvSpPr/>
            <p:nvPr/>
          </p:nvSpPr>
          <p:spPr>
            <a:xfrm>
              <a:off x="2986560" y="19749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04" y="2007"/>
                  </a:cubicBezTo>
                  <a:cubicBezTo>
                    <a:pt x="1549" y="2007"/>
                    <a:pt x="2007" y="1549"/>
                    <a:pt x="2007" y="1004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85" name="Google Shape;1528;p41"/>
            <p:cNvSpPr/>
            <p:nvPr/>
          </p:nvSpPr>
          <p:spPr>
            <a:xfrm>
              <a:off x="2927520" y="22680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04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36"/>
                    <a:pt x="1004" y="2036"/>
                  </a:cubicBezTo>
                  <a:cubicBezTo>
                    <a:pt x="1577" y="2036"/>
                    <a:pt x="2036" y="1578"/>
                    <a:pt x="2036" y="1004"/>
                  </a:cubicBezTo>
                  <a:cubicBezTo>
                    <a:pt x="2036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86" name="Google Shape;1529;p41"/>
            <p:cNvSpPr/>
            <p:nvPr/>
          </p:nvSpPr>
          <p:spPr>
            <a:xfrm>
              <a:off x="2927520" y="21510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04" y="2008"/>
                  </a:cubicBezTo>
                  <a:cubicBezTo>
                    <a:pt x="1577" y="2008"/>
                    <a:pt x="2007" y="1549"/>
                    <a:pt x="2007" y="1004"/>
                  </a:cubicBezTo>
                  <a:cubicBezTo>
                    <a:pt x="2007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87" name="Google Shape;1530;p41"/>
            <p:cNvSpPr/>
            <p:nvPr/>
          </p:nvSpPr>
          <p:spPr>
            <a:xfrm>
              <a:off x="2927520" y="2092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4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88" name="Google Shape;1531;p41"/>
            <p:cNvSpPr/>
            <p:nvPr/>
          </p:nvSpPr>
          <p:spPr>
            <a:xfrm>
              <a:off x="2927520" y="20332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77" y="2036"/>
                    <a:pt x="2007" y="1577"/>
                    <a:pt x="2007" y="1032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89" name="Google Shape;1532;p41"/>
            <p:cNvSpPr/>
            <p:nvPr/>
          </p:nvSpPr>
          <p:spPr>
            <a:xfrm>
              <a:off x="6154200" y="27961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1" y="460"/>
                    <a:pt x="1" y="1033"/>
                  </a:cubicBezTo>
                  <a:cubicBezTo>
                    <a:pt x="1" y="1578"/>
                    <a:pt x="459" y="2036"/>
                    <a:pt x="1004" y="2036"/>
                  </a:cubicBezTo>
                  <a:cubicBezTo>
                    <a:pt x="1549" y="2036"/>
                    <a:pt x="2007" y="1578"/>
                    <a:pt x="2007" y="1033"/>
                  </a:cubicBezTo>
                  <a:cubicBezTo>
                    <a:pt x="2007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90" name="Google Shape;1533;p41"/>
            <p:cNvSpPr/>
            <p:nvPr/>
          </p:nvSpPr>
          <p:spPr>
            <a:xfrm>
              <a:off x="6154200" y="28548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49" y="2007"/>
                    <a:pt x="2007" y="1577"/>
                    <a:pt x="2007" y="1004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91" name="Google Shape;1534;p41"/>
            <p:cNvSpPr/>
            <p:nvPr/>
          </p:nvSpPr>
          <p:spPr>
            <a:xfrm>
              <a:off x="6212520" y="28548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07"/>
                    <a:pt x="1032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92" name="Google Shape;1535;p41"/>
            <p:cNvSpPr/>
            <p:nvPr/>
          </p:nvSpPr>
          <p:spPr>
            <a:xfrm>
              <a:off x="6212520" y="29718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5"/>
                    <a:pt x="1032" y="2035"/>
                  </a:cubicBezTo>
                  <a:cubicBezTo>
                    <a:pt x="1577" y="2035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93" name="Google Shape;1536;p41"/>
            <p:cNvSpPr/>
            <p:nvPr/>
          </p:nvSpPr>
          <p:spPr>
            <a:xfrm>
              <a:off x="6271200" y="29138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04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94" name="Google Shape;1537;p41"/>
            <p:cNvSpPr/>
            <p:nvPr/>
          </p:nvSpPr>
          <p:spPr>
            <a:xfrm>
              <a:off x="6212520" y="29138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32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95" name="Google Shape;1538;p41"/>
            <p:cNvSpPr/>
            <p:nvPr/>
          </p:nvSpPr>
          <p:spPr>
            <a:xfrm>
              <a:off x="6681960" y="19162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49" y="2007"/>
                    <a:pt x="2007" y="1577"/>
                    <a:pt x="2007" y="1004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96" name="Google Shape;1539;p41"/>
            <p:cNvSpPr/>
            <p:nvPr/>
          </p:nvSpPr>
          <p:spPr>
            <a:xfrm>
              <a:off x="6681960" y="19749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04" y="2007"/>
                  </a:cubicBezTo>
                  <a:cubicBezTo>
                    <a:pt x="1549" y="2007"/>
                    <a:pt x="2007" y="1549"/>
                    <a:pt x="2007" y="1004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97" name="Google Shape;1540;p41"/>
            <p:cNvSpPr/>
            <p:nvPr/>
          </p:nvSpPr>
          <p:spPr>
            <a:xfrm>
              <a:off x="6681960" y="20332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49" y="2036"/>
                    <a:pt x="2007" y="1577"/>
                    <a:pt x="2007" y="1032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98" name="Google Shape;1541;p41"/>
            <p:cNvSpPr/>
            <p:nvPr/>
          </p:nvSpPr>
          <p:spPr>
            <a:xfrm>
              <a:off x="6681960" y="2092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49" y="2007"/>
                    <a:pt x="2007" y="1577"/>
                    <a:pt x="2007" y="1004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99" name="Google Shape;1542;p41"/>
            <p:cNvSpPr/>
            <p:nvPr/>
          </p:nvSpPr>
          <p:spPr>
            <a:xfrm>
              <a:off x="6681960" y="21510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49"/>
                    <a:pt x="459" y="2008"/>
                    <a:pt x="1004" y="2008"/>
                  </a:cubicBezTo>
                  <a:cubicBezTo>
                    <a:pt x="1549" y="2008"/>
                    <a:pt x="2007" y="1549"/>
                    <a:pt x="2007" y="1004"/>
                  </a:cubicBezTo>
                  <a:cubicBezTo>
                    <a:pt x="2007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00" name="Google Shape;1543;p41"/>
            <p:cNvSpPr/>
            <p:nvPr/>
          </p:nvSpPr>
          <p:spPr>
            <a:xfrm>
              <a:off x="6681960" y="22093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49" y="2036"/>
                    <a:pt x="2007" y="1577"/>
                    <a:pt x="2007" y="1033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01" name="Google Shape;1544;p41"/>
            <p:cNvSpPr/>
            <p:nvPr/>
          </p:nvSpPr>
          <p:spPr>
            <a:xfrm>
              <a:off x="6681960" y="22680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78"/>
                    <a:pt x="459" y="2036"/>
                    <a:pt x="1004" y="2036"/>
                  </a:cubicBezTo>
                  <a:cubicBezTo>
                    <a:pt x="1549" y="2036"/>
                    <a:pt x="2007" y="1578"/>
                    <a:pt x="2007" y="1004"/>
                  </a:cubicBezTo>
                  <a:cubicBezTo>
                    <a:pt x="2007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02" name="Google Shape;1545;p41"/>
            <p:cNvSpPr/>
            <p:nvPr/>
          </p:nvSpPr>
          <p:spPr>
            <a:xfrm>
              <a:off x="6681960" y="23270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49" y="2007"/>
                    <a:pt x="2007" y="1548"/>
                    <a:pt x="2007" y="1004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03" name="Google Shape;1546;p41"/>
            <p:cNvSpPr/>
            <p:nvPr/>
          </p:nvSpPr>
          <p:spPr>
            <a:xfrm>
              <a:off x="6681960" y="238536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1" y="460"/>
                    <a:pt x="1" y="1033"/>
                  </a:cubicBezTo>
                  <a:cubicBezTo>
                    <a:pt x="1" y="1578"/>
                    <a:pt x="459" y="2036"/>
                    <a:pt x="1004" y="2036"/>
                  </a:cubicBezTo>
                  <a:cubicBezTo>
                    <a:pt x="1549" y="2036"/>
                    <a:pt x="2007" y="1578"/>
                    <a:pt x="2007" y="1033"/>
                  </a:cubicBezTo>
                  <a:cubicBezTo>
                    <a:pt x="2007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04" name="Google Shape;1547;p41"/>
            <p:cNvSpPr/>
            <p:nvPr/>
          </p:nvSpPr>
          <p:spPr>
            <a:xfrm>
              <a:off x="6681960" y="24440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49" y="2036"/>
                    <a:pt x="2007" y="1577"/>
                    <a:pt x="2007" y="1004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05" name="Google Shape;1548;p41"/>
            <p:cNvSpPr/>
            <p:nvPr/>
          </p:nvSpPr>
          <p:spPr>
            <a:xfrm>
              <a:off x="6681960" y="25030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49" y="2007"/>
                    <a:pt x="2007" y="1549"/>
                    <a:pt x="2007" y="1004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06" name="Google Shape;1549;p41"/>
            <p:cNvSpPr/>
            <p:nvPr/>
          </p:nvSpPr>
          <p:spPr>
            <a:xfrm>
              <a:off x="6681960" y="25617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49"/>
                    <a:pt x="459" y="2008"/>
                    <a:pt x="1004" y="2008"/>
                  </a:cubicBezTo>
                  <a:cubicBezTo>
                    <a:pt x="1549" y="2008"/>
                    <a:pt x="2007" y="1549"/>
                    <a:pt x="2007" y="1004"/>
                  </a:cubicBezTo>
                  <a:cubicBezTo>
                    <a:pt x="2007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07" name="Google Shape;1550;p41"/>
            <p:cNvSpPr/>
            <p:nvPr/>
          </p:nvSpPr>
          <p:spPr>
            <a:xfrm>
              <a:off x="6681960" y="26200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49" y="2036"/>
                    <a:pt x="2007" y="1577"/>
                    <a:pt x="2007" y="1033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08" name="Google Shape;1551;p41"/>
            <p:cNvSpPr/>
            <p:nvPr/>
          </p:nvSpPr>
          <p:spPr>
            <a:xfrm>
              <a:off x="6681960" y="26787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78"/>
                    <a:pt x="459" y="2008"/>
                    <a:pt x="1004" y="2008"/>
                  </a:cubicBezTo>
                  <a:cubicBezTo>
                    <a:pt x="1549" y="2008"/>
                    <a:pt x="2007" y="1578"/>
                    <a:pt x="2007" y="1004"/>
                  </a:cubicBezTo>
                  <a:cubicBezTo>
                    <a:pt x="2007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09" name="Google Shape;1552;p41"/>
            <p:cNvSpPr/>
            <p:nvPr/>
          </p:nvSpPr>
          <p:spPr>
            <a:xfrm>
              <a:off x="6388560" y="19162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07"/>
                    <a:pt x="1033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10" name="Google Shape;1553;p41"/>
            <p:cNvSpPr/>
            <p:nvPr/>
          </p:nvSpPr>
          <p:spPr>
            <a:xfrm>
              <a:off x="6388560" y="19749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33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11" name="Google Shape;1554;p41"/>
            <p:cNvSpPr/>
            <p:nvPr/>
          </p:nvSpPr>
          <p:spPr>
            <a:xfrm>
              <a:off x="6388560" y="20332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6"/>
                    <a:pt x="1033" y="2036"/>
                  </a:cubicBezTo>
                  <a:cubicBezTo>
                    <a:pt x="1577" y="2036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12" name="Google Shape;1555;p41"/>
            <p:cNvSpPr/>
            <p:nvPr/>
          </p:nvSpPr>
          <p:spPr>
            <a:xfrm>
              <a:off x="6388560" y="2092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07"/>
                    <a:pt x="1033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13" name="Google Shape;1556;p41"/>
            <p:cNvSpPr/>
            <p:nvPr/>
          </p:nvSpPr>
          <p:spPr>
            <a:xfrm>
              <a:off x="6388560" y="21510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49"/>
                    <a:pt x="459" y="2008"/>
                    <a:pt x="1033" y="2008"/>
                  </a:cubicBezTo>
                  <a:cubicBezTo>
                    <a:pt x="1577" y="2008"/>
                    <a:pt x="2036" y="1549"/>
                    <a:pt x="2036" y="1004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14" name="Google Shape;1557;p41"/>
            <p:cNvSpPr/>
            <p:nvPr/>
          </p:nvSpPr>
          <p:spPr>
            <a:xfrm>
              <a:off x="6388560" y="22093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33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15" name="Google Shape;1558;p41"/>
            <p:cNvSpPr/>
            <p:nvPr/>
          </p:nvSpPr>
          <p:spPr>
            <a:xfrm>
              <a:off x="6388560" y="22680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33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78"/>
                    <a:pt x="459" y="2036"/>
                    <a:pt x="1033" y="2036"/>
                  </a:cubicBezTo>
                  <a:cubicBezTo>
                    <a:pt x="1577" y="2036"/>
                    <a:pt x="2036" y="1578"/>
                    <a:pt x="2036" y="1004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16" name="Google Shape;1559;p41"/>
            <p:cNvSpPr/>
            <p:nvPr/>
          </p:nvSpPr>
          <p:spPr>
            <a:xfrm>
              <a:off x="6388560" y="23270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33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17" name="Google Shape;1560;p41"/>
            <p:cNvSpPr/>
            <p:nvPr/>
          </p:nvSpPr>
          <p:spPr>
            <a:xfrm>
              <a:off x="6388560" y="238536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33" y="1"/>
                  </a:moveTo>
                  <a:cubicBezTo>
                    <a:pt x="459" y="1"/>
                    <a:pt x="1" y="460"/>
                    <a:pt x="1" y="1033"/>
                  </a:cubicBezTo>
                  <a:cubicBezTo>
                    <a:pt x="1" y="1578"/>
                    <a:pt x="459" y="2036"/>
                    <a:pt x="1033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18" name="Google Shape;1561;p41"/>
            <p:cNvSpPr/>
            <p:nvPr/>
          </p:nvSpPr>
          <p:spPr>
            <a:xfrm>
              <a:off x="6388560" y="24440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36"/>
                    <a:pt x="1033" y="2036"/>
                  </a:cubicBezTo>
                  <a:cubicBezTo>
                    <a:pt x="1577" y="2036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19" name="Google Shape;1562;p41"/>
            <p:cNvSpPr/>
            <p:nvPr/>
          </p:nvSpPr>
          <p:spPr>
            <a:xfrm>
              <a:off x="6388560" y="25030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07"/>
                    <a:pt x="1033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20" name="Google Shape;1563;p41"/>
            <p:cNvSpPr/>
            <p:nvPr/>
          </p:nvSpPr>
          <p:spPr>
            <a:xfrm>
              <a:off x="6388560" y="25617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49"/>
                    <a:pt x="459" y="2008"/>
                    <a:pt x="1033" y="2008"/>
                  </a:cubicBezTo>
                  <a:cubicBezTo>
                    <a:pt x="1577" y="2008"/>
                    <a:pt x="2036" y="1549"/>
                    <a:pt x="2036" y="1004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21" name="Google Shape;1564;p41"/>
            <p:cNvSpPr/>
            <p:nvPr/>
          </p:nvSpPr>
          <p:spPr>
            <a:xfrm>
              <a:off x="6095520" y="25030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4" y="2007"/>
                  </a:cubicBezTo>
                  <a:cubicBezTo>
                    <a:pt x="1577" y="2007"/>
                    <a:pt x="2007" y="1549"/>
                    <a:pt x="2007" y="1004"/>
                  </a:cubicBezTo>
                  <a:cubicBezTo>
                    <a:pt x="2007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22" name="Google Shape;1565;p41"/>
            <p:cNvSpPr/>
            <p:nvPr/>
          </p:nvSpPr>
          <p:spPr>
            <a:xfrm>
              <a:off x="6095520" y="26787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08"/>
                    <a:pt x="1004" y="2008"/>
                  </a:cubicBezTo>
                  <a:cubicBezTo>
                    <a:pt x="1577" y="2008"/>
                    <a:pt x="2007" y="1578"/>
                    <a:pt x="2007" y="1004"/>
                  </a:cubicBezTo>
                  <a:cubicBezTo>
                    <a:pt x="2007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23" name="Google Shape;1566;p41"/>
            <p:cNvSpPr/>
            <p:nvPr/>
          </p:nvSpPr>
          <p:spPr>
            <a:xfrm>
              <a:off x="6095520" y="26200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77" y="2036"/>
                    <a:pt x="2007" y="1577"/>
                    <a:pt x="2007" y="1033"/>
                  </a:cubicBezTo>
                  <a:cubicBezTo>
                    <a:pt x="2007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24" name="Google Shape;1567;p41"/>
            <p:cNvSpPr/>
            <p:nvPr/>
          </p:nvSpPr>
          <p:spPr>
            <a:xfrm>
              <a:off x="6095520" y="25617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04" y="2008"/>
                  </a:cubicBezTo>
                  <a:cubicBezTo>
                    <a:pt x="1577" y="2008"/>
                    <a:pt x="2007" y="1549"/>
                    <a:pt x="2007" y="1004"/>
                  </a:cubicBezTo>
                  <a:cubicBezTo>
                    <a:pt x="2007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25" name="Google Shape;1568;p41"/>
            <p:cNvSpPr/>
            <p:nvPr/>
          </p:nvSpPr>
          <p:spPr>
            <a:xfrm>
              <a:off x="6154200" y="25030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49" y="2007"/>
                    <a:pt x="2007" y="1549"/>
                    <a:pt x="2007" y="1004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26" name="Google Shape;1569;p41"/>
            <p:cNvSpPr/>
            <p:nvPr/>
          </p:nvSpPr>
          <p:spPr>
            <a:xfrm>
              <a:off x="6154200" y="25617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49"/>
                    <a:pt x="459" y="2008"/>
                    <a:pt x="1004" y="2008"/>
                  </a:cubicBezTo>
                  <a:cubicBezTo>
                    <a:pt x="1549" y="2008"/>
                    <a:pt x="2007" y="1549"/>
                    <a:pt x="2007" y="1004"/>
                  </a:cubicBezTo>
                  <a:cubicBezTo>
                    <a:pt x="2007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27" name="Google Shape;1570;p41"/>
            <p:cNvSpPr/>
            <p:nvPr/>
          </p:nvSpPr>
          <p:spPr>
            <a:xfrm>
              <a:off x="6212520" y="19749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32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28" name="Google Shape;1571;p41"/>
            <p:cNvSpPr/>
            <p:nvPr/>
          </p:nvSpPr>
          <p:spPr>
            <a:xfrm>
              <a:off x="6212520" y="20332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29" name="Google Shape;1572;p41"/>
            <p:cNvSpPr/>
            <p:nvPr/>
          </p:nvSpPr>
          <p:spPr>
            <a:xfrm>
              <a:off x="6212520" y="2092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32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30" name="Google Shape;1573;p41"/>
            <p:cNvSpPr/>
            <p:nvPr/>
          </p:nvSpPr>
          <p:spPr>
            <a:xfrm>
              <a:off x="6212520" y="21510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32" y="2008"/>
                  </a:cubicBezTo>
                  <a:cubicBezTo>
                    <a:pt x="1577" y="2008"/>
                    <a:pt x="2036" y="1549"/>
                    <a:pt x="2036" y="1004"/>
                  </a:cubicBezTo>
                  <a:cubicBezTo>
                    <a:pt x="2036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31" name="Google Shape;1574;p41"/>
            <p:cNvSpPr/>
            <p:nvPr/>
          </p:nvSpPr>
          <p:spPr>
            <a:xfrm>
              <a:off x="6212520" y="22093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32" name="Google Shape;1575;p41"/>
            <p:cNvSpPr/>
            <p:nvPr/>
          </p:nvSpPr>
          <p:spPr>
            <a:xfrm>
              <a:off x="6212520" y="22680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2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36"/>
                    <a:pt x="1032" y="2036"/>
                  </a:cubicBezTo>
                  <a:cubicBezTo>
                    <a:pt x="1577" y="2036"/>
                    <a:pt x="2036" y="1578"/>
                    <a:pt x="2036" y="1004"/>
                  </a:cubicBezTo>
                  <a:cubicBezTo>
                    <a:pt x="2036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33" name="Google Shape;1576;p41"/>
            <p:cNvSpPr/>
            <p:nvPr/>
          </p:nvSpPr>
          <p:spPr>
            <a:xfrm>
              <a:off x="6212520" y="23270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32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34" name="Google Shape;1577;p41"/>
            <p:cNvSpPr/>
            <p:nvPr/>
          </p:nvSpPr>
          <p:spPr>
            <a:xfrm>
              <a:off x="6212520" y="238536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2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32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35" name="Google Shape;1578;p41"/>
            <p:cNvSpPr/>
            <p:nvPr/>
          </p:nvSpPr>
          <p:spPr>
            <a:xfrm>
              <a:off x="6212520" y="24440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36" name="Google Shape;1579;p41"/>
            <p:cNvSpPr/>
            <p:nvPr/>
          </p:nvSpPr>
          <p:spPr>
            <a:xfrm>
              <a:off x="6212520" y="25030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32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37" name="Google Shape;1580;p41"/>
            <p:cNvSpPr/>
            <p:nvPr/>
          </p:nvSpPr>
          <p:spPr>
            <a:xfrm>
              <a:off x="6212520" y="25617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32" y="2008"/>
                  </a:cubicBezTo>
                  <a:cubicBezTo>
                    <a:pt x="1577" y="2008"/>
                    <a:pt x="2036" y="1549"/>
                    <a:pt x="2036" y="1004"/>
                  </a:cubicBezTo>
                  <a:cubicBezTo>
                    <a:pt x="2036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38" name="Google Shape;1581;p41"/>
            <p:cNvSpPr/>
            <p:nvPr/>
          </p:nvSpPr>
          <p:spPr>
            <a:xfrm>
              <a:off x="6212520" y="26200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39" name="Google Shape;1582;p41"/>
            <p:cNvSpPr/>
            <p:nvPr/>
          </p:nvSpPr>
          <p:spPr>
            <a:xfrm>
              <a:off x="6271200" y="19749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04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40" name="Google Shape;1583;p41"/>
            <p:cNvSpPr/>
            <p:nvPr/>
          </p:nvSpPr>
          <p:spPr>
            <a:xfrm>
              <a:off x="6271200" y="20332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49" y="2036"/>
                    <a:pt x="2007" y="1577"/>
                    <a:pt x="2036" y="1032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41" name="Google Shape;1584;p41"/>
            <p:cNvSpPr/>
            <p:nvPr/>
          </p:nvSpPr>
          <p:spPr>
            <a:xfrm>
              <a:off x="6271200" y="2092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42" name="Google Shape;1585;p41"/>
            <p:cNvSpPr/>
            <p:nvPr/>
          </p:nvSpPr>
          <p:spPr>
            <a:xfrm>
              <a:off x="6271200" y="21510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9">
                  <a:moveTo>
                    <a:pt x="982" y="1"/>
                  </a:moveTo>
                  <a:cubicBezTo>
                    <a:pt x="433" y="1"/>
                    <a:pt x="1" y="449"/>
                    <a:pt x="1" y="1005"/>
                  </a:cubicBezTo>
                  <a:cubicBezTo>
                    <a:pt x="1" y="1550"/>
                    <a:pt x="459" y="2009"/>
                    <a:pt x="1004" y="2009"/>
                  </a:cubicBezTo>
                  <a:cubicBezTo>
                    <a:pt x="1577" y="2009"/>
                    <a:pt x="2007" y="1550"/>
                    <a:pt x="2036" y="1005"/>
                  </a:cubicBezTo>
                  <a:cubicBezTo>
                    <a:pt x="2036" y="461"/>
                    <a:pt x="1577" y="2"/>
                    <a:pt x="1033" y="2"/>
                  </a:cubicBezTo>
                  <a:cubicBezTo>
                    <a:pt x="1016" y="1"/>
                    <a:pt x="999" y="1"/>
                    <a:pt x="98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43" name="Google Shape;1586;p41"/>
            <p:cNvSpPr/>
            <p:nvPr/>
          </p:nvSpPr>
          <p:spPr>
            <a:xfrm>
              <a:off x="6271200" y="22093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49" y="2036"/>
                    <a:pt x="2007" y="1577"/>
                    <a:pt x="2007" y="1033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44" name="Google Shape;1587;p41"/>
            <p:cNvSpPr/>
            <p:nvPr/>
          </p:nvSpPr>
          <p:spPr>
            <a:xfrm>
              <a:off x="6271200" y="22680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04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78"/>
                    <a:pt x="459" y="2036"/>
                    <a:pt x="1004" y="2036"/>
                  </a:cubicBezTo>
                  <a:cubicBezTo>
                    <a:pt x="1577" y="2036"/>
                    <a:pt x="2036" y="1578"/>
                    <a:pt x="2036" y="1004"/>
                  </a:cubicBezTo>
                  <a:cubicBezTo>
                    <a:pt x="2036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45" name="Google Shape;1588;p41"/>
            <p:cNvSpPr/>
            <p:nvPr/>
          </p:nvSpPr>
          <p:spPr>
            <a:xfrm>
              <a:off x="6271200" y="23270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9">
                  <a:moveTo>
                    <a:pt x="982" y="1"/>
                  </a:moveTo>
                  <a:cubicBezTo>
                    <a:pt x="433" y="1"/>
                    <a:pt x="1" y="449"/>
                    <a:pt x="1" y="1006"/>
                  </a:cubicBezTo>
                  <a:cubicBezTo>
                    <a:pt x="1" y="1550"/>
                    <a:pt x="459" y="2009"/>
                    <a:pt x="1004" y="2009"/>
                  </a:cubicBezTo>
                  <a:cubicBezTo>
                    <a:pt x="1549" y="2009"/>
                    <a:pt x="2007" y="1579"/>
                    <a:pt x="2036" y="1006"/>
                  </a:cubicBezTo>
                  <a:cubicBezTo>
                    <a:pt x="2036" y="461"/>
                    <a:pt x="1577" y="2"/>
                    <a:pt x="1033" y="2"/>
                  </a:cubicBezTo>
                  <a:cubicBezTo>
                    <a:pt x="1016" y="1"/>
                    <a:pt x="999" y="1"/>
                    <a:pt x="98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46" name="Google Shape;1589;p41"/>
            <p:cNvSpPr/>
            <p:nvPr/>
          </p:nvSpPr>
          <p:spPr>
            <a:xfrm>
              <a:off x="6271200" y="238536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04" y="1"/>
                  </a:moveTo>
                  <a:cubicBezTo>
                    <a:pt x="459" y="1"/>
                    <a:pt x="1" y="460"/>
                    <a:pt x="1" y="1033"/>
                  </a:cubicBezTo>
                  <a:cubicBezTo>
                    <a:pt x="1" y="1578"/>
                    <a:pt x="459" y="2036"/>
                    <a:pt x="1004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47" name="Google Shape;1590;p41"/>
            <p:cNvSpPr/>
            <p:nvPr/>
          </p:nvSpPr>
          <p:spPr>
            <a:xfrm>
              <a:off x="6271200" y="24440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9">
                  <a:moveTo>
                    <a:pt x="1033" y="0"/>
                  </a:moveTo>
                  <a:cubicBezTo>
                    <a:pt x="459" y="0"/>
                    <a:pt x="1" y="430"/>
                    <a:pt x="1" y="1004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021" y="2008"/>
                    <a:pt x="1038" y="2008"/>
                    <a:pt x="1055" y="2008"/>
                  </a:cubicBezTo>
                  <a:cubicBezTo>
                    <a:pt x="1603" y="2008"/>
                    <a:pt x="2008" y="1560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48" name="Google Shape;1591;p41"/>
            <p:cNvSpPr/>
            <p:nvPr/>
          </p:nvSpPr>
          <p:spPr>
            <a:xfrm>
              <a:off x="6271200" y="25030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49" name="Google Shape;1592;p41"/>
            <p:cNvSpPr/>
            <p:nvPr/>
          </p:nvSpPr>
          <p:spPr>
            <a:xfrm>
              <a:off x="6268320" y="2561400"/>
              <a:ext cx="46440" cy="4068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2294" h="2020">
                  <a:moveTo>
                    <a:pt x="1164" y="0"/>
                  </a:moveTo>
                  <a:cubicBezTo>
                    <a:pt x="763" y="0"/>
                    <a:pt x="382" y="226"/>
                    <a:pt x="230" y="617"/>
                  </a:cubicBezTo>
                  <a:cubicBezTo>
                    <a:pt x="0" y="1133"/>
                    <a:pt x="258" y="1735"/>
                    <a:pt x="774" y="1936"/>
                  </a:cubicBezTo>
                  <a:cubicBezTo>
                    <a:pt x="903" y="1993"/>
                    <a:pt x="1036" y="2020"/>
                    <a:pt x="1166" y="2020"/>
                  </a:cubicBezTo>
                  <a:cubicBezTo>
                    <a:pt x="1556" y="2020"/>
                    <a:pt x="1921" y="1778"/>
                    <a:pt x="2093" y="1391"/>
                  </a:cubicBezTo>
                  <a:cubicBezTo>
                    <a:pt x="2294" y="875"/>
                    <a:pt x="2064" y="302"/>
                    <a:pt x="1548" y="72"/>
                  </a:cubicBezTo>
                  <a:cubicBezTo>
                    <a:pt x="1423" y="23"/>
                    <a:pt x="1292" y="0"/>
                    <a:pt x="116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50" name="Google Shape;1593;p41"/>
            <p:cNvSpPr/>
            <p:nvPr/>
          </p:nvSpPr>
          <p:spPr>
            <a:xfrm>
              <a:off x="6271200" y="26200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04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51" name="Google Shape;1594;p41"/>
            <p:cNvSpPr/>
            <p:nvPr/>
          </p:nvSpPr>
          <p:spPr>
            <a:xfrm>
              <a:off x="6330240" y="19749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3" y="2007"/>
                  </a:cubicBezTo>
                  <a:cubicBezTo>
                    <a:pt x="1548" y="2007"/>
                    <a:pt x="2007" y="1549"/>
                    <a:pt x="2007" y="1004"/>
                  </a:cubicBezTo>
                  <a:cubicBezTo>
                    <a:pt x="2007" y="459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52" name="Google Shape;1595;p41"/>
            <p:cNvSpPr/>
            <p:nvPr/>
          </p:nvSpPr>
          <p:spPr>
            <a:xfrm>
              <a:off x="6330240" y="20332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3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48" y="2036"/>
                    <a:pt x="2007" y="1577"/>
                    <a:pt x="2007" y="1032"/>
                  </a:cubicBezTo>
                  <a:cubicBezTo>
                    <a:pt x="2007" y="459"/>
                    <a:pt x="1548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53" name="Google Shape;1596;p41"/>
            <p:cNvSpPr/>
            <p:nvPr/>
          </p:nvSpPr>
          <p:spPr>
            <a:xfrm>
              <a:off x="6330240" y="2092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3" y="2007"/>
                  </a:cubicBezTo>
                  <a:cubicBezTo>
                    <a:pt x="1548" y="2007"/>
                    <a:pt x="2007" y="1577"/>
                    <a:pt x="2007" y="1004"/>
                  </a:cubicBezTo>
                  <a:cubicBezTo>
                    <a:pt x="2007" y="459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54" name="Google Shape;1597;p41"/>
            <p:cNvSpPr/>
            <p:nvPr/>
          </p:nvSpPr>
          <p:spPr>
            <a:xfrm>
              <a:off x="6330240" y="21510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03" y="2008"/>
                  </a:cubicBezTo>
                  <a:cubicBezTo>
                    <a:pt x="1548" y="2008"/>
                    <a:pt x="2007" y="1549"/>
                    <a:pt x="2007" y="1004"/>
                  </a:cubicBezTo>
                  <a:cubicBezTo>
                    <a:pt x="2007" y="460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55" name="Google Shape;1598;p41"/>
            <p:cNvSpPr/>
            <p:nvPr/>
          </p:nvSpPr>
          <p:spPr>
            <a:xfrm>
              <a:off x="6330240" y="22093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3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48" y="2036"/>
                    <a:pt x="2007" y="1577"/>
                    <a:pt x="2007" y="1033"/>
                  </a:cubicBezTo>
                  <a:cubicBezTo>
                    <a:pt x="2007" y="459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56" name="Google Shape;1599;p41"/>
            <p:cNvSpPr/>
            <p:nvPr/>
          </p:nvSpPr>
          <p:spPr>
            <a:xfrm>
              <a:off x="6330240" y="22680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3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36"/>
                    <a:pt x="1003" y="2036"/>
                  </a:cubicBezTo>
                  <a:cubicBezTo>
                    <a:pt x="1548" y="2036"/>
                    <a:pt x="2007" y="1578"/>
                    <a:pt x="2007" y="1004"/>
                  </a:cubicBezTo>
                  <a:cubicBezTo>
                    <a:pt x="2007" y="460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57" name="Google Shape;1600;p41"/>
            <p:cNvSpPr/>
            <p:nvPr/>
          </p:nvSpPr>
          <p:spPr>
            <a:xfrm>
              <a:off x="6330240" y="23270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3" y="2007"/>
                  </a:cubicBezTo>
                  <a:cubicBezTo>
                    <a:pt x="1548" y="2007"/>
                    <a:pt x="2007" y="1548"/>
                    <a:pt x="2007" y="1004"/>
                  </a:cubicBezTo>
                  <a:cubicBezTo>
                    <a:pt x="2007" y="459"/>
                    <a:pt x="1548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58" name="Google Shape;1601;p41"/>
            <p:cNvSpPr/>
            <p:nvPr/>
          </p:nvSpPr>
          <p:spPr>
            <a:xfrm>
              <a:off x="6330240" y="238536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3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3" y="2036"/>
                  </a:cubicBezTo>
                  <a:cubicBezTo>
                    <a:pt x="1548" y="2036"/>
                    <a:pt x="2007" y="1578"/>
                    <a:pt x="2007" y="1033"/>
                  </a:cubicBezTo>
                  <a:cubicBezTo>
                    <a:pt x="2007" y="460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59" name="Google Shape;1602;p41"/>
            <p:cNvSpPr/>
            <p:nvPr/>
          </p:nvSpPr>
          <p:spPr>
            <a:xfrm>
              <a:off x="6330240" y="24440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48" y="2036"/>
                    <a:pt x="2007" y="1577"/>
                    <a:pt x="2007" y="1004"/>
                  </a:cubicBezTo>
                  <a:cubicBezTo>
                    <a:pt x="2007" y="459"/>
                    <a:pt x="1548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60" name="Google Shape;1603;p41"/>
            <p:cNvSpPr/>
            <p:nvPr/>
          </p:nvSpPr>
          <p:spPr>
            <a:xfrm>
              <a:off x="6330240" y="25030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3" y="2007"/>
                  </a:cubicBezTo>
                  <a:cubicBezTo>
                    <a:pt x="1548" y="2007"/>
                    <a:pt x="2007" y="1549"/>
                    <a:pt x="2007" y="1004"/>
                  </a:cubicBezTo>
                  <a:cubicBezTo>
                    <a:pt x="2007" y="459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61" name="Google Shape;1604;p41"/>
            <p:cNvSpPr/>
            <p:nvPr/>
          </p:nvSpPr>
          <p:spPr>
            <a:xfrm>
              <a:off x="6330240" y="25617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03" y="2008"/>
                  </a:cubicBezTo>
                  <a:cubicBezTo>
                    <a:pt x="1548" y="2008"/>
                    <a:pt x="2007" y="1549"/>
                    <a:pt x="2007" y="1004"/>
                  </a:cubicBezTo>
                  <a:cubicBezTo>
                    <a:pt x="2007" y="460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62" name="Google Shape;1605;p41"/>
            <p:cNvSpPr/>
            <p:nvPr/>
          </p:nvSpPr>
          <p:spPr>
            <a:xfrm>
              <a:off x="6330240" y="26200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3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48" y="2036"/>
                    <a:pt x="2007" y="1577"/>
                    <a:pt x="2007" y="1033"/>
                  </a:cubicBezTo>
                  <a:cubicBezTo>
                    <a:pt x="2007" y="459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63" name="Google Shape;1606;p41"/>
            <p:cNvSpPr/>
            <p:nvPr/>
          </p:nvSpPr>
          <p:spPr>
            <a:xfrm>
              <a:off x="6388560" y="26200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33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64" name="Google Shape;1607;p41"/>
            <p:cNvSpPr/>
            <p:nvPr/>
          </p:nvSpPr>
          <p:spPr>
            <a:xfrm>
              <a:off x="6388560" y="26787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78"/>
                    <a:pt x="459" y="2008"/>
                    <a:pt x="1033" y="2008"/>
                  </a:cubicBezTo>
                  <a:cubicBezTo>
                    <a:pt x="1577" y="2008"/>
                    <a:pt x="2036" y="1578"/>
                    <a:pt x="2036" y="1004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65" name="Google Shape;1608;p41"/>
            <p:cNvSpPr/>
            <p:nvPr/>
          </p:nvSpPr>
          <p:spPr>
            <a:xfrm>
              <a:off x="6447240" y="19162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07"/>
                    <a:pt x="1003" y="2007"/>
                  </a:cubicBezTo>
                  <a:cubicBezTo>
                    <a:pt x="1577" y="2007"/>
                    <a:pt x="2035" y="1577"/>
                    <a:pt x="2035" y="1004"/>
                  </a:cubicBezTo>
                  <a:cubicBezTo>
                    <a:pt x="2035" y="459"/>
                    <a:pt x="1577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66" name="Google Shape;1609;p41"/>
            <p:cNvSpPr/>
            <p:nvPr/>
          </p:nvSpPr>
          <p:spPr>
            <a:xfrm>
              <a:off x="6447240" y="19749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3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3" y="2007"/>
                  </a:cubicBezTo>
                  <a:cubicBezTo>
                    <a:pt x="1577" y="2007"/>
                    <a:pt x="2035" y="1549"/>
                    <a:pt x="2035" y="1004"/>
                  </a:cubicBezTo>
                  <a:cubicBezTo>
                    <a:pt x="2035" y="459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67" name="Google Shape;1610;p41"/>
            <p:cNvSpPr/>
            <p:nvPr/>
          </p:nvSpPr>
          <p:spPr>
            <a:xfrm>
              <a:off x="6447240" y="20332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3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77" y="2036"/>
                    <a:pt x="2035" y="1577"/>
                    <a:pt x="2035" y="1032"/>
                  </a:cubicBezTo>
                  <a:cubicBezTo>
                    <a:pt x="2035" y="459"/>
                    <a:pt x="1577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68" name="Google Shape;1611;p41"/>
            <p:cNvSpPr/>
            <p:nvPr/>
          </p:nvSpPr>
          <p:spPr>
            <a:xfrm>
              <a:off x="6447240" y="2092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3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3" y="2007"/>
                  </a:cubicBezTo>
                  <a:cubicBezTo>
                    <a:pt x="1577" y="2007"/>
                    <a:pt x="2035" y="1577"/>
                    <a:pt x="2035" y="1004"/>
                  </a:cubicBezTo>
                  <a:cubicBezTo>
                    <a:pt x="2035" y="459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69" name="Google Shape;1612;p41"/>
            <p:cNvSpPr/>
            <p:nvPr/>
          </p:nvSpPr>
          <p:spPr>
            <a:xfrm>
              <a:off x="6447240" y="21510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3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03" y="2008"/>
                  </a:cubicBezTo>
                  <a:cubicBezTo>
                    <a:pt x="1577" y="2008"/>
                    <a:pt x="2035" y="1549"/>
                    <a:pt x="2035" y="1004"/>
                  </a:cubicBezTo>
                  <a:cubicBezTo>
                    <a:pt x="2035" y="460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70" name="Google Shape;1613;p41"/>
            <p:cNvSpPr/>
            <p:nvPr/>
          </p:nvSpPr>
          <p:spPr>
            <a:xfrm>
              <a:off x="6447240" y="22093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3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77" y="2036"/>
                    <a:pt x="2035" y="1577"/>
                    <a:pt x="2035" y="1033"/>
                  </a:cubicBezTo>
                  <a:cubicBezTo>
                    <a:pt x="2035" y="459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71" name="Google Shape;1614;p41"/>
            <p:cNvSpPr/>
            <p:nvPr/>
          </p:nvSpPr>
          <p:spPr>
            <a:xfrm>
              <a:off x="6447240" y="22680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03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36"/>
                    <a:pt x="1003" y="2036"/>
                  </a:cubicBezTo>
                  <a:cubicBezTo>
                    <a:pt x="1577" y="2036"/>
                    <a:pt x="2035" y="1578"/>
                    <a:pt x="2035" y="1004"/>
                  </a:cubicBezTo>
                  <a:cubicBezTo>
                    <a:pt x="2035" y="460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72" name="Google Shape;1615;p41"/>
            <p:cNvSpPr/>
            <p:nvPr/>
          </p:nvSpPr>
          <p:spPr>
            <a:xfrm>
              <a:off x="6447240" y="23270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3" y="2007"/>
                  </a:cubicBezTo>
                  <a:cubicBezTo>
                    <a:pt x="1577" y="2007"/>
                    <a:pt x="2035" y="1548"/>
                    <a:pt x="2035" y="1004"/>
                  </a:cubicBezTo>
                  <a:cubicBezTo>
                    <a:pt x="2035" y="459"/>
                    <a:pt x="1577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73" name="Google Shape;1616;p41"/>
            <p:cNvSpPr/>
            <p:nvPr/>
          </p:nvSpPr>
          <p:spPr>
            <a:xfrm>
              <a:off x="6447240" y="238536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03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3" y="2036"/>
                  </a:cubicBezTo>
                  <a:cubicBezTo>
                    <a:pt x="1577" y="2036"/>
                    <a:pt x="2035" y="1578"/>
                    <a:pt x="2035" y="1033"/>
                  </a:cubicBezTo>
                  <a:cubicBezTo>
                    <a:pt x="2035" y="460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74" name="Google Shape;1617;p41"/>
            <p:cNvSpPr/>
            <p:nvPr/>
          </p:nvSpPr>
          <p:spPr>
            <a:xfrm>
              <a:off x="6447240" y="24440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77" y="2036"/>
                    <a:pt x="2035" y="1577"/>
                    <a:pt x="2035" y="1004"/>
                  </a:cubicBezTo>
                  <a:cubicBezTo>
                    <a:pt x="2035" y="459"/>
                    <a:pt x="1577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75" name="Google Shape;1618;p41"/>
            <p:cNvSpPr/>
            <p:nvPr/>
          </p:nvSpPr>
          <p:spPr>
            <a:xfrm>
              <a:off x="6447240" y="25030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3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3" y="2007"/>
                  </a:cubicBezTo>
                  <a:cubicBezTo>
                    <a:pt x="1577" y="2007"/>
                    <a:pt x="2035" y="1549"/>
                    <a:pt x="2035" y="1004"/>
                  </a:cubicBezTo>
                  <a:cubicBezTo>
                    <a:pt x="2035" y="459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76" name="Google Shape;1619;p41"/>
            <p:cNvSpPr/>
            <p:nvPr/>
          </p:nvSpPr>
          <p:spPr>
            <a:xfrm>
              <a:off x="6447240" y="25617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3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03" y="2008"/>
                  </a:cubicBezTo>
                  <a:cubicBezTo>
                    <a:pt x="1577" y="2008"/>
                    <a:pt x="2035" y="1549"/>
                    <a:pt x="2035" y="1004"/>
                  </a:cubicBezTo>
                  <a:cubicBezTo>
                    <a:pt x="2035" y="460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77" name="Google Shape;1620;p41"/>
            <p:cNvSpPr/>
            <p:nvPr/>
          </p:nvSpPr>
          <p:spPr>
            <a:xfrm>
              <a:off x="6447240" y="26200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3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77" y="2036"/>
                    <a:pt x="2035" y="1577"/>
                    <a:pt x="2035" y="1033"/>
                  </a:cubicBezTo>
                  <a:cubicBezTo>
                    <a:pt x="2035" y="459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78" name="Google Shape;1621;p41"/>
            <p:cNvSpPr/>
            <p:nvPr/>
          </p:nvSpPr>
          <p:spPr>
            <a:xfrm>
              <a:off x="6447240" y="26787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3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08"/>
                    <a:pt x="1003" y="2008"/>
                  </a:cubicBezTo>
                  <a:cubicBezTo>
                    <a:pt x="1577" y="2008"/>
                    <a:pt x="2035" y="1578"/>
                    <a:pt x="2035" y="1004"/>
                  </a:cubicBezTo>
                  <a:cubicBezTo>
                    <a:pt x="2035" y="460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79" name="Google Shape;1622;p41"/>
            <p:cNvSpPr/>
            <p:nvPr/>
          </p:nvSpPr>
          <p:spPr>
            <a:xfrm>
              <a:off x="6506280" y="19162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07"/>
                    <a:pt x="1004" y="2007"/>
                  </a:cubicBezTo>
                  <a:cubicBezTo>
                    <a:pt x="1548" y="2007"/>
                    <a:pt x="2007" y="1577"/>
                    <a:pt x="2007" y="1004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80" name="Google Shape;1623;p41"/>
            <p:cNvSpPr/>
            <p:nvPr/>
          </p:nvSpPr>
          <p:spPr>
            <a:xfrm>
              <a:off x="6506280" y="19749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4" y="2007"/>
                  </a:cubicBezTo>
                  <a:cubicBezTo>
                    <a:pt x="1548" y="2007"/>
                    <a:pt x="2007" y="1549"/>
                    <a:pt x="2007" y="1004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81" name="Google Shape;1624;p41"/>
            <p:cNvSpPr/>
            <p:nvPr/>
          </p:nvSpPr>
          <p:spPr>
            <a:xfrm>
              <a:off x="6506280" y="20332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48" y="2036"/>
                    <a:pt x="2007" y="1577"/>
                    <a:pt x="2007" y="1032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82" name="Google Shape;1625;p41"/>
            <p:cNvSpPr/>
            <p:nvPr/>
          </p:nvSpPr>
          <p:spPr>
            <a:xfrm>
              <a:off x="6506280" y="2092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4" y="2007"/>
                  </a:cubicBezTo>
                  <a:cubicBezTo>
                    <a:pt x="1548" y="2007"/>
                    <a:pt x="2007" y="1577"/>
                    <a:pt x="2007" y="1004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83" name="Google Shape;1626;p41"/>
            <p:cNvSpPr/>
            <p:nvPr/>
          </p:nvSpPr>
          <p:spPr>
            <a:xfrm>
              <a:off x="6506280" y="21510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04" y="2008"/>
                  </a:cubicBezTo>
                  <a:cubicBezTo>
                    <a:pt x="1548" y="2008"/>
                    <a:pt x="2007" y="1549"/>
                    <a:pt x="2007" y="1004"/>
                  </a:cubicBezTo>
                  <a:cubicBezTo>
                    <a:pt x="2007" y="460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84" name="Google Shape;1627;p41"/>
            <p:cNvSpPr/>
            <p:nvPr/>
          </p:nvSpPr>
          <p:spPr>
            <a:xfrm>
              <a:off x="6506280" y="22093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48" y="2036"/>
                    <a:pt x="2007" y="1577"/>
                    <a:pt x="2007" y="1033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85" name="Google Shape;1628;p41"/>
            <p:cNvSpPr/>
            <p:nvPr/>
          </p:nvSpPr>
          <p:spPr>
            <a:xfrm>
              <a:off x="6506280" y="22680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36"/>
                    <a:pt x="1004" y="2036"/>
                  </a:cubicBezTo>
                  <a:cubicBezTo>
                    <a:pt x="1548" y="2036"/>
                    <a:pt x="2007" y="1578"/>
                    <a:pt x="2007" y="1004"/>
                  </a:cubicBezTo>
                  <a:cubicBezTo>
                    <a:pt x="2007" y="460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86" name="Google Shape;1629;p41"/>
            <p:cNvSpPr/>
            <p:nvPr/>
          </p:nvSpPr>
          <p:spPr>
            <a:xfrm>
              <a:off x="6506280" y="23270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48" y="2007"/>
                    <a:pt x="2007" y="1548"/>
                    <a:pt x="2007" y="1004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87" name="Google Shape;1630;p41"/>
            <p:cNvSpPr/>
            <p:nvPr/>
          </p:nvSpPr>
          <p:spPr>
            <a:xfrm>
              <a:off x="6506280" y="238536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4" y="2036"/>
                  </a:cubicBezTo>
                  <a:cubicBezTo>
                    <a:pt x="1548" y="2036"/>
                    <a:pt x="2007" y="1578"/>
                    <a:pt x="2007" y="1033"/>
                  </a:cubicBezTo>
                  <a:cubicBezTo>
                    <a:pt x="2007" y="460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88" name="Google Shape;1631;p41"/>
            <p:cNvSpPr/>
            <p:nvPr/>
          </p:nvSpPr>
          <p:spPr>
            <a:xfrm>
              <a:off x="6506280" y="24440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48" y="2036"/>
                    <a:pt x="2007" y="1577"/>
                    <a:pt x="2007" y="1004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89" name="Google Shape;1632;p41"/>
            <p:cNvSpPr/>
            <p:nvPr/>
          </p:nvSpPr>
          <p:spPr>
            <a:xfrm>
              <a:off x="6506280" y="25030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4" y="2007"/>
                  </a:cubicBezTo>
                  <a:cubicBezTo>
                    <a:pt x="1548" y="2007"/>
                    <a:pt x="2007" y="1549"/>
                    <a:pt x="2007" y="1004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90" name="Google Shape;1633;p41"/>
            <p:cNvSpPr/>
            <p:nvPr/>
          </p:nvSpPr>
          <p:spPr>
            <a:xfrm>
              <a:off x="6506280" y="25617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04" y="2008"/>
                  </a:cubicBezTo>
                  <a:cubicBezTo>
                    <a:pt x="1548" y="2008"/>
                    <a:pt x="2007" y="1549"/>
                    <a:pt x="2007" y="1004"/>
                  </a:cubicBezTo>
                  <a:cubicBezTo>
                    <a:pt x="2007" y="460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91" name="Google Shape;1634;p41"/>
            <p:cNvSpPr/>
            <p:nvPr/>
          </p:nvSpPr>
          <p:spPr>
            <a:xfrm>
              <a:off x="6506280" y="26200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48" y="2036"/>
                    <a:pt x="2007" y="1577"/>
                    <a:pt x="2007" y="1033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92" name="Google Shape;1635;p41"/>
            <p:cNvSpPr/>
            <p:nvPr/>
          </p:nvSpPr>
          <p:spPr>
            <a:xfrm>
              <a:off x="6506280" y="26787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08"/>
                    <a:pt x="1004" y="2008"/>
                  </a:cubicBezTo>
                  <a:cubicBezTo>
                    <a:pt x="1548" y="2008"/>
                    <a:pt x="2007" y="1578"/>
                    <a:pt x="2007" y="1004"/>
                  </a:cubicBezTo>
                  <a:cubicBezTo>
                    <a:pt x="2007" y="460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93" name="Google Shape;1636;p41"/>
            <p:cNvSpPr/>
            <p:nvPr/>
          </p:nvSpPr>
          <p:spPr>
            <a:xfrm>
              <a:off x="6506280" y="27378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48" y="2007"/>
                    <a:pt x="2007" y="1548"/>
                    <a:pt x="2007" y="1004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94" name="Google Shape;1637;p41"/>
            <p:cNvSpPr/>
            <p:nvPr/>
          </p:nvSpPr>
          <p:spPr>
            <a:xfrm>
              <a:off x="6564600" y="19749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32" y="2007"/>
                  </a:cubicBezTo>
                  <a:cubicBezTo>
                    <a:pt x="1577" y="2007"/>
                    <a:pt x="2035" y="1549"/>
                    <a:pt x="2035" y="1004"/>
                  </a:cubicBezTo>
                  <a:cubicBezTo>
                    <a:pt x="2035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95" name="Google Shape;1638;p41"/>
            <p:cNvSpPr/>
            <p:nvPr/>
          </p:nvSpPr>
          <p:spPr>
            <a:xfrm>
              <a:off x="6564600" y="20332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29" y="459"/>
                    <a:pt x="0" y="1004"/>
                  </a:cubicBezTo>
                  <a:cubicBezTo>
                    <a:pt x="0" y="1577"/>
                    <a:pt x="459" y="2007"/>
                    <a:pt x="1003" y="2036"/>
                  </a:cubicBezTo>
                  <a:cubicBezTo>
                    <a:pt x="1577" y="2036"/>
                    <a:pt x="2035" y="1577"/>
                    <a:pt x="2035" y="1032"/>
                  </a:cubicBezTo>
                  <a:cubicBezTo>
                    <a:pt x="2035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96" name="Google Shape;1639;p41"/>
            <p:cNvSpPr/>
            <p:nvPr/>
          </p:nvSpPr>
          <p:spPr>
            <a:xfrm>
              <a:off x="6564600" y="2092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32" y="2007"/>
                  </a:cubicBezTo>
                  <a:cubicBezTo>
                    <a:pt x="1577" y="2007"/>
                    <a:pt x="2035" y="1577"/>
                    <a:pt x="2035" y="1004"/>
                  </a:cubicBezTo>
                  <a:cubicBezTo>
                    <a:pt x="2035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97" name="Google Shape;1640;p41"/>
            <p:cNvSpPr/>
            <p:nvPr/>
          </p:nvSpPr>
          <p:spPr>
            <a:xfrm>
              <a:off x="6564600" y="21502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29" y="459"/>
                    <a:pt x="0" y="1004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77" y="2036"/>
                    <a:pt x="2035" y="1577"/>
                    <a:pt x="2035" y="1032"/>
                  </a:cubicBezTo>
                  <a:cubicBezTo>
                    <a:pt x="2035" y="488"/>
                    <a:pt x="1577" y="29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98" name="Google Shape;1641;p41"/>
            <p:cNvSpPr/>
            <p:nvPr/>
          </p:nvSpPr>
          <p:spPr>
            <a:xfrm>
              <a:off x="6564600" y="22093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1"/>
                  </a:moveTo>
                  <a:cubicBezTo>
                    <a:pt x="459" y="1"/>
                    <a:pt x="29" y="459"/>
                    <a:pt x="0" y="1004"/>
                  </a:cubicBezTo>
                  <a:cubicBezTo>
                    <a:pt x="0" y="1577"/>
                    <a:pt x="459" y="2007"/>
                    <a:pt x="1003" y="2036"/>
                  </a:cubicBezTo>
                  <a:cubicBezTo>
                    <a:pt x="1577" y="2036"/>
                    <a:pt x="2035" y="1577"/>
                    <a:pt x="2035" y="1033"/>
                  </a:cubicBezTo>
                  <a:cubicBezTo>
                    <a:pt x="2035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99" name="Google Shape;1642;p41"/>
            <p:cNvSpPr/>
            <p:nvPr/>
          </p:nvSpPr>
          <p:spPr>
            <a:xfrm>
              <a:off x="6564600" y="22680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2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36"/>
                    <a:pt x="1032" y="2036"/>
                  </a:cubicBezTo>
                  <a:cubicBezTo>
                    <a:pt x="1577" y="2036"/>
                    <a:pt x="2035" y="1578"/>
                    <a:pt x="2035" y="1004"/>
                  </a:cubicBezTo>
                  <a:cubicBezTo>
                    <a:pt x="2035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00" name="Google Shape;1643;p41"/>
            <p:cNvSpPr/>
            <p:nvPr/>
          </p:nvSpPr>
          <p:spPr>
            <a:xfrm>
              <a:off x="6564600" y="23263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1"/>
                  </a:moveTo>
                  <a:cubicBezTo>
                    <a:pt x="459" y="1"/>
                    <a:pt x="29" y="459"/>
                    <a:pt x="0" y="1004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77" y="2036"/>
                    <a:pt x="2035" y="1577"/>
                    <a:pt x="2035" y="1033"/>
                  </a:cubicBezTo>
                  <a:cubicBezTo>
                    <a:pt x="2035" y="488"/>
                    <a:pt x="1577" y="29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01" name="Google Shape;1644;p41"/>
            <p:cNvSpPr/>
            <p:nvPr/>
          </p:nvSpPr>
          <p:spPr>
            <a:xfrm>
              <a:off x="6564600" y="238536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2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32" y="2036"/>
                  </a:cubicBezTo>
                  <a:cubicBezTo>
                    <a:pt x="1577" y="2036"/>
                    <a:pt x="2035" y="1578"/>
                    <a:pt x="2035" y="1033"/>
                  </a:cubicBezTo>
                  <a:cubicBezTo>
                    <a:pt x="2035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02" name="Google Shape;1645;p41"/>
            <p:cNvSpPr/>
            <p:nvPr/>
          </p:nvSpPr>
          <p:spPr>
            <a:xfrm>
              <a:off x="6564600" y="24440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2" y="0"/>
                  </a:moveTo>
                  <a:cubicBezTo>
                    <a:pt x="459" y="0"/>
                    <a:pt x="29" y="430"/>
                    <a:pt x="0" y="1004"/>
                  </a:cubicBezTo>
                  <a:cubicBezTo>
                    <a:pt x="0" y="1548"/>
                    <a:pt x="459" y="2007"/>
                    <a:pt x="1003" y="2007"/>
                  </a:cubicBezTo>
                  <a:cubicBezTo>
                    <a:pt x="1577" y="2007"/>
                    <a:pt x="2035" y="1577"/>
                    <a:pt x="2035" y="1004"/>
                  </a:cubicBezTo>
                  <a:cubicBezTo>
                    <a:pt x="2035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03" name="Google Shape;1646;p41"/>
            <p:cNvSpPr/>
            <p:nvPr/>
          </p:nvSpPr>
          <p:spPr>
            <a:xfrm>
              <a:off x="6564600" y="25030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32" y="2007"/>
                  </a:cubicBezTo>
                  <a:cubicBezTo>
                    <a:pt x="1577" y="2007"/>
                    <a:pt x="2035" y="1549"/>
                    <a:pt x="2035" y="1004"/>
                  </a:cubicBezTo>
                  <a:cubicBezTo>
                    <a:pt x="2035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04" name="Google Shape;1647;p41"/>
            <p:cNvSpPr/>
            <p:nvPr/>
          </p:nvSpPr>
          <p:spPr>
            <a:xfrm>
              <a:off x="6561360" y="2561400"/>
              <a:ext cx="46440" cy="4104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295" h="2029">
                  <a:moveTo>
                    <a:pt x="1184" y="0"/>
                  </a:moveTo>
                  <a:cubicBezTo>
                    <a:pt x="777" y="0"/>
                    <a:pt x="385" y="244"/>
                    <a:pt x="230" y="642"/>
                  </a:cubicBezTo>
                  <a:cubicBezTo>
                    <a:pt x="1" y="1158"/>
                    <a:pt x="259" y="1731"/>
                    <a:pt x="775" y="1960"/>
                  </a:cubicBezTo>
                  <a:cubicBezTo>
                    <a:pt x="894" y="2006"/>
                    <a:pt x="1016" y="2028"/>
                    <a:pt x="1136" y="2028"/>
                  </a:cubicBezTo>
                  <a:cubicBezTo>
                    <a:pt x="1537" y="2028"/>
                    <a:pt x="1917" y="1784"/>
                    <a:pt x="2093" y="1387"/>
                  </a:cubicBezTo>
                  <a:cubicBezTo>
                    <a:pt x="2294" y="871"/>
                    <a:pt x="2065" y="298"/>
                    <a:pt x="1549" y="68"/>
                  </a:cubicBezTo>
                  <a:cubicBezTo>
                    <a:pt x="1430" y="22"/>
                    <a:pt x="1306" y="0"/>
                    <a:pt x="118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05" name="Google Shape;1648;p41"/>
            <p:cNvSpPr/>
            <p:nvPr/>
          </p:nvSpPr>
          <p:spPr>
            <a:xfrm>
              <a:off x="6564600" y="26200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5" y="1577"/>
                    <a:pt x="2035" y="1033"/>
                  </a:cubicBezTo>
                  <a:cubicBezTo>
                    <a:pt x="2035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06" name="Google Shape;1649;p41"/>
            <p:cNvSpPr/>
            <p:nvPr/>
          </p:nvSpPr>
          <p:spPr>
            <a:xfrm>
              <a:off x="6564600" y="26787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08"/>
                    <a:pt x="1032" y="2008"/>
                  </a:cubicBezTo>
                  <a:cubicBezTo>
                    <a:pt x="1577" y="2008"/>
                    <a:pt x="2035" y="1578"/>
                    <a:pt x="2035" y="1004"/>
                  </a:cubicBezTo>
                  <a:cubicBezTo>
                    <a:pt x="2035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07" name="Google Shape;1650;p41"/>
            <p:cNvSpPr/>
            <p:nvPr/>
          </p:nvSpPr>
          <p:spPr>
            <a:xfrm>
              <a:off x="6564600" y="27378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32" y="2007"/>
                  </a:cubicBezTo>
                  <a:cubicBezTo>
                    <a:pt x="1577" y="2007"/>
                    <a:pt x="2035" y="1548"/>
                    <a:pt x="2035" y="1004"/>
                  </a:cubicBezTo>
                  <a:cubicBezTo>
                    <a:pt x="2035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08" name="Google Shape;1651;p41"/>
            <p:cNvSpPr/>
            <p:nvPr/>
          </p:nvSpPr>
          <p:spPr>
            <a:xfrm>
              <a:off x="6623280" y="19749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4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09" name="Google Shape;1652;p41"/>
            <p:cNvSpPr/>
            <p:nvPr/>
          </p:nvSpPr>
          <p:spPr>
            <a:xfrm>
              <a:off x="6623280" y="20332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10" name="Google Shape;1653;p41"/>
            <p:cNvSpPr/>
            <p:nvPr/>
          </p:nvSpPr>
          <p:spPr>
            <a:xfrm>
              <a:off x="6623280" y="2092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4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11" name="Google Shape;1654;p41"/>
            <p:cNvSpPr/>
            <p:nvPr/>
          </p:nvSpPr>
          <p:spPr>
            <a:xfrm>
              <a:off x="6623280" y="21510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4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04" y="2008"/>
                  </a:cubicBezTo>
                  <a:cubicBezTo>
                    <a:pt x="1577" y="2008"/>
                    <a:pt x="2036" y="1549"/>
                    <a:pt x="2036" y="1004"/>
                  </a:cubicBezTo>
                  <a:cubicBezTo>
                    <a:pt x="2036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12" name="Google Shape;1655;p41"/>
            <p:cNvSpPr/>
            <p:nvPr/>
          </p:nvSpPr>
          <p:spPr>
            <a:xfrm>
              <a:off x="6623280" y="22093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13" name="Google Shape;1656;p41"/>
            <p:cNvSpPr/>
            <p:nvPr/>
          </p:nvSpPr>
          <p:spPr>
            <a:xfrm>
              <a:off x="6623280" y="22680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04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36"/>
                    <a:pt x="1004" y="2036"/>
                  </a:cubicBezTo>
                  <a:cubicBezTo>
                    <a:pt x="1577" y="2036"/>
                    <a:pt x="2036" y="1578"/>
                    <a:pt x="2036" y="1004"/>
                  </a:cubicBezTo>
                  <a:cubicBezTo>
                    <a:pt x="2036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14" name="Google Shape;1657;p41"/>
            <p:cNvSpPr/>
            <p:nvPr/>
          </p:nvSpPr>
          <p:spPr>
            <a:xfrm>
              <a:off x="6623280" y="23270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15" name="Google Shape;1658;p41"/>
            <p:cNvSpPr/>
            <p:nvPr/>
          </p:nvSpPr>
          <p:spPr>
            <a:xfrm>
              <a:off x="6623280" y="238536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04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4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16" name="Google Shape;1659;p41"/>
            <p:cNvSpPr/>
            <p:nvPr/>
          </p:nvSpPr>
          <p:spPr>
            <a:xfrm>
              <a:off x="6623280" y="24440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17" name="Google Shape;1660;p41"/>
            <p:cNvSpPr/>
            <p:nvPr/>
          </p:nvSpPr>
          <p:spPr>
            <a:xfrm>
              <a:off x="6623280" y="25030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4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18" name="Google Shape;1661;p41"/>
            <p:cNvSpPr/>
            <p:nvPr/>
          </p:nvSpPr>
          <p:spPr>
            <a:xfrm>
              <a:off x="6623280" y="25617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4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04" y="2008"/>
                  </a:cubicBezTo>
                  <a:cubicBezTo>
                    <a:pt x="1577" y="2008"/>
                    <a:pt x="2036" y="1549"/>
                    <a:pt x="2036" y="1004"/>
                  </a:cubicBezTo>
                  <a:cubicBezTo>
                    <a:pt x="2036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19" name="Google Shape;1662;p41"/>
            <p:cNvSpPr/>
            <p:nvPr/>
          </p:nvSpPr>
          <p:spPr>
            <a:xfrm>
              <a:off x="6623280" y="26200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20" name="Google Shape;1663;p41"/>
            <p:cNvSpPr/>
            <p:nvPr/>
          </p:nvSpPr>
          <p:spPr>
            <a:xfrm>
              <a:off x="6623280" y="26787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4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08"/>
                    <a:pt x="1004" y="2008"/>
                  </a:cubicBezTo>
                  <a:cubicBezTo>
                    <a:pt x="1577" y="2008"/>
                    <a:pt x="2036" y="1578"/>
                    <a:pt x="2036" y="1004"/>
                  </a:cubicBezTo>
                  <a:cubicBezTo>
                    <a:pt x="2036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21" name="Google Shape;1664;p41"/>
            <p:cNvSpPr/>
            <p:nvPr/>
          </p:nvSpPr>
          <p:spPr>
            <a:xfrm>
              <a:off x="6623280" y="27378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22" name="Google Shape;1665;p41"/>
            <p:cNvSpPr/>
            <p:nvPr/>
          </p:nvSpPr>
          <p:spPr>
            <a:xfrm>
              <a:off x="6681960" y="27378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49" y="2007"/>
                    <a:pt x="2007" y="1548"/>
                    <a:pt x="2007" y="1004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23" name="Google Shape;1666;p41"/>
            <p:cNvSpPr/>
            <p:nvPr/>
          </p:nvSpPr>
          <p:spPr>
            <a:xfrm>
              <a:off x="6681960" y="27961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1" y="460"/>
                    <a:pt x="1" y="1033"/>
                  </a:cubicBezTo>
                  <a:cubicBezTo>
                    <a:pt x="1" y="1578"/>
                    <a:pt x="459" y="2036"/>
                    <a:pt x="1004" y="2036"/>
                  </a:cubicBezTo>
                  <a:cubicBezTo>
                    <a:pt x="1549" y="2036"/>
                    <a:pt x="2007" y="1578"/>
                    <a:pt x="2007" y="1033"/>
                  </a:cubicBezTo>
                  <a:cubicBezTo>
                    <a:pt x="2007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24" name="Google Shape;1667;p41"/>
            <p:cNvSpPr/>
            <p:nvPr/>
          </p:nvSpPr>
          <p:spPr>
            <a:xfrm>
              <a:off x="6740280" y="18572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2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32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25" name="Google Shape;1668;p41"/>
            <p:cNvSpPr/>
            <p:nvPr/>
          </p:nvSpPr>
          <p:spPr>
            <a:xfrm>
              <a:off x="6740280" y="19162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07"/>
                    <a:pt x="1032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26" name="Google Shape;1669;p41"/>
            <p:cNvSpPr/>
            <p:nvPr/>
          </p:nvSpPr>
          <p:spPr>
            <a:xfrm>
              <a:off x="6740280" y="19749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32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27" name="Google Shape;1670;p41"/>
            <p:cNvSpPr/>
            <p:nvPr/>
          </p:nvSpPr>
          <p:spPr>
            <a:xfrm>
              <a:off x="6740280" y="20332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28" name="Google Shape;1671;p41"/>
            <p:cNvSpPr/>
            <p:nvPr/>
          </p:nvSpPr>
          <p:spPr>
            <a:xfrm>
              <a:off x="6740280" y="2092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32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29" name="Google Shape;1672;p41"/>
            <p:cNvSpPr/>
            <p:nvPr/>
          </p:nvSpPr>
          <p:spPr>
            <a:xfrm>
              <a:off x="6740280" y="21510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32" y="2008"/>
                  </a:cubicBezTo>
                  <a:cubicBezTo>
                    <a:pt x="1577" y="2008"/>
                    <a:pt x="2036" y="1549"/>
                    <a:pt x="2036" y="1004"/>
                  </a:cubicBezTo>
                  <a:cubicBezTo>
                    <a:pt x="2036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30" name="Google Shape;1673;p41"/>
            <p:cNvSpPr/>
            <p:nvPr/>
          </p:nvSpPr>
          <p:spPr>
            <a:xfrm>
              <a:off x="6740280" y="22093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31" name="Google Shape;1674;p41"/>
            <p:cNvSpPr/>
            <p:nvPr/>
          </p:nvSpPr>
          <p:spPr>
            <a:xfrm>
              <a:off x="6740280" y="22680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2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36"/>
                    <a:pt x="1032" y="2036"/>
                  </a:cubicBezTo>
                  <a:cubicBezTo>
                    <a:pt x="1577" y="2036"/>
                    <a:pt x="2036" y="1578"/>
                    <a:pt x="2036" y="1004"/>
                  </a:cubicBezTo>
                  <a:cubicBezTo>
                    <a:pt x="2036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32" name="Google Shape;1675;p41"/>
            <p:cNvSpPr/>
            <p:nvPr/>
          </p:nvSpPr>
          <p:spPr>
            <a:xfrm>
              <a:off x="6740280" y="23270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32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33" name="Google Shape;1676;p41"/>
            <p:cNvSpPr/>
            <p:nvPr/>
          </p:nvSpPr>
          <p:spPr>
            <a:xfrm>
              <a:off x="6740280" y="238536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2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32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34" name="Google Shape;1677;p41"/>
            <p:cNvSpPr/>
            <p:nvPr/>
          </p:nvSpPr>
          <p:spPr>
            <a:xfrm>
              <a:off x="6740280" y="24440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35" name="Google Shape;1678;p41"/>
            <p:cNvSpPr/>
            <p:nvPr/>
          </p:nvSpPr>
          <p:spPr>
            <a:xfrm>
              <a:off x="6740280" y="25030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32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36" name="Google Shape;1679;p41"/>
            <p:cNvSpPr/>
            <p:nvPr/>
          </p:nvSpPr>
          <p:spPr>
            <a:xfrm>
              <a:off x="6740280" y="25617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32" y="2008"/>
                  </a:cubicBezTo>
                  <a:cubicBezTo>
                    <a:pt x="1577" y="2008"/>
                    <a:pt x="2036" y="1549"/>
                    <a:pt x="2036" y="1004"/>
                  </a:cubicBezTo>
                  <a:cubicBezTo>
                    <a:pt x="2036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37" name="Google Shape;1680;p41"/>
            <p:cNvSpPr/>
            <p:nvPr/>
          </p:nvSpPr>
          <p:spPr>
            <a:xfrm>
              <a:off x="6740280" y="26200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38" name="Google Shape;1681;p41"/>
            <p:cNvSpPr/>
            <p:nvPr/>
          </p:nvSpPr>
          <p:spPr>
            <a:xfrm>
              <a:off x="6740280" y="26787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08"/>
                    <a:pt x="1032" y="2008"/>
                  </a:cubicBezTo>
                  <a:cubicBezTo>
                    <a:pt x="1577" y="2008"/>
                    <a:pt x="2036" y="1578"/>
                    <a:pt x="2036" y="1004"/>
                  </a:cubicBezTo>
                  <a:cubicBezTo>
                    <a:pt x="2036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39" name="Google Shape;1682;p41"/>
            <p:cNvSpPr/>
            <p:nvPr/>
          </p:nvSpPr>
          <p:spPr>
            <a:xfrm>
              <a:off x="6740280" y="27378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32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40" name="Google Shape;1683;p41"/>
            <p:cNvSpPr/>
            <p:nvPr/>
          </p:nvSpPr>
          <p:spPr>
            <a:xfrm>
              <a:off x="6740280" y="28548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07"/>
                    <a:pt x="1032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41" name="Google Shape;1684;p41"/>
            <p:cNvSpPr/>
            <p:nvPr/>
          </p:nvSpPr>
          <p:spPr>
            <a:xfrm>
              <a:off x="6740280" y="27961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2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32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42" name="Google Shape;1685;p41"/>
            <p:cNvSpPr/>
            <p:nvPr/>
          </p:nvSpPr>
          <p:spPr>
            <a:xfrm>
              <a:off x="6799320" y="17989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43" name="Google Shape;1686;p41"/>
            <p:cNvSpPr/>
            <p:nvPr/>
          </p:nvSpPr>
          <p:spPr>
            <a:xfrm>
              <a:off x="6799320" y="18572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04" y="1"/>
                  </a:moveTo>
                  <a:cubicBezTo>
                    <a:pt x="459" y="1"/>
                    <a:pt x="1" y="460"/>
                    <a:pt x="1" y="1033"/>
                  </a:cubicBezTo>
                  <a:cubicBezTo>
                    <a:pt x="1" y="1578"/>
                    <a:pt x="459" y="2036"/>
                    <a:pt x="1004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44" name="Google Shape;1687;p41"/>
            <p:cNvSpPr/>
            <p:nvPr/>
          </p:nvSpPr>
          <p:spPr>
            <a:xfrm>
              <a:off x="6799320" y="19162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45" name="Google Shape;1688;p41"/>
            <p:cNvSpPr/>
            <p:nvPr/>
          </p:nvSpPr>
          <p:spPr>
            <a:xfrm>
              <a:off x="6799320" y="19749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04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46" name="Google Shape;1689;p41"/>
            <p:cNvSpPr/>
            <p:nvPr/>
          </p:nvSpPr>
          <p:spPr>
            <a:xfrm>
              <a:off x="6799320" y="20332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04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47" name="Google Shape;1690;p41"/>
            <p:cNvSpPr/>
            <p:nvPr/>
          </p:nvSpPr>
          <p:spPr>
            <a:xfrm>
              <a:off x="6799320" y="2092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48" name="Google Shape;1691;p41"/>
            <p:cNvSpPr/>
            <p:nvPr/>
          </p:nvSpPr>
          <p:spPr>
            <a:xfrm>
              <a:off x="6799320" y="21510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04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49"/>
                    <a:pt x="459" y="2008"/>
                    <a:pt x="1004" y="2008"/>
                  </a:cubicBezTo>
                  <a:cubicBezTo>
                    <a:pt x="1577" y="2008"/>
                    <a:pt x="2036" y="1549"/>
                    <a:pt x="2036" y="1004"/>
                  </a:cubicBezTo>
                  <a:cubicBezTo>
                    <a:pt x="2036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49" name="Google Shape;1692;p41"/>
            <p:cNvSpPr/>
            <p:nvPr/>
          </p:nvSpPr>
          <p:spPr>
            <a:xfrm>
              <a:off x="6799320" y="22093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04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50" name="Google Shape;1693;p41"/>
            <p:cNvSpPr/>
            <p:nvPr/>
          </p:nvSpPr>
          <p:spPr>
            <a:xfrm>
              <a:off x="6799320" y="22680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04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78"/>
                    <a:pt x="459" y="2036"/>
                    <a:pt x="1004" y="2036"/>
                  </a:cubicBezTo>
                  <a:cubicBezTo>
                    <a:pt x="1577" y="2036"/>
                    <a:pt x="2036" y="1578"/>
                    <a:pt x="2036" y="1004"/>
                  </a:cubicBezTo>
                  <a:cubicBezTo>
                    <a:pt x="2036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51" name="Google Shape;1694;p41"/>
            <p:cNvSpPr/>
            <p:nvPr/>
          </p:nvSpPr>
          <p:spPr>
            <a:xfrm>
              <a:off x="6799320" y="23270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52" name="Google Shape;1695;p41"/>
            <p:cNvSpPr/>
            <p:nvPr/>
          </p:nvSpPr>
          <p:spPr>
            <a:xfrm>
              <a:off x="6799320" y="238536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04" y="1"/>
                  </a:moveTo>
                  <a:cubicBezTo>
                    <a:pt x="459" y="1"/>
                    <a:pt x="1" y="460"/>
                    <a:pt x="1" y="1033"/>
                  </a:cubicBezTo>
                  <a:cubicBezTo>
                    <a:pt x="1" y="1578"/>
                    <a:pt x="459" y="2036"/>
                    <a:pt x="1004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53" name="Google Shape;1696;p41"/>
            <p:cNvSpPr/>
            <p:nvPr/>
          </p:nvSpPr>
          <p:spPr>
            <a:xfrm>
              <a:off x="6799320" y="24440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54" name="Google Shape;1697;p41"/>
            <p:cNvSpPr/>
            <p:nvPr/>
          </p:nvSpPr>
          <p:spPr>
            <a:xfrm>
              <a:off x="6799320" y="25030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55" name="Google Shape;1698;p41"/>
            <p:cNvSpPr/>
            <p:nvPr/>
          </p:nvSpPr>
          <p:spPr>
            <a:xfrm>
              <a:off x="6799320" y="25617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04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49"/>
                    <a:pt x="459" y="2008"/>
                    <a:pt x="1004" y="2008"/>
                  </a:cubicBezTo>
                  <a:cubicBezTo>
                    <a:pt x="1577" y="2008"/>
                    <a:pt x="2036" y="1549"/>
                    <a:pt x="2036" y="1004"/>
                  </a:cubicBezTo>
                  <a:cubicBezTo>
                    <a:pt x="2036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56" name="Google Shape;1699;p41"/>
            <p:cNvSpPr/>
            <p:nvPr/>
          </p:nvSpPr>
          <p:spPr>
            <a:xfrm>
              <a:off x="6799320" y="26200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04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57" name="Google Shape;1700;p41"/>
            <p:cNvSpPr/>
            <p:nvPr/>
          </p:nvSpPr>
          <p:spPr>
            <a:xfrm>
              <a:off x="6799320" y="26787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04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78"/>
                    <a:pt x="459" y="2008"/>
                    <a:pt x="1004" y="2008"/>
                  </a:cubicBezTo>
                  <a:cubicBezTo>
                    <a:pt x="1577" y="2008"/>
                    <a:pt x="2036" y="1578"/>
                    <a:pt x="2036" y="1004"/>
                  </a:cubicBezTo>
                  <a:cubicBezTo>
                    <a:pt x="2036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58" name="Google Shape;1701;p41"/>
            <p:cNvSpPr/>
            <p:nvPr/>
          </p:nvSpPr>
          <p:spPr>
            <a:xfrm>
              <a:off x="6799320" y="27378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59" name="Google Shape;1702;p41"/>
            <p:cNvSpPr/>
            <p:nvPr/>
          </p:nvSpPr>
          <p:spPr>
            <a:xfrm>
              <a:off x="6799320" y="27961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04" y="1"/>
                  </a:moveTo>
                  <a:cubicBezTo>
                    <a:pt x="459" y="1"/>
                    <a:pt x="1" y="460"/>
                    <a:pt x="1" y="1033"/>
                  </a:cubicBezTo>
                  <a:cubicBezTo>
                    <a:pt x="1" y="1578"/>
                    <a:pt x="459" y="2036"/>
                    <a:pt x="1004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60" name="Google Shape;1703;p41"/>
            <p:cNvSpPr/>
            <p:nvPr/>
          </p:nvSpPr>
          <p:spPr>
            <a:xfrm>
              <a:off x="6858000" y="17989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3" y="2007"/>
                  </a:cubicBezTo>
                  <a:cubicBezTo>
                    <a:pt x="1577" y="2007"/>
                    <a:pt x="2007" y="1548"/>
                    <a:pt x="2007" y="1004"/>
                  </a:cubicBezTo>
                  <a:cubicBezTo>
                    <a:pt x="2007" y="459"/>
                    <a:pt x="1577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61" name="Google Shape;1704;p41"/>
            <p:cNvSpPr/>
            <p:nvPr/>
          </p:nvSpPr>
          <p:spPr>
            <a:xfrm>
              <a:off x="6858000" y="18572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3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3" y="2036"/>
                  </a:cubicBezTo>
                  <a:cubicBezTo>
                    <a:pt x="1577" y="2036"/>
                    <a:pt x="2007" y="1578"/>
                    <a:pt x="2007" y="1033"/>
                  </a:cubicBezTo>
                  <a:cubicBezTo>
                    <a:pt x="2007" y="460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62" name="Google Shape;1705;p41"/>
            <p:cNvSpPr/>
            <p:nvPr/>
          </p:nvSpPr>
          <p:spPr>
            <a:xfrm>
              <a:off x="6858000" y="19162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07"/>
                    <a:pt x="1003" y="2007"/>
                  </a:cubicBezTo>
                  <a:cubicBezTo>
                    <a:pt x="1577" y="2007"/>
                    <a:pt x="2007" y="1577"/>
                    <a:pt x="2007" y="1004"/>
                  </a:cubicBezTo>
                  <a:cubicBezTo>
                    <a:pt x="2007" y="459"/>
                    <a:pt x="1577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63" name="Google Shape;1706;p41"/>
            <p:cNvSpPr/>
            <p:nvPr/>
          </p:nvSpPr>
          <p:spPr>
            <a:xfrm>
              <a:off x="6858000" y="19749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3" y="2007"/>
                  </a:cubicBezTo>
                  <a:cubicBezTo>
                    <a:pt x="1577" y="2007"/>
                    <a:pt x="2007" y="1549"/>
                    <a:pt x="2007" y="1004"/>
                  </a:cubicBezTo>
                  <a:cubicBezTo>
                    <a:pt x="2007" y="459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64" name="Google Shape;1707;p41"/>
            <p:cNvSpPr/>
            <p:nvPr/>
          </p:nvSpPr>
          <p:spPr>
            <a:xfrm>
              <a:off x="6858000" y="20332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3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77" y="2036"/>
                    <a:pt x="2007" y="1577"/>
                    <a:pt x="2007" y="1032"/>
                  </a:cubicBezTo>
                  <a:cubicBezTo>
                    <a:pt x="2007" y="459"/>
                    <a:pt x="1577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65" name="Google Shape;1708;p41"/>
            <p:cNvSpPr/>
            <p:nvPr/>
          </p:nvSpPr>
          <p:spPr>
            <a:xfrm>
              <a:off x="6858000" y="2092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3" y="2007"/>
                  </a:cubicBezTo>
                  <a:cubicBezTo>
                    <a:pt x="1577" y="2007"/>
                    <a:pt x="2007" y="1577"/>
                    <a:pt x="2007" y="1004"/>
                  </a:cubicBezTo>
                  <a:cubicBezTo>
                    <a:pt x="2007" y="459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66" name="Google Shape;1709;p41"/>
            <p:cNvSpPr/>
            <p:nvPr/>
          </p:nvSpPr>
          <p:spPr>
            <a:xfrm>
              <a:off x="6858000" y="21510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03" y="2008"/>
                  </a:cubicBezTo>
                  <a:cubicBezTo>
                    <a:pt x="1577" y="2008"/>
                    <a:pt x="2007" y="1549"/>
                    <a:pt x="2007" y="1004"/>
                  </a:cubicBezTo>
                  <a:cubicBezTo>
                    <a:pt x="2007" y="460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67" name="Google Shape;1710;p41"/>
            <p:cNvSpPr/>
            <p:nvPr/>
          </p:nvSpPr>
          <p:spPr>
            <a:xfrm>
              <a:off x="6858000" y="22093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3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77" y="2036"/>
                    <a:pt x="2007" y="1577"/>
                    <a:pt x="2007" y="1033"/>
                  </a:cubicBezTo>
                  <a:cubicBezTo>
                    <a:pt x="2007" y="459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68" name="Google Shape;1711;p41"/>
            <p:cNvSpPr/>
            <p:nvPr/>
          </p:nvSpPr>
          <p:spPr>
            <a:xfrm>
              <a:off x="6858000" y="22680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3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36"/>
                    <a:pt x="1003" y="2036"/>
                  </a:cubicBezTo>
                  <a:cubicBezTo>
                    <a:pt x="1577" y="2036"/>
                    <a:pt x="2007" y="1578"/>
                    <a:pt x="2007" y="1004"/>
                  </a:cubicBezTo>
                  <a:cubicBezTo>
                    <a:pt x="2007" y="460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69" name="Google Shape;1712;p41"/>
            <p:cNvSpPr/>
            <p:nvPr/>
          </p:nvSpPr>
          <p:spPr>
            <a:xfrm>
              <a:off x="6858000" y="23270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3" y="2007"/>
                  </a:cubicBezTo>
                  <a:cubicBezTo>
                    <a:pt x="1577" y="2007"/>
                    <a:pt x="2007" y="1548"/>
                    <a:pt x="2007" y="1004"/>
                  </a:cubicBezTo>
                  <a:cubicBezTo>
                    <a:pt x="2007" y="459"/>
                    <a:pt x="1577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70" name="Google Shape;1713;p41"/>
            <p:cNvSpPr/>
            <p:nvPr/>
          </p:nvSpPr>
          <p:spPr>
            <a:xfrm>
              <a:off x="6858000" y="238536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3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3" y="2036"/>
                  </a:cubicBezTo>
                  <a:cubicBezTo>
                    <a:pt x="1577" y="2036"/>
                    <a:pt x="2007" y="1578"/>
                    <a:pt x="2007" y="1033"/>
                  </a:cubicBezTo>
                  <a:cubicBezTo>
                    <a:pt x="2007" y="460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71" name="Google Shape;1714;p41"/>
            <p:cNvSpPr/>
            <p:nvPr/>
          </p:nvSpPr>
          <p:spPr>
            <a:xfrm>
              <a:off x="6858000" y="24440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77" y="2036"/>
                    <a:pt x="2007" y="1577"/>
                    <a:pt x="2007" y="1004"/>
                  </a:cubicBezTo>
                  <a:cubicBezTo>
                    <a:pt x="2007" y="459"/>
                    <a:pt x="1577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72" name="Google Shape;1715;p41"/>
            <p:cNvSpPr/>
            <p:nvPr/>
          </p:nvSpPr>
          <p:spPr>
            <a:xfrm>
              <a:off x="6858000" y="25030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3" y="2007"/>
                  </a:cubicBezTo>
                  <a:cubicBezTo>
                    <a:pt x="1577" y="2007"/>
                    <a:pt x="2007" y="1549"/>
                    <a:pt x="2007" y="1004"/>
                  </a:cubicBezTo>
                  <a:cubicBezTo>
                    <a:pt x="2007" y="459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73" name="Google Shape;1716;p41"/>
            <p:cNvSpPr/>
            <p:nvPr/>
          </p:nvSpPr>
          <p:spPr>
            <a:xfrm>
              <a:off x="6858000" y="25617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03" y="2008"/>
                  </a:cubicBezTo>
                  <a:cubicBezTo>
                    <a:pt x="1577" y="2008"/>
                    <a:pt x="2007" y="1549"/>
                    <a:pt x="2007" y="1004"/>
                  </a:cubicBezTo>
                  <a:cubicBezTo>
                    <a:pt x="2007" y="460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74" name="Google Shape;1717;p41"/>
            <p:cNvSpPr/>
            <p:nvPr/>
          </p:nvSpPr>
          <p:spPr>
            <a:xfrm>
              <a:off x="6858000" y="26787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08"/>
                    <a:pt x="1003" y="2008"/>
                  </a:cubicBezTo>
                  <a:cubicBezTo>
                    <a:pt x="1577" y="2008"/>
                    <a:pt x="2007" y="1578"/>
                    <a:pt x="2007" y="1004"/>
                  </a:cubicBezTo>
                  <a:cubicBezTo>
                    <a:pt x="2007" y="460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75" name="Google Shape;1718;p41"/>
            <p:cNvSpPr/>
            <p:nvPr/>
          </p:nvSpPr>
          <p:spPr>
            <a:xfrm>
              <a:off x="6858000" y="27378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3" y="2007"/>
                  </a:cubicBezTo>
                  <a:cubicBezTo>
                    <a:pt x="1577" y="2007"/>
                    <a:pt x="2007" y="1548"/>
                    <a:pt x="2007" y="1004"/>
                  </a:cubicBezTo>
                  <a:cubicBezTo>
                    <a:pt x="2007" y="459"/>
                    <a:pt x="1577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76" name="Google Shape;1719;p41"/>
            <p:cNvSpPr/>
            <p:nvPr/>
          </p:nvSpPr>
          <p:spPr>
            <a:xfrm>
              <a:off x="6858000" y="27961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3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3" y="2036"/>
                  </a:cubicBezTo>
                  <a:cubicBezTo>
                    <a:pt x="1577" y="2036"/>
                    <a:pt x="2007" y="1578"/>
                    <a:pt x="2007" y="1033"/>
                  </a:cubicBezTo>
                  <a:cubicBezTo>
                    <a:pt x="2007" y="460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77" name="Google Shape;1720;p41"/>
            <p:cNvSpPr/>
            <p:nvPr/>
          </p:nvSpPr>
          <p:spPr>
            <a:xfrm>
              <a:off x="6916320" y="17989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33" y="0"/>
                  </a:moveTo>
                  <a:cubicBezTo>
                    <a:pt x="459" y="0"/>
                    <a:pt x="29" y="459"/>
                    <a:pt x="1" y="1004"/>
                  </a:cubicBezTo>
                  <a:cubicBezTo>
                    <a:pt x="1" y="1548"/>
                    <a:pt x="459" y="2007"/>
                    <a:pt x="1033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78" name="Google Shape;1721;p41"/>
            <p:cNvSpPr/>
            <p:nvPr/>
          </p:nvSpPr>
          <p:spPr>
            <a:xfrm>
              <a:off x="6916320" y="18572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33" y="1"/>
                  </a:moveTo>
                  <a:cubicBezTo>
                    <a:pt x="459" y="1"/>
                    <a:pt x="1" y="460"/>
                    <a:pt x="1" y="1033"/>
                  </a:cubicBezTo>
                  <a:cubicBezTo>
                    <a:pt x="1" y="1578"/>
                    <a:pt x="459" y="2036"/>
                    <a:pt x="1033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79" name="Google Shape;1722;p41"/>
            <p:cNvSpPr/>
            <p:nvPr/>
          </p:nvSpPr>
          <p:spPr>
            <a:xfrm>
              <a:off x="6916320" y="19162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07"/>
                    <a:pt x="1033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80" name="Google Shape;1723;p41"/>
            <p:cNvSpPr/>
            <p:nvPr/>
          </p:nvSpPr>
          <p:spPr>
            <a:xfrm>
              <a:off x="6916320" y="19749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59" y="1"/>
                    <a:pt x="29" y="459"/>
                    <a:pt x="1" y="1004"/>
                  </a:cubicBezTo>
                  <a:cubicBezTo>
                    <a:pt x="1" y="1549"/>
                    <a:pt x="459" y="2007"/>
                    <a:pt x="1033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81" name="Google Shape;1724;p41"/>
            <p:cNvSpPr/>
            <p:nvPr/>
          </p:nvSpPr>
          <p:spPr>
            <a:xfrm>
              <a:off x="6916320" y="20332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6"/>
                    <a:pt x="1033" y="2036"/>
                  </a:cubicBezTo>
                  <a:cubicBezTo>
                    <a:pt x="1577" y="2036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82" name="Google Shape;1725;p41"/>
            <p:cNvSpPr/>
            <p:nvPr/>
          </p:nvSpPr>
          <p:spPr>
            <a:xfrm>
              <a:off x="6916320" y="2092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59" y="1"/>
                    <a:pt x="29" y="459"/>
                    <a:pt x="1" y="1004"/>
                  </a:cubicBezTo>
                  <a:cubicBezTo>
                    <a:pt x="1" y="1577"/>
                    <a:pt x="459" y="2007"/>
                    <a:pt x="1033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83" name="Google Shape;1726;p41"/>
            <p:cNvSpPr/>
            <p:nvPr/>
          </p:nvSpPr>
          <p:spPr>
            <a:xfrm>
              <a:off x="6916320" y="21510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49"/>
                    <a:pt x="459" y="2008"/>
                    <a:pt x="1033" y="2008"/>
                  </a:cubicBezTo>
                  <a:cubicBezTo>
                    <a:pt x="1577" y="2008"/>
                    <a:pt x="2036" y="1549"/>
                    <a:pt x="2036" y="1004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84" name="Google Shape;1727;p41"/>
            <p:cNvSpPr/>
            <p:nvPr/>
          </p:nvSpPr>
          <p:spPr>
            <a:xfrm>
              <a:off x="6916320" y="22093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33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85" name="Google Shape;1728;p41"/>
            <p:cNvSpPr/>
            <p:nvPr/>
          </p:nvSpPr>
          <p:spPr>
            <a:xfrm>
              <a:off x="6916320" y="22680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33" y="1"/>
                  </a:moveTo>
                  <a:cubicBezTo>
                    <a:pt x="459" y="1"/>
                    <a:pt x="29" y="460"/>
                    <a:pt x="1" y="1004"/>
                  </a:cubicBezTo>
                  <a:cubicBezTo>
                    <a:pt x="1" y="1578"/>
                    <a:pt x="459" y="2036"/>
                    <a:pt x="1033" y="2036"/>
                  </a:cubicBezTo>
                  <a:cubicBezTo>
                    <a:pt x="1577" y="2036"/>
                    <a:pt x="2036" y="1578"/>
                    <a:pt x="2036" y="1004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86" name="Google Shape;1729;p41"/>
            <p:cNvSpPr/>
            <p:nvPr/>
          </p:nvSpPr>
          <p:spPr>
            <a:xfrm>
              <a:off x="6916320" y="23270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33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87" name="Google Shape;1730;p41"/>
            <p:cNvSpPr/>
            <p:nvPr/>
          </p:nvSpPr>
          <p:spPr>
            <a:xfrm>
              <a:off x="6916320" y="238536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33" y="1"/>
                  </a:moveTo>
                  <a:cubicBezTo>
                    <a:pt x="459" y="1"/>
                    <a:pt x="29" y="460"/>
                    <a:pt x="1" y="1033"/>
                  </a:cubicBezTo>
                  <a:cubicBezTo>
                    <a:pt x="1" y="1578"/>
                    <a:pt x="459" y="2036"/>
                    <a:pt x="1033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88" name="Google Shape;1731;p41"/>
            <p:cNvSpPr/>
            <p:nvPr/>
          </p:nvSpPr>
          <p:spPr>
            <a:xfrm>
              <a:off x="6916320" y="24440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36"/>
                    <a:pt x="1033" y="2036"/>
                  </a:cubicBezTo>
                  <a:cubicBezTo>
                    <a:pt x="1577" y="2036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89" name="Google Shape;1732;p41"/>
            <p:cNvSpPr/>
            <p:nvPr/>
          </p:nvSpPr>
          <p:spPr>
            <a:xfrm>
              <a:off x="6916320" y="25030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59" y="1"/>
                    <a:pt x="29" y="459"/>
                    <a:pt x="1" y="1004"/>
                  </a:cubicBezTo>
                  <a:cubicBezTo>
                    <a:pt x="1" y="1577"/>
                    <a:pt x="459" y="2007"/>
                    <a:pt x="1033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90" name="Google Shape;1733;p41"/>
            <p:cNvSpPr/>
            <p:nvPr/>
          </p:nvSpPr>
          <p:spPr>
            <a:xfrm>
              <a:off x="6916320" y="25617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59" y="1"/>
                    <a:pt x="1" y="431"/>
                    <a:pt x="1" y="1004"/>
                  </a:cubicBezTo>
                  <a:cubicBezTo>
                    <a:pt x="1" y="1549"/>
                    <a:pt x="459" y="2008"/>
                    <a:pt x="1033" y="2008"/>
                  </a:cubicBezTo>
                  <a:cubicBezTo>
                    <a:pt x="1577" y="2008"/>
                    <a:pt x="2036" y="1549"/>
                    <a:pt x="2036" y="1004"/>
                  </a:cubicBezTo>
                  <a:cubicBezTo>
                    <a:pt x="2036" y="431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91" name="Google Shape;1734;p41"/>
            <p:cNvSpPr/>
            <p:nvPr/>
          </p:nvSpPr>
          <p:spPr>
            <a:xfrm>
              <a:off x="6916320" y="26787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59" y="1"/>
                    <a:pt x="29" y="460"/>
                    <a:pt x="1" y="1004"/>
                  </a:cubicBezTo>
                  <a:cubicBezTo>
                    <a:pt x="1" y="1578"/>
                    <a:pt x="459" y="2008"/>
                    <a:pt x="1033" y="2008"/>
                  </a:cubicBezTo>
                  <a:cubicBezTo>
                    <a:pt x="1577" y="2008"/>
                    <a:pt x="2036" y="1578"/>
                    <a:pt x="2036" y="1004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92" name="Google Shape;1735;p41"/>
            <p:cNvSpPr/>
            <p:nvPr/>
          </p:nvSpPr>
          <p:spPr>
            <a:xfrm>
              <a:off x="6916320" y="27378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33" y="0"/>
                  </a:moveTo>
                  <a:cubicBezTo>
                    <a:pt x="459" y="0"/>
                    <a:pt x="29" y="459"/>
                    <a:pt x="1" y="1004"/>
                  </a:cubicBezTo>
                  <a:cubicBezTo>
                    <a:pt x="1" y="1548"/>
                    <a:pt x="459" y="2007"/>
                    <a:pt x="1033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93" name="Google Shape;1736;p41"/>
            <p:cNvSpPr/>
            <p:nvPr/>
          </p:nvSpPr>
          <p:spPr>
            <a:xfrm>
              <a:off x="6916320" y="27961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33" y="1"/>
                  </a:moveTo>
                  <a:cubicBezTo>
                    <a:pt x="459" y="1"/>
                    <a:pt x="29" y="460"/>
                    <a:pt x="1" y="1033"/>
                  </a:cubicBezTo>
                  <a:cubicBezTo>
                    <a:pt x="1" y="1578"/>
                    <a:pt x="459" y="2036"/>
                    <a:pt x="1033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94" name="Google Shape;1737;p41"/>
            <p:cNvSpPr/>
            <p:nvPr/>
          </p:nvSpPr>
          <p:spPr>
            <a:xfrm>
              <a:off x="6916320" y="28548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07"/>
                    <a:pt x="1033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95" name="Google Shape;1738;p41"/>
            <p:cNvSpPr/>
            <p:nvPr/>
          </p:nvSpPr>
          <p:spPr>
            <a:xfrm>
              <a:off x="6975360" y="17402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08"/>
                    <a:pt x="1032" y="2008"/>
                  </a:cubicBezTo>
                  <a:cubicBezTo>
                    <a:pt x="1577" y="2008"/>
                    <a:pt x="2035" y="1578"/>
                    <a:pt x="2035" y="1004"/>
                  </a:cubicBezTo>
                  <a:cubicBezTo>
                    <a:pt x="2035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96" name="Google Shape;1739;p41"/>
            <p:cNvSpPr/>
            <p:nvPr/>
          </p:nvSpPr>
          <p:spPr>
            <a:xfrm>
              <a:off x="6975360" y="17989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32" y="2007"/>
                  </a:cubicBezTo>
                  <a:cubicBezTo>
                    <a:pt x="1577" y="2007"/>
                    <a:pt x="2035" y="1548"/>
                    <a:pt x="2035" y="1004"/>
                  </a:cubicBezTo>
                  <a:cubicBezTo>
                    <a:pt x="2035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97" name="Google Shape;1740;p41"/>
            <p:cNvSpPr/>
            <p:nvPr/>
          </p:nvSpPr>
          <p:spPr>
            <a:xfrm>
              <a:off x="6975360" y="18572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2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32" y="2036"/>
                  </a:cubicBezTo>
                  <a:cubicBezTo>
                    <a:pt x="1577" y="2036"/>
                    <a:pt x="2035" y="1578"/>
                    <a:pt x="2035" y="1033"/>
                  </a:cubicBezTo>
                  <a:cubicBezTo>
                    <a:pt x="2035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98" name="Google Shape;1741;p41"/>
            <p:cNvSpPr/>
            <p:nvPr/>
          </p:nvSpPr>
          <p:spPr>
            <a:xfrm>
              <a:off x="6975360" y="19162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07"/>
                    <a:pt x="1032" y="2007"/>
                  </a:cubicBezTo>
                  <a:cubicBezTo>
                    <a:pt x="1577" y="2007"/>
                    <a:pt x="2035" y="1577"/>
                    <a:pt x="2035" y="1004"/>
                  </a:cubicBezTo>
                  <a:cubicBezTo>
                    <a:pt x="2035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99" name="Google Shape;1742;p41"/>
            <p:cNvSpPr/>
            <p:nvPr/>
          </p:nvSpPr>
          <p:spPr>
            <a:xfrm>
              <a:off x="6975360" y="19749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32" y="2007"/>
                  </a:cubicBezTo>
                  <a:cubicBezTo>
                    <a:pt x="1577" y="2007"/>
                    <a:pt x="2035" y="1549"/>
                    <a:pt x="2035" y="1004"/>
                  </a:cubicBezTo>
                  <a:cubicBezTo>
                    <a:pt x="2035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00" name="Google Shape;1743;p41"/>
            <p:cNvSpPr/>
            <p:nvPr/>
          </p:nvSpPr>
          <p:spPr>
            <a:xfrm>
              <a:off x="7620840" y="18572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60" y="1"/>
                    <a:pt x="1" y="460"/>
                    <a:pt x="1" y="1033"/>
                  </a:cubicBezTo>
                  <a:cubicBezTo>
                    <a:pt x="1" y="1578"/>
                    <a:pt x="460" y="2036"/>
                    <a:pt x="1004" y="2036"/>
                  </a:cubicBezTo>
                  <a:cubicBezTo>
                    <a:pt x="1549" y="2036"/>
                    <a:pt x="2008" y="1578"/>
                    <a:pt x="2008" y="1033"/>
                  </a:cubicBezTo>
                  <a:cubicBezTo>
                    <a:pt x="2008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01" name="Google Shape;1744;p41"/>
            <p:cNvSpPr/>
            <p:nvPr/>
          </p:nvSpPr>
          <p:spPr>
            <a:xfrm>
              <a:off x="7620840" y="19162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77"/>
                    <a:pt x="460" y="2007"/>
                    <a:pt x="1004" y="2007"/>
                  </a:cubicBezTo>
                  <a:cubicBezTo>
                    <a:pt x="1549" y="2007"/>
                    <a:pt x="2008" y="1577"/>
                    <a:pt x="2008" y="1004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02" name="Google Shape;1745;p41"/>
            <p:cNvSpPr/>
            <p:nvPr/>
          </p:nvSpPr>
          <p:spPr>
            <a:xfrm>
              <a:off x="7679160" y="18572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3" y="1"/>
                  </a:moveTo>
                  <a:cubicBezTo>
                    <a:pt x="459" y="1"/>
                    <a:pt x="1" y="460"/>
                    <a:pt x="1" y="1033"/>
                  </a:cubicBezTo>
                  <a:cubicBezTo>
                    <a:pt x="1" y="1578"/>
                    <a:pt x="459" y="2036"/>
                    <a:pt x="1033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03" name="Google Shape;1746;p41"/>
            <p:cNvSpPr/>
            <p:nvPr/>
          </p:nvSpPr>
          <p:spPr>
            <a:xfrm>
              <a:off x="7679160" y="19162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07"/>
                    <a:pt x="1033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04" name="Google Shape;1747;p41"/>
            <p:cNvSpPr/>
            <p:nvPr/>
          </p:nvSpPr>
          <p:spPr>
            <a:xfrm>
              <a:off x="7737840" y="17989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48"/>
                    <a:pt x="460" y="2007"/>
                    <a:pt x="1004" y="2007"/>
                  </a:cubicBezTo>
                  <a:cubicBezTo>
                    <a:pt x="1578" y="2007"/>
                    <a:pt x="2036" y="1548"/>
                    <a:pt x="2036" y="1004"/>
                  </a:cubicBezTo>
                  <a:cubicBezTo>
                    <a:pt x="2036" y="459"/>
                    <a:pt x="157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05" name="Google Shape;1748;p41"/>
            <p:cNvSpPr/>
            <p:nvPr/>
          </p:nvSpPr>
          <p:spPr>
            <a:xfrm>
              <a:off x="7737840" y="18572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04" y="1"/>
                  </a:moveTo>
                  <a:cubicBezTo>
                    <a:pt x="460" y="1"/>
                    <a:pt x="1" y="460"/>
                    <a:pt x="1" y="1033"/>
                  </a:cubicBezTo>
                  <a:cubicBezTo>
                    <a:pt x="1" y="1578"/>
                    <a:pt x="460" y="2036"/>
                    <a:pt x="1004" y="2036"/>
                  </a:cubicBezTo>
                  <a:cubicBezTo>
                    <a:pt x="1578" y="2036"/>
                    <a:pt x="2036" y="1578"/>
                    <a:pt x="2036" y="1033"/>
                  </a:cubicBezTo>
                  <a:cubicBezTo>
                    <a:pt x="2036" y="460"/>
                    <a:pt x="157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06" name="Google Shape;1749;p41"/>
            <p:cNvSpPr/>
            <p:nvPr/>
          </p:nvSpPr>
          <p:spPr>
            <a:xfrm>
              <a:off x="7737840" y="19162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77"/>
                    <a:pt x="460" y="2007"/>
                    <a:pt x="1004" y="2007"/>
                  </a:cubicBezTo>
                  <a:cubicBezTo>
                    <a:pt x="1578" y="2007"/>
                    <a:pt x="2036" y="1577"/>
                    <a:pt x="2036" y="1004"/>
                  </a:cubicBezTo>
                  <a:cubicBezTo>
                    <a:pt x="2036" y="459"/>
                    <a:pt x="157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07" name="Google Shape;1750;p41"/>
            <p:cNvSpPr/>
            <p:nvPr/>
          </p:nvSpPr>
          <p:spPr>
            <a:xfrm>
              <a:off x="7796880" y="18572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4" y="1"/>
                  </a:moveTo>
                  <a:cubicBezTo>
                    <a:pt x="430" y="1"/>
                    <a:pt x="0" y="460"/>
                    <a:pt x="0" y="1033"/>
                  </a:cubicBezTo>
                  <a:cubicBezTo>
                    <a:pt x="0" y="1578"/>
                    <a:pt x="430" y="2036"/>
                    <a:pt x="1004" y="2036"/>
                  </a:cubicBezTo>
                  <a:cubicBezTo>
                    <a:pt x="1548" y="2036"/>
                    <a:pt x="2007" y="1578"/>
                    <a:pt x="2007" y="1033"/>
                  </a:cubicBezTo>
                  <a:cubicBezTo>
                    <a:pt x="2007" y="460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08" name="Google Shape;1751;p41"/>
            <p:cNvSpPr/>
            <p:nvPr/>
          </p:nvSpPr>
          <p:spPr>
            <a:xfrm>
              <a:off x="7796880" y="19162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4" y="0"/>
                  </a:moveTo>
                  <a:cubicBezTo>
                    <a:pt x="430" y="0"/>
                    <a:pt x="0" y="459"/>
                    <a:pt x="0" y="1004"/>
                  </a:cubicBezTo>
                  <a:cubicBezTo>
                    <a:pt x="0" y="1577"/>
                    <a:pt x="430" y="2007"/>
                    <a:pt x="1004" y="2007"/>
                  </a:cubicBezTo>
                  <a:cubicBezTo>
                    <a:pt x="1548" y="2007"/>
                    <a:pt x="2007" y="1577"/>
                    <a:pt x="2007" y="1004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09" name="Google Shape;1752;p41"/>
            <p:cNvSpPr/>
            <p:nvPr/>
          </p:nvSpPr>
          <p:spPr>
            <a:xfrm>
              <a:off x="7854840" y="18572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33" y="1"/>
                  </a:moveTo>
                  <a:cubicBezTo>
                    <a:pt x="460" y="1"/>
                    <a:pt x="1" y="460"/>
                    <a:pt x="1" y="1033"/>
                  </a:cubicBezTo>
                  <a:cubicBezTo>
                    <a:pt x="1" y="1578"/>
                    <a:pt x="460" y="2036"/>
                    <a:pt x="1033" y="2036"/>
                  </a:cubicBezTo>
                  <a:cubicBezTo>
                    <a:pt x="1578" y="2036"/>
                    <a:pt x="2036" y="1578"/>
                    <a:pt x="2036" y="1033"/>
                  </a:cubicBezTo>
                  <a:cubicBezTo>
                    <a:pt x="2036" y="460"/>
                    <a:pt x="1578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10" name="Google Shape;1753;p41"/>
            <p:cNvSpPr/>
            <p:nvPr/>
          </p:nvSpPr>
          <p:spPr>
            <a:xfrm>
              <a:off x="8207640" y="19162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4" y="0"/>
                  </a:moveTo>
                  <a:cubicBezTo>
                    <a:pt x="430" y="0"/>
                    <a:pt x="0" y="459"/>
                    <a:pt x="0" y="1004"/>
                  </a:cubicBezTo>
                  <a:cubicBezTo>
                    <a:pt x="0" y="1577"/>
                    <a:pt x="430" y="2007"/>
                    <a:pt x="1004" y="2007"/>
                  </a:cubicBezTo>
                  <a:cubicBezTo>
                    <a:pt x="1548" y="2007"/>
                    <a:pt x="2007" y="1577"/>
                    <a:pt x="2007" y="1004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11" name="Google Shape;1754;p41"/>
            <p:cNvSpPr/>
            <p:nvPr/>
          </p:nvSpPr>
          <p:spPr>
            <a:xfrm>
              <a:off x="7913880" y="18572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04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4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12" name="Google Shape;1755;p41"/>
            <p:cNvSpPr/>
            <p:nvPr/>
          </p:nvSpPr>
          <p:spPr>
            <a:xfrm>
              <a:off x="7972560" y="18572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1" y="460"/>
                    <a:pt x="1" y="1033"/>
                  </a:cubicBezTo>
                  <a:cubicBezTo>
                    <a:pt x="1" y="1578"/>
                    <a:pt x="459" y="2036"/>
                    <a:pt x="1004" y="2036"/>
                  </a:cubicBezTo>
                  <a:cubicBezTo>
                    <a:pt x="1549" y="2036"/>
                    <a:pt x="2007" y="1578"/>
                    <a:pt x="2007" y="1033"/>
                  </a:cubicBezTo>
                  <a:cubicBezTo>
                    <a:pt x="2007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13" name="Google Shape;1756;p41"/>
            <p:cNvSpPr/>
            <p:nvPr/>
          </p:nvSpPr>
          <p:spPr>
            <a:xfrm>
              <a:off x="8031600" y="18572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31" y="1"/>
                    <a:pt x="1" y="460"/>
                    <a:pt x="1" y="1033"/>
                  </a:cubicBezTo>
                  <a:cubicBezTo>
                    <a:pt x="1" y="1578"/>
                    <a:pt x="431" y="2036"/>
                    <a:pt x="1004" y="2036"/>
                  </a:cubicBezTo>
                  <a:cubicBezTo>
                    <a:pt x="1549" y="2036"/>
                    <a:pt x="2008" y="1578"/>
                    <a:pt x="2008" y="1033"/>
                  </a:cubicBezTo>
                  <a:cubicBezTo>
                    <a:pt x="2008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14" name="Google Shape;1757;p41"/>
            <p:cNvSpPr/>
            <p:nvPr/>
          </p:nvSpPr>
          <p:spPr>
            <a:xfrm>
              <a:off x="8148600" y="19162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77"/>
                    <a:pt x="460" y="2007"/>
                    <a:pt x="1004" y="2007"/>
                  </a:cubicBezTo>
                  <a:cubicBezTo>
                    <a:pt x="1578" y="2007"/>
                    <a:pt x="2008" y="1577"/>
                    <a:pt x="2008" y="1004"/>
                  </a:cubicBezTo>
                  <a:cubicBezTo>
                    <a:pt x="2008" y="459"/>
                    <a:pt x="157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15" name="Google Shape;1758;p41"/>
            <p:cNvSpPr/>
            <p:nvPr/>
          </p:nvSpPr>
          <p:spPr>
            <a:xfrm>
              <a:off x="8089920" y="19162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07"/>
                    <a:pt x="1033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16" name="Google Shape;1759;p41"/>
            <p:cNvSpPr/>
            <p:nvPr/>
          </p:nvSpPr>
          <p:spPr>
            <a:xfrm>
              <a:off x="8031600" y="19162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31" y="0"/>
                    <a:pt x="1" y="459"/>
                    <a:pt x="1" y="1004"/>
                  </a:cubicBezTo>
                  <a:cubicBezTo>
                    <a:pt x="1" y="1577"/>
                    <a:pt x="431" y="2007"/>
                    <a:pt x="1004" y="2007"/>
                  </a:cubicBezTo>
                  <a:cubicBezTo>
                    <a:pt x="1549" y="2007"/>
                    <a:pt x="2008" y="1577"/>
                    <a:pt x="2008" y="1004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17" name="Google Shape;1760;p41"/>
            <p:cNvSpPr/>
            <p:nvPr/>
          </p:nvSpPr>
          <p:spPr>
            <a:xfrm>
              <a:off x="7972560" y="19162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49" y="2007"/>
                    <a:pt x="2007" y="1577"/>
                    <a:pt x="2007" y="1004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18" name="Google Shape;1761;p41"/>
            <p:cNvSpPr/>
            <p:nvPr/>
          </p:nvSpPr>
          <p:spPr>
            <a:xfrm>
              <a:off x="7913880" y="19162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07"/>
                    <a:pt x="1004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19" name="Google Shape;1762;p41"/>
            <p:cNvSpPr/>
            <p:nvPr/>
          </p:nvSpPr>
          <p:spPr>
            <a:xfrm>
              <a:off x="7854840" y="19162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33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77"/>
                    <a:pt x="460" y="2007"/>
                    <a:pt x="1033" y="2007"/>
                  </a:cubicBezTo>
                  <a:cubicBezTo>
                    <a:pt x="1578" y="2007"/>
                    <a:pt x="2036" y="1577"/>
                    <a:pt x="2036" y="1004"/>
                  </a:cubicBezTo>
                  <a:cubicBezTo>
                    <a:pt x="2036" y="459"/>
                    <a:pt x="1578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20" name="Google Shape;1763;p41"/>
            <p:cNvSpPr/>
            <p:nvPr/>
          </p:nvSpPr>
          <p:spPr>
            <a:xfrm>
              <a:off x="7854840" y="19749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60" y="1"/>
                    <a:pt x="1" y="459"/>
                    <a:pt x="1" y="1004"/>
                  </a:cubicBezTo>
                  <a:cubicBezTo>
                    <a:pt x="1" y="1549"/>
                    <a:pt x="460" y="2007"/>
                    <a:pt x="1033" y="2007"/>
                  </a:cubicBezTo>
                  <a:cubicBezTo>
                    <a:pt x="1578" y="2007"/>
                    <a:pt x="2036" y="1549"/>
                    <a:pt x="2036" y="1004"/>
                  </a:cubicBezTo>
                  <a:cubicBezTo>
                    <a:pt x="2036" y="459"/>
                    <a:pt x="1578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21" name="Google Shape;1764;p41"/>
            <p:cNvSpPr/>
            <p:nvPr/>
          </p:nvSpPr>
          <p:spPr>
            <a:xfrm>
              <a:off x="7796880" y="19749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4" y="2007"/>
                  </a:cubicBezTo>
                  <a:cubicBezTo>
                    <a:pt x="1548" y="2007"/>
                    <a:pt x="2007" y="1549"/>
                    <a:pt x="2007" y="1004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22" name="Google Shape;1765;p41"/>
            <p:cNvSpPr/>
            <p:nvPr/>
          </p:nvSpPr>
          <p:spPr>
            <a:xfrm>
              <a:off x="7737840" y="19749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04" y="1"/>
                  </a:moveTo>
                  <a:cubicBezTo>
                    <a:pt x="460" y="1"/>
                    <a:pt x="1" y="459"/>
                    <a:pt x="1" y="1004"/>
                  </a:cubicBezTo>
                  <a:cubicBezTo>
                    <a:pt x="1" y="1549"/>
                    <a:pt x="460" y="2007"/>
                    <a:pt x="1004" y="2007"/>
                  </a:cubicBezTo>
                  <a:cubicBezTo>
                    <a:pt x="1578" y="2007"/>
                    <a:pt x="2036" y="1549"/>
                    <a:pt x="2036" y="1004"/>
                  </a:cubicBezTo>
                  <a:cubicBezTo>
                    <a:pt x="2036" y="459"/>
                    <a:pt x="157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23" name="Google Shape;1766;p41"/>
            <p:cNvSpPr/>
            <p:nvPr/>
          </p:nvSpPr>
          <p:spPr>
            <a:xfrm>
              <a:off x="7679160" y="19749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3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33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24" name="Google Shape;1767;p41"/>
            <p:cNvSpPr/>
            <p:nvPr/>
          </p:nvSpPr>
          <p:spPr>
            <a:xfrm>
              <a:off x="7620840" y="19749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60" y="1"/>
                    <a:pt x="1" y="459"/>
                    <a:pt x="1" y="1004"/>
                  </a:cubicBezTo>
                  <a:cubicBezTo>
                    <a:pt x="1" y="1549"/>
                    <a:pt x="460" y="2007"/>
                    <a:pt x="1004" y="2007"/>
                  </a:cubicBezTo>
                  <a:cubicBezTo>
                    <a:pt x="1549" y="2007"/>
                    <a:pt x="2008" y="1549"/>
                    <a:pt x="2008" y="1004"/>
                  </a:cubicBezTo>
                  <a:cubicBezTo>
                    <a:pt x="2008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25" name="Google Shape;1768;p41"/>
            <p:cNvSpPr/>
            <p:nvPr/>
          </p:nvSpPr>
          <p:spPr>
            <a:xfrm>
              <a:off x="7268760" y="24440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48" y="2036"/>
                    <a:pt x="2007" y="1577"/>
                    <a:pt x="2007" y="1004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26" name="Google Shape;1769;p41"/>
            <p:cNvSpPr/>
            <p:nvPr/>
          </p:nvSpPr>
          <p:spPr>
            <a:xfrm>
              <a:off x="7268760" y="26200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4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48" y="2036"/>
                    <a:pt x="2007" y="1577"/>
                    <a:pt x="2007" y="1033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27" name="Google Shape;1770;p41"/>
            <p:cNvSpPr/>
            <p:nvPr/>
          </p:nvSpPr>
          <p:spPr>
            <a:xfrm>
              <a:off x="7327080" y="18572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04" y="1"/>
                  </a:moveTo>
                  <a:cubicBezTo>
                    <a:pt x="460" y="1"/>
                    <a:pt x="1" y="460"/>
                    <a:pt x="1" y="1033"/>
                  </a:cubicBezTo>
                  <a:cubicBezTo>
                    <a:pt x="1" y="1578"/>
                    <a:pt x="460" y="2036"/>
                    <a:pt x="1004" y="2036"/>
                  </a:cubicBezTo>
                  <a:cubicBezTo>
                    <a:pt x="1578" y="2036"/>
                    <a:pt x="2036" y="1578"/>
                    <a:pt x="2036" y="1033"/>
                  </a:cubicBezTo>
                  <a:cubicBezTo>
                    <a:pt x="2036" y="460"/>
                    <a:pt x="157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28" name="Google Shape;1771;p41"/>
            <p:cNvSpPr/>
            <p:nvPr/>
          </p:nvSpPr>
          <p:spPr>
            <a:xfrm>
              <a:off x="7327080" y="19162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77"/>
                    <a:pt x="460" y="2007"/>
                    <a:pt x="1004" y="2007"/>
                  </a:cubicBezTo>
                  <a:cubicBezTo>
                    <a:pt x="1578" y="2007"/>
                    <a:pt x="2036" y="1577"/>
                    <a:pt x="2036" y="1004"/>
                  </a:cubicBezTo>
                  <a:cubicBezTo>
                    <a:pt x="2036" y="459"/>
                    <a:pt x="157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29" name="Google Shape;1772;p41"/>
            <p:cNvSpPr/>
            <p:nvPr/>
          </p:nvSpPr>
          <p:spPr>
            <a:xfrm>
              <a:off x="7327080" y="19749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04" y="1"/>
                  </a:moveTo>
                  <a:cubicBezTo>
                    <a:pt x="460" y="1"/>
                    <a:pt x="1" y="459"/>
                    <a:pt x="1" y="1004"/>
                  </a:cubicBezTo>
                  <a:cubicBezTo>
                    <a:pt x="1" y="1549"/>
                    <a:pt x="460" y="2007"/>
                    <a:pt x="1004" y="2007"/>
                  </a:cubicBezTo>
                  <a:cubicBezTo>
                    <a:pt x="1578" y="2007"/>
                    <a:pt x="2036" y="1549"/>
                    <a:pt x="2036" y="1004"/>
                  </a:cubicBezTo>
                  <a:cubicBezTo>
                    <a:pt x="2036" y="459"/>
                    <a:pt x="157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30" name="Google Shape;1773;p41"/>
            <p:cNvSpPr/>
            <p:nvPr/>
          </p:nvSpPr>
          <p:spPr>
            <a:xfrm>
              <a:off x="7327080" y="20332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04" y="0"/>
                  </a:moveTo>
                  <a:cubicBezTo>
                    <a:pt x="460" y="0"/>
                    <a:pt x="1" y="459"/>
                    <a:pt x="1" y="1032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78" y="2036"/>
                    <a:pt x="2036" y="1577"/>
                    <a:pt x="2036" y="1032"/>
                  </a:cubicBezTo>
                  <a:cubicBezTo>
                    <a:pt x="2036" y="459"/>
                    <a:pt x="157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31" name="Google Shape;1774;p41"/>
            <p:cNvSpPr/>
            <p:nvPr/>
          </p:nvSpPr>
          <p:spPr>
            <a:xfrm>
              <a:off x="7327080" y="2092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04" y="1"/>
                  </a:moveTo>
                  <a:cubicBezTo>
                    <a:pt x="460" y="1"/>
                    <a:pt x="1" y="459"/>
                    <a:pt x="1" y="1004"/>
                  </a:cubicBezTo>
                  <a:cubicBezTo>
                    <a:pt x="1" y="1577"/>
                    <a:pt x="460" y="2007"/>
                    <a:pt x="1004" y="2007"/>
                  </a:cubicBezTo>
                  <a:cubicBezTo>
                    <a:pt x="1578" y="2007"/>
                    <a:pt x="2036" y="1577"/>
                    <a:pt x="2036" y="1004"/>
                  </a:cubicBezTo>
                  <a:cubicBezTo>
                    <a:pt x="2036" y="459"/>
                    <a:pt x="157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32" name="Google Shape;1775;p41"/>
            <p:cNvSpPr/>
            <p:nvPr/>
          </p:nvSpPr>
          <p:spPr>
            <a:xfrm>
              <a:off x="7327080" y="21510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04" y="1"/>
                  </a:moveTo>
                  <a:cubicBezTo>
                    <a:pt x="460" y="1"/>
                    <a:pt x="1" y="460"/>
                    <a:pt x="1" y="1004"/>
                  </a:cubicBezTo>
                  <a:cubicBezTo>
                    <a:pt x="1" y="1549"/>
                    <a:pt x="460" y="2008"/>
                    <a:pt x="1004" y="2008"/>
                  </a:cubicBezTo>
                  <a:cubicBezTo>
                    <a:pt x="1578" y="2008"/>
                    <a:pt x="2036" y="1549"/>
                    <a:pt x="2036" y="1004"/>
                  </a:cubicBezTo>
                  <a:cubicBezTo>
                    <a:pt x="2036" y="460"/>
                    <a:pt x="157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33" name="Google Shape;1776;p41"/>
            <p:cNvSpPr/>
            <p:nvPr/>
          </p:nvSpPr>
          <p:spPr>
            <a:xfrm>
              <a:off x="7327080" y="22093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04" y="1"/>
                  </a:moveTo>
                  <a:cubicBezTo>
                    <a:pt x="460" y="1"/>
                    <a:pt x="1" y="459"/>
                    <a:pt x="1" y="1033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78" y="2036"/>
                    <a:pt x="2036" y="1577"/>
                    <a:pt x="2036" y="1033"/>
                  </a:cubicBezTo>
                  <a:cubicBezTo>
                    <a:pt x="2036" y="459"/>
                    <a:pt x="157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34" name="Google Shape;1777;p41"/>
            <p:cNvSpPr/>
            <p:nvPr/>
          </p:nvSpPr>
          <p:spPr>
            <a:xfrm>
              <a:off x="7327080" y="22680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04" y="1"/>
                  </a:moveTo>
                  <a:cubicBezTo>
                    <a:pt x="460" y="1"/>
                    <a:pt x="1" y="460"/>
                    <a:pt x="1" y="1004"/>
                  </a:cubicBezTo>
                  <a:cubicBezTo>
                    <a:pt x="1" y="1578"/>
                    <a:pt x="460" y="2036"/>
                    <a:pt x="1004" y="2036"/>
                  </a:cubicBezTo>
                  <a:cubicBezTo>
                    <a:pt x="1578" y="2036"/>
                    <a:pt x="2036" y="1578"/>
                    <a:pt x="2036" y="1004"/>
                  </a:cubicBezTo>
                  <a:cubicBezTo>
                    <a:pt x="2036" y="460"/>
                    <a:pt x="157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35" name="Google Shape;1778;p41"/>
            <p:cNvSpPr/>
            <p:nvPr/>
          </p:nvSpPr>
          <p:spPr>
            <a:xfrm>
              <a:off x="7327080" y="23270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48"/>
                    <a:pt x="460" y="2007"/>
                    <a:pt x="1004" y="2007"/>
                  </a:cubicBezTo>
                  <a:cubicBezTo>
                    <a:pt x="1578" y="2007"/>
                    <a:pt x="2036" y="1548"/>
                    <a:pt x="2036" y="1004"/>
                  </a:cubicBezTo>
                  <a:cubicBezTo>
                    <a:pt x="2036" y="459"/>
                    <a:pt x="157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36" name="Google Shape;1779;p41"/>
            <p:cNvSpPr/>
            <p:nvPr/>
          </p:nvSpPr>
          <p:spPr>
            <a:xfrm>
              <a:off x="7386120" y="18572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04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4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37" name="Google Shape;1780;p41"/>
            <p:cNvSpPr/>
            <p:nvPr/>
          </p:nvSpPr>
          <p:spPr>
            <a:xfrm>
              <a:off x="7386120" y="19162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07"/>
                    <a:pt x="1004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38" name="Google Shape;1781;p41"/>
            <p:cNvSpPr/>
            <p:nvPr/>
          </p:nvSpPr>
          <p:spPr>
            <a:xfrm>
              <a:off x="7386120" y="19749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4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39" name="Google Shape;1782;p41"/>
            <p:cNvSpPr/>
            <p:nvPr/>
          </p:nvSpPr>
          <p:spPr>
            <a:xfrm>
              <a:off x="7386120" y="20332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40" name="Google Shape;1783;p41"/>
            <p:cNvSpPr/>
            <p:nvPr/>
          </p:nvSpPr>
          <p:spPr>
            <a:xfrm>
              <a:off x="7386120" y="2092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4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41" name="Google Shape;1784;p41"/>
            <p:cNvSpPr/>
            <p:nvPr/>
          </p:nvSpPr>
          <p:spPr>
            <a:xfrm>
              <a:off x="7386120" y="21510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4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04" y="2008"/>
                  </a:cubicBezTo>
                  <a:cubicBezTo>
                    <a:pt x="1577" y="2008"/>
                    <a:pt x="2036" y="1549"/>
                    <a:pt x="2036" y="1004"/>
                  </a:cubicBezTo>
                  <a:cubicBezTo>
                    <a:pt x="2036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42" name="Google Shape;1785;p41"/>
            <p:cNvSpPr/>
            <p:nvPr/>
          </p:nvSpPr>
          <p:spPr>
            <a:xfrm>
              <a:off x="7386120" y="22093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43" name="Google Shape;1786;p41"/>
            <p:cNvSpPr/>
            <p:nvPr/>
          </p:nvSpPr>
          <p:spPr>
            <a:xfrm>
              <a:off x="7386120" y="22680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04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36"/>
                    <a:pt x="1004" y="2036"/>
                  </a:cubicBezTo>
                  <a:cubicBezTo>
                    <a:pt x="1577" y="2036"/>
                    <a:pt x="2036" y="1578"/>
                    <a:pt x="2036" y="1004"/>
                  </a:cubicBezTo>
                  <a:cubicBezTo>
                    <a:pt x="2036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44" name="Google Shape;1787;p41"/>
            <p:cNvSpPr/>
            <p:nvPr/>
          </p:nvSpPr>
          <p:spPr>
            <a:xfrm>
              <a:off x="7444800" y="18572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1" y="460"/>
                    <a:pt x="1" y="1033"/>
                  </a:cubicBezTo>
                  <a:cubicBezTo>
                    <a:pt x="1" y="1578"/>
                    <a:pt x="459" y="2036"/>
                    <a:pt x="1004" y="2036"/>
                  </a:cubicBezTo>
                  <a:cubicBezTo>
                    <a:pt x="1549" y="2036"/>
                    <a:pt x="2007" y="1578"/>
                    <a:pt x="2007" y="1033"/>
                  </a:cubicBezTo>
                  <a:cubicBezTo>
                    <a:pt x="2007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45" name="Google Shape;1788;p41"/>
            <p:cNvSpPr/>
            <p:nvPr/>
          </p:nvSpPr>
          <p:spPr>
            <a:xfrm>
              <a:off x="7444800" y="19162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49" y="2007"/>
                    <a:pt x="2007" y="1577"/>
                    <a:pt x="2007" y="1004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46" name="Google Shape;1789;p41"/>
            <p:cNvSpPr/>
            <p:nvPr/>
          </p:nvSpPr>
          <p:spPr>
            <a:xfrm>
              <a:off x="7444800" y="19749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04" y="2007"/>
                  </a:cubicBezTo>
                  <a:cubicBezTo>
                    <a:pt x="1549" y="2007"/>
                    <a:pt x="2007" y="1549"/>
                    <a:pt x="2007" y="1004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47" name="Google Shape;1790;p41"/>
            <p:cNvSpPr/>
            <p:nvPr/>
          </p:nvSpPr>
          <p:spPr>
            <a:xfrm>
              <a:off x="7444800" y="20332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49" y="2036"/>
                    <a:pt x="2007" y="1577"/>
                    <a:pt x="2007" y="1032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48" name="Google Shape;1791;p41"/>
            <p:cNvSpPr/>
            <p:nvPr/>
          </p:nvSpPr>
          <p:spPr>
            <a:xfrm>
              <a:off x="7444800" y="2092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49" y="2007"/>
                    <a:pt x="2007" y="1577"/>
                    <a:pt x="2007" y="1004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49" name="Google Shape;1792;p41"/>
            <p:cNvSpPr/>
            <p:nvPr/>
          </p:nvSpPr>
          <p:spPr>
            <a:xfrm>
              <a:off x="7444800" y="21510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49"/>
                    <a:pt x="459" y="2008"/>
                    <a:pt x="1004" y="2008"/>
                  </a:cubicBezTo>
                  <a:cubicBezTo>
                    <a:pt x="1549" y="2008"/>
                    <a:pt x="2007" y="1549"/>
                    <a:pt x="2007" y="1004"/>
                  </a:cubicBezTo>
                  <a:cubicBezTo>
                    <a:pt x="2007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50" name="Google Shape;1793;p41"/>
            <p:cNvSpPr/>
            <p:nvPr/>
          </p:nvSpPr>
          <p:spPr>
            <a:xfrm>
              <a:off x="7444800" y="22093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49" y="2036"/>
                    <a:pt x="2007" y="1577"/>
                    <a:pt x="2007" y="1033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51" name="Google Shape;1794;p41"/>
            <p:cNvSpPr/>
            <p:nvPr/>
          </p:nvSpPr>
          <p:spPr>
            <a:xfrm>
              <a:off x="7444800" y="22680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78"/>
                    <a:pt x="459" y="2036"/>
                    <a:pt x="1004" y="2036"/>
                  </a:cubicBezTo>
                  <a:cubicBezTo>
                    <a:pt x="1549" y="2036"/>
                    <a:pt x="2007" y="1578"/>
                    <a:pt x="2007" y="1004"/>
                  </a:cubicBezTo>
                  <a:cubicBezTo>
                    <a:pt x="2007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52" name="Google Shape;1795;p41"/>
            <p:cNvSpPr/>
            <p:nvPr/>
          </p:nvSpPr>
          <p:spPr>
            <a:xfrm>
              <a:off x="7503120" y="18572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2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32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53" name="Google Shape;1796;p41"/>
            <p:cNvSpPr/>
            <p:nvPr/>
          </p:nvSpPr>
          <p:spPr>
            <a:xfrm>
              <a:off x="7503120" y="19162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07"/>
                    <a:pt x="1032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54" name="Google Shape;1797;p41"/>
            <p:cNvSpPr/>
            <p:nvPr/>
          </p:nvSpPr>
          <p:spPr>
            <a:xfrm>
              <a:off x="7503120" y="19749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32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55" name="Google Shape;1798;p41"/>
            <p:cNvSpPr/>
            <p:nvPr/>
          </p:nvSpPr>
          <p:spPr>
            <a:xfrm>
              <a:off x="7561800" y="18572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04" y="1"/>
                  </a:moveTo>
                  <a:cubicBezTo>
                    <a:pt x="459" y="1"/>
                    <a:pt x="1" y="460"/>
                    <a:pt x="1" y="1033"/>
                  </a:cubicBezTo>
                  <a:cubicBezTo>
                    <a:pt x="1" y="1578"/>
                    <a:pt x="459" y="2036"/>
                    <a:pt x="1004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56" name="Google Shape;1799;p41"/>
            <p:cNvSpPr/>
            <p:nvPr/>
          </p:nvSpPr>
          <p:spPr>
            <a:xfrm>
              <a:off x="7561800" y="19162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57" name="Google Shape;1800;p41"/>
            <p:cNvSpPr/>
            <p:nvPr/>
          </p:nvSpPr>
          <p:spPr>
            <a:xfrm>
              <a:off x="7561800" y="19749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04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58" name="Google Shape;1801;p41"/>
            <p:cNvSpPr/>
            <p:nvPr/>
          </p:nvSpPr>
          <p:spPr>
            <a:xfrm>
              <a:off x="7561800" y="20332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59" name="Google Shape;1802;p41"/>
            <p:cNvSpPr/>
            <p:nvPr/>
          </p:nvSpPr>
          <p:spPr>
            <a:xfrm>
              <a:off x="7503120" y="20332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60" name="Google Shape;1803;p41"/>
            <p:cNvSpPr/>
            <p:nvPr/>
          </p:nvSpPr>
          <p:spPr>
            <a:xfrm>
              <a:off x="7503120" y="2092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32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61" name="Google Shape;1804;p41"/>
            <p:cNvSpPr/>
            <p:nvPr/>
          </p:nvSpPr>
          <p:spPr>
            <a:xfrm>
              <a:off x="7503120" y="21510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32" y="2008"/>
                  </a:cubicBezTo>
                  <a:cubicBezTo>
                    <a:pt x="1577" y="2008"/>
                    <a:pt x="2036" y="1549"/>
                    <a:pt x="2036" y="1004"/>
                  </a:cubicBezTo>
                  <a:cubicBezTo>
                    <a:pt x="2036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62" name="Google Shape;1805;p41"/>
            <p:cNvSpPr/>
            <p:nvPr/>
          </p:nvSpPr>
          <p:spPr>
            <a:xfrm>
              <a:off x="7503120" y="22093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63" name="Google Shape;1806;p41"/>
            <p:cNvSpPr/>
            <p:nvPr/>
          </p:nvSpPr>
          <p:spPr>
            <a:xfrm>
              <a:off x="7503120" y="22680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2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36"/>
                    <a:pt x="1032" y="2036"/>
                  </a:cubicBezTo>
                  <a:cubicBezTo>
                    <a:pt x="1577" y="2036"/>
                    <a:pt x="2036" y="1578"/>
                    <a:pt x="2036" y="1004"/>
                  </a:cubicBezTo>
                  <a:cubicBezTo>
                    <a:pt x="2036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64" name="Google Shape;1807;p41"/>
            <p:cNvSpPr/>
            <p:nvPr/>
          </p:nvSpPr>
          <p:spPr>
            <a:xfrm>
              <a:off x="7503120" y="23270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32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65" name="Google Shape;1808;p41"/>
            <p:cNvSpPr/>
            <p:nvPr/>
          </p:nvSpPr>
          <p:spPr>
            <a:xfrm>
              <a:off x="7444800" y="23270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49" y="2007"/>
                    <a:pt x="2007" y="1548"/>
                    <a:pt x="2007" y="1004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66" name="Google Shape;1809;p41"/>
            <p:cNvSpPr/>
            <p:nvPr/>
          </p:nvSpPr>
          <p:spPr>
            <a:xfrm>
              <a:off x="7386120" y="23270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67" name="Google Shape;1810;p41"/>
            <p:cNvSpPr/>
            <p:nvPr/>
          </p:nvSpPr>
          <p:spPr>
            <a:xfrm>
              <a:off x="7386120" y="238536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04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4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68" name="Google Shape;1811;p41"/>
            <p:cNvSpPr/>
            <p:nvPr/>
          </p:nvSpPr>
          <p:spPr>
            <a:xfrm>
              <a:off x="7327080" y="238536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04" y="1"/>
                  </a:moveTo>
                  <a:cubicBezTo>
                    <a:pt x="460" y="1"/>
                    <a:pt x="1" y="460"/>
                    <a:pt x="1" y="1033"/>
                  </a:cubicBezTo>
                  <a:cubicBezTo>
                    <a:pt x="1" y="1578"/>
                    <a:pt x="460" y="2036"/>
                    <a:pt x="1004" y="2036"/>
                  </a:cubicBezTo>
                  <a:cubicBezTo>
                    <a:pt x="1578" y="2036"/>
                    <a:pt x="2036" y="1578"/>
                    <a:pt x="2036" y="1033"/>
                  </a:cubicBezTo>
                  <a:cubicBezTo>
                    <a:pt x="2036" y="460"/>
                    <a:pt x="157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69" name="Google Shape;1812;p41"/>
            <p:cNvSpPr/>
            <p:nvPr/>
          </p:nvSpPr>
          <p:spPr>
            <a:xfrm>
              <a:off x="6975360" y="20332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5" y="1577"/>
                    <a:pt x="2035" y="1032"/>
                  </a:cubicBezTo>
                  <a:cubicBezTo>
                    <a:pt x="2035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70" name="Google Shape;1813;p41"/>
            <p:cNvSpPr/>
            <p:nvPr/>
          </p:nvSpPr>
          <p:spPr>
            <a:xfrm>
              <a:off x="6975360" y="2092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32" y="2007"/>
                  </a:cubicBezTo>
                  <a:cubicBezTo>
                    <a:pt x="1577" y="2007"/>
                    <a:pt x="2035" y="1577"/>
                    <a:pt x="2035" y="1004"/>
                  </a:cubicBezTo>
                  <a:cubicBezTo>
                    <a:pt x="2035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71" name="Google Shape;1814;p41"/>
            <p:cNvSpPr/>
            <p:nvPr/>
          </p:nvSpPr>
          <p:spPr>
            <a:xfrm>
              <a:off x="6975360" y="21510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32" y="2008"/>
                  </a:cubicBezTo>
                  <a:cubicBezTo>
                    <a:pt x="1577" y="2008"/>
                    <a:pt x="2035" y="1549"/>
                    <a:pt x="2035" y="1004"/>
                  </a:cubicBezTo>
                  <a:cubicBezTo>
                    <a:pt x="2035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72" name="Google Shape;1815;p41"/>
            <p:cNvSpPr/>
            <p:nvPr/>
          </p:nvSpPr>
          <p:spPr>
            <a:xfrm>
              <a:off x="6975360" y="22093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5" y="1577"/>
                    <a:pt x="2035" y="1033"/>
                  </a:cubicBezTo>
                  <a:cubicBezTo>
                    <a:pt x="2035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73" name="Google Shape;1816;p41"/>
            <p:cNvSpPr/>
            <p:nvPr/>
          </p:nvSpPr>
          <p:spPr>
            <a:xfrm>
              <a:off x="6975360" y="22680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2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36"/>
                    <a:pt x="1032" y="2036"/>
                  </a:cubicBezTo>
                  <a:cubicBezTo>
                    <a:pt x="1577" y="2036"/>
                    <a:pt x="2035" y="1578"/>
                    <a:pt x="2035" y="1004"/>
                  </a:cubicBezTo>
                  <a:cubicBezTo>
                    <a:pt x="2035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74" name="Google Shape;1817;p41"/>
            <p:cNvSpPr/>
            <p:nvPr/>
          </p:nvSpPr>
          <p:spPr>
            <a:xfrm>
              <a:off x="6975360" y="23270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32" y="2007"/>
                  </a:cubicBezTo>
                  <a:cubicBezTo>
                    <a:pt x="1577" y="2007"/>
                    <a:pt x="2035" y="1548"/>
                    <a:pt x="2035" y="1004"/>
                  </a:cubicBezTo>
                  <a:cubicBezTo>
                    <a:pt x="2035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75" name="Google Shape;1818;p41"/>
            <p:cNvSpPr/>
            <p:nvPr/>
          </p:nvSpPr>
          <p:spPr>
            <a:xfrm>
              <a:off x="6975360" y="238536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2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32" y="2036"/>
                  </a:cubicBezTo>
                  <a:cubicBezTo>
                    <a:pt x="1577" y="2036"/>
                    <a:pt x="2035" y="1578"/>
                    <a:pt x="2035" y="1033"/>
                  </a:cubicBezTo>
                  <a:cubicBezTo>
                    <a:pt x="2035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76" name="Google Shape;1819;p41"/>
            <p:cNvSpPr/>
            <p:nvPr/>
          </p:nvSpPr>
          <p:spPr>
            <a:xfrm>
              <a:off x="6975360" y="24440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5" y="1577"/>
                    <a:pt x="2035" y="1004"/>
                  </a:cubicBezTo>
                  <a:cubicBezTo>
                    <a:pt x="2035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77" name="Google Shape;1820;p41"/>
            <p:cNvSpPr/>
            <p:nvPr/>
          </p:nvSpPr>
          <p:spPr>
            <a:xfrm>
              <a:off x="6975360" y="25030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32" y="2007"/>
                  </a:cubicBezTo>
                  <a:cubicBezTo>
                    <a:pt x="1577" y="2007"/>
                    <a:pt x="2035" y="1549"/>
                    <a:pt x="2035" y="1004"/>
                  </a:cubicBezTo>
                  <a:cubicBezTo>
                    <a:pt x="2035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78" name="Google Shape;1821;p41"/>
            <p:cNvSpPr/>
            <p:nvPr/>
          </p:nvSpPr>
          <p:spPr>
            <a:xfrm>
              <a:off x="6975360" y="25617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32" y="2008"/>
                  </a:cubicBezTo>
                  <a:cubicBezTo>
                    <a:pt x="1577" y="2008"/>
                    <a:pt x="2035" y="1549"/>
                    <a:pt x="2035" y="1004"/>
                  </a:cubicBezTo>
                  <a:cubicBezTo>
                    <a:pt x="2035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79" name="Google Shape;1822;p41"/>
            <p:cNvSpPr/>
            <p:nvPr/>
          </p:nvSpPr>
          <p:spPr>
            <a:xfrm>
              <a:off x="6975360" y="26787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08"/>
                    <a:pt x="1032" y="2008"/>
                  </a:cubicBezTo>
                  <a:cubicBezTo>
                    <a:pt x="1577" y="2008"/>
                    <a:pt x="2035" y="1578"/>
                    <a:pt x="2035" y="1004"/>
                  </a:cubicBezTo>
                  <a:cubicBezTo>
                    <a:pt x="2035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80" name="Google Shape;1823;p41"/>
            <p:cNvSpPr/>
            <p:nvPr/>
          </p:nvSpPr>
          <p:spPr>
            <a:xfrm>
              <a:off x="6975360" y="27378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32" y="2007"/>
                  </a:cubicBezTo>
                  <a:cubicBezTo>
                    <a:pt x="1577" y="2007"/>
                    <a:pt x="2035" y="1548"/>
                    <a:pt x="2035" y="1004"/>
                  </a:cubicBezTo>
                  <a:cubicBezTo>
                    <a:pt x="2035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81" name="Google Shape;1824;p41"/>
            <p:cNvSpPr/>
            <p:nvPr/>
          </p:nvSpPr>
          <p:spPr>
            <a:xfrm>
              <a:off x="6975360" y="27961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2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32" y="2036"/>
                  </a:cubicBezTo>
                  <a:cubicBezTo>
                    <a:pt x="1577" y="2036"/>
                    <a:pt x="2035" y="1578"/>
                    <a:pt x="2035" y="1033"/>
                  </a:cubicBezTo>
                  <a:cubicBezTo>
                    <a:pt x="2035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82" name="Google Shape;1825;p41"/>
            <p:cNvSpPr/>
            <p:nvPr/>
          </p:nvSpPr>
          <p:spPr>
            <a:xfrm>
              <a:off x="6975360" y="28548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07"/>
                    <a:pt x="1032" y="2007"/>
                  </a:cubicBezTo>
                  <a:cubicBezTo>
                    <a:pt x="1577" y="2007"/>
                    <a:pt x="2035" y="1577"/>
                    <a:pt x="2035" y="1004"/>
                  </a:cubicBezTo>
                  <a:cubicBezTo>
                    <a:pt x="2035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83" name="Google Shape;1826;p41"/>
            <p:cNvSpPr/>
            <p:nvPr/>
          </p:nvSpPr>
          <p:spPr>
            <a:xfrm>
              <a:off x="6975360" y="29138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32" y="2007"/>
                  </a:cubicBezTo>
                  <a:cubicBezTo>
                    <a:pt x="1577" y="2007"/>
                    <a:pt x="2035" y="1549"/>
                    <a:pt x="2035" y="1004"/>
                  </a:cubicBezTo>
                  <a:cubicBezTo>
                    <a:pt x="2035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84" name="Google Shape;1827;p41"/>
            <p:cNvSpPr/>
            <p:nvPr/>
          </p:nvSpPr>
          <p:spPr>
            <a:xfrm>
              <a:off x="7034040" y="17402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08"/>
                    <a:pt x="1004" y="2008"/>
                  </a:cubicBezTo>
                  <a:cubicBezTo>
                    <a:pt x="1577" y="2008"/>
                    <a:pt x="2007" y="1578"/>
                    <a:pt x="2007" y="1004"/>
                  </a:cubicBezTo>
                  <a:cubicBezTo>
                    <a:pt x="2007" y="460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85" name="Google Shape;1828;p41"/>
            <p:cNvSpPr/>
            <p:nvPr/>
          </p:nvSpPr>
          <p:spPr>
            <a:xfrm>
              <a:off x="7034040" y="17989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77" y="2007"/>
                    <a:pt x="2007" y="1548"/>
                    <a:pt x="2007" y="1004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86" name="Google Shape;1829;p41"/>
            <p:cNvSpPr/>
            <p:nvPr/>
          </p:nvSpPr>
          <p:spPr>
            <a:xfrm>
              <a:off x="7034040" y="18572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4" y="2036"/>
                  </a:cubicBezTo>
                  <a:cubicBezTo>
                    <a:pt x="1577" y="2036"/>
                    <a:pt x="2007" y="1578"/>
                    <a:pt x="2007" y="1033"/>
                  </a:cubicBezTo>
                  <a:cubicBezTo>
                    <a:pt x="2007" y="460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87" name="Google Shape;1830;p41"/>
            <p:cNvSpPr/>
            <p:nvPr/>
          </p:nvSpPr>
          <p:spPr>
            <a:xfrm>
              <a:off x="7034040" y="19162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07"/>
                    <a:pt x="1004" y="2007"/>
                  </a:cubicBezTo>
                  <a:cubicBezTo>
                    <a:pt x="1577" y="2007"/>
                    <a:pt x="2007" y="1577"/>
                    <a:pt x="2007" y="1004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88" name="Google Shape;1831;p41"/>
            <p:cNvSpPr/>
            <p:nvPr/>
          </p:nvSpPr>
          <p:spPr>
            <a:xfrm>
              <a:off x="7034040" y="19749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4" y="2007"/>
                  </a:cubicBezTo>
                  <a:cubicBezTo>
                    <a:pt x="1577" y="2007"/>
                    <a:pt x="2007" y="1549"/>
                    <a:pt x="2007" y="1004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89" name="Google Shape;1832;p41"/>
            <p:cNvSpPr/>
            <p:nvPr/>
          </p:nvSpPr>
          <p:spPr>
            <a:xfrm>
              <a:off x="7034040" y="20332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77" y="2036"/>
                    <a:pt x="2007" y="1577"/>
                    <a:pt x="2007" y="1032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90" name="Google Shape;1833;p41"/>
            <p:cNvSpPr/>
            <p:nvPr/>
          </p:nvSpPr>
          <p:spPr>
            <a:xfrm>
              <a:off x="7034040" y="2092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4" y="2007"/>
                  </a:cubicBezTo>
                  <a:cubicBezTo>
                    <a:pt x="1577" y="2007"/>
                    <a:pt x="2007" y="1577"/>
                    <a:pt x="2007" y="1004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91" name="Google Shape;1834;p41"/>
            <p:cNvSpPr/>
            <p:nvPr/>
          </p:nvSpPr>
          <p:spPr>
            <a:xfrm>
              <a:off x="7034040" y="21510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04" y="2008"/>
                  </a:cubicBezTo>
                  <a:cubicBezTo>
                    <a:pt x="1577" y="2008"/>
                    <a:pt x="2007" y="1549"/>
                    <a:pt x="2007" y="1004"/>
                  </a:cubicBezTo>
                  <a:cubicBezTo>
                    <a:pt x="2007" y="460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92" name="Google Shape;1835;p41"/>
            <p:cNvSpPr/>
            <p:nvPr/>
          </p:nvSpPr>
          <p:spPr>
            <a:xfrm>
              <a:off x="7034040" y="22093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77" y="2036"/>
                    <a:pt x="2007" y="1577"/>
                    <a:pt x="2007" y="1033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93" name="Google Shape;1836;p41"/>
            <p:cNvSpPr/>
            <p:nvPr/>
          </p:nvSpPr>
          <p:spPr>
            <a:xfrm>
              <a:off x="7034040" y="22680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36"/>
                    <a:pt x="1004" y="2036"/>
                  </a:cubicBezTo>
                  <a:cubicBezTo>
                    <a:pt x="1577" y="2036"/>
                    <a:pt x="2007" y="1578"/>
                    <a:pt x="2007" y="1004"/>
                  </a:cubicBezTo>
                  <a:cubicBezTo>
                    <a:pt x="2007" y="460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94" name="Google Shape;1837;p41"/>
            <p:cNvSpPr/>
            <p:nvPr/>
          </p:nvSpPr>
          <p:spPr>
            <a:xfrm>
              <a:off x="7034040" y="23270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77" y="2007"/>
                    <a:pt x="2007" y="1548"/>
                    <a:pt x="2007" y="1004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95" name="Google Shape;1838;p41"/>
            <p:cNvSpPr/>
            <p:nvPr/>
          </p:nvSpPr>
          <p:spPr>
            <a:xfrm>
              <a:off x="7034040" y="238536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4" y="2036"/>
                  </a:cubicBezTo>
                  <a:cubicBezTo>
                    <a:pt x="1577" y="2036"/>
                    <a:pt x="2007" y="1578"/>
                    <a:pt x="2007" y="1033"/>
                  </a:cubicBezTo>
                  <a:cubicBezTo>
                    <a:pt x="2007" y="460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96" name="Google Shape;1839;p41"/>
            <p:cNvSpPr/>
            <p:nvPr/>
          </p:nvSpPr>
          <p:spPr>
            <a:xfrm>
              <a:off x="7034040" y="24440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77" y="2036"/>
                    <a:pt x="2007" y="1577"/>
                    <a:pt x="2007" y="1004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97" name="Google Shape;1840;p41"/>
            <p:cNvSpPr/>
            <p:nvPr/>
          </p:nvSpPr>
          <p:spPr>
            <a:xfrm>
              <a:off x="7034040" y="25030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4" y="2007"/>
                  </a:cubicBezTo>
                  <a:cubicBezTo>
                    <a:pt x="1577" y="2007"/>
                    <a:pt x="2007" y="1549"/>
                    <a:pt x="2007" y="1004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98" name="Google Shape;1841;p41"/>
            <p:cNvSpPr/>
            <p:nvPr/>
          </p:nvSpPr>
          <p:spPr>
            <a:xfrm>
              <a:off x="7034040" y="25617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04" y="2008"/>
                  </a:cubicBezTo>
                  <a:cubicBezTo>
                    <a:pt x="1577" y="2008"/>
                    <a:pt x="2007" y="1549"/>
                    <a:pt x="2007" y="1004"/>
                  </a:cubicBezTo>
                  <a:cubicBezTo>
                    <a:pt x="2007" y="460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99" name="Google Shape;1842;p41"/>
            <p:cNvSpPr/>
            <p:nvPr/>
          </p:nvSpPr>
          <p:spPr>
            <a:xfrm>
              <a:off x="7034040" y="26787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08"/>
                    <a:pt x="1004" y="2008"/>
                  </a:cubicBezTo>
                  <a:cubicBezTo>
                    <a:pt x="1577" y="2008"/>
                    <a:pt x="2007" y="1578"/>
                    <a:pt x="2007" y="1004"/>
                  </a:cubicBezTo>
                  <a:cubicBezTo>
                    <a:pt x="2007" y="460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00" name="Google Shape;1843;p41"/>
            <p:cNvSpPr/>
            <p:nvPr/>
          </p:nvSpPr>
          <p:spPr>
            <a:xfrm>
              <a:off x="7034040" y="27378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77" y="2007"/>
                    <a:pt x="2007" y="1548"/>
                    <a:pt x="2007" y="1004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01" name="Google Shape;1844;p41"/>
            <p:cNvSpPr/>
            <p:nvPr/>
          </p:nvSpPr>
          <p:spPr>
            <a:xfrm>
              <a:off x="7034040" y="27961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4" y="2036"/>
                  </a:cubicBezTo>
                  <a:cubicBezTo>
                    <a:pt x="1577" y="2036"/>
                    <a:pt x="2007" y="1578"/>
                    <a:pt x="2007" y="1033"/>
                  </a:cubicBezTo>
                  <a:cubicBezTo>
                    <a:pt x="2007" y="460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02" name="Google Shape;1845;p41"/>
            <p:cNvSpPr/>
            <p:nvPr/>
          </p:nvSpPr>
          <p:spPr>
            <a:xfrm>
              <a:off x="7034040" y="29718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5"/>
                    <a:pt x="1004" y="2035"/>
                  </a:cubicBezTo>
                  <a:cubicBezTo>
                    <a:pt x="1577" y="2035"/>
                    <a:pt x="2007" y="1577"/>
                    <a:pt x="2007" y="1032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03" name="Google Shape;1846;p41"/>
            <p:cNvSpPr/>
            <p:nvPr/>
          </p:nvSpPr>
          <p:spPr>
            <a:xfrm>
              <a:off x="7034040" y="29138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4" y="2007"/>
                  </a:cubicBezTo>
                  <a:cubicBezTo>
                    <a:pt x="1577" y="2007"/>
                    <a:pt x="2007" y="1549"/>
                    <a:pt x="2007" y="1004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04" name="Google Shape;1847;p41"/>
            <p:cNvSpPr/>
            <p:nvPr/>
          </p:nvSpPr>
          <p:spPr>
            <a:xfrm>
              <a:off x="7034040" y="28548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07"/>
                    <a:pt x="1004" y="2007"/>
                  </a:cubicBezTo>
                  <a:cubicBezTo>
                    <a:pt x="1577" y="2007"/>
                    <a:pt x="2007" y="1577"/>
                    <a:pt x="2007" y="1004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05" name="Google Shape;1848;p41"/>
            <p:cNvSpPr/>
            <p:nvPr/>
          </p:nvSpPr>
          <p:spPr>
            <a:xfrm>
              <a:off x="7093080" y="18572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60" y="1"/>
                    <a:pt x="1" y="460"/>
                    <a:pt x="1" y="1033"/>
                  </a:cubicBezTo>
                  <a:cubicBezTo>
                    <a:pt x="1" y="1578"/>
                    <a:pt x="460" y="2036"/>
                    <a:pt x="1004" y="2036"/>
                  </a:cubicBezTo>
                  <a:cubicBezTo>
                    <a:pt x="1549" y="2036"/>
                    <a:pt x="2008" y="1578"/>
                    <a:pt x="2008" y="1033"/>
                  </a:cubicBezTo>
                  <a:cubicBezTo>
                    <a:pt x="2008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06" name="Google Shape;1849;p41"/>
            <p:cNvSpPr/>
            <p:nvPr/>
          </p:nvSpPr>
          <p:spPr>
            <a:xfrm>
              <a:off x="7093080" y="19162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77"/>
                    <a:pt x="460" y="2007"/>
                    <a:pt x="1004" y="2007"/>
                  </a:cubicBezTo>
                  <a:cubicBezTo>
                    <a:pt x="1549" y="2007"/>
                    <a:pt x="2008" y="1577"/>
                    <a:pt x="2008" y="1004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07" name="Google Shape;1850;p41"/>
            <p:cNvSpPr/>
            <p:nvPr/>
          </p:nvSpPr>
          <p:spPr>
            <a:xfrm>
              <a:off x="7093080" y="19749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60" y="1"/>
                    <a:pt x="1" y="459"/>
                    <a:pt x="1" y="1004"/>
                  </a:cubicBezTo>
                  <a:cubicBezTo>
                    <a:pt x="1" y="1549"/>
                    <a:pt x="460" y="2007"/>
                    <a:pt x="1004" y="2007"/>
                  </a:cubicBezTo>
                  <a:cubicBezTo>
                    <a:pt x="1549" y="2007"/>
                    <a:pt x="2008" y="1549"/>
                    <a:pt x="2008" y="1004"/>
                  </a:cubicBezTo>
                  <a:cubicBezTo>
                    <a:pt x="2008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08" name="Google Shape;1851;p41"/>
            <p:cNvSpPr/>
            <p:nvPr/>
          </p:nvSpPr>
          <p:spPr>
            <a:xfrm>
              <a:off x="7093080" y="20332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60" y="0"/>
                    <a:pt x="1" y="459"/>
                    <a:pt x="1" y="1032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49" y="2036"/>
                    <a:pt x="2008" y="1577"/>
                    <a:pt x="2008" y="1032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09" name="Google Shape;1852;p41"/>
            <p:cNvSpPr/>
            <p:nvPr/>
          </p:nvSpPr>
          <p:spPr>
            <a:xfrm>
              <a:off x="7093080" y="2092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60" y="1"/>
                    <a:pt x="1" y="459"/>
                    <a:pt x="1" y="1004"/>
                  </a:cubicBezTo>
                  <a:cubicBezTo>
                    <a:pt x="1" y="1577"/>
                    <a:pt x="460" y="2007"/>
                    <a:pt x="1004" y="2007"/>
                  </a:cubicBezTo>
                  <a:cubicBezTo>
                    <a:pt x="1549" y="2007"/>
                    <a:pt x="2008" y="1577"/>
                    <a:pt x="2008" y="1004"/>
                  </a:cubicBezTo>
                  <a:cubicBezTo>
                    <a:pt x="2008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10" name="Google Shape;1853;p41"/>
            <p:cNvSpPr/>
            <p:nvPr/>
          </p:nvSpPr>
          <p:spPr>
            <a:xfrm>
              <a:off x="7093080" y="21510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60" y="1"/>
                    <a:pt x="1" y="460"/>
                    <a:pt x="1" y="1004"/>
                  </a:cubicBezTo>
                  <a:cubicBezTo>
                    <a:pt x="1" y="1549"/>
                    <a:pt x="460" y="2008"/>
                    <a:pt x="1004" y="2008"/>
                  </a:cubicBezTo>
                  <a:cubicBezTo>
                    <a:pt x="1549" y="2008"/>
                    <a:pt x="2008" y="1549"/>
                    <a:pt x="2008" y="1004"/>
                  </a:cubicBezTo>
                  <a:cubicBezTo>
                    <a:pt x="2008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11" name="Google Shape;1854;p41"/>
            <p:cNvSpPr/>
            <p:nvPr/>
          </p:nvSpPr>
          <p:spPr>
            <a:xfrm>
              <a:off x="7093080" y="22093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1"/>
                  </a:moveTo>
                  <a:cubicBezTo>
                    <a:pt x="460" y="1"/>
                    <a:pt x="1" y="459"/>
                    <a:pt x="1" y="1033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49" y="2036"/>
                    <a:pt x="2008" y="1577"/>
                    <a:pt x="2008" y="1033"/>
                  </a:cubicBezTo>
                  <a:cubicBezTo>
                    <a:pt x="2008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12" name="Google Shape;1855;p41"/>
            <p:cNvSpPr/>
            <p:nvPr/>
          </p:nvSpPr>
          <p:spPr>
            <a:xfrm>
              <a:off x="7093080" y="22680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60" y="1"/>
                    <a:pt x="1" y="460"/>
                    <a:pt x="1" y="1004"/>
                  </a:cubicBezTo>
                  <a:cubicBezTo>
                    <a:pt x="1" y="1578"/>
                    <a:pt x="460" y="2036"/>
                    <a:pt x="1004" y="2036"/>
                  </a:cubicBezTo>
                  <a:cubicBezTo>
                    <a:pt x="1549" y="2036"/>
                    <a:pt x="2008" y="1578"/>
                    <a:pt x="2008" y="1004"/>
                  </a:cubicBezTo>
                  <a:cubicBezTo>
                    <a:pt x="2008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13" name="Google Shape;1856;p41"/>
            <p:cNvSpPr/>
            <p:nvPr/>
          </p:nvSpPr>
          <p:spPr>
            <a:xfrm>
              <a:off x="7093080" y="23270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48"/>
                    <a:pt x="460" y="2007"/>
                    <a:pt x="1004" y="2007"/>
                  </a:cubicBezTo>
                  <a:cubicBezTo>
                    <a:pt x="1549" y="2007"/>
                    <a:pt x="2008" y="1548"/>
                    <a:pt x="2008" y="1004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14" name="Google Shape;1857;p41"/>
            <p:cNvSpPr/>
            <p:nvPr/>
          </p:nvSpPr>
          <p:spPr>
            <a:xfrm>
              <a:off x="7093080" y="238536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60" y="1"/>
                    <a:pt x="1" y="460"/>
                    <a:pt x="1" y="1033"/>
                  </a:cubicBezTo>
                  <a:cubicBezTo>
                    <a:pt x="1" y="1578"/>
                    <a:pt x="460" y="2036"/>
                    <a:pt x="1004" y="2036"/>
                  </a:cubicBezTo>
                  <a:cubicBezTo>
                    <a:pt x="1549" y="2036"/>
                    <a:pt x="2008" y="1578"/>
                    <a:pt x="2008" y="1033"/>
                  </a:cubicBezTo>
                  <a:cubicBezTo>
                    <a:pt x="2008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15" name="Google Shape;1858;p41"/>
            <p:cNvSpPr/>
            <p:nvPr/>
          </p:nvSpPr>
          <p:spPr>
            <a:xfrm>
              <a:off x="7093080" y="24440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49" y="2036"/>
                    <a:pt x="2008" y="1577"/>
                    <a:pt x="2008" y="1004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16" name="Google Shape;1859;p41"/>
            <p:cNvSpPr/>
            <p:nvPr/>
          </p:nvSpPr>
          <p:spPr>
            <a:xfrm>
              <a:off x="7093080" y="25030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60" y="1"/>
                    <a:pt x="1" y="459"/>
                    <a:pt x="1" y="1004"/>
                  </a:cubicBezTo>
                  <a:cubicBezTo>
                    <a:pt x="1" y="1577"/>
                    <a:pt x="460" y="2007"/>
                    <a:pt x="1004" y="2007"/>
                  </a:cubicBezTo>
                  <a:cubicBezTo>
                    <a:pt x="1549" y="2007"/>
                    <a:pt x="2008" y="1549"/>
                    <a:pt x="2008" y="1004"/>
                  </a:cubicBezTo>
                  <a:cubicBezTo>
                    <a:pt x="2008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17" name="Google Shape;1860;p41"/>
            <p:cNvSpPr/>
            <p:nvPr/>
          </p:nvSpPr>
          <p:spPr>
            <a:xfrm>
              <a:off x="7093080" y="25617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60" y="1"/>
                    <a:pt x="1" y="460"/>
                    <a:pt x="1" y="1004"/>
                  </a:cubicBezTo>
                  <a:cubicBezTo>
                    <a:pt x="1" y="1549"/>
                    <a:pt x="460" y="2008"/>
                    <a:pt x="1004" y="2008"/>
                  </a:cubicBezTo>
                  <a:cubicBezTo>
                    <a:pt x="1549" y="2008"/>
                    <a:pt x="2008" y="1549"/>
                    <a:pt x="2008" y="1004"/>
                  </a:cubicBezTo>
                  <a:cubicBezTo>
                    <a:pt x="2008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18" name="Google Shape;1861;p41"/>
            <p:cNvSpPr/>
            <p:nvPr/>
          </p:nvSpPr>
          <p:spPr>
            <a:xfrm>
              <a:off x="7093080" y="26787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60" y="1"/>
                    <a:pt x="1" y="460"/>
                    <a:pt x="1" y="1004"/>
                  </a:cubicBezTo>
                  <a:cubicBezTo>
                    <a:pt x="1" y="1578"/>
                    <a:pt x="460" y="2008"/>
                    <a:pt x="1004" y="2008"/>
                  </a:cubicBezTo>
                  <a:cubicBezTo>
                    <a:pt x="1549" y="2008"/>
                    <a:pt x="2008" y="1578"/>
                    <a:pt x="2008" y="1004"/>
                  </a:cubicBezTo>
                  <a:cubicBezTo>
                    <a:pt x="2008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19" name="Google Shape;1862;p41"/>
            <p:cNvSpPr/>
            <p:nvPr/>
          </p:nvSpPr>
          <p:spPr>
            <a:xfrm>
              <a:off x="7093080" y="27378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48"/>
                    <a:pt x="460" y="2007"/>
                    <a:pt x="1004" y="2007"/>
                  </a:cubicBezTo>
                  <a:cubicBezTo>
                    <a:pt x="1549" y="2007"/>
                    <a:pt x="2008" y="1548"/>
                    <a:pt x="2008" y="1004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20" name="Google Shape;1863;p41"/>
            <p:cNvSpPr/>
            <p:nvPr/>
          </p:nvSpPr>
          <p:spPr>
            <a:xfrm>
              <a:off x="7093080" y="28548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77"/>
                    <a:pt x="460" y="2007"/>
                    <a:pt x="1004" y="2007"/>
                  </a:cubicBezTo>
                  <a:cubicBezTo>
                    <a:pt x="1549" y="2007"/>
                    <a:pt x="2008" y="1577"/>
                    <a:pt x="2008" y="1004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21" name="Google Shape;1864;p41"/>
            <p:cNvSpPr/>
            <p:nvPr/>
          </p:nvSpPr>
          <p:spPr>
            <a:xfrm>
              <a:off x="7093080" y="27961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60" y="1"/>
                    <a:pt x="1" y="460"/>
                    <a:pt x="1" y="1033"/>
                  </a:cubicBezTo>
                  <a:cubicBezTo>
                    <a:pt x="1" y="1578"/>
                    <a:pt x="460" y="2036"/>
                    <a:pt x="1004" y="2036"/>
                  </a:cubicBezTo>
                  <a:cubicBezTo>
                    <a:pt x="1549" y="2036"/>
                    <a:pt x="2008" y="1578"/>
                    <a:pt x="2008" y="1033"/>
                  </a:cubicBezTo>
                  <a:cubicBezTo>
                    <a:pt x="2008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22" name="Google Shape;1865;p41"/>
            <p:cNvSpPr/>
            <p:nvPr/>
          </p:nvSpPr>
          <p:spPr>
            <a:xfrm>
              <a:off x="7151040" y="18572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3" y="1"/>
                  </a:moveTo>
                  <a:cubicBezTo>
                    <a:pt x="459" y="1"/>
                    <a:pt x="1" y="460"/>
                    <a:pt x="1" y="1033"/>
                  </a:cubicBezTo>
                  <a:cubicBezTo>
                    <a:pt x="1" y="1578"/>
                    <a:pt x="459" y="2036"/>
                    <a:pt x="1033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23" name="Google Shape;1866;p41"/>
            <p:cNvSpPr/>
            <p:nvPr/>
          </p:nvSpPr>
          <p:spPr>
            <a:xfrm>
              <a:off x="7151040" y="19162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07"/>
                    <a:pt x="1033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24" name="Google Shape;1867;p41"/>
            <p:cNvSpPr/>
            <p:nvPr/>
          </p:nvSpPr>
          <p:spPr>
            <a:xfrm>
              <a:off x="7151040" y="19749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3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33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25" name="Google Shape;1868;p41"/>
            <p:cNvSpPr/>
            <p:nvPr/>
          </p:nvSpPr>
          <p:spPr>
            <a:xfrm>
              <a:off x="7151040" y="20332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3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6"/>
                    <a:pt x="1033" y="2036"/>
                  </a:cubicBezTo>
                  <a:cubicBezTo>
                    <a:pt x="1577" y="2036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26" name="Google Shape;1869;p41"/>
            <p:cNvSpPr/>
            <p:nvPr/>
          </p:nvSpPr>
          <p:spPr>
            <a:xfrm>
              <a:off x="7151040" y="2092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3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07"/>
                    <a:pt x="1033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27" name="Google Shape;1870;p41"/>
            <p:cNvSpPr/>
            <p:nvPr/>
          </p:nvSpPr>
          <p:spPr>
            <a:xfrm>
              <a:off x="7151040" y="21510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3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49"/>
                    <a:pt x="459" y="2008"/>
                    <a:pt x="1033" y="2008"/>
                  </a:cubicBezTo>
                  <a:cubicBezTo>
                    <a:pt x="1577" y="2008"/>
                    <a:pt x="2036" y="1549"/>
                    <a:pt x="2036" y="1004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28" name="Google Shape;1871;p41"/>
            <p:cNvSpPr/>
            <p:nvPr/>
          </p:nvSpPr>
          <p:spPr>
            <a:xfrm>
              <a:off x="7151040" y="22093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3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33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29" name="Google Shape;1872;p41"/>
            <p:cNvSpPr/>
            <p:nvPr/>
          </p:nvSpPr>
          <p:spPr>
            <a:xfrm>
              <a:off x="7151040" y="22680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3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78"/>
                    <a:pt x="459" y="2036"/>
                    <a:pt x="1033" y="2036"/>
                  </a:cubicBezTo>
                  <a:cubicBezTo>
                    <a:pt x="1577" y="2036"/>
                    <a:pt x="2036" y="1578"/>
                    <a:pt x="2036" y="1004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30" name="Google Shape;1873;p41"/>
            <p:cNvSpPr/>
            <p:nvPr/>
          </p:nvSpPr>
          <p:spPr>
            <a:xfrm>
              <a:off x="7151040" y="23270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33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31" name="Google Shape;1874;p41"/>
            <p:cNvSpPr/>
            <p:nvPr/>
          </p:nvSpPr>
          <p:spPr>
            <a:xfrm>
              <a:off x="7151040" y="238536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3" y="1"/>
                  </a:moveTo>
                  <a:cubicBezTo>
                    <a:pt x="459" y="1"/>
                    <a:pt x="1" y="460"/>
                    <a:pt x="1" y="1033"/>
                  </a:cubicBezTo>
                  <a:cubicBezTo>
                    <a:pt x="1" y="1578"/>
                    <a:pt x="459" y="2036"/>
                    <a:pt x="1033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32" name="Google Shape;1875;p41"/>
            <p:cNvSpPr/>
            <p:nvPr/>
          </p:nvSpPr>
          <p:spPr>
            <a:xfrm>
              <a:off x="7151040" y="24440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36"/>
                    <a:pt x="1033" y="2036"/>
                  </a:cubicBezTo>
                  <a:cubicBezTo>
                    <a:pt x="1577" y="2036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33" name="Google Shape;1876;p41"/>
            <p:cNvSpPr/>
            <p:nvPr/>
          </p:nvSpPr>
          <p:spPr>
            <a:xfrm>
              <a:off x="7151040" y="25030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3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07"/>
                    <a:pt x="1033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34" name="Google Shape;1877;p41"/>
            <p:cNvSpPr/>
            <p:nvPr/>
          </p:nvSpPr>
          <p:spPr>
            <a:xfrm>
              <a:off x="7151040" y="25617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3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49"/>
                    <a:pt x="459" y="2008"/>
                    <a:pt x="1033" y="2008"/>
                  </a:cubicBezTo>
                  <a:cubicBezTo>
                    <a:pt x="1577" y="2008"/>
                    <a:pt x="2036" y="1549"/>
                    <a:pt x="2036" y="1004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35" name="Google Shape;1878;p41"/>
            <p:cNvSpPr/>
            <p:nvPr/>
          </p:nvSpPr>
          <p:spPr>
            <a:xfrm>
              <a:off x="7151040" y="26787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3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78"/>
                    <a:pt x="459" y="2008"/>
                    <a:pt x="1033" y="2008"/>
                  </a:cubicBezTo>
                  <a:cubicBezTo>
                    <a:pt x="1577" y="2008"/>
                    <a:pt x="2036" y="1578"/>
                    <a:pt x="2036" y="1004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36" name="Google Shape;1879;p41"/>
            <p:cNvSpPr/>
            <p:nvPr/>
          </p:nvSpPr>
          <p:spPr>
            <a:xfrm>
              <a:off x="7151040" y="27378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33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37" name="Google Shape;1880;p41"/>
            <p:cNvSpPr/>
            <p:nvPr/>
          </p:nvSpPr>
          <p:spPr>
            <a:xfrm>
              <a:off x="7151040" y="27961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3" y="1"/>
                  </a:moveTo>
                  <a:cubicBezTo>
                    <a:pt x="459" y="1"/>
                    <a:pt x="1" y="460"/>
                    <a:pt x="1" y="1033"/>
                  </a:cubicBezTo>
                  <a:cubicBezTo>
                    <a:pt x="1" y="1578"/>
                    <a:pt x="459" y="2036"/>
                    <a:pt x="1033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38" name="Google Shape;1881;p41"/>
            <p:cNvSpPr/>
            <p:nvPr/>
          </p:nvSpPr>
          <p:spPr>
            <a:xfrm>
              <a:off x="7210080" y="18572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60" y="1"/>
                    <a:pt x="1" y="460"/>
                    <a:pt x="1" y="1033"/>
                  </a:cubicBezTo>
                  <a:cubicBezTo>
                    <a:pt x="1" y="1578"/>
                    <a:pt x="460" y="2036"/>
                    <a:pt x="1004" y="2036"/>
                  </a:cubicBezTo>
                  <a:cubicBezTo>
                    <a:pt x="1578" y="2036"/>
                    <a:pt x="2008" y="1578"/>
                    <a:pt x="2008" y="1033"/>
                  </a:cubicBezTo>
                  <a:cubicBezTo>
                    <a:pt x="2008" y="460"/>
                    <a:pt x="157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39" name="Google Shape;1882;p41"/>
            <p:cNvSpPr/>
            <p:nvPr/>
          </p:nvSpPr>
          <p:spPr>
            <a:xfrm>
              <a:off x="7210080" y="19162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77"/>
                    <a:pt x="460" y="2007"/>
                    <a:pt x="1004" y="2007"/>
                  </a:cubicBezTo>
                  <a:cubicBezTo>
                    <a:pt x="1578" y="2007"/>
                    <a:pt x="2008" y="1577"/>
                    <a:pt x="2008" y="1004"/>
                  </a:cubicBezTo>
                  <a:cubicBezTo>
                    <a:pt x="2008" y="459"/>
                    <a:pt x="157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40" name="Google Shape;1883;p41"/>
            <p:cNvSpPr/>
            <p:nvPr/>
          </p:nvSpPr>
          <p:spPr>
            <a:xfrm>
              <a:off x="7210080" y="19749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60" y="1"/>
                    <a:pt x="1" y="459"/>
                    <a:pt x="1" y="1004"/>
                  </a:cubicBezTo>
                  <a:cubicBezTo>
                    <a:pt x="1" y="1549"/>
                    <a:pt x="460" y="2007"/>
                    <a:pt x="1004" y="2007"/>
                  </a:cubicBezTo>
                  <a:cubicBezTo>
                    <a:pt x="1578" y="2007"/>
                    <a:pt x="2008" y="1549"/>
                    <a:pt x="2008" y="1004"/>
                  </a:cubicBezTo>
                  <a:cubicBezTo>
                    <a:pt x="2008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41" name="Google Shape;1884;p41"/>
            <p:cNvSpPr/>
            <p:nvPr/>
          </p:nvSpPr>
          <p:spPr>
            <a:xfrm>
              <a:off x="7210080" y="20332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60" y="0"/>
                    <a:pt x="1" y="459"/>
                    <a:pt x="1" y="1032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78" y="2036"/>
                    <a:pt x="2008" y="1577"/>
                    <a:pt x="2008" y="1032"/>
                  </a:cubicBezTo>
                  <a:cubicBezTo>
                    <a:pt x="2008" y="459"/>
                    <a:pt x="157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42" name="Google Shape;1885;p41"/>
            <p:cNvSpPr/>
            <p:nvPr/>
          </p:nvSpPr>
          <p:spPr>
            <a:xfrm>
              <a:off x="7210080" y="2092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60" y="1"/>
                    <a:pt x="1" y="459"/>
                    <a:pt x="1" y="1004"/>
                  </a:cubicBezTo>
                  <a:cubicBezTo>
                    <a:pt x="1" y="1577"/>
                    <a:pt x="460" y="2007"/>
                    <a:pt x="1004" y="2007"/>
                  </a:cubicBezTo>
                  <a:cubicBezTo>
                    <a:pt x="1578" y="2007"/>
                    <a:pt x="2008" y="1577"/>
                    <a:pt x="2008" y="1004"/>
                  </a:cubicBezTo>
                  <a:cubicBezTo>
                    <a:pt x="2008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43" name="Google Shape;1886;p41"/>
            <p:cNvSpPr/>
            <p:nvPr/>
          </p:nvSpPr>
          <p:spPr>
            <a:xfrm>
              <a:off x="7210080" y="21510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60" y="1"/>
                    <a:pt x="1" y="460"/>
                    <a:pt x="1" y="1004"/>
                  </a:cubicBezTo>
                  <a:cubicBezTo>
                    <a:pt x="1" y="1549"/>
                    <a:pt x="460" y="2008"/>
                    <a:pt x="1004" y="2008"/>
                  </a:cubicBezTo>
                  <a:cubicBezTo>
                    <a:pt x="1578" y="2008"/>
                    <a:pt x="2008" y="1549"/>
                    <a:pt x="2008" y="1004"/>
                  </a:cubicBezTo>
                  <a:cubicBezTo>
                    <a:pt x="2008" y="460"/>
                    <a:pt x="157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44" name="Google Shape;1887;p41"/>
            <p:cNvSpPr/>
            <p:nvPr/>
          </p:nvSpPr>
          <p:spPr>
            <a:xfrm>
              <a:off x="7210080" y="22093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1"/>
                  </a:moveTo>
                  <a:cubicBezTo>
                    <a:pt x="460" y="1"/>
                    <a:pt x="1" y="459"/>
                    <a:pt x="1" y="1033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78" y="2036"/>
                    <a:pt x="2008" y="1577"/>
                    <a:pt x="2008" y="1033"/>
                  </a:cubicBezTo>
                  <a:cubicBezTo>
                    <a:pt x="2008" y="459"/>
                    <a:pt x="157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45" name="Google Shape;1888;p41"/>
            <p:cNvSpPr/>
            <p:nvPr/>
          </p:nvSpPr>
          <p:spPr>
            <a:xfrm>
              <a:off x="7210080" y="22680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60" y="1"/>
                    <a:pt x="1" y="460"/>
                    <a:pt x="1" y="1004"/>
                  </a:cubicBezTo>
                  <a:cubicBezTo>
                    <a:pt x="1" y="1578"/>
                    <a:pt x="460" y="2036"/>
                    <a:pt x="1004" y="2036"/>
                  </a:cubicBezTo>
                  <a:cubicBezTo>
                    <a:pt x="1578" y="2036"/>
                    <a:pt x="2008" y="1578"/>
                    <a:pt x="2008" y="1004"/>
                  </a:cubicBezTo>
                  <a:cubicBezTo>
                    <a:pt x="2008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46" name="Google Shape;1889;p41"/>
            <p:cNvSpPr/>
            <p:nvPr/>
          </p:nvSpPr>
          <p:spPr>
            <a:xfrm>
              <a:off x="7210080" y="23270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48"/>
                    <a:pt x="460" y="2007"/>
                    <a:pt x="1004" y="2007"/>
                  </a:cubicBezTo>
                  <a:cubicBezTo>
                    <a:pt x="1578" y="2007"/>
                    <a:pt x="2008" y="1548"/>
                    <a:pt x="2008" y="1004"/>
                  </a:cubicBezTo>
                  <a:cubicBezTo>
                    <a:pt x="2008" y="459"/>
                    <a:pt x="157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47" name="Google Shape;1890;p41"/>
            <p:cNvSpPr/>
            <p:nvPr/>
          </p:nvSpPr>
          <p:spPr>
            <a:xfrm>
              <a:off x="7268760" y="18572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4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4" y="2036"/>
                  </a:cubicBezTo>
                  <a:cubicBezTo>
                    <a:pt x="1548" y="2036"/>
                    <a:pt x="2007" y="1578"/>
                    <a:pt x="2007" y="1033"/>
                  </a:cubicBezTo>
                  <a:cubicBezTo>
                    <a:pt x="2007" y="460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48" name="Google Shape;1891;p41"/>
            <p:cNvSpPr/>
            <p:nvPr/>
          </p:nvSpPr>
          <p:spPr>
            <a:xfrm>
              <a:off x="7268760" y="19162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07"/>
                    <a:pt x="1004" y="2007"/>
                  </a:cubicBezTo>
                  <a:cubicBezTo>
                    <a:pt x="1548" y="2007"/>
                    <a:pt x="2007" y="1577"/>
                    <a:pt x="2007" y="1004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49" name="Google Shape;1892;p41"/>
            <p:cNvSpPr/>
            <p:nvPr/>
          </p:nvSpPr>
          <p:spPr>
            <a:xfrm>
              <a:off x="7268760" y="19749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4" y="2007"/>
                  </a:cubicBezTo>
                  <a:cubicBezTo>
                    <a:pt x="1548" y="2007"/>
                    <a:pt x="2007" y="1549"/>
                    <a:pt x="2007" y="1004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50" name="Google Shape;1893;p41"/>
            <p:cNvSpPr/>
            <p:nvPr/>
          </p:nvSpPr>
          <p:spPr>
            <a:xfrm>
              <a:off x="7268760" y="20332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4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48" y="2036"/>
                    <a:pt x="2007" y="1577"/>
                    <a:pt x="2007" y="1032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51" name="Google Shape;1894;p41"/>
            <p:cNvSpPr/>
            <p:nvPr/>
          </p:nvSpPr>
          <p:spPr>
            <a:xfrm>
              <a:off x="7268760" y="2092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4" y="2007"/>
                  </a:cubicBezTo>
                  <a:cubicBezTo>
                    <a:pt x="1548" y="2007"/>
                    <a:pt x="2007" y="1577"/>
                    <a:pt x="2007" y="1004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52" name="Google Shape;1895;p41"/>
            <p:cNvSpPr/>
            <p:nvPr/>
          </p:nvSpPr>
          <p:spPr>
            <a:xfrm>
              <a:off x="7268760" y="21510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4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04" y="2008"/>
                  </a:cubicBezTo>
                  <a:cubicBezTo>
                    <a:pt x="1548" y="2008"/>
                    <a:pt x="2007" y="1549"/>
                    <a:pt x="2007" y="1004"/>
                  </a:cubicBezTo>
                  <a:cubicBezTo>
                    <a:pt x="2007" y="460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53" name="Google Shape;1896;p41"/>
            <p:cNvSpPr/>
            <p:nvPr/>
          </p:nvSpPr>
          <p:spPr>
            <a:xfrm>
              <a:off x="7268760" y="22093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4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48" y="2036"/>
                    <a:pt x="2007" y="1577"/>
                    <a:pt x="2007" y="1033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54" name="Google Shape;1897;p41"/>
            <p:cNvSpPr/>
            <p:nvPr/>
          </p:nvSpPr>
          <p:spPr>
            <a:xfrm>
              <a:off x="7268760" y="22680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4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36"/>
                    <a:pt x="1004" y="2036"/>
                  </a:cubicBezTo>
                  <a:cubicBezTo>
                    <a:pt x="1548" y="2036"/>
                    <a:pt x="2007" y="1578"/>
                    <a:pt x="2007" y="1004"/>
                  </a:cubicBezTo>
                  <a:cubicBezTo>
                    <a:pt x="2007" y="460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55" name="Google Shape;1898;p41"/>
            <p:cNvSpPr/>
            <p:nvPr/>
          </p:nvSpPr>
          <p:spPr>
            <a:xfrm>
              <a:off x="7268760" y="23270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48" y="2007"/>
                    <a:pt x="2007" y="1548"/>
                    <a:pt x="2007" y="1004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56" name="Google Shape;1899;p41"/>
            <p:cNvSpPr/>
            <p:nvPr/>
          </p:nvSpPr>
          <p:spPr>
            <a:xfrm>
              <a:off x="7268760" y="238536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4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4" y="2036"/>
                  </a:cubicBezTo>
                  <a:cubicBezTo>
                    <a:pt x="1548" y="2036"/>
                    <a:pt x="2007" y="1578"/>
                    <a:pt x="2007" y="1033"/>
                  </a:cubicBezTo>
                  <a:cubicBezTo>
                    <a:pt x="2007" y="460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57" name="Google Shape;1900;p41"/>
            <p:cNvSpPr/>
            <p:nvPr/>
          </p:nvSpPr>
          <p:spPr>
            <a:xfrm>
              <a:off x="7210080" y="238536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60" y="1"/>
                    <a:pt x="1" y="460"/>
                    <a:pt x="1" y="1033"/>
                  </a:cubicBezTo>
                  <a:cubicBezTo>
                    <a:pt x="1" y="1578"/>
                    <a:pt x="460" y="2036"/>
                    <a:pt x="1004" y="2036"/>
                  </a:cubicBezTo>
                  <a:cubicBezTo>
                    <a:pt x="1578" y="2036"/>
                    <a:pt x="2008" y="1578"/>
                    <a:pt x="2008" y="1033"/>
                  </a:cubicBezTo>
                  <a:cubicBezTo>
                    <a:pt x="2008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58" name="Google Shape;1901;p41"/>
            <p:cNvSpPr/>
            <p:nvPr/>
          </p:nvSpPr>
          <p:spPr>
            <a:xfrm>
              <a:off x="7210080" y="24440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78" y="2036"/>
                    <a:pt x="2008" y="1577"/>
                    <a:pt x="2008" y="1004"/>
                  </a:cubicBezTo>
                  <a:cubicBezTo>
                    <a:pt x="2008" y="459"/>
                    <a:pt x="157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59" name="Google Shape;1902;p41"/>
            <p:cNvSpPr/>
            <p:nvPr/>
          </p:nvSpPr>
          <p:spPr>
            <a:xfrm>
              <a:off x="7210080" y="25030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60" y="1"/>
                    <a:pt x="1" y="459"/>
                    <a:pt x="1" y="1004"/>
                  </a:cubicBezTo>
                  <a:cubicBezTo>
                    <a:pt x="1" y="1577"/>
                    <a:pt x="460" y="2007"/>
                    <a:pt x="1004" y="2007"/>
                  </a:cubicBezTo>
                  <a:cubicBezTo>
                    <a:pt x="1578" y="2007"/>
                    <a:pt x="2008" y="1549"/>
                    <a:pt x="2008" y="1004"/>
                  </a:cubicBezTo>
                  <a:cubicBezTo>
                    <a:pt x="2008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60" name="Google Shape;1903;p41"/>
            <p:cNvSpPr/>
            <p:nvPr/>
          </p:nvSpPr>
          <p:spPr>
            <a:xfrm>
              <a:off x="7210080" y="25617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60" y="1"/>
                    <a:pt x="1" y="431"/>
                    <a:pt x="1" y="1004"/>
                  </a:cubicBezTo>
                  <a:cubicBezTo>
                    <a:pt x="1" y="1549"/>
                    <a:pt x="460" y="2008"/>
                    <a:pt x="1004" y="2008"/>
                  </a:cubicBezTo>
                  <a:cubicBezTo>
                    <a:pt x="1578" y="2008"/>
                    <a:pt x="2008" y="1549"/>
                    <a:pt x="2008" y="1004"/>
                  </a:cubicBezTo>
                  <a:cubicBezTo>
                    <a:pt x="2008" y="431"/>
                    <a:pt x="157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61" name="Google Shape;1904;p41"/>
            <p:cNvSpPr/>
            <p:nvPr/>
          </p:nvSpPr>
          <p:spPr>
            <a:xfrm>
              <a:off x="7210080" y="27961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60" y="1"/>
                    <a:pt x="1" y="460"/>
                    <a:pt x="1" y="1033"/>
                  </a:cubicBezTo>
                  <a:cubicBezTo>
                    <a:pt x="1" y="1578"/>
                    <a:pt x="460" y="2036"/>
                    <a:pt x="1004" y="2036"/>
                  </a:cubicBezTo>
                  <a:cubicBezTo>
                    <a:pt x="1578" y="2036"/>
                    <a:pt x="2008" y="1578"/>
                    <a:pt x="2008" y="1033"/>
                  </a:cubicBezTo>
                  <a:cubicBezTo>
                    <a:pt x="2008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62" name="Google Shape;1905;p41"/>
            <p:cNvSpPr/>
            <p:nvPr/>
          </p:nvSpPr>
          <p:spPr>
            <a:xfrm>
              <a:off x="7210080" y="27378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48"/>
                    <a:pt x="460" y="2007"/>
                    <a:pt x="1004" y="2007"/>
                  </a:cubicBezTo>
                  <a:cubicBezTo>
                    <a:pt x="1578" y="2007"/>
                    <a:pt x="2008" y="1548"/>
                    <a:pt x="2008" y="1004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63" name="Google Shape;1906;p41"/>
            <p:cNvSpPr/>
            <p:nvPr/>
          </p:nvSpPr>
          <p:spPr>
            <a:xfrm>
              <a:off x="7210080" y="26787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60" y="1"/>
                    <a:pt x="1" y="460"/>
                    <a:pt x="1" y="1004"/>
                  </a:cubicBezTo>
                  <a:cubicBezTo>
                    <a:pt x="1" y="1578"/>
                    <a:pt x="460" y="2008"/>
                    <a:pt x="1004" y="2008"/>
                  </a:cubicBezTo>
                  <a:cubicBezTo>
                    <a:pt x="1578" y="2008"/>
                    <a:pt x="2008" y="1578"/>
                    <a:pt x="2008" y="1004"/>
                  </a:cubicBezTo>
                  <a:cubicBezTo>
                    <a:pt x="2008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64" name="Google Shape;1907;p41"/>
            <p:cNvSpPr/>
            <p:nvPr/>
          </p:nvSpPr>
          <p:spPr>
            <a:xfrm>
              <a:off x="7210080" y="26200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1"/>
                  </a:moveTo>
                  <a:cubicBezTo>
                    <a:pt x="460" y="1"/>
                    <a:pt x="1" y="459"/>
                    <a:pt x="1" y="1033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78" y="2036"/>
                    <a:pt x="2008" y="1577"/>
                    <a:pt x="2008" y="1033"/>
                  </a:cubicBezTo>
                  <a:cubicBezTo>
                    <a:pt x="2008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65" name="Google Shape;1908;p41"/>
            <p:cNvSpPr/>
            <p:nvPr/>
          </p:nvSpPr>
          <p:spPr>
            <a:xfrm>
              <a:off x="7151040" y="26200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3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33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66" name="Google Shape;1909;p41"/>
            <p:cNvSpPr/>
            <p:nvPr/>
          </p:nvSpPr>
          <p:spPr>
            <a:xfrm>
              <a:off x="7093080" y="26200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1"/>
                  </a:moveTo>
                  <a:cubicBezTo>
                    <a:pt x="460" y="1"/>
                    <a:pt x="1" y="459"/>
                    <a:pt x="1" y="1033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49" y="2036"/>
                    <a:pt x="2008" y="1577"/>
                    <a:pt x="2008" y="1033"/>
                  </a:cubicBezTo>
                  <a:cubicBezTo>
                    <a:pt x="2008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67" name="Google Shape;1910;p41"/>
            <p:cNvSpPr/>
            <p:nvPr/>
          </p:nvSpPr>
          <p:spPr>
            <a:xfrm>
              <a:off x="7034040" y="26200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77" y="2036"/>
                    <a:pt x="2007" y="1577"/>
                    <a:pt x="2007" y="1033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68" name="Google Shape;1911;p41"/>
            <p:cNvSpPr/>
            <p:nvPr/>
          </p:nvSpPr>
          <p:spPr>
            <a:xfrm>
              <a:off x="6975360" y="26200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5" y="1577"/>
                    <a:pt x="2035" y="1033"/>
                  </a:cubicBezTo>
                  <a:cubicBezTo>
                    <a:pt x="2035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69" name="Google Shape;1912;p41"/>
            <p:cNvSpPr/>
            <p:nvPr/>
          </p:nvSpPr>
          <p:spPr>
            <a:xfrm>
              <a:off x="6916320" y="26200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1"/>
                  </a:moveTo>
                  <a:cubicBezTo>
                    <a:pt x="459" y="1"/>
                    <a:pt x="29" y="459"/>
                    <a:pt x="1" y="1033"/>
                  </a:cubicBezTo>
                  <a:cubicBezTo>
                    <a:pt x="1" y="1577"/>
                    <a:pt x="459" y="2036"/>
                    <a:pt x="1033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70" name="Google Shape;1913;p41"/>
            <p:cNvSpPr/>
            <p:nvPr/>
          </p:nvSpPr>
          <p:spPr>
            <a:xfrm>
              <a:off x="6858000" y="26200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3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77" y="2036"/>
                    <a:pt x="2007" y="1577"/>
                    <a:pt x="2007" y="1033"/>
                  </a:cubicBezTo>
                  <a:cubicBezTo>
                    <a:pt x="2007" y="459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71" name="Google Shape;1914;p41"/>
            <p:cNvSpPr/>
            <p:nvPr/>
          </p:nvSpPr>
          <p:spPr>
            <a:xfrm>
              <a:off x="7386120" y="338256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0"/>
                  </a:moveTo>
                  <a:cubicBezTo>
                    <a:pt x="459" y="0"/>
                    <a:pt x="0" y="459"/>
                    <a:pt x="0" y="1003"/>
                  </a:cubicBezTo>
                  <a:cubicBezTo>
                    <a:pt x="0" y="1577"/>
                    <a:pt x="459" y="2035"/>
                    <a:pt x="1004" y="2035"/>
                  </a:cubicBezTo>
                  <a:cubicBezTo>
                    <a:pt x="1577" y="2035"/>
                    <a:pt x="2036" y="1577"/>
                    <a:pt x="2036" y="1003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72" name="Google Shape;1915;p41"/>
            <p:cNvSpPr/>
            <p:nvPr/>
          </p:nvSpPr>
          <p:spPr>
            <a:xfrm>
              <a:off x="7386120" y="33238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04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73" name="Google Shape;1916;p41"/>
            <p:cNvSpPr/>
            <p:nvPr/>
          </p:nvSpPr>
          <p:spPr>
            <a:xfrm>
              <a:off x="7444800" y="32068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49" y="2007"/>
                    <a:pt x="2007" y="1577"/>
                    <a:pt x="2007" y="1004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74" name="Google Shape;1917;p41"/>
            <p:cNvSpPr/>
            <p:nvPr/>
          </p:nvSpPr>
          <p:spPr>
            <a:xfrm>
              <a:off x="7444800" y="31478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49" y="2036"/>
                    <a:pt x="2007" y="1577"/>
                    <a:pt x="2007" y="1032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75" name="Google Shape;1918;p41"/>
            <p:cNvSpPr/>
            <p:nvPr/>
          </p:nvSpPr>
          <p:spPr>
            <a:xfrm>
              <a:off x="7327080" y="31478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04" y="0"/>
                  </a:moveTo>
                  <a:cubicBezTo>
                    <a:pt x="460" y="0"/>
                    <a:pt x="1" y="459"/>
                    <a:pt x="1" y="1032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78" y="2036"/>
                    <a:pt x="2036" y="1577"/>
                    <a:pt x="2036" y="1032"/>
                  </a:cubicBezTo>
                  <a:cubicBezTo>
                    <a:pt x="2036" y="459"/>
                    <a:pt x="157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76" name="Google Shape;1919;p41"/>
            <p:cNvSpPr/>
            <p:nvPr/>
          </p:nvSpPr>
          <p:spPr>
            <a:xfrm>
              <a:off x="7327080" y="30308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78" y="2036"/>
                    <a:pt x="2036" y="1577"/>
                    <a:pt x="2036" y="1004"/>
                  </a:cubicBezTo>
                  <a:cubicBezTo>
                    <a:pt x="2036" y="459"/>
                    <a:pt x="157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77" name="Google Shape;1920;p41"/>
            <p:cNvSpPr/>
            <p:nvPr/>
          </p:nvSpPr>
          <p:spPr>
            <a:xfrm>
              <a:off x="7268760" y="338256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4" y="0"/>
                  </a:moveTo>
                  <a:cubicBezTo>
                    <a:pt x="459" y="0"/>
                    <a:pt x="0" y="459"/>
                    <a:pt x="0" y="1003"/>
                  </a:cubicBezTo>
                  <a:cubicBezTo>
                    <a:pt x="0" y="1577"/>
                    <a:pt x="459" y="2035"/>
                    <a:pt x="1004" y="2035"/>
                  </a:cubicBezTo>
                  <a:cubicBezTo>
                    <a:pt x="1548" y="2035"/>
                    <a:pt x="2007" y="1577"/>
                    <a:pt x="2007" y="1003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78" name="Google Shape;1921;p41"/>
            <p:cNvSpPr/>
            <p:nvPr/>
          </p:nvSpPr>
          <p:spPr>
            <a:xfrm>
              <a:off x="7268760" y="33238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4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48" y="2036"/>
                    <a:pt x="2007" y="1577"/>
                    <a:pt x="2007" y="1033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79" name="Google Shape;1922;p41"/>
            <p:cNvSpPr/>
            <p:nvPr/>
          </p:nvSpPr>
          <p:spPr>
            <a:xfrm>
              <a:off x="7268760" y="32655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4" y="0"/>
                  </a:moveTo>
                  <a:cubicBezTo>
                    <a:pt x="459" y="0"/>
                    <a:pt x="0" y="459"/>
                    <a:pt x="0" y="1003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48" y="2007"/>
                    <a:pt x="2007" y="1548"/>
                    <a:pt x="2007" y="1003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80" name="Google Shape;1923;p41"/>
            <p:cNvSpPr/>
            <p:nvPr/>
          </p:nvSpPr>
          <p:spPr>
            <a:xfrm>
              <a:off x="7210080" y="338256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60" y="0"/>
                    <a:pt x="1" y="459"/>
                    <a:pt x="1" y="1003"/>
                  </a:cubicBezTo>
                  <a:cubicBezTo>
                    <a:pt x="1" y="1577"/>
                    <a:pt x="460" y="2035"/>
                    <a:pt x="1004" y="2035"/>
                  </a:cubicBezTo>
                  <a:cubicBezTo>
                    <a:pt x="1578" y="2035"/>
                    <a:pt x="2008" y="1577"/>
                    <a:pt x="2008" y="1003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81" name="Google Shape;1924;p41"/>
            <p:cNvSpPr/>
            <p:nvPr/>
          </p:nvSpPr>
          <p:spPr>
            <a:xfrm>
              <a:off x="7210080" y="33238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60" y="1"/>
                    <a:pt x="1" y="459"/>
                    <a:pt x="1" y="1033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78" y="2036"/>
                    <a:pt x="2008" y="1577"/>
                    <a:pt x="2008" y="1033"/>
                  </a:cubicBezTo>
                  <a:cubicBezTo>
                    <a:pt x="2008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82" name="Google Shape;1925;p41"/>
            <p:cNvSpPr/>
            <p:nvPr/>
          </p:nvSpPr>
          <p:spPr>
            <a:xfrm>
              <a:off x="7386120" y="34999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5"/>
                    <a:pt x="1004" y="2035"/>
                  </a:cubicBezTo>
                  <a:cubicBezTo>
                    <a:pt x="1577" y="2035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83" name="Google Shape;1926;p41"/>
            <p:cNvSpPr/>
            <p:nvPr/>
          </p:nvSpPr>
          <p:spPr>
            <a:xfrm>
              <a:off x="7327080" y="34999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04" y="0"/>
                  </a:moveTo>
                  <a:cubicBezTo>
                    <a:pt x="460" y="0"/>
                    <a:pt x="1" y="459"/>
                    <a:pt x="1" y="1032"/>
                  </a:cubicBezTo>
                  <a:cubicBezTo>
                    <a:pt x="1" y="1577"/>
                    <a:pt x="460" y="2035"/>
                    <a:pt x="1004" y="2035"/>
                  </a:cubicBezTo>
                  <a:cubicBezTo>
                    <a:pt x="1578" y="2035"/>
                    <a:pt x="2036" y="1577"/>
                    <a:pt x="2036" y="1032"/>
                  </a:cubicBezTo>
                  <a:cubicBezTo>
                    <a:pt x="2036" y="459"/>
                    <a:pt x="157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84" name="Google Shape;1927;p41"/>
            <p:cNvSpPr/>
            <p:nvPr/>
          </p:nvSpPr>
          <p:spPr>
            <a:xfrm>
              <a:off x="7268760" y="34999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4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5"/>
                    <a:pt x="1004" y="2035"/>
                  </a:cubicBezTo>
                  <a:cubicBezTo>
                    <a:pt x="1548" y="2035"/>
                    <a:pt x="2007" y="1577"/>
                    <a:pt x="2007" y="1032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85" name="Google Shape;1928;p41"/>
            <p:cNvSpPr/>
            <p:nvPr/>
          </p:nvSpPr>
          <p:spPr>
            <a:xfrm>
              <a:off x="7210080" y="34999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60" y="0"/>
                    <a:pt x="1" y="459"/>
                    <a:pt x="1" y="1032"/>
                  </a:cubicBezTo>
                  <a:cubicBezTo>
                    <a:pt x="1" y="1577"/>
                    <a:pt x="460" y="2035"/>
                    <a:pt x="1004" y="2035"/>
                  </a:cubicBezTo>
                  <a:cubicBezTo>
                    <a:pt x="1578" y="2035"/>
                    <a:pt x="2008" y="1577"/>
                    <a:pt x="2008" y="1032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86" name="Google Shape;1929;p41"/>
            <p:cNvSpPr/>
            <p:nvPr/>
          </p:nvSpPr>
          <p:spPr>
            <a:xfrm>
              <a:off x="7151040" y="34999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3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5"/>
                    <a:pt x="1033" y="2035"/>
                  </a:cubicBezTo>
                  <a:cubicBezTo>
                    <a:pt x="1577" y="2035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87" name="Google Shape;1930;p41"/>
            <p:cNvSpPr/>
            <p:nvPr/>
          </p:nvSpPr>
          <p:spPr>
            <a:xfrm>
              <a:off x="7151040" y="34416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33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88" name="Google Shape;1931;p41"/>
            <p:cNvSpPr/>
            <p:nvPr/>
          </p:nvSpPr>
          <p:spPr>
            <a:xfrm>
              <a:off x="7093080" y="34416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48"/>
                    <a:pt x="460" y="2007"/>
                    <a:pt x="1004" y="2007"/>
                  </a:cubicBezTo>
                  <a:cubicBezTo>
                    <a:pt x="1549" y="2007"/>
                    <a:pt x="2008" y="1548"/>
                    <a:pt x="2008" y="1004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89" name="Google Shape;1932;p41"/>
            <p:cNvSpPr/>
            <p:nvPr/>
          </p:nvSpPr>
          <p:spPr>
            <a:xfrm>
              <a:off x="7093080" y="338256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60" y="0"/>
                    <a:pt x="1" y="459"/>
                    <a:pt x="1" y="1003"/>
                  </a:cubicBezTo>
                  <a:cubicBezTo>
                    <a:pt x="1" y="1577"/>
                    <a:pt x="460" y="2035"/>
                    <a:pt x="1004" y="2035"/>
                  </a:cubicBezTo>
                  <a:cubicBezTo>
                    <a:pt x="1549" y="2035"/>
                    <a:pt x="2008" y="1577"/>
                    <a:pt x="2008" y="1003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90" name="Google Shape;1933;p41"/>
            <p:cNvSpPr/>
            <p:nvPr/>
          </p:nvSpPr>
          <p:spPr>
            <a:xfrm>
              <a:off x="7034040" y="338256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0" y="459"/>
                    <a:pt x="0" y="1003"/>
                  </a:cubicBezTo>
                  <a:cubicBezTo>
                    <a:pt x="0" y="1577"/>
                    <a:pt x="459" y="2035"/>
                    <a:pt x="1004" y="2035"/>
                  </a:cubicBezTo>
                  <a:cubicBezTo>
                    <a:pt x="1577" y="2035"/>
                    <a:pt x="2007" y="1577"/>
                    <a:pt x="2007" y="1003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91" name="Google Shape;1934;p41"/>
            <p:cNvSpPr/>
            <p:nvPr/>
          </p:nvSpPr>
          <p:spPr>
            <a:xfrm>
              <a:off x="7034040" y="33238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77" y="2036"/>
                    <a:pt x="2007" y="1577"/>
                    <a:pt x="2007" y="1033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92" name="Google Shape;1935;p41"/>
            <p:cNvSpPr/>
            <p:nvPr/>
          </p:nvSpPr>
          <p:spPr>
            <a:xfrm>
              <a:off x="6975360" y="33238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2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5" y="1577"/>
                    <a:pt x="2035" y="1033"/>
                  </a:cubicBezTo>
                  <a:cubicBezTo>
                    <a:pt x="2035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93" name="Google Shape;1936;p41"/>
            <p:cNvSpPr/>
            <p:nvPr/>
          </p:nvSpPr>
          <p:spPr>
            <a:xfrm>
              <a:off x="6975360" y="32655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2" y="0"/>
                  </a:moveTo>
                  <a:cubicBezTo>
                    <a:pt x="459" y="0"/>
                    <a:pt x="0" y="459"/>
                    <a:pt x="0" y="1003"/>
                  </a:cubicBezTo>
                  <a:cubicBezTo>
                    <a:pt x="0" y="1548"/>
                    <a:pt x="459" y="2007"/>
                    <a:pt x="1032" y="2007"/>
                  </a:cubicBezTo>
                  <a:cubicBezTo>
                    <a:pt x="1577" y="2007"/>
                    <a:pt x="2035" y="1548"/>
                    <a:pt x="2035" y="1003"/>
                  </a:cubicBezTo>
                  <a:cubicBezTo>
                    <a:pt x="2035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94" name="Google Shape;1937;p41"/>
            <p:cNvSpPr/>
            <p:nvPr/>
          </p:nvSpPr>
          <p:spPr>
            <a:xfrm>
              <a:off x="7093080" y="32655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60" y="0"/>
                    <a:pt x="1" y="459"/>
                    <a:pt x="1" y="1003"/>
                  </a:cubicBezTo>
                  <a:cubicBezTo>
                    <a:pt x="1" y="1548"/>
                    <a:pt x="460" y="2007"/>
                    <a:pt x="1004" y="2007"/>
                  </a:cubicBezTo>
                  <a:cubicBezTo>
                    <a:pt x="1549" y="2007"/>
                    <a:pt x="2008" y="1548"/>
                    <a:pt x="2008" y="1003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95" name="Google Shape;1938;p41"/>
            <p:cNvSpPr/>
            <p:nvPr/>
          </p:nvSpPr>
          <p:spPr>
            <a:xfrm>
              <a:off x="7034040" y="32068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4" y="2007"/>
                  </a:cubicBezTo>
                  <a:cubicBezTo>
                    <a:pt x="1577" y="2007"/>
                    <a:pt x="2007" y="1577"/>
                    <a:pt x="2007" y="1004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96" name="Google Shape;1939;p41"/>
            <p:cNvSpPr/>
            <p:nvPr/>
          </p:nvSpPr>
          <p:spPr>
            <a:xfrm>
              <a:off x="6975360" y="31478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5" y="1577"/>
                    <a:pt x="2035" y="1032"/>
                  </a:cubicBezTo>
                  <a:cubicBezTo>
                    <a:pt x="2035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97" name="Google Shape;1940;p41"/>
            <p:cNvSpPr/>
            <p:nvPr/>
          </p:nvSpPr>
          <p:spPr>
            <a:xfrm>
              <a:off x="8383320" y="19162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49" y="2007"/>
                    <a:pt x="2007" y="1577"/>
                    <a:pt x="2007" y="1004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98" name="Google Shape;1941;p41"/>
            <p:cNvSpPr/>
            <p:nvPr/>
          </p:nvSpPr>
          <p:spPr>
            <a:xfrm>
              <a:off x="8324640" y="19162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07"/>
                    <a:pt x="1004" y="2007"/>
                  </a:cubicBezTo>
                  <a:cubicBezTo>
                    <a:pt x="1577" y="2007"/>
                    <a:pt x="2007" y="1577"/>
                    <a:pt x="2007" y="1004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99" name="Google Shape;1942;p41"/>
            <p:cNvSpPr/>
            <p:nvPr/>
          </p:nvSpPr>
          <p:spPr>
            <a:xfrm>
              <a:off x="8324640" y="18572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4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4" y="2036"/>
                  </a:cubicBezTo>
                  <a:cubicBezTo>
                    <a:pt x="1577" y="2036"/>
                    <a:pt x="2007" y="1578"/>
                    <a:pt x="2007" y="1033"/>
                  </a:cubicBezTo>
                  <a:cubicBezTo>
                    <a:pt x="2007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00" name="Google Shape;1943;p41"/>
            <p:cNvSpPr/>
            <p:nvPr/>
          </p:nvSpPr>
          <p:spPr>
            <a:xfrm>
              <a:off x="8265960" y="19162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33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77"/>
                    <a:pt x="460" y="2007"/>
                    <a:pt x="1033" y="2007"/>
                  </a:cubicBezTo>
                  <a:cubicBezTo>
                    <a:pt x="1578" y="2007"/>
                    <a:pt x="2036" y="1577"/>
                    <a:pt x="2036" y="1004"/>
                  </a:cubicBezTo>
                  <a:cubicBezTo>
                    <a:pt x="2036" y="459"/>
                    <a:pt x="1578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01" name="Google Shape;1944;p41"/>
            <p:cNvSpPr/>
            <p:nvPr/>
          </p:nvSpPr>
          <p:spPr>
            <a:xfrm>
              <a:off x="8265960" y="18572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33" y="1"/>
                  </a:moveTo>
                  <a:cubicBezTo>
                    <a:pt x="460" y="1"/>
                    <a:pt x="1" y="460"/>
                    <a:pt x="1" y="1033"/>
                  </a:cubicBezTo>
                  <a:cubicBezTo>
                    <a:pt x="1" y="1578"/>
                    <a:pt x="460" y="2036"/>
                    <a:pt x="1033" y="2036"/>
                  </a:cubicBezTo>
                  <a:cubicBezTo>
                    <a:pt x="1578" y="2036"/>
                    <a:pt x="2036" y="1578"/>
                    <a:pt x="2036" y="1033"/>
                  </a:cubicBezTo>
                  <a:cubicBezTo>
                    <a:pt x="2036" y="460"/>
                    <a:pt x="1578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02" name="Google Shape;1945;p41"/>
            <p:cNvSpPr/>
            <p:nvPr/>
          </p:nvSpPr>
          <p:spPr>
            <a:xfrm>
              <a:off x="8207640" y="19749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4" y="1"/>
                  </a:moveTo>
                  <a:cubicBezTo>
                    <a:pt x="430" y="1"/>
                    <a:pt x="0" y="459"/>
                    <a:pt x="0" y="1004"/>
                  </a:cubicBezTo>
                  <a:cubicBezTo>
                    <a:pt x="0" y="1549"/>
                    <a:pt x="430" y="2007"/>
                    <a:pt x="1004" y="2007"/>
                  </a:cubicBezTo>
                  <a:cubicBezTo>
                    <a:pt x="1548" y="2007"/>
                    <a:pt x="2007" y="1549"/>
                    <a:pt x="2007" y="1004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03" name="Google Shape;1946;p41"/>
            <p:cNvSpPr/>
            <p:nvPr/>
          </p:nvSpPr>
          <p:spPr>
            <a:xfrm>
              <a:off x="8207640" y="18572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4" y="1"/>
                  </a:moveTo>
                  <a:cubicBezTo>
                    <a:pt x="430" y="1"/>
                    <a:pt x="0" y="460"/>
                    <a:pt x="0" y="1033"/>
                  </a:cubicBezTo>
                  <a:cubicBezTo>
                    <a:pt x="0" y="1578"/>
                    <a:pt x="430" y="2036"/>
                    <a:pt x="1004" y="2036"/>
                  </a:cubicBezTo>
                  <a:cubicBezTo>
                    <a:pt x="1548" y="2036"/>
                    <a:pt x="2007" y="1578"/>
                    <a:pt x="2007" y="1033"/>
                  </a:cubicBezTo>
                  <a:cubicBezTo>
                    <a:pt x="2007" y="460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04" name="Google Shape;1947;p41"/>
            <p:cNvSpPr/>
            <p:nvPr/>
          </p:nvSpPr>
          <p:spPr>
            <a:xfrm>
              <a:off x="8148600" y="19749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60" y="1"/>
                    <a:pt x="1" y="459"/>
                    <a:pt x="1" y="1004"/>
                  </a:cubicBezTo>
                  <a:cubicBezTo>
                    <a:pt x="1" y="1549"/>
                    <a:pt x="460" y="2007"/>
                    <a:pt x="1004" y="2007"/>
                  </a:cubicBezTo>
                  <a:cubicBezTo>
                    <a:pt x="1578" y="2007"/>
                    <a:pt x="2008" y="1549"/>
                    <a:pt x="2008" y="1004"/>
                  </a:cubicBezTo>
                  <a:cubicBezTo>
                    <a:pt x="2008" y="459"/>
                    <a:pt x="157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05" name="Google Shape;1948;p41"/>
            <p:cNvSpPr/>
            <p:nvPr/>
          </p:nvSpPr>
          <p:spPr>
            <a:xfrm>
              <a:off x="8148600" y="18572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60" y="1"/>
                    <a:pt x="1" y="460"/>
                    <a:pt x="1" y="1033"/>
                  </a:cubicBezTo>
                  <a:cubicBezTo>
                    <a:pt x="1" y="1578"/>
                    <a:pt x="460" y="2036"/>
                    <a:pt x="1004" y="2036"/>
                  </a:cubicBezTo>
                  <a:cubicBezTo>
                    <a:pt x="1578" y="2036"/>
                    <a:pt x="2008" y="1578"/>
                    <a:pt x="2008" y="1033"/>
                  </a:cubicBezTo>
                  <a:cubicBezTo>
                    <a:pt x="2008" y="460"/>
                    <a:pt x="157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06" name="Google Shape;1949;p41"/>
            <p:cNvSpPr/>
            <p:nvPr/>
          </p:nvSpPr>
          <p:spPr>
            <a:xfrm>
              <a:off x="8089920" y="20332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3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6"/>
                    <a:pt x="1033" y="2036"/>
                  </a:cubicBezTo>
                  <a:cubicBezTo>
                    <a:pt x="1577" y="2036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07" name="Google Shape;1950;p41"/>
            <p:cNvSpPr/>
            <p:nvPr/>
          </p:nvSpPr>
          <p:spPr>
            <a:xfrm>
              <a:off x="8089920" y="19749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3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33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08" name="Google Shape;1951;p41"/>
            <p:cNvSpPr/>
            <p:nvPr/>
          </p:nvSpPr>
          <p:spPr>
            <a:xfrm>
              <a:off x="8089920" y="18572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3" y="1"/>
                  </a:moveTo>
                  <a:cubicBezTo>
                    <a:pt x="459" y="1"/>
                    <a:pt x="1" y="460"/>
                    <a:pt x="1" y="1033"/>
                  </a:cubicBezTo>
                  <a:cubicBezTo>
                    <a:pt x="1" y="1578"/>
                    <a:pt x="459" y="2036"/>
                    <a:pt x="1033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09" name="Google Shape;1952;p41"/>
            <p:cNvSpPr/>
            <p:nvPr/>
          </p:nvSpPr>
          <p:spPr>
            <a:xfrm>
              <a:off x="8089920" y="17989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33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10" name="Google Shape;1953;p41"/>
            <p:cNvSpPr/>
            <p:nvPr/>
          </p:nvSpPr>
          <p:spPr>
            <a:xfrm>
              <a:off x="8031600" y="2092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31" y="1"/>
                    <a:pt x="1" y="459"/>
                    <a:pt x="1" y="1004"/>
                  </a:cubicBezTo>
                  <a:cubicBezTo>
                    <a:pt x="1" y="1577"/>
                    <a:pt x="431" y="2007"/>
                    <a:pt x="1004" y="2007"/>
                  </a:cubicBezTo>
                  <a:cubicBezTo>
                    <a:pt x="1549" y="2007"/>
                    <a:pt x="2008" y="1577"/>
                    <a:pt x="2008" y="1004"/>
                  </a:cubicBezTo>
                  <a:cubicBezTo>
                    <a:pt x="2008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11" name="Google Shape;1954;p41"/>
            <p:cNvSpPr/>
            <p:nvPr/>
          </p:nvSpPr>
          <p:spPr>
            <a:xfrm>
              <a:off x="8031600" y="20332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31" y="0"/>
                    <a:pt x="1" y="459"/>
                    <a:pt x="1" y="1032"/>
                  </a:cubicBezTo>
                  <a:cubicBezTo>
                    <a:pt x="1" y="1577"/>
                    <a:pt x="431" y="2036"/>
                    <a:pt x="1004" y="2036"/>
                  </a:cubicBezTo>
                  <a:cubicBezTo>
                    <a:pt x="1549" y="2036"/>
                    <a:pt x="2008" y="1577"/>
                    <a:pt x="2008" y="1032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12" name="Google Shape;1955;p41"/>
            <p:cNvSpPr/>
            <p:nvPr/>
          </p:nvSpPr>
          <p:spPr>
            <a:xfrm>
              <a:off x="8031600" y="19749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31" y="1"/>
                    <a:pt x="1" y="459"/>
                    <a:pt x="1" y="1004"/>
                  </a:cubicBezTo>
                  <a:cubicBezTo>
                    <a:pt x="1" y="1549"/>
                    <a:pt x="431" y="2007"/>
                    <a:pt x="1004" y="2007"/>
                  </a:cubicBezTo>
                  <a:cubicBezTo>
                    <a:pt x="1549" y="2007"/>
                    <a:pt x="2008" y="1549"/>
                    <a:pt x="2008" y="1004"/>
                  </a:cubicBezTo>
                  <a:cubicBezTo>
                    <a:pt x="2008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13" name="Google Shape;1956;p41"/>
            <p:cNvSpPr/>
            <p:nvPr/>
          </p:nvSpPr>
          <p:spPr>
            <a:xfrm>
              <a:off x="8031600" y="17989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31" y="0"/>
                    <a:pt x="1" y="459"/>
                    <a:pt x="1" y="1004"/>
                  </a:cubicBezTo>
                  <a:cubicBezTo>
                    <a:pt x="1" y="1548"/>
                    <a:pt x="431" y="2007"/>
                    <a:pt x="1004" y="2007"/>
                  </a:cubicBezTo>
                  <a:cubicBezTo>
                    <a:pt x="1549" y="2007"/>
                    <a:pt x="2008" y="1548"/>
                    <a:pt x="2008" y="1004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14" name="Google Shape;1957;p41"/>
            <p:cNvSpPr/>
            <p:nvPr/>
          </p:nvSpPr>
          <p:spPr>
            <a:xfrm>
              <a:off x="7972560" y="21510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49"/>
                    <a:pt x="459" y="2008"/>
                    <a:pt x="1004" y="2008"/>
                  </a:cubicBezTo>
                  <a:cubicBezTo>
                    <a:pt x="1549" y="2008"/>
                    <a:pt x="2007" y="1549"/>
                    <a:pt x="2007" y="1004"/>
                  </a:cubicBezTo>
                  <a:cubicBezTo>
                    <a:pt x="2007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15" name="Google Shape;1958;p41"/>
            <p:cNvSpPr/>
            <p:nvPr/>
          </p:nvSpPr>
          <p:spPr>
            <a:xfrm>
              <a:off x="7972560" y="2092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49" y="2007"/>
                    <a:pt x="2007" y="1577"/>
                    <a:pt x="2007" y="1004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16" name="Google Shape;1959;p41"/>
            <p:cNvSpPr/>
            <p:nvPr/>
          </p:nvSpPr>
          <p:spPr>
            <a:xfrm>
              <a:off x="7972560" y="19749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04" y="2007"/>
                  </a:cubicBezTo>
                  <a:cubicBezTo>
                    <a:pt x="1549" y="2007"/>
                    <a:pt x="2007" y="1549"/>
                    <a:pt x="2007" y="1004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17" name="Google Shape;1960;p41"/>
            <p:cNvSpPr/>
            <p:nvPr/>
          </p:nvSpPr>
          <p:spPr>
            <a:xfrm>
              <a:off x="7972560" y="17989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49" y="2007"/>
                    <a:pt x="2007" y="1548"/>
                    <a:pt x="2007" y="1004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18" name="Google Shape;1961;p41"/>
            <p:cNvSpPr/>
            <p:nvPr/>
          </p:nvSpPr>
          <p:spPr>
            <a:xfrm>
              <a:off x="7913880" y="22093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19" name="Google Shape;1962;p41"/>
            <p:cNvSpPr/>
            <p:nvPr/>
          </p:nvSpPr>
          <p:spPr>
            <a:xfrm>
              <a:off x="7913880" y="21510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4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04" y="2008"/>
                  </a:cubicBezTo>
                  <a:cubicBezTo>
                    <a:pt x="1577" y="2008"/>
                    <a:pt x="2036" y="1549"/>
                    <a:pt x="2036" y="1004"/>
                  </a:cubicBezTo>
                  <a:cubicBezTo>
                    <a:pt x="2036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20" name="Google Shape;1963;p41"/>
            <p:cNvSpPr/>
            <p:nvPr/>
          </p:nvSpPr>
          <p:spPr>
            <a:xfrm>
              <a:off x="7913880" y="20332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21" name="Google Shape;1964;p41"/>
            <p:cNvSpPr/>
            <p:nvPr/>
          </p:nvSpPr>
          <p:spPr>
            <a:xfrm>
              <a:off x="7913880" y="19749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4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22" name="Google Shape;1965;p41"/>
            <p:cNvSpPr/>
            <p:nvPr/>
          </p:nvSpPr>
          <p:spPr>
            <a:xfrm>
              <a:off x="7913880" y="17989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23" name="Google Shape;1966;p41"/>
            <p:cNvSpPr/>
            <p:nvPr/>
          </p:nvSpPr>
          <p:spPr>
            <a:xfrm>
              <a:off x="7854840" y="20332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0"/>
                  </a:moveTo>
                  <a:cubicBezTo>
                    <a:pt x="460" y="0"/>
                    <a:pt x="1" y="459"/>
                    <a:pt x="1" y="1032"/>
                  </a:cubicBezTo>
                  <a:cubicBezTo>
                    <a:pt x="1" y="1577"/>
                    <a:pt x="460" y="2036"/>
                    <a:pt x="1033" y="2036"/>
                  </a:cubicBezTo>
                  <a:cubicBezTo>
                    <a:pt x="1578" y="2036"/>
                    <a:pt x="2036" y="1577"/>
                    <a:pt x="2036" y="1032"/>
                  </a:cubicBezTo>
                  <a:cubicBezTo>
                    <a:pt x="2036" y="459"/>
                    <a:pt x="1578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24" name="Google Shape;1967;p41"/>
            <p:cNvSpPr/>
            <p:nvPr/>
          </p:nvSpPr>
          <p:spPr>
            <a:xfrm>
              <a:off x="7854840" y="17989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33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48"/>
                    <a:pt x="460" y="2007"/>
                    <a:pt x="1033" y="2007"/>
                  </a:cubicBezTo>
                  <a:cubicBezTo>
                    <a:pt x="1578" y="2007"/>
                    <a:pt x="2036" y="1548"/>
                    <a:pt x="2036" y="1004"/>
                  </a:cubicBezTo>
                  <a:cubicBezTo>
                    <a:pt x="2036" y="459"/>
                    <a:pt x="1578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25" name="Google Shape;1968;p41"/>
            <p:cNvSpPr/>
            <p:nvPr/>
          </p:nvSpPr>
          <p:spPr>
            <a:xfrm>
              <a:off x="7796880" y="20332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4" y="0"/>
                  </a:moveTo>
                  <a:cubicBezTo>
                    <a:pt x="430" y="0"/>
                    <a:pt x="0" y="459"/>
                    <a:pt x="0" y="1032"/>
                  </a:cubicBezTo>
                  <a:cubicBezTo>
                    <a:pt x="0" y="1577"/>
                    <a:pt x="430" y="2036"/>
                    <a:pt x="1004" y="2036"/>
                  </a:cubicBezTo>
                  <a:cubicBezTo>
                    <a:pt x="1548" y="2036"/>
                    <a:pt x="2007" y="1577"/>
                    <a:pt x="2007" y="1032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26" name="Google Shape;1969;p41"/>
            <p:cNvSpPr/>
            <p:nvPr/>
          </p:nvSpPr>
          <p:spPr>
            <a:xfrm>
              <a:off x="7796880" y="17989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48" y="2007"/>
                    <a:pt x="2007" y="1548"/>
                    <a:pt x="2007" y="1004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27" name="Google Shape;1970;p41"/>
            <p:cNvSpPr/>
            <p:nvPr/>
          </p:nvSpPr>
          <p:spPr>
            <a:xfrm>
              <a:off x="7796880" y="17402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4" y="1"/>
                  </a:moveTo>
                  <a:cubicBezTo>
                    <a:pt x="430" y="1"/>
                    <a:pt x="0" y="460"/>
                    <a:pt x="0" y="1004"/>
                  </a:cubicBezTo>
                  <a:cubicBezTo>
                    <a:pt x="0" y="1578"/>
                    <a:pt x="430" y="2036"/>
                    <a:pt x="1004" y="2036"/>
                  </a:cubicBezTo>
                  <a:cubicBezTo>
                    <a:pt x="1548" y="2036"/>
                    <a:pt x="2007" y="1578"/>
                    <a:pt x="2007" y="1004"/>
                  </a:cubicBezTo>
                  <a:cubicBezTo>
                    <a:pt x="2007" y="460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28" name="Google Shape;1971;p41"/>
            <p:cNvSpPr/>
            <p:nvPr/>
          </p:nvSpPr>
          <p:spPr>
            <a:xfrm>
              <a:off x="7737840" y="20332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04" y="0"/>
                  </a:moveTo>
                  <a:cubicBezTo>
                    <a:pt x="460" y="0"/>
                    <a:pt x="1" y="459"/>
                    <a:pt x="1" y="1032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78" y="2036"/>
                    <a:pt x="2036" y="1577"/>
                    <a:pt x="2036" y="1032"/>
                  </a:cubicBezTo>
                  <a:cubicBezTo>
                    <a:pt x="2036" y="459"/>
                    <a:pt x="157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29" name="Google Shape;1972;p41"/>
            <p:cNvSpPr/>
            <p:nvPr/>
          </p:nvSpPr>
          <p:spPr>
            <a:xfrm>
              <a:off x="7737840" y="17402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04" y="1"/>
                  </a:moveTo>
                  <a:cubicBezTo>
                    <a:pt x="460" y="1"/>
                    <a:pt x="1" y="460"/>
                    <a:pt x="1" y="1004"/>
                  </a:cubicBezTo>
                  <a:cubicBezTo>
                    <a:pt x="1" y="1578"/>
                    <a:pt x="460" y="2008"/>
                    <a:pt x="1004" y="2008"/>
                  </a:cubicBezTo>
                  <a:cubicBezTo>
                    <a:pt x="1578" y="2008"/>
                    <a:pt x="2036" y="1578"/>
                    <a:pt x="2036" y="1004"/>
                  </a:cubicBezTo>
                  <a:cubicBezTo>
                    <a:pt x="2036" y="460"/>
                    <a:pt x="157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30" name="Google Shape;1973;p41"/>
            <p:cNvSpPr/>
            <p:nvPr/>
          </p:nvSpPr>
          <p:spPr>
            <a:xfrm>
              <a:off x="7679160" y="25617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3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49"/>
                    <a:pt x="459" y="2008"/>
                    <a:pt x="1033" y="2008"/>
                  </a:cubicBezTo>
                  <a:cubicBezTo>
                    <a:pt x="1577" y="2008"/>
                    <a:pt x="2036" y="1549"/>
                    <a:pt x="2036" y="1004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31" name="Google Shape;1974;p41"/>
            <p:cNvSpPr/>
            <p:nvPr/>
          </p:nvSpPr>
          <p:spPr>
            <a:xfrm>
              <a:off x="7679160" y="25030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3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07"/>
                    <a:pt x="1033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32" name="Google Shape;1975;p41"/>
            <p:cNvSpPr/>
            <p:nvPr/>
          </p:nvSpPr>
          <p:spPr>
            <a:xfrm>
              <a:off x="7679160" y="238536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3" y="1"/>
                  </a:moveTo>
                  <a:cubicBezTo>
                    <a:pt x="459" y="1"/>
                    <a:pt x="1" y="460"/>
                    <a:pt x="1" y="1033"/>
                  </a:cubicBezTo>
                  <a:cubicBezTo>
                    <a:pt x="1" y="1578"/>
                    <a:pt x="459" y="2036"/>
                    <a:pt x="1033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33" name="Google Shape;1976;p41"/>
            <p:cNvSpPr/>
            <p:nvPr/>
          </p:nvSpPr>
          <p:spPr>
            <a:xfrm>
              <a:off x="7679160" y="21510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3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49"/>
                    <a:pt x="459" y="2008"/>
                    <a:pt x="1033" y="2008"/>
                  </a:cubicBezTo>
                  <a:cubicBezTo>
                    <a:pt x="1577" y="2008"/>
                    <a:pt x="2036" y="1549"/>
                    <a:pt x="2036" y="1004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34" name="Google Shape;1977;p41"/>
            <p:cNvSpPr/>
            <p:nvPr/>
          </p:nvSpPr>
          <p:spPr>
            <a:xfrm>
              <a:off x="7679160" y="20332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3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6"/>
                    <a:pt x="1033" y="2036"/>
                  </a:cubicBezTo>
                  <a:cubicBezTo>
                    <a:pt x="1577" y="2036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35" name="Google Shape;1978;p41"/>
            <p:cNvSpPr/>
            <p:nvPr/>
          </p:nvSpPr>
          <p:spPr>
            <a:xfrm>
              <a:off x="7679160" y="17989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33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36" name="Google Shape;1979;p41"/>
            <p:cNvSpPr/>
            <p:nvPr/>
          </p:nvSpPr>
          <p:spPr>
            <a:xfrm>
              <a:off x="7679160" y="17402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3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78"/>
                    <a:pt x="459" y="2008"/>
                    <a:pt x="1033" y="2008"/>
                  </a:cubicBezTo>
                  <a:cubicBezTo>
                    <a:pt x="1577" y="2008"/>
                    <a:pt x="2036" y="1578"/>
                    <a:pt x="2036" y="1004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37" name="Google Shape;1980;p41"/>
            <p:cNvSpPr/>
            <p:nvPr/>
          </p:nvSpPr>
          <p:spPr>
            <a:xfrm>
              <a:off x="7620840" y="26200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1"/>
                  </a:moveTo>
                  <a:cubicBezTo>
                    <a:pt x="460" y="1"/>
                    <a:pt x="1" y="459"/>
                    <a:pt x="1" y="1033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49" y="2036"/>
                    <a:pt x="2008" y="1577"/>
                    <a:pt x="2008" y="1033"/>
                  </a:cubicBezTo>
                  <a:cubicBezTo>
                    <a:pt x="2008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38" name="Google Shape;1981;p41"/>
            <p:cNvSpPr/>
            <p:nvPr/>
          </p:nvSpPr>
          <p:spPr>
            <a:xfrm>
              <a:off x="7620840" y="25617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60" y="1"/>
                    <a:pt x="1" y="460"/>
                    <a:pt x="1" y="1004"/>
                  </a:cubicBezTo>
                  <a:cubicBezTo>
                    <a:pt x="1" y="1549"/>
                    <a:pt x="460" y="2008"/>
                    <a:pt x="1004" y="2008"/>
                  </a:cubicBezTo>
                  <a:cubicBezTo>
                    <a:pt x="1549" y="2008"/>
                    <a:pt x="2008" y="1549"/>
                    <a:pt x="2008" y="1004"/>
                  </a:cubicBezTo>
                  <a:cubicBezTo>
                    <a:pt x="2008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39" name="Google Shape;1982;p41"/>
            <p:cNvSpPr/>
            <p:nvPr/>
          </p:nvSpPr>
          <p:spPr>
            <a:xfrm>
              <a:off x="7620840" y="22680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60" y="1"/>
                    <a:pt x="1" y="460"/>
                    <a:pt x="1" y="1004"/>
                  </a:cubicBezTo>
                  <a:cubicBezTo>
                    <a:pt x="1" y="1578"/>
                    <a:pt x="460" y="2036"/>
                    <a:pt x="1004" y="2036"/>
                  </a:cubicBezTo>
                  <a:cubicBezTo>
                    <a:pt x="1549" y="2036"/>
                    <a:pt x="2008" y="1578"/>
                    <a:pt x="2008" y="1004"/>
                  </a:cubicBezTo>
                  <a:cubicBezTo>
                    <a:pt x="2008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40" name="Google Shape;1983;p41"/>
            <p:cNvSpPr/>
            <p:nvPr/>
          </p:nvSpPr>
          <p:spPr>
            <a:xfrm>
              <a:off x="7620840" y="22093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1"/>
                  </a:moveTo>
                  <a:cubicBezTo>
                    <a:pt x="460" y="1"/>
                    <a:pt x="1" y="459"/>
                    <a:pt x="1" y="1033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49" y="2036"/>
                    <a:pt x="2008" y="1577"/>
                    <a:pt x="2008" y="1033"/>
                  </a:cubicBezTo>
                  <a:cubicBezTo>
                    <a:pt x="2008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41" name="Google Shape;1984;p41"/>
            <p:cNvSpPr/>
            <p:nvPr/>
          </p:nvSpPr>
          <p:spPr>
            <a:xfrm>
              <a:off x="7620840" y="20923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60" y="1"/>
                    <a:pt x="1" y="459"/>
                    <a:pt x="1" y="1004"/>
                  </a:cubicBezTo>
                  <a:cubicBezTo>
                    <a:pt x="1" y="1577"/>
                    <a:pt x="460" y="2007"/>
                    <a:pt x="1004" y="2007"/>
                  </a:cubicBezTo>
                  <a:cubicBezTo>
                    <a:pt x="1549" y="2007"/>
                    <a:pt x="2008" y="1577"/>
                    <a:pt x="2008" y="1004"/>
                  </a:cubicBezTo>
                  <a:cubicBezTo>
                    <a:pt x="2008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42" name="Google Shape;1985;p41"/>
            <p:cNvSpPr/>
            <p:nvPr/>
          </p:nvSpPr>
          <p:spPr>
            <a:xfrm>
              <a:off x="7620840" y="20332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60" y="0"/>
                    <a:pt x="1" y="459"/>
                    <a:pt x="1" y="1032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49" y="2036"/>
                    <a:pt x="2008" y="1577"/>
                    <a:pt x="2008" y="1032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43" name="Google Shape;1986;p41"/>
            <p:cNvSpPr/>
            <p:nvPr/>
          </p:nvSpPr>
          <p:spPr>
            <a:xfrm>
              <a:off x="7620840" y="17989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48"/>
                    <a:pt x="460" y="2007"/>
                    <a:pt x="1004" y="2007"/>
                  </a:cubicBezTo>
                  <a:cubicBezTo>
                    <a:pt x="1549" y="2007"/>
                    <a:pt x="2008" y="1548"/>
                    <a:pt x="2008" y="1004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44" name="Google Shape;1987;p41"/>
            <p:cNvSpPr/>
            <p:nvPr/>
          </p:nvSpPr>
          <p:spPr>
            <a:xfrm>
              <a:off x="7561800" y="26787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4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78"/>
                    <a:pt x="459" y="2008"/>
                    <a:pt x="1004" y="2008"/>
                  </a:cubicBezTo>
                  <a:cubicBezTo>
                    <a:pt x="1577" y="2008"/>
                    <a:pt x="2036" y="1578"/>
                    <a:pt x="2036" y="1004"/>
                  </a:cubicBezTo>
                  <a:cubicBezTo>
                    <a:pt x="2036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45" name="Google Shape;1988;p41"/>
            <p:cNvSpPr/>
            <p:nvPr/>
          </p:nvSpPr>
          <p:spPr>
            <a:xfrm>
              <a:off x="7561800" y="26200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46" name="Google Shape;1989;p41"/>
            <p:cNvSpPr/>
            <p:nvPr/>
          </p:nvSpPr>
          <p:spPr>
            <a:xfrm>
              <a:off x="7561800" y="23270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47" name="Google Shape;1990;p41"/>
            <p:cNvSpPr/>
            <p:nvPr/>
          </p:nvSpPr>
          <p:spPr>
            <a:xfrm>
              <a:off x="7561800" y="22680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04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78"/>
                    <a:pt x="459" y="2036"/>
                    <a:pt x="1004" y="2036"/>
                  </a:cubicBezTo>
                  <a:cubicBezTo>
                    <a:pt x="1577" y="2036"/>
                    <a:pt x="2036" y="1578"/>
                    <a:pt x="2036" y="1004"/>
                  </a:cubicBezTo>
                  <a:cubicBezTo>
                    <a:pt x="2036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48" name="Google Shape;1991;p41"/>
            <p:cNvSpPr/>
            <p:nvPr/>
          </p:nvSpPr>
          <p:spPr>
            <a:xfrm>
              <a:off x="7561800" y="22093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49" name="Google Shape;1992;p41"/>
            <p:cNvSpPr/>
            <p:nvPr/>
          </p:nvSpPr>
          <p:spPr>
            <a:xfrm>
              <a:off x="7561800" y="21510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4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49"/>
                    <a:pt x="459" y="2008"/>
                    <a:pt x="1004" y="2008"/>
                  </a:cubicBezTo>
                  <a:cubicBezTo>
                    <a:pt x="1577" y="2008"/>
                    <a:pt x="2036" y="1549"/>
                    <a:pt x="2036" y="1004"/>
                  </a:cubicBezTo>
                  <a:cubicBezTo>
                    <a:pt x="2036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50" name="Google Shape;1993;p41"/>
            <p:cNvSpPr/>
            <p:nvPr/>
          </p:nvSpPr>
          <p:spPr>
            <a:xfrm>
              <a:off x="7561800" y="20923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51" name="Google Shape;1994;p41"/>
            <p:cNvSpPr/>
            <p:nvPr/>
          </p:nvSpPr>
          <p:spPr>
            <a:xfrm>
              <a:off x="7561800" y="17989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52" name="Google Shape;1995;p41"/>
            <p:cNvSpPr/>
            <p:nvPr/>
          </p:nvSpPr>
          <p:spPr>
            <a:xfrm>
              <a:off x="7503120" y="26787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08"/>
                    <a:pt x="1032" y="2008"/>
                  </a:cubicBezTo>
                  <a:cubicBezTo>
                    <a:pt x="1577" y="2008"/>
                    <a:pt x="2036" y="1578"/>
                    <a:pt x="2036" y="1004"/>
                  </a:cubicBezTo>
                  <a:cubicBezTo>
                    <a:pt x="2036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53" name="Google Shape;1996;p41"/>
            <p:cNvSpPr/>
            <p:nvPr/>
          </p:nvSpPr>
          <p:spPr>
            <a:xfrm>
              <a:off x="7503120" y="26200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54" name="Google Shape;1997;p41"/>
            <p:cNvSpPr/>
            <p:nvPr/>
          </p:nvSpPr>
          <p:spPr>
            <a:xfrm>
              <a:off x="7503120" y="238536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2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32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55" name="Google Shape;1998;p41"/>
            <p:cNvSpPr/>
            <p:nvPr/>
          </p:nvSpPr>
          <p:spPr>
            <a:xfrm>
              <a:off x="7503120" y="17989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32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56" name="Google Shape;1999;p41"/>
            <p:cNvSpPr/>
            <p:nvPr/>
          </p:nvSpPr>
          <p:spPr>
            <a:xfrm>
              <a:off x="7444800" y="25617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49"/>
                    <a:pt x="459" y="2008"/>
                    <a:pt x="1004" y="2008"/>
                  </a:cubicBezTo>
                  <a:cubicBezTo>
                    <a:pt x="1549" y="2008"/>
                    <a:pt x="2007" y="1549"/>
                    <a:pt x="2007" y="1004"/>
                  </a:cubicBezTo>
                  <a:cubicBezTo>
                    <a:pt x="2007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57" name="Google Shape;2000;p41"/>
            <p:cNvSpPr/>
            <p:nvPr/>
          </p:nvSpPr>
          <p:spPr>
            <a:xfrm>
              <a:off x="7444800" y="25030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49" y="2007"/>
                    <a:pt x="2007" y="1549"/>
                    <a:pt x="2007" y="1004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58" name="Google Shape;2001;p41"/>
            <p:cNvSpPr/>
            <p:nvPr/>
          </p:nvSpPr>
          <p:spPr>
            <a:xfrm>
              <a:off x="7444800" y="24440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49" y="2036"/>
                    <a:pt x="2007" y="1577"/>
                    <a:pt x="2007" y="1004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59" name="Google Shape;2002;p41"/>
            <p:cNvSpPr/>
            <p:nvPr/>
          </p:nvSpPr>
          <p:spPr>
            <a:xfrm>
              <a:off x="7444800" y="238536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1" y="460"/>
                    <a:pt x="1" y="1033"/>
                  </a:cubicBezTo>
                  <a:cubicBezTo>
                    <a:pt x="1" y="1578"/>
                    <a:pt x="459" y="2036"/>
                    <a:pt x="1004" y="2036"/>
                  </a:cubicBezTo>
                  <a:cubicBezTo>
                    <a:pt x="1549" y="2036"/>
                    <a:pt x="2007" y="1578"/>
                    <a:pt x="2007" y="1033"/>
                  </a:cubicBezTo>
                  <a:cubicBezTo>
                    <a:pt x="2007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60" name="Google Shape;2003;p41"/>
            <p:cNvSpPr/>
            <p:nvPr/>
          </p:nvSpPr>
          <p:spPr>
            <a:xfrm>
              <a:off x="7444800" y="17989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49" y="2007"/>
                    <a:pt x="2007" y="1548"/>
                    <a:pt x="2007" y="1004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61" name="Google Shape;2004;p41"/>
            <p:cNvSpPr/>
            <p:nvPr/>
          </p:nvSpPr>
          <p:spPr>
            <a:xfrm>
              <a:off x="7386120" y="24440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62" name="Google Shape;2005;p41"/>
            <p:cNvSpPr/>
            <p:nvPr/>
          </p:nvSpPr>
          <p:spPr>
            <a:xfrm>
              <a:off x="7386120" y="17989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63" name="Google Shape;2006;p41"/>
            <p:cNvSpPr/>
            <p:nvPr/>
          </p:nvSpPr>
          <p:spPr>
            <a:xfrm>
              <a:off x="7327080" y="26787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04" y="1"/>
                  </a:moveTo>
                  <a:cubicBezTo>
                    <a:pt x="460" y="1"/>
                    <a:pt x="1" y="460"/>
                    <a:pt x="1" y="1004"/>
                  </a:cubicBezTo>
                  <a:cubicBezTo>
                    <a:pt x="1" y="1578"/>
                    <a:pt x="460" y="2008"/>
                    <a:pt x="1004" y="2008"/>
                  </a:cubicBezTo>
                  <a:cubicBezTo>
                    <a:pt x="1578" y="2008"/>
                    <a:pt x="2036" y="1578"/>
                    <a:pt x="2036" y="1004"/>
                  </a:cubicBezTo>
                  <a:cubicBezTo>
                    <a:pt x="2036" y="460"/>
                    <a:pt x="157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64" name="Google Shape;2007;p41"/>
            <p:cNvSpPr/>
            <p:nvPr/>
          </p:nvSpPr>
          <p:spPr>
            <a:xfrm>
              <a:off x="7327080" y="26200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04" y="1"/>
                  </a:moveTo>
                  <a:cubicBezTo>
                    <a:pt x="460" y="1"/>
                    <a:pt x="1" y="459"/>
                    <a:pt x="1" y="1033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78" y="2036"/>
                    <a:pt x="2036" y="1577"/>
                    <a:pt x="2036" y="1033"/>
                  </a:cubicBezTo>
                  <a:cubicBezTo>
                    <a:pt x="2036" y="459"/>
                    <a:pt x="157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65" name="Google Shape;2008;p41"/>
            <p:cNvSpPr/>
            <p:nvPr/>
          </p:nvSpPr>
          <p:spPr>
            <a:xfrm>
              <a:off x="7327080" y="25617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04" y="1"/>
                  </a:moveTo>
                  <a:cubicBezTo>
                    <a:pt x="460" y="1"/>
                    <a:pt x="1" y="460"/>
                    <a:pt x="1" y="1004"/>
                  </a:cubicBezTo>
                  <a:cubicBezTo>
                    <a:pt x="1" y="1549"/>
                    <a:pt x="460" y="2008"/>
                    <a:pt x="1004" y="2008"/>
                  </a:cubicBezTo>
                  <a:cubicBezTo>
                    <a:pt x="1578" y="2008"/>
                    <a:pt x="2036" y="1549"/>
                    <a:pt x="2036" y="1004"/>
                  </a:cubicBezTo>
                  <a:cubicBezTo>
                    <a:pt x="2036" y="460"/>
                    <a:pt x="157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66" name="Google Shape;2009;p41"/>
            <p:cNvSpPr/>
            <p:nvPr/>
          </p:nvSpPr>
          <p:spPr>
            <a:xfrm>
              <a:off x="7327080" y="24440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78" y="2036"/>
                    <a:pt x="2036" y="1577"/>
                    <a:pt x="2036" y="1004"/>
                  </a:cubicBezTo>
                  <a:cubicBezTo>
                    <a:pt x="2036" y="459"/>
                    <a:pt x="157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67" name="Google Shape;2010;p41"/>
            <p:cNvSpPr/>
            <p:nvPr/>
          </p:nvSpPr>
          <p:spPr>
            <a:xfrm>
              <a:off x="7327080" y="17989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48"/>
                    <a:pt x="460" y="2007"/>
                    <a:pt x="1004" y="2007"/>
                  </a:cubicBezTo>
                  <a:cubicBezTo>
                    <a:pt x="1578" y="2007"/>
                    <a:pt x="2036" y="1548"/>
                    <a:pt x="2036" y="1004"/>
                  </a:cubicBezTo>
                  <a:cubicBezTo>
                    <a:pt x="2036" y="459"/>
                    <a:pt x="157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68" name="Google Shape;2011;p41"/>
            <p:cNvSpPr/>
            <p:nvPr/>
          </p:nvSpPr>
          <p:spPr>
            <a:xfrm>
              <a:off x="7268760" y="28548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07"/>
                    <a:pt x="1004" y="2007"/>
                  </a:cubicBezTo>
                  <a:cubicBezTo>
                    <a:pt x="1548" y="2007"/>
                    <a:pt x="2007" y="1577"/>
                    <a:pt x="2007" y="1004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69" name="Google Shape;2012;p41"/>
            <p:cNvSpPr/>
            <p:nvPr/>
          </p:nvSpPr>
          <p:spPr>
            <a:xfrm>
              <a:off x="7268760" y="27961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4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4" y="2036"/>
                  </a:cubicBezTo>
                  <a:cubicBezTo>
                    <a:pt x="1548" y="2036"/>
                    <a:pt x="2007" y="1578"/>
                    <a:pt x="2007" y="1033"/>
                  </a:cubicBezTo>
                  <a:cubicBezTo>
                    <a:pt x="2007" y="460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70" name="Google Shape;2013;p41"/>
            <p:cNvSpPr/>
            <p:nvPr/>
          </p:nvSpPr>
          <p:spPr>
            <a:xfrm>
              <a:off x="7268760" y="27378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48" y="2007"/>
                    <a:pt x="2007" y="1548"/>
                    <a:pt x="2007" y="1004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71" name="Google Shape;2014;p41"/>
            <p:cNvSpPr/>
            <p:nvPr/>
          </p:nvSpPr>
          <p:spPr>
            <a:xfrm>
              <a:off x="7268760" y="26787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4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08"/>
                    <a:pt x="1004" y="2008"/>
                  </a:cubicBezTo>
                  <a:cubicBezTo>
                    <a:pt x="1548" y="2008"/>
                    <a:pt x="2007" y="1578"/>
                    <a:pt x="2007" y="1004"/>
                  </a:cubicBezTo>
                  <a:cubicBezTo>
                    <a:pt x="2007" y="460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72" name="Google Shape;2015;p41"/>
            <p:cNvSpPr/>
            <p:nvPr/>
          </p:nvSpPr>
          <p:spPr>
            <a:xfrm>
              <a:off x="7268760" y="25617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4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04" y="2008"/>
                  </a:cubicBezTo>
                  <a:cubicBezTo>
                    <a:pt x="1548" y="2008"/>
                    <a:pt x="2007" y="1549"/>
                    <a:pt x="2007" y="1004"/>
                  </a:cubicBezTo>
                  <a:cubicBezTo>
                    <a:pt x="2007" y="460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73" name="Google Shape;2016;p41"/>
            <p:cNvSpPr/>
            <p:nvPr/>
          </p:nvSpPr>
          <p:spPr>
            <a:xfrm>
              <a:off x="7268760" y="25030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4" y="2007"/>
                  </a:cubicBezTo>
                  <a:cubicBezTo>
                    <a:pt x="1548" y="2007"/>
                    <a:pt x="2007" y="1549"/>
                    <a:pt x="2007" y="1004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74" name="Google Shape;2017;p41"/>
            <p:cNvSpPr/>
            <p:nvPr/>
          </p:nvSpPr>
          <p:spPr>
            <a:xfrm>
              <a:off x="7268760" y="17989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48" y="2007"/>
                    <a:pt x="2007" y="1548"/>
                    <a:pt x="2007" y="1004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75" name="Google Shape;2018;p41"/>
            <p:cNvSpPr/>
            <p:nvPr/>
          </p:nvSpPr>
          <p:spPr>
            <a:xfrm>
              <a:off x="7210080" y="28548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77"/>
                    <a:pt x="460" y="2007"/>
                    <a:pt x="1004" y="2007"/>
                  </a:cubicBezTo>
                  <a:cubicBezTo>
                    <a:pt x="1578" y="2007"/>
                    <a:pt x="2008" y="1577"/>
                    <a:pt x="2008" y="1004"/>
                  </a:cubicBezTo>
                  <a:cubicBezTo>
                    <a:pt x="2008" y="459"/>
                    <a:pt x="157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76" name="Google Shape;2019;p41"/>
            <p:cNvSpPr/>
            <p:nvPr/>
          </p:nvSpPr>
          <p:spPr>
            <a:xfrm>
              <a:off x="7210080" y="17989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48"/>
                    <a:pt x="460" y="2007"/>
                    <a:pt x="1004" y="2007"/>
                  </a:cubicBezTo>
                  <a:cubicBezTo>
                    <a:pt x="1578" y="2007"/>
                    <a:pt x="2008" y="1548"/>
                    <a:pt x="2008" y="1004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77" name="Google Shape;2020;p41"/>
            <p:cNvSpPr/>
            <p:nvPr/>
          </p:nvSpPr>
          <p:spPr>
            <a:xfrm>
              <a:off x="7210080" y="16812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1"/>
                  </a:moveTo>
                  <a:cubicBezTo>
                    <a:pt x="460" y="1"/>
                    <a:pt x="1" y="459"/>
                    <a:pt x="1" y="1033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78" y="2036"/>
                    <a:pt x="2008" y="1577"/>
                    <a:pt x="2008" y="1033"/>
                  </a:cubicBezTo>
                  <a:cubicBezTo>
                    <a:pt x="2008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78" name="Google Shape;2021;p41"/>
            <p:cNvSpPr/>
            <p:nvPr/>
          </p:nvSpPr>
          <p:spPr>
            <a:xfrm>
              <a:off x="7151040" y="31478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3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6"/>
                    <a:pt x="1033" y="2036"/>
                  </a:cubicBezTo>
                  <a:cubicBezTo>
                    <a:pt x="1577" y="2036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79" name="Google Shape;2022;p41"/>
            <p:cNvSpPr/>
            <p:nvPr/>
          </p:nvSpPr>
          <p:spPr>
            <a:xfrm>
              <a:off x="7151040" y="30895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3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33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80" name="Google Shape;2023;p41"/>
            <p:cNvSpPr/>
            <p:nvPr/>
          </p:nvSpPr>
          <p:spPr>
            <a:xfrm>
              <a:off x="7151040" y="30308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36"/>
                    <a:pt x="1033" y="2036"/>
                  </a:cubicBezTo>
                  <a:cubicBezTo>
                    <a:pt x="1577" y="2036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81" name="Google Shape;2024;p41"/>
            <p:cNvSpPr/>
            <p:nvPr/>
          </p:nvSpPr>
          <p:spPr>
            <a:xfrm>
              <a:off x="7151040" y="28548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07"/>
                    <a:pt x="1033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82" name="Google Shape;2025;p41"/>
            <p:cNvSpPr/>
            <p:nvPr/>
          </p:nvSpPr>
          <p:spPr>
            <a:xfrm>
              <a:off x="7151040" y="17989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33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83" name="Google Shape;2026;p41"/>
            <p:cNvSpPr/>
            <p:nvPr/>
          </p:nvSpPr>
          <p:spPr>
            <a:xfrm>
              <a:off x="7151040" y="16812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3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33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84" name="Google Shape;2027;p41"/>
            <p:cNvSpPr/>
            <p:nvPr/>
          </p:nvSpPr>
          <p:spPr>
            <a:xfrm>
              <a:off x="7093080" y="30895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60" y="1"/>
                    <a:pt x="1" y="459"/>
                    <a:pt x="1" y="1004"/>
                  </a:cubicBezTo>
                  <a:cubicBezTo>
                    <a:pt x="1" y="1549"/>
                    <a:pt x="460" y="2007"/>
                    <a:pt x="1004" y="2007"/>
                  </a:cubicBezTo>
                  <a:cubicBezTo>
                    <a:pt x="1549" y="2007"/>
                    <a:pt x="2008" y="1549"/>
                    <a:pt x="2008" y="1004"/>
                  </a:cubicBezTo>
                  <a:cubicBezTo>
                    <a:pt x="2008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85" name="Google Shape;2028;p41"/>
            <p:cNvSpPr/>
            <p:nvPr/>
          </p:nvSpPr>
          <p:spPr>
            <a:xfrm>
              <a:off x="7093080" y="29718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60" y="0"/>
                    <a:pt x="1" y="459"/>
                    <a:pt x="1" y="1032"/>
                  </a:cubicBezTo>
                  <a:cubicBezTo>
                    <a:pt x="1" y="1577"/>
                    <a:pt x="460" y="2035"/>
                    <a:pt x="1004" y="2035"/>
                  </a:cubicBezTo>
                  <a:cubicBezTo>
                    <a:pt x="1549" y="2035"/>
                    <a:pt x="2008" y="1577"/>
                    <a:pt x="2008" y="1032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86" name="Google Shape;2029;p41"/>
            <p:cNvSpPr/>
            <p:nvPr/>
          </p:nvSpPr>
          <p:spPr>
            <a:xfrm>
              <a:off x="7093080" y="29138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60" y="1"/>
                    <a:pt x="1" y="459"/>
                    <a:pt x="1" y="1004"/>
                  </a:cubicBezTo>
                  <a:cubicBezTo>
                    <a:pt x="1" y="1549"/>
                    <a:pt x="460" y="2007"/>
                    <a:pt x="1004" y="2007"/>
                  </a:cubicBezTo>
                  <a:cubicBezTo>
                    <a:pt x="1549" y="2007"/>
                    <a:pt x="2008" y="1549"/>
                    <a:pt x="2008" y="1004"/>
                  </a:cubicBezTo>
                  <a:cubicBezTo>
                    <a:pt x="2008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87" name="Google Shape;2030;p41"/>
            <p:cNvSpPr/>
            <p:nvPr/>
          </p:nvSpPr>
          <p:spPr>
            <a:xfrm>
              <a:off x="7093080" y="17989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60" y="0"/>
                    <a:pt x="1" y="459"/>
                    <a:pt x="1" y="1004"/>
                  </a:cubicBezTo>
                  <a:cubicBezTo>
                    <a:pt x="1" y="1548"/>
                    <a:pt x="460" y="2007"/>
                    <a:pt x="1004" y="2007"/>
                  </a:cubicBezTo>
                  <a:cubicBezTo>
                    <a:pt x="1549" y="2007"/>
                    <a:pt x="2008" y="1548"/>
                    <a:pt x="2008" y="1004"/>
                  </a:cubicBezTo>
                  <a:cubicBezTo>
                    <a:pt x="2008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88" name="Google Shape;2031;p41"/>
            <p:cNvSpPr/>
            <p:nvPr/>
          </p:nvSpPr>
          <p:spPr>
            <a:xfrm>
              <a:off x="7093080" y="17402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60" y="1"/>
                    <a:pt x="1" y="460"/>
                    <a:pt x="1" y="1004"/>
                  </a:cubicBezTo>
                  <a:cubicBezTo>
                    <a:pt x="1" y="1578"/>
                    <a:pt x="460" y="2008"/>
                    <a:pt x="1004" y="2008"/>
                  </a:cubicBezTo>
                  <a:cubicBezTo>
                    <a:pt x="1549" y="2008"/>
                    <a:pt x="2008" y="1578"/>
                    <a:pt x="2008" y="1004"/>
                  </a:cubicBezTo>
                  <a:cubicBezTo>
                    <a:pt x="2008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89" name="Google Shape;2032;p41"/>
            <p:cNvSpPr/>
            <p:nvPr/>
          </p:nvSpPr>
          <p:spPr>
            <a:xfrm>
              <a:off x="7093080" y="16812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1"/>
                  </a:moveTo>
                  <a:cubicBezTo>
                    <a:pt x="460" y="1"/>
                    <a:pt x="1" y="459"/>
                    <a:pt x="1" y="1033"/>
                  </a:cubicBezTo>
                  <a:cubicBezTo>
                    <a:pt x="1" y="1577"/>
                    <a:pt x="460" y="2036"/>
                    <a:pt x="1004" y="2036"/>
                  </a:cubicBezTo>
                  <a:cubicBezTo>
                    <a:pt x="1549" y="2036"/>
                    <a:pt x="2008" y="1577"/>
                    <a:pt x="2008" y="1033"/>
                  </a:cubicBezTo>
                  <a:cubicBezTo>
                    <a:pt x="2008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90" name="Google Shape;2033;p41"/>
            <p:cNvSpPr/>
            <p:nvPr/>
          </p:nvSpPr>
          <p:spPr>
            <a:xfrm>
              <a:off x="7034040" y="30895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4" y="2007"/>
                  </a:cubicBezTo>
                  <a:cubicBezTo>
                    <a:pt x="1577" y="2007"/>
                    <a:pt x="2007" y="1549"/>
                    <a:pt x="2007" y="1004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91" name="Google Shape;2034;p41"/>
            <p:cNvSpPr/>
            <p:nvPr/>
          </p:nvSpPr>
          <p:spPr>
            <a:xfrm>
              <a:off x="7034040" y="30308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77" y="2036"/>
                    <a:pt x="2007" y="1577"/>
                    <a:pt x="2007" y="1004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92" name="Google Shape;2035;p41"/>
            <p:cNvSpPr/>
            <p:nvPr/>
          </p:nvSpPr>
          <p:spPr>
            <a:xfrm>
              <a:off x="7034040" y="16812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77" y="2036"/>
                    <a:pt x="2007" y="1577"/>
                    <a:pt x="2007" y="1033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93" name="Google Shape;2036;p41"/>
            <p:cNvSpPr/>
            <p:nvPr/>
          </p:nvSpPr>
          <p:spPr>
            <a:xfrm>
              <a:off x="6975360" y="30308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5" y="1577"/>
                    <a:pt x="2035" y="1004"/>
                  </a:cubicBezTo>
                  <a:cubicBezTo>
                    <a:pt x="2035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94" name="Google Shape;2037;p41"/>
            <p:cNvSpPr/>
            <p:nvPr/>
          </p:nvSpPr>
          <p:spPr>
            <a:xfrm>
              <a:off x="6975360" y="29718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5"/>
                    <a:pt x="1032" y="2035"/>
                  </a:cubicBezTo>
                  <a:cubicBezTo>
                    <a:pt x="1577" y="2035"/>
                    <a:pt x="2035" y="1577"/>
                    <a:pt x="2035" y="1032"/>
                  </a:cubicBezTo>
                  <a:cubicBezTo>
                    <a:pt x="2035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95" name="Google Shape;2038;p41"/>
            <p:cNvSpPr/>
            <p:nvPr/>
          </p:nvSpPr>
          <p:spPr>
            <a:xfrm>
              <a:off x="6975360" y="16812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5" y="1577"/>
                    <a:pt x="2035" y="1033"/>
                  </a:cubicBezTo>
                  <a:cubicBezTo>
                    <a:pt x="2035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96" name="Google Shape;2039;p41"/>
            <p:cNvSpPr/>
            <p:nvPr/>
          </p:nvSpPr>
          <p:spPr>
            <a:xfrm>
              <a:off x="6916320" y="29718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0"/>
                  </a:moveTo>
                  <a:cubicBezTo>
                    <a:pt x="459" y="0"/>
                    <a:pt x="29" y="459"/>
                    <a:pt x="1" y="1032"/>
                  </a:cubicBezTo>
                  <a:cubicBezTo>
                    <a:pt x="1" y="1577"/>
                    <a:pt x="459" y="2035"/>
                    <a:pt x="1033" y="2035"/>
                  </a:cubicBezTo>
                  <a:cubicBezTo>
                    <a:pt x="1577" y="2035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97" name="Google Shape;2040;p41"/>
            <p:cNvSpPr/>
            <p:nvPr/>
          </p:nvSpPr>
          <p:spPr>
            <a:xfrm>
              <a:off x="6916320" y="29138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59" y="1"/>
                    <a:pt x="29" y="459"/>
                    <a:pt x="1" y="1004"/>
                  </a:cubicBezTo>
                  <a:cubicBezTo>
                    <a:pt x="1" y="1549"/>
                    <a:pt x="459" y="2007"/>
                    <a:pt x="1033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98" name="Google Shape;2041;p41"/>
            <p:cNvSpPr/>
            <p:nvPr/>
          </p:nvSpPr>
          <p:spPr>
            <a:xfrm>
              <a:off x="6916320" y="17402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33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78"/>
                    <a:pt x="459" y="2036"/>
                    <a:pt x="1033" y="2036"/>
                  </a:cubicBezTo>
                  <a:cubicBezTo>
                    <a:pt x="1577" y="2036"/>
                    <a:pt x="2036" y="1578"/>
                    <a:pt x="2036" y="1004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99" name="Google Shape;2042;p41"/>
            <p:cNvSpPr/>
            <p:nvPr/>
          </p:nvSpPr>
          <p:spPr>
            <a:xfrm>
              <a:off x="6916320" y="16812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1"/>
                  </a:moveTo>
                  <a:cubicBezTo>
                    <a:pt x="459" y="1"/>
                    <a:pt x="29" y="459"/>
                    <a:pt x="1" y="1033"/>
                  </a:cubicBezTo>
                  <a:cubicBezTo>
                    <a:pt x="1" y="1577"/>
                    <a:pt x="459" y="2036"/>
                    <a:pt x="1033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00" name="Google Shape;2043;p41"/>
            <p:cNvSpPr/>
            <p:nvPr/>
          </p:nvSpPr>
          <p:spPr>
            <a:xfrm>
              <a:off x="6858000" y="28548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07"/>
                    <a:pt x="1003" y="2007"/>
                  </a:cubicBezTo>
                  <a:cubicBezTo>
                    <a:pt x="1577" y="2007"/>
                    <a:pt x="2007" y="1577"/>
                    <a:pt x="2007" y="1004"/>
                  </a:cubicBezTo>
                  <a:cubicBezTo>
                    <a:pt x="2007" y="459"/>
                    <a:pt x="1577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01" name="Google Shape;2044;p41"/>
            <p:cNvSpPr/>
            <p:nvPr/>
          </p:nvSpPr>
          <p:spPr>
            <a:xfrm>
              <a:off x="6858000" y="17402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08"/>
                    <a:pt x="1003" y="2008"/>
                  </a:cubicBezTo>
                  <a:cubicBezTo>
                    <a:pt x="1577" y="2008"/>
                    <a:pt x="2007" y="1578"/>
                    <a:pt x="2007" y="1004"/>
                  </a:cubicBezTo>
                  <a:cubicBezTo>
                    <a:pt x="2007" y="460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02" name="Google Shape;2045;p41"/>
            <p:cNvSpPr/>
            <p:nvPr/>
          </p:nvSpPr>
          <p:spPr>
            <a:xfrm>
              <a:off x="6799320" y="29138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04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03" name="Google Shape;2046;p41"/>
            <p:cNvSpPr/>
            <p:nvPr/>
          </p:nvSpPr>
          <p:spPr>
            <a:xfrm>
              <a:off x="6799320" y="28548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04" name="Google Shape;2047;p41"/>
            <p:cNvSpPr/>
            <p:nvPr/>
          </p:nvSpPr>
          <p:spPr>
            <a:xfrm>
              <a:off x="6799320" y="17402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04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78"/>
                    <a:pt x="459" y="2008"/>
                    <a:pt x="1004" y="2008"/>
                  </a:cubicBezTo>
                  <a:cubicBezTo>
                    <a:pt x="1577" y="2008"/>
                    <a:pt x="2036" y="1578"/>
                    <a:pt x="2036" y="1004"/>
                  </a:cubicBezTo>
                  <a:cubicBezTo>
                    <a:pt x="2036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05" name="Google Shape;2048;p41"/>
            <p:cNvSpPr/>
            <p:nvPr/>
          </p:nvSpPr>
          <p:spPr>
            <a:xfrm>
              <a:off x="6740280" y="29718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5"/>
                    <a:pt x="1032" y="2035"/>
                  </a:cubicBezTo>
                  <a:cubicBezTo>
                    <a:pt x="1577" y="2035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06" name="Google Shape;2049;p41"/>
            <p:cNvSpPr/>
            <p:nvPr/>
          </p:nvSpPr>
          <p:spPr>
            <a:xfrm>
              <a:off x="6740280" y="29138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32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07" name="Google Shape;2050;p41"/>
            <p:cNvSpPr/>
            <p:nvPr/>
          </p:nvSpPr>
          <p:spPr>
            <a:xfrm>
              <a:off x="6740280" y="17989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32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08" name="Google Shape;2051;p41"/>
            <p:cNvSpPr/>
            <p:nvPr/>
          </p:nvSpPr>
          <p:spPr>
            <a:xfrm>
              <a:off x="6681960" y="31478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49" y="2036"/>
                    <a:pt x="2007" y="1577"/>
                    <a:pt x="2007" y="1032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09" name="Google Shape;2052;p41"/>
            <p:cNvSpPr/>
            <p:nvPr/>
          </p:nvSpPr>
          <p:spPr>
            <a:xfrm>
              <a:off x="6681960" y="30895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04" y="2007"/>
                  </a:cubicBezTo>
                  <a:cubicBezTo>
                    <a:pt x="1549" y="2007"/>
                    <a:pt x="2007" y="1549"/>
                    <a:pt x="2007" y="1004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10" name="Google Shape;2053;p41"/>
            <p:cNvSpPr/>
            <p:nvPr/>
          </p:nvSpPr>
          <p:spPr>
            <a:xfrm>
              <a:off x="6681960" y="30308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49" y="2036"/>
                    <a:pt x="2007" y="1577"/>
                    <a:pt x="2007" y="1004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11" name="Google Shape;2054;p41"/>
            <p:cNvSpPr/>
            <p:nvPr/>
          </p:nvSpPr>
          <p:spPr>
            <a:xfrm>
              <a:off x="6681960" y="29718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5"/>
                    <a:pt x="1004" y="2035"/>
                  </a:cubicBezTo>
                  <a:cubicBezTo>
                    <a:pt x="1549" y="2035"/>
                    <a:pt x="2007" y="1577"/>
                    <a:pt x="2007" y="1032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12" name="Google Shape;2055;p41"/>
            <p:cNvSpPr/>
            <p:nvPr/>
          </p:nvSpPr>
          <p:spPr>
            <a:xfrm>
              <a:off x="6681960" y="29138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04" y="2007"/>
                  </a:cubicBezTo>
                  <a:cubicBezTo>
                    <a:pt x="1549" y="2007"/>
                    <a:pt x="2007" y="1549"/>
                    <a:pt x="2007" y="1004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13" name="Google Shape;2056;p41"/>
            <p:cNvSpPr/>
            <p:nvPr/>
          </p:nvSpPr>
          <p:spPr>
            <a:xfrm>
              <a:off x="6681960" y="28548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07"/>
                    <a:pt x="1004" y="2007"/>
                  </a:cubicBezTo>
                  <a:cubicBezTo>
                    <a:pt x="1549" y="2007"/>
                    <a:pt x="2007" y="1577"/>
                    <a:pt x="2007" y="1004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14" name="Google Shape;2057;p41"/>
            <p:cNvSpPr/>
            <p:nvPr/>
          </p:nvSpPr>
          <p:spPr>
            <a:xfrm>
              <a:off x="6681960" y="18572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1" y="460"/>
                    <a:pt x="1" y="1033"/>
                  </a:cubicBezTo>
                  <a:cubicBezTo>
                    <a:pt x="1" y="1578"/>
                    <a:pt x="459" y="2036"/>
                    <a:pt x="1004" y="2036"/>
                  </a:cubicBezTo>
                  <a:cubicBezTo>
                    <a:pt x="1549" y="2036"/>
                    <a:pt x="2007" y="1578"/>
                    <a:pt x="2007" y="1033"/>
                  </a:cubicBezTo>
                  <a:cubicBezTo>
                    <a:pt x="2007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15" name="Google Shape;2058;p41"/>
            <p:cNvSpPr/>
            <p:nvPr/>
          </p:nvSpPr>
          <p:spPr>
            <a:xfrm>
              <a:off x="6681960" y="17989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49" y="2007"/>
                    <a:pt x="2007" y="1548"/>
                    <a:pt x="2007" y="1004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16" name="Google Shape;2059;p41"/>
            <p:cNvSpPr/>
            <p:nvPr/>
          </p:nvSpPr>
          <p:spPr>
            <a:xfrm>
              <a:off x="6623280" y="30895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4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17" name="Google Shape;2060;p41"/>
            <p:cNvSpPr/>
            <p:nvPr/>
          </p:nvSpPr>
          <p:spPr>
            <a:xfrm>
              <a:off x="6623280" y="30308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18" name="Google Shape;2061;p41"/>
            <p:cNvSpPr/>
            <p:nvPr/>
          </p:nvSpPr>
          <p:spPr>
            <a:xfrm>
              <a:off x="6623280" y="29718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4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5"/>
                    <a:pt x="1004" y="2035"/>
                  </a:cubicBezTo>
                  <a:cubicBezTo>
                    <a:pt x="1577" y="2035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19" name="Google Shape;2062;p41"/>
            <p:cNvSpPr/>
            <p:nvPr/>
          </p:nvSpPr>
          <p:spPr>
            <a:xfrm>
              <a:off x="6623280" y="29138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4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20" name="Google Shape;2063;p41"/>
            <p:cNvSpPr/>
            <p:nvPr/>
          </p:nvSpPr>
          <p:spPr>
            <a:xfrm>
              <a:off x="6623280" y="28548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07"/>
                    <a:pt x="1004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21" name="Google Shape;2064;p41"/>
            <p:cNvSpPr/>
            <p:nvPr/>
          </p:nvSpPr>
          <p:spPr>
            <a:xfrm>
              <a:off x="6623280" y="27961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04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4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22" name="Google Shape;2065;p41"/>
            <p:cNvSpPr/>
            <p:nvPr/>
          </p:nvSpPr>
          <p:spPr>
            <a:xfrm>
              <a:off x="6623280" y="19162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07"/>
                    <a:pt x="1004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23" name="Google Shape;2066;p41"/>
            <p:cNvSpPr/>
            <p:nvPr/>
          </p:nvSpPr>
          <p:spPr>
            <a:xfrm>
              <a:off x="6561360" y="2854800"/>
              <a:ext cx="46440" cy="4068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2295" h="2021">
                  <a:moveTo>
                    <a:pt x="1153" y="1"/>
                  </a:moveTo>
                  <a:cubicBezTo>
                    <a:pt x="757" y="1"/>
                    <a:pt x="381" y="243"/>
                    <a:pt x="230" y="630"/>
                  </a:cubicBezTo>
                  <a:cubicBezTo>
                    <a:pt x="1" y="1146"/>
                    <a:pt x="259" y="1748"/>
                    <a:pt x="775" y="1949"/>
                  </a:cubicBezTo>
                  <a:cubicBezTo>
                    <a:pt x="900" y="1997"/>
                    <a:pt x="1029" y="2021"/>
                    <a:pt x="1156" y="2021"/>
                  </a:cubicBezTo>
                  <a:cubicBezTo>
                    <a:pt x="1549" y="2021"/>
                    <a:pt x="1920" y="1794"/>
                    <a:pt x="2093" y="1404"/>
                  </a:cubicBezTo>
                  <a:cubicBezTo>
                    <a:pt x="2294" y="888"/>
                    <a:pt x="2065" y="286"/>
                    <a:pt x="1549" y="85"/>
                  </a:cubicBezTo>
                  <a:cubicBezTo>
                    <a:pt x="1420" y="28"/>
                    <a:pt x="1285" y="1"/>
                    <a:pt x="115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24" name="Google Shape;2067;p41"/>
            <p:cNvSpPr/>
            <p:nvPr/>
          </p:nvSpPr>
          <p:spPr>
            <a:xfrm>
              <a:off x="6564600" y="27961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2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32" y="2036"/>
                  </a:cubicBezTo>
                  <a:cubicBezTo>
                    <a:pt x="1577" y="2036"/>
                    <a:pt x="2035" y="1578"/>
                    <a:pt x="2035" y="1033"/>
                  </a:cubicBezTo>
                  <a:cubicBezTo>
                    <a:pt x="2035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25" name="Google Shape;2068;p41"/>
            <p:cNvSpPr/>
            <p:nvPr/>
          </p:nvSpPr>
          <p:spPr>
            <a:xfrm>
              <a:off x="6564600" y="19162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2" y="0"/>
                  </a:moveTo>
                  <a:cubicBezTo>
                    <a:pt x="459" y="0"/>
                    <a:pt x="0" y="430"/>
                    <a:pt x="0" y="1004"/>
                  </a:cubicBezTo>
                  <a:cubicBezTo>
                    <a:pt x="0" y="1548"/>
                    <a:pt x="459" y="2007"/>
                    <a:pt x="1003" y="2007"/>
                  </a:cubicBezTo>
                  <a:cubicBezTo>
                    <a:pt x="1577" y="2007"/>
                    <a:pt x="2035" y="1577"/>
                    <a:pt x="2035" y="1004"/>
                  </a:cubicBezTo>
                  <a:cubicBezTo>
                    <a:pt x="2035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26" name="Google Shape;2069;p41"/>
            <p:cNvSpPr/>
            <p:nvPr/>
          </p:nvSpPr>
          <p:spPr>
            <a:xfrm>
              <a:off x="6564600" y="18572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2" y="1"/>
                  </a:moveTo>
                  <a:cubicBezTo>
                    <a:pt x="459" y="1"/>
                    <a:pt x="29" y="460"/>
                    <a:pt x="0" y="1004"/>
                  </a:cubicBezTo>
                  <a:cubicBezTo>
                    <a:pt x="0" y="1578"/>
                    <a:pt x="459" y="2008"/>
                    <a:pt x="1003" y="2036"/>
                  </a:cubicBezTo>
                  <a:cubicBezTo>
                    <a:pt x="1577" y="2036"/>
                    <a:pt x="2035" y="1578"/>
                    <a:pt x="2035" y="1033"/>
                  </a:cubicBezTo>
                  <a:cubicBezTo>
                    <a:pt x="2035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27" name="Google Shape;2070;p41"/>
            <p:cNvSpPr/>
            <p:nvPr/>
          </p:nvSpPr>
          <p:spPr>
            <a:xfrm>
              <a:off x="6564600" y="17989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32" y="2007"/>
                  </a:cubicBezTo>
                  <a:cubicBezTo>
                    <a:pt x="1577" y="2007"/>
                    <a:pt x="2035" y="1548"/>
                    <a:pt x="2035" y="1004"/>
                  </a:cubicBezTo>
                  <a:cubicBezTo>
                    <a:pt x="2035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28" name="Google Shape;2071;p41"/>
            <p:cNvSpPr/>
            <p:nvPr/>
          </p:nvSpPr>
          <p:spPr>
            <a:xfrm>
              <a:off x="6564600" y="17402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31"/>
                    <a:pt x="0" y="1004"/>
                  </a:cubicBezTo>
                  <a:cubicBezTo>
                    <a:pt x="0" y="1549"/>
                    <a:pt x="459" y="2008"/>
                    <a:pt x="1003" y="2008"/>
                  </a:cubicBezTo>
                  <a:cubicBezTo>
                    <a:pt x="1577" y="2008"/>
                    <a:pt x="2035" y="1578"/>
                    <a:pt x="2035" y="1004"/>
                  </a:cubicBezTo>
                  <a:cubicBezTo>
                    <a:pt x="2035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29" name="Google Shape;2072;p41"/>
            <p:cNvSpPr/>
            <p:nvPr/>
          </p:nvSpPr>
          <p:spPr>
            <a:xfrm>
              <a:off x="6506280" y="27961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4" y="2036"/>
                  </a:cubicBezTo>
                  <a:cubicBezTo>
                    <a:pt x="1548" y="2036"/>
                    <a:pt x="2007" y="1578"/>
                    <a:pt x="2007" y="1033"/>
                  </a:cubicBezTo>
                  <a:cubicBezTo>
                    <a:pt x="2007" y="460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30" name="Google Shape;2073;p41"/>
            <p:cNvSpPr/>
            <p:nvPr/>
          </p:nvSpPr>
          <p:spPr>
            <a:xfrm>
              <a:off x="6506280" y="18572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4" y="2036"/>
                  </a:cubicBezTo>
                  <a:cubicBezTo>
                    <a:pt x="1548" y="2036"/>
                    <a:pt x="2007" y="1578"/>
                    <a:pt x="2007" y="1033"/>
                  </a:cubicBezTo>
                  <a:cubicBezTo>
                    <a:pt x="2007" y="460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31" name="Google Shape;2074;p41"/>
            <p:cNvSpPr/>
            <p:nvPr/>
          </p:nvSpPr>
          <p:spPr>
            <a:xfrm>
              <a:off x="6506280" y="179892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48" y="2007"/>
                    <a:pt x="2007" y="1548"/>
                    <a:pt x="2007" y="1004"/>
                  </a:cubicBezTo>
                  <a:cubicBezTo>
                    <a:pt x="2007" y="459"/>
                    <a:pt x="1548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32" name="Google Shape;2075;p41"/>
            <p:cNvSpPr/>
            <p:nvPr/>
          </p:nvSpPr>
          <p:spPr>
            <a:xfrm>
              <a:off x="6506280" y="16812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4" y="2036"/>
                  </a:cubicBezTo>
                  <a:cubicBezTo>
                    <a:pt x="1548" y="2036"/>
                    <a:pt x="2007" y="1577"/>
                    <a:pt x="2007" y="1033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33" name="Google Shape;2076;p41"/>
            <p:cNvSpPr/>
            <p:nvPr/>
          </p:nvSpPr>
          <p:spPr>
            <a:xfrm>
              <a:off x="6447240" y="27961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03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3" y="2036"/>
                  </a:cubicBezTo>
                  <a:cubicBezTo>
                    <a:pt x="1577" y="2036"/>
                    <a:pt x="2035" y="1578"/>
                    <a:pt x="2035" y="1033"/>
                  </a:cubicBezTo>
                  <a:cubicBezTo>
                    <a:pt x="2035" y="460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34" name="Google Shape;2077;p41"/>
            <p:cNvSpPr/>
            <p:nvPr/>
          </p:nvSpPr>
          <p:spPr>
            <a:xfrm>
              <a:off x="6447240" y="27378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3" y="2007"/>
                  </a:cubicBezTo>
                  <a:cubicBezTo>
                    <a:pt x="1577" y="2007"/>
                    <a:pt x="2035" y="1548"/>
                    <a:pt x="2035" y="1004"/>
                  </a:cubicBezTo>
                  <a:cubicBezTo>
                    <a:pt x="2035" y="459"/>
                    <a:pt x="1577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35" name="Google Shape;2078;p41"/>
            <p:cNvSpPr/>
            <p:nvPr/>
          </p:nvSpPr>
          <p:spPr>
            <a:xfrm>
              <a:off x="6447240" y="18572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03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3" y="2036"/>
                  </a:cubicBezTo>
                  <a:cubicBezTo>
                    <a:pt x="1577" y="2036"/>
                    <a:pt x="2035" y="1578"/>
                    <a:pt x="2035" y="1033"/>
                  </a:cubicBezTo>
                  <a:cubicBezTo>
                    <a:pt x="2035" y="460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36" name="Google Shape;2079;p41"/>
            <p:cNvSpPr/>
            <p:nvPr/>
          </p:nvSpPr>
          <p:spPr>
            <a:xfrm>
              <a:off x="6447240" y="17989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3" y="2007"/>
                  </a:cubicBezTo>
                  <a:cubicBezTo>
                    <a:pt x="1577" y="2007"/>
                    <a:pt x="2035" y="1548"/>
                    <a:pt x="2035" y="1004"/>
                  </a:cubicBezTo>
                  <a:cubicBezTo>
                    <a:pt x="2035" y="459"/>
                    <a:pt x="1577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37" name="Google Shape;2080;p41"/>
            <p:cNvSpPr/>
            <p:nvPr/>
          </p:nvSpPr>
          <p:spPr>
            <a:xfrm>
              <a:off x="6447240" y="16812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03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03" y="2036"/>
                  </a:cubicBezTo>
                  <a:cubicBezTo>
                    <a:pt x="1577" y="2036"/>
                    <a:pt x="2035" y="1577"/>
                    <a:pt x="2035" y="1033"/>
                  </a:cubicBezTo>
                  <a:cubicBezTo>
                    <a:pt x="2035" y="459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38" name="Google Shape;2081;p41"/>
            <p:cNvSpPr/>
            <p:nvPr/>
          </p:nvSpPr>
          <p:spPr>
            <a:xfrm>
              <a:off x="6447240" y="15642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03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3" y="2007"/>
                  </a:cubicBezTo>
                  <a:cubicBezTo>
                    <a:pt x="1577" y="2007"/>
                    <a:pt x="2035" y="1577"/>
                    <a:pt x="2035" y="1004"/>
                  </a:cubicBezTo>
                  <a:cubicBezTo>
                    <a:pt x="2035" y="459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39" name="Google Shape;2082;p41"/>
            <p:cNvSpPr/>
            <p:nvPr/>
          </p:nvSpPr>
          <p:spPr>
            <a:xfrm>
              <a:off x="6388560" y="29138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33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33" y="2007"/>
                  </a:cubicBezTo>
                  <a:cubicBezTo>
                    <a:pt x="1577" y="2007"/>
                    <a:pt x="2036" y="1549"/>
                    <a:pt x="2036" y="1004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40" name="Google Shape;2083;p41"/>
            <p:cNvSpPr/>
            <p:nvPr/>
          </p:nvSpPr>
          <p:spPr>
            <a:xfrm>
              <a:off x="6388560" y="28548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07"/>
                    <a:pt x="1033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41" name="Google Shape;2084;p41"/>
            <p:cNvSpPr/>
            <p:nvPr/>
          </p:nvSpPr>
          <p:spPr>
            <a:xfrm>
              <a:off x="6388560" y="27378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33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33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3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42" name="Google Shape;2085;p41"/>
            <p:cNvSpPr/>
            <p:nvPr/>
          </p:nvSpPr>
          <p:spPr>
            <a:xfrm>
              <a:off x="6388560" y="18572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33" y="1"/>
                  </a:moveTo>
                  <a:cubicBezTo>
                    <a:pt x="459" y="1"/>
                    <a:pt x="1" y="460"/>
                    <a:pt x="1" y="1033"/>
                  </a:cubicBezTo>
                  <a:cubicBezTo>
                    <a:pt x="1" y="1578"/>
                    <a:pt x="459" y="2036"/>
                    <a:pt x="1033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43" name="Google Shape;2086;p41"/>
            <p:cNvSpPr/>
            <p:nvPr/>
          </p:nvSpPr>
          <p:spPr>
            <a:xfrm>
              <a:off x="6388560" y="16812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33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33" y="2036"/>
                  </a:cubicBezTo>
                  <a:cubicBezTo>
                    <a:pt x="1577" y="2036"/>
                    <a:pt x="2036" y="1577"/>
                    <a:pt x="2036" y="1033"/>
                  </a:cubicBezTo>
                  <a:cubicBezTo>
                    <a:pt x="2036" y="459"/>
                    <a:pt x="1577" y="1"/>
                    <a:pt x="103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44" name="Google Shape;2087;p41"/>
            <p:cNvSpPr/>
            <p:nvPr/>
          </p:nvSpPr>
          <p:spPr>
            <a:xfrm>
              <a:off x="6330240" y="29718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6">
                  <a:moveTo>
                    <a:pt x="1003" y="0"/>
                  </a:moveTo>
                  <a:cubicBezTo>
                    <a:pt x="459" y="0"/>
                    <a:pt x="0" y="459"/>
                    <a:pt x="0" y="1032"/>
                  </a:cubicBezTo>
                  <a:cubicBezTo>
                    <a:pt x="0" y="1577"/>
                    <a:pt x="459" y="2035"/>
                    <a:pt x="1003" y="2035"/>
                  </a:cubicBezTo>
                  <a:cubicBezTo>
                    <a:pt x="1548" y="2035"/>
                    <a:pt x="2007" y="1577"/>
                    <a:pt x="2007" y="1032"/>
                  </a:cubicBezTo>
                  <a:cubicBezTo>
                    <a:pt x="2007" y="459"/>
                    <a:pt x="1548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45" name="Google Shape;2088;p41"/>
            <p:cNvSpPr/>
            <p:nvPr/>
          </p:nvSpPr>
          <p:spPr>
            <a:xfrm>
              <a:off x="6330240" y="29138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3" y="2007"/>
                  </a:cubicBezTo>
                  <a:cubicBezTo>
                    <a:pt x="1548" y="2007"/>
                    <a:pt x="2007" y="1549"/>
                    <a:pt x="2007" y="1004"/>
                  </a:cubicBezTo>
                  <a:cubicBezTo>
                    <a:pt x="2007" y="459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46" name="Google Shape;2089;p41"/>
            <p:cNvSpPr/>
            <p:nvPr/>
          </p:nvSpPr>
          <p:spPr>
            <a:xfrm>
              <a:off x="6330240" y="28548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07"/>
                    <a:pt x="1003" y="2007"/>
                  </a:cubicBezTo>
                  <a:cubicBezTo>
                    <a:pt x="1548" y="2007"/>
                    <a:pt x="2007" y="1577"/>
                    <a:pt x="2007" y="1004"/>
                  </a:cubicBezTo>
                  <a:cubicBezTo>
                    <a:pt x="2007" y="459"/>
                    <a:pt x="1548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47" name="Google Shape;2090;p41"/>
            <p:cNvSpPr/>
            <p:nvPr/>
          </p:nvSpPr>
          <p:spPr>
            <a:xfrm>
              <a:off x="6330240" y="26787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08"/>
                    <a:pt x="1003" y="2008"/>
                  </a:cubicBezTo>
                  <a:cubicBezTo>
                    <a:pt x="1548" y="2008"/>
                    <a:pt x="2007" y="1578"/>
                    <a:pt x="2007" y="1004"/>
                  </a:cubicBezTo>
                  <a:cubicBezTo>
                    <a:pt x="2007" y="460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48" name="Google Shape;2091;p41"/>
            <p:cNvSpPr/>
            <p:nvPr/>
          </p:nvSpPr>
          <p:spPr>
            <a:xfrm>
              <a:off x="6330240" y="19162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7">
                  <a:moveTo>
                    <a:pt x="1003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07"/>
                    <a:pt x="1003" y="2007"/>
                  </a:cubicBezTo>
                  <a:cubicBezTo>
                    <a:pt x="1548" y="2007"/>
                    <a:pt x="2007" y="1577"/>
                    <a:pt x="2007" y="1004"/>
                  </a:cubicBezTo>
                  <a:cubicBezTo>
                    <a:pt x="2007" y="459"/>
                    <a:pt x="1548" y="0"/>
                    <a:pt x="1003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49" name="Google Shape;2092;p41"/>
            <p:cNvSpPr/>
            <p:nvPr/>
          </p:nvSpPr>
          <p:spPr>
            <a:xfrm>
              <a:off x="6330240" y="18572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7" h="2037">
                  <a:moveTo>
                    <a:pt x="1003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3" y="2036"/>
                  </a:cubicBezTo>
                  <a:cubicBezTo>
                    <a:pt x="1548" y="2036"/>
                    <a:pt x="2007" y="1578"/>
                    <a:pt x="2007" y="1033"/>
                  </a:cubicBezTo>
                  <a:cubicBezTo>
                    <a:pt x="2007" y="460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50" name="Google Shape;2093;p41"/>
            <p:cNvSpPr/>
            <p:nvPr/>
          </p:nvSpPr>
          <p:spPr>
            <a:xfrm>
              <a:off x="6330240" y="17402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08"/>
                    <a:pt x="1003" y="2008"/>
                  </a:cubicBezTo>
                  <a:cubicBezTo>
                    <a:pt x="1548" y="2008"/>
                    <a:pt x="2007" y="1578"/>
                    <a:pt x="2007" y="1004"/>
                  </a:cubicBezTo>
                  <a:cubicBezTo>
                    <a:pt x="2007" y="460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51" name="Google Shape;2094;p41"/>
            <p:cNvSpPr/>
            <p:nvPr/>
          </p:nvSpPr>
          <p:spPr>
            <a:xfrm>
              <a:off x="6330240" y="15642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3" y="2007"/>
                  </a:cubicBezTo>
                  <a:cubicBezTo>
                    <a:pt x="1548" y="2007"/>
                    <a:pt x="2007" y="1577"/>
                    <a:pt x="2007" y="1004"/>
                  </a:cubicBezTo>
                  <a:cubicBezTo>
                    <a:pt x="2007" y="459"/>
                    <a:pt x="1548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52" name="Google Shape;2095;p41"/>
            <p:cNvSpPr/>
            <p:nvPr/>
          </p:nvSpPr>
          <p:spPr>
            <a:xfrm>
              <a:off x="6271200" y="30308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77" y="2036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53" name="Google Shape;2096;p41"/>
            <p:cNvSpPr/>
            <p:nvPr/>
          </p:nvSpPr>
          <p:spPr>
            <a:xfrm>
              <a:off x="6271200" y="297180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6">
                  <a:moveTo>
                    <a:pt x="1004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5"/>
                    <a:pt x="1004" y="2035"/>
                  </a:cubicBezTo>
                  <a:cubicBezTo>
                    <a:pt x="1577" y="2035"/>
                    <a:pt x="2036" y="1577"/>
                    <a:pt x="2036" y="1032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54" name="Google Shape;2097;p41"/>
            <p:cNvSpPr/>
            <p:nvPr/>
          </p:nvSpPr>
          <p:spPr>
            <a:xfrm>
              <a:off x="6268320" y="2854440"/>
              <a:ext cx="46440" cy="4104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294" h="2029">
                  <a:moveTo>
                    <a:pt x="1184" y="0"/>
                  </a:moveTo>
                  <a:cubicBezTo>
                    <a:pt x="776" y="0"/>
                    <a:pt x="384" y="245"/>
                    <a:pt x="230" y="642"/>
                  </a:cubicBezTo>
                  <a:cubicBezTo>
                    <a:pt x="0" y="1158"/>
                    <a:pt x="258" y="1731"/>
                    <a:pt x="774" y="1961"/>
                  </a:cubicBezTo>
                  <a:cubicBezTo>
                    <a:pt x="893" y="2007"/>
                    <a:pt x="1015" y="2029"/>
                    <a:pt x="1135" y="2029"/>
                  </a:cubicBezTo>
                  <a:cubicBezTo>
                    <a:pt x="1536" y="2029"/>
                    <a:pt x="1917" y="1784"/>
                    <a:pt x="2093" y="1387"/>
                  </a:cubicBezTo>
                  <a:cubicBezTo>
                    <a:pt x="2294" y="871"/>
                    <a:pt x="2064" y="298"/>
                    <a:pt x="1548" y="69"/>
                  </a:cubicBezTo>
                  <a:cubicBezTo>
                    <a:pt x="1430" y="22"/>
                    <a:pt x="1306" y="0"/>
                    <a:pt x="118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55" name="Google Shape;2098;p41"/>
            <p:cNvSpPr/>
            <p:nvPr/>
          </p:nvSpPr>
          <p:spPr>
            <a:xfrm>
              <a:off x="6271200" y="27961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7" h="2037">
                  <a:moveTo>
                    <a:pt x="1004" y="1"/>
                  </a:moveTo>
                  <a:cubicBezTo>
                    <a:pt x="459" y="1"/>
                    <a:pt x="1" y="460"/>
                    <a:pt x="1" y="1033"/>
                  </a:cubicBezTo>
                  <a:cubicBezTo>
                    <a:pt x="1" y="1578"/>
                    <a:pt x="459" y="2036"/>
                    <a:pt x="1004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56" name="Google Shape;2099;p41"/>
            <p:cNvSpPr/>
            <p:nvPr/>
          </p:nvSpPr>
          <p:spPr>
            <a:xfrm>
              <a:off x="6271200" y="26787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04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78"/>
                    <a:pt x="459" y="2008"/>
                    <a:pt x="1004" y="2008"/>
                  </a:cubicBezTo>
                  <a:cubicBezTo>
                    <a:pt x="1577" y="2008"/>
                    <a:pt x="2036" y="1578"/>
                    <a:pt x="2036" y="1004"/>
                  </a:cubicBezTo>
                  <a:cubicBezTo>
                    <a:pt x="2036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57" name="Google Shape;2100;p41"/>
            <p:cNvSpPr/>
            <p:nvPr/>
          </p:nvSpPr>
          <p:spPr>
            <a:xfrm>
              <a:off x="6271200" y="19162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04" y="0"/>
                  </a:moveTo>
                  <a:cubicBezTo>
                    <a:pt x="459" y="0"/>
                    <a:pt x="1" y="430"/>
                    <a:pt x="1" y="1004"/>
                  </a:cubicBezTo>
                  <a:cubicBezTo>
                    <a:pt x="1" y="1548"/>
                    <a:pt x="431" y="2007"/>
                    <a:pt x="1004" y="2007"/>
                  </a:cubicBezTo>
                  <a:cubicBezTo>
                    <a:pt x="1549" y="2007"/>
                    <a:pt x="2007" y="1577"/>
                    <a:pt x="2007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58" name="Google Shape;2101;p41"/>
            <p:cNvSpPr/>
            <p:nvPr/>
          </p:nvSpPr>
          <p:spPr>
            <a:xfrm>
              <a:off x="6271200" y="179892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7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59" name="Google Shape;2102;p41"/>
            <p:cNvSpPr/>
            <p:nvPr/>
          </p:nvSpPr>
          <p:spPr>
            <a:xfrm>
              <a:off x="6271200" y="17402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7" h="2008">
                  <a:moveTo>
                    <a:pt x="1004" y="1"/>
                  </a:moveTo>
                  <a:cubicBezTo>
                    <a:pt x="459" y="1"/>
                    <a:pt x="1" y="431"/>
                    <a:pt x="1" y="1004"/>
                  </a:cubicBezTo>
                  <a:cubicBezTo>
                    <a:pt x="1" y="1549"/>
                    <a:pt x="459" y="2008"/>
                    <a:pt x="1004" y="2008"/>
                  </a:cubicBezTo>
                  <a:cubicBezTo>
                    <a:pt x="1549" y="2008"/>
                    <a:pt x="2007" y="1578"/>
                    <a:pt x="2007" y="1004"/>
                  </a:cubicBezTo>
                  <a:cubicBezTo>
                    <a:pt x="2036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60" name="Google Shape;2103;p41"/>
            <p:cNvSpPr/>
            <p:nvPr/>
          </p:nvSpPr>
          <p:spPr>
            <a:xfrm>
              <a:off x="6212520" y="303084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61" name="Google Shape;2104;p41"/>
            <p:cNvSpPr/>
            <p:nvPr/>
          </p:nvSpPr>
          <p:spPr>
            <a:xfrm>
              <a:off x="6212520" y="27961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2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32" y="2036"/>
                  </a:cubicBezTo>
                  <a:cubicBezTo>
                    <a:pt x="1577" y="2036"/>
                    <a:pt x="2036" y="1578"/>
                    <a:pt x="2036" y="1033"/>
                  </a:cubicBezTo>
                  <a:cubicBezTo>
                    <a:pt x="2036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62" name="Google Shape;2105;p41"/>
            <p:cNvSpPr/>
            <p:nvPr/>
          </p:nvSpPr>
          <p:spPr>
            <a:xfrm>
              <a:off x="6212520" y="27378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32" y="2007"/>
                  </a:cubicBezTo>
                  <a:cubicBezTo>
                    <a:pt x="1577" y="2007"/>
                    <a:pt x="2036" y="1548"/>
                    <a:pt x="2036" y="1004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63" name="Google Shape;2106;p41"/>
            <p:cNvSpPr/>
            <p:nvPr/>
          </p:nvSpPr>
          <p:spPr>
            <a:xfrm>
              <a:off x="6212520" y="26787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08"/>
                    <a:pt x="1032" y="2008"/>
                  </a:cubicBezTo>
                  <a:cubicBezTo>
                    <a:pt x="1577" y="2008"/>
                    <a:pt x="2036" y="1578"/>
                    <a:pt x="2036" y="1004"/>
                  </a:cubicBezTo>
                  <a:cubicBezTo>
                    <a:pt x="2036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64" name="Google Shape;2107;p41"/>
            <p:cNvSpPr/>
            <p:nvPr/>
          </p:nvSpPr>
          <p:spPr>
            <a:xfrm>
              <a:off x="6212520" y="19162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07"/>
                    <a:pt x="1032" y="2007"/>
                  </a:cubicBezTo>
                  <a:cubicBezTo>
                    <a:pt x="1577" y="2007"/>
                    <a:pt x="2036" y="1577"/>
                    <a:pt x="2036" y="1004"/>
                  </a:cubicBezTo>
                  <a:cubicBezTo>
                    <a:pt x="2036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65" name="Google Shape;2108;p41"/>
            <p:cNvSpPr/>
            <p:nvPr/>
          </p:nvSpPr>
          <p:spPr>
            <a:xfrm>
              <a:off x="6212520" y="162324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32" y="2008"/>
                  </a:cubicBezTo>
                  <a:cubicBezTo>
                    <a:pt x="1577" y="2008"/>
                    <a:pt x="2036" y="1549"/>
                    <a:pt x="2036" y="1004"/>
                  </a:cubicBezTo>
                  <a:cubicBezTo>
                    <a:pt x="2036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66" name="Google Shape;2109;p41"/>
            <p:cNvSpPr/>
            <p:nvPr/>
          </p:nvSpPr>
          <p:spPr>
            <a:xfrm>
              <a:off x="6154200" y="303084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49" y="2036"/>
                    <a:pt x="2007" y="1577"/>
                    <a:pt x="2007" y="1004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67" name="Google Shape;2110;p41"/>
            <p:cNvSpPr/>
            <p:nvPr/>
          </p:nvSpPr>
          <p:spPr>
            <a:xfrm>
              <a:off x="6154200" y="297180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0"/>
                  </a:moveTo>
                  <a:cubicBezTo>
                    <a:pt x="459" y="0"/>
                    <a:pt x="1" y="459"/>
                    <a:pt x="1" y="1032"/>
                  </a:cubicBezTo>
                  <a:cubicBezTo>
                    <a:pt x="1" y="1577"/>
                    <a:pt x="459" y="2035"/>
                    <a:pt x="1004" y="2035"/>
                  </a:cubicBezTo>
                  <a:cubicBezTo>
                    <a:pt x="1549" y="2035"/>
                    <a:pt x="2007" y="1577"/>
                    <a:pt x="2007" y="1032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68" name="Google Shape;2111;p41"/>
            <p:cNvSpPr/>
            <p:nvPr/>
          </p:nvSpPr>
          <p:spPr>
            <a:xfrm>
              <a:off x="6154200" y="29138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59"/>
                    <a:pt x="1" y="1004"/>
                  </a:cubicBezTo>
                  <a:cubicBezTo>
                    <a:pt x="1" y="1549"/>
                    <a:pt x="459" y="2007"/>
                    <a:pt x="1004" y="2007"/>
                  </a:cubicBezTo>
                  <a:cubicBezTo>
                    <a:pt x="1549" y="2007"/>
                    <a:pt x="2007" y="1549"/>
                    <a:pt x="2007" y="1004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69" name="Google Shape;2112;p41"/>
            <p:cNvSpPr/>
            <p:nvPr/>
          </p:nvSpPr>
          <p:spPr>
            <a:xfrm>
              <a:off x="6154200" y="27378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1" y="459"/>
                    <a:pt x="1" y="1004"/>
                  </a:cubicBezTo>
                  <a:cubicBezTo>
                    <a:pt x="1" y="1548"/>
                    <a:pt x="459" y="2007"/>
                    <a:pt x="1004" y="2007"/>
                  </a:cubicBezTo>
                  <a:cubicBezTo>
                    <a:pt x="1549" y="2007"/>
                    <a:pt x="2007" y="1548"/>
                    <a:pt x="2007" y="1004"/>
                  </a:cubicBezTo>
                  <a:cubicBezTo>
                    <a:pt x="2007" y="459"/>
                    <a:pt x="1549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70" name="Google Shape;2113;p41"/>
            <p:cNvSpPr/>
            <p:nvPr/>
          </p:nvSpPr>
          <p:spPr>
            <a:xfrm>
              <a:off x="6154200" y="26787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1" y="460"/>
                    <a:pt x="1" y="1004"/>
                  </a:cubicBezTo>
                  <a:cubicBezTo>
                    <a:pt x="1" y="1578"/>
                    <a:pt x="459" y="2008"/>
                    <a:pt x="1004" y="2008"/>
                  </a:cubicBezTo>
                  <a:cubicBezTo>
                    <a:pt x="1549" y="2008"/>
                    <a:pt x="2007" y="1578"/>
                    <a:pt x="2007" y="1004"/>
                  </a:cubicBezTo>
                  <a:cubicBezTo>
                    <a:pt x="2007" y="460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71" name="Google Shape;2114;p41"/>
            <p:cNvSpPr/>
            <p:nvPr/>
          </p:nvSpPr>
          <p:spPr>
            <a:xfrm>
              <a:off x="6154200" y="262008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6">
                  <a:moveTo>
                    <a:pt x="1004" y="1"/>
                  </a:moveTo>
                  <a:cubicBezTo>
                    <a:pt x="459" y="1"/>
                    <a:pt x="1" y="459"/>
                    <a:pt x="1" y="1033"/>
                  </a:cubicBezTo>
                  <a:cubicBezTo>
                    <a:pt x="1" y="1577"/>
                    <a:pt x="459" y="2036"/>
                    <a:pt x="1004" y="2036"/>
                  </a:cubicBezTo>
                  <a:cubicBezTo>
                    <a:pt x="1549" y="2036"/>
                    <a:pt x="2007" y="1577"/>
                    <a:pt x="2007" y="1033"/>
                  </a:cubicBezTo>
                  <a:cubicBezTo>
                    <a:pt x="2007" y="459"/>
                    <a:pt x="1549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72" name="Google Shape;2115;p41"/>
            <p:cNvSpPr/>
            <p:nvPr/>
          </p:nvSpPr>
          <p:spPr>
            <a:xfrm>
              <a:off x="6095520" y="291384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49"/>
                    <a:pt x="459" y="2007"/>
                    <a:pt x="1004" y="2007"/>
                  </a:cubicBezTo>
                  <a:cubicBezTo>
                    <a:pt x="1577" y="2007"/>
                    <a:pt x="2007" y="1549"/>
                    <a:pt x="2007" y="1004"/>
                  </a:cubicBezTo>
                  <a:cubicBezTo>
                    <a:pt x="2007" y="459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73" name="Google Shape;2116;p41"/>
            <p:cNvSpPr/>
            <p:nvPr/>
          </p:nvSpPr>
          <p:spPr>
            <a:xfrm>
              <a:off x="6095520" y="28548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77"/>
                    <a:pt x="459" y="2007"/>
                    <a:pt x="1004" y="2007"/>
                  </a:cubicBezTo>
                  <a:cubicBezTo>
                    <a:pt x="1577" y="2007"/>
                    <a:pt x="2007" y="1577"/>
                    <a:pt x="2007" y="1004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74" name="Google Shape;2117;p41"/>
            <p:cNvSpPr/>
            <p:nvPr/>
          </p:nvSpPr>
          <p:spPr>
            <a:xfrm>
              <a:off x="6095520" y="2796120"/>
              <a:ext cx="40320" cy="41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08" h="2037">
                  <a:moveTo>
                    <a:pt x="1004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04" y="2036"/>
                  </a:cubicBezTo>
                  <a:cubicBezTo>
                    <a:pt x="1577" y="2036"/>
                    <a:pt x="2007" y="1578"/>
                    <a:pt x="2007" y="1033"/>
                  </a:cubicBezTo>
                  <a:cubicBezTo>
                    <a:pt x="2007" y="460"/>
                    <a:pt x="1577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75" name="Google Shape;2118;p41"/>
            <p:cNvSpPr/>
            <p:nvPr/>
          </p:nvSpPr>
          <p:spPr>
            <a:xfrm>
              <a:off x="6095520" y="273780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7">
                  <a:moveTo>
                    <a:pt x="1004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04" y="2007"/>
                  </a:cubicBezTo>
                  <a:cubicBezTo>
                    <a:pt x="1577" y="2007"/>
                    <a:pt x="2007" y="1548"/>
                    <a:pt x="2007" y="1004"/>
                  </a:cubicBezTo>
                  <a:cubicBezTo>
                    <a:pt x="2007" y="459"/>
                    <a:pt x="1577" y="0"/>
                    <a:pt x="1004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76" name="Google Shape;2119;p41"/>
            <p:cNvSpPr/>
            <p:nvPr/>
          </p:nvSpPr>
          <p:spPr>
            <a:xfrm>
              <a:off x="6036480" y="279612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7">
                  <a:moveTo>
                    <a:pt x="1032" y="1"/>
                  </a:moveTo>
                  <a:cubicBezTo>
                    <a:pt x="459" y="1"/>
                    <a:pt x="0" y="460"/>
                    <a:pt x="0" y="1033"/>
                  </a:cubicBezTo>
                  <a:cubicBezTo>
                    <a:pt x="0" y="1578"/>
                    <a:pt x="459" y="2036"/>
                    <a:pt x="1032" y="2036"/>
                  </a:cubicBezTo>
                  <a:cubicBezTo>
                    <a:pt x="1577" y="2036"/>
                    <a:pt x="2035" y="1578"/>
                    <a:pt x="2035" y="1033"/>
                  </a:cubicBezTo>
                  <a:cubicBezTo>
                    <a:pt x="2035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77" name="Google Shape;2120;p41"/>
            <p:cNvSpPr/>
            <p:nvPr/>
          </p:nvSpPr>
          <p:spPr>
            <a:xfrm>
              <a:off x="6036480" y="273780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7">
                  <a:moveTo>
                    <a:pt x="1032" y="0"/>
                  </a:moveTo>
                  <a:cubicBezTo>
                    <a:pt x="459" y="0"/>
                    <a:pt x="0" y="459"/>
                    <a:pt x="0" y="1004"/>
                  </a:cubicBezTo>
                  <a:cubicBezTo>
                    <a:pt x="0" y="1548"/>
                    <a:pt x="459" y="2007"/>
                    <a:pt x="1032" y="2007"/>
                  </a:cubicBezTo>
                  <a:cubicBezTo>
                    <a:pt x="1577" y="2007"/>
                    <a:pt x="2035" y="1548"/>
                    <a:pt x="2035" y="1004"/>
                  </a:cubicBezTo>
                  <a:cubicBezTo>
                    <a:pt x="2035" y="459"/>
                    <a:pt x="1577" y="0"/>
                    <a:pt x="1032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78" name="Google Shape;2121;p41"/>
            <p:cNvSpPr/>
            <p:nvPr/>
          </p:nvSpPr>
          <p:spPr>
            <a:xfrm>
              <a:off x="6036480" y="26787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08"/>
                    <a:pt x="1032" y="2008"/>
                  </a:cubicBezTo>
                  <a:cubicBezTo>
                    <a:pt x="1577" y="2008"/>
                    <a:pt x="2035" y="1578"/>
                    <a:pt x="2035" y="1004"/>
                  </a:cubicBezTo>
                  <a:cubicBezTo>
                    <a:pt x="2035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79" name="Google Shape;2122;p41"/>
            <p:cNvSpPr/>
            <p:nvPr/>
          </p:nvSpPr>
          <p:spPr>
            <a:xfrm>
              <a:off x="6036480" y="2620080"/>
              <a:ext cx="41040" cy="410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036" h="2036">
                  <a:moveTo>
                    <a:pt x="1032" y="1"/>
                  </a:moveTo>
                  <a:cubicBezTo>
                    <a:pt x="459" y="1"/>
                    <a:pt x="0" y="459"/>
                    <a:pt x="0" y="1033"/>
                  </a:cubicBezTo>
                  <a:cubicBezTo>
                    <a:pt x="0" y="1577"/>
                    <a:pt x="459" y="2036"/>
                    <a:pt x="1032" y="2036"/>
                  </a:cubicBezTo>
                  <a:cubicBezTo>
                    <a:pt x="1577" y="2036"/>
                    <a:pt x="2035" y="1577"/>
                    <a:pt x="2035" y="1033"/>
                  </a:cubicBezTo>
                  <a:cubicBezTo>
                    <a:pt x="2035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80" name="Google Shape;2123;p41"/>
            <p:cNvSpPr/>
            <p:nvPr/>
          </p:nvSpPr>
          <p:spPr>
            <a:xfrm>
              <a:off x="6036480" y="256176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32" y="2008"/>
                  </a:cubicBezTo>
                  <a:cubicBezTo>
                    <a:pt x="1577" y="2008"/>
                    <a:pt x="2035" y="1549"/>
                    <a:pt x="2035" y="1004"/>
                  </a:cubicBezTo>
                  <a:cubicBezTo>
                    <a:pt x="2035" y="460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81" name="Google Shape;2124;p41"/>
            <p:cNvSpPr/>
            <p:nvPr/>
          </p:nvSpPr>
          <p:spPr>
            <a:xfrm>
              <a:off x="6036480" y="2503080"/>
              <a:ext cx="41040" cy="403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36" h="2008">
                  <a:moveTo>
                    <a:pt x="1032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32" y="2007"/>
                  </a:cubicBezTo>
                  <a:cubicBezTo>
                    <a:pt x="1577" y="2007"/>
                    <a:pt x="2035" y="1549"/>
                    <a:pt x="2035" y="1004"/>
                  </a:cubicBezTo>
                  <a:cubicBezTo>
                    <a:pt x="2035" y="459"/>
                    <a:pt x="1577" y="1"/>
                    <a:pt x="1032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82" name="Google Shape;2125;p41"/>
            <p:cNvSpPr/>
            <p:nvPr/>
          </p:nvSpPr>
          <p:spPr>
            <a:xfrm>
              <a:off x="5978160" y="26787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78"/>
                    <a:pt x="459" y="2008"/>
                    <a:pt x="1004" y="2008"/>
                  </a:cubicBezTo>
                  <a:cubicBezTo>
                    <a:pt x="1548" y="2008"/>
                    <a:pt x="2007" y="1578"/>
                    <a:pt x="2007" y="1004"/>
                  </a:cubicBezTo>
                  <a:cubicBezTo>
                    <a:pt x="2007" y="460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83" name="Google Shape;2126;p41"/>
            <p:cNvSpPr/>
            <p:nvPr/>
          </p:nvSpPr>
          <p:spPr>
            <a:xfrm>
              <a:off x="5975280" y="2561400"/>
              <a:ext cx="46440" cy="4104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2294" h="2029">
                  <a:moveTo>
                    <a:pt x="1159" y="0"/>
                  </a:moveTo>
                  <a:cubicBezTo>
                    <a:pt x="757" y="0"/>
                    <a:pt x="377" y="244"/>
                    <a:pt x="201" y="642"/>
                  </a:cubicBezTo>
                  <a:cubicBezTo>
                    <a:pt x="0" y="1158"/>
                    <a:pt x="229" y="1731"/>
                    <a:pt x="745" y="1960"/>
                  </a:cubicBezTo>
                  <a:cubicBezTo>
                    <a:pt x="864" y="2006"/>
                    <a:pt x="988" y="2028"/>
                    <a:pt x="1110" y="2028"/>
                  </a:cubicBezTo>
                  <a:cubicBezTo>
                    <a:pt x="1517" y="2028"/>
                    <a:pt x="1910" y="1784"/>
                    <a:pt x="2064" y="1387"/>
                  </a:cubicBezTo>
                  <a:cubicBezTo>
                    <a:pt x="2293" y="871"/>
                    <a:pt x="2035" y="298"/>
                    <a:pt x="1519" y="68"/>
                  </a:cubicBezTo>
                  <a:cubicBezTo>
                    <a:pt x="1401" y="22"/>
                    <a:pt x="1279" y="0"/>
                    <a:pt x="1159" y="0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84" name="Google Shape;2127;p41"/>
            <p:cNvSpPr/>
            <p:nvPr/>
          </p:nvSpPr>
          <p:spPr>
            <a:xfrm>
              <a:off x="5978160" y="25030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8" h="2008">
                  <a:moveTo>
                    <a:pt x="1004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4" y="2007"/>
                  </a:cubicBezTo>
                  <a:cubicBezTo>
                    <a:pt x="1548" y="2007"/>
                    <a:pt x="2007" y="1549"/>
                    <a:pt x="2007" y="1004"/>
                  </a:cubicBezTo>
                  <a:cubicBezTo>
                    <a:pt x="2007" y="459"/>
                    <a:pt x="1548" y="1"/>
                    <a:pt x="1004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85" name="Google Shape;2128;p41"/>
            <p:cNvSpPr/>
            <p:nvPr/>
          </p:nvSpPr>
          <p:spPr>
            <a:xfrm>
              <a:off x="5919480" y="256176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60"/>
                    <a:pt x="0" y="1004"/>
                  </a:cubicBezTo>
                  <a:cubicBezTo>
                    <a:pt x="0" y="1549"/>
                    <a:pt x="459" y="2008"/>
                    <a:pt x="1003" y="2008"/>
                  </a:cubicBezTo>
                  <a:cubicBezTo>
                    <a:pt x="1577" y="2008"/>
                    <a:pt x="2007" y="1549"/>
                    <a:pt x="2007" y="1004"/>
                  </a:cubicBezTo>
                  <a:cubicBezTo>
                    <a:pt x="2007" y="460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86" name="Google Shape;2129;p41"/>
            <p:cNvSpPr/>
            <p:nvPr/>
          </p:nvSpPr>
          <p:spPr>
            <a:xfrm>
              <a:off x="5919480" y="2503080"/>
              <a:ext cx="40320" cy="403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2007" h="2008">
                  <a:moveTo>
                    <a:pt x="1003" y="1"/>
                  </a:moveTo>
                  <a:cubicBezTo>
                    <a:pt x="459" y="1"/>
                    <a:pt x="0" y="459"/>
                    <a:pt x="0" y="1004"/>
                  </a:cubicBezTo>
                  <a:cubicBezTo>
                    <a:pt x="0" y="1577"/>
                    <a:pt x="459" y="2007"/>
                    <a:pt x="1003" y="2007"/>
                  </a:cubicBezTo>
                  <a:cubicBezTo>
                    <a:pt x="1577" y="2007"/>
                    <a:pt x="2007" y="1549"/>
                    <a:pt x="2007" y="1004"/>
                  </a:cubicBezTo>
                  <a:cubicBezTo>
                    <a:pt x="2007" y="459"/>
                    <a:pt x="1577" y="1"/>
                    <a:pt x="1003" y="1"/>
                  </a:cubicBezTo>
                  <a:close/>
                </a:path>
              </a:pathLst>
            </a:custGeom>
            <a:solidFill>
              <a:srgbClr val="96FFF3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2187" name="PlaceHolder 1"/>
          <p:cNvSpPr>
            <a:spLocks noGrp="1"/>
          </p:cNvSpPr>
          <p:nvPr>
            <p:ph type="title"/>
          </p:nvPr>
        </p:nvSpPr>
        <p:spPr>
          <a:xfrm>
            <a:off x="1090080" y="1625760"/>
            <a:ext cx="1195920" cy="111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200" b="0" strike="noStrike" spc="-1">
                <a:solidFill>
                  <a:schemeClr val="accent1"/>
                </a:solidFill>
                <a:latin typeface="Oswald"/>
                <a:ea typeface="Oswald"/>
              </a:rPr>
              <a:t>Crash after update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8" name="PlaceHolder 2"/>
          <p:cNvSpPr>
            <a:spLocks noGrp="1"/>
          </p:cNvSpPr>
          <p:nvPr>
            <p:ph type="title"/>
          </p:nvPr>
        </p:nvSpPr>
        <p:spPr>
          <a:xfrm>
            <a:off x="1143000" y="3154680"/>
            <a:ext cx="2057400" cy="1188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200" b="0" strike="noStrike" spc="-1">
                <a:solidFill>
                  <a:schemeClr val="accent6"/>
                </a:solidFill>
                <a:latin typeface="Oswald"/>
                <a:ea typeface="Oswald"/>
              </a:rPr>
              <a:t>High bandwidth consumption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9" name="Google Shape;2134;p41"/>
          <p:cNvSpPr/>
          <p:nvPr/>
        </p:nvSpPr>
        <p:spPr>
          <a:xfrm>
            <a:off x="4140000" y="2523240"/>
            <a:ext cx="191520" cy="191520"/>
          </a:xfrm>
          <a:prstGeom prst="ellipse">
            <a:avLst/>
          </a:prstGeom>
          <a:solidFill>
            <a:schemeClr val="accent1"/>
          </a:solidFill>
          <a:ln w="0">
            <a:noFill/>
          </a:ln>
          <a:effectLst>
            <a:outerShdw blurRad="200160" dist="19080" dir="5400000" algn="bl" rotWithShape="0">
              <a:schemeClr val="accent1">
                <a:alpha val="63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67680" bIns="676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190" name="Google Shape;2135;p41"/>
          <p:cNvSpPr/>
          <p:nvPr/>
        </p:nvSpPr>
        <p:spPr>
          <a:xfrm>
            <a:off x="2927520" y="2265840"/>
            <a:ext cx="191520" cy="191520"/>
          </a:xfrm>
          <a:prstGeom prst="ellipse">
            <a:avLst/>
          </a:prstGeom>
          <a:solidFill>
            <a:schemeClr val="accent6"/>
          </a:solidFill>
          <a:ln w="0">
            <a:noFill/>
          </a:ln>
          <a:effectLst>
            <a:outerShdw blurRad="200160" dist="19080" dir="5400000" algn="bl" rotWithShape="0">
              <a:schemeClr val="accent1">
                <a:alpha val="63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67680" bIns="676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2191" name="Google Shape;2136;p41"/>
          <p:cNvGrpSpPr/>
          <p:nvPr/>
        </p:nvGrpSpPr>
        <p:grpSpPr>
          <a:xfrm>
            <a:off x="0" y="208080"/>
            <a:ext cx="3740760" cy="959040"/>
            <a:chOff x="0" y="208080"/>
            <a:chExt cx="3740760" cy="959040"/>
          </a:xfrm>
        </p:grpSpPr>
        <p:sp>
          <p:nvSpPr>
            <p:cNvPr id="2192" name="Google Shape;2137;p41"/>
            <p:cNvSpPr/>
            <p:nvPr/>
          </p:nvSpPr>
          <p:spPr>
            <a:xfrm rot="5400000" flipV="1">
              <a:off x="3159360" y="36720"/>
              <a:ext cx="168840" cy="993600"/>
            </a:xfrm>
            <a:custGeom>
              <a:avLst/>
              <a:gdLst>
                <a:gd name="textAreaLeft" fmla="*/ 0 w 168840"/>
                <a:gd name="textAreaRight" fmla="*/ 169200 w 168840"/>
                <a:gd name="textAreaTop" fmla="*/ 360 h 993600"/>
                <a:gd name="textAreaBottom" fmla="*/ 994320 h 99360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193" name="Google Shape;2138;p41"/>
            <p:cNvSpPr/>
            <p:nvPr/>
          </p:nvSpPr>
          <p:spPr>
            <a:xfrm rot="5400000" flipV="1">
              <a:off x="1077840" y="-390240"/>
              <a:ext cx="721080" cy="1917000"/>
            </a:xfrm>
            <a:custGeom>
              <a:avLst/>
              <a:gdLst>
                <a:gd name="textAreaLeft" fmla="*/ 0 w 721080"/>
                <a:gd name="textAreaRight" fmla="*/ 721440 w 721080"/>
                <a:gd name="textAreaTop" fmla="*/ -360 h 1917000"/>
                <a:gd name="textAreaBottom" fmla="*/ 1917000 h 191700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194" name="Google Shape;2139;p41"/>
            <p:cNvSpPr/>
            <p:nvPr/>
          </p:nvSpPr>
          <p:spPr>
            <a:xfrm rot="5400000" flipV="1">
              <a:off x="1331640" y="-993960"/>
              <a:ext cx="829080" cy="3492720"/>
            </a:xfrm>
            <a:custGeom>
              <a:avLst/>
              <a:gdLst>
                <a:gd name="textAreaLeft" fmla="*/ 0 w 829080"/>
                <a:gd name="textAreaRight" fmla="*/ 829440 w 829080"/>
                <a:gd name="textAreaTop" fmla="*/ 360 h 3492720"/>
                <a:gd name="textAreaBottom" fmla="*/ 3493440 h 349272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2195" name="PlaceHolder 3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400" b="0" strike="noStrike" spc="-1">
                <a:solidFill>
                  <a:schemeClr val="dk1"/>
                </a:solidFill>
                <a:latin typeface="Oswald"/>
                <a:ea typeface="Oswald"/>
              </a:rPr>
              <a:t>Common </a:t>
            </a:r>
            <a:r>
              <a:rPr lang="en" sz="3400" b="0" strike="noStrike" spc="-1">
                <a:solidFill>
                  <a:schemeClr val="accent1"/>
                </a:solidFill>
                <a:latin typeface="Oswald"/>
                <a:ea typeface="Oswald"/>
              </a:rPr>
              <a:t>UPDATE </a:t>
            </a:r>
            <a:r>
              <a:rPr lang="en" sz="3400" b="0" strike="noStrike" spc="-1">
                <a:solidFill>
                  <a:srgbClr val="FFFFFF"/>
                </a:solidFill>
                <a:latin typeface="Oswald"/>
                <a:ea typeface="Oswald"/>
              </a:rPr>
              <a:t>problems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6" name="Google Shape;2141;p41"/>
          <p:cNvSpPr/>
          <p:nvPr/>
        </p:nvSpPr>
        <p:spPr>
          <a:xfrm>
            <a:off x="720000" y="1694520"/>
            <a:ext cx="191520" cy="191520"/>
          </a:xfrm>
          <a:prstGeom prst="ellipse">
            <a:avLst/>
          </a:prstGeom>
          <a:solidFill>
            <a:schemeClr val="accent1"/>
          </a:solidFill>
          <a:ln w="0">
            <a:noFill/>
          </a:ln>
          <a:effectLst>
            <a:outerShdw blurRad="200160" dist="19080" dir="5400000" algn="bl" rotWithShape="0">
              <a:schemeClr val="accent1">
                <a:alpha val="63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67680" bIns="676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197" name="Google Shape;2142;p41"/>
          <p:cNvSpPr/>
          <p:nvPr/>
        </p:nvSpPr>
        <p:spPr>
          <a:xfrm>
            <a:off x="720000" y="3227400"/>
            <a:ext cx="191520" cy="191520"/>
          </a:xfrm>
          <a:prstGeom prst="ellipse">
            <a:avLst/>
          </a:prstGeom>
          <a:solidFill>
            <a:schemeClr val="accent6"/>
          </a:solidFill>
          <a:ln w="0">
            <a:noFill/>
          </a:ln>
          <a:effectLst>
            <a:outerShdw blurRad="200160" dist="19080" dir="5400000" algn="bl" rotWithShape="0">
              <a:schemeClr val="accent1">
                <a:alpha val="63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67680" bIns="676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198" name="Google Shape;2143;p41"/>
          <p:cNvSpPr/>
          <p:nvPr/>
        </p:nvSpPr>
        <p:spPr>
          <a:xfrm>
            <a:off x="5455080" y="2411280"/>
            <a:ext cx="191520" cy="191520"/>
          </a:xfrm>
          <a:prstGeom prst="ellipse">
            <a:avLst/>
          </a:prstGeom>
          <a:solidFill>
            <a:schemeClr val="accent1"/>
          </a:solidFill>
          <a:ln w="0">
            <a:noFill/>
          </a:ln>
          <a:effectLst>
            <a:outerShdw blurRad="200160" dist="19080" dir="5400000" algn="bl" rotWithShape="0">
              <a:schemeClr val="accent1">
                <a:alpha val="63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67680" bIns="676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199" name="Google Shape;2144;p41"/>
          <p:cNvSpPr/>
          <p:nvPr/>
        </p:nvSpPr>
        <p:spPr>
          <a:xfrm>
            <a:off x="5532480" y="3549600"/>
            <a:ext cx="191520" cy="191520"/>
          </a:xfrm>
          <a:prstGeom prst="ellipse">
            <a:avLst/>
          </a:prstGeom>
          <a:solidFill>
            <a:schemeClr val="accent6"/>
          </a:solidFill>
          <a:ln w="0">
            <a:noFill/>
          </a:ln>
          <a:effectLst>
            <a:outerShdw blurRad="200160" dist="19080" dir="5400000" algn="bl" rotWithShape="0">
              <a:schemeClr val="accent1">
                <a:alpha val="63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67680" bIns="676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00" name="Google Shape;2145;p41"/>
          <p:cNvSpPr/>
          <p:nvPr/>
        </p:nvSpPr>
        <p:spPr>
          <a:xfrm>
            <a:off x="7157160" y="2684520"/>
            <a:ext cx="191520" cy="191520"/>
          </a:xfrm>
          <a:prstGeom prst="ellipse">
            <a:avLst/>
          </a:prstGeom>
          <a:solidFill>
            <a:schemeClr val="accent6"/>
          </a:solidFill>
          <a:ln w="0">
            <a:noFill/>
          </a:ln>
          <a:effectLst>
            <a:outerShdw blurRad="200160" dist="19080" dir="5400000" algn="bl" rotWithShape="0">
              <a:schemeClr val="accent1">
                <a:alpha val="63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67680" bIns="676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01" name="Google Shape;2146;p41"/>
          <p:cNvSpPr/>
          <p:nvPr/>
        </p:nvSpPr>
        <p:spPr>
          <a:xfrm>
            <a:off x="7420320" y="3917880"/>
            <a:ext cx="191520" cy="191520"/>
          </a:xfrm>
          <a:prstGeom prst="ellipse">
            <a:avLst/>
          </a:prstGeom>
          <a:solidFill>
            <a:schemeClr val="accent1"/>
          </a:solidFill>
          <a:ln w="0">
            <a:noFill/>
          </a:ln>
          <a:effectLst>
            <a:outerShdw blurRad="200160" dist="19080" dir="5400000" algn="bl" rotWithShape="0">
              <a:schemeClr val="accent1">
                <a:alpha val="63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67680" bIns="676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02" name="Picture 1"/>
          <p:cNvSpPr/>
          <p:nvPr/>
        </p:nvSpPr>
        <p:spPr>
          <a:xfrm>
            <a:off x="8464320" y="4523400"/>
            <a:ext cx="568440" cy="510120"/>
          </a:xfrm>
          <a:prstGeom prst="roundRect">
            <a:avLst>
              <a:gd name="adj" fmla="val 8594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glow rad="139680">
              <a:srgbClr val="190057">
                <a:alpha val="40000"/>
              </a:srgbClr>
            </a:glow>
            <a:outerShdw blurRad="152280" dist="317520" dir="5400000" sx="90000" sy="-19000" rotWithShape="0">
              <a:srgbClr val="000000">
                <a:alpha val="15000"/>
              </a:srgbClr>
            </a:outerShdw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3" name="Google Shape;2189;p 1"/>
          <p:cNvGrpSpPr/>
          <p:nvPr/>
        </p:nvGrpSpPr>
        <p:grpSpPr>
          <a:xfrm>
            <a:off x="6345720" y="365760"/>
            <a:ext cx="3556800" cy="1646280"/>
            <a:chOff x="6345720" y="365760"/>
            <a:chExt cx="3556800" cy="1646280"/>
          </a:xfrm>
        </p:grpSpPr>
        <p:sp>
          <p:nvSpPr>
            <p:cNvPr id="2204" name="Google Shape;2190;p 1"/>
            <p:cNvSpPr/>
            <p:nvPr/>
          </p:nvSpPr>
          <p:spPr>
            <a:xfrm rot="5400000">
              <a:off x="8628480" y="17280"/>
              <a:ext cx="637200" cy="1910880"/>
            </a:xfrm>
            <a:custGeom>
              <a:avLst/>
              <a:gdLst>
                <a:gd name="textAreaLeft" fmla="*/ 0 w 637200"/>
                <a:gd name="textAreaRight" fmla="*/ 637560 w 637200"/>
                <a:gd name="textAreaTop" fmla="*/ 0 h 1910880"/>
                <a:gd name="textAreaBottom" fmla="*/ 1911240 h 191088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05" name="Google Shape;2191;p 1"/>
            <p:cNvSpPr/>
            <p:nvPr/>
          </p:nvSpPr>
          <p:spPr>
            <a:xfrm rot="5400000">
              <a:off x="8050680" y="225000"/>
              <a:ext cx="315720" cy="935280"/>
            </a:xfrm>
            <a:custGeom>
              <a:avLst/>
              <a:gdLst>
                <a:gd name="textAreaLeft" fmla="*/ 0 w 315720"/>
                <a:gd name="textAreaRight" fmla="*/ 316080 w 315720"/>
                <a:gd name="textAreaTop" fmla="*/ 0 h 935280"/>
                <a:gd name="textAreaBottom" fmla="*/ 935640 h 93528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06" name="Google Shape;2192;p 1"/>
            <p:cNvSpPr/>
            <p:nvPr/>
          </p:nvSpPr>
          <p:spPr>
            <a:xfrm rot="5400000">
              <a:off x="8442000" y="-48600"/>
              <a:ext cx="823680" cy="1652400"/>
            </a:xfrm>
            <a:custGeom>
              <a:avLst/>
              <a:gdLst>
                <a:gd name="textAreaLeft" fmla="*/ 0 w 823680"/>
                <a:gd name="textAreaRight" fmla="*/ 824040 w 823680"/>
                <a:gd name="textAreaTop" fmla="*/ 0 h 1652400"/>
                <a:gd name="textAreaBottom" fmla="*/ 1652760 h 165240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07" name="Google Shape;2193;p 1"/>
            <p:cNvSpPr/>
            <p:nvPr/>
          </p:nvSpPr>
          <p:spPr>
            <a:xfrm rot="5400000">
              <a:off x="8193960" y="303480"/>
              <a:ext cx="565200" cy="2851560"/>
            </a:xfrm>
            <a:custGeom>
              <a:avLst/>
              <a:gdLst>
                <a:gd name="textAreaLeft" fmla="*/ 0 w 565200"/>
                <a:gd name="textAreaRight" fmla="*/ 565560 w 565200"/>
                <a:gd name="textAreaTop" fmla="*/ 0 h 2851560"/>
                <a:gd name="textAreaBottom" fmla="*/ 2851920 h 2851560"/>
              </a:gdLst>
              <a:ahLst/>
              <a:cxnLst/>
              <a:rect l="textAreaLeft" t="textAreaTop" r="textAreaRight" b="textAreaBottom"/>
              <a:pathLst>
                <a:path w="266985" h="134140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08" name="Google Shape;2194;p 1"/>
            <p:cNvSpPr/>
            <p:nvPr/>
          </p:nvSpPr>
          <p:spPr>
            <a:xfrm rot="5400000">
              <a:off x="7849080" y="-339120"/>
              <a:ext cx="785520" cy="3321000"/>
            </a:xfrm>
            <a:custGeom>
              <a:avLst/>
              <a:gdLst>
                <a:gd name="textAreaLeft" fmla="*/ 0 w 785520"/>
                <a:gd name="textAreaRight" fmla="*/ 785880 w 785520"/>
                <a:gd name="textAreaTop" fmla="*/ 0 h 3321000"/>
                <a:gd name="textAreaBottom" fmla="*/ 3321360 h 332100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09" name="Google Shape;2195;p 1"/>
            <p:cNvSpPr/>
            <p:nvPr/>
          </p:nvSpPr>
          <p:spPr>
            <a:xfrm rot="5400000">
              <a:off x="6738120" y="641520"/>
              <a:ext cx="159840" cy="944640"/>
            </a:xfrm>
            <a:custGeom>
              <a:avLst/>
              <a:gdLst>
                <a:gd name="textAreaLeft" fmla="*/ 0 w 159840"/>
                <a:gd name="textAreaRight" fmla="*/ 160200 w 159840"/>
                <a:gd name="textAreaTop" fmla="*/ 0 h 944640"/>
                <a:gd name="textAreaBottom" fmla="*/ 945000 h 94464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10" name="Google Shape;2196;p 1"/>
            <p:cNvSpPr/>
            <p:nvPr/>
          </p:nvSpPr>
          <p:spPr>
            <a:xfrm rot="5400000">
              <a:off x="6923520" y="-124200"/>
              <a:ext cx="510120" cy="1490040"/>
            </a:xfrm>
            <a:custGeom>
              <a:avLst/>
              <a:gdLst>
                <a:gd name="textAreaLeft" fmla="*/ 0 w 510120"/>
                <a:gd name="textAreaRight" fmla="*/ 510480 w 510120"/>
                <a:gd name="textAreaTop" fmla="*/ 0 h 1490040"/>
                <a:gd name="textAreaBottom" fmla="*/ 1490400 h 149004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11" name="Google Shape;2197;p 1"/>
            <p:cNvSpPr/>
            <p:nvPr/>
          </p:nvSpPr>
          <p:spPr>
            <a:xfrm rot="5400000">
              <a:off x="8193240" y="235440"/>
              <a:ext cx="683280" cy="1822680"/>
            </a:xfrm>
            <a:custGeom>
              <a:avLst/>
              <a:gdLst>
                <a:gd name="textAreaLeft" fmla="*/ 0 w 683280"/>
                <a:gd name="textAreaRight" fmla="*/ 683640 w 683280"/>
                <a:gd name="textAreaTop" fmla="*/ 0 h 1822680"/>
                <a:gd name="textAreaBottom" fmla="*/ 1823040 h 182268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2212" name="Google Shape;2198;p 1"/>
          <p:cNvGrpSpPr/>
          <p:nvPr/>
        </p:nvGrpSpPr>
        <p:grpSpPr>
          <a:xfrm>
            <a:off x="-755280" y="365760"/>
            <a:ext cx="3556800" cy="1646640"/>
            <a:chOff x="-755280" y="365760"/>
            <a:chExt cx="3556800" cy="1646640"/>
          </a:xfrm>
        </p:grpSpPr>
        <p:sp>
          <p:nvSpPr>
            <p:cNvPr id="2213" name="Google Shape;2199;p 1"/>
            <p:cNvSpPr/>
            <p:nvPr/>
          </p:nvSpPr>
          <p:spPr>
            <a:xfrm rot="5400000" flipV="1">
              <a:off x="-118440" y="18000"/>
              <a:ext cx="637200" cy="1910880"/>
            </a:xfrm>
            <a:custGeom>
              <a:avLst/>
              <a:gdLst>
                <a:gd name="textAreaLeft" fmla="*/ 0 w 637200"/>
                <a:gd name="textAreaRight" fmla="*/ 637560 w 637200"/>
                <a:gd name="textAreaTop" fmla="*/ 360 h 1910880"/>
                <a:gd name="textAreaBottom" fmla="*/ 1911600 h 191088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14" name="Google Shape;2200;p 1"/>
            <p:cNvSpPr/>
            <p:nvPr/>
          </p:nvSpPr>
          <p:spPr>
            <a:xfrm rot="5400000" flipV="1">
              <a:off x="780480" y="224640"/>
              <a:ext cx="315720" cy="935280"/>
            </a:xfrm>
            <a:custGeom>
              <a:avLst/>
              <a:gdLst>
                <a:gd name="textAreaLeft" fmla="*/ 0 w 315720"/>
                <a:gd name="textAreaRight" fmla="*/ 316080 w 315720"/>
                <a:gd name="textAreaTop" fmla="*/ 360 h 935280"/>
                <a:gd name="textAreaBottom" fmla="*/ 936000 h 93528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15" name="Google Shape;2201;p 1"/>
            <p:cNvSpPr/>
            <p:nvPr/>
          </p:nvSpPr>
          <p:spPr>
            <a:xfrm rot="5400000" flipV="1">
              <a:off x="-118080" y="-48240"/>
              <a:ext cx="823680" cy="1652400"/>
            </a:xfrm>
            <a:custGeom>
              <a:avLst/>
              <a:gdLst>
                <a:gd name="textAreaLeft" fmla="*/ 0 w 823680"/>
                <a:gd name="textAreaRight" fmla="*/ 824040 w 823680"/>
                <a:gd name="textAreaTop" fmla="*/ 360 h 1652400"/>
                <a:gd name="textAreaBottom" fmla="*/ 1653120 h 165240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16" name="Google Shape;2202;p 1"/>
            <p:cNvSpPr/>
            <p:nvPr/>
          </p:nvSpPr>
          <p:spPr>
            <a:xfrm rot="5400000" flipV="1">
              <a:off x="387720" y="303840"/>
              <a:ext cx="565200" cy="2851560"/>
            </a:xfrm>
            <a:custGeom>
              <a:avLst/>
              <a:gdLst>
                <a:gd name="textAreaLeft" fmla="*/ 0 w 565200"/>
                <a:gd name="textAreaRight" fmla="*/ 565560 w 565200"/>
                <a:gd name="textAreaTop" fmla="*/ -360 h 2851560"/>
                <a:gd name="textAreaBottom" fmla="*/ 2851560 h 2851560"/>
              </a:gdLst>
              <a:ahLst/>
              <a:cxnLst/>
              <a:rect l="textAreaLeft" t="textAreaTop" r="textAreaRight" b="textAreaBottom"/>
              <a:pathLst>
                <a:path w="266985" h="134140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17" name="Google Shape;2203;p 1"/>
            <p:cNvSpPr/>
            <p:nvPr/>
          </p:nvSpPr>
          <p:spPr>
            <a:xfrm rot="5400000" flipV="1">
              <a:off x="512280" y="-338400"/>
              <a:ext cx="785520" cy="3321000"/>
            </a:xfrm>
            <a:custGeom>
              <a:avLst/>
              <a:gdLst>
                <a:gd name="textAreaLeft" fmla="*/ 0 w 785520"/>
                <a:gd name="textAreaRight" fmla="*/ 785880 w 785520"/>
                <a:gd name="textAreaTop" fmla="*/ -360 h 3321000"/>
                <a:gd name="textAreaBottom" fmla="*/ 3321000 h 332100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18" name="Google Shape;2204;p 1"/>
            <p:cNvSpPr/>
            <p:nvPr/>
          </p:nvSpPr>
          <p:spPr>
            <a:xfrm rot="5400000" flipV="1">
              <a:off x="2249280" y="642240"/>
              <a:ext cx="159840" cy="944640"/>
            </a:xfrm>
            <a:custGeom>
              <a:avLst/>
              <a:gdLst>
                <a:gd name="textAreaLeft" fmla="*/ 0 w 159840"/>
                <a:gd name="textAreaRight" fmla="*/ 160200 w 159840"/>
                <a:gd name="textAreaTop" fmla="*/ 360 h 944640"/>
                <a:gd name="textAreaBottom" fmla="*/ 945360 h 94464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19" name="Google Shape;2205;p 1"/>
            <p:cNvSpPr/>
            <p:nvPr/>
          </p:nvSpPr>
          <p:spPr>
            <a:xfrm rot="5400000" flipV="1">
              <a:off x="1713960" y="-124560"/>
              <a:ext cx="510120" cy="1490040"/>
            </a:xfrm>
            <a:custGeom>
              <a:avLst/>
              <a:gdLst>
                <a:gd name="textAreaLeft" fmla="*/ 0 w 510120"/>
                <a:gd name="textAreaRight" fmla="*/ 510480 w 510120"/>
                <a:gd name="textAreaTop" fmla="*/ -360 h 1490040"/>
                <a:gd name="textAreaBottom" fmla="*/ 1490040 h 149004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20" name="Google Shape;2206;p 1"/>
            <p:cNvSpPr/>
            <p:nvPr/>
          </p:nvSpPr>
          <p:spPr>
            <a:xfrm rot="5400000" flipV="1">
              <a:off x="270360" y="235800"/>
              <a:ext cx="683280" cy="1822680"/>
            </a:xfrm>
            <a:custGeom>
              <a:avLst/>
              <a:gdLst>
                <a:gd name="textAreaLeft" fmla="*/ 0 w 683280"/>
                <a:gd name="textAreaRight" fmla="*/ 683640 w 683280"/>
                <a:gd name="textAreaTop" fmla="*/ -360 h 1822680"/>
                <a:gd name="textAreaBottom" fmla="*/ 1822680 h 182268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2221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400" b="0" strike="noStrike" spc="-1">
                <a:solidFill>
                  <a:schemeClr val="dk1"/>
                </a:solidFill>
                <a:latin typeface="Oswald"/>
                <a:ea typeface="Oswald"/>
              </a:rPr>
              <a:t>common </a:t>
            </a:r>
            <a:r>
              <a:rPr lang="en" sz="3400" b="0" strike="noStrike" spc="-1">
                <a:solidFill>
                  <a:schemeClr val="accent1"/>
                </a:solidFill>
                <a:latin typeface="Oswald"/>
                <a:ea typeface="Oswald"/>
              </a:rPr>
              <a:t>Solution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2" name="Picture 19"/>
          <p:cNvSpPr/>
          <p:nvPr/>
        </p:nvSpPr>
        <p:spPr>
          <a:xfrm>
            <a:off x="8464320" y="4523400"/>
            <a:ext cx="568440" cy="510120"/>
          </a:xfrm>
          <a:prstGeom prst="roundRect">
            <a:avLst>
              <a:gd name="adj" fmla="val 8594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glow rad="139680">
              <a:srgbClr val="190057">
                <a:alpha val="40000"/>
              </a:srgbClr>
            </a:glow>
            <a:outerShdw blurRad="152280" dist="317520" dir="5400000" sx="90000" sy="-19000" rotWithShape="0">
              <a:srgbClr val="000000">
                <a:alpha val="15000"/>
              </a:srgbClr>
            </a:outerShdw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3" name="Google Shape;377;p 7"/>
          <p:cNvSpPr txBox="1"/>
          <p:nvPr/>
        </p:nvSpPr>
        <p:spPr>
          <a:xfrm>
            <a:off x="1545480" y="2249640"/>
            <a:ext cx="5083920" cy="2093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600" b="0" i="1" strike="noStrike" spc="-1">
                <a:solidFill>
                  <a:schemeClr val="dk1"/>
                </a:solidFill>
                <a:latin typeface="DM Sans"/>
                <a:ea typeface="DM Sans"/>
              </a:rPr>
              <a:t>OSTree</a:t>
            </a:r>
            <a:endParaRPr lang="en-US" sz="1600" b="0" i="1" strike="noStrike" spc="-1">
              <a:solidFill>
                <a:srgbClr val="FFFFFF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400" b="0" i="1" strike="noStrike" spc="-1">
                <a:solidFill>
                  <a:schemeClr val="dk1"/>
                </a:solidFill>
                <a:latin typeface="DM Sans"/>
                <a:ea typeface="DM Sans"/>
              </a:rPr>
              <a:t>LG WebOS</a:t>
            </a:r>
            <a:endParaRPr lang="en-US" sz="1400" b="0" i="1" strike="noStrike" spc="-1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600" b="0" i="1" strike="noStrike" spc="-1">
                <a:solidFill>
                  <a:schemeClr val="dk1"/>
                </a:solidFill>
                <a:latin typeface="DM Sans"/>
                <a:ea typeface="DM Sans"/>
              </a:rPr>
              <a:t>Transactional-update</a:t>
            </a:r>
            <a:endParaRPr lang="en-US" sz="1600" b="0" i="1" strike="noStrike" spc="-1">
              <a:solidFill>
                <a:srgbClr val="FFFFFF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400" b="0" i="1" strike="noStrike" spc="-1">
                <a:solidFill>
                  <a:schemeClr val="dk1"/>
                </a:solidFill>
                <a:latin typeface="DM Sans"/>
                <a:ea typeface="DM Sans"/>
              </a:rPr>
              <a:t>openSUSE MicroOS</a:t>
            </a:r>
            <a:endParaRPr lang="en-US" sz="1400" b="0" i="1" strike="noStrike" spc="-1">
              <a:solidFill>
                <a:srgbClr val="FFFFFF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400" b="0" i="1" strike="noStrike" spc="-1">
                <a:solidFill>
                  <a:schemeClr val="dk1"/>
                </a:solidFill>
                <a:latin typeface="DM Sans"/>
                <a:ea typeface="DM Sans"/>
              </a:rPr>
              <a:t>BTRFS snapshots</a:t>
            </a:r>
            <a:endParaRPr lang="en-US" sz="1400" b="0" i="1" strike="noStrike" spc="-1">
              <a:solidFill>
                <a:srgbClr val="FFFFFF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1400" b="0" i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24" name="Google Shape;374;p 12"/>
          <p:cNvSpPr txBox="1"/>
          <p:nvPr/>
        </p:nvSpPr>
        <p:spPr>
          <a:xfrm>
            <a:off x="1805760" y="1612080"/>
            <a:ext cx="3200400" cy="39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200" b="0" strike="noStrike" spc="-1">
                <a:solidFill>
                  <a:schemeClr val="dk1"/>
                </a:solidFill>
                <a:latin typeface="Oswald"/>
                <a:ea typeface="Oswald"/>
              </a:rPr>
              <a:t>Immutable Linux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25" name="Google Shape;387;p 12"/>
          <p:cNvGrpSpPr/>
          <p:nvPr/>
        </p:nvGrpSpPr>
        <p:grpSpPr>
          <a:xfrm>
            <a:off x="1309680" y="1600200"/>
            <a:ext cx="461520" cy="393120"/>
            <a:chOff x="1309680" y="1600200"/>
            <a:chExt cx="461520" cy="393120"/>
          </a:xfrm>
        </p:grpSpPr>
        <p:sp>
          <p:nvSpPr>
            <p:cNvPr id="2226" name="Google Shape;388;p 12"/>
            <p:cNvSpPr/>
            <p:nvPr/>
          </p:nvSpPr>
          <p:spPr>
            <a:xfrm>
              <a:off x="1472040" y="1736280"/>
              <a:ext cx="27360" cy="4068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629" h="929">
                  <a:moveTo>
                    <a:pt x="1" y="1"/>
                  </a:moveTo>
                  <a:lnTo>
                    <a:pt x="1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227" name="Google Shape;389;p 12"/>
            <p:cNvSpPr/>
            <p:nvPr/>
          </p:nvSpPr>
          <p:spPr>
            <a:xfrm>
              <a:off x="1336320" y="1600200"/>
              <a:ext cx="407520" cy="5364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53640"/>
                <a:gd name="textAreaBottom" fmla="*/ 54000 h 53640"/>
              </a:gdLst>
              <a:ahLst/>
              <a:cxnLst/>
              <a:rect l="textAreaLeft" t="textAreaTop" r="textAreaRight" b="textAreaBottom"/>
              <a:pathLst>
                <a:path w="9257" h="1230">
                  <a:moveTo>
                    <a:pt x="0" y="1"/>
                  </a:moveTo>
                  <a:lnTo>
                    <a:pt x="0" y="1229"/>
                  </a:lnTo>
                  <a:lnTo>
                    <a:pt x="9256" y="1229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7000" bIns="2700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228" name="Google Shape;390;p 12"/>
            <p:cNvSpPr/>
            <p:nvPr/>
          </p:nvSpPr>
          <p:spPr>
            <a:xfrm>
              <a:off x="1635840" y="1736280"/>
              <a:ext cx="27360" cy="4068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628" h="929">
                  <a:moveTo>
                    <a:pt x="0" y="1"/>
                  </a:moveTo>
                  <a:lnTo>
                    <a:pt x="0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229" name="Google Shape;391;p 12"/>
            <p:cNvSpPr/>
            <p:nvPr/>
          </p:nvSpPr>
          <p:spPr>
            <a:xfrm>
              <a:off x="1337400" y="1681920"/>
              <a:ext cx="407520" cy="14868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148680"/>
                <a:gd name="textAreaBottom" fmla="*/ 149040 h 148680"/>
              </a:gdLst>
              <a:ahLst/>
              <a:cxnLst/>
              <a:rect l="textAreaLeft" t="textAreaTop" r="textAreaRight" b="textAreaBottom"/>
              <a:pathLst>
                <a:path w="9257" h="3387">
                  <a:moveTo>
                    <a:pt x="1856" y="602"/>
                  </a:moveTo>
                  <a:lnTo>
                    <a:pt x="1856" y="2759"/>
                  </a:lnTo>
                  <a:lnTo>
                    <a:pt x="1229" y="2759"/>
                  </a:lnTo>
                  <a:lnTo>
                    <a:pt x="1229" y="602"/>
                  </a:lnTo>
                  <a:close/>
                  <a:moveTo>
                    <a:pt x="4315" y="602"/>
                  </a:moveTo>
                  <a:lnTo>
                    <a:pt x="4315" y="2759"/>
                  </a:lnTo>
                  <a:lnTo>
                    <a:pt x="2457" y="2759"/>
                  </a:lnTo>
                  <a:lnTo>
                    <a:pt x="2457" y="602"/>
                  </a:lnTo>
                  <a:close/>
                  <a:moveTo>
                    <a:pt x="5543" y="602"/>
                  </a:moveTo>
                  <a:lnTo>
                    <a:pt x="5543" y="2759"/>
                  </a:lnTo>
                  <a:lnTo>
                    <a:pt x="4914" y="2759"/>
                  </a:lnTo>
                  <a:lnTo>
                    <a:pt x="4914" y="602"/>
                  </a:lnTo>
                  <a:close/>
                  <a:moveTo>
                    <a:pt x="8000" y="602"/>
                  </a:moveTo>
                  <a:lnTo>
                    <a:pt x="8000" y="2759"/>
                  </a:lnTo>
                  <a:lnTo>
                    <a:pt x="6144" y="2759"/>
                  </a:lnTo>
                  <a:lnTo>
                    <a:pt x="6144" y="602"/>
                  </a:lnTo>
                  <a:close/>
                  <a:moveTo>
                    <a:pt x="0" y="1"/>
                  </a:moveTo>
                  <a:lnTo>
                    <a:pt x="0" y="3387"/>
                  </a:lnTo>
                  <a:lnTo>
                    <a:pt x="9256" y="3387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4520" bIns="74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230" name="Google Shape;392;p 12"/>
            <p:cNvSpPr/>
            <p:nvPr/>
          </p:nvSpPr>
          <p:spPr>
            <a:xfrm>
              <a:off x="1336320" y="1858680"/>
              <a:ext cx="407520" cy="6696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9257" h="1530">
                  <a:moveTo>
                    <a:pt x="0" y="1"/>
                  </a:moveTo>
                  <a:lnTo>
                    <a:pt x="0" y="928"/>
                  </a:lnTo>
                  <a:lnTo>
                    <a:pt x="2956" y="928"/>
                  </a:lnTo>
                  <a:lnTo>
                    <a:pt x="3574" y="1529"/>
                  </a:lnTo>
                  <a:lnTo>
                    <a:pt x="5679" y="1529"/>
                  </a:lnTo>
                  <a:lnTo>
                    <a:pt x="6295" y="928"/>
                  </a:lnTo>
                  <a:lnTo>
                    <a:pt x="9256" y="928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480" bIns="334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231" name="Google Shape;393;p 12"/>
            <p:cNvSpPr/>
            <p:nvPr/>
          </p:nvSpPr>
          <p:spPr>
            <a:xfrm>
              <a:off x="1309680" y="1926360"/>
              <a:ext cx="461520" cy="66960"/>
            </a:xfrm>
            <a:custGeom>
              <a:avLst/>
              <a:gdLst>
                <a:gd name="textAreaLeft" fmla="*/ 0 w 461520"/>
                <a:gd name="textAreaRight" fmla="*/ 461880 w 46152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10487" h="1530">
                  <a:moveTo>
                    <a:pt x="0" y="0"/>
                  </a:moveTo>
                  <a:lnTo>
                    <a:pt x="0" y="604"/>
                  </a:lnTo>
                  <a:cubicBezTo>
                    <a:pt x="0" y="1116"/>
                    <a:pt x="415" y="1529"/>
                    <a:pt x="927" y="1529"/>
                  </a:cubicBezTo>
                  <a:lnTo>
                    <a:pt x="9561" y="1529"/>
                  </a:lnTo>
                  <a:cubicBezTo>
                    <a:pt x="10071" y="1529"/>
                    <a:pt x="10486" y="1116"/>
                    <a:pt x="10486" y="604"/>
                  </a:cubicBezTo>
                  <a:lnTo>
                    <a:pt x="10486" y="0"/>
                  </a:lnTo>
                  <a:lnTo>
                    <a:pt x="7094" y="0"/>
                  </a:lnTo>
                  <a:lnTo>
                    <a:pt x="6477" y="629"/>
                  </a:lnTo>
                  <a:lnTo>
                    <a:pt x="4010" y="629"/>
                  </a:lnTo>
                  <a:lnTo>
                    <a:pt x="339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480" bIns="334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2" name="Google Shape;2189;p 2"/>
          <p:cNvGrpSpPr/>
          <p:nvPr/>
        </p:nvGrpSpPr>
        <p:grpSpPr>
          <a:xfrm>
            <a:off x="6345720" y="365760"/>
            <a:ext cx="3556800" cy="1646280"/>
            <a:chOff x="6345720" y="365760"/>
            <a:chExt cx="3556800" cy="1646280"/>
          </a:xfrm>
        </p:grpSpPr>
        <p:sp>
          <p:nvSpPr>
            <p:cNvPr id="2233" name="Google Shape;2190;p 2"/>
            <p:cNvSpPr/>
            <p:nvPr/>
          </p:nvSpPr>
          <p:spPr>
            <a:xfrm rot="5400000">
              <a:off x="8628480" y="17280"/>
              <a:ext cx="637200" cy="1910880"/>
            </a:xfrm>
            <a:custGeom>
              <a:avLst/>
              <a:gdLst>
                <a:gd name="textAreaLeft" fmla="*/ 0 w 637200"/>
                <a:gd name="textAreaRight" fmla="*/ 637560 w 637200"/>
                <a:gd name="textAreaTop" fmla="*/ 0 h 1910880"/>
                <a:gd name="textAreaBottom" fmla="*/ 1911240 h 191088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34" name="Google Shape;2191;p 2"/>
            <p:cNvSpPr/>
            <p:nvPr/>
          </p:nvSpPr>
          <p:spPr>
            <a:xfrm rot="5400000">
              <a:off x="8050680" y="225000"/>
              <a:ext cx="315720" cy="935280"/>
            </a:xfrm>
            <a:custGeom>
              <a:avLst/>
              <a:gdLst>
                <a:gd name="textAreaLeft" fmla="*/ 0 w 315720"/>
                <a:gd name="textAreaRight" fmla="*/ 316080 w 315720"/>
                <a:gd name="textAreaTop" fmla="*/ 0 h 935280"/>
                <a:gd name="textAreaBottom" fmla="*/ 935640 h 93528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35" name="Google Shape;2192;p 2"/>
            <p:cNvSpPr/>
            <p:nvPr/>
          </p:nvSpPr>
          <p:spPr>
            <a:xfrm rot="5400000">
              <a:off x="8442000" y="-48600"/>
              <a:ext cx="823680" cy="1652400"/>
            </a:xfrm>
            <a:custGeom>
              <a:avLst/>
              <a:gdLst>
                <a:gd name="textAreaLeft" fmla="*/ 0 w 823680"/>
                <a:gd name="textAreaRight" fmla="*/ 824040 w 823680"/>
                <a:gd name="textAreaTop" fmla="*/ 0 h 1652400"/>
                <a:gd name="textAreaBottom" fmla="*/ 1652760 h 165240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36" name="Google Shape;2193;p 2"/>
            <p:cNvSpPr/>
            <p:nvPr/>
          </p:nvSpPr>
          <p:spPr>
            <a:xfrm rot="5400000">
              <a:off x="8193960" y="303480"/>
              <a:ext cx="565200" cy="2851560"/>
            </a:xfrm>
            <a:custGeom>
              <a:avLst/>
              <a:gdLst>
                <a:gd name="textAreaLeft" fmla="*/ 0 w 565200"/>
                <a:gd name="textAreaRight" fmla="*/ 565560 w 565200"/>
                <a:gd name="textAreaTop" fmla="*/ 0 h 2851560"/>
                <a:gd name="textAreaBottom" fmla="*/ 2851920 h 2851560"/>
              </a:gdLst>
              <a:ahLst/>
              <a:cxnLst/>
              <a:rect l="textAreaLeft" t="textAreaTop" r="textAreaRight" b="textAreaBottom"/>
              <a:pathLst>
                <a:path w="266985" h="134140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37" name="Google Shape;2194;p 2"/>
            <p:cNvSpPr/>
            <p:nvPr/>
          </p:nvSpPr>
          <p:spPr>
            <a:xfrm rot="5400000">
              <a:off x="7849080" y="-339120"/>
              <a:ext cx="785520" cy="3321000"/>
            </a:xfrm>
            <a:custGeom>
              <a:avLst/>
              <a:gdLst>
                <a:gd name="textAreaLeft" fmla="*/ 0 w 785520"/>
                <a:gd name="textAreaRight" fmla="*/ 785880 w 785520"/>
                <a:gd name="textAreaTop" fmla="*/ 0 h 3321000"/>
                <a:gd name="textAreaBottom" fmla="*/ 3321360 h 332100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38" name="Google Shape;2195;p 2"/>
            <p:cNvSpPr/>
            <p:nvPr/>
          </p:nvSpPr>
          <p:spPr>
            <a:xfrm rot="5400000">
              <a:off x="6738120" y="641520"/>
              <a:ext cx="159840" cy="944640"/>
            </a:xfrm>
            <a:custGeom>
              <a:avLst/>
              <a:gdLst>
                <a:gd name="textAreaLeft" fmla="*/ 0 w 159840"/>
                <a:gd name="textAreaRight" fmla="*/ 160200 w 159840"/>
                <a:gd name="textAreaTop" fmla="*/ 0 h 944640"/>
                <a:gd name="textAreaBottom" fmla="*/ 945000 h 94464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39" name="Google Shape;2196;p 2"/>
            <p:cNvSpPr/>
            <p:nvPr/>
          </p:nvSpPr>
          <p:spPr>
            <a:xfrm rot="5400000">
              <a:off x="6923520" y="-124200"/>
              <a:ext cx="510120" cy="1490040"/>
            </a:xfrm>
            <a:custGeom>
              <a:avLst/>
              <a:gdLst>
                <a:gd name="textAreaLeft" fmla="*/ 0 w 510120"/>
                <a:gd name="textAreaRight" fmla="*/ 510480 w 510120"/>
                <a:gd name="textAreaTop" fmla="*/ 0 h 1490040"/>
                <a:gd name="textAreaBottom" fmla="*/ 1490400 h 149004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40" name="Google Shape;2197;p 2"/>
            <p:cNvSpPr/>
            <p:nvPr/>
          </p:nvSpPr>
          <p:spPr>
            <a:xfrm rot="5400000">
              <a:off x="8193240" y="235440"/>
              <a:ext cx="683280" cy="1822680"/>
            </a:xfrm>
            <a:custGeom>
              <a:avLst/>
              <a:gdLst>
                <a:gd name="textAreaLeft" fmla="*/ 0 w 683280"/>
                <a:gd name="textAreaRight" fmla="*/ 683640 w 683280"/>
                <a:gd name="textAreaTop" fmla="*/ 0 h 1822680"/>
                <a:gd name="textAreaBottom" fmla="*/ 1823040 h 182268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2241" name="Google Shape;2198;p 2"/>
          <p:cNvGrpSpPr/>
          <p:nvPr/>
        </p:nvGrpSpPr>
        <p:grpSpPr>
          <a:xfrm>
            <a:off x="-755280" y="365760"/>
            <a:ext cx="3556800" cy="1646640"/>
            <a:chOff x="-755280" y="365760"/>
            <a:chExt cx="3556800" cy="1646640"/>
          </a:xfrm>
        </p:grpSpPr>
        <p:sp>
          <p:nvSpPr>
            <p:cNvPr id="2242" name="Google Shape;2199;p 2"/>
            <p:cNvSpPr/>
            <p:nvPr/>
          </p:nvSpPr>
          <p:spPr>
            <a:xfrm rot="5400000" flipV="1">
              <a:off x="-118440" y="18000"/>
              <a:ext cx="637200" cy="1910880"/>
            </a:xfrm>
            <a:custGeom>
              <a:avLst/>
              <a:gdLst>
                <a:gd name="textAreaLeft" fmla="*/ 0 w 637200"/>
                <a:gd name="textAreaRight" fmla="*/ 637560 w 637200"/>
                <a:gd name="textAreaTop" fmla="*/ 360 h 1910880"/>
                <a:gd name="textAreaBottom" fmla="*/ 1911600 h 191088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43" name="Google Shape;2200;p 2"/>
            <p:cNvSpPr/>
            <p:nvPr/>
          </p:nvSpPr>
          <p:spPr>
            <a:xfrm rot="5400000" flipV="1">
              <a:off x="780480" y="224640"/>
              <a:ext cx="315720" cy="935280"/>
            </a:xfrm>
            <a:custGeom>
              <a:avLst/>
              <a:gdLst>
                <a:gd name="textAreaLeft" fmla="*/ 0 w 315720"/>
                <a:gd name="textAreaRight" fmla="*/ 316080 w 315720"/>
                <a:gd name="textAreaTop" fmla="*/ 360 h 935280"/>
                <a:gd name="textAreaBottom" fmla="*/ 936000 h 93528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44" name="Google Shape;2201;p 2"/>
            <p:cNvSpPr/>
            <p:nvPr/>
          </p:nvSpPr>
          <p:spPr>
            <a:xfrm rot="5400000" flipV="1">
              <a:off x="-118080" y="-48240"/>
              <a:ext cx="823680" cy="1652400"/>
            </a:xfrm>
            <a:custGeom>
              <a:avLst/>
              <a:gdLst>
                <a:gd name="textAreaLeft" fmla="*/ 0 w 823680"/>
                <a:gd name="textAreaRight" fmla="*/ 824040 w 823680"/>
                <a:gd name="textAreaTop" fmla="*/ 360 h 1652400"/>
                <a:gd name="textAreaBottom" fmla="*/ 1653120 h 165240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45" name="Google Shape;2202;p 2"/>
            <p:cNvSpPr/>
            <p:nvPr/>
          </p:nvSpPr>
          <p:spPr>
            <a:xfrm rot="5400000" flipV="1">
              <a:off x="387720" y="303840"/>
              <a:ext cx="565200" cy="2851560"/>
            </a:xfrm>
            <a:custGeom>
              <a:avLst/>
              <a:gdLst>
                <a:gd name="textAreaLeft" fmla="*/ 0 w 565200"/>
                <a:gd name="textAreaRight" fmla="*/ 565560 w 565200"/>
                <a:gd name="textAreaTop" fmla="*/ -360 h 2851560"/>
                <a:gd name="textAreaBottom" fmla="*/ 2851560 h 2851560"/>
              </a:gdLst>
              <a:ahLst/>
              <a:cxnLst/>
              <a:rect l="textAreaLeft" t="textAreaTop" r="textAreaRight" b="textAreaBottom"/>
              <a:pathLst>
                <a:path w="266985" h="134140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46" name="Google Shape;2203;p 2"/>
            <p:cNvSpPr/>
            <p:nvPr/>
          </p:nvSpPr>
          <p:spPr>
            <a:xfrm rot="5400000" flipV="1">
              <a:off x="512280" y="-338400"/>
              <a:ext cx="785520" cy="3321000"/>
            </a:xfrm>
            <a:custGeom>
              <a:avLst/>
              <a:gdLst>
                <a:gd name="textAreaLeft" fmla="*/ 0 w 785520"/>
                <a:gd name="textAreaRight" fmla="*/ 785880 w 785520"/>
                <a:gd name="textAreaTop" fmla="*/ -360 h 3321000"/>
                <a:gd name="textAreaBottom" fmla="*/ 3321000 h 332100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47" name="Google Shape;2204;p 2"/>
            <p:cNvSpPr/>
            <p:nvPr/>
          </p:nvSpPr>
          <p:spPr>
            <a:xfrm rot="5400000" flipV="1">
              <a:off x="2249280" y="642240"/>
              <a:ext cx="159840" cy="944640"/>
            </a:xfrm>
            <a:custGeom>
              <a:avLst/>
              <a:gdLst>
                <a:gd name="textAreaLeft" fmla="*/ 0 w 159840"/>
                <a:gd name="textAreaRight" fmla="*/ 160200 w 159840"/>
                <a:gd name="textAreaTop" fmla="*/ 360 h 944640"/>
                <a:gd name="textAreaBottom" fmla="*/ 945360 h 94464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48" name="Google Shape;2205;p 2"/>
            <p:cNvSpPr/>
            <p:nvPr/>
          </p:nvSpPr>
          <p:spPr>
            <a:xfrm rot="5400000" flipV="1">
              <a:off x="1713960" y="-124560"/>
              <a:ext cx="510120" cy="1490040"/>
            </a:xfrm>
            <a:custGeom>
              <a:avLst/>
              <a:gdLst>
                <a:gd name="textAreaLeft" fmla="*/ 0 w 510120"/>
                <a:gd name="textAreaRight" fmla="*/ 510480 w 510120"/>
                <a:gd name="textAreaTop" fmla="*/ -360 h 1490040"/>
                <a:gd name="textAreaBottom" fmla="*/ 1490040 h 149004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49" name="Google Shape;2206;p 2"/>
            <p:cNvSpPr/>
            <p:nvPr/>
          </p:nvSpPr>
          <p:spPr>
            <a:xfrm rot="5400000" flipV="1">
              <a:off x="270360" y="235800"/>
              <a:ext cx="683280" cy="1822680"/>
            </a:xfrm>
            <a:custGeom>
              <a:avLst/>
              <a:gdLst>
                <a:gd name="textAreaLeft" fmla="*/ 0 w 683280"/>
                <a:gd name="textAreaRight" fmla="*/ 683640 w 683280"/>
                <a:gd name="textAreaTop" fmla="*/ -360 h 1822680"/>
                <a:gd name="textAreaBottom" fmla="*/ 1822680 h 182268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2250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400" b="0" strike="noStrike" spc="-1">
                <a:solidFill>
                  <a:schemeClr val="dk1"/>
                </a:solidFill>
                <a:latin typeface="Oswald"/>
                <a:ea typeface="Oswald"/>
              </a:rPr>
              <a:t>Android’s </a:t>
            </a:r>
            <a:r>
              <a:rPr lang="en" sz="3400" b="0" strike="noStrike" spc="-1">
                <a:solidFill>
                  <a:schemeClr val="accent1"/>
                </a:solidFill>
                <a:latin typeface="Oswald"/>
                <a:ea typeface="Oswald"/>
              </a:rPr>
              <a:t>Solution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1" name="Picture 20"/>
          <p:cNvSpPr/>
          <p:nvPr/>
        </p:nvSpPr>
        <p:spPr>
          <a:xfrm>
            <a:off x="8464320" y="4523400"/>
            <a:ext cx="568440" cy="510120"/>
          </a:xfrm>
          <a:prstGeom prst="roundRect">
            <a:avLst>
              <a:gd name="adj" fmla="val 8594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glow rad="139680">
              <a:srgbClr val="190057">
                <a:alpha val="40000"/>
              </a:srgbClr>
            </a:glow>
            <a:outerShdw blurRad="152280" dist="317520" dir="5400000" sx="90000" sy="-19000" rotWithShape="0">
              <a:srgbClr val="000000">
                <a:alpha val="15000"/>
              </a:srgbClr>
            </a:outerShdw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2" name="Google Shape;374;p 10"/>
          <p:cNvSpPr txBox="1"/>
          <p:nvPr/>
        </p:nvSpPr>
        <p:spPr>
          <a:xfrm>
            <a:off x="1805760" y="1611720"/>
            <a:ext cx="3200400" cy="39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200" b="0" strike="noStrike" spc="-1">
                <a:solidFill>
                  <a:schemeClr val="dk1"/>
                </a:solidFill>
                <a:latin typeface="Oswald"/>
                <a:ea typeface="Oswald"/>
              </a:rPr>
              <a:t>The old boot-chain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53" name="Google Shape;387;p 10"/>
          <p:cNvGrpSpPr/>
          <p:nvPr/>
        </p:nvGrpSpPr>
        <p:grpSpPr>
          <a:xfrm>
            <a:off x="1309680" y="1600200"/>
            <a:ext cx="461520" cy="393120"/>
            <a:chOff x="1309680" y="1600200"/>
            <a:chExt cx="461520" cy="393120"/>
          </a:xfrm>
        </p:grpSpPr>
        <p:sp>
          <p:nvSpPr>
            <p:cNvPr id="2254" name="Google Shape;388;p 10"/>
            <p:cNvSpPr/>
            <p:nvPr/>
          </p:nvSpPr>
          <p:spPr>
            <a:xfrm>
              <a:off x="1472040" y="1736280"/>
              <a:ext cx="27360" cy="4068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629" h="929">
                  <a:moveTo>
                    <a:pt x="1" y="1"/>
                  </a:moveTo>
                  <a:lnTo>
                    <a:pt x="1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255" name="Google Shape;389;p 10"/>
            <p:cNvSpPr/>
            <p:nvPr/>
          </p:nvSpPr>
          <p:spPr>
            <a:xfrm>
              <a:off x="1336320" y="1600200"/>
              <a:ext cx="407520" cy="5364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53640"/>
                <a:gd name="textAreaBottom" fmla="*/ 54000 h 53640"/>
              </a:gdLst>
              <a:ahLst/>
              <a:cxnLst/>
              <a:rect l="textAreaLeft" t="textAreaTop" r="textAreaRight" b="textAreaBottom"/>
              <a:pathLst>
                <a:path w="9257" h="1230">
                  <a:moveTo>
                    <a:pt x="0" y="1"/>
                  </a:moveTo>
                  <a:lnTo>
                    <a:pt x="0" y="1229"/>
                  </a:lnTo>
                  <a:lnTo>
                    <a:pt x="9256" y="1229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7000" bIns="2700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256" name="Google Shape;390;p 10"/>
            <p:cNvSpPr/>
            <p:nvPr/>
          </p:nvSpPr>
          <p:spPr>
            <a:xfrm>
              <a:off x="1635840" y="1736280"/>
              <a:ext cx="27360" cy="4068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628" h="929">
                  <a:moveTo>
                    <a:pt x="0" y="1"/>
                  </a:moveTo>
                  <a:lnTo>
                    <a:pt x="0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257" name="Google Shape;391;p 10"/>
            <p:cNvSpPr/>
            <p:nvPr/>
          </p:nvSpPr>
          <p:spPr>
            <a:xfrm>
              <a:off x="1337400" y="1681920"/>
              <a:ext cx="407520" cy="14868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148680"/>
                <a:gd name="textAreaBottom" fmla="*/ 149040 h 148680"/>
              </a:gdLst>
              <a:ahLst/>
              <a:cxnLst/>
              <a:rect l="textAreaLeft" t="textAreaTop" r="textAreaRight" b="textAreaBottom"/>
              <a:pathLst>
                <a:path w="9257" h="3387">
                  <a:moveTo>
                    <a:pt x="1856" y="602"/>
                  </a:moveTo>
                  <a:lnTo>
                    <a:pt x="1856" y="2759"/>
                  </a:lnTo>
                  <a:lnTo>
                    <a:pt x="1229" y="2759"/>
                  </a:lnTo>
                  <a:lnTo>
                    <a:pt x="1229" y="602"/>
                  </a:lnTo>
                  <a:close/>
                  <a:moveTo>
                    <a:pt x="4315" y="602"/>
                  </a:moveTo>
                  <a:lnTo>
                    <a:pt x="4315" y="2759"/>
                  </a:lnTo>
                  <a:lnTo>
                    <a:pt x="2457" y="2759"/>
                  </a:lnTo>
                  <a:lnTo>
                    <a:pt x="2457" y="602"/>
                  </a:lnTo>
                  <a:close/>
                  <a:moveTo>
                    <a:pt x="5543" y="602"/>
                  </a:moveTo>
                  <a:lnTo>
                    <a:pt x="5543" y="2759"/>
                  </a:lnTo>
                  <a:lnTo>
                    <a:pt x="4914" y="2759"/>
                  </a:lnTo>
                  <a:lnTo>
                    <a:pt x="4914" y="602"/>
                  </a:lnTo>
                  <a:close/>
                  <a:moveTo>
                    <a:pt x="8000" y="602"/>
                  </a:moveTo>
                  <a:lnTo>
                    <a:pt x="8000" y="2759"/>
                  </a:lnTo>
                  <a:lnTo>
                    <a:pt x="6144" y="2759"/>
                  </a:lnTo>
                  <a:lnTo>
                    <a:pt x="6144" y="602"/>
                  </a:lnTo>
                  <a:close/>
                  <a:moveTo>
                    <a:pt x="0" y="1"/>
                  </a:moveTo>
                  <a:lnTo>
                    <a:pt x="0" y="3387"/>
                  </a:lnTo>
                  <a:lnTo>
                    <a:pt x="9256" y="3387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4520" bIns="74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258" name="Google Shape;392;p 10"/>
            <p:cNvSpPr/>
            <p:nvPr/>
          </p:nvSpPr>
          <p:spPr>
            <a:xfrm>
              <a:off x="1336320" y="1858680"/>
              <a:ext cx="407520" cy="6696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9257" h="1530">
                  <a:moveTo>
                    <a:pt x="0" y="1"/>
                  </a:moveTo>
                  <a:lnTo>
                    <a:pt x="0" y="928"/>
                  </a:lnTo>
                  <a:lnTo>
                    <a:pt x="2956" y="928"/>
                  </a:lnTo>
                  <a:lnTo>
                    <a:pt x="3574" y="1529"/>
                  </a:lnTo>
                  <a:lnTo>
                    <a:pt x="5679" y="1529"/>
                  </a:lnTo>
                  <a:lnTo>
                    <a:pt x="6295" y="928"/>
                  </a:lnTo>
                  <a:lnTo>
                    <a:pt x="9256" y="928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480" bIns="334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259" name="Google Shape;393;p 10"/>
            <p:cNvSpPr/>
            <p:nvPr/>
          </p:nvSpPr>
          <p:spPr>
            <a:xfrm>
              <a:off x="1309680" y="1926360"/>
              <a:ext cx="461520" cy="66960"/>
            </a:xfrm>
            <a:custGeom>
              <a:avLst/>
              <a:gdLst>
                <a:gd name="textAreaLeft" fmla="*/ 0 w 461520"/>
                <a:gd name="textAreaRight" fmla="*/ 461880 w 46152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10487" h="1530">
                  <a:moveTo>
                    <a:pt x="0" y="0"/>
                  </a:moveTo>
                  <a:lnTo>
                    <a:pt x="0" y="604"/>
                  </a:lnTo>
                  <a:cubicBezTo>
                    <a:pt x="0" y="1116"/>
                    <a:pt x="415" y="1529"/>
                    <a:pt x="927" y="1529"/>
                  </a:cubicBezTo>
                  <a:lnTo>
                    <a:pt x="9561" y="1529"/>
                  </a:lnTo>
                  <a:cubicBezTo>
                    <a:pt x="10071" y="1529"/>
                    <a:pt x="10486" y="1116"/>
                    <a:pt x="10486" y="604"/>
                  </a:cubicBezTo>
                  <a:lnTo>
                    <a:pt x="10486" y="0"/>
                  </a:lnTo>
                  <a:lnTo>
                    <a:pt x="7094" y="0"/>
                  </a:lnTo>
                  <a:lnTo>
                    <a:pt x="6477" y="629"/>
                  </a:lnTo>
                  <a:lnTo>
                    <a:pt x="4010" y="629"/>
                  </a:lnTo>
                  <a:lnTo>
                    <a:pt x="339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480" bIns="334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pic>
        <p:nvPicPr>
          <p:cNvPr id="2260" name="Picture 2259"/>
          <p:cNvPicPr/>
          <p:nvPr/>
        </p:nvPicPr>
        <p:blipFill>
          <a:blip r:embed="rId3"/>
          <a:stretch/>
        </p:blipFill>
        <p:spPr>
          <a:xfrm>
            <a:off x="228600" y="2800080"/>
            <a:ext cx="8686440" cy="400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1" name="Google Shape;2189;p43"/>
          <p:cNvGrpSpPr/>
          <p:nvPr/>
        </p:nvGrpSpPr>
        <p:grpSpPr>
          <a:xfrm>
            <a:off x="6345720" y="365760"/>
            <a:ext cx="3556800" cy="1646280"/>
            <a:chOff x="6345720" y="365760"/>
            <a:chExt cx="3556800" cy="1646280"/>
          </a:xfrm>
        </p:grpSpPr>
        <p:sp>
          <p:nvSpPr>
            <p:cNvPr id="2262" name="Google Shape;2190;p43"/>
            <p:cNvSpPr/>
            <p:nvPr/>
          </p:nvSpPr>
          <p:spPr>
            <a:xfrm rot="5400000">
              <a:off x="8628480" y="17280"/>
              <a:ext cx="637200" cy="1910880"/>
            </a:xfrm>
            <a:custGeom>
              <a:avLst/>
              <a:gdLst>
                <a:gd name="textAreaLeft" fmla="*/ 0 w 637200"/>
                <a:gd name="textAreaRight" fmla="*/ 637560 w 637200"/>
                <a:gd name="textAreaTop" fmla="*/ 0 h 1910880"/>
                <a:gd name="textAreaBottom" fmla="*/ 1911240 h 191088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63" name="Google Shape;2191;p43"/>
            <p:cNvSpPr/>
            <p:nvPr/>
          </p:nvSpPr>
          <p:spPr>
            <a:xfrm rot="5400000">
              <a:off x="8050680" y="225000"/>
              <a:ext cx="315720" cy="935280"/>
            </a:xfrm>
            <a:custGeom>
              <a:avLst/>
              <a:gdLst>
                <a:gd name="textAreaLeft" fmla="*/ 0 w 315720"/>
                <a:gd name="textAreaRight" fmla="*/ 316080 w 315720"/>
                <a:gd name="textAreaTop" fmla="*/ 0 h 935280"/>
                <a:gd name="textAreaBottom" fmla="*/ 935640 h 93528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64" name="Google Shape;2192;p43"/>
            <p:cNvSpPr/>
            <p:nvPr/>
          </p:nvSpPr>
          <p:spPr>
            <a:xfrm rot="5400000">
              <a:off x="8442000" y="-48600"/>
              <a:ext cx="823680" cy="1652400"/>
            </a:xfrm>
            <a:custGeom>
              <a:avLst/>
              <a:gdLst>
                <a:gd name="textAreaLeft" fmla="*/ 0 w 823680"/>
                <a:gd name="textAreaRight" fmla="*/ 824040 w 823680"/>
                <a:gd name="textAreaTop" fmla="*/ 0 h 1652400"/>
                <a:gd name="textAreaBottom" fmla="*/ 1652760 h 165240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65" name="Google Shape;2193;p43"/>
            <p:cNvSpPr/>
            <p:nvPr/>
          </p:nvSpPr>
          <p:spPr>
            <a:xfrm rot="5400000">
              <a:off x="8193960" y="303480"/>
              <a:ext cx="565200" cy="2851560"/>
            </a:xfrm>
            <a:custGeom>
              <a:avLst/>
              <a:gdLst>
                <a:gd name="textAreaLeft" fmla="*/ 0 w 565200"/>
                <a:gd name="textAreaRight" fmla="*/ 565560 w 565200"/>
                <a:gd name="textAreaTop" fmla="*/ 0 h 2851560"/>
                <a:gd name="textAreaBottom" fmla="*/ 2851920 h 2851560"/>
              </a:gdLst>
              <a:ahLst/>
              <a:cxnLst/>
              <a:rect l="textAreaLeft" t="textAreaTop" r="textAreaRight" b="textAreaBottom"/>
              <a:pathLst>
                <a:path w="266985" h="134140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66" name="Google Shape;2194;p43"/>
            <p:cNvSpPr/>
            <p:nvPr/>
          </p:nvSpPr>
          <p:spPr>
            <a:xfrm rot="5400000">
              <a:off x="7849080" y="-339120"/>
              <a:ext cx="785520" cy="3321000"/>
            </a:xfrm>
            <a:custGeom>
              <a:avLst/>
              <a:gdLst>
                <a:gd name="textAreaLeft" fmla="*/ 0 w 785520"/>
                <a:gd name="textAreaRight" fmla="*/ 785880 w 785520"/>
                <a:gd name="textAreaTop" fmla="*/ 0 h 3321000"/>
                <a:gd name="textAreaBottom" fmla="*/ 3321360 h 332100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67" name="Google Shape;2195;p43"/>
            <p:cNvSpPr/>
            <p:nvPr/>
          </p:nvSpPr>
          <p:spPr>
            <a:xfrm rot="5400000">
              <a:off x="6738120" y="641520"/>
              <a:ext cx="159840" cy="944640"/>
            </a:xfrm>
            <a:custGeom>
              <a:avLst/>
              <a:gdLst>
                <a:gd name="textAreaLeft" fmla="*/ 0 w 159840"/>
                <a:gd name="textAreaRight" fmla="*/ 160200 w 159840"/>
                <a:gd name="textAreaTop" fmla="*/ 0 h 944640"/>
                <a:gd name="textAreaBottom" fmla="*/ 945000 h 94464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68" name="Google Shape;2196;p43"/>
            <p:cNvSpPr/>
            <p:nvPr/>
          </p:nvSpPr>
          <p:spPr>
            <a:xfrm rot="5400000">
              <a:off x="6923520" y="-124200"/>
              <a:ext cx="510120" cy="1490040"/>
            </a:xfrm>
            <a:custGeom>
              <a:avLst/>
              <a:gdLst>
                <a:gd name="textAreaLeft" fmla="*/ 0 w 510120"/>
                <a:gd name="textAreaRight" fmla="*/ 510480 w 510120"/>
                <a:gd name="textAreaTop" fmla="*/ 0 h 1490040"/>
                <a:gd name="textAreaBottom" fmla="*/ 1490400 h 149004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69" name="Google Shape;2197;p43"/>
            <p:cNvSpPr/>
            <p:nvPr/>
          </p:nvSpPr>
          <p:spPr>
            <a:xfrm rot="5400000">
              <a:off x="8193240" y="235440"/>
              <a:ext cx="683280" cy="1822680"/>
            </a:xfrm>
            <a:custGeom>
              <a:avLst/>
              <a:gdLst>
                <a:gd name="textAreaLeft" fmla="*/ 0 w 683280"/>
                <a:gd name="textAreaRight" fmla="*/ 683640 w 683280"/>
                <a:gd name="textAreaTop" fmla="*/ 0 h 1822680"/>
                <a:gd name="textAreaBottom" fmla="*/ 1823040 h 182268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2270" name="Google Shape;2198;p43"/>
          <p:cNvGrpSpPr/>
          <p:nvPr/>
        </p:nvGrpSpPr>
        <p:grpSpPr>
          <a:xfrm>
            <a:off x="-755280" y="365760"/>
            <a:ext cx="3556800" cy="1646640"/>
            <a:chOff x="-755280" y="365760"/>
            <a:chExt cx="3556800" cy="1646640"/>
          </a:xfrm>
        </p:grpSpPr>
        <p:sp>
          <p:nvSpPr>
            <p:cNvPr id="2271" name="Google Shape;2199;p43"/>
            <p:cNvSpPr/>
            <p:nvPr/>
          </p:nvSpPr>
          <p:spPr>
            <a:xfrm rot="5400000" flipV="1">
              <a:off x="-118440" y="18000"/>
              <a:ext cx="637200" cy="1910880"/>
            </a:xfrm>
            <a:custGeom>
              <a:avLst/>
              <a:gdLst>
                <a:gd name="textAreaLeft" fmla="*/ 0 w 637200"/>
                <a:gd name="textAreaRight" fmla="*/ 637560 w 637200"/>
                <a:gd name="textAreaTop" fmla="*/ 360 h 1910880"/>
                <a:gd name="textAreaBottom" fmla="*/ 1911600 h 191088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72" name="Google Shape;2200;p43"/>
            <p:cNvSpPr/>
            <p:nvPr/>
          </p:nvSpPr>
          <p:spPr>
            <a:xfrm rot="5400000" flipV="1">
              <a:off x="780480" y="224640"/>
              <a:ext cx="315720" cy="935280"/>
            </a:xfrm>
            <a:custGeom>
              <a:avLst/>
              <a:gdLst>
                <a:gd name="textAreaLeft" fmla="*/ 0 w 315720"/>
                <a:gd name="textAreaRight" fmla="*/ 316080 w 315720"/>
                <a:gd name="textAreaTop" fmla="*/ 360 h 935280"/>
                <a:gd name="textAreaBottom" fmla="*/ 936000 h 93528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73" name="Google Shape;2201;p43"/>
            <p:cNvSpPr/>
            <p:nvPr/>
          </p:nvSpPr>
          <p:spPr>
            <a:xfrm rot="5400000" flipV="1">
              <a:off x="-118080" y="-48240"/>
              <a:ext cx="823680" cy="1652400"/>
            </a:xfrm>
            <a:custGeom>
              <a:avLst/>
              <a:gdLst>
                <a:gd name="textAreaLeft" fmla="*/ 0 w 823680"/>
                <a:gd name="textAreaRight" fmla="*/ 824040 w 823680"/>
                <a:gd name="textAreaTop" fmla="*/ 360 h 1652400"/>
                <a:gd name="textAreaBottom" fmla="*/ 1653120 h 165240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74" name="Google Shape;2202;p43"/>
            <p:cNvSpPr/>
            <p:nvPr/>
          </p:nvSpPr>
          <p:spPr>
            <a:xfrm rot="5400000" flipV="1">
              <a:off x="387720" y="303840"/>
              <a:ext cx="565200" cy="2851560"/>
            </a:xfrm>
            <a:custGeom>
              <a:avLst/>
              <a:gdLst>
                <a:gd name="textAreaLeft" fmla="*/ 0 w 565200"/>
                <a:gd name="textAreaRight" fmla="*/ 565560 w 565200"/>
                <a:gd name="textAreaTop" fmla="*/ -360 h 2851560"/>
                <a:gd name="textAreaBottom" fmla="*/ 2851560 h 2851560"/>
              </a:gdLst>
              <a:ahLst/>
              <a:cxnLst/>
              <a:rect l="textAreaLeft" t="textAreaTop" r="textAreaRight" b="textAreaBottom"/>
              <a:pathLst>
                <a:path w="266985" h="134140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75" name="Google Shape;2203;p43"/>
            <p:cNvSpPr/>
            <p:nvPr/>
          </p:nvSpPr>
          <p:spPr>
            <a:xfrm rot="5400000" flipV="1">
              <a:off x="512280" y="-338400"/>
              <a:ext cx="785520" cy="3321000"/>
            </a:xfrm>
            <a:custGeom>
              <a:avLst/>
              <a:gdLst>
                <a:gd name="textAreaLeft" fmla="*/ 0 w 785520"/>
                <a:gd name="textAreaRight" fmla="*/ 785880 w 785520"/>
                <a:gd name="textAreaTop" fmla="*/ -360 h 3321000"/>
                <a:gd name="textAreaBottom" fmla="*/ 3321000 h 332100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76" name="Google Shape;2204;p43"/>
            <p:cNvSpPr/>
            <p:nvPr/>
          </p:nvSpPr>
          <p:spPr>
            <a:xfrm rot="5400000" flipV="1">
              <a:off x="2249280" y="642240"/>
              <a:ext cx="159840" cy="944640"/>
            </a:xfrm>
            <a:custGeom>
              <a:avLst/>
              <a:gdLst>
                <a:gd name="textAreaLeft" fmla="*/ 0 w 159840"/>
                <a:gd name="textAreaRight" fmla="*/ 160200 w 159840"/>
                <a:gd name="textAreaTop" fmla="*/ 360 h 944640"/>
                <a:gd name="textAreaBottom" fmla="*/ 945360 h 94464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77" name="Google Shape;2205;p43"/>
            <p:cNvSpPr/>
            <p:nvPr/>
          </p:nvSpPr>
          <p:spPr>
            <a:xfrm rot="5400000" flipV="1">
              <a:off x="1713960" y="-124560"/>
              <a:ext cx="510120" cy="1490040"/>
            </a:xfrm>
            <a:custGeom>
              <a:avLst/>
              <a:gdLst>
                <a:gd name="textAreaLeft" fmla="*/ 0 w 510120"/>
                <a:gd name="textAreaRight" fmla="*/ 510480 w 510120"/>
                <a:gd name="textAreaTop" fmla="*/ -360 h 1490040"/>
                <a:gd name="textAreaBottom" fmla="*/ 1490040 h 149004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78" name="Google Shape;2206;p43"/>
            <p:cNvSpPr/>
            <p:nvPr/>
          </p:nvSpPr>
          <p:spPr>
            <a:xfrm rot="5400000" flipV="1">
              <a:off x="270360" y="235800"/>
              <a:ext cx="683280" cy="1822680"/>
            </a:xfrm>
            <a:custGeom>
              <a:avLst/>
              <a:gdLst>
                <a:gd name="textAreaLeft" fmla="*/ 0 w 683280"/>
                <a:gd name="textAreaRight" fmla="*/ 683640 w 683280"/>
                <a:gd name="textAreaTop" fmla="*/ -360 h 1822680"/>
                <a:gd name="textAreaBottom" fmla="*/ 1822680 h 182268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2279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400" b="0" strike="noStrike" spc="-1">
                <a:solidFill>
                  <a:schemeClr val="dk1"/>
                </a:solidFill>
                <a:latin typeface="Oswald"/>
                <a:ea typeface="Oswald"/>
              </a:rPr>
              <a:t>Android’s </a:t>
            </a:r>
            <a:r>
              <a:rPr lang="en" sz="3400" b="0" strike="noStrike" spc="-1">
                <a:solidFill>
                  <a:schemeClr val="accent1"/>
                </a:solidFill>
                <a:latin typeface="Oswald"/>
                <a:ea typeface="Oswald"/>
              </a:rPr>
              <a:t>Solution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0" name="Picture 1"/>
          <p:cNvSpPr/>
          <p:nvPr/>
        </p:nvSpPr>
        <p:spPr>
          <a:xfrm>
            <a:off x="8464320" y="4523400"/>
            <a:ext cx="568440" cy="510120"/>
          </a:xfrm>
          <a:prstGeom prst="roundRect">
            <a:avLst>
              <a:gd name="adj" fmla="val 8594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glow rad="139680">
              <a:srgbClr val="190057">
                <a:alpha val="40000"/>
              </a:srgbClr>
            </a:glow>
            <a:outerShdw blurRad="152280" dist="317520" dir="5400000" sx="90000" sy="-19000" rotWithShape="0">
              <a:srgbClr val="000000">
                <a:alpha val="15000"/>
              </a:srgbClr>
            </a:outerShdw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1" name="Google Shape;374;p 9"/>
          <p:cNvSpPr txBox="1"/>
          <p:nvPr/>
        </p:nvSpPr>
        <p:spPr>
          <a:xfrm>
            <a:off x="1805760" y="1611720"/>
            <a:ext cx="4823640" cy="39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200" b="0" strike="noStrike" spc="-1">
                <a:solidFill>
                  <a:schemeClr val="dk1"/>
                </a:solidFill>
                <a:latin typeface="Oswald"/>
                <a:ea typeface="Oswald"/>
              </a:rPr>
              <a:t>Securing update: </a:t>
            </a:r>
            <a:r>
              <a:rPr lang="en" sz="2200" b="0" strike="noStrike" spc="-1">
                <a:solidFill>
                  <a:srgbClr val="96FFF3"/>
                </a:solidFill>
                <a:latin typeface="Oswald"/>
                <a:ea typeface="Oswald"/>
              </a:rPr>
              <a:t>the A/B solution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82" name="Google Shape;387;p 9"/>
          <p:cNvGrpSpPr/>
          <p:nvPr/>
        </p:nvGrpSpPr>
        <p:grpSpPr>
          <a:xfrm>
            <a:off x="1309680" y="1600200"/>
            <a:ext cx="461520" cy="393120"/>
            <a:chOff x="1309680" y="1600200"/>
            <a:chExt cx="461520" cy="393120"/>
          </a:xfrm>
        </p:grpSpPr>
        <p:sp>
          <p:nvSpPr>
            <p:cNvPr id="2283" name="Google Shape;388;p 9"/>
            <p:cNvSpPr/>
            <p:nvPr/>
          </p:nvSpPr>
          <p:spPr>
            <a:xfrm>
              <a:off x="1472040" y="1736280"/>
              <a:ext cx="27360" cy="4068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629" h="929">
                  <a:moveTo>
                    <a:pt x="1" y="1"/>
                  </a:moveTo>
                  <a:lnTo>
                    <a:pt x="1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284" name="Google Shape;389;p 9"/>
            <p:cNvSpPr/>
            <p:nvPr/>
          </p:nvSpPr>
          <p:spPr>
            <a:xfrm>
              <a:off x="1336320" y="1600200"/>
              <a:ext cx="407520" cy="5364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53640"/>
                <a:gd name="textAreaBottom" fmla="*/ 54000 h 53640"/>
              </a:gdLst>
              <a:ahLst/>
              <a:cxnLst/>
              <a:rect l="textAreaLeft" t="textAreaTop" r="textAreaRight" b="textAreaBottom"/>
              <a:pathLst>
                <a:path w="9257" h="1230">
                  <a:moveTo>
                    <a:pt x="0" y="1"/>
                  </a:moveTo>
                  <a:lnTo>
                    <a:pt x="0" y="1229"/>
                  </a:lnTo>
                  <a:lnTo>
                    <a:pt x="9256" y="1229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7000" bIns="2700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285" name="Google Shape;390;p 9"/>
            <p:cNvSpPr/>
            <p:nvPr/>
          </p:nvSpPr>
          <p:spPr>
            <a:xfrm>
              <a:off x="1635840" y="1736280"/>
              <a:ext cx="27360" cy="4068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628" h="929">
                  <a:moveTo>
                    <a:pt x="0" y="1"/>
                  </a:moveTo>
                  <a:lnTo>
                    <a:pt x="0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286" name="Google Shape;391;p 9"/>
            <p:cNvSpPr/>
            <p:nvPr/>
          </p:nvSpPr>
          <p:spPr>
            <a:xfrm>
              <a:off x="1337400" y="1681920"/>
              <a:ext cx="407520" cy="14868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148680"/>
                <a:gd name="textAreaBottom" fmla="*/ 149040 h 148680"/>
              </a:gdLst>
              <a:ahLst/>
              <a:cxnLst/>
              <a:rect l="textAreaLeft" t="textAreaTop" r="textAreaRight" b="textAreaBottom"/>
              <a:pathLst>
                <a:path w="9257" h="3387">
                  <a:moveTo>
                    <a:pt x="1856" y="602"/>
                  </a:moveTo>
                  <a:lnTo>
                    <a:pt x="1856" y="2759"/>
                  </a:lnTo>
                  <a:lnTo>
                    <a:pt x="1229" y="2759"/>
                  </a:lnTo>
                  <a:lnTo>
                    <a:pt x="1229" y="602"/>
                  </a:lnTo>
                  <a:close/>
                  <a:moveTo>
                    <a:pt x="4315" y="602"/>
                  </a:moveTo>
                  <a:lnTo>
                    <a:pt x="4315" y="2759"/>
                  </a:lnTo>
                  <a:lnTo>
                    <a:pt x="2457" y="2759"/>
                  </a:lnTo>
                  <a:lnTo>
                    <a:pt x="2457" y="602"/>
                  </a:lnTo>
                  <a:close/>
                  <a:moveTo>
                    <a:pt x="5543" y="602"/>
                  </a:moveTo>
                  <a:lnTo>
                    <a:pt x="5543" y="2759"/>
                  </a:lnTo>
                  <a:lnTo>
                    <a:pt x="4914" y="2759"/>
                  </a:lnTo>
                  <a:lnTo>
                    <a:pt x="4914" y="602"/>
                  </a:lnTo>
                  <a:close/>
                  <a:moveTo>
                    <a:pt x="8000" y="602"/>
                  </a:moveTo>
                  <a:lnTo>
                    <a:pt x="8000" y="2759"/>
                  </a:lnTo>
                  <a:lnTo>
                    <a:pt x="6144" y="2759"/>
                  </a:lnTo>
                  <a:lnTo>
                    <a:pt x="6144" y="602"/>
                  </a:lnTo>
                  <a:close/>
                  <a:moveTo>
                    <a:pt x="0" y="1"/>
                  </a:moveTo>
                  <a:lnTo>
                    <a:pt x="0" y="3387"/>
                  </a:lnTo>
                  <a:lnTo>
                    <a:pt x="9256" y="3387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4520" bIns="74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287" name="Google Shape;392;p 9"/>
            <p:cNvSpPr/>
            <p:nvPr/>
          </p:nvSpPr>
          <p:spPr>
            <a:xfrm>
              <a:off x="1336320" y="1858680"/>
              <a:ext cx="407520" cy="6696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9257" h="1530">
                  <a:moveTo>
                    <a:pt x="0" y="1"/>
                  </a:moveTo>
                  <a:lnTo>
                    <a:pt x="0" y="928"/>
                  </a:lnTo>
                  <a:lnTo>
                    <a:pt x="2956" y="928"/>
                  </a:lnTo>
                  <a:lnTo>
                    <a:pt x="3574" y="1529"/>
                  </a:lnTo>
                  <a:lnTo>
                    <a:pt x="5679" y="1529"/>
                  </a:lnTo>
                  <a:lnTo>
                    <a:pt x="6295" y="928"/>
                  </a:lnTo>
                  <a:lnTo>
                    <a:pt x="9256" y="928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480" bIns="334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288" name="Google Shape;393;p 9"/>
            <p:cNvSpPr/>
            <p:nvPr/>
          </p:nvSpPr>
          <p:spPr>
            <a:xfrm>
              <a:off x="1309680" y="1926360"/>
              <a:ext cx="461520" cy="66960"/>
            </a:xfrm>
            <a:custGeom>
              <a:avLst/>
              <a:gdLst>
                <a:gd name="textAreaLeft" fmla="*/ 0 w 461520"/>
                <a:gd name="textAreaRight" fmla="*/ 461880 w 46152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10487" h="1530">
                  <a:moveTo>
                    <a:pt x="0" y="0"/>
                  </a:moveTo>
                  <a:lnTo>
                    <a:pt x="0" y="604"/>
                  </a:lnTo>
                  <a:cubicBezTo>
                    <a:pt x="0" y="1116"/>
                    <a:pt x="415" y="1529"/>
                    <a:pt x="927" y="1529"/>
                  </a:cubicBezTo>
                  <a:lnTo>
                    <a:pt x="9561" y="1529"/>
                  </a:lnTo>
                  <a:cubicBezTo>
                    <a:pt x="10071" y="1529"/>
                    <a:pt x="10486" y="1116"/>
                    <a:pt x="10486" y="604"/>
                  </a:cubicBezTo>
                  <a:lnTo>
                    <a:pt x="10486" y="0"/>
                  </a:lnTo>
                  <a:lnTo>
                    <a:pt x="7094" y="0"/>
                  </a:lnTo>
                  <a:lnTo>
                    <a:pt x="6477" y="629"/>
                  </a:lnTo>
                  <a:lnTo>
                    <a:pt x="4010" y="629"/>
                  </a:lnTo>
                  <a:lnTo>
                    <a:pt x="339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480" bIns="334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pic>
        <p:nvPicPr>
          <p:cNvPr id="2289" name="Picture 2288"/>
          <p:cNvPicPr/>
          <p:nvPr/>
        </p:nvPicPr>
        <p:blipFill>
          <a:blip r:embed="rId3"/>
          <a:stretch/>
        </p:blipFill>
        <p:spPr>
          <a:xfrm>
            <a:off x="457200" y="2743200"/>
            <a:ext cx="7592400" cy="1047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0" name="Google Shape;2189;p 3"/>
          <p:cNvGrpSpPr/>
          <p:nvPr/>
        </p:nvGrpSpPr>
        <p:grpSpPr>
          <a:xfrm>
            <a:off x="6345720" y="365760"/>
            <a:ext cx="3556800" cy="1646280"/>
            <a:chOff x="6345720" y="365760"/>
            <a:chExt cx="3556800" cy="1646280"/>
          </a:xfrm>
        </p:grpSpPr>
        <p:sp>
          <p:nvSpPr>
            <p:cNvPr id="2291" name="Google Shape;2190;p 3"/>
            <p:cNvSpPr/>
            <p:nvPr/>
          </p:nvSpPr>
          <p:spPr>
            <a:xfrm rot="5400000">
              <a:off x="8628480" y="17280"/>
              <a:ext cx="637200" cy="1910880"/>
            </a:xfrm>
            <a:custGeom>
              <a:avLst/>
              <a:gdLst>
                <a:gd name="textAreaLeft" fmla="*/ 0 w 637200"/>
                <a:gd name="textAreaRight" fmla="*/ 637560 w 637200"/>
                <a:gd name="textAreaTop" fmla="*/ 0 h 1910880"/>
                <a:gd name="textAreaBottom" fmla="*/ 1911240 h 191088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92" name="Google Shape;2191;p 3"/>
            <p:cNvSpPr/>
            <p:nvPr/>
          </p:nvSpPr>
          <p:spPr>
            <a:xfrm rot="5400000">
              <a:off x="8050680" y="225000"/>
              <a:ext cx="315720" cy="935280"/>
            </a:xfrm>
            <a:custGeom>
              <a:avLst/>
              <a:gdLst>
                <a:gd name="textAreaLeft" fmla="*/ 0 w 315720"/>
                <a:gd name="textAreaRight" fmla="*/ 316080 w 315720"/>
                <a:gd name="textAreaTop" fmla="*/ 0 h 935280"/>
                <a:gd name="textAreaBottom" fmla="*/ 935640 h 93528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93" name="Google Shape;2192;p 3"/>
            <p:cNvSpPr/>
            <p:nvPr/>
          </p:nvSpPr>
          <p:spPr>
            <a:xfrm rot="5400000">
              <a:off x="8442000" y="-48600"/>
              <a:ext cx="823680" cy="1652400"/>
            </a:xfrm>
            <a:custGeom>
              <a:avLst/>
              <a:gdLst>
                <a:gd name="textAreaLeft" fmla="*/ 0 w 823680"/>
                <a:gd name="textAreaRight" fmla="*/ 824040 w 823680"/>
                <a:gd name="textAreaTop" fmla="*/ 0 h 1652400"/>
                <a:gd name="textAreaBottom" fmla="*/ 1652760 h 165240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94" name="Google Shape;2193;p 3"/>
            <p:cNvSpPr/>
            <p:nvPr/>
          </p:nvSpPr>
          <p:spPr>
            <a:xfrm rot="5400000">
              <a:off x="8193960" y="303480"/>
              <a:ext cx="565200" cy="2851560"/>
            </a:xfrm>
            <a:custGeom>
              <a:avLst/>
              <a:gdLst>
                <a:gd name="textAreaLeft" fmla="*/ 0 w 565200"/>
                <a:gd name="textAreaRight" fmla="*/ 565560 w 565200"/>
                <a:gd name="textAreaTop" fmla="*/ 0 h 2851560"/>
                <a:gd name="textAreaBottom" fmla="*/ 2851920 h 2851560"/>
              </a:gdLst>
              <a:ahLst/>
              <a:cxnLst/>
              <a:rect l="textAreaLeft" t="textAreaTop" r="textAreaRight" b="textAreaBottom"/>
              <a:pathLst>
                <a:path w="266985" h="134140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95" name="Google Shape;2194;p 3"/>
            <p:cNvSpPr/>
            <p:nvPr/>
          </p:nvSpPr>
          <p:spPr>
            <a:xfrm rot="5400000">
              <a:off x="7849080" y="-339120"/>
              <a:ext cx="785520" cy="3321000"/>
            </a:xfrm>
            <a:custGeom>
              <a:avLst/>
              <a:gdLst>
                <a:gd name="textAreaLeft" fmla="*/ 0 w 785520"/>
                <a:gd name="textAreaRight" fmla="*/ 785880 w 785520"/>
                <a:gd name="textAreaTop" fmla="*/ 0 h 3321000"/>
                <a:gd name="textAreaBottom" fmla="*/ 3321360 h 332100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96" name="Google Shape;2195;p 3"/>
            <p:cNvSpPr/>
            <p:nvPr/>
          </p:nvSpPr>
          <p:spPr>
            <a:xfrm rot="5400000">
              <a:off x="6738120" y="641520"/>
              <a:ext cx="159840" cy="944640"/>
            </a:xfrm>
            <a:custGeom>
              <a:avLst/>
              <a:gdLst>
                <a:gd name="textAreaLeft" fmla="*/ 0 w 159840"/>
                <a:gd name="textAreaRight" fmla="*/ 160200 w 159840"/>
                <a:gd name="textAreaTop" fmla="*/ 0 h 944640"/>
                <a:gd name="textAreaBottom" fmla="*/ 945000 h 94464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97" name="Google Shape;2196;p 3"/>
            <p:cNvSpPr/>
            <p:nvPr/>
          </p:nvSpPr>
          <p:spPr>
            <a:xfrm rot="5400000">
              <a:off x="6923520" y="-124200"/>
              <a:ext cx="510120" cy="1490040"/>
            </a:xfrm>
            <a:custGeom>
              <a:avLst/>
              <a:gdLst>
                <a:gd name="textAreaLeft" fmla="*/ 0 w 510120"/>
                <a:gd name="textAreaRight" fmla="*/ 510480 w 510120"/>
                <a:gd name="textAreaTop" fmla="*/ 0 h 1490040"/>
                <a:gd name="textAreaBottom" fmla="*/ 1490400 h 149004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98" name="Google Shape;2197;p 3"/>
            <p:cNvSpPr/>
            <p:nvPr/>
          </p:nvSpPr>
          <p:spPr>
            <a:xfrm rot="5400000">
              <a:off x="8193240" y="235440"/>
              <a:ext cx="683280" cy="1822680"/>
            </a:xfrm>
            <a:custGeom>
              <a:avLst/>
              <a:gdLst>
                <a:gd name="textAreaLeft" fmla="*/ 0 w 683280"/>
                <a:gd name="textAreaRight" fmla="*/ 683640 w 683280"/>
                <a:gd name="textAreaTop" fmla="*/ 0 h 1822680"/>
                <a:gd name="textAreaBottom" fmla="*/ 1823040 h 182268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2299" name="Google Shape;2198;p 3"/>
          <p:cNvGrpSpPr/>
          <p:nvPr/>
        </p:nvGrpSpPr>
        <p:grpSpPr>
          <a:xfrm>
            <a:off x="-755280" y="365760"/>
            <a:ext cx="3556800" cy="1646640"/>
            <a:chOff x="-755280" y="365760"/>
            <a:chExt cx="3556800" cy="1646640"/>
          </a:xfrm>
        </p:grpSpPr>
        <p:sp>
          <p:nvSpPr>
            <p:cNvPr id="2300" name="Google Shape;2199;p 3"/>
            <p:cNvSpPr/>
            <p:nvPr/>
          </p:nvSpPr>
          <p:spPr>
            <a:xfrm rot="5400000" flipV="1">
              <a:off x="-118440" y="18000"/>
              <a:ext cx="637200" cy="1910880"/>
            </a:xfrm>
            <a:custGeom>
              <a:avLst/>
              <a:gdLst>
                <a:gd name="textAreaLeft" fmla="*/ 0 w 637200"/>
                <a:gd name="textAreaRight" fmla="*/ 637560 w 637200"/>
                <a:gd name="textAreaTop" fmla="*/ 360 h 1910880"/>
                <a:gd name="textAreaBottom" fmla="*/ 1911600 h 191088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01" name="Google Shape;2200;p 3"/>
            <p:cNvSpPr/>
            <p:nvPr/>
          </p:nvSpPr>
          <p:spPr>
            <a:xfrm rot="5400000" flipV="1">
              <a:off x="780480" y="224640"/>
              <a:ext cx="315720" cy="935280"/>
            </a:xfrm>
            <a:custGeom>
              <a:avLst/>
              <a:gdLst>
                <a:gd name="textAreaLeft" fmla="*/ 0 w 315720"/>
                <a:gd name="textAreaRight" fmla="*/ 316080 w 315720"/>
                <a:gd name="textAreaTop" fmla="*/ 360 h 935280"/>
                <a:gd name="textAreaBottom" fmla="*/ 936000 h 93528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02" name="Google Shape;2201;p 3"/>
            <p:cNvSpPr/>
            <p:nvPr/>
          </p:nvSpPr>
          <p:spPr>
            <a:xfrm rot="5400000" flipV="1">
              <a:off x="-118080" y="-48240"/>
              <a:ext cx="823680" cy="1652400"/>
            </a:xfrm>
            <a:custGeom>
              <a:avLst/>
              <a:gdLst>
                <a:gd name="textAreaLeft" fmla="*/ 0 w 823680"/>
                <a:gd name="textAreaRight" fmla="*/ 824040 w 823680"/>
                <a:gd name="textAreaTop" fmla="*/ 360 h 1652400"/>
                <a:gd name="textAreaBottom" fmla="*/ 1653120 h 165240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03" name="Google Shape;2202;p 3"/>
            <p:cNvSpPr/>
            <p:nvPr/>
          </p:nvSpPr>
          <p:spPr>
            <a:xfrm rot="5400000" flipV="1">
              <a:off x="387720" y="303840"/>
              <a:ext cx="565200" cy="2851560"/>
            </a:xfrm>
            <a:custGeom>
              <a:avLst/>
              <a:gdLst>
                <a:gd name="textAreaLeft" fmla="*/ 0 w 565200"/>
                <a:gd name="textAreaRight" fmla="*/ 565560 w 565200"/>
                <a:gd name="textAreaTop" fmla="*/ -360 h 2851560"/>
                <a:gd name="textAreaBottom" fmla="*/ 2851560 h 2851560"/>
              </a:gdLst>
              <a:ahLst/>
              <a:cxnLst/>
              <a:rect l="textAreaLeft" t="textAreaTop" r="textAreaRight" b="textAreaBottom"/>
              <a:pathLst>
                <a:path w="266985" h="134140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04" name="Google Shape;2203;p 3"/>
            <p:cNvSpPr/>
            <p:nvPr/>
          </p:nvSpPr>
          <p:spPr>
            <a:xfrm rot="5400000" flipV="1">
              <a:off x="512280" y="-338400"/>
              <a:ext cx="785520" cy="3321000"/>
            </a:xfrm>
            <a:custGeom>
              <a:avLst/>
              <a:gdLst>
                <a:gd name="textAreaLeft" fmla="*/ 0 w 785520"/>
                <a:gd name="textAreaRight" fmla="*/ 785880 w 785520"/>
                <a:gd name="textAreaTop" fmla="*/ -360 h 3321000"/>
                <a:gd name="textAreaBottom" fmla="*/ 3321000 h 332100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05" name="Google Shape;2204;p 3"/>
            <p:cNvSpPr/>
            <p:nvPr/>
          </p:nvSpPr>
          <p:spPr>
            <a:xfrm rot="5400000" flipV="1">
              <a:off x="2249280" y="642240"/>
              <a:ext cx="159840" cy="944640"/>
            </a:xfrm>
            <a:custGeom>
              <a:avLst/>
              <a:gdLst>
                <a:gd name="textAreaLeft" fmla="*/ 0 w 159840"/>
                <a:gd name="textAreaRight" fmla="*/ 160200 w 159840"/>
                <a:gd name="textAreaTop" fmla="*/ 360 h 944640"/>
                <a:gd name="textAreaBottom" fmla="*/ 945360 h 94464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06" name="Google Shape;2205;p 3"/>
            <p:cNvSpPr/>
            <p:nvPr/>
          </p:nvSpPr>
          <p:spPr>
            <a:xfrm rot="5400000" flipV="1">
              <a:off x="1713960" y="-124560"/>
              <a:ext cx="510120" cy="1490040"/>
            </a:xfrm>
            <a:custGeom>
              <a:avLst/>
              <a:gdLst>
                <a:gd name="textAreaLeft" fmla="*/ 0 w 510120"/>
                <a:gd name="textAreaRight" fmla="*/ 510480 w 510120"/>
                <a:gd name="textAreaTop" fmla="*/ -360 h 1490040"/>
                <a:gd name="textAreaBottom" fmla="*/ 1490040 h 149004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07" name="Google Shape;2206;p 3"/>
            <p:cNvSpPr/>
            <p:nvPr/>
          </p:nvSpPr>
          <p:spPr>
            <a:xfrm rot="5400000" flipV="1">
              <a:off x="270360" y="235800"/>
              <a:ext cx="683280" cy="1822680"/>
            </a:xfrm>
            <a:custGeom>
              <a:avLst/>
              <a:gdLst>
                <a:gd name="textAreaLeft" fmla="*/ 0 w 683280"/>
                <a:gd name="textAreaRight" fmla="*/ 683640 w 683280"/>
                <a:gd name="textAreaTop" fmla="*/ -360 h 1822680"/>
                <a:gd name="textAreaBottom" fmla="*/ 1822680 h 182268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2308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400" b="0" strike="noStrike" spc="-1">
                <a:solidFill>
                  <a:schemeClr val="dk1"/>
                </a:solidFill>
                <a:latin typeface="Oswald"/>
                <a:ea typeface="Oswald"/>
              </a:rPr>
              <a:t>Android’s </a:t>
            </a:r>
            <a:r>
              <a:rPr lang="en" sz="3400" b="0" strike="noStrike" spc="-1">
                <a:solidFill>
                  <a:schemeClr val="accent1"/>
                </a:solidFill>
                <a:latin typeface="Oswald"/>
                <a:ea typeface="Oswald"/>
              </a:rPr>
              <a:t>Solution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9" name="Picture 21"/>
          <p:cNvSpPr/>
          <p:nvPr/>
        </p:nvSpPr>
        <p:spPr>
          <a:xfrm>
            <a:off x="8464320" y="4523400"/>
            <a:ext cx="568440" cy="510120"/>
          </a:xfrm>
          <a:prstGeom prst="roundRect">
            <a:avLst>
              <a:gd name="adj" fmla="val 8594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glow rad="139680">
              <a:srgbClr val="190057">
                <a:alpha val="40000"/>
              </a:srgbClr>
            </a:glow>
            <a:outerShdw blurRad="152280" dist="317520" dir="5400000" sx="90000" sy="-19000" rotWithShape="0">
              <a:srgbClr val="000000">
                <a:alpha val="15000"/>
              </a:srgbClr>
            </a:outerShdw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0" name="Google Shape;374;p 11"/>
          <p:cNvSpPr txBox="1"/>
          <p:nvPr/>
        </p:nvSpPr>
        <p:spPr>
          <a:xfrm>
            <a:off x="1805760" y="1611720"/>
            <a:ext cx="5738040" cy="39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200" b="0" strike="noStrike" spc="-1">
                <a:solidFill>
                  <a:schemeClr val="dk1"/>
                </a:solidFill>
                <a:latin typeface="Oswald"/>
                <a:ea typeface="Oswald"/>
              </a:rPr>
              <a:t>Reducing update size: </a:t>
            </a:r>
            <a:r>
              <a:rPr lang="en" sz="2200" b="0" strike="noStrike" spc="-1">
                <a:solidFill>
                  <a:srgbClr val="96FFF3"/>
                </a:solidFill>
                <a:latin typeface="Oswald"/>
                <a:ea typeface="Oswald"/>
              </a:rPr>
              <a:t>Dynamic partitions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11" name="Google Shape;387;p 11"/>
          <p:cNvGrpSpPr/>
          <p:nvPr/>
        </p:nvGrpSpPr>
        <p:grpSpPr>
          <a:xfrm>
            <a:off x="1309680" y="1600200"/>
            <a:ext cx="461520" cy="393120"/>
            <a:chOff x="1309680" y="1600200"/>
            <a:chExt cx="461520" cy="393120"/>
          </a:xfrm>
        </p:grpSpPr>
        <p:sp>
          <p:nvSpPr>
            <p:cNvPr id="2312" name="Google Shape;388;p 11"/>
            <p:cNvSpPr/>
            <p:nvPr/>
          </p:nvSpPr>
          <p:spPr>
            <a:xfrm>
              <a:off x="1472040" y="1736280"/>
              <a:ext cx="27360" cy="4068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629" h="929">
                  <a:moveTo>
                    <a:pt x="1" y="1"/>
                  </a:moveTo>
                  <a:lnTo>
                    <a:pt x="1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313" name="Google Shape;389;p 11"/>
            <p:cNvSpPr/>
            <p:nvPr/>
          </p:nvSpPr>
          <p:spPr>
            <a:xfrm>
              <a:off x="1336320" y="1600200"/>
              <a:ext cx="407520" cy="5364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53640"/>
                <a:gd name="textAreaBottom" fmla="*/ 54000 h 53640"/>
              </a:gdLst>
              <a:ahLst/>
              <a:cxnLst/>
              <a:rect l="textAreaLeft" t="textAreaTop" r="textAreaRight" b="textAreaBottom"/>
              <a:pathLst>
                <a:path w="9257" h="1230">
                  <a:moveTo>
                    <a:pt x="0" y="1"/>
                  </a:moveTo>
                  <a:lnTo>
                    <a:pt x="0" y="1229"/>
                  </a:lnTo>
                  <a:lnTo>
                    <a:pt x="9256" y="1229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7000" bIns="2700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314" name="Google Shape;390;p 11"/>
            <p:cNvSpPr/>
            <p:nvPr/>
          </p:nvSpPr>
          <p:spPr>
            <a:xfrm>
              <a:off x="1635840" y="1736280"/>
              <a:ext cx="27360" cy="4068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628" h="929">
                  <a:moveTo>
                    <a:pt x="0" y="1"/>
                  </a:moveTo>
                  <a:lnTo>
                    <a:pt x="0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315" name="Google Shape;391;p 11"/>
            <p:cNvSpPr/>
            <p:nvPr/>
          </p:nvSpPr>
          <p:spPr>
            <a:xfrm>
              <a:off x="1337400" y="1681920"/>
              <a:ext cx="407520" cy="14868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148680"/>
                <a:gd name="textAreaBottom" fmla="*/ 149040 h 148680"/>
              </a:gdLst>
              <a:ahLst/>
              <a:cxnLst/>
              <a:rect l="textAreaLeft" t="textAreaTop" r="textAreaRight" b="textAreaBottom"/>
              <a:pathLst>
                <a:path w="9257" h="3387">
                  <a:moveTo>
                    <a:pt x="1856" y="602"/>
                  </a:moveTo>
                  <a:lnTo>
                    <a:pt x="1856" y="2759"/>
                  </a:lnTo>
                  <a:lnTo>
                    <a:pt x="1229" y="2759"/>
                  </a:lnTo>
                  <a:lnTo>
                    <a:pt x="1229" y="602"/>
                  </a:lnTo>
                  <a:close/>
                  <a:moveTo>
                    <a:pt x="4315" y="602"/>
                  </a:moveTo>
                  <a:lnTo>
                    <a:pt x="4315" y="2759"/>
                  </a:lnTo>
                  <a:lnTo>
                    <a:pt x="2457" y="2759"/>
                  </a:lnTo>
                  <a:lnTo>
                    <a:pt x="2457" y="602"/>
                  </a:lnTo>
                  <a:close/>
                  <a:moveTo>
                    <a:pt x="5543" y="602"/>
                  </a:moveTo>
                  <a:lnTo>
                    <a:pt x="5543" y="2759"/>
                  </a:lnTo>
                  <a:lnTo>
                    <a:pt x="4914" y="2759"/>
                  </a:lnTo>
                  <a:lnTo>
                    <a:pt x="4914" y="602"/>
                  </a:lnTo>
                  <a:close/>
                  <a:moveTo>
                    <a:pt x="8000" y="602"/>
                  </a:moveTo>
                  <a:lnTo>
                    <a:pt x="8000" y="2759"/>
                  </a:lnTo>
                  <a:lnTo>
                    <a:pt x="6144" y="2759"/>
                  </a:lnTo>
                  <a:lnTo>
                    <a:pt x="6144" y="602"/>
                  </a:lnTo>
                  <a:close/>
                  <a:moveTo>
                    <a:pt x="0" y="1"/>
                  </a:moveTo>
                  <a:lnTo>
                    <a:pt x="0" y="3387"/>
                  </a:lnTo>
                  <a:lnTo>
                    <a:pt x="9256" y="3387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4520" bIns="74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316" name="Google Shape;392;p 11"/>
            <p:cNvSpPr/>
            <p:nvPr/>
          </p:nvSpPr>
          <p:spPr>
            <a:xfrm>
              <a:off x="1336320" y="1858680"/>
              <a:ext cx="407520" cy="6696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9257" h="1530">
                  <a:moveTo>
                    <a:pt x="0" y="1"/>
                  </a:moveTo>
                  <a:lnTo>
                    <a:pt x="0" y="928"/>
                  </a:lnTo>
                  <a:lnTo>
                    <a:pt x="2956" y="928"/>
                  </a:lnTo>
                  <a:lnTo>
                    <a:pt x="3574" y="1529"/>
                  </a:lnTo>
                  <a:lnTo>
                    <a:pt x="5679" y="1529"/>
                  </a:lnTo>
                  <a:lnTo>
                    <a:pt x="6295" y="928"/>
                  </a:lnTo>
                  <a:lnTo>
                    <a:pt x="9256" y="928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480" bIns="334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317" name="Google Shape;393;p 11"/>
            <p:cNvSpPr/>
            <p:nvPr/>
          </p:nvSpPr>
          <p:spPr>
            <a:xfrm>
              <a:off x="1309680" y="1926360"/>
              <a:ext cx="461520" cy="66960"/>
            </a:xfrm>
            <a:custGeom>
              <a:avLst/>
              <a:gdLst>
                <a:gd name="textAreaLeft" fmla="*/ 0 w 461520"/>
                <a:gd name="textAreaRight" fmla="*/ 461880 w 46152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10487" h="1530">
                  <a:moveTo>
                    <a:pt x="0" y="0"/>
                  </a:moveTo>
                  <a:lnTo>
                    <a:pt x="0" y="604"/>
                  </a:lnTo>
                  <a:cubicBezTo>
                    <a:pt x="0" y="1116"/>
                    <a:pt x="415" y="1529"/>
                    <a:pt x="927" y="1529"/>
                  </a:cubicBezTo>
                  <a:lnTo>
                    <a:pt x="9561" y="1529"/>
                  </a:lnTo>
                  <a:cubicBezTo>
                    <a:pt x="10071" y="1529"/>
                    <a:pt x="10486" y="1116"/>
                    <a:pt x="10486" y="604"/>
                  </a:cubicBezTo>
                  <a:lnTo>
                    <a:pt x="10486" y="0"/>
                  </a:lnTo>
                  <a:lnTo>
                    <a:pt x="7094" y="0"/>
                  </a:lnTo>
                  <a:lnTo>
                    <a:pt x="6477" y="629"/>
                  </a:lnTo>
                  <a:lnTo>
                    <a:pt x="4010" y="629"/>
                  </a:lnTo>
                  <a:lnTo>
                    <a:pt x="339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480" bIns="334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pic>
        <p:nvPicPr>
          <p:cNvPr id="2318" name="Picture 2317"/>
          <p:cNvPicPr/>
          <p:nvPr/>
        </p:nvPicPr>
        <p:blipFill>
          <a:blip r:embed="rId3"/>
          <a:stretch/>
        </p:blipFill>
        <p:spPr>
          <a:xfrm>
            <a:off x="526320" y="2664000"/>
            <a:ext cx="7703280" cy="1023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9" name="Google Shape;2189;p 4"/>
          <p:cNvGrpSpPr/>
          <p:nvPr/>
        </p:nvGrpSpPr>
        <p:grpSpPr>
          <a:xfrm>
            <a:off x="6345720" y="365760"/>
            <a:ext cx="3556800" cy="1646280"/>
            <a:chOff x="6345720" y="365760"/>
            <a:chExt cx="3556800" cy="1646280"/>
          </a:xfrm>
        </p:grpSpPr>
        <p:sp>
          <p:nvSpPr>
            <p:cNvPr id="2320" name="Google Shape;2190;p 4"/>
            <p:cNvSpPr/>
            <p:nvPr/>
          </p:nvSpPr>
          <p:spPr>
            <a:xfrm rot="5400000">
              <a:off x="8628480" y="17280"/>
              <a:ext cx="637200" cy="1910880"/>
            </a:xfrm>
            <a:custGeom>
              <a:avLst/>
              <a:gdLst>
                <a:gd name="textAreaLeft" fmla="*/ 0 w 637200"/>
                <a:gd name="textAreaRight" fmla="*/ 637560 w 637200"/>
                <a:gd name="textAreaTop" fmla="*/ 0 h 1910880"/>
                <a:gd name="textAreaBottom" fmla="*/ 1911240 h 191088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21" name="Google Shape;2191;p 4"/>
            <p:cNvSpPr/>
            <p:nvPr/>
          </p:nvSpPr>
          <p:spPr>
            <a:xfrm rot="5400000">
              <a:off x="8050680" y="225000"/>
              <a:ext cx="315720" cy="935280"/>
            </a:xfrm>
            <a:custGeom>
              <a:avLst/>
              <a:gdLst>
                <a:gd name="textAreaLeft" fmla="*/ 0 w 315720"/>
                <a:gd name="textAreaRight" fmla="*/ 316080 w 315720"/>
                <a:gd name="textAreaTop" fmla="*/ 0 h 935280"/>
                <a:gd name="textAreaBottom" fmla="*/ 935640 h 93528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22" name="Google Shape;2192;p 4"/>
            <p:cNvSpPr/>
            <p:nvPr/>
          </p:nvSpPr>
          <p:spPr>
            <a:xfrm rot="5400000">
              <a:off x="8442000" y="-48600"/>
              <a:ext cx="823680" cy="1652400"/>
            </a:xfrm>
            <a:custGeom>
              <a:avLst/>
              <a:gdLst>
                <a:gd name="textAreaLeft" fmla="*/ 0 w 823680"/>
                <a:gd name="textAreaRight" fmla="*/ 824040 w 823680"/>
                <a:gd name="textAreaTop" fmla="*/ 0 h 1652400"/>
                <a:gd name="textAreaBottom" fmla="*/ 1652760 h 165240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23" name="Google Shape;2193;p 4"/>
            <p:cNvSpPr/>
            <p:nvPr/>
          </p:nvSpPr>
          <p:spPr>
            <a:xfrm rot="5400000">
              <a:off x="8193960" y="303480"/>
              <a:ext cx="565200" cy="2851560"/>
            </a:xfrm>
            <a:custGeom>
              <a:avLst/>
              <a:gdLst>
                <a:gd name="textAreaLeft" fmla="*/ 0 w 565200"/>
                <a:gd name="textAreaRight" fmla="*/ 565560 w 565200"/>
                <a:gd name="textAreaTop" fmla="*/ 0 h 2851560"/>
                <a:gd name="textAreaBottom" fmla="*/ 2851920 h 2851560"/>
              </a:gdLst>
              <a:ahLst/>
              <a:cxnLst/>
              <a:rect l="textAreaLeft" t="textAreaTop" r="textAreaRight" b="textAreaBottom"/>
              <a:pathLst>
                <a:path w="266985" h="134140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24" name="Google Shape;2194;p 4"/>
            <p:cNvSpPr/>
            <p:nvPr/>
          </p:nvSpPr>
          <p:spPr>
            <a:xfrm rot="5400000">
              <a:off x="7849080" y="-339120"/>
              <a:ext cx="785520" cy="3321000"/>
            </a:xfrm>
            <a:custGeom>
              <a:avLst/>
              <a:gdLst>
                <a:gd name="textAreaLeft" fmla="*/ 0 w 785520"/>
                <a:gd name="textAreaRight" fmla="*/ 785880 w 785520"/>
                <a:gd name="textAreaTop" fmla="*/ 0 h 3321000"/>
                <a:gd name="textAreaBottom" fmla="*/ 3321360 h 332100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25" name="Google Shape;2195;p 4"/>
            <p:cNvSpPr/>
            <p:nvPr/>
          </p:nvSpPr>
          <p:spPr>
            <a:xfrm rot="5400000">
              <a:off x="6738120" y="641520"/>
              <a:ext cx="159840" cy="944640"/>
            </a:xfrm>
            <a:custGeom>
              <a:avLst/>
              <a:gdLst>
                <a:gd name="textAreaLeft" fmla="*/ 0 w 159840"/>
                <a:gd name="textAreaRight" fmla="*/ 160200 w 159840"/>
                <a:gd name="textAreaTop" fmla="*/ 0 h 944640"/>
                <a:gd name="textAreaBottom" fmla="*/ 945000 h 94464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26" name="Google Shape;2196;p 4"/>
            <p:cNvSpPr/>
            <p:nvPr/>
          </p:nvSpPr>
          <p:spPr>
            <a:xfrm rot="5400000">
              <a:off x="6923520" y="-124200"/>
              <a:ext cx="510120" cy="1490040"/>
            </a:xfrm>
            <a:custGeom>
              <a:avLst/>
              <a:gdLst>
                <a:gd name="textAreaLeft" fmla="*/ 0 w 510120"/>
                <a:gd name="textAreaRight" fmla="*/ 510480 w 510120"/>
                <a:gd name="textAreaTop" fmla="*/ 0 h 1490040"/>
                <a:gd name="textAreaBottom" fmla="*/ 1490400 h 149004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27" name="Google Shape;2197;p 4"/>
            <p:cNvSpPr/>
            <p:nvPr/>
          </p:nvSpPr>
          <p:spPr>
            <a:xfrm rot="5400000">
              <a:off x="8193240" y="235440"/>
              <a:ext cx="683280" cy="1822680"/>
            </a:xfrm>
            <a:custGeom>
              <a:avLst/>
              <a:gdLst>
                <a:gd name="textAreaLeft" fmla="*/ 0 w 683280"/>
                <a:gd name="textAreaRight" fmla="*/ 683640 w 683280"/>
                <a:gd name="textAreaTop" fmla="*/ 0 h 1822680"/>
                <a:gd name="textAreaBottom" fmla="*/ 1823040 h 182268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2328" name="Google Shape;2198;p 4"/>
          <p:cNvGrpSpPr/>
          <p:nvPr/>
        </p:nvGrpSpPr>
        <p:grpSpPr>
          <a:xfrm>
            <a:off x="-755280" y="365760"/>
            <a:ext cx="3556800" cy="1646640"/>
            <a:chOff x="-755280" y="365760"/>
            <a:chExt cx="3556800" cy="1646640"/>
          </a:xfrm>
        </p:grpSpPr>
        <p:sp>
          <p:nvSpPr>
            <p:cNvPr id="2329" name="Google Shape;2199;p 4"/>
            <p:cNvSpPr/>
            <p:nvPr/>
          </p:nvSpPr>
          <p:spPr>
            <a:xfrm rot="5400000" flipV="1">
              <a:off x="-118440" y="18000"/>
              <a:ext cx="637200" cy="1910880"/>
            </a:xfrm>
            <a:custGeom>
              <a:avLst/>
              <a:gdLst>
                <a:gd name="textAreaLeft" fmla="*/ 0 w 637200"/>
                <a:gd name="textAreaRight" fmla="*/ 637560 w 637200"/>
                <a:gd name="textAreaTop" fmla="*/ 360 h 1910880"/>
                <a:gd name="textAreaBottom" fmla="*/ 1911600 h 191088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30" name="Google Shape;2200;p 4"/>
            <p:cNvSpPr/>
            <p:nvPr/>
          </p:nvSpPr>
          <p:spPr>
            <a:xfrm rot="5400000" flipV="1">
              <a:off x="780480" y="224640"/>
              <a:ext cx="315720" cy="935280"/>
            </a:xfrm>
            <a:custGeom>
              <a:avLst/>
              <a:gdLst>
                <a:gd name="textAreaLeft" fmla="*/ 0 w 315720"/>
                <a:gd name="textAreaRight" fmla="*/ 316080 w 315720"/>
                <a:gd name="textAreaTop" fmla="*/ 360 h 935280"/>
                <a:gd name="textAreaBottom" fmla="*/ 936000 h 93528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31" name="Google Shape;2201;p 4"/>
            <p:cNvSpPr/>
            <p:nvPr/>
          </p:nvSpPr>
          <p:spPr>
            <a:xfrm rot="5400000" flipV="1">
              <a:off x="-118080" y="-48240"/>
              <a:ext cx="823680" cy="1652400"/>
            </a:xfrm>
            <a:custGeom>
              <a:avLst/>
              <a:gdLst>
                <a:gd name="textAreaLeft" fmla="*/ 0 w 823680"/>
                <a:gd name="textAreaRight" fmla="*/ 824040 w 823680"/>
                <a:gd name="textAreaTop" fmla="*/ 360 h 1652400"/>
                <a:gd name="textAreaBottom" fmla="*/ 1653120 h 165240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32" name="Google Shape;2202;p 4"/>
            <p:cNvSpPr/>
            <p:nvPr/>
          </p:nvSpPr>
          <p:spPr>
            <a:xfrm rot="5400000" flipV="1">
              <a:off x="387720" y="303840"/>
              <a:ext cx="565200" cy="2851560"/>
            </a:xfrm>
            <a:custGeom>
              <a:avLst/>
              <a:gdLst>
                <a:gd name="textAreaLeft" fmla="*/ 0 w 565200"/>
                <a:gd name="textAreaRight" fmla="*/ 565560 w 565200"/>
                <a:gd name="textAreaTop" fmla="*/ -360 h 2851560"/>
                <a:gd name="textAreaBottom" fmla="*/ 2851560 h 2851560"/>
              </a:gdLst>
              <a:ahLst/>
              <a:cxnLst/>
              <a:rect l="textAreaLeft" t="textAreaTop" r="textAreaRight" b="textAreaBottom"/>
              <a:pathLst>
                <a:path w="266985" h="134140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33" name="Google Shape;2203;p 4"/>
            <p:cNvSpPr/>
            <p:nvPr/>
          </p:nvSpPr>
          <p:spPr>
            <a:xfrm rot="5400000" flipV="1">
              <a:off x="512280" y="-338400"/>
              <a:ext cx="785520" cy="3321000"/>
            </a:xfrm>
            <a:custGeom>
              <a:avLst/>
              <a:gdLst>
                <a:gd name="textAreaLeft" fmla="*/ 0 w 785520"/>
                <a:gd name="textAreaRight" fmla="*/ 785880 w 785520"/>
                <a:gd name="textAreaTop" fmla="*/ -360 h 3321000"/>
                <a:gd name="textAreaBottom" fmla="*/ 3321000 h 332100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34" name="Google Shape;2204;p 4"/>
            <p:cNvSpPr/>
            <p:nvPr/>
          </p:nvSpPr>
          <p:spPr>
            <a:xfrm rot="5400000" flipV="1">
              <a:off x="2249280" y="642240"/>
              <a:ext cx="159840" cy="944640"/>
            </a:xfrm>
            <a:custGeom>
              <a:avLst/>
              <a:gdLst>
                <a:gd name="textAreaLeft" fmla="*/ 0 w 159840"/>
                <a:gd name="textAreaRight" fmla="*/ 160200 w 159840"/>
                <a:gd name="textAreaTop" fmla="*/ 360 h 944640"/>
                <a:gd name="textAreaBottom" fmla="*/ 945360 h 94464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35" name="Google Shape;2205;p 4"/>
            <p:cNvSpPr/>
            <p:nvPr/>
          </p:nvSpPr>
          <p:spPr>
            <a:xfrm rot="5400000" flipV="1">
              <a:off x="1713960" y="-124560"/>
              <a:ext cx="510120" cy="1490040"/>
            </a:xfrm>
            <a:custGeom>
              <a:avLst/>
              <a:gdLst>
                <a:gd name="textAreaLeft" fmla="*/ 0 w 510120"/>
                <a:gd name="textAreaRight" fmla="*/ 510480 w 510120"/>
                <a:gd name="textAreaTop" fmla="*/ -360 h 1490040"/>
                <a:gd name="textAreaBottom" fmla="*/ 1490040 h 149004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36" name="Google Shape;2206;p 4"/>
            <p:cNvSpPr/>
            <p:nvPr/>
          </p:nvSpPr>
          <p:spPr>
            <a:xfrm rot="5400000" flipV="1">
              <a:off x="270360" y="235800"/>
              <a:ext cx="683280" cy="1822680"/>
            </a:xfrm>
            <a:custGeom>
              <a:avLst/>
              <a:gdLst>
                <a:gd name="textAreaLeft" fmla="*/ 0 w 683280"/>
                <a:gd name="textAreaRight" fmla="*/ 683640 w 683280"/>
                <a:gd name="textAreaTop" fmla="*/ -360 h 1822680"/>
                <a:gd name="textAreaBottom" fmla="*/ 1822680 h 182268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2337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400" b="0" strike="noStrike" spc="-1">
                <a:solidFill>
                  <a:schemeClr val="dk1"/>
                </a:solidFill>
                <a:latin typeface="Oswald"/>
                <a:ea typeface="Oswald"/>
              </a:rPr>
              <a:t>Android’s </a:t>
            </a:r>
            <a:r>
              <a:rPr lang="en" sz="3400" b="0" strike="noStrike" spc="-1">
                <a:solidFill>
                  <a:schemeClr val="accent1"/>
                </a:solidFill>
                <a:latin typeface="Oswald"/>
                <a:ea typeface="Oswald"/>
              </a:rPr>
              <a:t>Solution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8" name="Picture 22"/>
          <p:cNvSpPr/>
          <p:nvPr/>
        </p:nvSpPr>
        <p:spPr>
          <a:xfrm>
            <a:off x="8464320" y="4523400"/>
            <a:ext cx="568440" cy="510120"/>
          </a:xfrm>
          <a:prstGeom prst="roundRect">
            <a:avLst>
              <a:gd name="adj" fmla="val 8594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glow rad="139680">
              <a:srgbClr val="190057">
                <a:alpha val="40000"/>
              </a:srgbClr>
            </a:glow>
            <a:outerShdw blurRad="152280" dist="317520" dir="5400000" sx="90000" sy="-19000" rotWithShape="0">
              <a:srgbClr val="000000">
                <a:alpha val="15000"/>
              </a:srgbClr>
            </a:outerShdw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9" name="Google Shape;374;p 13"/>
          <p:cNvSpPr txBox="1"/>
          <p:nvPr/>
        </p:nvSpPr>
        <p:spPr>
          <a:xfrm>
            <a:off x="1805760" y="1611720"/>
            <a:ext cx="5738040" cy="39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200" b="0" strike="noStrike" spc="-1">
                <a:solidFill>
                  <a:schemeClr val="dk1"/>
                </a:solidFill>
                <a:latin typeface="Oswald"/>
                <a:ea typeface="Oswald"/>
              </a:rPr>
              <a:t>Reducing update size: </a:t>
            </a:r>
            <a:r>
              <a:rPr lang="en" sz="2200" b="0" strike="noStrike" spc="-1">
                <a:solidFill>
                  <a:srgbClr val="96FFF3"/>
                </a:solidFill>
                <a:latin typeface="Oswald"/>
                <a:ea typeface="Oswald"/>
              </a:rPr>
              <a:t>Dynamic partitions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40" name="Google Shape;387;p 13"/>
          <p:cNvGrpSpPr/>
          <p:nvPr/>
        </p:nvGrpSpPr>
        <p:grpSpPr>
          <a:xfrm>
            <a:off x="1309680" y="1600200"/>
            <a:ext cx="461520" cy="393120"/>
            <a:chOff x="1309680" y="1600200"/>
            <a:chExt cx="461520" cy="393120"/>
          </a:xfrm>
        </p:grpSpPr>
        <p:sp>
          <p:nvSpPr>
            <p:cNvPr id="2341" name="Google Shape;388;p 13"/>
            <p:cNvSpPr/>
            <p:nvPr/>
          </p:nvSpPr>
          <p:spPr>
            <a:xfrm>
              <a:off x="1472040" y="1736280"/>
              <a:ext cx="27360" cy="4068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629" h="929">
                  <a:moveTo>
                    <a:pt x="1" y="1"/>
                  </a:moveTo>
                  <a:lnTo>
                    <a:pt x="1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342" name="Google Shape;389;p 13"/>
            <p:cNvSpPr/>
            <p:nvPr/>
          </p:nvSpPr>
          <p:spPr>
            <a:xfrm>
              <a:off x="1336320" y="1600200"/>
              <a:ext cx="407520" cy="5364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53640"/>
                <a:gd name="textAreaBottom" fmla="*/ 54000 h 53640"/>
              </a:gdLst>
              <a:ahLst/>
              <a:cxnLst/>
              <a:rect l="textAreaLeft" t="textAreaTop" r="textAreaRight" b="textAreaBottom"/>
              <a:pathLst>
                <a:path w="9257" h="1230">
                  <a:moveTo>
                    <a:pt x="0" y="1"/>
                  </a:moveTo>
                  <a:lnTo>
                    <a:pt x="0" y="1229"/>
                  </a:lnTo>
                  <a:lnTo>
                    <a:pt x="9256" y="1229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7000" bIns="2700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343" name="Google Shape;390;p 13"/>
            <p:cNvSpPr/>
            <p:nvPr/>
          </p:nvSpPr>
          <p:spPr>
            <a:xfrm>
              <a:off x="1635840" y="1736280"/>
              <a:ext cx="27360" cy="4068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628" h="929">
                  <a:moveTo>
                    <a:pt x="0" y="1"/>
                  </a:moveTo>
                  <a:lnTo>
                    <a:pt x="0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344" name="Google Shape;391;p 13"/>
            <p:cNvSpPr/>
            <p:nvPr/>
          </p:nvSpPr>
          <p:spPr>
            <a:xfrm>
              <a:off x="1337400" y="1681920"/>
              <a:ext cx="407520" cy="14868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148680"/>
                <a:gd name="textAreaBottom" fmla="*/ 149040 h 148680"/>
              </a:gdLst>
              <a:ahLst/>
              <a:cxnLst/>
              <a:rect l="textAreaLeft" t="textAreaTop" r="textAreaRight" b="textAreaBottom"/>
              <a:pathLst>
                <a:path w="9257" h="3387">
                  <a:moveTo>
                    <a:pt x="1856" y="602"/>
                  </a:moveTo>
                  <a:lnTo>
                    <a:pt x="1856" y="2759"/>
                  </a:lnTo>
                  <a:lnTo>
                    <a:pt x="1229" y="2759"/>
                  </a:lnTo>
                  <a:lnTo>
                    <a:pt x="1229" y="602"/>
                  </a:lnTo>
                  <a:close/>
                  <a:moveTo>
                    <a:pt x="4315" y="602"/>
                  </a:moveTo>
                  <a:lnTo>
                    <a:pt x="4315" y="2759"/>
                  </a:lnTo>
                  <a:lnTo>
                    <a:pt x="2457" y="2759"/>
                  </a:lnTo>
                  <a:lnTo>
                    <a:pt x="2457" y="602"/>
                  </a:lnTo>
                  <a:close/>
                  <a:moveTo>
                    <a:pt x="5543" y="602"/>
                  </a:moveTo>
                  <a:lnTo>
                    <a:pt x="5543" y="2759"/>
                  </a:lnTo>
                  <a:lnTo>
                    <a:pt x="4914" y="2759"/>
                  </a:lnTo>
                  <a:lnTo>
                    <a:pt x="4914" y="602"/>
                  </a:lnTo>
                  <a:close/>
                  <a:moveTo>
                    <a:pt x="8000" y="602"/>
                  </a:moveTo>
                  <a:lnTo>
                    <a:pt x="8000" y="2759"/>
                  </a:lnTo>
                  <a:lnTo>
                    <a:pt x="6144" y="2759"/>
                  </a:lnTo>
                  <a:lnTo>
                    <a:pt x="6144" y="602"/>
                  </a:lnTo>
                  <a:close/>
                  <a:moveTo>
                    <a:pt x="0" y="1"/>
                  </a:moveTo>
                  <a:lnTo>
                    <a:pt x="0" y="3387"/>
                  </a:lnTo>
                  <a:lnTo>
                    <a:pt x="9256" y="3387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4520" bIns="74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345" name="Google Shape;392;p 13"/>
            <p:cNvSpPr/>
            <p:nvPr/>
          </p:nvSpPr>
          <p:spPr>
            <a:xfrm>
              <a:off x="1336320" y="1858680"/>
              <a:ext cx="407520" cy="6696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9257" h="1530">
                  <a:moveTo>
                    <a:pt x="0" y="1"/>
                  </a:moveTo>
                  <a:lnTo>
                    <a:pt x="0" y="928"/>
                  </a:lnTo>
                  <a:lnTo>
                    <a:pt x="2956" y="928"/>
                  </a:lnTo>
                  <a:lnTo>
                    <a:pt x="3574" y="1529"/>
                  </a:lnTo>
                  <a:lnTo>
                    <a:pt x="5679" y="1529"/>
                  </a:lnTo>
                  <a:lnTo>
                    <a:pt x="6295" y="928"/>
                  </a:lnTo>
                  <a:lnTo>
                    <a:pt x="9256" y="928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480" bIns="334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346" name="Google Shape;393;p 13"/>
            <p:cNvSpPr/>
            <p:nvPr/>
          </p:nvSpPr>
          <p:spPr>
            <a:xfrm>
              <a:off x="1309680" y="1926360"/>
              <a:ext cx="461520" cy="66960"/>
            </a:xfrm>
            <a:custGeom>
              <a:avLst/>
              <a:gdLst>
                <a:gd name="textAreaLeft" fmla="*/ 0 w 461520"/>
                <a:gd name="textAreaRight" fmla="*/ 461880 w 46152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10487" h="1530">
                  <a:moveTo>
                    <a:pt x="0" y="0"/>
                  </a:moveTo>
                  <a:lnTo>
                    <a:pt x="0" y="604"/>
                  </a:lnTo>
                  <a:cubicBezTo>
                    <a:pt x="0" y="1116"/>
                    <a:pt x="415" y="1529"/>
                    <a:pt x="927" y="1529"/>
                  </a:cubicBezTo>
                  <a:lnTo>
                    <a:pt x="9561" y="1529"/>
                  </a:lnTo>
                  <a:cubicBezTo>
                    <a:pt x="10071" y="1529"/>
                    <a:pt x="10486" y="1116"/>
                    <a:pt x="10486" y="604"/>
                  </a:cubicBezTo>
                  <a:lnTo>
                    <a:pt x="10486" y="0"/>
                  </a:lnTo>
                  <a:lnTo>
                    <a:pt x="7094" y="0"/>
                  </a:lnTo>
                  <a:lnTo>
                    <a:pt x="6477" y="629"/>
                  </a:lnTo>
                  <a:lnTo>
                    <a:pt x="4010" y="629"/>
                  </a:lnTo>
                  <a:lnTo>
                    <a:pt x="339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480" bIns="334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pic>
        <p:nvPicPr>
          <p:cNvPr id="2347" name="Picture 2346"/>
          <p:cNvPicPr/>
          <p:nvPr/>
        </p:nvPicPr>
        <p:blipFill>
          <a:blip r:embed="rId3"/>
          <a:stretch/>
        </p:blipFill>
        <p:spPr>
          <a:xfrm>
            <a:off x="936720" y="2408040"/>
            <a:ext cx="7064280" cy="1935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8" name="Google Shape;2189;p 5"/>
          <p:cNvGrpSpPr/>
          <p:nvPr/>
        </p:nvGrpSpPr>
        <p:grpSpPr>
          <a:xfrm>
            <a:off x="6345720" y="365760"/>
            <a:ext cx="3556800" cy="1646280"/>
            <a:chOff x="6345720" y="365760"/>
            <a:chExt cx="3556800" cy="1646280"/>
          </a:xfrm>
        </p:grpSpPr>
        <p:sp>
          <p:nvSpPr>
            <p:cNvPr id="2349" name="Google Shape;2190;p 5"/>
            <p:cNvSpPr/>
            <p:nvPr/>
          </p:nvSpPr>
          <p:spPr>
            <a:xfrm rot="5400000">
              <a:off x="8628480" y="17280"/>
              <a:ext cx="637200" cy="1910880"/>
            </a:xfrm>
            <a:custGeom>
              <a:avLst/>
              <a:gdLst>
                <a:gd name="textAreaLeft" fmla="*/ 0 w 637200"/>
                <a:gd name="textAreaRight" fmla="*/ 637560 w 637200"/>
                <a:gd name="textAreaTop" fmla="*/ 0 h 1910880"/>
                <a:gd name="textAreaBottom" fmla="*/ 1911240 h 191088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50" name="Google Shape;2191;p 5"/>
            <p:cNvSpPr/>
            <p:nvPr/>
          </p:nvSpPr>
          <p:spPr>
            <a:xfrm rot="5400000">
              <a:off x="8050680" y="225000"/>
              <a:ext cx="315720" cy="935280"/>
            </a:xfrm>
            <a:custGeom>
              <a:avLst/>
              <a:gdLst>
                <a:gd name="textAreaLeft" fmla="*/ 0 w 315720"/>
                <a:gd name="textAreaRight" fmla="*/ 316080 w 315720"/>
                <a:gd name="textAreaTop" fmla="*/ 0 h 935280"/>
                <a:gd name="textAreaBottom" fmla="*/ 935640 h 93528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51" name="Google Shape;2192;p 5"/>
            <p:cNvSpPr/>
            <p:nvPr/>
          </p:nvSpPr>
          <p:spPr>
            <a:xfrm rot="5400000">
              <a:off x="8442000" y="-48600"/>
              <a:ext cx="823680" cy="1652400"/>
            </a:xfrm>
            <a:custGeom>
              <a:avLst/>
              <a:gdLst>
                <a:gd name="textAreaLeft" fmla="*/ 0 w 823680"/>
                <a:gd name="textAreaRight" fmla="*/ 824040 w 823680"/>
                <a:gd name="textAreaTop" fmla="*/ 0 h 1652400"/>
                <a:gd name="textAreaBottom" fmla="*/ 1652760 h 165240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52" name="Google Shape;2193;p 5"/>
            <p:cNvSpPr/>
            <p:nvPr/>
          </p:nvSpPr>
          <p:spPr>
            <a:xfrm rot="5400000">
              <a:off x="8193960" y="303480"/>
              <a:ext cx="565200" cy="2851560"/>
            </a:xfrm>
            <a:custGeom>
              <a:avLst/>
              <a:gdLst>
                <a:gd name="textAreaLeft" fmla="*/ 0 w 565200"/>
                <a:gd name="textAreaRight" fmla="*/ 565560 w 565200"/>
                <a:gd name="textAreaTop" fmla="*/ 0 h 2851560"/>
                <a:gd name="textAreaBottom" fmla="*/ 2851920 h 2851560"/>
              </a:gdLst>
              <a:ahLst/>
              <a:cxnLst/>
              <a:rect l="textAreaLeft" t="textAreaTop" r="textAreaRight" b="textAreaBottom"/>
              <a:pathLst>
                <a:path w="266985" h="134140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53" name="Google Shape;2194;p 5"/>
            <p:cNvSpPr/>
            <p:nvPr/>
          </p:nvSpPr>
          <p:spPr>
            <a:xfrm rot="5400000">
              <a:off x="7849080" y="-339120"/>
              <a:ext cx="785520" cy="3321000"/>
            </a:xfrm>
            <a:custGeom>
              <a:avLst/>
              <a:gdLst>
                <a:gd name="textAreaLeft" fmla="*/ 0 w 785520"/>
                <a:gd name="textAreaRight" fmla="*/ 785880 w 785520"/>
                <a:gd name="textAreaTop" fmla="*/ 0 h 3321000"/>
                <a:gd name="textAreaBottom" fmla="*/ 3321360 h 332100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54" name="Google Shape;2195;p 5"/>
            <p:cNvSpPr/>
            <p:nvPr/>
          </p:nvSpPr>
          <p:spPr>
            <a:xfrm rot="5400000">
              <a:off x="6738120" y="641520"/>
              <a:ext cx="159840" cy="944640"/>
            </a:xfrm>
            <a:custGeom>
              <a:avLst/>
              <a:gdLst>
                <a:gd name="textAreaLeft" fmla="*/ 0 w 159840"/>
                <a:gd name="textAreaRight" fmla="*/ 160200 w 159840"/>
                <a:gd name="textAreaTop" fmla="*/ 0 h 944640"/>
                <a:gd name="textAreaBottom" fmla="*/ 945000 h 94464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55" name="Google Shape;2196;p 5"/>
            <p:cNvSpPr/>
            <p:nvPr/>
          </p:nvSpPr>
          <p:spPr>
            <a:xfrm rot="5400000">
              <a:off x="6923520" y="-124200"/>
              <a:ext cx="510120" cy="1490040"/>
            </a:xfrm>
            <a:custGeom>
              <a:avLst/>
              <a:gdLst>
                <a:gd name="textAreaLeft" fmla="*/ 0 w 510120"/>
                <a:gd name="textAreaRight" fmla="*/ 510480 w 510120"/>
                <a:gd name="textAreaTop" fmla="*/ 0 h 1490040"/>
                <a:gd name="textAreaBottom" fmla="*/ 1490400 h 149004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56" name="Google Shape;2197;p 5"/>
            <p:cNvSpPr/>
            <p:nvPr/>
          </p:nvSpPr>
          <p:spPr>
            <a:xfrm rot="5400000">
              <a:off x="8193240" y="235440"/>
              <a:ext cx="683280" cy="1822680"/>
            </a:xfrm>
            <a:custGeom>
              <a:avLst/>
              <a:gdLst>
                <a:gd name="textAreaLeft" fmla="*/ 0 w 683280"/>
                <a:gd name="textAreaRight" fmla="*/ 683640 w 683280"/>
                <a:gd name="textAreaTop" fmla="*/ 0 h 1822680"/>
                <a:gd name="textAreaBottom" fmla="*/ 1823040 h 182268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2357" name="Google Shape;2198;p 5"/>
          <p:cNvGrpSpPr/>
          <p:nvPr/>
        </p:nvGrpSpPr>
        <p:grpSpPr>
          <a:xfrm>
            <a:off x="-755280" y="365760"/>
            <a:ext cx="3556800" cy="1646640"/>
            <a:chOff x="-755280" y="365760"/>
            <a:chExt cx="3556800" cy="1646640"/>
          </a:xfrm>
        </p:grpSpPr>
        <p:sp>
          <p:nvSpPr>
            <p:cNvPr id="2358" name="Google Shape;2199;p 5"/>
            <p:cNvSpPr/>
            <p:nvPr/>
          </p:nvSpPr>
          <p:spPr>
            <a:xfrm rot="5400000" flipV="1">
              <a:off x="-118440" y="18000"/>
              <a:ext cx="637200" cy="1910880"/>
            </a:xfrm>
            <a:custGeom>
              <a:avLst/>
              <a:gdLst>
                <a:gd name="textAreaLeft" fmla="*/ 0 w 637200"/>
                <a:gd name="textAreaRight" fmla="*/ 637560 w 637200"/>
                <a:gd name="textAreaTop" fmla="*/ 360 h 1910880"/>
                <a:gd name="textAreaBottom" fmla="*/ 1911600 h 191088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59" name="Google Shape;2200;p 5"/>
            <p:cNvSpPr/>
            <p:nvPr/>
          </p:nvSpPr>
          <p:spPr>
            <a:xfrm rot="5400000" flipV="1">
              <a:off x="780480" y="224640"/>
              <a:ext cx="315720" cy="935280"/>
            </a:xfrm>
            <a:custGeom>
              <a:avLst/>
              <a:gdLst>
                <a:gd name="textAreaLeft" fmla="*/ 0 w 315720"/>
                <a:gd name="textAreaRight" fmla="*/ 316080 w 315720"/>
                <a:gd name="textAreaTop" fmla="*/ 360 h 935280"/>
                <a:gd name="textAreaBottom" fmla="*/ 936000 h 93528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60" name="Google Shape;2201;p 5"/>
            <p:cNvSpPr/>
            <p:nvPr/>
          </p:nvSpPr>
          <p:spPr>
            <a:xfrm rot="5400000" flipV="1">
              <a:off x="-118080" y="-48240"/>
              <a:ext cx="823680" cy="1652400"/>
            </a:xfrm>
            <a:custGeom>
              <a:avLst/>
              <a:gdLst>
                <a:gd name="textAreaLeft" fmla="*/ 0 w 823680"/>
                <a:gd name="textAreaRight" fmla="*/ 824040 w 823680"/>
                <a:gd name="textAreaTop" fmla="*/ 360 h 1652400"/>
                <a:gd name="textAreaBottom" fmla="*/ 1653120 h 165240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61" name="Google Shape;2202;p 5"/>
            <p:cNvSpPr/>
            <p:nvPr/>
          </p:nvSpPr>
          <p:spPr>
            <a:xfrm rot="5400000" flipV="1">
              <a:off x="387720" y="303840"/>
              <a:ext cx="565200" cy="2851560"/>
            </a:xfrm>
            <a:custGeom>
              <a:avLst/>
              <a:gdLst>
                <a:gd name="textAreaLeft" fmla="*/ 0 w 565200"/>
                <a:gd name="textAreaRight" fmla="*/ 565560 w 565200"/>
                <a:gd name="textAreaTop" fmla="*/ -360 h 2851560"/>
                <a:gd name="textAreaBottom" fmla="*/ 2851560 h 2851560"/>
              </a:gdLst>
              <a:ahLst/>
              <a:cxnLst/>
              <a:rect l="textAreaLeft" t="textAreaTop" r="textAreaRight" b="textAreaBottom"/>
              <a:pathLst>
                <a:path w="266985" h="134140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62" name="Google Shape;2203;p 5"/>
            <p:cNvSpPr/>
            <p:nvPr/>
          </p:nvSpPr>
          <p:spPr>
            <a:xfrm rot="5400000" flipV="1">
              <a:off x="512280" y="-338400"/>
              <a:ext cx="785520" cy="3321000"/>
            </a:xfrm>
            <a:custGeom>
              <a:avLst/>
              <a:gdLst>
                <a:gd name="textAreaLeft" fmla="*/ 0 w 785520"/>
                <a:gd name="textAreaRight" fmla="*/ 785880 w 785520"/>
                <a:gd name="textAreaTop" fmla="*/ -360 h 3321000"/>
                <a:gd name="textAreaBottom" fmla="*/ 3321000 h 332100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63" name="Google Shape;2204;p 5"/>
            <p:cNvSpPr/>
            <p:nvPr/>
          </p:nvSpPr>
          <p:spPr>
            <a:xfrm rot="5400000" flipV="1">
              <a:off x="2249280" y="642240"/>
              <a:ext cx="159840" cy="944640"/>
            </a:xfrm>
            <a:custGeom>
              <a:avLst/>
              <a:gdLst>
                <a:gd name="textAreaLeft" fmla="*/ 0 w 159840"/>
                <a:gd name="textAreaRight" fmla="*/ 160200 w 159840"/>
                <a:gd name="textAreaTop" fmla="*/ 360 h 944640"/>
                <a:gd name="textAreaBottom" fmla="*/ 945360 h 94464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64" name="Google Shape;2205;p 5"/>
            <p:cNvSpPr/>
            <p:nvPr/>
          </p:nvSpPr>
          <p:spPr>
            <a:xfrm rot="5400000" flipV="1">
              <a:off x="1713960" y="-124560"/>
              <a:ext cx="510120" cy="1490040"/>
            </a:xfrm>
            <a:custGeom>
              <a:avLst/>
              <a:gdLst>
                <a:gd name="textAreaLeft" fmla="*/ 0 w 510120"/>
                <a:gd name="textAreaRight" fmla="*/ 510480 w 510120"/>
                <a:gd name="textAreaTop" fmla="*/ -360 h 1490040"/>
                <a:gd name="textAreaBottom" fmla="*/ 1490040 h 149004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65" name="Google Shape;2206;p 5"/>
            <p:cNvSpPr/>
            <p:nvPr/>
          </p:nvSpPr>
          <p:spPr>
            <a:xfrm rot="5400000" flipV="1">
              <a:off x="270360" y="235800"/>
              <a:ext cx="683280" cy="1822680"/>
            </a:xfrm>
            <a:custGeom>
              <a:avLst/>
              <a:gdLst>
                <a:gd name="textAreaLeft" fmla="*/ 0 w 683280"/>
                <a:gd name="textAreaRight" fmla="*/ 683640 w 683280"/>
                <a:gd name="textAreaTop" fmla="*/ -360 h 1822680"/>
                <a:gd name="textAreaBottom" fmla="*/ 1822680 h 182268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2366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400" b="0" strike="noStrike" spc="-1">
                <a:solidFill>
                  <a:srgbClr val="96FFF3"/>
                </a:solidFill>
                <a:latin typeface="Oswald"/>
                <a:ea typeface="Oswald"/>
              </a:rPr>
              <a:t>Try it your self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7" name="Picture 23"/>
          <p:cNvSpPr/>
          <p:nvPr/>
        </p:nvSpPr>
        <p:spPr>
          <a:xfrm>
            <a:off x="8464320" y="4523400"/>
            <a:ext cx="568440" cy="510120"/>
          </a:xfrm>
          <a:prstGeom prst="roundRect">
            <a:avLst>
              <a:gd name="adj" fmla="val 8594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glow rad="139680">
              <a:srgbClr val="190057">
                <a:alpha val="40000"/>
              </a:srgbClr>
            </a:glow>
            <a:outerShdw blurRad="152280" dist="317520" dir="5400000" sx="90000" sy="-19000" rotWithShape="0">
              <a:srgbClr val="000000">
                <a:alpha val="15000"/>
              </a:srgbClr>
            </a:outerShdw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8" name="Google Shape;374;p 14"/>
          <p:cNvSpPr txBox="1"/>
          <p:nvPr/>
        </p:nvSpPr>
        <p:spPr>
          <a:xfrm>
            <a:off x="1805760" y="1611720"/>
            <a:ext cx="5738040" cy="39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200" b="0" strike="noStrike" spc="-1">
                <a:solidFill>
                  <a:schemeClr val="dk1"/>
                </a:solidFill>
                <a:latin typeface="Oswald"/>
                <a:ea typeface="Oswald"/>
              </a:rPr>
              <a:t>Customize your bootloader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69" name="Google Shape;387;p 14"/>
          <p:cNvGrpSpPr/>
          <p:nvPr/>
        </p:nvGrpSpPr>
        <p:grpSpPr>
          <a:xfrm>
            <a:off x="1309680" y="1600200"/>
            <a:ext cx="461520" cy="393120"/>
            <a:chOff x="1309680" y="1600200"/>
            <a:chExt cx="461520" cy="393120"/>
          </a:xfrm>
        </p:grpSpPr>
        <p:sp>
          <p:nvSpPr>
            <p:cNvPr id="2370" name="Google Shape;388;p 14"/>
            <p:cNvSpPr/>
            <p:nvPr/>
          </p:nvSpPr>
          <p:spPr>
            <a:xfrm>
              <a:off x="1472040" y="1736280"/>
              <a:ext cx="27360" cy="4068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629" h="929">
                  <a:moveTo>
                    <a:pt x="1" y="1"/>
                  </a:moveTo>
                  <a:lnTo>
                    <a:pt x="1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371" name="Google Shape;389;p 14"/>
            <p:cNvSpPr/>
            <p:nvPr/>
          </p:nvSpPr>
          <p:spPr>
            <a:xfrm>
              <a:off x="1336320" y="1600200"/>
              <a:ext cx="407520" cy="5364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53640"/>
                <a:gd name="textAreaBottom" fmla="*/ 54000 h 53640"/>
              </a:gdLst>
              <a:ahLst/>
              <a:cxnLst/>
              <a:rect l="textAreaLeft" t="textAreaTop" r="textAreaRight" b="textAreaBottom"/>
              <a:pathLst>
                <a:path w="9257" h="1230">
                  <a:moveTo>
                    <a:pt x="0" y="1"/>
                  </a:moveTo>
                  <a:lnTo>
                    <a:pt x="0" y="1229"/>
                  </a:lnTo>
                  <a:lnTo>
                    <a:pt x="9256" y="1229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7000" bIns="2700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372" name="Google Shape;390;p 14"/>
            <p:cNvSpPr/>
            <p:nvPr/>
          </p:nvSpPr>
          <p:spPr>
            <a:xfrm>
              <a:off x="1635840" y="1736280"/>
              <a:ext cx="27360" cy="4068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628" h="929">
                  <a:moveTo>
                    <a:pt x="0" y="1"/>
                  </a:moveTo>
                  <a:lnTo>
                    <a:pt x="0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373" name="Google Shape;391;p 14"/>
            <p:cNvSpPr/>
            <p:nvPr/>
          </p:nvSpPr>
          <p:spPr>
            <a:xfrm>
              <a:off x="1337400" y="1681920"/>
              <a:ext cx="407520" cy="14868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148680"/>
                <a:gd name="textAreaBottom" fmla="*/ 149040 h 148680"/>
              </a:gdLst>
              <a:ahLst/>
              <a:cxnLst/>
              <a:rect l="textAreaLeft" t="textAreaTop" r="textAreaRight" b="textAreaBottom"/>
              <a:pathLst>
                <a:path w="9257" h="3387">
                  <a:moveTo>
                    <a:pt x="1856" y="602"/>
                  </a:moveTo>
                  <a:lnTo>
                    <a:pt x="1856" y="2759"/>
                  </a:lnTo>
                  <a:lnTo>
                    <a:pt x="1229" y="2759"/>
                  </a:lnTo>
                  <a:lnTo>
                    <a:pt x="1229" y="602"/>
                  </a:lnTo>
                  <a:close/>
                  <a:moveTo>
                    <a:pt x="4315" y="602"/>
                  </a:moveTo>
                  <a:lnTo>
                    <a:pt x="4315" y="2759"/>
                  </a:lnTo>
                  <a:lnTo>
                    <a:pt x="2457" y="2759"/>
                  </a:lnTo>
                  <a:lnTo>
                    <a:pt x="2457" y="602"/>
                  </a:lnTo>
                  <a:close/>
                  <a:moveTo>
                    <a:pt x="5543" y="602"/>
                  </a:moveTo>
                  <a:lnTo>
                    <a:pt x="5543" y="2759"/>
                  </a:lnTo>
                  <a:lnTo>
                    <a:pt x="4914" y="2759"/>
                  </a:lnTo>
                  <a:lnTo>
                    <a:pt x="4914" y="602"/>
                  </a:lnTo>
                  <a:close/>
                  <a:moveTo>
                    <a:pt x="8000" y="602"/>
                  </a:moveTo>
                  <a:lnTo>
                    <a:pt x="8000" y="2759"/>
                  </a:lnTo>
                  <a:lnTo>
                    <a:pt x="6144" y="2759"/>
                  </a:lnTo>
                  <a:lnTo>
                    <a:pt x="6144" y="602"/>
                  </a:lnTo>
                  <a:close/>
                  <a:moveTo>
                    <a:pt x="0" y="1"/>
                  </a:moveTo>
                  <a:lnTo>
                    <a:pt x="0" y="3387"/>
                  </a:lnTo>
                  <a:lnTo>
                    <a:pt x="9256" y="3387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4520" bIns="74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374" name="Google Shape;392;p 14"/>
            <p:cNvSpPr/>
            <p:nvPr/>
          </p:nvSpPr>
          <p:spPr>
            <a:xfrm>
              <a:off x="1336320" y="1858680"/>
              <a:ext cx="407520" cy="6696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9257" h="1530">
                  <a:moveTo>
                    <a:pt x="0" y="1"/>
                  </a:moveTo>
                  <a:lnTo>
                    <a:pt x="0" y="928"/>
                  </a:lnTo>
                  <a:lnTo>
                    <a:pt x="2956" y="928"/>
                  </a:lnTo>
                  <a:lnTo>
                    <a:pt x="3574" y="1529"/>
                  </a:lnTo>
                  <a:lnTo>
                    <a:pt x="5679" y="1529"/>
                  </a:lnTo>
                  <a:lnTo>
                    <a:pt x="6295" y="928"/>
                  </a:lnTo>
                  <a:lnTo>
                    <a:pt x="9256" y="928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480" bIns="334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375" name="Google Shape;393;p 14"/>
            <p:cNvSpPr/>
            <p:nvPr/>
          </p:nvSpPr>
          <p:spPr>
            <a:xfrm>
              <a:off x="1309680" y="1926360"/>
              <a:ext cx="461520" cy="66960"/>
            </a:xfrm>
            <a:custGeom>
              <a:avLst/>
              <a:gdLst>
                <a:gd name="textAreaLeft" fmla="*/ 0 w 461520"/>
                <a:gd name="textAreaRight" fmla="*/ 461880 w 46152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10487" h="1530">
                  <a:moveTo>
                    <a:pt x="0" y="0"/>
                  </a:moveTo>
                  <a:lnTo>
                    <a:pt x="0" y="604"/>
                  </a:lnTo>
                  <a:cubicBezTo>
                    <a:pt x="0" y="1116"/>
                    <a:pt x="415" y="1529"/>
                    <a:pt x="927" y="1529"/>
                  </a:cubicBezTo>
                  <a:lnTo>
                    <a:pt x="9561" y="1529"/>
                  </a:lnTo>
                  <a:cubicBezTo>
                    <a:pt x="10071" y="1529"/>
                    <a:pt x="10486" y="1116"/>
                    <a:pt x="10486" y="604"/>
                  </a:cubicBezTo>
                  <a:lnTo>
                    <a:pt x="10486" y="0"/>
                  </a:lnTo>
                  <a:lnTo>
                    <a:pt x="7094" y="0"/>
                  </a:lnTo>
                  <a:lnTo>
                    <a:pt x="6477" y="629"/>
                  </a:lnTo>
                  <a:lnTo>
                    <a:pt x="4010" y="629"/>
                  </a:lnTo>
                  <a:lnTo>
                    <a:pt x="339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480" bIns="334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pic>
        <p:nvPicPr>
          <p:cNvPr id="2376" name="Picture 2375"/>
          <p:cNvPicPr/>
          <p:nvPr/>
        </p:nvPicPr>
        <p:blipFill>
          <a:blip r:embed="rId3"/>
          <a:stretch/>
        </p:blipFill>
        <p:spPr>
          <a:xfrm>
            <a:off x="861480" y="2476800"/>
            <a:ext cx="6229080" cy="1723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7" name="Google Shape;2189;p 6"/>
          <p:cNvGrpSpPr/>
          <p:nvPr/>
        </p:nvGrpSpPr>
        <p:grpSpPr>
          <a:xfrm>
            <a:off x="6345720" y="365760"/>
            <a:ext cx="3556800" cy="1646280"/>
            <a:chOff x="6345720" y="365760"/>
            <a:chExt cx="3556800" cy="1646280"/>
          </a:xfrm>
        </p:grpSpPr>
        <p:sp>
          <p:nvSpPr>
            <p:cNvPr id="2378" name="Google Shape;2190;p 6"/>
            <p:cNvSpPr/>
            <p:nvPr/>
          </p:nvSpPr>
          <p:spPr>
            <a:xfrm rot="5400000">
              <a:off x="8628480" y="17280"/>
              <a:ext cx="637200" cy="1910880"/>
            </a:xfrm>
            <a:custGeom>
              <a:avLst/>
              <a:gdLst>
                <a:gd name="textAreaLeft" fmla="*/ 0 w 637200"/>
                <a:gd name="textAreaRight" fmla="*/ 637560 w 637200"/>
                <a:gd name="textAreaTop" fmla="*/ 0 h 1910880"/>
                <a:gd name="textAreaBottom" fmla="*/ 1911240 h 191088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79" name="Google Shape;2191;p 6"/>
            <p:cNvSpPr/>
            <p:nvPr/>
          </p:nvSpPr>
          <p:spPr>
            <a:xfrm rot="5400000">
              <a:off x="8050680" y="225000"/>
              <a:ext cx="315720" cy="935280"/>
            </a:xfrm>
            <a:custGeom>
              <a:avLst/>
              <a:gdLst>
                <a:gd name="textAreaLeft" fmla="*/ 0 w 315720"/>
                <a:gd name="textAreaRight" fmla="*/ 316080 w 315720"/>
                <a:gd name="textAreaTop" fmla="*/ 0 h 935280"/>
                <a:gd name="textAreaBottom" fmla="*/ 935640 h 93528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80" name="Google Shape;2192;p 6"/>
            <p:cNvSpPr/>
            <p:nvPr/>
          </p:nvSpPr>
          <p:spPr>
            <a:xfrm rot="5400000">
              <a:off x="8442000" y="-48600"/>
              <a:ext cx="823680" cy="1652400"/>
            </a:xfrm>
            <a:custGeom>
              <a:avLst/>
              <a:gdLst>
                <a:gd name="textAreaLeft" fmla="*/ 0 w 823680"/>
                <a:gd name="textAreaRight" fmla="*/ 824040 w 823680"/>
                <a:gd name="textAreaTop" fmla="*/ 0 h 1652400"/>
                <a:gd name="textAreaBottom" fmla="*/ 1652760 h 165240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81" name="Google Shape;2193;p 6"/>
            <p:cNvSpPr/>
            <p:nvPr/>
          </p:nvSpPr>
          <p:spPr>
            <a:xfrm rot="5400000">
              <a:off x="8193960" y="303480"/>
              <a:ext cx="565200" cy="2851560"/>
            </a:xfrm>
            <a:custGeom>
              <a:avLst/>
              <a:gdLst>
                <a:gd name="textAreaLeft" fmla="*/ 0 w 565200"/>
                <a:gd name="textAreaRight" fmla="*/ 565560 w 565200"/>
                <a:gd name="textAreaTop" fmla="*/ 0 h 2851560"/>
                <a:gd name="textAreaBottom" fmla="*/ 2851920 h 2851560"/>
              </a:gdLst>
              <a:ahLst/>
              <a:cxnLst/>
              <a:rect l="textAreaLeft" t="textAreaTop" r="textAreaRight" b="textAreaBottom"/>
              <a:pathLst>
                <a:path w="266985" h="134140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82" name="Google Shape;2194;p 6"/>
            <p:cNvSpPr/>
            <p:nvPr/>
          </p:nvSpPr>
          <p:spPr>
            <a:xfrm rot="5400000">
              <a:off x="7849080" y="-339120"/>
              <a:ext cx="785520" cy="3321000"/>
            </a:xfrm>
            <a:custGeom>
              <a:avLst/>
              <a:gdLst>
                <a:gd name="textAreaLeft" fmla="*/ 0 w 785520"/>
                <a:gd name="textAreaRight" fmla="*/ 785880 w 785520"/>
                <a:gd name="textAreaTop" fmla="*/ 0 h 3321000"/>
                <a:gd name="textAreaBottom" fmla="*/ 3321360 h 332100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83" name="Google Shape;2195;p 6"/>
            <p:cNvSpPr/>
            <p:nvPr/>
          </p:nvSpPr>
          <p:spPr>
            <a:xfrm rot="5400000">
              <a:off x="6738120" y="641520"/>
              <a:ext cx="159840" cy="944640"/>
            </a:xfrm>
            <a:custGeom>
              <a:avLst/>
              <a:gdLst>
                <a:gd name="textAreaLeft" fmla="*/ 0 w 159840"/>
                <a:gd name="textAreaRight" fmla="*/ 160200 w 159840"/>
                <a:gd name="textAreaTop" fmla="*/ 0 h 944640"/>
                <a:gd name="textAreaBottom" fmla="*/ 945000 h 94464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84" name="Google Shape;2196;p 6"/>
            <p:cNvSpPr/>
            <p:nvPr/>
          </p:nvSpPr>
          <p:spPr>
            <a:xfrm rot="5400000">
              <a:off x="6923520" y="-124200"/>
              <a:ext cx="510120" cy="1490040"/>
            </a:xfrm>
            <a:custGeom>
              <a:avLst/>
              <a:gdLst>
                <a:gd name="textAreaLeft" fmla="*/ 0 w 510120"/>
                <a:gd name="textAreaRight" fmla="*/ 510480 w 510120"/>
                <a:gd name="textAreaTop" fmla="*/ 0 h 1490040"/>
                <a:gd name="textAreaBottom" fmla="*/ 1490400 h 149004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85" name="Google Shape;2197;p 6"/>
            <p:cNvSpPr/>
            <p:nvPr/>
          </p:nvSpPr>
          <p:spPr>
            <a:xfrm rot="5400000">
              <a:off x="8193240" y="235440"/>
              <a:ext cx="683280" cy="1822680"/>
            </a:xfrm>
            <a:custGeom>
              <a:avLst/>
              <a:gdLst>
                <a:gd name="textAreaLeft" fmla="*/ 0 w 683280"/>
                <a:gd name="textAreaRight" fmla="*/ 683640 w 683280"/>
                <a:gd name="textAreaTop" fmla="*/ 0 h 1822680"/>
                <a:gd name="textAreaBottom" fmla="*/ 1823040 h 182268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2386" name="Google Shape;2198;p 6"/>
          <p:cNvGrpSpPr/>
          <p:nvPr/>
        </p:nvGrpSpPr>
        <p:grpSpPr>
          <a:xfrm>
            <a:off x="-755280" y="365760"/>
            <a:ext cx="3556800" cy="1646640"/>
            <a:chOff x="-755280" y="365760"/>
            <a:chExt cx="3556800" cy="1646640"/>
          </a:xfrm>
        </p:grpSpPr>
        <p:sp>
          <p:nvSpPr>
            <p:cNvPr id="2387" name="Google Shape;2199;p 6"/>
            <p:cNvSpPr/>
            <p:nvPr/>
          </p:nvSpPr>
          <p:spPr>
            <a:xfrm rot="5400000" flipV="1">
              <a:off x="-118440" y="18000"/>
              <a:ext cx="637200" cy="1910880"/>
            </a:xfrm>
            <a:custGeom>
              <a:avLst/>
              <a:gdLst>
                <a:gd name="textAreaLeft" fmla="*/ 0 w 637200"/>
                <a:gd name="textAreaRight" fmla="*/ 637560 w 637200"/>
                <a:gd name="textAreaTop" fmla="*/ 360 h 1910880"/>
                <a:gd name="textAreaBottom" fmla="*/ 1911600 h 191088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88" name="Google Shape;2200;p 6"/>
            <p:cNvSpPr/>
            <p:nvPr/>
          </p:nvSpPr>
          <p:spPr>
            <a:xfrm rot="5400000" flipV="1">
              <a:off x="780480" y="224640"/>
              <a:ext cx="315720" cy="935280"/>
            </a:xfrm>
            <a:custGeom>
              <a:avLst/>
              <a:gdLst>
                <a:gd name="textAreaLeft" fmla="*/ 0 w 315720"/>
                <a:gd name="textAreaRight" fmla="*/ 316080 w 315720"/>
                <a:gd name="textAreaTop" fmla="*/ 360 h 935280"/>
                <a:gd name="textAreaBottom" fmla="*/ 936000 h 93528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89" name="Google Shape;2201;p 6"/>
            <p:cNvSpPr/>
            <p:nvPr/>
          </p:nvSpPr>
          <p:spPr>
            <a:xfrm rot="5400000" flipV="1">
              <a:off x="-118080" y="-48240"/>
              <a:ext cx="823680" cy="1652400"/>
            </a:xfrm>
            <a:custGeom>
              <a:avLst/>
              <a:gdLst>
                <a:gd name="textAreaLeft" fmla="*/ 0 w 823680"/>
                <a:gd name="textAreaRight" fmla="*/ 824040 w 823680"/>
                <a:gd name="textAreaTop" fmla="*/ 360 h 1652400"/>
                <a:gd name="textAreaBottom" fmla="*/ 1653120 h 165240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90" name="Google Shape;2202;p 6"/>
            <p:cNvSpPr/>
            <p:nvPr/>
          </p:nvSpPr>
          <p:spPr>
            <a:xfrm rot="5400000" flipV="1">
              <a:off x="387720" y="303840"/>
              <a:ext cx="565200" cy="2851560"/>
            </a:xfrm>
            <a:custGeom>
              <a:avLst/>
              <a:gdLst>
                <a:gd name="textAreaLeft" fmla="*/ 0 w 565200"/>
                <a:gd name="textAreaRight" fmla="*/ 565560 w 565200"/>
                <a:gd name="textAreaTop" fmla="*/ -360 h 2851560"/>
                <a:gd name="textAreaBottom" fmla="*/ 2851560 h 2851560"/>
              </a:gdLst>
              <a:ahLst/>
              <a:cxnLst/>
              <a:rect l="textAreaLeft" t="textAreaTop" r="textAreaRight" b="textAreaBottom"/>
              <a:pathLst>
                <a:path w="266985" h="134140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91" name="Google Shape;2203;p 6"/>
            <p:cNvSpPr/>
            <p:nvPr/>
          </p:nvSpPr>
          <p:spPr>
            <a:xfrm rot="5400000" flipV="1">
              <a:off x="512280" y="-338400"/>
              <a:ext cx="785520" cy="3321000"/>
            </a:xfrm>
            <a:custGeom>
              <a:avLst/>
              <a:gdLst>
                <a:gd name="textAreaLeft" fmla="*/ 0 w 785520"/>
                <a:gd name="textAreaRight" fmla="*/ 785880 w 785520"/>
                <a:gd name="textAreaTop" fmla="*/ -360 h 3321000"/>
                <a:gd name="textAreaBottom" fmla="*/ 3321000 h 332100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92" name="Google Shape;2204;p 6"/>
            <p:cNvSpPr/>
            <p:nvPr/>
          </p:nvSpPr>
          <p:spPr>
            <a:xfrm rot="5400000" flipV="1">
              <a:off x="2249280" y="642240"/>
              <a:ext cx="159840" cy="944640"/>
            </a:xfrm>
            <a:custGeom>
              <a:avLst/>
              <a:gdLst>
                <a:gd name="textAreaLeft" fmla="*/ 0 w 159840"/>
                <a:gd name="textAreaRight" fmla="*/ 160200 w 159840"/>
                <a:gd name="textAreaTop" fmla="*/ 360 h 944640"/>
                <a:gd name="textAreaBottom" fmla="*/ 945360 h 94464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93" name="Google Shape;2205;p 6"/>
            <p:cNvSpPr/>
            <p:nvPr/>
          </p:nvSpPr>
          <p:spPr>
            <a:xfrm rot="5400000" flipV="1">
              <a:off x="1713960" y="-124560"/>
              <a:ext cx="510120" cy="1490040"/>
            </a:xfrm>
            <a:custGeom>
              <a:avLst/>
              <a:gdLst>
                <a:gd name="textAreaLeft" fmla="*/ 0 w 510120"/>
                <a:gd name="textAreaRight" fmla="*/ 510480 w 510120"/>
                <a:gd name="textAreaTop" fmla="*/ -360 h 1490040"/>
                <a:gd name="textAreaBottom" fmla="*/ 1490040 h 149004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94" name="Google Shape;2206;p 6"/>
            <p:cNvSpPr/>
            <p:nvPr/>
          </p:nvSpPr>
          <p:spPr>
            <a:xfrm rot="5400000" flipV="1">
              <a:off x="270360" y="235800"/>
              <a:ext cx="683280" cy="1822680"/>
            </a:xfrm>
            <a:custGeom>
              <a:avLst/>
              <a:gdLst>
                <a:gd name="textAreaLeft" fmla="*/ 0 w 683280"/>
                <a:gd name="textAreaRight" fmla="*/ 683640 w 683280"/>
                <a:gd name="textAreaTop" fmla="*/ -360 h 1822680"/>
                <a:gd name="textAreaBottom" fmla="*/ 1822680 h 182268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2395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400" b="0" strike="noStrike" spc="-1">
                <a:solidFill>
                  <a:srgbClr val="96FFF3"/>
                </a:solidFill>
                <a:latin typeface="Oswald"/>
                <a:ea typeface="Oswald"/>
              </a:rPr>
              <a:t>Try it your self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6" name="Picture 24"/>
          <p:cNvSpPr/>
          <p:nvPr/>
        </p:nvSpPr>
        <p:spPr>
          <a:xfrm>
            <a:off x="8464320" y="4523400"/>
            <a:ext cx="568440" cy="510120"/>
          </a:xfrm>
          <a:prstGeom prst="roundRect">
            <a:avLst>
              <a:gd name="adj" fmla="val 8594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glow rad="139680">
              <a:srgbClr val="190057">
                <a:alpha val="40000"/>
              </a:srgbClr>
            </a:glow>
            <a:outerShdw blurRad="152280" dist="317520" dir="5400000" sx="90000" sy="-19000" rotWithShape="0">
              <a:srgbClr val="000000">
                <a:alpha val="15000"/>
              </a:srgbClr>
            </a:outerShdw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7" name="Google Shape;374;p 15"/>
          <p:cNvSpPr txBox="1"/>
          <p:nvPr/>
        </p:nvSpPr>
        <p:spPr>
          <a:xfrm>
            <a:off x="1805760" y="1611720"/>
            <a:ext cx="5738040" cy="39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200" b="0" strike="noStrike" spc="-1">
                <a:solidFill>
                  <a:schemeClr val="dk1"/>
                </a:solidFill>
                <a:latin typeface="Oswald"/>
                <a:ea typeface="Oswald"/>
              </a:rPr>
              <a:t>Config you build system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98" name="Google Shape;387;p 15"/>
          <p:cNvGrpSpPr/>
          <p:nvPr/>
        </p:nvGrpSpPr>
        <p:grpSpPr>
          <a:xfrm>
            <a:off x="1309680" y="1600200"/>
            <a:ext cx="461520" cy="393120"/>
            <a:chOff x="1309680" y="1600200"/>
            <a:chExt cx="461520" cy="393120"/>
          </a:xfrm>
        </p:grpSpPr>
        <p:sp>
          <p:nvSpPr>
            <p:cNvPr id="2399" name="Google Shape;388;p 15"/>
            <p:cNvSpPr/>
            <p:nvPr/>
          </p:nvSpPr>
          <p:spPr>
            <a:xfrm>
              <a:off x="1472040" y="1736280"/>
              <a:ext cx="27360" cy="4068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629" h="929">
                  <a:moveTo>
                    <a:pt x="1" y="1"/>
                  </a:moveTo>
                  <a:lnTo>
                    <a:pt x="1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00" name="Google Shape;389;p 15"/>
            <p:cNvSpPr/>
            <p:nvPr/>
          </p:nvSpPr>
          <p:spPr>
            <a:xfrm>
              <a:off x="1336320" y="1600200"/>
              <a:ext cx="407520" cy="5364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53640"/>
                <a:gd name="textAreaBottom" fmla="*/ 54000 h 53640"/>
              </a:gdLst>
              <a:ahLst/>
              <a:cxnLst/>
              <a:rect l="textAreaLeft" t="textAreaTop" r="textAreaRight" b="textAreaBottom"/>
              <a:pathLst>
                <a:path w="9257" h="1230">
                  <a:moveTo>
                    <a:pt x="0" y="1"/>
                  </a:moveTo>
                  <a:lnTo>
                    <a:pt x="0" y="1229"/>
                  </a:lnTo>
                  <a:lnTo>
                    <a:pt x="9256" y="1229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7000" bIns="2700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01" name="Google Shape;390;p 15"/>
            <p:cNvSpPr/>
            <p:nvPr/>
          </p:nvSpPr>
          <p:spPr>
            <a:xfrm>
              <a:off x="1635840" y="1736280"/>
              <a:ext cx="27360" cy="4068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628" h="929">
                  <a:moveTo>
                    <a:pt x="0" y="1"/>
                  </a:moveTo>
                  <a:lnTo>
                    <a:pt x="0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02" name="Google Shape;391;p 15"/>
            <p:cNvSpPr/>
            <p:nvPr/>
          </p:nvSpPr>
          <p:spPr>
            <a:xfrm>
              <a:off x="1337400" y="1681920"/>
              <a:ext cx="407520" cy="14868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148680"/>
                <a:gd name="textAreaBottom" fmla="*/ 149040 h 148680"/>
              </a:gdLst>
              <a:ahLst/>
              <a:cxnLst/>
              <a:rect l="textAreaLeft" t="textAreaTop" r="textAreaRight" b="textAreaBottom"/>
              <a:pathLst>
                <a:path w="9257" h="3387">
                  <a:moveTo>
                    <a:pt x="1856" y="602"/>
                  </a:moveTo>
                  <a:lnTo>
                    <a:pt x="1856" y="2759"/>
                  </a:lnTo>
                  <a:lnTo>
                    <a:pt x="1229" y="2759"/>
                  </a:lnTo>
                  <a:lnTo>
                    <a:pt x="1229" y="602"/>
                  </a:lnTo>
                  <a:close/>
                  <a:moveTo>
                    <a:pt x="4315" y="602"/>
                  </a:moveTo>
                  <a:lnTo>
                    <a:pt x="4315" y="2759"/>
                  </a:lnTo>
                  <a:lnTo>
                    <a:pt x="2457" y="2759"/>
                  </a:lnTo>
                  <a:lnTo>
                    <a:pt x="2457" y="602"/>
                  </a:lnTo>
                  <a:close/>
                  <a:moveTo>
                    <a:pt x="5543" y="602"/>
                  </a:moveTo>
                  <a:lnTo>
                    <a:pt x="5543" y="2759"/>
                  </a:lnTo>
                  <a:lnTo>
                    <a:pt x="4914" y="2759"/>
                  </a:lnTo>
                  <a:lnTo>
                    <a:pt x="4914" y="602"/>
                  </a:lnTo>
                  <a:close/>
                  <a:moveTo>
                    <a:pt x="8000" y="602"/>
                  </a:moveTo>
                  <a:lnTo>
                    <a:pt x="8000" y="2759"/>
                  </a:lnTo>
                  <a:lnTo>
                    <a:pt x="6144" y="2759"/>
                  </a:lnTo>
                  <a:lnTo>
                    <a:pt x="6144" y="602"/>
                  </a:lnTo>
                  <a:close/>
                  <a:moveTo>
                    <a:pt x="0" y="1"/>
                  </a:moveTo>
                  <a:lnTo>
                    <a:pt x="0" y="3387"/>
                  </a:lnTo>
                  <a:lnTo>
                    <a:pt x="9256" y="3387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4520" bIns="74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03" name="Google Shape;392;p 15"/>
            <p:cNvSpPr/>
            <p:nvPr/>
          </p:nvSpPr>
          <p:spPr>
            <a:xfrm>
              <a:off x="1336320" y="1858680"/>
              <a:ext cx="407520" cy="6696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9257" h="1530">
                  <a:moveTo>
                    <a:pt x="0" y="1"/>
                  </a:moveTo>
                  <a:lnTo>
                    <a:pt x="0" y="928"/>
                  </a:lnTo>
                  <a:lnTo>
                    <a:pt x="2956" y="928"/>
                  </a:lnTo>
                  <a:lnTo>
                    <a:pt x="3574" y="1529"/>
                  </a:lnTo>
                  <a:lnTo>
                    <a:pt x="5679" y="1529"/>
                  </a:lnTo>
                  <a:lnTo>
                    <a:pt x="6295" y="928"/>
                  </a:lnTo>
                  <a:lnTo>
                    <a:pt x="9256" y="928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480" bIns="334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04" name="Google Shape;393;p 15"/>
            <p:cNvSpPr/>
            <p:nvPr/>
          </p:nvSpPr>
          <p:spPr>
            <a:xfrm>
              <a:off x="1309680" y="1926360"/>
              <a:ext cx="461520" cy="66960"/>
            </a:xfrm>
            <a:custGeom>
              <a:avLst/>
              <a:gdLst>
                <a:gd name="textAreaLeft" fmla="*/ 0 w 461520"/>
                <a:gd name="textAreaRight" fmla="*/ 461880 w 46152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10487" h="1530">
                  <a:moveTo>
                    <a:pt x="0" y="0"/>
                  </a:moveTo>
                  <a:lnTo>
                    <a:pt x="0" y="604"/>
                  </a:lnTo>
                  <a:cubicBezTo>
                    <a:pt x="0" y="1116"/>
                    <a:pt x="415" y="1529"/>
                    <a:pt x="927" y="1529"/>
                  </a:cubicBezTo>
                  <a:lnTo>
                    <a:pt x="9561" y="1529"/>
                  </a:lnTo>
                  <a:cubicBezTo>
                    <a:pt x="10071" y="1529"/>
                    <a:pt x="10486" y="1116"/>
                    <a:pt x="10486" y="604"/>
                  </a:cubicBezTo>
                  <a:lnTo>
                    <a:pt x="10486" y="0"/>
                  </a:lnTo>
                  <a:lnTo>
                    <a:pt x="7094" y="0"/>
                  </a:lnTo>
                  <a:lnTo>
                    <a:pt x="6477" y="629"/>
                  </a:lnTo>
                  <a:lnTo>
                    <a:pt x="4010" y="629"/>
                  </a:lnTo>
                  <a:lnTo>
                    <a:pt x="339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480" bIns="334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pic>
        <p:nvPicPr>
          <p:cNvPr id="2405" name="Picture 2404"/>
          <p:cNvPicPr/>
          <p:nvPr/>
        </p:nvPicPr>
        <p:blipFill>
          <a:blip r:embed="rId3"/>
          <a:stretch/>
        </p:blipFill>
        <p:spPr>
          <a:xfrm>
            <a:off x="1434960" y="2286000"/>
            <a:ext cx="5880240" cy="2075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6" name="Google Shape;282;p33"/>
          <p:cNvGrpSpPr/>
          <p:nvPr/>
        </p:nvGrpSpPr>
        <p:grpSpPr>
          <a:xfrm>
            <a:off x="232560" y="0"/>
            <a:ext cx="1423800" cy="3740760"/>
            <a:chOff x="232560" y="0"/>
            <a:chExt cx="1423800" cy="3740760"/>
          </a:xfrm>
        </p:grpSpPr>
        <p:sp>
          <p:nvSpPr>
            <p:cNvPr id="2407" name="Google Shape;283;p33"/>
            <p:cNvSpPr/>
            <p:nvPr/>
          </p:nvSpPr>
          <p:spPr>
            <a:xfrm flipH="1">
              <a:off x="678960" y="0"/>
              <a:ext cx="672480" cy="2009520"/>
            </a:xfrm>
            <a:custGeom>
              <a:avLst/>
              <a:gdLst>
                <a:gd name="textAreaLeft" fmla="*/ 360 w 672480"/>
                <a:gd name="textAreaRight" fmla="*/ 673200 w 672480"/>
                <a:gd name="textAreaTop" fmla="*/ 0 h 2009520"/>
                <a:gd name="textAreaBottom" fmla="*/ 2009880 h 200952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408" name="Google Shape;284;p33"/>
            <p:cNvSpPr/>
            <p:nvPr/>
          </p:nvSpPr>
          <p:spPr>
            <a:xfrm flipH="1">
              <a:off x="1143720" y="1289520"/>
              <a:ext cx="333000" cy="983520"/>
            </a:xfrm>
            <a:custGeom>
              <a:avLst/>
              <a:gdLst>
                <a:gd name="textAreaLeft" fmla="*/ -360 w 333000"/>
                <a:gd name="textAreaRight" fmla="*/ 333000 w 333000"/>
                <a:gd name="textAreaTop" fmla="*/ 0 h 983520"/>
                <a:gd name="textAreaBottom" fmla="*/ 983880 h 98352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409" name="Google Shape;285;p33"/>
            <p:cNvSpPr/>
            <p:nvPr/>
          </p:nvSpPr>
          <p:spPr>
            <a:xfrm flipH="1">
              <a:off x="785880" y="234360"/>
              <a:ext cx="869400" cy="1737720"/>
            </a:xfrm>
            <a:custGeom>
              <a:avLst/>
              <a:gdLst>
                <a:gd name="textAreaLeft" fmla="*/ -360 w 869400"/>
                <a:gd name="textAreaRight" fmla="*/ 869400 w 869400"/>
                <a:gd name="textAreaTop" fmla="*/ 0 h 1737720"/>
                <a:gd name="textAreaBottom" fmla="*/ 1738080 h 173772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410" name="Google Shape;286;p33"/>
            <p:cNvSpPr/>
            <p:nvPr/>
          </p:nvSpPr>
          <p:spPr>
            <a:xfrm flipH="1">
              <a:off x="781200" y="2747160"/>
              <a:ext cx="168840" cy="993600"/>
            </a:xfrm>
            <a:custGeom>
              <a:avLst/>
              <a:gdLst>
                <a:gd name="textAreaLeft" fmla="*/ -360 w 168840"/>
                <a:gd name="textAreaRight" fmla="*/ 168840 w 168840"/>
                <a:gd name="textAreaTop" fmla="*/ 0 h 993600"/>
                <a:gd name="textAreaBottom" fmla="*/ 993960 h 99360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411" name="Google Shape;287;p33"/>
            <p:cNvSpPr/>
            <p:nvPr/>
          </p:nvSpPr>
          <p:spPr>
            <a:xfrm flipH="1">
              <a:off x="1117800" y="2081520"/>
              <a:ext cx="538560" cy="1567080"/>
            </a:xfrm>
            <a:custGeom>
              <a:avLst/>
              <a:gdLst>
                <a:gd name="textAreaLeft" fmla="*/ 360 w 538560"/>
                <a:gd name="textAreaRight" fmla="*/ 539280 w 538560"/>
                <a:gd name="textAreaTop" fmla="*/ 0 h 1567080"/>
                <a:gd name="textAreaBottom" fmla="*/ 1567440 h 156708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412" name="Google Shape;288;p33"/>
            <p:cNvSpPr/>
            <p:nvPr/>
          </p:nvSpPr>
          <p:spPr>
            <a:xfrm flipH="1">
              <a:off x="470520" y="479880"/>
              <a:ext cx="721080" cy="1917000"/>
            </a:xfrm>
            <a:custGeom>
              <a:avLst/>
              <a:gdLst>
                <a:gd name="textAreaLeft" fmla="*/ -360 w 721080"/>
                <a:gd name="textAreaRight" fmla="*/ 721080 w 721080"/>
                <a:gd name="textAreaTop" fmla="*/ 0 h 1917000"/>
                <a:gd name="textAreaBottom" fmla="*/ 1917360 h 191700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413" name="Google Shape;289;p33"/>
            <p:cNvSpPr/>
            <p:nvPr/>
          </p:nvSpPr>
          <p:spPr>
            <a:xfrm flipH="1">
              <a:off x="232200" y="0"/>
              <a:ext cx="829080" cy="3492720"/>
            </a:xfrm>
            <a:custGeom>
              <a:avLst/>
              <a:gdLst>
                <a:gd name="textAreaLeft" fmla="*/ -360 w 829080"/>
                <a:gd name="textAreaRight" fmla="*/ 829080 w 829080"/>
                <a:gd name="textAreaTop" fmla="*/ 0 h 3492720"/>
                <a:gd name="textAreaBottom" fmla="*/ 3493080 h 349272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2414" name="Google Shape;290;p33"/>
          <p:cNvGrpSpPr/>
          <p:nvPr/>
        </p:nvGrpSpPr>
        <p:grpSpPr>
          <a:xfrm>
            <a:off x="7517160" y="0"/>
            <a:ext cx="1393560" cy="3662640"/>
            <a:chOff x="7517160" y="0"/>
            <a:chExt cx="1393560" cy="3662640"/>
          </a:xfrm>
        </p:grpSpPr>
        <p:sp>
          <p:nvSpPr>
            <p:cNvPr id="2415" name="Google Shape;291;p33"/>
            <p:cNvSpPr/>
            <p:nvPr/>
          </p:nvSpPr>
          <p:spPr>
            <a:xfrm>
              <a:off x="7815600" y="0"/>
              <a:ext cx="658440" cy="1967760"/>
            </a:xfrm>
            <a:custGeom>
              <a:avLst/>
              <a:gdLst>
                <a:gd name="textAreaLeft" fmla="*/ 0 w 658440"/>
                <a:gd name="textAreaRight" fmla="*/ 658800 w 658440"/>
                <a:gd name="textAreaTop" fmla="*/ 0 h 1967760"/>
                <a:gd name="textAreaBottom" fmla="*/ 1968120 h 196776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416" name="Google Shape;292;p33"/>
            <p:cNvSpPr/>
            <p:nvPr/>
          </p:nvSpPr>
          <p:spPr>
            <a:xfrm>
              <a:off x="7692120" y="1262880"/>
              <a:ext cx="326160" cy="963000"/>
            </a:xfrm>
            <a:custGeom>
              <a:avLst/>
              <a:gdLst>
                <a:gd name="textAreaLeft" fmla="*/ 0 w 326160"/>
                <a:gd name="textAreaRight" fmla="*/ 326520 w 326160"/>
                <a:gd name="textAreaTop" fmla="*/ 0 h 963000"/>
                <a:gd name="textAreaBottom" fmla="*/ 963360 h 96300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417" name="Google Shape;293;p33"/>
            <p:cNvSpPr/>
            <p:nvPr/>
          </p:nvSpPr>
          <p:spPr>
            <a:xfrm>
              <a:off x="7517160" y="229320"/>
              <a:ext cx="851400" cy="1701360"/>
            </a:xfrm>
            <a:custGeom>
              <a:avLst/>
              <a:gdLst>
                <a:gd name="textAreaLeft" fmla="*/ 0 w 851400"/>
                <a:gd name="textAreaRight" fmla="*/ 851760 w 851400"/>
                <a:gd name="textAreaTop" fmla="*/ 0 h 1701360"/>
                <a:gd name="textAreaBottom" fmla="*/ 1701720 h 170136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418" name="Google Shape;294;p33"/>
            <p:cNvSpPr/>
            <p:nvPr/>
          </p:nvSpPr>
          <p:spPr>
            <a:xfrm>
              <a:off x="8208000" y="2689920"/>
              <a:ext cx="165240" cy="972720"/>
            </a:xfrm>
            <a:custGeom>
              <a:avLst/>
              <a:gdLst>
                <a:gd name="textAreaLeft" fmla="*/ 0 w 165240"/>
                <a:gd name="textAreaRight" fmla="*/ 165600 w 165240"/>
                <a:gd name="textAreaTop" fmla="*/ 0 h 972720"/>
                <a:gd name="textAreaBottom" fmla="*/ 973080 h 97272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419" name="Google Shape;295;p33"/>
            <p:cNvSpPr/>
            <p:nvPr/>
          </p:nvSpPr>
          <p:spPr>
            <a:xfrm>
              <a:off x="7517160" y="2037960"/>
              <a:ext cx="527400" cy="1534320"/>
            </a:xfrm>
            <a:custGeom>
              <a:avLst/>
              <a:gdLst>
                <a:gd name="textAreaLeft" fmla="*/ 0 w 527400"/>
                <a:gd name="textAreaRight" fmla="*/ 527760 w 527400"/>
                <a:gd name="textAreaTop" fmla="*/ 0 h 1534320"/>
                <a:gd name="textAreaBottom" fmla="*/ 1534680 h 153432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420" name="Google Shape;296;p33"/>
            <p:cNvSpPr/>
            <p:nvPr/>
          </p:nvSpPr>
          <p:spPr>
            <a:xfrm>
              <a:off x="7971480" y="469800"/>
              <a:ext cx="706320" cy="1877040"/>
            </a:xfrm>
            <a:custGeom>
              <a:avLst/>
              <a:gdLst>
                <a:gd name="textAreaLeft" fmla="*/ 0 w 706320"/>
                <a:gd name="textAreaRight" fmla="*/ 706680 w 706320"/>
                <a:gd name="textAreaTop" fmla="*/ 0 h 1877040"/>
                <a:gd name="textAreaBottom" fmla="*/ 1877400 h 187704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421" name="Google Shape;297;p33"/>
            <p:cNvSpPr/>
            <p:nvPr/>
          </p:nvSpPr>
          <p:spPr>
            <a:xfrm>
              <a:off x="8098920" y="0"/>
              <a:ext cx="811800" cy="3420000"/>
            </a:xfrm>
            <a:custGeom>
              <a:avLst/>
              <a:gdLst>
                <a:gd name="textAreaLeft" fmla="*/ 0 w 811800"/>
                <a:gd name="textAreaRight" fmla="*/ 812160 w 811800"/>
                <a:gd name="textAreaTop" fmla="*/ 0 h 3420000"/>
                <a:gd name="textAreaBottom" fmla="*/ 3420360 h 342000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2422" name="Picture 1"/>
          <p:cNvSpPr/>
          <p:nvPr/>
        </p:nvSpPr>
        <p:spPr>
          <a:xfrm>
            <a:off x="8464320" y="4523400"/>
            <a:ext cx="568440" cy="510120"/>
          </a:xfrm>
          <a:prstGeom prst="roundRect">
            <a:avLst>
              <a:gd name="adj" fmla="val 8594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glow rad="139680">
              <a:srgbClr val="190057">
                <a:alpha val="40000"/>
              </a:srgbClr>
            </a:glow>
            <a:outerShdw blurRad="152280" dist="317520" dir="5400000" sx="90000" sy="-19000" rotWithShape="0">
              <a:srgbClr val="000000">
                <a:alpha val="15000"/>
              </a:srgbClr>
            </a:outerShdw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23" name="Picture 13"/>
          <p:cNvPicPr/>
          <p:nvPr/>
        </p:nvPicPr>
        <p:blipFill>
          <a:blip r:embed="rId3"/>
          <a:stretch/>
        </p:blipFill>
        <p:spPr>
          <a:xfrm>
            <a:off x="5563080" y="3493080"/>
            <a:ext cx="548280" cy="548280"/>
          </a:xfrm>
          <a:prstGeom prst="rect">
            <a:avLst/>
          </a:prstGeom>
          <a:ln w="0">
            <a:noFill/>
          </a:ln>
        </p:spPr>
      </p:pic>
      <p:pic>
        <p:nvPicPr>
          <p:cNvPr id="2424" name="Picture 14"/>
          <p:cNvPicPr/>
          <p:nvPr/>
        </p:nvPicPr>
        <p:blipFill>
          <a:blip r:embed="rId4"/>
          <a:stretch/>
        </p:blipFill>
        <p:spPr>
          <a:xfrm>
            <a:off x="4857480" y="3493080"/>
            <a:ext cx="548280" cy="548280"/>
          </a:xfrm>
          <a:prstGeom prst="rect">
            <a:avLst/>
          </a:prstGeom>
          <a:ln w="0">
            <a:noFill/>
          </a:ln>
        </p:spPr>
      </p:pic>
      <p:pic>
        <p:nvPicPr>
          <p:cNvPr id="2425" name="Picture 15"/>
          <p:cNvPicPr/>
          <p:nvPr/>
        </p:nvPicPr>
        <p:blipFill>
          <a:blip r:embed="rId5"/>
          <a:stretch/>
        </p:blipFill>
        <p:spPr>
          <a:xfrm>
            <a:off x="4158000" y="3493080"/>
            <a:ext cx="548280" cy="548280"/>
          </a:xfrm>
          <a:prstGeom prst="rect">
            <a:avLst/>
          </a:prstGeom>
          <a:ln w="0">
            <a:noFill/>
          </a:ln>
        </p:spPr>
      </p:pic>
      <p:pic>
        <p:nvPicPr>
          <p:cNvPr id="2426" name="Picture 16"/>
          <p:cNvPicPr/>
          <p:nvPr/>
        </p:nvPicPr>
        <p:blipFill>
          <a:blip r:embed="rId6"/>
          <a:stretch/>
        </p:blipFill>
        <p:spPr>
          <a:xfrm>
            <a:off x="6268680" y="3493080"/>
            <a:ext cx="548280" cy="548280"/>
          </a:xfrm>
          <a:prstGeom prst="rect">
            <a:avLst/>
          </a:prstGeom>
          <a:ln w="0">
            <a:noFill/>
          </a:ln>
        </p:spPr>
      </p:pic>
      <p:sp>
        <p:nvSpPr>
          <p:cNvPr id="2427" name="Google Shape;2327;p49"/>
          <p:cNvSpPr/>
          <p:nvPr/>
        </p:nvSpPr>
        <p:spPr>
          <a:xfrm>
            <a:off x="2430000" y="1281240"/>
            <a:ext cx="4283640" cy="98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a-IR" sz="5400" b="1" strike="noStrike" spc="-1">
                <a:solidFill>
                  <a:schemeClr val="dk1"/>
                </a:solidFill>
                <a:latin typeface="Oswald"/>
                <a:cs typeface="B Zar"/>
              </a:rPr>
              <a:t>با تشکر</a:t>
            </a:r>
            <a:endParaRPr lang="en-US" sz="5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28" name="Google Shape;2292;p47"/>
          <p:cNvSpPr/>
          <p:nvPr/>
        </p:nvSpPr>
        <p:spPr>
          <a:xfrm>
            <a:off x="4143600" y="3048840"/>
            <a:ext cx="2694960" cy="28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r" rtl="1">
              <a:lnSpc>
                <a:spcPct val="100000"/>
              </a:lnSpc>
              <a:tabLst>
                <a:tab pos="0" algn="l"/>
              </a:tabLst>
            </a:pPr>
            <a:r>
              <a:rPr lang="fa-IR" sz="1400" b="1" strike="noStrike" spc="-1">
                <a:solidFill>
                  <a:schemeClr val="dk1"/>
                </a:solidFill>
                <a:latin typeface="DM Sans"/>
                <a:cs typeface="B Zar"/>
              </a:rPr>
              <a:t>ما را در شبکه های اجتماعی دنبال کنید: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29" name="Google Shape;548;p40"/>
          <p:cNvSpPr/>
          <p:nvPr/>
        </p:nvSpPr>
        <p:spPr>
          <a:xfrm>
            <a:off x="1939680" y="2885040"/>
            <a:ext cx="5125680" cy="1375200"/>
          </a:xfrm>
          <a:prstGeom prst="roundRect">
            <a:avLst>
              <a:gd name="adj" fmla="val 11903"/>
            </a:avLst>
          </a:prstGeom>
          <a:noFill/>
          <a:ln w="19050">
            <a:solidFill>
              <a:srgbClr val="3FF5E1"/>
            </a:solidFill>
            <a:round/>
          </a:ln>
          <a:effectLst>
            <a:outerShdw blurRad="142920" dist="19080" dir="5400000" algn="bl" rotWithShape="0">
              <a:srgbClr val="98FAFC">
                <a:alpha val="9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430" name="Google Shape;552;p40"/>
          <p:cNvSpPr/>
          <p:nvPr/>
        </p:nvSpPr>
        <p:spPr>
          <a:xfrm>
            <a:off x="2217600" y="2804040"/>
            <a:ext cx="1661040" cy="1775520"/>
          </a:xfrm>
          <a:prstGeom prst="roundRect">
            <a:avLst>
              <a:gd name="adj" fmla="val 10435"/>
            </a:avLst>
          </a:prstGeom>
          <a:blipFill rotWithShape="0">
            <a:blip r:embed="rId7"/>
            <a:srcRect/>
            <a:stretch/>
          </a:blipFill>
          <a:ln w="19050">
            <a:solidFill>
              <a:srgbClr val="98FAFC"/>
            </a:solidFill>
            <a:round/>
          </a:ln>
          <a:effectLst>
            <a:outerShdw blurRad="257040" dist="19080" dir="5400000" algn="bl" rotWithShape="0">
              <a:srgbClr val="98FAFC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849320" y="1728720"/>
            <a:ext cx="2336040" cy="365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200" b="0" strike="noStrike" spc="-1">
                <a:solidFill>
                  <a:schemeClr val="dk1"/>
                </a:solidFill>
                <a:latin typeface="Oswald"/>
                <a:ea typeface="Oswald"/>
              </a:rPr>
              <a:t>Security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title"/>
          </p:nvPr>
        </p:nvSpPr>
        <p:spPr>
          <a:xfrm>
            <a:off x="695880" y="1749960"/>
            <a:ext cx="866880" cy="804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200" b="0" strike="noStrike" spc="-1">
                <a:solidFill>
                  <a:schemeClr val="dk1"/>
                </a:solidFill>
                <a:latin typeface="Oswald ExtraLight"/>
                <a:ea typeface="Oswald ExtraLight"/>
              </a:rPr>
              <a:t>01</a:t>
            </a:r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ubTitle"/>
          </p:nvPr>
        </p:nvSpPr>
        <p:spPr>
          <a:xfrm>
            <a:off x="1849320" y="2105280"/>
            <a:ext cx="2336040" cy="637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DM Sans"/>
                <a:ea typeface="DM Sans"/>
              </a:rPr>
              <a:t>How we protect sensetive data.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DM Sans"/>
                <a:ea typeface="DM Sans"/>
              </a:rPr>
              <a:t>How android does it.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title"/>
          </p:nvPr>
        </p:nvSpPr>
        <p:spPr>
          <a:xfrm>
            <a:off x="1835640" y="3484080"/>
            <a:ext cx="2336040" cy="365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200" b="0" strike="noStrike" spc="-1">
                <a:solidFill>
                  <a:schemeClr val="dk1"/>
                </a:solidFill>
                <a:latin typeface="Oswald"/>
                <a:ea typeface="Oswald"/>
              </a:rPr>
              <a:t>Update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title"/>
          </p:nvPr>
        </p:nvSpPr>
        <p:spPr>
          <a:xfrm>
            <a:off x="685800" y="3503520"/>
            <a:ext cx="866880" cy="804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200" b="0" strike="noStrike" spc="-1">
                <a:solidFill>
                  <a:schemeClr val="dk1"/>
                </a:solidFill>
                <a:latin typeface="Oswald ExtraLight"/>
                <a:ea typeface="Oswald ExtraLight"/>
              </a:rPr>
              <a:t>02</a:t>
            </a:r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 type="subTitle"/>
          </p:nvPr>
        </p:nvSpPr>
        <p:spPr>
          <a:xfrm>
            <a:off x="1835640" y="3863880"/>
            <a:ext cx="2336040" cy="479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DM Sans"/>
                <a:ea typeface="DM Sans"/>
              </a:rPr>
              <a:t>Every software needs update ?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400" b="0" strike="noStrike" spc="-1">
                <a:solidFill>
                  <a:schemeClr val="dk1"/>
                </a:solidFill>
                <a:latin typeface="Oswald"/>
                <a:ea typeface="Oswald"/>
              </a:rPr>
              <a:t>TABLE OF </a:t>
            </a:r>
            <a:r>
              <a:rPr lang="en" sz="3400" b="0" strike="noStrike" spc="-1">
                <a:solidFill>
                  <a:schemeClr val="accent1"/>
                </a:solidFill>
                <a:latin typeface="Oswald"/>
                <a:ea typeface="Oswald"/>
              </a:rPr>
              <a:t>CONTENTS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1" name="Google Shape;255;p32"/>
          <p:cNvCxnSpPr/>
          <p:nvPr/>
        </p:nvCxnSpPr>
        <p:spPr>
          <a:xfrm>
            <a:off x="1611360" y="1721160"/>
            <a:ext cx="360" cy="864360"/>
          </a:xfrm>
          <a:prstGeom prst="straightConnector1">
            <a:avLst/>
          </a:prstGeom>
          <a:ln w="19050">
            <a:solidFill>
              <a:srgbClr val="96FFF3"/>
            </a:solidFill>
            <a:round/>
          </a:ln>
        </p:spPr>
      </p:cxnSp>
      <p:cxnSp>
        <p:nvCxnSpPr>
          <p:cNvPr id="212" name="Google Shape;256;p32"/>
          <p:cNvCxnSpPr/>
          <p:nvPr/>
        </p:nvCxnSpPr>
        <p:spPr>
          <a:xfrm>
            <a:off x="1601280" y="3476880"/>
            <a:ext cx="360" cy="864360"/>
          </a:xfrm>
          <a:prstGeom prst="straightConnector1">
            <a:avLst/>
          </a:prstGeom>
          <a:ln w="19050">
            <a:solidFill>
              <a:srgbClr val="96FFF3"/>
            </a:solidFill>
            <a:round/>
          </a:ln>
        </p:spPr>
      </p:cxnSp>
      <p:cxnSp>
        <p:nvCxnSpPr>
          <p:cNvPr id="213" name="Google Shape;258;p32"/>
          <p:cNvCxnSpPr/>
          <p:nvPr/>
        </p:nvCxnSpPr>
        <p:spPr>
          <a:xfrm>
            <a:off x="1611360" y="1723320"/>
            <a:ext cx="360" cy="864360"/>
          </a:xfrm>
          <a:prstGeom prst="straightConnector1">
            <a:avLst/>
          </a:prstGeom>
          <a:ln w="19050">
            <a:solidFill>
              <a:srgbClr val="96FFF3"/>
            </a:solidFill>
            <a:round/>
          </a:ln>
        </p:spPr>
      </p:cxnSp>
      <p:grpSp>
        <p:nvGrpSpPr>
          <p:cNvPr id="214" name="Google Shape;260;p32"/>
          <p:cNvGrpSpPr/>
          <p:nvPr/>
        </p:nvGrpSpPr>
        <p:grpSpPr>
          <a:xfrm>
            <a:off x="0" y="0"/>
            <a:ext cx="2545920" cy="1182960"/>
            <a:chOff x="0" y="0"/>
            <a:chExt cx="2545920" cy="1182960"/>
          </a:xfrm>
        </p:grpSpPr>
        <p:sp>
          <p:nvSpPr>
            <p:cNvPr id="215" name="Google Shape;261;p32"/>
            <p:cNvSpPr/>
            <p:nvPr/>
          </p:nvSpPr>
          <p:spPr>
            <a:xfrm rot="5400000" flipV="1">
              <a:off x="455040" y="-248040"/>
              <a:ext cx="457560" cy="1367640"/>
            </a:xfrm>
            <a:custGeom>
              <a:avLst/>
              <a:gdLst>
                <a:gd name="textAreaLeft" fmla="*/ 0 w 457560"/>
                <a:gd name="textAreaRight" fmla="*/ 457920 w 457560"/>
                <a:gd name="textAreaTop" fmla="*/ -360 h 1367640"/>
                <a:gd name="textAreaBottom" fmla="*/ 1367640 h 136764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16" name="Google Shape;262;p32"/>
            <p:cNvSpPr/>
            <p:nvPr/>
          </p:nvSpPr>
          <p:spPr>
            <a:xfrm rot="5400000" flipV="1">
              <a:off x="1098720" y="-99360"/>
              <a:ext cx="226800" cy="669240"/>
            </a:xfrm>
            <a:custGeom>
              <a:avLst/>
              <a:gdLst>
                <a:gd name="textAreaLeft" fmla="*/ 0 w 226800"/>
                <a:gd name="textAreaRight" fmla="*/ 227160 w 226800"/>
                <a:gd name="textAreaTop" fmla="*/ -360 h 669240"/>
                <a:gd name="textAreaBottom" fmla="*/ 669240 h 66924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17" name="Google Shape;263;p32"/>
            <p:cNvSpPr/>
            <p:nvPr/>
          </p:nvSpPr>
          <p:spPr>
            <a:xfrm rot="5400000" flipV="1">
              <a:off x="455040" y="-295920"/>
              <a:ext cx="591480" cy="1182600"/>
            </a:xfrm>
            <a:custGeom>
              <a:avLst/>
              <a:gdLst>
                <a:gd name="textAreaLeft" fmla="*/ 0 w 591480"/>
                <a:gd name="textAreaRight" fmla="*/ 591840 w 591480"/>
                <a:gd name="textAreaTop" fmla="*/ -360 h 1182600"/>
                <a:gd name="textAreaBottom" fmla="*/ 1182600 h 118260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18" name="Google Shape;264;p32"/>
            <p:cNvSpPr/>
            <p:nvPr/>
          </p:nvSpPr>
          <p:spPr>
            <a:xfrm rot="5400000" flipV="1">
              <a:off x="817200" y="-40320"/>
              <a:ext cx="406080" cy="2040840"/>
            </a:xfrm>
            <a:custGeom>
              <a:avLst/>
              <a:gdLst>
                <a:gd name="textAreaLeft" fmla="*/ 0 w 406080"/>
                <a:gd name="textAreaRight" fmla="*/ 406440 w 406080"/>
                <a:gd name="textAreaTop" fmla="*/ -360 h 2040840"/>
                <a:gd name="textAreaBottom" fmla="*/ 2040840 h 2040840"/>
              </a:gdLst>
              <a:ahLst/>
              <a:cxnLst/>
              <a:rect l="textAreaLeft" t="textAreaTop" r="textAreaRight" b="textAreaBottom"/>
              <a:pathLst>
                <a:path w="266985" h="134140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19" name="Google Shape;265;p32"/>
            <p:cNvSpPr/>
            <p:nvPr/>
          </p:nvSpPr>
          <p:spPr>
            <a:xfrm rot="5400000" flipV="1">
              <a:off x="906480" y="-502560"/>
              <a:ext cx="564120" cy="2377080"/>
            </a:xfrm>
            <a:custGeom>
              <a:avLst/>
              <a:gdLst>
                <a:gd name="textAreaLeft" fmla="*/ 0 w 564120"/>
                <a:gd name="textAreaRight" fmla="*/ 564480 w 564120"/>
                <a:gd name="textAreaTop" fmla="*/ -360 h 2377080"/>
                <a:gd name="textAreaBottom" fmla="*/ 2377080 h 237708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0" name="Google Shape;266;p32"/>
            <p:cNvSpPr/>
            <p:nvPr/>
          </p:nvSpPr>
          <p:spPr>
            <a:xfrm rot="5400000" flipV="1">
              <a:off x="2150280" y="199080"/>
              <a:ext cx="114840" cy="676080"/>
            </a:xfrm>
            <a:custGeom>
              <a:avLst/>
              <a:gdLst>
                <a:gd name="textAreaLeft" fmla="*/ 0 w 114840"/>
                <a:gd name="textAreaRight" fmla="*/ 115200 w 114840"/>
                <a:gd name="textAreaTop" fmla="*/ 360 h 676080"/>
                <a:gd name="textAreaBottom" fmla="*/ 676800 h 67608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1" name="Google Shape;267;p32"/>
            <p:cNvSpPr/>
            <p:nvPr/>
          </p:nvSpPr>
          <p:spPr>
            <a:xfrm rot="5400000" flipV="1">
              <a:off x="1766520" y="-349560"/>
              <a:ext cx="366480" cy="1066320"/>
            </a:xfrm>
            <a:custGeom>
              <a:avLst/>
              <a:gdLst>
                <a:gd name="textAreaLeft" fmla="*/ 0 w 366480"/>
                <a:gd name="textAreaRight" fmla="*/ 366840 w 366480"/>
                <a:gd name="textAreaTop" fmla="*/ 360 h 1066320"/>
                <a:gd name="textAreaBottom" fmla="*/ 1067040 h 106632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2" name="Google Shape;268;p32"/>
            <p:cNvSpPr/>
            <p:nvPr/>
          </p:nvSpPr>
          <p:spPr>
            <a:xfrm rot="5400000" flipV="1">
              <a:off x="733320" y="-91440"/>
              <a:ext cx="490680" cy="1304640"/>
            </a:xfrm>
            <a:custGeom>
              <a:avLst/>
              <a:gdLst>
                <a:gd name="textAreaLeft" fmla="*/ 0 w 490680"/>
                <a:gd name="textAreaRight" fmla="*/ 491040 w 490680"/>
                <a:gd name="textAreaTop" fmla="*/ 360 h 1304640"/>
                <a:gd name="textAreaBottom" fmla="*/ 1305360 h 130464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223" name="Google Shape;269;p32"/>
          <p:cNvGrpSpPr/>
          <p:nvPr/>
        </p:nvGrpSpPr>
        <p:grpSpPr>
          <a:xfrm>
            <a:off x="6677280" y="0"/>
            <a:ext cx="2554920" cy="1182600"/>
            <a:chOff x="6677280" y="0"/>
            <a:chExt cx="2554920" cy="1182600"/>
          </a:xfrm>
        </p:grpSpPr>
        <p:sp>
          <p:nvSpPr>
            <p:cNvPr id="224" name="Google Shape;270;p32"/>
            <p:cNvSpPr/>
            <p:nvPr/>
          </p:nvSpPr>
          <p:spPr>
            <a:xfrm rot="5400000">
              <a:off x="8317080" y="-249840"/>
              <a:ext cx="457560" cy="1372320"/>
            </a:xfrm>
            <a:custGeom>
              <a:avLst/>
              <a:gdLst>
                <a:gd name="textAreaLeft" fmla="*/ 0 w 457560"/>
                <a:gd name="textAreaRight" fmla="*/ 457920 w 457560"/>
                <a:gd name="textAreaTop" fmla="*/ 0 h 1372320"/>
                <a:gd name="textAreaBottom" fmla="*/ 1372680 h 137232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5" name="Google Shape;271;p32"/>
            <p:cNvSpPr/>
            <p:nvPr/>
          </p:nvSpPr>
          <p:spPr>
            <a:xfrm rot="5400000">
              <a:off x="7902000" y="-100800"/>
              <a:ext cx="226800" cy="671760"/>
            </a:xfrm>
            <a:custGeom>
              <a:avLst/>
              <a:gdLst>
                <a:gd name="textAreaLeft" fmla="*/ 0 w 226800"/>
                <a:gd name="textAreaRight" fmla="*/ 227160 w 226800"/>
                <a:gd name="textAreaTop" fmla="*/ 0 h 671760"/>
                <a:gd name="textAreaBottom" fmla="*/ 672120 h 67176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6" name="Google Shape;272;p32"/>
            <p:cNvSpPr/>
            <p:nvPr/>
          </p:nvSpPr>
          <p:spPr>
            <a:xfrm rot="5400000">
              <a:off x="8182800" y="-297360"/>
              <a:ext cx="591480" cy="1186560"/>
            </a:xfrm>
            <a:custGeom>
              <a:avLst/>
              <a:gdLst>
                <a:gd name="textAreaLeft" fmla="*/ 0 w 591480"/>
                <a:gd name="textAreaRight" fmla="*/ 591840 w 591480"/>
                <a:gd name="textAreaTop" fmla="*/ 0 h 1186560"/>
                <a:gd name="textAreaBottom" fmla="*/ 1186920 h 118656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7" name="Google Shape;273;p32"/>
            <p:cNvSpPr/>
            <p:nvPr/>
          </p:nvSpPr>
          <p:spPr>
            <a:xfrm rot="5400000">
              <a:off x="8004960" y="-44280"/>
              <a:ext cx="406080" cy="2048040"/>
            </a:xfrm>
            <a:custGeom>
              <a:avLst/>
              <a:gdLst>
                <a:gd name="textAreaLeft" fmla="*/ 0 w 406080"/>
                <a:gd name="textAreaRight" fmla="*/ 406440 w 406080"/>
                <a:gd name="textAreaTop" fmla="*/ 0 h 2048040"/>
                <a:gd name="textAreaBottom" fmla="*/ 2048400 h 2048040"/>
              </a:gdLst>
              <a:ahLst/>
              <a:cxnLst/>
              <a:rect l="textAreaLeft" t="textAreaTop" r="textAreaRight" b="textAreaBottom"/>
              <a:pathLst>
                <a:path w="266985" h="134140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8" name="Google Shape;274;p32"/>
            <p:cNvSpPr/>
            <p:nvPr/>
          </p:nvSpPr>
          <p:spPr>
            <a:xfrm rot="5400000">
              <a:off x="7757280" y="-506160"/>
              <a:ext cx="564120" cy="2385360"/>
            </a:xfrm>
            <a:custGeom>
              <a:avLst/>
              <a:gdLst>
                <a:gd name="textAreaLeft" fmla="*/ 0 w 564120"/>
                <a:gd name="textAreaRight" fmla="*/ 564480 w 564120"/>
                <a:gd name="textAreaTop" fmla="*/ 0 h 2385360"/>
                <a:gd name="textAreaBottom" fmla="*/ 2385720 h 238536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29" name="Google Shape;275;p32"/>
            <p:cNvSpPr/>
            <p:nvPr/>
          </p:nvSpPr>
          <p:spPr>
            <a:xfrm rot="5400000">
              <a:off x="6959160" y="198000"/>
              <a:ext cx="114840" cy="678600"/>
            </a:xfrm>
            <a:custGeom>
              <a:avLst/>
              <a:gdLst>
                <a:gd name="textAreaLeft" fmla="*/ 0 w 114840"/>
                <a:gd name="textAreaRight" fmla="*/ 115200 w 114840"/>
                <a:gd name="textAreaTop" fmla="*/ 0 h 678600"/>
                <a:gd name="textAreaBottom" fmla="*/ 678960 h 67860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0" name="Google Shape;276;p32"/>
            <p:cNvSpPr/>
            <p:nvPr/>
          </p:nvSpPr>
          <p:spPr>
            <a:xfrm rot="5400000">
              <a:off x="7092000" y="-351720"/>
              <a:ext cx="366480" cy="1070280"/>
            </a:xfrm>
            <a:custGeom>
              <a:avLst/>
              <a:gdLst>
                <a:gd name="textAreaLeft" fmla="*/ 0 w 366480"/>
                <a:gd name="textAreaRight" fmla="*/ 366840 w 366480"/>
                <a:gd name="textAreaTop" fmla="*/ 0 h 1070280"/>
                <a:gd name="textAreaBottom" fmla="*/ 1070640 h 107028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1" name="Google Shape;277;p32"/>
            <p:cNvSpPr/>
            <p:nvPr/>
          </p:nvSpPr>
          <p:spPr>
            <a:xfrm rot="5400000">
              <a:off x="8004240" y="-93240"/>
              <a:ext cx="490680" cy="1308960"/>
            </a:xfrm>
            <a:custGeom>
              <a:avLst/>
              <a:gdLst>
                <a:gd name="textAreaLeft" fmla="*/ 0 w 490680"/>
                <a:gd name="textAreaRight" fmla="*/ 491040 w 490680"/>
                <a:gd name="textAreaTop" fmla="*/ 0 h 1308960"/>
                <a:gd name="textAreaBottom" fmla="*/ 1309320 h 130896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232" name="Picture 1"/>
          <p:cNvSpPr/>
          <p:nvPr/>
        </p:nvSpPr>
        <p:spPr>
          <a:xfrm>
            <a:off x="8464320" y="4523400"/>
            <a:ext cx="568440" cy="510120"/>
          </a:xfrm>
          <a:prstGeom prst="roundRect">
            <a:avLst>
              <a:gd name="adj" fmla="val 8594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glow rad="139680">
              <a:srgbClr val="190057">
                <a:alpha val="40000"/>
              </a:srgbClr>
            </a:glow>
            <a:outerShdw blurRad="152280" dist="317520" dir="5400000" sx="90000" sy="-19000" rotWithShape="0">
              <a:srgbClr val="000000">
                <a:alpha val="15000"/>
              </a:srgbClr>
            </a:outerShdw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82;p33"/>
          <p:cNvGrpSpPr/>
          <p:nvPr/>
        </p:nvGrpSpPr>
        <p:grpSpPr>
          <a:xfrm>
            <a:off x="232560" y="0"/>
            <a:ext cx="1423800" cy="3740760"/>
            <a:chOff x="232560" y="0"/>
            <a:chExt cx="1423800" cy="3740760"/>
          </a:xfrm>
        </p:grpSpPr>
        <p:sp>
          <p:nvSpPr>
            <p:cNvPr id="234" name="Google Shape;283;p33"/>
            <p:cNvSpPr/>
            <p:nvPr/>
          </p:nvSpPr>
          <p:spPr>
            <a:xfrm flipH="1">
              <a:off x="678960" y="0"/>
              <a:ext cx="672480" cy="2009520"/>
            </a:xfrm>
            <a:custGeom>
              <a:avLst/>
              <a:gdLst>
                <a:gd name="textAreaLeft" fmla="*/ 360 w 672480"/>
                <a:gd name="textAreaRight" fmla="*/ 673200 w 672480"/>
                <a:gd name="textAreaTop" fmla="*/ 0 h 2009520"/>
                <a:gd name="textAreaBottom" fmla="*/ 2009880 h 200952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5" name="Google Shape;284;p33"/>
            <p:cNvSpPr/>
            <p:nvPr/>
          </p:nvSpPr>
          <p:spPr>
            <a:xfrm flipH="1">
              <a:off x="1143720" y="1289520"/>
              <a:ext cx="333000" cy="983520"/>
            </a:xfrm>
            <a:custGeom>
              <a:avLst/>
              <a:gdLst>
                <a:gd name="textAreaLeft" fmla="*/ -360 w 333000"/>
                <a:gd name="textAreaRight" fmla="*/ 333000 w 333000"/>
                <a:gd name="textAreaTop" fmla="*/ 0 h 983520"/>
                <a:gd name="textAreaBottom" fmla="*/ 983880 h 98352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6" name="Google Shape;285;p33"/>
            <p:cNvSpPr/>
            <p:nvPr/>
          </p:nvSpPr>
          <p:spPr>
            <a:xfrm flipH="1">
              <a:off x="785880" y="234360"/>
              <a:ext cx="869400" cy="1737720"/>
            </a:xfrm>
            <a:custGeom>
              <a:avLst/>
              <a:gdLst>
                <a:gd name="textAreaLeft" fmla="*/ -360 w 869400"/>
                <a:gd name="textAreaRight" fmla="*/ 869400 w 869400"/>
                <a:gd name="textAreaTop" fmla="*/ 0 h 1737720"/>
                <a:gd name="textAreaBottom" fmla="*/ 1738080 h 173772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7" name="Google Shape;286;p33"/>
            <p:cNvSpPr/>
            <p:nvPr/>
          </p:nvSpPr>
          <p:spPr>
            <a:xfrm flipH="1">
              <a:off x="781200" y="2747160"/>
              <a:ext cx="168840" cy="993600"/>
            </a:xfrm>
            <a:custGeom>
              <a:avLst/>
              <a:gdLst>
                <a:gd name="textAreaLeft" fmla="*/ -360 w 168840"/>
                <a:gd name="textAreaRight" fmla="*/ 168840 w 168840"/>
                <a:gd name="textAreaTop" fmla="*/ 0 h 993600"/>
                <a:gd name="textAreaBottom" fmla="*/ 993960 h 99360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8" name="Google Shape;287;p33"/>
            <p:cNvSpPr/>
            <p:nvPr/>
          </p:nvSpPr>
          <p:spPr>
            <a:xfrm flipH="1">
              <a:off x="1117800" y="2081520"/>
              <a:ext cx="538560" cy="1567080"/>
            </a:xfrm>
            <a:custGeom>
              <a:avLst/>
              <a:gdLst>
                <a:gd name="textAreaLeft" fmla="*/ 360 w 538560"/>
                <a:gd name="textAreaRight" fmla="*/ 539280 w 538560"/>
                <a:gd name="textAreaTop" fmla="*/ 0 h 1567080"/>
                <a:gd name="textAreaBottom" fmla="*/ 1567440 h 156708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39" name="Google Shape;288;p33"/>
            <p:cNvSpPr/>
            <p:nvPr/>
          </p:nvSpPr>
          <p:spPr>
            <a:xfrm flipH="1">
              <a:off x="470520" y="479880"/>
              <a:ext cx="721080" cy="1917000"/>
            </a:xfrm>
            <a:custGeom>
              <a:avLst/>
              <a:gdLst>
                <a:gd name="textAreaLeft" fmla="*/ -360 w 721080"/>
                <a:gd name="textAreaRight" fmla="*/ 721080 w 721080"/>
                <a:gd name="textAreaTop" fmla="*/ 0 h 1917000"/>
                <a:gd name="textAreaBottom" fmla="*/ 1917360 h 191700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40" name="Google Shape;289;p33"/>
            <p:cNvSpPr/>
            <p:nvPr/>
          </p:nvSpPr>
          <p:spPr>
            <a:xfrm flipH="1">
              <a:off x="232200" y="0"/>
              <a:ext cx="829080" cy="3492720"/>
            </a:xfrm>
            <a:custGeom>
              <a:avLst/>
              <a:gdLst>
                <a:gd name="textAreaLeft" fmla="*/ -360 w 829080"/>
                <a:gd name="textAreaRight" fmla="*/ 829080 w 829080"/>
                <a:gd name="textAreaTop" fmla="*/ 0 h 3492720"/>
                <a:gd name="textAreaBottom" fmla="*/ 3493080 h 349272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241" name="Google Shape;290;p33"/>
          <p:cNvGrpSpPr/>
          <p:nvPr/>
        </p:nvGrpSpPr>
        <p:grpSpPr>
          <a:xfrm>
            <a:off x="7517160" y="0"/>
            <a:ext cx="1393560" cy="3662640"/>
            <a:chOff x="7517160" y="0"/>
            <a:chExt cx="1393560" cy="3662640"/>
          </a:xfrm>
        </p:grpSpPr>
        <p:sp>
          <p:nvSpPr>
            <p:cNvPr id="242" name="Google Shape;291;p33"/>
            <p:cNvSpPr/>
            <p:nvPr/>
          </p:nvSpPr>
          <p:spPr>
            <a:xfrm>
              <a:off x="7815600" y="0"/>
              <a:ext cx="658440" cy="1967760"/>
            </a:xfrm>
            <a:custGeom>
              <a:avLst/>
              <a:gdLst>
                <a:gd name="textAreaLeft" fmla="*/ 0 w 658440"/>
                <a:gd name="textAreaRight" fmla="*/ 658800 w 658440"/>
                <a:gd name="textAreaTop" fmla="*/ 0 h 1967760"/>
                <a:gd name="textAreaBottom" fmla="*/ 1968120 h 196776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43" name="Google Shape;292;p33"/>
            <p:cNvSpPr/>
            <p:nvPr/>
          </p:nvSpPr>
          <p:spPr>
            <a:xfrm>
              <a:off x="7692120" y="1262880"/>
              <a:ext cx="326160" cy="963000"/>
            </a:xfrm>
            <a:custGeom>
              <a:avLst/>
              <a:gdLst>
                <a:gd name="textAreaLeft" fmla="*/ 0 w 326160"/>
                <a:gd name="textAreaRight" fmla="*/ 326520 w 326160"/>
                <a:gd name="textAreaTop" fmla="*/ 0 h 963000"/>
                <a:gd name="textAreaBottom" fmla="*/ 963360 h 96300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44" name="Google Shape;293;p33"/>
            <p:cNvSpPr/>
            <p:nvPr/>
          </p:nvSpPr>
          <p:spPr>
            <a:xfrm>
              <a:off x="7517160" y="229320"/>
              <a:ext cx="851400" cy="1701360"/>
            </a:xfrm>
            <a:custGeom>
              <a:avLst/>
              <a:gdLst>
                <a:gd name="textAreaLeft" fmla="*/ 0 w 851400"/>
                <a:gd name="textAreaRight" fmla="*/ 851760 w 851400"/>
                <a:gd name="textAreaTop" fmla="*/ 0 h 1701360"/>
                <a:gd name="textAreaBottom" fmla="*/ 1701720 h 170136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45" name="Google Shape;294;p33"/>
            <p:cNvSpPr/>
            <p:nvPr/>
          </p:nvSpPr>
          <p:spPr>
            <a:xfrm>
              <a:off x="8208000" y="2689920"/>
              <a:ext cx="165240" cy="972720"/>
            </a:xfrm>
            <a:custGeom>
              <a:avLst/>
              <a:gdLst>
                <a:gd name="textAreaLeft" fmla="*/ 0 w 165240"/>
                <a:gd name="textAreaRight" fmla="*/ 165600 w 165240"/>
                <a:gd name="textAreaTop" fmla="*/ 0 h 972720"/>
                <a:gd name="textAreaBottom" fmla="*/ 973080 h 97272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46" name="Google Shape;295;p33"/>
            <p:cNvSpPr/>
            <p:nvPr/>
          </p:nvSpPr>
          <p:spPr>
            <a:xfrm>
              <a:off x="7517160" y="2037960"/>
              <a:ext cx="527400" cy="1534320"/>
            </a:xfrm>
            <a:custGeom>
              <a:avLst/>
              <a:gdLst>
                <a:gd name="textAreaLeft" fmla="*/ 0 w 527400"/>
                <a:gd name="textAreaRight" fmla="*/ 527760 w 527400"/>
                <a:gd name="textAreaTop" fmla="*/ 0 h 1534320"/>
                <a:gd name="textAreaBottom" fmla="*/ 1534680 h 153432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47" name="Google Shape;296;p33"/>
            <p:cNvSpPr/>
            <p:nvPr/>
          </p:nvSpPr>
          <p:spPr>
            <a:xfrm>
              <a:off x="7971480" y="469800"/>
              <a:ext cx="706320" cy="1877040"/>
            </a:xfrm>
            <a:custGeom>
              <a:avLst/>
              <a:gdLst>
                <a:gd name="textAreaLeft" fmla="*/ 0 w 706320"/>
                <a:gd name="textAreaRight" fmla="*/ 706680 w 706320"/>
                <a:gd name="textAreaTop" fmla="*/ 0 h 1877040"/>
                <a:gd name="textAreaBottom" fmla="*/ 1877400 h 187704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48" name="Google Shape;297;p33"/>
            <p:cNvSpPr/>
            <p:nvPr/>
          </p:nvSpPr>
          <p:spPr>
            <a:xfrm>
              <a:off x="8098920" y="0"/>
              <a:ext cx="811800" cy="3420000"/>
            </a:xfrm>
            <a:custGeom>
              <a:avLst/>
              <a:gdLst>
                <a:gd name="textAreaLeft" fmla="*/ 0 w 811800"/>
                <a:gd name="textAreaRight" fmla="*/ 812160 w 811800"/>
                <a:gd name="textAreaTop" fmla="*/ 0 h 3420000"/>
                <a:gd name="textAreaBottom" fmla="*/ 3420360 h 342000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249" name="Google Shape;298;p33"/>
          <p:cNvSpPr/>
          <p:nvPr/>
        </p:nvSpPr>
        <p:spPr>
          <a:xfrm>
            <a:off x="5629320" y="1578240"/>
            <a:ext cx="1069200" cy="1069200"/>
          </a:xfrm>
          <a:prstGeom prst="ellipse">
            <a:avLst/>
          </a:prstGeom>
          <a:noFill/>
          <a:ln w="28575">
            <a:solidFill>
              <a:srgbClr val="96FFF3"/>
            </a:solidFill>
            <a:round/>
          </a:ln>
          <a:effectLst>
            <a:outerShdw blurRad="114480" dist="19080" dir="5400000" algn="bl" rotWithShape="0">
              <a:srgbClr val="98FAFC">
                <a:alpha val="56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3000" b="0" strike="noStrike" spc="-1">
              <a:solidFill>
                <a:srgbClr val="FFFFFF"/>
              </a:solidFill>
              <a:latin typeface="Oswald ExtraLight"/>
              <a:ea typeface="Oswald ExtraLight"/>
            </a:endParaRPr>
          </a:p>
        </p:txBody>
      </p:sp>
      <p:sp>
        <p:nvSpPr>
          <p:cNvPr id="250" name="PlaceHolder 1"/>
          <p:cNvSpPr>
            <a:spLocks noGrp="1"/>
          </p:cNvSpPr>
          <p:nvPr>
            <p:ph type="subTitle"/>
          </p:nvPr>
        </p:nvSpPr>
        <p:spPr>
          <a:xfrm>
            <a:off x="1786680" y="3458880"/>
            <a:ext cx="2386080" cy="114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DM Sans"/>
                <a:ea typeface="DM Sans"/>
              </a:rPr>
              <a:t>Protect Sensetive Data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DM Sans"/>
                <a:ea typeface="DM Sans"/>
              </a:rPr>
              <a:t>Against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DM Sans"/>
                <a:ea typeface="DM Sans"/>
              </a:rPr>
              <a:t> Unauthorized access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ubTitle"/>
          </p:nvPr>
        </p:nvSpPr>
        <p:spPr>
          <a:xfrm>
            <a:off x="1786680" y="2952720"/>
            <a:ext cx="2386080" cy="34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200" b="0" strike="noStrike" spc="-1">
                <a:solidFill>
                  <a:schemeClr val="dk1"/>
                </a:solidFill>
                <a:latin typeface="Oswald"/>
                <a:ea typeface="Oswald"/>
              </a:rPr>
              <a:t>SECURITY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ubTitle"/>
          </p:nvPr>
        </p:nvSpPr>
        <p:spPr>
          <a:xfrm>
            <a:off x="4970880" y="2952720"/>
            <a:ext cx="2386080" cy="34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200" b="0" strike="noStrike" spc="-1">
                <a:solidFill>
                  <a:schemeClr val="dk1"/>
                </a:solidFill>
                <a:latin typeface="Oswald"/>
                <a:ea typeface="Oswald"/>
              </a:rPr>
              <a:t>UPDATE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subTitle"/>
          </p:nvPr>
        </p:nvSpPr>
        <p:spPr>
          <a:xfrm>
            <a:off x="4970880" y="3458880"/>
            <a:ext cx="2386080" cy="114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DM Sans"/>
                <a:ea typeface="DM Sans"/>
              </a:rPr>
              <a:t>Delivering updates in more secure and efficient way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0832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400" b="0" strike="noStrike" spc="-1">
                <a:solidFill>
                  <a:schemeClr val="dk1"/>
                </a:solidFill>
                <a:latin typeface="Oswald"/>
                <a:ea typeface="Oswald"/>
              </a:rPr>
              <a:t>PROBLEMS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Google Shape;312;p33"/>
          <p:cNvSpPr/>
          <p:nvPr/>
        </p:nvSpPr>
        <p:spPr>
          <a:xfrm>
            <a:off x="2445120" y="1578240"/>
            <a:ext cx="1069200" cy="1069200"/>
          </a:xfrm>
          <a:prstGeom prst="ellipse">
            <a:avLst/>
          </a:prstGeom>
          <a:noFill/>
          <a:ln w="28575">
            <a:solidFill>
              <a:srgbClr val="96FFF3"/>
            </a:solidFill>
            <a:round/>
          </a:ln>
          <a:effectLst>
            <a:outerShdw blurRad="114480" dist="19080" dir="5400000" algn="bl" rotWithShape="0">
              <a:srgbClr val="98FAFC">
                <a:alpha val="56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3000" b="0" strike="noStrike" spc="-1">
              <a:solidFill>
                <a:srgbClr val="FFFFFF"/>
              </a:solidFill>
              <a:latin typeface="Oswald ExtraLight"/>
              <a:ea typeface="Oswald ExtraLight"/>
            </a:endParaRPr>
          </a:p>
        </p:txBody>
      </p:sp>
      <p:cxnSp>
        <p:nvCxnSpPr>
          <p:cNvPr id="256" name="Google Shape;321;p33"/>
          <p:cNvCxnSpPr/>
          <p:nvPr/>
        </p:nvCxnSpPr>
        <p:spPr>
          <a:xfrm>
            <a:off x="4572000" y="1577880"/>
            <a:ext cx="360" cy="3030120"/>
          </a:xfrm>
          <a:prstGeom prst="straightConnector1">
            <a:avLst/>
          </a:prstGeom>
          <a:ln w="19050">
            <a:solidFill>
              <a:srgbClr val="96FFF3"/>
            </a:solidFill>
            <a:round/>
          </a:ln>
        </p:spPr>
      </p:cxnSp>
      <p:sp>
        <p:nvSpPr>
          <p:cNvPr id="257" name="Picture 1"/>
          <p:cNvSpPr/>
          <p:nvPr/>
        </p:nvSpPr>
        <p:spPr>
          <a:xfrm>
            <a:off x="8464320" y="4523400"/>
            <a:ext cx="568440" cy="510120"/>
          </a:xfrm>
          <a:prstGeom prst="roundRect">
            <a:avLst>
              <a:gd name="adj" fmla="val 8594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glow rad="139680">
              <a:srgbClr val="190057">
                <a:alpha val="40000"/>
              </a:srgbClr>
            </a:glow>
            <a:outerShdw blurRad="152280" dist="317520" dir="5400000" sx="90000" sy="-19000" rotWithShape="0">
              <a:srgbClr val="000000">
                <a:alpha val="15000"/>
              </a:srgbClr>
            </a:outerShdw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8" name="Google Shape;8314;p 1"/>
          <p:cNvGrpSpPr/>
          <p:nvPr/>
        </p:nvGrpSpPr>
        <p:grpSpPr>
          <a:xfrm>
            <a:off x="2622600" y="1828800"/>
            <a:ext cx="693000" cy="685800"/>
            <a:chOff x="2622600" y="1828800"/>
            <a:chExt cx="693000" cy="685800"/>
          </a:xfrm>
        </p:grpSpPr>
        <p:sp>
          <p:nvSpPr>
            <p:cNvPr id="259" name="Google Shape;8315;p 1"/>
            <p:cNvSpPr/>
            <p:nvPr/>
          </p:nvSpPr>
          <p:spPr>
            <a:xfrm>
              <a:off x="2851920" y="2152800"/>
              <a:ext cx="231120" cy="120600"/>
            </a:xfrm>
            <a:custGeom>
              <a:avLst/>
              <a:gdLst>
                <a:gd name="textAreaLeft" fmla="*/ 0 w 231120"/>
                <a:gd name="textAreaRight" fmla="*/ 231480 w 231120"/>
                <a:gd name="textAreaTop" fmla="*/ 0 h 120600"/>
                <a:gd name="textAreaBottom" fmla="*/ 120960 h 120600"/>
              </a:gdLst>
              <a:ahLst/>
              <a:cxnLst/>
              <a:rect l="textAreaLeft" t="textAreaTop" r="textAreaRight" b="textAreaBottom"/>
              <a:pathLst>
                <a:path w="3466" h="208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rgbClr val="5F7D9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0960" bIns="3096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60" name="Google Shape;8316;p 1"/>
            <p:cNvSpPr/>
            <p:nvPr/>
          </p:nvSpPr>
          <p:spPr>
            <a:xfrm>
              <a:off x="2919600" y="2031480"/>
              <a:ext cx="92880" cy="81360"/>
            </a:xfrm>
            <a:custGeom>
              <a:avLst/>
              <a:gdLst>
                <a:gd name="textAreaLeft" fmla="*/ 0 w 92880"/>
                <a:gd name="textAreaRight" fmla="*/ 93240 w 92880"/>
                <a:gd name="textAreaTop" fmla="*/ 0 h 81360"/>
                <a:gd name="textAreaBottom" fmla="*/ 81720 h 81360"/>
              </a:gdLst>
              <a:ahLst/>
              <a:cxnLst/>
              <a:rect l="textAreaLeft" t="textAreaTop" r="textAreaRight" b="textAreaBottom"/>
              <a:pathLst>
                <a:path w="1419" h="1418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rgbClr val="5F7D9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61" name="Google Shape;8317;p 1"/>
            <p:cNvSpPr/>
            <p:nvPr/>
          </p:nvSpPr>
          <p:spPr>
            <a:xfrm>
              <a:off x="2622600" y="1828800"/>
              <a:ext cx="693000" cy="685800"/>
            </a:xfrm>
            <a:custGeom>
              <a:avLst/>
              <a:gdLst>
                <a:gd name="textAreaLeft" fmla="*/ 0 w 693000"/>
                <a:gd name="textAreaRight" fmla="*/ 693360 w 693000"/>
                <a:gd name="textAreaTop" fmla="*/ 0 h 685800"/>
                <a:gd name="textAreaBottom" fmla="*/ 686160 h 685800"/>
              </a:gdLst>
              <a:ahLst/>
              <a:cxnLst/>
              <a:rect l="textAreaLeft" t="textAreaTop" r="textAreaRight" b="textAreaBottom"/>
              <a:pathLst>
                <a:path w="10397" h="1180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rgbClr val="5F7D9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262" name="Google Shape;2861;p 1"/>
          <p:cNvGrpSpPr/>
          <p:nvPr/>
        </p:nvGrpSpPr>
        <p:grpSpPr>
          <a:xfrm>
            <a:off x="5715000" y="1672200"/>
            <a:ext cx="914400" cy="878400"/>
            <a:chOff x="5715000" y="1672200"/>
            <a:chExt cx="914400" cy="878400"/>
          </a:xfrm>
        </p:grpSpPr>
        <p:sp>
          <p:nvSpPr>
            <p:cNvPr id="263" name="Google Shape;2862;p 1"/>
            <p:cNvSpPr/>
            <p:nvPr/>
          </p:nvSpPr>
          <p:spPr>
            <a:xfrm>
              <a:off x="6195960" y="1672560"/>
              <a:ext cx="353880" cy="341640"/>
            </a:xfrm>
            <a:custGeom>
              <a:avLst/>
              <a:gdLst>
                <a:gd name="textAreaLeft" fmla="*/ 0 w 353880"/>
                <a:gd name="textAreaRight" fmla="*/ 354240 w 353880"/>
                <a:gd name="textAreaTop" fmla="*/ 0 h 341640"/>
                <a:gd name="textAreaBottom" fmla="*/ 342000 h 341640"/>
              </a:gdLst>
              <a:ahLst/>
              <a:cxnLst/>
              <a:rect l="textAreaLeft" t="textAreaTop" r="textAreaRight" b="textAreaBottom"/>
              <a:pathLst>
                <a:path w="7519" h="7232">
                  <a:moveTo>
                    <a:pt x="24" y="0"/>
                  </a:moveTo>
                  <a:lnTo>
                    <a:pt x="1447" y="2583"/>
                  </a:lnTo>
                  <a:lnTo>
                    <a:pt x="1" y="5257"/>
                  </a:lnTo>
                  <a:cubicBezTo>
                    <a:pt x="1252" y="5418"/>
                    <a:pt x="2365" y="6141"/>
                    <a:pt x="2996" y="7231"/>
                  </a:cubicBezTo>
                  <a:lnTo>
                    <a:pt x="5958" y="7151"/>
                  </a:lnTo>
                  <a:lnTo>
                    <a:pt x="7518" y="4580"/>
                  </a:lnTo>
                  <a:cubicBezTo>
                    <a:pt x="5946" y="1894"/>
                    <a:pt x="3134" y="184"/>
                    <a:pt x="24" y="0"/>
                  </a:cubicBezTo>
                  <a:close/>
                </a:path>
              </a:pathLst>
            </a:custGeom>
            <a:solidFill>
              <a:srgbClr val="CFD9E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64" name="Google Shape;2863;p 1"/>
            <p:cNvSpPr/>
            <p:nvPr/>
          </p:nvSpPr>
          <p:spPr>
            <a:xfrm>
              <a:off x="6337440" y="1914840"/>
              <a:ext cx="291960" cy="415440"/>
            </a:xfrm>
            <a:custGeom>
              <a:avLst/>
              <a:gdLst>
                <a:gd name="textAreaLeft" fmla="*/ 0 w 291960"/>
                <a:gd name="textAreaRight" fmla="*/ 292320 w 291960"/>
                <a:gd name="textAreaTop" fmla="*/ 0 h 415440"/>
                <a:gd name="textAreaBottom" fmla="*/ 415800 h 415440"/>
              </a:gdLst>
              <a:ahLst/>
              <a:cxnLst/>
              <a:rect l="textAreaLeft" t="textAreaTop" r="textAreaRight" b="textAreaBottom"/>
              <a:pathLst>
                <a:path w="6199" h="8804">
                  <a:moveTo>
                    <a:pt x="4798" y="1"/>
                  </a:moveTo>
                  <a:lnTo>
                    <a:pt x="3249" y="2549"/>
                  </a:lnTo>
                  <a:lnTo>
                    <a:pt x="242" y="2629"/>
                  </a:lnTo>
                  <a:cubicBezTo>
                    <a:pt x="724" y="3800"/>
                    <a:pt x="644" y="5131"/>
                    <a:pt x="1" y="6221"/>
                  </a:cubicBezTo>
                  <a:lnTo>
                    <a:pt x="1550" y="8746"/>
                  </a:lnTo>
                  <a:lnTo>
                    <a:pt x="4557" y="8804"/>
                  </a:lnTo>
                  <a:cubicBezTo>
                    <a:pt x="6107" y="6095"/>
                    <a:pt x="6199" y="2790"/>
                    <a:pt x="4798" y="1"/>
                  </a:cubicBezTo>
                  <a:close/>
                </a:path>
              </a:pathLst>
            </a:custGeom>
            <a:solidFill>
              <a:srgbClr val="A5B7C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65" name="Google Shape;2864;p 1"/>
            <p:cNvSpPr/>
            <p:nvPr/>
          </p:nvSpPr>
          <p:spPr>
            <a:xfrm>
              <a:off x="5807160" y="1672200"/>
              <a:ext cx="429120" cy="323280"/>
            </a:xfrm>
            <a:custGeom>
              <a:avLst/>
              <a:gdLst>
                <a:gd name="textAreaLeft" fmla="*/ 0 w 429120"/>
                <a:gd name="textAreaRight" fmla="*/ 429480 w 429120"/>
                <a:gd name="textAreaTop" fmla="*/ 0 h 323280"/>
                <a:gd name="textAreaBottom" fmla="*/ 323640 h 323280"/>
              </a:gdLst>
              <a:ahLst/>
              <a:cxnLst/>
              <a:rect l="textAreaLeft" t="textAreaTop" r="textAreaRight" b="textAreaBottom"/>
              <a:pathLst>
                <a:path w="9114" h="6853">
                  <a:moveTo>
                    <a:pt x="7690" y="1"/>
                  </a:moveTo>
                  <a:cubicBezTo>
                    <a:pt x="4592" y="24"/>
                    <a:pt x="1711" y="1585"/>
                    <a:pt x="1" y="4156"/>
                  </a:cubicBezTo>
                  <a:lnTo>
                    <a:pt x="2904" y="4225"/>
                  </a:lnTo>
                  <a:lnTo>
                    <a:pt x="4511" y="6853"/>
                  </a:lnTo>
                  <a:cubicBezTo>
                    <a:pt x="5257" y="5854"/>
                    <a:pt x="6428" y="5258"/>
                    <a:pt x="7679" y="5235"/>
                  </a:cubicBezTo>
                  <a:lnTo>
                    <a:pt x="9114" y="2606"/>
                  </a:lnTo>
                  <a:lnTo>
                    <a:pt x="7690" y="1"/>
                  </a:lnTo>
                  <a:close/>
                </a:path>
              </a:pathLst>
            </a:custGeom>
            <a:solidFill>
              <a:srgbClr val="F8FAF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66" name="Google Shape;2865;p 1"/>
            <p:cNvSpPr/>
            <p:nvPr/>
          </p:nvSpPr>
          <p:spPr>
            <a:xfrm>
              <a:off x="5715000" y="1893600"/>
              <a:ext cx="289080" cy="412560"/>
            </a:xfrm>
            <a:custGeom>
              <a:avLst/>
              <a:gdLst>
                <a:gd name="textAreaLeft" fmla="*/ 0 w 289080"/>
                <a:gd name="textAreaRight" fmla="*/ 289440 w 289080"/>
                <a:gd name="textAreaTop" fmla="*/ 0 h 412560"/>
                <a:gd name="textAreaBottom" fmla="*/ 412920 h 412560"/>
              </a:gdLst>
              <a:ahLst/>
              <a:cxnLst/>
              <a:rect l="textAreaLeft" t="textAreaTop" r="textAreaRight" b="textAreaBottom"/>
              <a:pathLst>
                <a:path w="6152" h="8735">
                  <a:moveTo>
                    <a:pt x="1641" y="1"/>
                  </a:moveTo>
                  <a:cubicBezTo>
                    <a:pt x="103" y="2686"/>
                    <a:pt x="0" y="5957"/>
                    <a:pt x="1366" y="8735"/>
                  </a:cubicBezTo>
                  <a:lnTo>
                    <a:pt x="2869" y="6244"/>
                  </a:lnTo>
                  <a:lnTo>
                    <a:pt x="5957" y="6164"/>
                  </a:lnTo>
                  <a:cubicBezTo>
                    <a:pt x="5486" y="5016"/>
                    <a:pt x="5555" y="3731"/>
                    <a:pt x="6152" y="2640"/>
                  </a:cubicBezTo>
                  <a:lnTo>
                    <a:pt x="4568" y="58"/>
                  </a:lnTo>
                  <a:lnTo>
                    <a:pt x="1641" y="1"/>
                  </a:lnTo>
                  <a:close/>
                </a:path>
              </a:pathLst>
            </a:custGeom>
            <a:solidFill>
              <a:srgbClr val="37495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67" name="Google Shape;2866;p 1"/>
            <p:cNvSpPr/>
            <p:nvPr/>
          </p:nvSpPr>
          <p:spPr>
            <a:xfrm>
              <a:off x="5792760" y="2208960"/>
              <a:ext cx="351720" cy="341640"/>
            </a:xfrm>
            <a:custGeom>
              <a:avLst/>
              <a:gdLst>
                <a:gd name="textAreaLeft" fmla="*/ 0 w 351720"/>
                <a:gd name="textAreaRight" fmla="*/ 352080 w 351720"/>
                <a:gd name="textAreaTop" fmla="*/ 0 h 341640"/>
                <a:gd name="textAreaBottom" fmla="*/ 342000 h 341640"/>
              </a:gdLst>
              <a:ahLst/>
              <a:cxnLst/>
              <a:rect l="textAreaLeft" t="textAreaTop" r="textAreaRight" b="textAreaBottom"/>
              <a:pathLst>
                <a:path w="7473" h="7232">
                  <a:moveTo>
                    <a:pt x="4546" y="1"/>
                  </a:moveTo>
                  <a:lnTo>
                    <a:pt x="1516" y="81"/>
                  </a:lnTo>
                  <a:lnTo>
                    <a:pt x="1" y="2583"/>
                  </a:lnTo>
                  <a:cubicBezTo>
                    <a:pt x="1550" y="5280"/>
                    <a:pt x="4339" y="7025"/>
                    <a:pt x="7438" y="7232"/>
                  </a:cubicBezTo>
                  <a:lnTo>
                    <a:pt x="6026" y="4649"/>
                  </a:lnTo>
                  <a:lnTo>
                    <a:pt x="7472" y="1964"/>
                  </a:lnTo>
                  <a:cubicBezTo>
                    <a:pt x="6256" y="1791"/>
                    <a:pt x="5177" y="1068"/>
                    <a:pt x="4546" y="1"/>
                  </a:cubicBezTo>
                  <a:close/>
                </a:path>
              </a:pathLst>
            </a:custGeom>
            <a:solidFill>
              <a:srgbClr val="5F7D9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68" name="Google Shape;2867;p 1"/>
            <p:cNvSpPr/>
            <p:nvPr/>
          </p:nvSpPr>
          <p:spPr>
            <a:xfrm>
              <a:off x="6103440" y="2230560"/>
              <a:ext cx="433800" cy="320040"/>
            </a:xfrm>
            <a:custGeom>
              <a:avLst/>
              <a:gdLst>
                <a:gd name="textAreaLeft" fmla="*/ 0 w 433800"/>
                <a:gd name="textAreaRight" fmla="*/ 434160 w 433800"/>
                <a:gd name="textAreaTop" fmla="*/ 0 h 320040"/>
                <a:gd name="textAreaBottom" fmla="*/ 320400 h 320040"/>
              </a:gdLst>
              <a:ahLst/>
              <a:cxnLst/>
              <a:rect l="textAreaLeft" t="textAreaTop" r="textAreaRight" b="textAreaBottom"/>
              <a:pathLst>
                <a:path w="9205" h="6784">
                  <a:moveTo>
                    <a:pt x="4649" y="0"/>
                  </a:moveTo>
                  <a:cubicBezTo>
                    <a:pt x="3880" y="976"/>
                    <a:pt x="2697" y="1549"/>
                    <a:pt x="1446" y="1549"/>
                  </a:cubicBezTo>
                  <a:lnTo>
                    <a:pt x="1435" y="1549"/>
                  </a:lnTo>
                  <a:lnTo>
                    <a:pt x="0" y="4189"/>
                  </a:lnTo>
                  <a:lnTo>
                    <a:pt x="1435" y="6783"/>
                  </a:lnTo>
                  <a:lnTo>
                    <a:pt x="1446" y="6783"/>
                  </a:lnTo>
                  <a:cubicBezTo>
                    <a:pt x="1458" y="6783"/>
                    <a:pt x="1469" y="6783"/>
                    <a:pt x="1481" y="6783"/>
                  </a:cubicBezTo>
                  <a:cubicBezTo>
                    <a:pt x="4589" y="6783"/>
                    <a:pt x="7490" y="5224"/>
                    <a:pt x="9205" y="2628"/>
                  </a:cubicBezTo>
                  <a:lnTo>
                    <a:pt x="6221" y="2559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rgbClr val="869F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080" bIns="910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548;p 1"/>
          <p:cNvSpPr/>
          <p:nvPr/>
        </p:nvSpPr>
        <p:spPr>
          <a:xfrm>
            <a:off x="570600" y="1210320"/>
            <a:ext cx="8344800" cy="2940120"/>
          </a:xfrm>
          <a:prstGeom prst="roundRect">
            <a:avLst>
              <a:gd name="adj" fmla="val 11903"/>
            </a:avLst>
          </a:prstGeom>
          <a:noFill/>
          <a:ln w="19050">
            <a:solidFill>
              <a:srgbClr val="3FF5E1"/>
            </a:solidFill>
            <a:round/>
          </a:ln>
          <a:effectLst>
            <a:outerShdw blurRad="142920" dist="19080" dir="5400000" algn="bl" rotWithShape="0">
              <a:srgbClr val="98FAFC">
                <a:alpha val="9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540760" y="1840320"/>
            <a:ext cx="2421720" cy="106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0" strike="noStrike" spc="-1">
                <a:solidFill>
                  <a:schemeClr val="dk1"/>
                </a:solidFill>
                <a:latin typeface="Oswald"/>
                <a:ea typeface="Oswald"/>
              </a:rPr>
              <a:t>SECURITY</a:t>
            </a:r>
            <a:br>
              <a:rPr sz="3600"/>
            </a:b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title"/>
          </p:nvPr>
        </p:nvSpPr>
        <p:spPr>
          <a:xfrm>
            <a:off x="4662000" y="1840320"/>
            <a:ext cx="595800" cy="50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400" b="0" strike="noStrike" spc="-1">
                <a:solidFill>
                  <a:schemeClr val="dk1"/>
                </a:solidFill>
                <a:latin typeface="Oswald ExtraLight"/>
                <a:ea typeface="Oswald ExtraLight"/>
              </a:rPr>
              <a:t>01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subTitle"/>
          </p:nvPr>
        </p:nvSpPr>
        <p:spPr>
          <a:xfrm>
            <a:off x="4800600" y="2514600"/>
            <a:ext cx="4055400" cy="100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1" strike="noStrike" spc="-1">
                <a:solidFill>
                  <a:schemeClr val="dk1"/>
                </a:solidFill>
                <a:latin typeface="DM Sans"/>
                <a:ea typeface="DM Sans"/>
              </a:rPr>
              <a:t>Embedded systems have become an integral part of various industries,These compact computing systems play a crucial role in modern technology, but they also pose unique security challenges.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3" name="Google Shape;552;p 1"/>
          <p:cNvSpPr/>
          <p:nvPr/>
        </p:nvSpPr>
        <p:spPr>
          <a:xfrm>
            <a:off x="848520" y="673200"/>
            <a:ext cx="3551760" cy="3796560"/>
          </a:xfrm>
          <a:prstGeom prst="roundRect">
            <a:avLst>
              <a:gd name="adj" fmla="val 10435"/>
            </a:avLst>
          </a:prstGeom>
          <a:blipFill rotWithShape="0">
            <a:blip r:embed="rId2"/>
            <a:srcRect/>
            <a:stretch/>
          </a:blipFill>
          <a:ln w="19050">
            <a:solidFill>
              <a:srgbClr val="98FAFC"/>
            </a:solidFill>
            <a:round/>
          </a:ln>
          <a:effectLst>
            <a:outerShdw blurRad="257040" dist="19080" dir="5400000" algn="bl" rotWithShape="0">
              <a:srgbClr val="98FAFC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icture 6"/>
          <p:cNvSpPr/>
          <p:nvPr/>
        </p:nvSpPr>
        <p:spPr>
          <a:xfrm>
            <a:off x="8464320" y="4523400"/>
            <a:ext cx="568440" cy="510120"/>
          </a:xfrm>
          <a:prstGeom prst="roundRect">
            <a:avLst>
              <a:gd name="adj" fmla="val 8594"/>
            </a:avLst>
          </a:prstGeom>
          <a:blipFill rotWithShape="0">
            <a:blip r:embed="rId3"/>
            <a:srcRect/>
            <a:stretch/>
          </a:blipFill>
          <a:ln w="0">
            <a:noFill/>
          </a:ln>
          <a:effectLst>
            <a:glow rad="139680">
              <a:srgbClr val="190057">
                <a:alpha val="40000"/>
              </a:srgbClr>
            </a:glow>
            <a:outerShdw blurRad="152280" dist="317520" dir="5400000" sx="90000" sy="-19000" rotWithShape="0">
              <a:srgbClr val="000000">
                <a:alpha val="15000"/>
              </a:srgbClr>
            </a:outerShdw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351;p35"/>
          <p:cNvGrpSpPr/>
          <p:nvPr/>
        </p:nvGrpSpPr>
        <p:grpSpPr>
          <a:xfrm>
            <a:off x="5481000" y="3181680"/>
            <a:ext cx="4383360" cy="2028600"/>
            <a:chOff x="5481000" y="3181680"/>
            <a:chExt cx="4383360" cy="2028600"/>
          </a:xfrm>
        </p:grpSpPr>
        <p:sp>
          <p:nvSpPr>
            <p:cNvPr id="276" name="Google Shape;352;p35"/>
            <p:cNvSpPr/>
            <p:nvPr/>
          </p:nvSpPr>
          <p:spPr>
            <a:xfrm rot="5400000">
              <a:off x="8294400" y="2752200"/>
              <a:ext cx="785160" cy="2354760"/>
            </a:xfrm>
            <a:custGeom>
              <a:avLst/>
              <a:gdLst>
                <a:gd name="textAreaLeft" fmla="*/ 0 w 785160"/>
                <a:gd name="textAreaRight" fmla="*/ 785520 w 785160"/>
                <a:gd name="textAreaTop" fmla="*/ 0 h 2354760"/>
                <a:gd name="textAreaBottom" fmla="*/ 2355120 h 235476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77" name="Google Shape;353;p35"/>
            <p:cNvSpPr/>
            <p:nvPr/>
          </p:nvSpPr>
          <p:spPr>
            <a:xfrm rot="5400000">
              <a:off x="7582320" y="3008160"/>
              <a:ext cx="389160" cy="1152720"/>
            </a:xfrm>
            <a:custGeom>
              <a:avLst/>
              <a:gdLst>
                <a:gd name="textAreaLeft" fmla="*/ 0 w 389160"/>
                <a:gd name="textAreaRight" fmla="*/ 389520 w 389160"/>
                <a:gd name="textAreaTop" fmla="*/ 0 h 1152720"/>
                <a:gd name="textAreaBottom" fmla="*/ 1153080 h 115272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78" name="Google Shape;354;p35"/>
            <p:cNvSpPr/>
            <p:nvPr/>
          </p:nvSpPr>
          <p:spPr>
            <a:xfrm rot="5400000">
              <a:off x="8064360" y="2671200"/>
              <a:ext cx="1015200" cy="2036160"/>
            </a:xfrm>
            <a:custGeom>
              <a:avLst/>
              <a:gdLst>
                <a:gd name="textAreaLeft" fmla="*/ 0 w 1015200"/>
                <a:gd name="textAreaRight" fmla="*/ 1015560 w 1015200"/>
                <a:gd name="textAreaTop" fmla="*/ 0 h 2036160"/>
                <a:gd name="textAreaBottom" fmla="*/ 2036520 h 203616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79" name="Google Shape;355;p35"/>
            <p:cNvSpPr/>
            <p:nvPr/>
          </p:nvSpPr>
          <p:spPr>
            <a:xfrm rot="5400000">
              <a:off x="7758720" y="3104640"/>
              <a:ext cx="696600" cy="3514320"/>
            </a:xfrm>
            <a:custGeom>
              <a:avLst/>
              <a:gdLst>
                <a:gd name="textAreaLeft" fmla="*/ 0 w 696600"/>
                <a:gd name="textAreaRight" fmla="*/ 696960 w 696600"/>
                <a:gd name="textAreaTop" fmla="*/ 0 h 3514320"/>
                <a:gd name="textAreaBottom" fmla="*/ 3514680 h 3514320"/>
              </a:gdLst>
              <a:ahLst/>
              <a:cxnLst/>
              <a:rect l="textAreaLeft" t="textAreaTop" r="textAreaRight" b="textAreaBottom"/>
              <a:pathLst>
                <a:path w="266985" h="134140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80" name="Google Shape;356;p35"/>
            <p:cNvSpPr/>
            <p:nvPr/>
          </p:nvSpPr>
          <p:spPr>
            <a:xfrm rot="5400000">
              <a:off x="7333560" y="2312640"/>
              <a:ext cx="968400" cy="4092840"/>
            </a:xfrm>
            <a:custGeom>
              <a:avLst/>
              <a:gdLst>
                <a:gd name="textAreaLeft" fmla="*/ 0 w 968400"/>
                <a:gd name="textAreaRight" fmla="*/ 968760 w 968400"/>
                <a:gd name="textAreaTop" fmla="*/ 0 h 4092840"/>
                <a:gd name="textAreaBottom" fmla="*/ 4093200 h 409284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81" name="Google Shape;357;p35"/>
            <p:cNvSpPr/>
            <p:nvPr/>
          </p:nvSpPr>
          <p:spPr>
            <a:xfrm rot="5400000">
              <a:off x="5964480" y="3521880"/>
              <a:ext cx="197280" cy="1164240"/>
            </a:xfrm>
            <a:custGeom>
              <a:avLst/>
              <a:gdLst>
                <a:gd name="textAreaLeft" fmla="*/ 0 w 197280"/>
                <a:gd name="textAreaRight" fmla="*/ 197640 w 197280"/>
                <a:gd name="textAreaTop" fmla="*/ 0 h 1164240"/>
                <a:gd name="textAreaBottom" fmla="*/ 1164600 h 116424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82" name="Google Shape;358;p35"/>
            <p:cNvSpPr/>
            <p:nvPr/>
          </p:nvSpPr>
          <p:spPr>
            <a:xfrm rot="5400000">
              <a:off x="6192720" y="2577960"/>
              <a:ext cx="628920" cy="1836360"/>
            </a:xfrm>
            <a:custGeom>
              <a:avLst/>
              <a:gdLst>
                <a:gd name="textAreaLeft" fmla="*/ 0 w 628920"/>
                <a:gd name="textAreaRight" fmla="*/ 629280 w 628920"/>
                <a:gd name="textAreaTop" fmla="*/ 0 h 1836360"/>
                <a:gd name="textAreaBottom" fmla="*/ 1836720 h 183636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83" name="Google Shape;359;p35"/>
            <p:cNvSpPr/>
            <p:nvPr/>
          </p:nvSpPr>
          <p:spPr>
            <a:xfrm rot="5400000">
              <a:off x="7757640" y="3021120"/>
              <a:ext cx="842400" cy="2246040"/>
            </a:xfrm>
            <a:custGeom>
              <a:avLst/>
              <a:gdLst>
                <a:gd name="textAreaLeft" fmla="*/ 0 w 842400"/>
                <a:gd name="textAreaRight" fmla="*/ 842760 w 842400"/>
                <a:gd name="textAreaTop" fmla="*/ 0 h 2246040"/>
                <a:gd name="textAreaBottom" fmla="*/ 2246400 h 224604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321200" y="967680"/>
            <a:ext cx="386604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400" b="0" strike="noStrike" spc="-1">
                <a:solidFill>
                  <a:schemeClr val="dk1"/>
                </a:solidFill>
                <a:latin typeface="Oswald"/>
                <a:ea typeface="Oswald"/>
              </a:rPr>
              <a:t>I want to protect my </a:t>
            </a:r>
            <a:r>
              <a:rPr lang="en" sz="3400" b="0" strike="noStrike" spc="-1">
                <a:solidFill>
                  <a:schemeClr val="accent1"/>
                </a:solidFill>
                <a:latin typeface="Oswald"/>
                <a:ea typeface="Oswald"/>
              </a:rPr>
              <a:t>Data </a:t>
            </a:r>
            <a:r>
              <a:rPr lang="en" sz="3400" b="0" strike="noStrike" spc="-1">
                <a:solidFill>
                  <a:srgbClr val="FFFFFF"/>
                </a:solidFill>
                <a:latin typeface="Oswald"/>
                <a:ea typeface="Oswald"/>
              </a:rPr>
              <a:t>!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1321200" y="1984680"/>
            <a:ext cx="3866040" cy="231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DM Sans"/>
                <a:ea typeface="DM Sans"/>
              </a:rPr>
              <a:t>There are always a sensetive data 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DM Sans"/>
                <a:ea typeface="DM Sans"/>
              </a:rPr>
              <a:t>Lists like this :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DM Sans"/>
              <a:buChar char="⏣"/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DM Sans"/>
                <a:ea typeface="DM Sans"/>
              </a:rPr>
              <a:t>Authentication Tokens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FFFFFF"/>
              </a:buClr>
              <a:buFont typeface="DM Sans"/>
              <a:buChar char="⏣"/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DM Sans"/>
                <a:ea typeface="DM Sans"/>
              </a:rPr>
              <a:t>Business valuable data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FFFFFF"/>
              </a:buClr>
              <a:buFont typeface="DM Sans"/>
              <a:buChar char="⏣"/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DM Sans"/>
                <a:ea typeface="DM Sans"/>
              </a:rPr>
              <a:t>En/Decryption keys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FFFFFF"/>
              </a:buClr>
              <a:buFont typeface="DM Sans"/>
              <a:buChar char="⏣"/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DM Sans"/>
                <a:ea typeface="DM Sans"/>
              </a:rPr>
              <a:t>Personal data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FFFFFF"/>
              </a:buClr>
              <a:buFont typeface="DM Sans"/>
              <a:buChar char="⏣"/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DM Sans"/>
                <a:ea typeface="DM Sans"/>
              </a:rPr>
              <a:t>And more ...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That needs to be </a:t>
            </a:r>
            <a:r>
              <a:rPr lang="en-US" sz="1400" b="0" strike="noStrike" spc="-1">
                <a:solidFill>
                  <a:srgbClr val="96FFF3"/>
                </a:solidFill>
                <a:latin typeface="Arial"/>
              </a:rPr>
              <a:t>protected</a:t>
            </a: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6" name="Google Shape;362;p35"/>
          <p:cNvPicPr/>
          <p:nvPr/>
        </p:nvPicPr>
        <p:blipFill>
          <a:blip r:embed="rId2"/>
          <a:stretch/>
        </p:blipFill>
        <p:spPr>
          <a:xfrm>
            <a:off x="5480640" y="886680"/>
            <a:ext cx="3471480" cy="2673000"/>
          </a:xfrm>
          <a:prstGeom prst="rect">
            <a:avLst/>
          </a:prstGeom>
          <a:ln w="0">
            <a:noFill/>
          </a:ln>
        </p:spPr>
      </p:pic>
      <p:sp>
        <p:nvSpPr>
          <p:cNvPr id="287" name="Picture 1"/>
          <p:cNvSpPr/>
          <p:nvPr/>
        </p:nvSpPr>
        <p:spPr>
          <a:xfrm>
            <a:off x="8464320" y="4523400"/>
            <a:ext cx="568440" cy="510120"/>
          </a:xfrm>
          <a:prstGeom prst="roundRect">
            <a:avLst>
              <a:gd name="adj" fmla="val 8594"/>
            </a:avLst>
          </a:prstGeom>
          <a:blipFill rotWithShape="0">
            <a:blip r:embed="rId3"/>
            <a:srcRect/>
            <a:stretch/>
          </a:blipFill>
          <a:ln w="0">
            <a:noFill/>
          </a:ln>
          <a:effectLst>
            <a:glow rad="139680">
              <a:srgbClr val="190057">
                <a:alpha val="40000"/>
              </a:srgbClr>
            </a:glow>
            <a:outerShdw blurRad="152280" dist="317520" dir="5400000" sx="90000" sy="-19000" rotWithShape="0">
              <a:srgbClr val="000000">
                <a:alpha val="15000"/>
              </a:srgbClr>
            </a:outerShdw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367;p36"/>
          <p:cNvSpPr/>
          <p:nvPr/>
        </p:nvSpPr>
        <p:spPr>
          <a:xfrm>
            <a:off x="4835880" y="1388160"/>
            <a:ext cx="3594600" cy="147276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96FFF3"/>
            </a:solidFill>
            <a:round/>
          </a:ln>
          <a:effectLst>
            <a:outerShdw blurRad="200160" dist="19080" dir="5400000" algn="bl" rotWithShape="0">
              <a:srgbClr val="98FAFC">
                <a:alpha val="67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89" name="Google Shape;368;p36"/>
          <p:cNvSpPr/>
          <p:nvPr/>
        </p:nvSpPr>
        <p:spPr>
          <a:xfrm>
            <a:off x="2774520" y="3133080"/>
            <a:ext cx="3594600" cy="147276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96FFF3"/>
            </a:solidFill>
            <a:round/>
          </a:ln>
          <a:effectLst>
            <a:outerShdw blurRad="200160" dist="19080" dir="5400000" algn="bl" rotWithShape="0">
              <a:srgbClr val="98FAFC">
                <a:alpha val="67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90" name="Google Shape;369;p36"/>
          <p:cNvSpPr/>
          <p:nvPr/>
        </p:nvSpPr>
        <p:spPr>
          <a:xfrm>
            <a:off x="713160" y="1388160"/>
            <a:ext cx="3594600" cy="147276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96FFF3"/>
            </a:solidFill>
            <a:round/>
          </a:ln>
          <a:effectLst>
            <a:outerShdw blurRad="200160" dist="19080" dir="5400000" algn="bl" rotWithShape="0">
              <a:srgbClr val="98FAFC">
                <a:alpha val="67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291" name="Google Shape;370;p36"/>
          <p:cNvGrpSpPr/>
          <p:nvPr/>
        </p:nvGrpSpPr>
        <p:grpSpPr>
          <a:xfrm>
            <a:off x="5403240" y="236520"/>
            <a:ext cx="3740760" cy="959400"/>
            <a:chOff x="5403240" y="236520"/>
            <a:chExt cx="3740760" cy="959400"/>
          </a:xfrm>
        </p:grpSpPr>
        <p:sp>
          <p:nvSpPr>
            <p:cNvPr id="292" name="Google Shape;371;p36"/>
            <p:cNvSpPr/>
            <p:nvPr/>
          </p:nvSpPr>
          <p:spPr>
            <a:xfrm rot="5400000">
              <a:off x="5815440" y="65880"/>
              <a:ext cx="168840" cy="993600"/>
            </a:xfrm>
            <a:custGeom>
              <a:avLst/>
              <a:gdLst>
                <a:gd name="textAreaLeft" fmla="*/ 0 w 168840"/>
                <a:gd name="textAreaRight" fmla="*/ 169200 w 168840"/>
                <a:gd name="textAreaTop" fmla="*/ 0 h 993600"/>
                <a:gd name="textAreaBottom" fmla="*/ 993960 h 99360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93" name="Google Shape;372;p36"/>
            <p:cNvSpPr/>
            <p:nvPr/>
          </p:nvSpPr>
          <p:spPr>
            <a:xfrm rot="5400000">
              <a:off x="7345080" y="-361440"/>
              <a:ext cx="721080" cy="1917000"/>
            </a:xfrm>
            <a:custGeom>
              <a:avLst/>
              <a:gdLst>
                <a:gd name="textAreaLeft" fmla="*/ 0 w 721080"/>
                <a:gd name="textAreaRight" fmla="*/ 721440 w 721080"/>
                <a:gd name="textAreaTop" fmla="*/ 0 h 1917000"/>
                <a:gd name="textAreaBottom" fmla="*/ 1917360 h 191700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94" name="Google Shape;373;p36"/>
            <p:cNvSpPr/>
            <p:nvPr/>
          </p:nvSpPr>
          <p:spPr>
            <a:xfrm rot="5400000">
              <a:off x="6982920" y="-964800"/>
              <a:ext cx="829080" cy="3492720"/>
            </a:xfrm>
            <a:custGeom>
              <a:avLst/>
              <a:gdLst>
                <a:gd name="textAreaLeft" fmla="*/ 0 w 829080"/>
                <a:gd name="textAreaRight" fmla="*/ 829440 w 829080"/>
                <a:gd name="textAreaTop" fmla="*/ 0 h 3492720"/>
                <a:gd name="textAreaBottom" fmla="*/ 3493080 h 349272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1584000" y="1543680"/>
            <a:ext cx="2530800" cy="39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200" b="0" strike="noStrike" spc="-1">
                <a:solidFill>
                  <a:schemeClr val="dk1"/>
                </a:solidFill>
                <a:latin typeface="Oswald"/>
                <a:ea typeface="Oswald"/>
              </a:rPr>
              <a:t>External Storage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subTitle"/>
          </p:nvPr>
        </p:nvSpPr>
        <p:spPr>
          <a:xfrm>
            <a:off x="1584000" y="2010600"/>
            <a:ext cx="2530800" cy="722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DM Sans"/>
                <a:ea typeface="DM Sans"/>
              </a:rPr>
              <a:t>A NOR, NAND  or SD/MMC flash that your program can access it securly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title"/>
          </p:nvPr>
        </p:nvSpPr>
        <p:spPr>
          <a:xfrm>
            <a:off x="5704920" y="1543680"/>
            <a:ext cx="2340720" cy="39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200" b="0" strike="noStrike" spc="-1">
                <a:solidFill>
                  <a:schemeClr val="dk1"/>
                </a:solidFill>
                <a:latin typeface="Oswald"/>
                <a:ea typeface="Oswald"/>
              </a:rPr>
              <a:t>External Chip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subTitle"/>
          </p:nvPr>
        </p:nvSpPr>
        <p:spPr>
          <a:xfrm>
            <a:off x="5704920" y="1974600"/>
            <a:ext cx="2340720" cy="722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DM Sans"/>
                <a:ea typeface="DM Sans"/>
              </a:rPr>
              <a:t>Use another IC along with your main SoC to store, generate or protect  your data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99" name="Google Shape;378;p36"/>
          <p:cNvGrpSpPr/>
          <p:nvPr/>
        </p:nvGrpSpPr>
        <p:grpSpPr>
          <a:xfrm>
            <a:off x="3013920" y="3291120"/>
            <a:ext cx="461520" cy="490680"/>
            <a:chOff x="3013920" y="3291120"/>
            <a:chExt cx="461520" cy="490680"/>
          </a:xfrm>
        </p:grpSpPr>
        <p:sp>
          <p:nvSpPr>
            <p:cNvPr id="300" name="Google Shape;379;p36"/>
            <p:cNvSpPr/>
            <p:nvPr/>
          </p:nvSpPr>
          <p:spPr>
            <a:xfrm>
              <a:off x="3317040" y="3348720"/>
              <a:ext cx="100800" cy="100800"/>
            </a:xfrm>
            <a:custGeom>
              <a:avLst/>
              <a:gdLst>
                <a:gd name="textAreaLeft" fmla="*/ 0 w 100800"/>
                <a:gd name="textAreaRight" fmla="*/ 101160 w 100800"/>
                <a:gd name="textAreaTop" fmla="*/ 0 h 100800"/>
                <a:gd name="textAreaBottom" fmla="*/ 101160 h 100800"/>
              </a:gdLst>
              <a:ahLst/>
              <a:cxnLst/>
              <a:rect l="textAreaLeft" t="textAreaTop" r="textAreaRight" b="textAreaBottom"/>
              <a:pathLst>
                <a:path w="2160" h="2160">
                  <a:moveTo>
                    <a:pt x="0" y="1"/>
                  </a:moveTo>
                  <a:lnTo>
                    <a:pt x="0" y="618"/>
                  </a:lnTo>
                  <a:cubicBezTo>
                    <a:pt x="851" y="618"/>
                    <a:pt x="1542" y="1309"/>
                    <a:pt x="1542" y="2160"/>
                  </a:cubicBezTo>
                  <a:lnTo>
                    <a:pt x="2159" y="2160"/>
                  </a:lnTo>
                  <a:cubicBezTo>
                    <a:pt x="2159" y="970"/>
                    <a:pt x="119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0" bIns="504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01" name="Google Shape;380;p36"/>
            <p:cNvSpPr/>
            <p:nvPr/>
          </p:nvSpPr>
          <p:spPr>
            <a:xfrm>
              <a:off x="3317040" y="3291120"/>
              <a:ext cx="158400" cy="158400"/>
            </a:xfrm>
            <a:custGeom>
              <a:avLst/>
              <a:gdLst>
                <a:gd name="textAreaLeft" fmla="*/ 0 w 158400"/>
                <a:gd name="textAreaRight" fmla="*/ 158760 w 158400"/>
                <a:gd name="textAreaTop" fmla="*/ 0 h 158400"/>
                <a:gd name="textAreaBottom" fmla="*/ 158760 h 158400"/>
              </a:gdLst>
              <a:ahLst/>
              <a:cxnLst/>
              <a:rect l="textAreaLeft" t="textAreaTop" r="textAreaRight" b="textAreaBottom"/>
              <a:pathLst>
                <a:path w="3393" h="3393">
                  <a:moveTo>
                    <a:pt x="0" y="1"/>
                  </a:moveTo>
                  <a:lnTo>
                    <a:pt x="0" y="618"/>
                  </a:lnTo>
                  <a:cubicBezTo>
                    <a:pt x="1532" y="618"/>
                    <a:pt x="2777" y="1863"/>
                    <a:pt x="2777" y="3393"/>
                  </a:cubicBezTo>
                  <a:lnTo>
                    <a:pt x="3392" y="3393"/>
                  </a:lnTo>
                  <a:cubicBezTo>
                    <a:pt x="3392" y="1522"/>
                    <a:pt x="187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02" name="Google Shape;381;p36"/>
            <p:cNvSpPr/>
            <p:nvPr/>
          </p:nvSpPr>
          <p:spPr>
            <a:xfrm>
              <a:off x="3057480" y="3291480"/>
              <a:ext cx="144360" cy="100800"/>
            </a:xfrm>
            <a:custGeom>
              <a:avLst/>
              <a:gdLst>
                <a:gd name="textAreaLeft" fmla="*/ 0 w 144360"/>
                <a:gd name="textAreaRight" fmla="*/ 144720 w 144360"/>
                <a:gd name="textAreaTop" fmla="*/ 0 h 100800"/>
                <a:gd name="textAreaBottom" fmla="*/ 101160 h 100800"/>
              </a:gdLst>
              <a:ahLst/>
              <a:cxnLst/>
              <a:rect l="textAreaLeft" t="textAreaTop" r="textAreaRight" b="textAreaBottom"/>
              <a:pathLst>
                <a:path w="3087" h="2159">
                  <a:moveTo>
                    <a:pt x="1" y="1"/>
                  </a:moveTo>
                  <a:lnTo>
                    <a:pt x="1" y="765"/>
                  </a:lnTo>
                  <a:lnTo>
                    <a:pt x="1230" y="765"/>
                  </a:lnTo>
                  <a:lnTo>
                    <a:pt x="1230" y="1394"/>
                  </a:lnTo>
                  <a:lnTo>
                    <a:pt x="1" y="1394"/>
                  </a:lnTo>
                  <a:lnTo>
                    <a:pt x="1" y="2159"/>
                  </a:lnTo>
                  <a:lnTo>
                    <a:pt x="3086" y="2159"/>
                  </a:lnTo>
                  <a:lnTo>
                    <a:pt x="3086" y="1394"/>
                  </a:lnTo>
                  <a:lnTo>
                    <a:pt x="1858" y="1394"/>
                  </a:lnTo>
                  <a:lnTo>
                    <a:pt x="1858" y="765"/>
                  </a:lnTo>
                  <a:lnTo>
                    <a:pt x="3086" y="765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0" bIns="504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03" name="Google Shape;382;p36"/>
            <p:cNvSpPr/>
            <p:nvPr/>
          </p:nvSpPr>
          <p:spPr>
            <a:xfrm>
              <a:off x="3098160" y="3673800"/>
              <a:ext cx="62280" cy="29160"/>
            </a:xfrm>
            <a:custGeom>
              <a:avLst/>
              <a:gdLst>
                <a:gd name="textAreaLeft" fmla="*/ 0 w 62280"/>
                <a:gd name="textAreaRight" fmla="*/ 62640 w 62280"/>
                <a:gd name="textAreaTop" fmla="*/ 0 h 29160"/>
                <a:gd name="textAreaBottom" fmla="*/ 29520 h 29160"/>
              </a:gdLst>
              <a:ahLst/>
              <a:cxnLst/>
              <a:rect l="textAreaLeft" t="textAreaTop" r="textAreaRight" b="textAreaBottom"/>
              <a:pathLst>
                <a:path w="1339" h="628">
                  <a:moveTo>
                    <a:pt x="359" y="0"/>
                  </a:moveTo>
                  <a:cubicBezTo>
                    <a:pt x="216" y="0"/>
                    <a:pt x="87" y="95"/>
                    <a:pt x="51" y="234"/>
                  </a:cubicBezTo>
                  <a:cubicBezTo>
                    <a:pt x="1" y="442"/>
                    <a:pt x="157" y="628"/>
                    <a:pt x="356" y="628"/>
                  </a:cubicBezTo>
                  <a:lnTo>
                    <a:pt x="981" y="628"/>
                  </a:lnTo>
                  <a:cubicBezTo>
                    <a:pt x="1125" y="628"/>
                    <a:pt x="1254" y="533"/>
                    <a:pt x="1288" y="393"/>
                  </a:cubicBezTo>
                  <a:cubicBezTo>
                    <a:pt x="1339" y="186"/>
                    <a:pt x="1183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760" bIns="147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04" name="Google Shape;383;p36"/>
            <p:cNvSpPr/>
            <p:nvPr/>
          </p:nvSpPr>
          <p:spPr>
            <a:xfrm>
              <a:off x="3013920" y="3414240"/>
              <a:ext cx="347760" cy="367560"/>
            </a:xfrm>
            <a:custGeom>
              <a:avLst/>
              <a:gdLst>
                <a:gd name="textAreaLeft" fmla="*/ 0 w 347760"/>
                <a:gd name="textAreaRight" fmla="*/ 348120 w 347760"/>
                <a:gd name="textAreaTop" fmla="*/ 0 h 367560"/>
                <a:gd name="textAreaBottom" fmla="*/ 367920 h 367560"/>
              </a:gdLst>
              <a:ahLst/>
              <a:cxnLst/>
              <a:rect l="textAreaLeft" t="textAreaTop" r="textAreaRight" b="textAreaBottom"/>
              <a:pathLst>
                <a:path w="7431" h="7859">
                  <a:moveTo>
                    <a:pt x="3387" y="1224"/>
                  </a:moveTo>
                  <a:lnTo>
                    <a:pt x="3387" y="1851"/>
                  </a:lnTo>
                  <a:lnTo>
                    <a:pt x="1529" y="1851"/>
                  </a:lnTo>
                  <a:lnTo>
                    <a:pt x="1529" y="1224"/>
                  </a:lnTo>
                  <a:close/>
                  <a:moveTo>
                    <a:pt x="3086" y="2452"/>
                  </a:moveTo>
                  <a:lnTo>
                    <a:pt x="3086" y="3080"/>
                  </a:lnTo>
                  <a:lnTo>
                    <a:pt x="1858" y="3080"/>
                  </a:lnTo>
                  <a:lnTo>
                    <a:pt x="1858" y="2452"/>
                  </a:lnTo>
                  <a:close/>
                  <a:moveTo>
                    <a:pt x="2786" y="3681"/>
                  </a:moveTo>
                  <a:lnTo>
                    <a:pt x="2786" y="4310"/>
                  </a:lnTo>
                  <a:lnTo>
                    <a:pt x="2158" y="4310"/>
                  </a:lnTo>
                  <a:lnTo>
                    <a:pt x="2158" y="3681"/>
                  </a:lnTo>
                  <a:close/>
                  <a:moveTo>
                    <a:pt x="2765" y="4937"/>
                  </a:moveTo>
                  <a:cubicBezTo>
                    <a:pt x="3205" y="4937"/>
                    <a:pt x="3632" y="5291"/>
                    <a:pt x="3696" y="5727"/>
                  </a:cubicBezTo>
                  <a:cubicBezTo>
                    <a:pt x="3779" y="6301"/>
                    <a:pt x="3335" y="6793"/>
                    <a:pt x="2777" y="6793"/>
                  </a:cubicBezTo>
                  <a:lnTo>
                    <a:pt x="2170" y="6793"/>
                  </a:lnTo>
                  <a:cubicBezTo>
                    <a:pt x="1730" y="6793"/>
                    <a:pt x="1303" y="6439"/>
                    <a:pt x="1241" y="6004"/>
                  </a:cubicBezTo>
                  <a:cubicBezTo>
                    <a:pt x="1158" y="5431"/>
                    <a:pt x="1601" y="4937"/>
                    <a:pt x="2158" y="4937"/>
                  </a:cubicBezTo>
                  <a:close/>
                  <a:moveTo>
                    <a:pt x="6485" y="1"/>
                  </a:moveTo>
                  <a:cubicBezTo>
                    <a:pt x="6284" y="1"/>
                    <a:pt x="6083" y="76"/>
                    <a:pt x="5930" y="226"/>
                  </a:cubicBezTo>
                  <a:cubicBezTo>
                    <a:pt x="5540" y="610"/>
                    <a:pt x="5665" y="1261"/>
                    <a:pt x="6172" y="1477"/>
                  </a:cubicBezTo>
                  <a:lnTo>
                    <a:pt x="6172" y="3096"/>
                  </a:lnTo>
                  <a:lnTo>
                    <a:pt x="5543" y="3712"/>
                  </a:lnTo>
                  <a:lnTo>
                    <a:pt x="5543" y="5074"/>
                  </a:lnTo>
                  <a:lnTo>
                    <a:pt x="4942" y="5074"/>
                  </a:lnTo>
                  <a:lnTo>
                    <a:pt x="4942" y="132"/>
                  </a:lnTo>
                  <a:lnTo>
                    <a:pt x="1" y="132"/>
                  </a:lnTo>
                  <a:lnTo>
                    <a:pt x="1" y="7858"/>
                  </a:lnTo>
                  <a:lnTo>
                    <a:pt x="4942" y="7858"/>
                  </a:lnTo>
                  <a:lnTo>
                    <a:pt x="4942" y="6630"/>
                  </a:lnTo>
                  <a:lnTo>
                    <a:pt x="6016" y="6630"/>
                  </a:lnTo>
                  <a:cubicBezTo>
                    <a:pt x="6401" y="6630"/>
                    <a:pt x="6736" y="6353"/>
                    <a:pt x="6791" y="5971"/>
                  </a:cubicBezTo>
                  <a:cubicBezTo>
                    <a:pt x="6852" y="5550"/>
                    <a:pt x="6565" y="5183"/>
                    <a:pt x="6172" y="5104"/>
                  </a:cubicBezTo>
                  <a:lnTo>
                    <a:pt x="6172" y="3983"/>
                  </a:lnTo>
                  <a:lnTo>
                    <a:pt x="6800" y="3365"/>
                  </a:lnTo>
                  <a:lnTo>
                    <a:pt x="6800" y="1477"/>
                  </a:lnTo>
                  <a:cubicBezTo>
                    <a:pt x="7305" y="1261"/>
                    <a:pt x="7430" y="608"/>
                    <a:pt x="7041" y="226"/>
                  </a:cubicBezTo>
                  <a:cubicBezTo>
                    <a:pt x="6888" y="76"/>
                    <a:pt x="6686" y="1"/>
                    <a:pt x="64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305" name="PlaceHolder 5"/>
          <p:cNvSpPr>
            <a:spLocks noGrp="1"/>
          </p:cNvSpPr>
          <p:nvPr>
            <p:ph type="title"/>
          </p:nvPr>
        </p:nvSpPr>
        <p:spPr>
          <a:xfrm>
            <a:off x="3644280" y="3290400"/>
            <a:ext cx="233712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200" b="0" strike="noStrike" spc="-1">
                <a:solidFill>
                  <a:schemeClr val="dk1"/>
                </a:solidFill>
                <a:latin typeface="Oswald"/>
                <a:ea typeface="Oswald"/>
              </a:rPr>
              <a:t>Encryption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6"/>
          <p:cNvSpPr>
            <a:spLocks noGrp="1"/>
          </p:cNvSpPr>
          <p:nvPr>
            <p:ph type="subTitle"/>
          </p:nvPr>
        </p:nvSpPr>
        <p:spPr>
          <a:xfrm>
            <a:off x="3644280" y="3718080"/>
            <a:ext cx="2337120" cy="722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DM Sans"/>
                <a:ea typeface="DM Sans"/>
              </a:rPr>
              <a:t>Encrypt data using one of common solutions or combined with each other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7" name="PlaceHolder 7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1048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400" b="0" strike="noStrike" spc="-1">
                <a:solidFill>
                  <a:schemeClr val="dk1"/>
                </a:solidFill>
                <a:latin typeface="Oswald"/>
                <a:ea typeface="Oswald"/>
              </a:rPr>
              <a:t>Common </a:t>
            </a:r>
            <a:r>
              <a:rPr lang="en" sz="3400" b="0" strike="noStrike" spc="-1">
                <a:solidFill>
                  <a:schemeClr val="accent1"/>
                </a:solidFill>
                <a:latin typeface="Oswald"/>
                <a:ea typeface="Oswald"/>
              </a:rPr>
              <a:t>Solutuions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8" name="Google Shape;387;p36"/>
          <p:cNvGrpSpPr/>
          <p:nvPr/>
        </p:nvGrpSpPr>
        <p:grpSpPr>
          <a:xfrm>
            <a:off x="947520" y="1571040"/>
            <a:ext cx="461520" cy="393120"/>
            <a:chOff x="947520" y="1571040"/>
            <a:chExt cx="461520" cy="393120"/>
          </a:xfrm>
        </p:grpSpPr>
        <p:sp>
          <p:nvSpPr>
            <p:cNvPr id="309" name="Google Shape;388;p36"/>
            <p:cNvSpPr/>
            <p:nvPr/>
          </p:nvSpPr>
          <p:spPr>
            <a:xfrm>
              <a:off x="1109880" y="1707120"/>
              <a:ext cx="27360" cy="4068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629" h="929">
                  <a:moveTo>
                    <a:pt x="1" y="1"/>
                  </a:moveTo>
                  <a:lnTo>
                    <a:pt x="1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10" name="Google Shape;389;p36"/>
            <p:cNvSpPr/>
            <p:nvPr/>
          </p:nvSpPr>
          <p:spPr>
            <a:xfrm>
              <a:off x="974160" y="1571040"/>
              <a:ext cx="407520" cy="5364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53640"/>
                <a:gd name="textAreaBottom" fmla="*/ 54000 h 53640"/>
              </a:gdLst>
              <a:ahLst/>
              <a:cxnLst/>
              <a:rect l="textAreaLeft" t="textAreaTop" r="textAreaRight" b="textAreaBottom"/>
              <a:pathLst>
                <a:path w="9257" h="1230">
                  <a:moveTo>
                    <a:pt x="0" y="1"/>
                  </a:moveTo>
                  <a:lnTo>
                    <a:pt x="0" y="1229"/>
                  </a:lnTo>
                  <a:lnTo>
                    <a:pt x="9256" y="1229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7000" bIns="270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11" name="Google Shape;390;p36"/>
            <p:cNvSpPr/>
            <p:nvPr/>
          </p:nvSpPr>
          <p:spPr>
            <a:xfrm>
              <a:off x="1273680" y="1707120"/>
              <a:ext cx="27360" cy="4068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628" h="929">
                  <a:moveTo>
                    <a:pt x="0" y="1"/>
                  </a:moveTo>
                  <a:lnTo>
                    <a:pt x="0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12" name="Google Shape;391;p36"/>
            <p:cNvSpPr/>
            <p:nvPr/>
          </p:nvSpPr>
          <p:spPr>
            <a:xfrm>
              <a:off x="975240" y="1652760"/>
              <a:ext cx="407520" cy="14868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148680"/>
                <a:gd name="textAreaBottom" fmla="*/ 149040 h 148680"/>
              </a:gdLst>
              <a:ahLst/>
              <a:cxnLst/>
              <a:rect l="textAreaLeft" t="textAreaTop" r="textAreaRight" b="textAreaBottom"/>
              <a:pathLst>
                <a:path w="9257" h="3387">
                  <a:moveTo>
                    <a:pt x="1856" y="602"/>
                  </a:moveTo>
                  <a:lnTo>
                    <a:pt x="1856" y="2759"/>
                  </a:lnTo>
                  <a:lnTo>
                    <a:pt x="1229" y="2759"/>
                  </a:lnTo>
                  <a:lnTo>
                    <a:pt x="1229" y="602"/>
                  </a:lnTo>
                  <a:close/>
                  <a:moveTo>
                    <a:pt x="4315" y="602"/>
                  </a:moveTo>
                  <a:lnTo>
                    <a:pt x="4315" y="2759"/>
                  </a:lnTo>
                  <a:lnTo>
                    <a:pt x="2457" y="2759"/>
                  </a:lnTo>
                  <a:lnTo>
                    <a:pt x="2457" y="602"/>
                  </a:lnTo>
                  <a:close/>
                  <a:moveTo>
                    <a:pt x="5543" y="602"/>
                  </a:moveTo>
                  <a:lnTo>
                    <a:pt x="5543" y="2759"/>
                  </a:lnTo>
                  <a:lnTo>
                    <a:pt x="4914" y="2759"/>
                  </a:lnTo>
                  <a:lnTo>
                    <a:pt x="4914" y="602"/>
                  </a:lnTo>
                  <a:close/>
                  <a:moveTo>
                    <a:pt x="8000" y="602"/>
                  </a:moveTo>
                  <a:lnTo>
                    <a:pt x="8000" y="2759"/>
                  </a:lnTo>
                  <a:lnTo>
                    <a:pt x="6144" y="2759"/>
                  </a:lnTo>
                  <a:lnTo>
                    <a:pt x="6144" y="602"/>
                  </a:lnTo>
                  <a:close/>
                  <a:moveTo>
                    <a:pt x="0" y="1"/>
                  </a:moveTo>
                  <a:lnTo>
                    <a:pt x="0" y="3387"/>
                  </a:lnTo>
                  <a:lnTo>
                    <a:pt x="9256" y="3387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4520" bIns="74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13" name="Google Shape;392;p36"/>
            <p:cNvSpPr/>
            <p:nvPr/>
          </p:nvSpPr>
          <p:spPr>
            <a:xfrm>
              <a:off x="974160" y="1829520"/>
              <a:ext cx="407520" cy="6696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9257" h="1530">
                  <a:moveTo>
                    <a:pt x="0" y="1"/>
                  </a:moveTo>
                  <a:lnTo>
                    <a:pt x="0" y="928"/>
                  </a:lnTo>
                  <a:lnTo>
                    <a:pt x="2956" y="928"/>
                  </a:lnTo>
                  <a:lnTo>
                    <a:pt x="3574" y="1529"/>
                  </a:lnTo>
                  <a:lnTo>
                    <a:pt x="5679" y="1529"/>
                  </a:lnTo>
                  <a:lnTo>
                    <a:pt x="6295" y="928"/>
                  </a:lnTo>
                  <a:lnTo>
                    <a:pt x="9256" y="928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480" bIns="334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14" name="Google Shape;393;p36"/>
            <p:cNvSpPr/>
            <p:nvPr/>
          </p:nvSpPr>
          <p:spPr>
            <a:xfrm>
              <a:off x="947520" y="1897200"/>
              <a:ext cx="461520" cy="66960"/>
            </a:xfrm>
            <a:custGeom>
              <a:avLst/>
              <a:gdLst>
                <a:gd name="textAreaLeft" fmla="*/ 0 w 461520"/>
                <a:gd name="textAreaRight" fmla="*/ 461880 w 46152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10487" h="1530">
                  <a:moveTo>
                    <a:pt x="0" y="0"/>
                  </a:moveTo>
                  <a:lnTo>
                    <a:pt x="0" y="604"/>
                  </a:lnTo>
                  <a:cubicBezTo>
                    <a:pt x="0" y="1116"/>
                    <a:pt x="415" y="1529"/>
                    <a:pt x="927" y="1529"/>
                  </a:cubicBezTo>
                  <a:lnTo>
                    <a:pt x="9561" y="1529"/>
                  </a:lnTo>
                  <a:cubicBezTo>
                    <a:pt x="10071" y="1529"/>
                    <a:pt x="10486" y="1116"/>
                    <a:pt x="10486" y="604"/>
                  </a:cubicBezTo>
                  <a:lnTo>
                    <a:pt x="10486" y="0"/>
                  </a:lnTo>
                  <a:lnTo>
                    <a:pt x="7094" y="0"/>
                  </a:lnTo>
                  <a:lnTo>
                    <a:pt x="6477" y="629"/>
                  </a:lnTo>
                  <a:lnTo>
                    <a:pt x="4010" y="629"/>
                  </a:lnTo>
                  <a:lnTo>
                    <a:pt x="339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480" bIns="334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315" name="Google Shape;394;p36"/>
          <p:cNvGrpSpPr/>
          <p:nvPr/>
        </p:nvGrpSpPr>
        <p:grpSpPr>
          <a:xfrm>
            <a:off x="5059080" y="1581480"/>
            <a:ext cx="461520" cy="366480"/>
            <a:chOff x="5059080" y="1581480"/>
            <a:chExt cx="461520" cy="366480"/>
          </a:xfrm>
        </p:grpSpPr>
        <p:sp>
          <p:nvSpPr>
            <p:cNvPr id="316" name="Google Shape;395;p36"/>
            <p:cNvSpPr/>
            <p:nvPr/>
          </p:nvSpPr>
          <p:spPr>
            <a:xfrm>
              <a:off x="5137560" y="1581480"/>
              <a:ext cx="84600" cy="81360"/>
            </a:xfrm>
            <a:custGeom>
              <a:avLst/>
              <a:gdLst>
                <a:gd name="textAreaLeft" fmla="*/ 0 w 84600"/>
                <a:gd name="textAreaRight" fmla="*/ 84960 w 84600"/>
                <a:gd name="textAreaTop" fmla="*/ 0 h 81360"/>
                <a:gd name="textAreaBottom" fmla="*/ 81720 h 81360"/>
              </a:gdLst>
              <a:ahLst/>
              <a:cxnLst/>
              <a:rect l="textAreaLeft" t="textAreaTop" r="textAreaRight" b="textAreaBottom"/>
              <a:pathLst>
                <a:path w="1930" h="1859">
                  <a:moveTo>
                    <a:pt x="796" y="1"/>
                  </a:moveTo>
                  <a:lnTo>
                    <a:pt x="0" y="1858"/>
                  </a:lnTo>
                  <a:lnTo>
                    <a:pt x="1929" y="1858"/>
                  </a:lnTo>
                  <a:lnTo>
                    <a:pt x="1929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680" bIns="406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17" name="Google Shape;396;p36"/>
            <p:cNvSpPr/>
            <p:nvPr/>
          </p:nvSpPr>
          <p:spPr>
            <a:xfrm>
              <a:off x="5249160" y="1581480"/>
              <a:ext cx="171360" cy="81360"/>
            </a:xfrm>
            <a:custGeom>
              <a:avLst/>
              <a:gdLst>
                <a:gd name="textAreaLeft" fmla="*/ 0 w 171360"/>
                <a:gd name="textAreaRight" fmla="*/ 171720 w 171360"/>
                <a:gd name="textAreaTop" fmla="*/ 0 h 81360"/>
                <a:gd name="textAreaBottom" fmla="*/ 81720 h 81360"/>
              </a:gdLst>
              <a:ahLst/>
              <a:cxnLst/>
              <a:rect l="textAreaLeft" t="textAreaTop" r="textAreaRight" b="textAreaBottom"/>
              <a:pathLst>
                <a:path w="3901" h="1859">
                  <a:moveTo>
                    <a:pt x="1" y="1"/>
                  </a:moveTo>
                  <a:lnTo>
                    <a:pt x="1" y="1858"/>
                  </a:lnTo>
                  <a:lnTo>
                    <a:pt x="3900" y="1858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680" bIns="406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18" name="Google Shape;397;p36"/>
            <p:cNvSpPr/>
            <p:nvPr/>
          </p:nvSpPr>
          <p:spPr>
            <a:xfrm>
              <a:off x="5357160" y="1866600"/>
              <a:ext cx="27360" cy="5400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54000"/>
                <a:gd name="textAreaBottom" fmla="*/ 54360 h 54000"/>
              </a:gdLst>
              <a:ahLst/>
              <a:cxnLst/>
              <a:rect l="textAreaLeft" t="textAreaTop" r="textAreaRight" b="textAreaBottom"/>
              <a:pathLst>
                <a:path w="629" h="1230">
                  <a:moveTo>
                    <a:pt x="1" y="1"/>
                  </a:moveTo>
                  <a:lnTo>
                    <a:pt x="1" y="1229"/>
                  </a:lnTo>
                  <a:lnTo>
                    <a:pt x="628" y="12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7000" bIns="270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19" name="Google Shape;398;p36"/>
            <p:cNvSpPr/>
            <p:nvPr/>
          </p:nvSpPr>
          <p:spPr>
            <a:xfrm>
              <a:off x="5411520" y="1866600"/>
              <a:ext cx="27360" cy="8136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81360"/>
                <a:gd name="textAreaBottom" fmla="*/ 81720 h 81360"/>
              </a:gdLst>
              <a:ahLst/>
              <a:cxnLst/>
              <a:rect l="textAreaLeft" t="textAreaTop" r="textAreaRight" b="textAreaBottom"/>
              <a:pathLst>
                <a:path w="629" h="1857">
                  <a:moveTo>
                    <a:pt x="1" y="1"/>
                  </a:moveTo>
                  <a:lnTo>
                    <a:pt x="1" y="1857"/>
                  </a:lnTo>
                  <a:lnTo>
                    <a:pt x="629" y="1857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680" bIns="406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20" name="Google Shape;399;p36"/>
            <p:cNvSpPr/>
            <p:nvPr/>
          </p:nvSpPr>
          <p:spPr>
            <a:xfrm>
              <a:off x="5140800" y="1866600"/>
              <a:ext cx="27360" cy="5400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54000"/>
                <a:gd name="textAreaBottom" fmla="*/ 54360 h 54000"/>
              </a:gdLst>
              <a:ahLst/>
              <a:cxnLst/>
              <a:rect l="textAreaLeft" t="textAreaTop" r="textAreaRight" b="textAreaBottom"/>
              <a:pathLst>
                <a:path w="630" h="1230">
                  <a:moveTo>
                    <a:pt x="1" y="1"/>
                  </a:moveTo>
                  <a:lnTo>
                    <a:pt x="1" y="1229"/>
                  </a:lnTo>
                  <a:lnTo>
                    <a:pt x="630" y="1229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7000" bIns="270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21" name="Google Shape;400;p36"/>
            <p:cNvSpPr/>
            <p:nvPr/>
          </p:nvSpPr>
          <p:spPr>
            <a:xfrm>
              <a:off x="5194800" y="1866600"/>
              <a:ext cx="27360" cy="8136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81360"/>
                <a:gd name="textAreaBottom" fmla="*/ 81720 h 81360"/>
              </a:gdLst>
              <a:ahLst/>
              <a:cxnLst/>
              <a:rect l="textAreaLeft" t="textAreaTop" r="textAreaRight" b="textAreaBottom"/>
              <a:pathLst>
                <a:path w="631" h="1857">
                  <a:moveTo>
                    <a:pt x="1" y="1"/>
                  </a:moveTo>
                  <a:lnTo>
                    <a:pt x="1" y="1857"/>
                  </a:lnTo>
                  <a:lnTo>
                    <a:pt x="630" y="1857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680" bIns="406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22" name="Google Shape;401;p36"/>
            <p:cNvSpPr/>
            <p:nvPr/>
          </p:nvSpPr>
          <p:spPr>
            <a:xfrm>
              <a:off x="5059080" y="1689840"/>
              <a:ext cx="461520" cy="122400"/>
            </a:xfrm>
            <a:custGeom>
              <a:avLst/>
              <a:gdLst>
                <a:gd name="textAreaLeft" fmla="*/ 0 w 461520"/>
                <a:gd name="textAreaRight" fmla="*/ 461880 w 461520"/>
                <a:gd name="textAreaTop" fmla="*/ 0 h 122400"/>
                <a:gd name="textAreaBottom" fmla="*/ 122760 h 122400"/>
              </a:gdLst>
              <a:ahLst/>
              <a:cxnLst/>
              <a:rect l="textAreaLeft" t="textAreaTop" r="textAreaRight" b="textAreaBottom"/>
              <a:pathLst>
                <a:path w="10486" h="2785">
                  <a:moveTo>
                    <a:pt x="6171" y="928"/>
                  </a:moveTo>
                  <a:lnTo>
                    <a:pt x="6171" y="1556"/>
                  </a:lnTo>
                  <a:lnTo>
                    <a:pt x="5243" y="1556"/>
                  </a:lnTo>
                  <a:lnTo>
                    <a:pt x="5243" y="928"/>
                  </a:lnTo>
                  <a:close/>
                  <a:moveTo>
                    <a:pt x="490" y="0"/>
                  </a:moveTo>
                  <a:lnTo>
                    <a:pt x="1" y="491"/>
                  </a:lnTo>
                  <a:lnTo>
                    <a:pt x="1" y="1984"/>
                  </a:lnTo>
                  <a:lnTo>
                    <a:pt x="798" y="2784"/>
                  </a:lnTo>
                  <a:lnTo>
                    <a:pt x="1265" y="2784"/>
                  </a:lnTo>
                  <a:cubicBezTo>
                    <a:pt x="1407" y="2079"/>
                    <a:pt x="2031" y="1547"/>
                    <a:pt x="2776" y="1547"/>
                  </a:cubicBezTo>
                  <a:cubicBezTo>
                    <a:pt x="3521" y="1547"/>
                    <a:pt x="4144" y="2079"/>
                    <a:pt x="4287" y="2784"/>
                  </a:cubicBezTo>
                  <a:lnTo>
                    <a:pt x="6199" y="2784"/>
                  </a:lnTo>
                  <a:cubicBezTo>
                    <a:pt x="6342" y="2079"/>
                    <a:pt x="6965" y="1547"/>
                    <a:pt x="7710" y="1547"/>
                  </a:cubicBezTo>
                  <a:cubicBezTo>
                    <a:pt x="8454" y="1547"/>
                    <a:pt x="9077" y="2079"/>
                    <a:pt x="9221" y="2784"/>
                  </a:cubicBezTo>
                  <a:lnTo>
                    <a:pt x="9688" y="2784"/>
                  </a:lnTo>
                  <a:lnTo>
                    <a:pt x="10485" y="1984"/>
                  </a:lnTo>
                  <a:lnTo>
                    <a:pt x="10485" y="491"/>
                  </a:lnTo>
                  <a:lnTo>
                    <a:pt x="999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0" bIns="612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23" name="Google Shape;402;p36"/>
            <p:cNvSpPr/>
            <p:nvPr/>
          </p:nvSpPr>
          <p:spPr>
            <a:xfrm>
              <a:off x="5357160" y="1785600"/>
              <a:ext cx="81360" cy="54000"/>
            </a:xfrm>
            <a:custGeom>
              <a:avLst/>
              <a:gdLst>
                <a:gd name="textAreaLeft" fmla="*/ 0 w 81360"/>
                <a:gd name="textAreaRight" fmla="*/ 81720 w 81360"/>
                <a:gd name="textAreaTop" fmla="*/ 0 h 54000"/>
                <a:gd name="textAreaBottom" fmla="*/ 54360 h 54000"/>
              </a:gdLst>
              <a:ahLst/>
              <a:cxnLst/>
              <a:rect l="textAreaLeft" t="textAreaTop" r="textAreaRight" b="textAreaBottom"/>
              <a:pathLst>
                <a:path w="1859" h="1236">
                  <a:moveTo>
                    <a:pt x="929" y="1"/>
                  </a:moveTo>
                  <a:cubicBezTo>
                    <a:pt x="417" y="1"/>
                    <a:pt x="1" y="416"/>
                    <a:pt x="1" y="926"/>
                  </a:cubicBezTo>
                  <a:lnTo>
                    <a:pt x="1" y="1235"/>
                  </a:lnTo>
                  <a:lnTo>
                    <a:pt x="1858" y="1235"/>
                  </a:lnTo>
                  <a:lnTo>
                    <a:pt x="1858" y="926"/>
                  </a:lnTo>
                  <a:cubicBezTo>
                    <a:pt x="1857" y="416"/>
                    <a:pt x="1442" y="1"/>
                    <a:pt x="92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7000" bIns="270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24" name="Google Shape;403;p36"/>
            <p:cNvSpPr/>
            <p:nvPr/>
          </p:nvSpPr>
          <p:spPr>
            <a:xfrm>
              <a:off x="5140800" y="1785600"/>
              <a:ext cx="81360" cy="54000"/>
            </a:xfrm>
            <a:custGeom>
              <a:avLst/>
              <a:gdLst>
                <a:gd name="textAreaLeft" fmla="*/ 0 w 81360"/>
                <a:gd name="textAreaRight" fmla="*/ 81720 w 81360"/>
                <a:gd name="textAreaTop" fmla="*/ 0 h 54000"/>
                <a:gd name="textAreaBottom" fmla="*/ 54360 h 54000"/>
              </a:gdLst>
              <a:ahLst/>
              <a:cxnLst/>
              <a:rect l="textAreaLeft" t="textAreaTop" r="textAreaRight" b="textAreaBottom"/>
              <a:pathLst>
                <a:path w="1859" h="1236">
                  <a:moveTo>
                    <a:pt x="929" y="1"/>
                  </a:moveTo>
                  <a:cubicBezTo>
                    <a:pt x="417" y="1"/>
                    <a:pt x="1" y="416"/>
                    <a:pt x="1" y="926"/>
                  </a:cubicBezTo>
                  <a:lnTo>
                    <a:pt x="1" y="1235"/>
                  </a:lnTo>
                  <a:lnTo>
                    <a:pt x="1858" y="1235"/>
                  </a:lnTo>
                  <a:lnTo>
                    <a:pt x="1858" y="926"/>
                  </a:lnTo>
                  <a:cubicBezTo>
                    <a:pt x="1858" y="416"/>
                    <a:pt x="1442" y="1"/>
                    <a:pt x="92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7000" bIns="270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325" name="Google Shape;404;p36"/>
          <p:cNvGrpSpPr/>
          <p:nvPr/>
        </p:nvGrpSpPr>
        <p:grpSpPr>
          <a:xfrm>
            <a:off x="720000" y="3089160"/>
            <a:ext cx="1600560" cy="1600560"/>
            <a:chOff x="720000" y="3089160"/>
            <a:chExt cx="1600560" cy="1600560"/>
          </a:xfrm>
        </p:grpSpPr>
        <p:sp>
          <p:nvSpPr>
            <p:cNvPr id="326" name="Google Shape;405;p36"/>
            <p:cNvSpPr/>
            <p:nvPr/>
          </p:nvSpPr>
          <p:spPr>
            <a:xfrm>
              <a:off x="720000" y="3089160"/>
              <a:ext cx="1600560" cy="1600560"/>
            </a:xfrm>
            <a:prstGeom prst="ellipse">
              <a:avLst/>
            </a:prstGeom>
            <a:noFill/>
            <a:ln w="19050">
              <a:solidFill>
                <a:srgbClr val="96FFF3"/>
              </a:solidFill>
              <a:round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3000" b="0" strike="noStrike" spc="-1">
                <a:solidFill>
                  <a:srgbClr val="FFFFFF"/>
                </a:solidFill>
                <a:latin typeface="Oswald ExtraLight"/>
                <a:ea typeface="Oswald ExtraLight"/>
              </a:endParaRPr>
            </a:p>
          </p:txBody>
        </p:sp>
        <p:sp>
          <p:nvSpPr>
            <p:cNvPr id="327" name="Google Shape;406;p36"/>
            <p:cNvSpPr/>
            <p:nvPr/>
          </p:nvSpPr>
          <p:spPr>
            <a:xfrm rot="5400000">
              <a:off x="824040" y="3192840"/>
              <a:ext cx="1392480" cy="1392480"/>
            </a:xfrm>
            <a:prstGeom prst="blockArc">
              <a:avLst>
                <a:gd name="adj1" fmla="val 7558344"/>
                <a:gd name="adj2" fmla="val 1850511"/>
                <a:gd name="adj3" fmla="val 9051"/>
              </a:avLst>
            </a:prstGeom>
            <a:solidFill>
              <a:schemeClr val="accent1"/>
            </a:solidFill>
            <a:ln w="0">
              <a:noFill/>
            </a:ln>
            <a:effectLst>
              <a:outerShdw blurRad="57240" dist="19080" dir="5400000" algn="bl" rotWithShape="0">
                <a:schemeClr val="accent1">
                  <a:alpha val="50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28" name="Google Shape;407;p36"/>
            <p:cNvSpPr/>
            <p:nvPr/>
          </p:nvSpPr>
          <p:spPr>
            <a:xfrm>
              <a:off x="1386720" y="3751200"/>
              <a:ext cx="267120" cy="267120"/>
            </a:xfrm>
            <a:prstGeom prst="ellipse">
              <a:avLst/>
            </a:prstGeom>
            <a:noFill/>
            <a:ln w="19050">
              <a:solidFill>
                <a:srgbClr val="96FFF3"/>
              </a:solidFill>
              <a:round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3000" b="0" strike="noStrike" spc="-1">
                <a:solidFill>
                  <a:srgbClr val="FFFFFF"/>
                </a:solidFill>
                <a:latin typeface="Oswald ExtraLight"/>
                <a:ea typeface="Oswald ExtraLight"/>
              </a:endParaRPr>
            </a:p>
          </p:txBody>
        </p:sp>
        <p:sp>
          <p:nvSpPr>
            <p:cNvPr id="329" name="Google Shape;408;p36"/>
            <p:cNvSpPr/>
            <p:nvPr/>
          </p:nvSpPr>
          <p:spPr>
            <a:xfrm rot="18000000">
              <a:off x="1109160" y="3474360"/>
              <a:ext cx="821520" cy="821520"/>
            </a:xfrm>
            <a:prstGeom prst="blockArc">
              <a:avLst>
                <a:gd name="adj1" fmla="val 7558344"/>
                <a:gd name="adj2" fmla="val 1861461"/>
                <a:gd name="adj3" fmla="val 12146"/>
              </a:avLst>
            </a:prstGeom>
            <a:solidFill>
              <a:schemeClr val="accent1"/>
            </a:solidFill>
            <a:ln w="0">
              <a:noFill/>
            </a:ln>
            <a:effectLst>
              <a:outerShdw blurRad="57240" dist="19080" dir="5400000" algn="bl" rotWithShape="0">
                <a:schemeClr val="accent1">
                  <a:alpha val="50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330" name="Google Shape;409;p36"/>
          <p:cNvGrpSpPr/>
          <p:nvPr/>
        </p:nvGrpSpPr>
        <p:grpSpPr>
          <a:xfrm>
            <a:off x="6672600" y="2934000"/>
            <a:ext cx="1901880" cy="1902240"/>
            <a:chOff x="6672600" y="2934000"/>
            <a:chExt cx="1901880" cy="1902240"/>
          </a:xfrm>
        </p:grpSpPr>
        <p:sp>
          <p:nvSpPr>
            <p:cNvPr id="331" name="Google Shape;410;p36"/>
            <p:cNvSpPr/>
            <p:nvPr/>
          </p:nvSpPr>
          <p:spPr>
            <a:xfrm>
              <a:off x="6823080" y="3084480"/>
              <a:ext cx="1600560" cy="1600560"/>
            </a:xfrm>
            <a:prstGeom prst="ellipse">
              <a:avLst/>
            </a:prstGeom>
            <a:noFill/>
            <a:ln w="19050">
              <a:solidFill>
                <a:srgbClr val="96FFF3"/>
              </a:solidFill>
              <a:round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3000" b="0" strike="noStrike" spc="-1">
                <a:solidFill>
                  <a:srgbClr val="FFFFFF"/>
                </a:solidFill>
                <a:latin typeface="Oswald ExtraLight"/>
                <a:ea typeface="Oswald ExtraLight"/>
              </a:endParaRPr>
            </a:p>
          </p:txBody>
        </p:sp>
        <p:sp>
          <p:nvSpPr>
            <p:cNvPr id="332" name="Google Shape;411;p36"/>
            <p:cNvSpPr/>
            <p:nvPr/>
          </p:nvSpPr>
          <p:spPr>
            <a:xfrm rot="12599400">
              <a:off x="6927120" y="3188880"/>
              <a:ext cx="1392480" cy="1392480"/>
            </a:xfrm>
            <a:prstGeom prst="blockArc">
              <a:avLst>
                <a:gd name="adj1" fmla="val 7558344"/>
                <a:gd name="adj2" fmla="val 1850511"/>
                <a:gd name="adj3" fmla="val 9051"/>
              </a:avLst>
            </a:prstGeom>
            <a:solidFill>
              <a:schemeClr val="accent1"/>
            </a:solidFill>
            <a:ln w="0">
              <a:noFill/>
            </a:ln>
            <a:effectLst>
              <a:outerShdw blurRad="57240" dist="19080" dir="5400000" algn="bl" rotWithShape="0">
                <a:schemeClr val="accent1">
                  <a:alpha val="50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33" name="Google Shape;412;p36"/>
            <p:cNvSpPr/>
            <p:nvPr/>
          </p:nvSpPr>
          <p:spPr>
            <a:xfrm>
              <a:off x="7490160" y="3746880"/>
              <a:ext cx="267120" cy="267120"/>
            </a:xfrm>
            <a:prstGeom prst="ellipse">
              <a:avLst/>
            </a:prstGeom>
            <a:noFill/>
            <a:ln w="19050">
              <a:solidFill>
                <a:srgbClr val="96FFF3"/>
              </a:solidFill>
              <a:round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3000" b="0" strike="noStrike" spc="-1">
                <a:solidFill>
                  <a:srgbClr val="FFFFFF"/>
                </a:solidFill>
                <a:latin typeface="Oswald ExtraLight"/>
                <a:ea typeface="Oswald ExtraLight"/>
              </a:endParaRPr>
            </a:p>
          </p:txBody>
        </p:sp>
        <p:sp>
          <p:nvSpPr>
            <p:cNvPr id="334" name="Google Shape;413;p36"/>
            <p:cNvSpPr/>
            <p:nvPr/>
          </p:nvSpPr>
          <p:spPr>
            <a:xfrm rot="1800000">
              <a:off x="7212600" y="3468960"/>
              <a:ext cx="821520" cy="821520"/>
            </a:xfrm>
            <a:prstGeom prst="blockArc">
              <a:avLst>
                <a:gd name="adj1" fmla="val 7558344"/>
                <a:gd name="adj2" fmla="val 1861461"/>
                <a:gd name="adj3" fmla="val 12146"/>
              </a:avLst>
            </a:prstGeom>
            <a:solidFill>
              <a:schemeClr val="accent1"/>
            </a:solidFill>
            <a:ln w="0">
              <a:noFill/>
            </a:ln>
            <a:effectLst>
              <a:outerShdw blurRad="57240" dist="19080" dir="5400000" algn="bl" rotWithShape="0">
                <a:schemeClr val="accent1">
                  <a:alpha val="50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335" name="Picture 1"/>
          <p:cNvSpPr/>
          <p:nvPr/>
        </p:nvSpPr>
        <p:spPr>
          <a:xfrm>
            <a:off x="8464320" y="4523400"/>
            <a:ext cx="568440" cy="510120"/>
          </a:xfrm>
          <a:prstGeom prst="roundRect">
            <a:avLst>
              <a:gd name="adj" fmla="val 8594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glow rad="139680">
              <a:srgbClr val="190057">
                <a:alpha val="40000"/>
              </a:srgbClr>
            </a:glow>
            <a:outerShdw blurRad="152280" dist="317520" dir="5400000" sx="90000" sy="-19000" rotWithShape="0">
              <a:srgbClr val="000000">
                <a:alpha val="15000"/>
              </a:srgbClr>
            </a:outerShdw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424;p 1"/>
          <p:cNvGrpSpPr/>
          <p:nvPr/>
        </p:nvGrpSpPr>
        <p:grpSpPr>
          <a:xfrm>
            <a:off x="0" y="-141120"/>
            <a:ext cx="2545920" cy="1182600"/>
            <a:chOff x="0" y="-141120"/>
            <a:chExt cx="2545920" cy="1182600"/>
          </a:xfrm>
        </p:grpSpPr>
        <p:sp>
          <p:nvSpPr>
            <p:cNvPr id="337" name="Google Shape;425;p 1"/>
            <p:cNvSpPr/>
            <p:nvPr/>
          </p:nvSpPr>
          <p:spPr>
            <a:xfrm rot="16200000">
              <a:off x="455040" y="-78480"/>
              <a:ext cx="457560" cy="1367640"/>
            </a:xfrm>
            <a:custGeom>
              <a:avLst/>
              <a:gdLst>
                <a:gd name="textAreaLeft" fmla="*/ 0 w 457560"/>
                <a:gd name="textAreaRight" fmla="*/ 457920 w 457560"/>
                <a:gd name="textAreaTop" fmla="*/ 0 h 1367640"/>
                <a:gd name="textAreaBottom" fmla="*/ 1368000 h 136764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338" name="Google Shape;426;p 1"/>
            <p:cNvSpPr/>
            <p:nvPr/>
          </p:nvSpPr>
          <p:spPr>
            <a:xfrm rot="16200000">
              <a:off x="1098720" y="471600"/>
              <a:ext cx="226800" cy="669240"/>
            </a:xfrm>
            <a:custGeom>
              <a:avLst/>
              <a:gdLst>
                <a:gd name="textAreaLeft" fmla="*/ 0 w 226800"/>
                <a:gd name="textAreaRight" fmla="*/ 227160 w 226800"/>
                <a:gd name="textAreaTop" fmla="*/ 0 h 669240"/>
                <a:gd name="textAreaBottom" fmla="*/ 669600 h 66924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339" name="Google Shape;427;p 1"/>
            <p:cNvSpPr/>
            <p:nvPr/>
          </p:nvSpPr>
          <p:spPr>
            <a:xfrm rot="16200000">
              <a:off x="455040" y="154440"/>
              <a:ext cx="591480" cy="1182600"/>
            </a:xfrm>
            <a:custGeom>
              <a:avLst/>
              <a:gdLst>
                <a:gd name="textAreaLeft" fmla="*/ 0 w 591480"/>
                <a:gd name="textAreaRight" fmla="*/ 591840 w 591480"/>
                <a:gd name="textAreaTop" fmla="*/ 0 h 1182600"/>
                <a:gd name="textAreaBottom" fmla="*/ 1182960 h 118260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340" name="Google Shape;428;p 1"/>
            <p:cNvSpPr/>
            <p:nvPr/>
          </p:nvSpPr>
          <p:spPr>
            <a:xfrm rot="16200000">
              <a:off x="817200" y="-958320"/>
              <a:ext cx="406080" cy="2040840"/>
            </a:xfrm>
            <a:custGeom>
              <a:avLst/>
              <a:gdLst>
                <a:gd name="textAreaLeft" fmla="*/ 0 w 406080"/>
                <a:gd name="textAreaRight" fmla="*/ 406440 w 406080"/>
                <a:gd name="textAreaTop" fmla="*/ 0 h 2040840"/>
                <a:gd name="textAreaBottom" fmla="*/ 2041200 h 2040840"/>
              </a:gdLst>
              <a:ahLst/>
              <a:cxnLst/>
              <a:rect l="textAreaLeft" t="textAreaTop" r="textAreaRight" b="textAreaBottom"/>
              <a:pathLst>
                <a:path w="266985" h="134140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341" name="Google Shape;429;p 1"/>
            <p:cNvSpPr/>
            <p:nvPr/>
          </p:nvSpPr>
          <p:spPr>
            <a:xfrm rot="16200000">
              <a:off x="906480" y="-833040"/>
              <a:ext cx="564120" cy="2377080"/>
            </a:xfrm>
            <a:custGeom>
              <a:avLst/>
              <a:gdLst>
                <a:gd name="textAreaLeft" fmla="*/ 0 w 564120"/>
                <a:gd name="textAreaRight" fmla="*/ 564480 w 564120"/>
                <a:gd name="textAreaTop" fmla="*/ 0 h 2377080"/>
                <a:gd name="textAreaBottom" fmla="*/ 2377440 h 237708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342" name="Google Shape;430;p 1"/>
            <p:cNvSpPr/>
            <p:nvPr/>
          </p:nvSpPr>
          <p:spPr>
            <a:xfrm rot="16200000">
              <a:off x="2150280" y="165600"/>
              <a:ext cx="114840" cy="676080"/>
            </a:xfrm>
            <a:custGeom>
              <a:avLst/>
              <a:gdLst>
                <a:gd name="textAreaLeft" fmla="*/ 0 w 114840"/>
                <a:gd name="textAreaRight" fmla="*/ 115200 w 114840"/>
                <a:gd name="textAreaTop" fmla="*/ 0 h 676080"/>
                <a:gd name="textAreaBottom" fmla="*/ 676440 h 67608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343" name="Google Shape;431;p 1"/>
            <p:cNvSpPr/>
            <p:nvPr/>
          </p:nvSpPr>
          <p:spPr>
            <a:xfrm rot="16200000">
              <a:off x="1766520" y="325080"/>
              <a:ext cx="366480" cy="1066320"/>
            </a:xfrm>
            <a:custGeom>
              <a:avLst/>
              <a:gdLst>
                <a:gd name="textAreaLeft" fmla="*/ 0 w 366480"/>
                <a:gd name="textAreaRight" fmla="*/ 366840 w 366480"/>
                <a:gd name="textAreaTop" fmla="*/ 0 h 1066320"/>
                <a:gd name="textAreaBottom" fmla="*/ 1066680 h 106632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344" name="Google Shape;432;p 1"/>
            <p:cNvSpPr/>
            <p:nvPr/>
          </p:nvSpPr>
          <p:spPr>
            <a:xfrm rot="16200000">
              <a:off x="733320" y="-171720"/>
              <a:ext cx="490680" cy="1304640"/>
            </a:xfrm>
            <a:custGeom>
              <a:avLst/>
              <a:gdLst>
                <a:gd name="textAreaLeft" fmla="*/ 0 w 490680"/>
                <a:gd name="textAreaRight" fmla="*/ 491040 w 490680"/>
                <a:gd name="textAreaTop" fmla="*/ 0 h 1304640"/>
                <a:gd name="textAreaBottom" fmla="*/ 1305000 h 130464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345" name="Google Shape;433;p 1"/>
          <p:cNvGrpSpPr/>
          <p:nvPr/>
        </p:nvGrpSpPr>
        <p:grpSpPr>
          <a:xfrm>
            <a:off x="6677280" y="-141480"/>
            <a:ext cx="2554920" cy="1182600"/>
            <a:chOff x="6677280" y="-141480"/>
            <a:chExt cx="2554920" cy="1182600"/>
          </a:xfrm>
        </p:grpSpPr>
        <p:sp>
          <p:nvSpPr>
            <p:cNvPr id="346" name="Google Shape;434;p 1"/>
            <p:cNvSpPr/>
            <p:nvPr/>
          </p:nvSpPr>
          <p:spPr>
            <a:xfrm rot="16200000" flipV="1">
              <a:off x="8317080" y="-81720"/>
              <a:ext cx="457560" cy="1372320"/>
            </a:xfrm>
            <a:custGeom>
              <a:avLst/>
              <a:gdLst>
                <a:gd name="textAreaLeft" fmla="*/ 0 w 457560"/>
                <a:gd name="textAreaRight" fmla="*/ 457920 w 457560"/>
                <a:gd name="textAreaTop" fmla="*/ 360 h 1372320"/>
                <a:gd name="textAreaBottom" fmla="*/ 1373040 h 137232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347" name="Google Shape;435;p 1"/>
            <p:cNvSpPr/>
            <p:nvPr/>
          </p:nvSpPr>
          <p:spPr>
            <a:xfrm rot="16200000" flipV="1">
              <a:off x="7902000" y="470160"/>
              <a:ext cx="226800" cy="671760"/>
            </a:xfrm>
            <a:custGeom>
              <a:avLst/>
              <a:gdLst>
                <a:gd name="textAreaLeft" fmla="*/ 0 w 226800"/>
                <a:gd name="textAreaRight" fmla="*/ 227160 w 226800"/>
                <a:gd name="textAreaTop" fmla="*/ 360 h 671760"/>
                <a:gd name="textAreaBottom" fmla="*/ 672480 h 67176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348" name="Google Shape;436;p 1"/>
            <p:cNvSpPr/>
            <p:nvPr/>
          </p:nvSpPr>
          <p:spPr>
            <a:xfrm rot="16200000" flipV="1">
              <a:off x="8182800" y="150840"/>
              <a:ext cx="591480" cy="1186560"/>
            </a:xfrm>
            <a:custGeom>
              <a:avLst/>
              <a:gdLst>
                <a:gd name="textAreaLeft" fmla="*/ 0 w 591480"/>
                <a:gd name="textAreaRight" fmla="*/ 591840 w 591480"/>
                <a:gd name="textAreaTop" fmla="*/ 360 h 1186560"/>
                <a:gd name="textAreaBottom" fmla="*/ 1187280 h 118656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349" name="Google Shape;437;p 1"/>
            <p:cNvSpPr/>
            <p:nvPr/>
          </p:nvSpPr>
          <p:spPr>
            <a:xfrm rot="16200000" flipV="1">
              <a:off x="8004960" y="-962280"/>
              <a:ext cx="406080" cy="2048040"/>
            </a:xfrm>
            <a:custGeom>
              <a:avLst/>
              <a:gdLst>
                <a:gd name="textAreaLeft" fmla="*/ 0 w 406080"/>
                <a:gd name="textAreaRight" fmla="*/ 406440 w 406080"/>
                <a:gd name="textAreaTop" fmla="*/ -360 h 2048040"/>
                <a:gd name="textAreaBottom" fmla="*/ 2048040 h 2048040"/>
              </a:gdLst>
              <a:ahLst/>
              <a:cxnLst/>
              <a:rect l="textAreaLeft" t="textAreaTop" r="textAreaRight" b="textAreaBottom"/>
              <a:pathLst>
                <a:path w="266985" h="134140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350" name="Google Shape;438;p 1"/>
            <p:cNvSpPr/>
            <p:nvPr/>
          </p:nvSpPr>
          <p:spPr>
            <a:xfrm rot="16200000" flipV="1">
              <a:off x="7757280" y="-838440"/>
              <a:ext cx="564120" cy="2385360"/>
            </a:xfrm>
            <a:custGeom>
              <a:avLst/>
              <a:gdLst>
                <a:gd name="textAreaLeft" fmla="*/ 0 w 564120"/>
                <a:gd name="textAreaRight" fmla="*/ 564480 w 564120"/>
                <a:gd name="textAreaTop" fmla="*/ 360 h 2385360"/>
                <a:gd name="textAreaBottom" fmla="*/ 2386080 h 238536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351" name="Google Shape;439;p 1"/>
            <p:cNvSpPr/>
            <p:nvPr/>
          </p:nvSpPr>
          <p:spPr>
            <a:xfrm rot="16200000" flipV="1">
              <a:off x="6959160" y="163440"/>
              <a:ext cx="114840" cy="678600"/>
            </a:xfrm>
            <a:custGeom>
              <a:avLst/>
              <a:gdLst>
                <a:gd name="textAreaLeft" fmla="*/ 0 w 114840"/>
                <a:gd name="textAreaRight" fmla="*/ 115200 w 114840"/>
                <a:gd name="textAreaTop" fmla="*/ -360 h 678600"/>
                <a:gd name="textAreaBottom" fmla="*/ 678600 h 67860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352" name="Google Shape;440;p 1"/>
            <p:cNvSpPr/>
            <p:nvPr/>
          </p:nvSpPr>
          <p:spPr>
            <a:xfrm rot="16200000" flipV="1">
              <a:off x="7092000" y="322560"/>
              <a:ext cx="366480" cy="1070280"/>
            </a:xfrm>
            <a:custGeom>
              <a:avLst/>
              <a:gdLst>
                <a:gd name="textAreaLeft" fmla="*/ 0 w 366480"/>
                <a:gd name="textAreaRight" fmla="*/ 366840 w 366480"/>
                <a:gd name="textAreaTop" fmla="*/ -360 h 1070280"/>
                <a:gd name="textAreaBottom" fmla="*/ 1070280 h 107028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353" name="Google Shape;441;p 1"/>
            <p:cNvSpPr/>
            <p:nvPr/>
          </p:nvSpPr>
          <p:spPr>
            <a:xfrm rot="16200000" flipV="1">
              <a:off x="8004240" y="-174960"/>
              <a:ext cx="490680" cy="1308960"/>
            </a:xfrm>
            <a:custGeom>
              <a:avLst/>
              <a:gdLst>
                <a:gd name="textAreaLeft" fmla="*/ 0 w 490680"/>
                <a:gd name="textAreaRight" fmla="*/ 491040 w 490680"/>
                <a:gd name="textAreaTop" fmla="*/ 360 h 1308960"/>
                <a:gd name="textAreaBottom" fmla="*/ 1309680 h 130896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400" b="0" strike="noStrike" spc="-1">
                <a:solidFill>
                  <a:schemeClr val="dk1"/>
                </a:solidFill>
                <a:latin typeface="Oswald"/>
                <a:ea typeface="Oswald"/>
              </a:rPr>
              <a:t>Android’s </a:t>
            </a:r>
            <a:r>
              <a:rPr lang="en" sz="3400" b="0" strike="noStrike" spc="-1">
                <a:solidFill>
                  <a:schemeClr val="accent1"/>
                </a:solidFill>
                <a:latin typeface="Oswald"/>
                <a:ea typeface="Oswald"/>
              </a:rPr>
              <a:t>Solution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icture 5"/>
          <p:cNvSpPr/>
          <p:nvPr/>
        </p:nvSpPr>
        <p:spPr>
          <a:xfrm>
            <a:off x="8464320" y="4523400"/>
            <a:ext cx="568440" cy="510120"/>
          </a:xfrm>
          <a:prstGeom prst="roundRect">
            <a:avLst>
              <a:gd name="adj" fmla="val 8594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glow rad="139680">
              <a:srgbClr val="190057">
                <a:alpha val="40000"/>
              </a:srgbClr>
            </a:glow>
            <a:outerShdw blurRad="152280" dist="317520" dir="5400000" sx="90000" sy="-19000" rotWithShape="0">
              <a:srgbClr val="000000">
                <a:alpha val="15000"/>
              </a:srgbClr>
            </a:outerShdw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Google Shape;367;p 2"/>
          <p:cNvSpPr/>
          <p:nvPr/>
        </p:nvSpPr>
        <p:spPr>
          <a:xfrm>
            <a:off x="3949200" y="3099240"/>
            <a:ext cx="3594600" cy="147276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96FFF3"/>
            </a:solidFill>
            <a:round/>
          </a:ln>
          <a:effectLst>
            <a:outerShdw blurRad="200160" dist="19080" dir="5400000" algn="bl" rotWithShape="0">
              <a:srgbClr val="98FAFC">
                <a:alpha val="67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57" name="Google Shape;369;p 2"/>
          <p:cNvSpPr/>
          <p:nvPr/>
        </p:nvSpPr>
        <p:spPr>
          <a:xfrm>
            <a:off x="641160" y="1333800"/>
            <a:ext cx="3594600" cy="147276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96FFF3"/>
            </a:solidFill>
            <a:round/>
          </a:ln>
          <a:effectLst>
            <a:outerShdw blurRad="200160" dist="19080" dir="5400000" algn="bl" rotWithShape="0">
              <a:srgbClr val="98FAFC">
                <a:alpha val="67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58" name="Google Shape;374;p 2"/>
          <p:cNvSpPr txBox="1"/>
          <p:nvPr/>
        </p:nvSpPr>
        <p:spPr>
          <a:xfrm>
            <a:off x="1371600" y="1489320"/>
            <a:ext cx="2971800" cy="39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200" b="0" strike="noStrike" spc="-1">
                <a:solidFill>
                  <a:schemeClr val="dk1"/>
                </a:solidFill>
                <a:latin typeface="Oswald"/>
                <a:ea typeface="Oswald"/>
              </a:rPr>
              <a:t>Full Disk Encryption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Google Shape;375;p 2"/>
          <p:cNvSpPr txBox="1"/>
          <p:nvPr/>
        </p:nvSpPr>
        <p:spPr>
          <a:xfrm>
            <a:off x="1512000" y="1956240"/>
            <a:ext cx="2530800" cy="722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DM Sans"/>
                <a:ea typeface="DM Sans"/>
              </a:rPr>
              <a:t>Fully Encryp partitions that contains importand data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DM Sans"/>
                <a:ea typeface="DM Sans"/>
              </a:rPr>
              <a:t>Like trueCrypt or bitLocker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0" name="Google Shape;376;p 2"/>
          <p:cNvSpPr txBox="1"/>
          <p:nvPr/>
        </p:nvSpPr>
        <p:spPr>
          <a:xfrm>
            <a:off x="4818240" y="3200400"/>
            <a:ext cx="2954160" cy="449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000" b="0" strike="noStrike" spc="-1">
                <a:solidFill>
                  <a:schemeClr val="dk1"/>
                </a:solidFill>
                <a:latin typeface="Oswald"/>
                <a:ea typeface="Oswald"/>
              </a:rPr>
              <a:t>File Based Encryption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Google Shape;377;p 2"/>
          <p:cNvSpPr txBox="1"/>
          <p:nvPr/>
        </p:nvSpPr>
        <p:spPr>
          <a:xfrm>
            <a:off x="4818240" y="3689640"/>
            <a:ext cx="2340720" cy="722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DM Sans"/>
                <a:ea typeface="DM Sans"/>
              </a:rPr>
              <a:t>Useing fscrypt  to encrypt file names and thier content and metadata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62" name="Google Shape;387;p 2"/>
          <p:cNvGrpSpPr/>
          <p:nvPr/>
        </p:nvGrpSpPr>
        <p:grpSpPr>
          <a:xfrm>
            <a:off x="875520" y="1516680"/>
            <a:ext cx="461520" cy="393120"/>
            <a:chOff x="875520" y="1516680"/>
            <a:chExt cx="461520" cy="393120"/>
          </a:xfrm>
        </p:grpSpPr>
        <p:sp>
          <p:nvSpPr>
            <p:cNvPr id="363" name="Google Shape;388;p 2"/>
            <p:cNvSpPr/>
            <p:nvPr/>
          </p:nvSpPr>
          <p:spPr>
            <a:xfrm>
              <a:off x="1037880" y="1652760"/>
              <a:ext cx="27360" cy="4068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629" h="929">
                  <a:moveTo>
                    <a:pt x="1" y="1"/>
                  </a:moveTo>
                  <a:lnTo>
                    <a:pt x="1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4" name="Google Shape;389;p 2"/>
            <p:cNvSpPr/>
            <p:nvPr/>
          </p:nvSpPr>
          <p:spPr>
            <a:xfrm>
              <a:off x="902160" y="1516680"/>
              <a:ext cx="407520" cy="5364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53640"/>
                <a:gd name="textAreaBottom" fmla="*/ 54000 h 53640"/>
              </a:gdLst>
              <a:ahLst/>
              <a:cxnLst/>
              <a:rect l="textAreaLeft" t="textAreaTop" r="textAreaRight" b="textAreaBottom"/>
              <a:pathLst>
                <a:path w="9257" h="1230">
                  <a:moveTo>
                    <a:pt x="0" y="1"/>
                  </a:moveTo>
                  <a:lnTo>
                    <a:pt x="0" y="1229"/>
                  </a:lnTo>
                  <a:lnTo>
                    <a:pt x="9256" y="1229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7000" bIns="2700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5" name="Google Shape;390;p 2"/>
            <p:cNvSpPr/>
            <p:nvPr/>
          </p:nvSpPr>
          <p:spPr>
            <a:xfrm>
              <a:off x="1201680" y="1652760"/>
              <a:ext cx="27360" cy="4068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628" h="929">
                  <a:moveTo>
                    <a:pt x="0" y="1"/>
                  </a:moveTo>
                  <a:lnTo>
                    <a:pt x="0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6" name="Google Shape;391;p 2"/>
            <p:cNvSpPr/>
            <p:nvPr/>
          </p:nvSpPr>
          <p:spPr>
            <a:xfrm>
              <a:off x="903240" y="1598400"/>
              <a:ext cx="407520" cy="14868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148680"/>
                <a:gd name="textAreaBottom" fmla="*/ 149040 h 148680"/>
              </a:gdLst>
              <a:ahLst/>
              <a:cxnLst/>
              <a:rect l="textAreaLeft" t="textAreaTop" r="textAreaRight" b="textAreaBottom"/>
              <a:pathLst>
                <a:path w="9257" h="3387">
                  <a:moveTo>
                    <a:pt x="1856" y="602"/>
                  </a:moveTo>
                  <a:lnTo>
                    <a:pt x="1856" y="2759"/>
                  </a:lnTo>
                  <a:lnTo>
                    <a:pt x="1229" y="2759"/>
                  </a:lnTo>
                  <a:lnTo>
                    <a:pt x="1229" y="602"/>
                  </a:lnTo>
                  <a:close/>
                  <a:moveTo>
                    <a:pt x="4315" y="602"/>
                  </a:moveTo>
                  <a:lnTo>
                    <a:pt x="4315" y="2759"/>
                  </a:lnTo>
                  <a:lnTo>
                    <a:pt x="2457" y="2759"/>
                  </a:lnTo>
                  <a:lnTo>
                    <a:pt x="2457" y="602"/>
                  </a:lnTo>
                  <a:close/>
                  <a:moveTo>
                    <a:pt x="5543" y="602"/>
                  </a:moveTo>
                  <a:lnTo>
                    <a:pt x="5543" y="2759"/>
                  </a:lnTo>
                  <a:lnTo>
                    <a:pt x="4914" y="2759"/>
                  </a:lnTo>
                  <a:lnTo>
                    <a:pt x="4914" y="602"/>
                  </a:lnTo>
                  <a:close/>
                  <a:moveTo>
                    <a:pt x="8000" y="602"/>
                  </a:moveTo>
                  <a:lnTo>
                    <a:pt x="8000" y="2759"/>
                  </a:lnTo>
                  <a:lnTo>
                    <a:pt x="6144" y="2759"/>
                  </a:lnTo>
                  <a:lnTo>
                    <a:pt x="6144" y="602"/>
                  </a:lnTo>
                  <a:close/>
                  <a:moveTo>
                    <a:pt x="0" y="1"/>
                  </a:moveTo>
                  <a:lnTo>
                    <a:pt x="0" y="3387"/>
                  </a:lnTo>
                  <a:lnTo>
                    <a:pt x="9256" y="3387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4520" bIns="74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7" name="Google Shape;392;p 2"/>
            <p:cNvSpPr/>
            <p:nvPr/>
          </p:nvSpPr>
          <p:spPr>
            <a:xfrm>
              <a:off x="902160" y="1775160"/>
              <a:ext cx="407520" cy="6696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9257" h="1530">
                  <a:moveTo>
                    <a:pt x="0" y="1"/>
                  </a:moveTo>
                  <a:lnTo>
                    <a:pt x="0" y="928"/>
                  </a:lnTo>
                  <a:lnTo>
                    <a:pt x="2956" y="928"/>
                  </a:lnTo>
                  <a:lnTo>
                    <a:pt x="3574" y="1529"/>
                  </a:lnTo>
                  <a:lnTo>
                    <a:pt x="5679" y="1529"/>
                  </a:lnTo>
                  <a:lnTo>
                    <a:pt x="6295" y="928"/>
                  </a:lnTo>
                  <a:lnTo>
                    <a:pt x="9256" y="928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480" bIns="334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8" name="Google Shape;393;p 2"/>
            <p:cNvSpPr/>
            <p:nvPr/>
          </p:nvSpPr>
          <p:spPr>
            <a:xfrm>
              <a:off x="875520" y="1842840"/>
              <a:ext cx="461520" cy="66960"/>
            </a:xfrm>
            <a:custGeom>
              <a:avLst/>
              <a:gdLst>
                <a:gd name="textAreaLeft" fmla="*/ 0 w 461520"/>
                <a:gd name="textAreaRight" fmla="*/ 461880 w 46152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10487" h="1530">
                  <a:moveTo>
                    <a:pt x="0" y="0"/>
                  </a:moveTo>
                  <a:lnTo>
                    <a:pt x="0" y="604"/>
                  </a:lnTo>
                  <a:cubicBezTo>
                    <a:pt x="0" y="1116"/>
                    <a:pt x="415" y="1529"/>
                    <a:pt x="927" y="1529"/>
                  </a:cubicBezTo>
                  <a:lnTo>
                    <a:pt x="9561" y="1529"/>
                  </a:lnTo>
                  <a:cubicBezTo>
                    <a:pt x="10071" y="1529"/>
                    <a:pt x="10486" y="1116"/>
                    <a:pt x="10486" y="604"/>
                  </a:cubicBezTo>
                  <a:lnTo>
                    <a:pt x="10486" y="0"/>
                  </a:lnTo>
                  <a:lnTo>
                    <a:pt x="7094" y="0"/>
                  </a:lnTo>
                  <a:lnTo>
                    <a:pt x="6477" y="629"/>
                  </a:lnTo>
                  <a:lnTo>
                    <a:pt x="4010" y="629"/>
                  </a:lnTo>
                  <a:lnTo>
                    <a:pt x="339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480" bIns="334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369" name="Google Shape;394;p 2"/>
          <p:cNvGrpSpPr/>
          <p:nvPr/>
        </p:nvGrpSpPr>
        <p:grpSpPr>
          <a:xfrm>
            <a:off x="4172400" y="3296520"/>
            <a:ext cx="461520" cy="366480"/>
            <a:chOff x="4172400" y="3296520"/>
            <a:chExt cx="461520" cy="366480"/>
          </a:xfrm>
        </p:grpSpPr>
        <p:sp>
          <p:nvSpPr>
            <p:cNvPr id="370" name="Google Shape;395;p 2"/>
            <p:cNvSpPr/>
            <p:nvPr/>
          </p:nvSpPr>
          <p:spPr>
            <a:xfrm>
              <a:off x="4250880" y="3296520"/>
              <a:ext cx="84600" cy="81360"/>
            </a:xfrm>
            <a:custGeom>
              <a:avLst/>
              <a:gdLst>
                <a:gd name="textAreaLeft" fmla="*/ 0 w 84600"/>
                <a:gd name="textAreaRight" fmla="*/ 84960 w 84600"/>
                <a:gd name="textAreaTop" fmla="*/ 0 h 81360"/>
                <a:gd name="textAreaBottom" fmla="*/ 81720 h 81360"/>
              </a:gdLst>
              <a:ahLst/>
              <a:cxnLst/>
              <a:rect l="textAreaLeft" t="textAreaTop" r="textAreaRight" b="textAreaBottom"/>
              <a:pathLst>
                <a:path w="1930" h="1859">
                  <a:moveTo>
                    <a:pt x="796" y="1"/>
                  </a:moveTo>
                  <a:lnTo>
                    <a:pt x="0" y="1858"/>
                  </a:lnTo>
                  <a:lnTo>
                    <a:pt x="1929" y="1858"/>
                  </a:lnTo>
                  <a:lnTo>
                    <a:pt x="1929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680" bIns="406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71" name="Google Shape;396;p 2"/>
            <p:cNvSpPr/>
            <p:nvPr/>
          </p:nvSpPr>
          <p:spPr>
            <a:xfrm>
              <a:off x="4362480" y="3296520"/>
              <a:ext cx="171360" cy="81360"/>
            </a:xfrm>
            <a:custGeom>
              <a:avLst/>
              <a:gdLst>
                <a:gd name="textAreaLeft" fmla="*/ 0 w 171360"/>
                <a:gd name="textAreaRight" fmla="*/ 171720 w 171360"/>
                <a:gd name="textAreaTop" fmla="*/ 0 h 81360"/>
                <a:gd name="textAreaBottom" fmla="*/ 81720 h 81360"/>
              </a:gdLst>
              <a:ahLst/>
              <a:cxnLst/>
              <a:rect l="textAreaLeft" t="textAreaTop" r="textAreaRight" b="textAreaBottom"/>
              <a:pathLst>
                <a:path w="3901" h="1859">
                  <a:moveTo>
                    <a:pt x="1" y="1"/>
                  </a:moveTo>
                  <a:lnTo>
                    <a:pt x="1" y="1858"/>
                  </a:lnTo>
                  <a:lnTo>
                    <a:pt x="3900" y="1858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680" bIns="406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72" name="Google Shape;397;p 2"/>
            <p:cNvSpPr/>
            <p:nvPr/>
          </p:nvSpPr>
          <p:spPr>
            <a:xfrm>
              <a:off x="4470480" y="3581640"/>
              <a:ext cx="27360" cy="5400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54000"/>
                <a:gd name="textAreaBottom" fmla="*/ 54360 h 54000"/>
              </a:gdLst>
              <a:ahLst/>
              <a:cxnLst/>
              <a:rect l="textAreaLeft" t="textAreaTop" r="textAreaRight" b="textAreaBottom"/>
              <a:pathLst>
                <a:path w="629" h="1230">
                  <a:moveTo>
                    <a:pt x="1" y="1"/>
                  </a:moveTo>
                  <a:lnTo>
                    <a:pt x="1" y="1229"/>
                  </a:lnTo>
                  <a:lnTo>
                    <a:pt x="628" y="12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7000" bIns="2700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73" name="Google Shape;398;p 2"/>
            <p:cNvSpPr/>
            <p:nvPr/>
          </p:nvSpPr>
          <p:spPr>
            <a:xfrm>
              <a:off x="4524840" y="3581640"/>
              <a:ext cx="27360" cy="8136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81360"/>
                <a:gd name="textAreaBottom" fmla="*/ 81720 h 81360"/>
              </a:gdLst>
              <a:ahLst/>
              <a:cxnLst/>
              <a:rect l="textAreaLeft" t="textAreaTop" r="textAreaRight" b="textAreaBottom"/>
              <a:pathLst>
                <a:path w="629" h="1857">
                  <a:moveTo>
                    <a:pt x="1" y="1"/>
                  </a:moveTo>
                  <a:lnTo>
                    <a:pt x="1" y="1857"/>
                  </a:lnTo>
                  <a:lnTo>
                    <a:pt x="629" y="1857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680" bIns="406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74" name="Google Shape;399;p 2"/>
            <p:cNvSpPr/>
            <p:nvPr/>
          </p:nvSpPr>
          <p:spPr>
            <a:xfrm>
              <a:off x="4254120" y="3581640"/>
              <a:ext cx="27360" cy="5400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54000"/>
                <a:gd name="textAreaBottom" fmla="*/ 54360 h 54000"/>
              </a:gdLst>
              <a:ahLst/>
              <a:cxnLst/>
              <a:rect l="textAreaLeft" t="textAreaTop" r="textAreaRight" b="textAreaBottom"/>
              <a:pathLst>
                <a:path w="630" h="1230">
                  <a:moveTo>
                    <a:pt x="1" y="1"/>
                  </a:moveTo>
                  <a:lnTo>
                    <a:pt x="1" y="1229"/>
                  </a:lnTo>
                  <a:lnTo>
                    <a:pt x="630" y="1229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7000" bIns="2700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75" name="Google Shape;400;p 2"/>
            <p:cNvSpPr/>
            <p:nvPr/>
          </p:nvSpPr>
          <p:spPr>
            <a:xfrm>
              <a:off x="4308120" y="3581640"/>
              <a:ext cx="27360" cy="8136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81360"/>
                <a:gd name="textAreaBottom" fmla="*/ 81720 h 81360"/>
              </a:gdLst>
              <a:ahLst/>
              <a:cxnLst/>
              <a:rect l="textAreaLeft" t="textAreaTop" r="textAreaRight" b="textAreaBottom"/>
              <a:pathLst>
                <a:path w="631" h="1857">
                  <a:moveTo>
                    <a:pt x="1" y="1"/>
                  </a:moveTo>
                  <a:lnTo>
                    <a:pt x="1" y="1857"/>
                  </a:lnTo>
                  <a:lnTo>
                    <a:pt x="630" y="1857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680" bIns="406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76" name="Google Shape;401;p 2"/>
            <p:cNvSpPr/>
            <p:nvPr/>
          </p:nvSpPr>
          <p:spPr>
            <a:xfrm>
              <a:off x="4172400" y="3404880"/>
              <a:ext cx="461520" cy="122400"/>
            </a:xfrm>
            <a:custGeom>
              <a:avLst/>
              <a:gdLst>
                <a:gd name="textAreaLeft" fmla="*/ 0 w 461520"/>
                <a:gd name="textAreaRight" fmla="*/ 461880 w 461520"/>
                <a:gd name="textAreaTop" fmla="*/ 0 h 122400"/>
                <a:gd name="textAreaBottom" fmla="*/ 122760 h 122400"/>
              </a:gdLst>
              <a:ahLst/>
              <a:cxnLst/>
              <a:rect l="textAreaLeft" t="textAreaTop" r="textAreaRight" b="textAreaBottom"/>
              <a:pathLst>
                <a:path w="10486" h="2785">
                  <a:moveTo>
                    <a:pt x="6171" y="928"/>
                  </a:moveTo>
                  <a:lnTo>
                    <a:pt x="6171" y="1556"/>
                  </a:lnTo>
                  <a:lnTo>
                    <a:pt x="5243" y="1556"/>
                  </a:lnTo>
                  <a:lnTo>
                    <a:pt x="5243" y="928"/>
                  </a:lnTo>
                  <a:close/>
                  <a:moveTo>
                    <a:pt x="490" y="0"/>
                  </a:moveTo>
                  <a:lnTo>
                    <a:pt x="1" y="491"/>
                  </a:lnTo>
                  <a:lnTo>
                    <a:pt x="1" y="1984"/>
                  </a:lnTo>
                  <a:lnTo>
                    <a:pt x="798" y="2784"/>
                  </a:lnTo>
                  <a:lnTo>
                    <a:pt x="1265" y="2784"/>
                  </a:lnTo>
                  <a:cubicBezTo>
                    <a:pt x="1407" y="2079"/>
                    <a:pt x="2031" y="1547"/>
                    <a:pt x="2776" y="1547"/>
                  </a:cubicBezTo>
                  <a:cubicBezTo>
                    <a:pt x="3521" y="1547"/>
                    <a:pt x="4144" y="2079"/>
                    <a:pt x="4287" y="2784"/>
                  </a:cubicBezTo>
                  <a:lnTo>
                    <a:pt x="6199" y="2784"/>
                  </a:lnTo>
                  <a:cubicBezTo>
                    <a:pt x="6342" y="2079"/>
                    <a:pt x="6965" y="1547"/>
                    <a:pt x="7710" y="1547"/>
                  </a:cubicBezTo>
                  <a:cubicBezTo>
                    <a:pt x="8454" y="1547"/>
                    <a:pt x="9077" y="2079"/>
                    <a:pt x="9221" y="2784"/>
                  </a:cubicBezTo>
                  <a:lnTo>
                    <a:pt x="9688" y="2784"/>
                  </a:lnTo>
                  <a:lnTo>
                    <a:pt x="10485" y="1984"/>
                  </a:lnTo>
                  <a:lnTo>
                    <a:pt x="10485" y="491"/>
                  </a:lnTo>
                  <a:lnTo>
                    <a:pt x="999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0" bIns="6120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77" name="Google Shape;402;p 2"/>
            <p:cNvSpPr/>
            <p:nvPr/>
          </p:nvSpPr>
          <p:spPr>
            <a:xfrm>
              <a:off x="4470480" y="3500640"/>
              <a:ext cx="81360" cy="54000"/>
            </a:xfrm>
            <a:custGeom>
              <a:avLst/>
              <a:gdLst>
                <a:gd name="textAreaLeft" fmla="*/ 0 w 81360"/>
                <a:gd name="textAreaRight" fmla="*/ 81720 w 81360"/>
                <a:gd name="textAreaTop" fmla="*/ 0 h 54000"/>
                <a:gd name="textAreaBottom" fmla="*/ 54360 h 54000"/>
              </a:gdLst>
              <a:ahLst/>
              <a:cxnLst/>
              <a:rect l="textAreaLeft" t="textAreaTop" r="textAreaRight" b="textAreaBottom"/>
              <a:pathLst>
                <a:path w="1859" h="1236">
                  <a:moveTo>
                    <a:pt x="929" y="1"/>
                  </a:moveTo>
                  <a:cubicBezTo>
                    <a:pt x="417" y="1"/>
                    <a:pt x="1" y="416"/>
                    <a:pt x="1" y="926"/>
                  </a:cubicBezTo>
                  <a:lnTo>
                    <a:pt x="1" y="1235"/>
                  </a:lnTo>
                  <a:lnTo>
                    <a:pt x="1858" y="1235"/>
                  </a:lnTo>
                  <a:lnTo>
                    <a:pt x="1858" y="926"/>
                  </a:lnTo>
                  <a:cubicBezTo>
                    <a:pt x="1857" y="416"/>
                    <a:pt x="1442" y="1"/>
                    <a:pt x="92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7000" bIns="2700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78" name="Google Shape;403;p 2"/>
            <p:cNvSpPr/>
            <p:nvPr/>
          </p:nvSpPr>
          <p:spPr>
            <a:xfrm>
              <a:off x="4254120" y="3500640"/>
              <a:ext cx="81360" cy="54000"/>
            </a:xfrm>
            <a:custGeom>
              <a:avLst/>
              <a:gdLst>
                <a:gd name="textAreaLeft" fmla="*/ 0 w 81360"/>
                <a:gd name="textAreaRight" fmla="*/ 81720 w 81360"/>
                <a:gd name="textAreaTop" fmla="*/ 0 h 54000"/>
                <a:gd name="textAreaBottom" fmla="*/ 54360 h 54000"/>
              </a:gdLst>
              <a:ahLst/>
              <a:cxnLst/>
              <a:rect l="textAreaLeft" t="textAreaTop" r="textAreaRight" b="textAreaBottom"/>
              <a:pathLst>
                <a:path w="1859" h="1236">
                  <a:moveTo>
                    <a:pt x="929" y="1"/>
                  </a:moveTo>
                  <a:cubicBezTo>
                    <a:pt x="417" y="1"/>
                    <a:pt x="1" y="416"/>
                    <a:pt x="1" y="926"/>
                  </a:cubicBezTo>
                  <a:lnTo>
                    <a:pt x="1" y="1235"/>
                  </a:lnTo>
                  <a:lnTo>
                    <a:pt x="1858" y="1235"/>
                  </a:lnTo>
                  <a:lnTo>
                    <a:pt x="1858" y="926"/>
                  </a:lnTo>
                  <a:cubicBezTo>
                    <a:pt x="1858" y="416"/>
                    <a:pt x="1442" y="1"/>
                    <a:pt x="92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7000" bIns="2700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379" name="Google Shape;404;p 2"/>
          <p:cNvGrpSpPr/>
          <p:nvPr/>
        </p:nvGrpSpPr>
        <p:grpSpPr>
          <a:xfrm>
            <a:off x="648000" y="3034800"/>
            <a:ext cx="1600560" cy="1600560"/>
            <a:chOff x="648000" y="3034800"/>
            <a:chExt cx="1600560" cy="1600560"/>
          </a:xfrm>
        </p:grpSpPr>
        <p:sp>
          <p:nvSpPr>
            <p:cNvPr id="380" name="Google Shape;405;p 2"/>
            <p:cNvSpPr/>
            <p:nvPr/>
          </p:nvSpPr>
          <p:spPr>
            <a:xfrm>
              <a:off x="648000" y="3034800"/>
              <a:ext cx="1600560" cy="1600560"/>
            </a:xfrm>
            <a:prstGeom prst="ellipse">
              <a:avLst/>
            </a:prstGeom>
            <a:noFill/>
            <a:ln w="19050">
              <a:solidFill>
                <a:srgbClr val="96FFF3"/>
              </a:solidFill>
              <a:round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3000" b="0" strike="noStrike" spc="-1">
                <a:solidFill>
                  <a:srgbClr val="FFFFFF"/>
                </a:solidFill>
                <a:latin typeface="Oswald ExtraLight"/>
                <a:ea typeface="Oswald ExtraLight"/>
              </a:endParaRPr>
            </a:p>
          </p:txBody>
        </p:sp>
        <p:sp>
          <p:nvSpPr>
            <p:cNvPr id="381" name="Google Shape;406;p 2"/>
            <p:cNvSpPr/>
            <p:nvPr/>
          </p:nvSpPr>
          <p:spPr>
            <a:xfrm rot="5400000">
              <a:off x="752040" y="3138480"/>
              <a:ext cx="1392480" cy="1392480"/>
            </a:xfrm>
            <a:prstGeom prst="blockArc">
              <a:avLst>
                <a:gd name="adj1" fmla="val 7558344"/>
                <a:gd name="adj2" fmla="val 1850511"/>
                <a:gd name="adj3" fmla="val 9051"/>
              </a:avLst>
            </a:prstGeom>
            <a:solidFill>
              <a:schemeClr val="accent1"/>
            </a:solidFill>
            <a:ln w="0">
              <a:noFill/>
            </a:ln>
            <a:effectLst>
              <a:outerShdw blurRad="57240" dist="19080" dir="5400000" algn="bl" rotWithShape="0">
                <a:schemeClr val="accent1">
                  <a:alpha val="50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82" name="Google Shape;407;p 2"/>
            <p:cNvSpPr/>
            <p:nvPr/>
          </p:nvSpPr>
          <p:spPr>
            <a:xfrm>
              <a:off x="1314720" y="3696840"/>
              <a:ext cx="267120" cy="267120"/>
            </a:xfrm>
            <a:prstGeom prst="ellipse">
              <a:avLst/>
            </a:prstGeom>
            <a:noFill/>
            <a:ln w="19050">
              <a:solidFill>
                <a:srgbClr val="96FFF3"/>
              </a:solidFill>
              <a:round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3000" b="0" strike="noStrike" spc="-1">
                <a:solidFill>
                  <a:srgbClr val="FFFFFF"/>
                </a:solidFill>
                <a:latin typeface="Oswald ExtraLight"/>
                <a:ea typeface="Oswald ExtraLight"/>
              </a:endParaRPr>
            </a:p>
          </p:txBody>
        </p:sp>
        <p:sp>
          <p:nvSpPr>
            <p:cNvPr id="383" name="Google Shape;408;p 2"/>
            <p:cNvSpPr/>
            <p:nvPr/>
          </p:nvSpPr>
          <p:spPr>
            <a:xfrm rot="18000000">
              <a:off x="1037160" y="3420000"/>
              <a:ext cx="821520" cy="821520"/>
            </a:xfrm>
            <a:prstGeom prst="blockArc">
              <a:avLst>
                <a:gd name="adj1" fmla="val 7558344"/>
                <a:gd name="adj2" fmla="val 1861461"/>
                <a:gd name="adj3" fmla="val 12146"/>
              </a:avLst>
            </a:prstGeom>
            <a:solidFill>
              <a:schemeClr val="accent1"/>
            </a:solidFill>
            <a:ln w="0">
              <a:noFill/>
            </a:ln>
            <a:effectLst>
              <a:outerShdw blurRad="57240" dist="19080" dir="5400000" algn="bl" rotWithShape="0">
                <a:schemeClr val="accent1">
                  <a:alpha val="50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384" name="Google Shape;409;p 2"/>
          <p:cNvGrpSpPr/>
          <p:nvPr/>
        </p:nvGrpSpPr>
        <p:grpSpPr>
          <a:xfrm>
            <a:off x="6327720" y="914400"/>
            <a:ext cx="1901880" cy="1902240"/>
            <a:chOff x="6327720" y="914400"/>
            <a:chExt cx="1901880" cy="1902240"/>
          </a:xfrm>
        </p:grpSpPr>
        <p:sp>
          <p:nvSpPr>
            <p:cNvPr id="385" name="Google Shape;410;p 2"/>
            <p:cNvSpPr/>
            <p:nvPr/>
          </p:nvSpPr>
          <p:spPr>
            <a:xfrm>
              <a:off x="6478200" y="1064880"/>
              <a:ext cx="1600560" cy="1600560"/>
            </a:xfrm>
            <a:prstGeom prst="ellipse">
              <a:avLst/>
            </a:prstGeom>
            <a:noFill/>
            <a:ln w="19050">
              <a:solidFill>
                <a:srgbClr val="96FFF3"/>
              </a:solidFill>
              <a:round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3000" b="0" strike="noStrike" spc="-1">
                <a:solidFill>
                  <a:srgbClr val="FFFFFF"/>
                </a:solidFill>
                <a:latin typeface="Oswald ExtraLight"/>
                <a:ea typeface="Oswald ExtraLight"/>
              </a:endParaRPr>
            </a:p>
          </p:txBody>
        </p:sp>
        <p:sp>
          <p:nvSpPr>
            <p:cNvPr id="386" name="Google Shape;411;p 2"/>
            <p:cNvSpPr/>
            <p:nvPr/>
          </p:nvSpPr>
          <p:spPr>
            <a:xfrm rot="12599400">
              <a:off x="6582240" y="1169280"/>
              <a:ext cx="1392480" cy="1392480"/>
            </a:xfrm>
            <a:prstGeom prst="blockArc">
              <a:avLst>
                <a:gd name="adj1" fmla="val 7558344"/>
                <a:gd name="adj2" fmla="val 1850511"/>
                <a:gd name="adj3" fmla="val 9051"/>
              </a:avLst>
            </a:prstGeom>
            <a:solidFill>
              <a:schemeClr val="accent1"/>
            </a:solidFill>
            <a:ln w="0">
              <a:noFill/>
            </a:ln>
            <a:effectLst>
              <a:outerShdw blurRad="57240" dist="19080" dir="5400000" algn="bl" rotWithShape="0">
                <a:schemeClr val="accent1">
                  <a:alpha val="50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87" name="Google Shape;412;p 2"/>
            <p:cNvSpPr/>
            <p:nvPr/>
          </p:nvSpPr>
          <p:spPr>
            <a:xfrm>
              <a:off x="7145280" y="1727280"/>
              <a:ext cx="267120" cy="267120"/>
            </a:xfrm>
            <a:prstGeom prst="ellipse">
              <a:avLst/>
            </a:prstGeom>
            <a:noFill/>
            <a:ln w="19050">
              <a:solidFill>
                <a:srgbClr val="96FFF3"/>
              </a:solidFill>
              <a:round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3000" b="0" strike="noStrike" spc="-1">
                <a:solidFill>
                  <a:srgbClr val="FFFFFF"/>
                </a:solidFill>
                <a:latin typeface="Oswald ExtraLight"/>
                <a:ea typeface="Oswald ExtraLight"/>
              </a:endParaRPr>
            </a:p>
          </p:txBody>
        </p:sp>
        <p:sp>
          <p:nvSpPr>
            <p:cNvPr id="388" name="Google Shape;413;p 2"/>
            <p:cNvSpPr/>
            <p:nvPr/>
          </p:nvSpPr>
          <p:spPr>
            <a:xfrm rot="1800000">
              <a:off x="6867720" y="1449360"/>
              <a:ext cx="821520" cy="821520"/>
            </a:xfrm>
            <a:prstGeom prst="blockArc">
              <a:avLst>
                <a:gd name="adj1" fmla="val 7558344"/>
                <a:gd name="adj2" fmla="val 1861461"/>
                <a:gd name="adj3" fmla="val 12146"/>
              </a:avLst>
            </a:prstGeom>
            <a:solidFill>
              <a:schemeClr val="accent1"/>
            </a:solidFill>
            <a:ln w="0">
              <a:noFill/>
            </a:ln>
            <a:effectLst>
              <a:outerShdw blurRad="57240" dist="19080" dir="5400000" algn="bl" rotWithShape="0">
                <a:schemeClr val="accent1">
                  <a:alpha val="50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424;p37"/>
          <p:cNvGrpSpPr/>
          <p:nvPr/>
        </p:nvGrpSpPr>
        <p:grpSpPr>
          <a:xfrm>
            <a:off x="0" y="-141120"/>
            <a:ext cx="2545920" cy="1182600"/>
            <a:chOff x="0" y="-141120"/>
            <a:chExt cx="2545920" cy="1182600"/>
          </a:xfrm>
        </p:grpSpPr>
        <p:sp>
          <p:nvSpPr>
            <p:cNvPr id="390" name="Google Shape;425;p37"/>
            <p:cNvSpPr/>
            <p:nvPr/>
          </p:nvSpPr>
          <p:spPr>
            <a:xfrm rot="16200000">
              <a:off x="455040" y="-78480"/>
              <a:ext cx="457560" cy="1367640"/>
            </a:xfrm>
            <a:custGeom>
              <a:avLst/>
              <a:gdLst>
                <a:gd name="textAreaLeft" fmla="*/ 0 w 457560"/>
                <a:gd name="textAreaRight" fmla="*/ 457920 w 457560"/>
                <a:gd name="textAreaTop" fmla="*/ 0 h 1367640"/>
                <a:gd name="textAreaBottom" fmla="*/ 1368000 h 136764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391" name="Google Shape;426;p37"/>
            <p:cNvSpPr/>
            <p:nvPr/>
          </p:nvSpPr>
          <p:spPr>
            <a:xfrm rot="16200000">
              <a:off x="1098720" y="471600"/>
              <a:ext cx="226800" cy="669240"/>
            </a:xfrm>
            <a:custGeom>
              <a:avLst/>
              <a:gdLst>
                <a:gd name="textAreaLeft" fmla="*/ 0 w 226800"/>
                <a:gd name="textAreaRight" fmla="*/ 227160 w 226800"/>
                <a:gd name="textAreaTop" fmla="*/ 0 h 669240"/>
                <a:gd name="textAreaBottom" fmla="*/ 669600 h 66924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392" name="Google Shape;427;p37"/>
            <p:cNvSpPr/>
            <p:nvPr/>
          </p:nvSpPr>
          <p:spPr>
            <a:xfrm rot="16200000">
              <a:off x="455040" y="154440"/>
              <a:ext cx="591480" cy="1182600"/>
            </a:xfrm>
            <a:custGeom>
              <a:avLst/>
              <a:gdLst>
                <a:gd name="textAreaLeft" fmla="*/ 0 w 591480"/>
                <a:gd name="textAreaRight" fmla="*/ 591840 w 591480"/>
                <a:gd name="textAreaTop" fmla="*/ 0 h 1182600"/>
                <a:gd name="textAreaBottom" fmla="*/ 1182960 h 118260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393" name="Google Shape;428;p37"/>
            <p:cNvSpPr/>
            <p:nvPr/>
          </p:nvSpPr>
          <p:spPr>
            <a:xfrm rot="16200000">
              <a:off x="817200" y="-958320"/>
              <a:ext cx="406080" cy="2040840"/>
            </a:xfrm>
            <a:custGeom>
              <a:avLst/>
              <a:gdLst>
                <a:gd name="textAreaLeft" fmla="*/ 0 w 406080"/>
                <a:gd name="textAreaRight" fmla="*/ 406440 w 406080"/>
                <a:gd name="textAreaTop" fmla="*/ 0 h 2040840"/>
                <a:gd name="textAreaBottom" fmla="*/ 2041200 h 2040840"/>
              </a:gdLst>
              <a:ahLst/>
              <a:cxnLst/>
              <a:rect l="textAreaLeft" t="textAreaTop" r="textAreaRight" b="textAreaBottom"/>
              <a:pathLst>
                <a:path w="266985" h="134140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394" name="Google Shape;429;p37"/>
            <p:cNvSpPr/>
            <p:nvPr/>
          </p:nvSpPr>
          <p:spPr>
            <a:xfrm rot="16200000">
              <a:off x="906480" y="-833040"/>
              <a:ext cx="564120" cy="2377080"/>
            </a:xfrm>
            <a:custGeom>
              <a:avLst/>
              <a:gdLst>
                <a:gd name="textAreaLeft" fmla="*/ 0 w 564120"/>
                <a:gd name="textAreaRight" fmla="*/ 564480 w 564120"/>
                <a:gd name="textAreaTop" fmla="*/ 0 h 2377080"/>
                <a:gd name="textAreaBottom" fmla="*/ 2377440 h 237708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395" name="Google Shape;430;p37"/>
            <p:cNvSpPr/>
            <p:nvPr/>
          </p:nvSpPr>
          <p:spPr>
            <a:xfrm rot="16200000">
              <a:off x="2150280" y="165600"/>
              <a:ext cx="114840" cy="676080"/>
            </a:xfrm>
            <a:custGeom>
              <a:avLst/>
              <a:gdLst>
                <a:gd name="textAreaLeft" fmla="*/ 0 w 114840"/>
                <a:gd name="textAreaRight" fmla="*/ 115200 w 114840"/>
                <a:gd name="textAreaTop" fmla="*/ 0 h 676080"/>
                <a:gd name="textAreaBottom" fmla="*/ 676440 h 67608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396" name="Google Shape;431;p37"/>
            <p:cNvSpPr/>
            <p:nvPr/>
          </p:nvSpPr>
          <p:spPr>
            <a:xfrm rot="16200000">
              <a:off x="1766520" y="325080"/>
              <a:ext cx="366480" cy="1066320"/>
            </a:xfrm>
            <a:custGeom>
              <a:avLst/>
              <a:gdLst>
                <a:gd name="textAreaLeft" fmla="*/ 0 w 366480"/>
                <a:gd name="textAreaRight" fmla="*/ 366840 w 366480"/>
                <a:gd name="textAreaTop" fmla="*/ 0 h 1066320"/>
                <a:gd name="textAreaBottom" fmla="*/ 1066680 h 106632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397" name="Google Shape;432;p37"/>
            <p:cNvSpPr/>
            <p:nvPr/>
          </p:nvSpPr>
          <p:spPr>
            <a:xfrm rot="16200000">
              <a:off x="733320" y="-171720"/>
              <a:ext cx="490680" cy="1304640"/>
            </a:xfrm>
            <a:custGeom>
              <a:avLst/>
              <a:gdLst>
                <a:gd name="textAreaLeft" fmla="*/ 0 w 490680"/>
                <a:gd name="textAreaRight" fmla="*/ 491040 w 490680"/>
                <a:gd name="textAreaTop" fmla="*/ 0 h 1304640"/>
                <a:gd name="textAreaBottom" fmla="*/ 1305000 h 130464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398" name="Google Shape;433;p37"/>
          <p:cNvGrpSpPr/>
          <p:nvPr/>
        </p:nvGrpSpPr>
        <p:grpSpPr>
          <a:xfrm>
            <a:off x="6677280" y="-141480"/>
            <a:ext cx="2554920" cy="1182600"/>
            <a:chOff x="6677280" y="-141480"/>
            <a:chExt cx="2554920" cy="1182600"/>
          </a:xfrm>
        </p:grpSpPr>
        <p:sp>
          <p:nvSpPr>
            <p:cNvPr id="399" name="Google Shape;434;p37"/>
            <p:cNvSpPr/>
            <p:nvPr/>
          </p:nvSpPr>
          <p:spPr>
            <a:xfrm rot="16200000" flipV="1">
              <a:off x="8317080" y="-81720"/>
              <a:ext cx="457560" cy="1372320"/>
            </a:xfrm>
            <a:custGeom>
              <a:avLst/>
              <a:gdLst>
                <a:gd name="textAreaLeft" fmla="*/ 0 w 457560"/>
                <a:gd name="textAreaRight" fmla="*/ 457920 w 457560"/>
                <a:gd name="textAreaTop" fmla="*/ 360 h 1372320"/>
                <a:gd name="textAreaBottom" fmla="*/ 1373040 h 1372320"/>
              </a:gdLst>
              <a:ahLst/>
              <a:cxnLst/>
              <a:rect l="textAreaLeft" t="textAreaTop" r="textAreaRight" b="textAreaBottom"/>
              <a:pathLst>
                <a:path w="300894" h="89887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00" name="Google Shape;435;p37"/>
            <p:cNvSpPr/>
            <p:nvPr/>
          </p:nvSpPr>
          <p:spPr>
            <a:xfrm rot="16200000" flipV="1">
              <a:off x="7902000" y="470160"/>
              <a:ext cx="226800" cy="671760"/>
            </a:xfrm>
            <a:custGeom>
              <a:avLst/>
              <a:gdLst>
                <a:gd name="textAreaLeft" fmla="*/ 0 w 226800"/>
                <a:gd name="textAreaRight" fmla="*/ 227160 w 226800"/>
                <a:gd name="textAreaTop" fmla="*/ 360 h 671760"/>
                <a:gd name="textAreaBottom" fmla="*/ 672480 h 671760"/>
              </a:gdLst>
              <a:ahLst/>
              <a:cxnLst/>
              <a:rect l="textAreaLeft" t="textAreaTop" r="textAreaRight" b="textAreaBottom"/>
              <a:pathLst>
                <a:path w="149161" h="440054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01" name="Google Shape;436;p37"/>
            <p:cNvSpPr/>
            <p:nvPr/>
          </p:nvSpPr>
          <p:spPr>
            <a:xfrm rot="16200000" flipV="1">
              <a:off x="8182800" y="150840"/>
              <a:ext cx="591480" cy="1186560"/>
            </a:xfrm>
            <a:custGeom>
              <a:avLst/>
              <a:gdLst>
                <a:gd name="textAreaLeft" fmla="*/ 0 w 591480"/>
                <a:gd name="textAreaRight" fmla="*/ 591840 w 591480"/>
                <a:gd name="textAreaTop" fmla="*/ 360 h 1186560"/>
                <a:gd name="textAreaBottom" fmla="*/ 1187280 h 1186560"/>
              </a:gdLst>
              <a:ahLst/>
              <a:cxnLst/>
              <a:rect l="textAreaLeft" t="textAreaTop" r="textAreaRight" b="textAreaBottom"/>
              <a:pathLst>
                <a:path w="389000" h="777335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02" name="Google Shape;437;p37"/>
            <p:cNvSpPr/>
            <p:nvPr/>
          </p:nvSpPr>
          <p:spPr>
            <a:xfrm rot="16200000" flipV="1">
              <a:off x="8004960" y="-962280"/>
              <a:ext cx="406080" cy="2048040"/>
            </a:xfrm>
            <a:custGeom>
              <a:avLst/>
              <a:gdLst>
                <a:gd name="textAreaLeft" fmla="*/ 0 w 406080"/>
                <a:gd name="textAreaRight" fmla="*/ 406440 w 406080"/>
                <a:gd name="textAreaTop" fmla="*/ -360 h 2048040"/>
                <a:gd name="textAreaBottom" fmla="*/ 2048040 h 2048040"/>
              </a:gdLst>
              <a:ahLst/>
              <a:cxnLst/>
              <a:rect l="textAreaLeft" t="textAreaTop" r="textAreaRight" b="textAreaBottom"/>
              <a:pathLst>
                <a:path w="266985" h="134140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03" name="Google Shape;438;p37"/>
            <p:cNvSpPr/>
            <p:nvPr/>
          </p:nvSpPr>
          <p:spPr>
            <a:xfrm rot="16200000" flipV="1">
              <a:off x="7757280" y="-838440"/>
              <a:ext cx="564120" cy="2385360"/>
            </a:xfrm>
            <a:custGeom>
              <a:avLst/>
              <a:gdLst>
                <a:gd name="textAreaLeft" fmla="*/ 0 w 564120"/>
                <a:gd name="textAreaRight" fmla="*/ 564480 w 564120"/>
                <a:gd name="textAreaTop" fmla="*/ 360 h 2385360"/>
                <a:gd name="textAreaBottom" fmla="*/ 2386080 h 2385360"/>
              </a:gdLst>
              <a:ahLst/>
              <a:cxnLst/>
              <a:rect l="textAreaLeft" t="textAreaTop" r="textAreaRight" b="textAreaBottom"/>
              <a:pathLst>
                <a:path w="370998" h="1562195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04" name="Google Shape;439;p37"/>
            <p:cNvSpPr/>
            <p:nvPr/>
          </p:nvSpPr>
          <p:spPr>
            <a:xfrm rot="16200000" flipV="1">
              <a:off x="6959160" y="163440"/>
              <a:ext cx="114840" cy="678600"/>
            </a:xfrm>
            <a:custGeom>
              <a:avLst/>
              <a:gdLst>
                <a:gd name="textAreaLeft" fmla="*/ 0 w 114840"/>
                <a:gd name="textAreaRight" fmla="*/ 115200 w 114840"/>
                <a:gd name="textAreaTop" fmla="*/ -360 h 678600"/>
                <a:gd name="textAreaBottom" fmla="*/ 678600 h 678600"/>
              </a:gdLst>
              <a:ahLst/>
              <a:cxnLst/>
              <a:rect l="textAreaLeft" t="textAreaTop" r="textAreaRight" b="textAreaBottom"/>
              <a:pathLst>
                <a:path w="75628" h="444531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05" name="Google Shape;440;p37"/>
            <p:cNvSpPr/>
            <p:nvPr/>
          </p:nvSpPr>
          <p:spPr>
            <a:xfrm rot="16200000" flipV="1">
              <a:off x="7092000" y="322560"/>
              <a:ext cx="366480" cy="1070280"/>
            </a:xfrm>
            <a:custGeom>
              <a:avLst/>
              <a:gdLst>
                <a:gd name="textAreaLeft" fmla="*/ 0 w 366480"/>
                <a:gd name="textAreaRight" fmla="*/ 366840 w 366480"/>
                <a:gd name="textAreaTop" fmla="*/ -360 h 1070280"/>
                <a:gd name="textAreaBottom" fmla="*/ 1070280 h 1070280"/>
              </a:gdLst>
              <a:ahLst/>
              <a:cxnLst/>
              <a:rect l="textAreaLeft" t="textAreaTop" r="textAreaRight" b="textAreaBottom"/>
              <a:pathLst>
                <a:path w="240982" h="701039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06" name="Google Shape;441;p37"/>
            <p:cNvSpPr/>
            <p:nvPr/>
          </p:nvSpPr>
          <p:spPr>
            <a:xfrm rot="16200000" flipV="1">
              <a:off x="8004240" y="-174960"/>
              <a:ext cx="490680" cy="1308960"/>
            </a:xfrm>
            <a:custGeom>
              <a:avLst/>
              <a:gdLst>
                <a:gd name="textAreaLeft" fmla="*/ 0 w 490680"/>
                <a:gd name="textAreaRight" fmla="*/ 491040 w 490680"/>
                <a:gd name="textAreaTop" fmla="*/ 360 h 1308960"/>
                <a:gd name="textAreaBottom" fmla="*/ 1309680 h 1308960"/>
              </a:gdLst>
              <a:ahLst/>
              <a:cxnLst/>
              <a:rect l="textAreaLeft" t="textAreaTop" r="textAreaRight" b="textAreaBottom"/>
              <a:pathLst>
                <a:path w="322706" h="85744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200160" dist="19080" dir="5400000" algn="bl" rotWithShape="0">
                <a:schemeClr val="accent1">
                  <a:alpha val="67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400" b="0" strike="noStrike" spc="-1">
                <a:solidFill>
                  <a:schemeClr val="dk1"/>
                </a:solidFill>
                <a:latin typeface="Oswald"/>
                <a:ea typeface="Oswald"/>
              </a:rPr>
              <a:t>Android’s </a:t>
            </a:r>
            <a:r>
              <a:rPr lang="en" sz="3400" b="0" strike="noStrike" spc="-1">
                <a:solidFill>
                  <a:schemeClr val="accent1"/>
                </a:solidFill>
                <a:latin typeface="Oswald"/>
                <a:ea typeface="Oswald"/>
              </a:rPr>
              <a:t>Solution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icture 1"/>
          <p:cNvSpPr/>
          <p:nvPr/>
        </p:nvSpPr>
        <p:spPr>
          <a:xfrm>
            <a:off x="8464320" y="4523400"/>
            <a:ext cx="568440" cy="510120"/>
          </a:xfrm>
          <a:prstGeom prst="roundRect">
            <a:avLst>
              <a:gd name="adj" fmla="val 8594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glow rad="139680">
              <a:srgbClr val="190057">
                <a:alpha val="40000"/>
              </a:srgbClr>
            </a:glow>
            <a:outerShdw blurRad="152280" dist="317520" dir="5400000" sx="90000" sy="-19000" rotWithShape="0">
              <a:srgbClr val="000000">
                <a:alpha val="15000"/>
              </a:srgbClr>
            </a:outerShdw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Google Shape;374;p 1"/>
          <p:cNvSpPr txBox="1"/>
          <p:nvPr/>
        </p:nvSpPr>
        <p:spPr>
          <a:xfrm>
            <a:off x="1371600" y="1489320"/>
            <a:ext cx="2971800" cy="39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200" b="0" strike="noStrike" spc="-1">
                <a:solidFill>
                  <a:schemeClr val="dk1"/>
                </a:solidFill>
                <a:latin typeface="Oswald"/>
                <a:ea typeface="Oswald"/>
              </a:rPr>
              <a:t>Full Disk Encryption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10" name="Google Shape;387;p 1"/>
          <p:cNvGrpSpPr/>
          <p:nvPr/>
        </p:nvGrpSpPr>
        <p:grpSpPr>
          <a:xfrm>
            <a:off x="875520" y="1516680"/>
            <a:ext cx="461520" cy="393120"/>
            <a:chOff x="875520" y="1516680"/>
            <a:chExt cx="461520" cy="393120"/>
          </a:xfrm>
        </p:grpSpPr>
        <p:sp>
          <p:nvSpPr>
            <p:cNvPr id="411" name="Google Shape;388;p 1"/>
            <p:cNvSpPr/>
            <p:nvPr/>
          </p:nvSpPr>
          <p:spPr>
            <a:xfrm>
              <a:off x="1037880" y="1652760"/>
              <a:ext cx="27360" cy="4068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629" h="929">
                  <a:moveTo>
                    <a:pt x="1" y="1"/>
                  </a:moveTo>
                  <a:lnTo>
                    <a:pt x="1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2" name="Google Shape;389;p 1"/>
            <p:cNvSpPr/>
            <p:nvPr/>
          </p:nvSpPr>
          <p:spPr>
            <a:xfrm>
              <a:off x="902160" y="1516680"/>
              <a:ext cx="407520" cy="5364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53640"/>
                <a:gd name="textAreaBottom" fmla="*/ 54000 h 53640"/>
              </a:gdLst>
              <a:ahLst/>
              <a:cxnLst/>
              <a:rect l="textAreaLeft" t="textAreaTop" r="textAreaRight" b="textAreaBottom"/>
              <a:pathLst>
                <a:path w="9257" h="1230">
                  <a:moveTo>
                    <a:pt x="0" y="1"/>
                  </a:moveTo>
                  <a:lnTo>
                    <a:pt x="0" y="1229"/>
                  </a:lnTo>
                  <a:lnTo>
                    <a:pt x="9256" y="1229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7000" bIns="2700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3" name="Google Shape;390;p 1"/>
            <p:cNvSpPr/>
            <p:nvPr/>
          </p:nvSpPr>
          <p:spPr>
            <a:xfrm>
              <a:off x="1201680" y="1652760"/>
              <a:ext cx="27360" cy="4068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628" h="929">
                  <a:moveTo>
                    <a:pt x="0" y="1"/>
                  </a:moveTo>
                  <a:lnTo>
                    <a:pt x="0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4" name="Google Shape;391;p 1"/>
            <p:cNvSpPr/>
            <p:nvPr/>
          </p:nvSpPr>
          <p:spPr>
            <a:xfrm>
              <a:off x="903240" y="1598400"/>
              <a:ext cx="407520" cy="14868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148680"/>
                <a:gd name="textAreaBottom" fmla="*/ 149040 h 148680"/>
              </a:gdLst>
              <a:ahLst/>
              <a:cxnLst/>
              <a:rect l="textAreaLeft" t="textAreaTop" r="textAreaRight" b="textAreaBottom"/>
              <a:pathLst>
                <a:path w="9257" h="3387">
                  <a:moveTo>
                    <a:pt x="1856" y="602"/>
                  </a:moveTo>
                  <a:lnTo>
                    <a:pt x="1856" y="2759"/>
                  </a:lnTo>
                  <a:lnTo>
                    <a:pt x="1229" y="2759"/>
                  </a:lnTo>
                  <a:lnTo>
                    <a:pt x="1229" y="602"/>
                  </a:lnTo>
                  <a:close/>
                  <a:moveTo>
                    <a:pt x="4315" y="602"/>
                  </a:moveTo>
                  <a:lnTo>
                    <a:pt x="4315" y="2759"/>
                  </a:lnTo>
                  <a:lnTo>
                    <a:pt x="2457" y="2759"/>
                  </a:lnTo>
                  <a:lnTo>
                    <a:pt x="2457" y="602"/>
                  </a:lnTo>
                  <a:close/>
                  <a:moveTo>
                    <a:pt x="5543" y="602"/>
                  </a:moveTo>
                  <a:lnTo>
                    <a:pt x="5543" y="2759"/>
                  </a:lnTo>
                  <a:lnTo>
                    <a:pt x="4914" y="2759"/>
                  </a:lnTo>
                  <a:lnTo>
                    <a:pt x="4914" y="602"/>
                  </a:lnTo>
                  <a:close/>
                  <a:moveTo>
                    <a:pt x="8000" y="602"/>
                  </a:moveTo>
                  <a:lnTo>
                    <a:pt x="8000" y="2759"/>
                  </a:lnTo>
                  <a:lnTo>
                    <a:pt x="6144" y="2759"/>
                  </a:lnTo>
                  <a:lnTo>
                    <a:pt x="6144" y="602"/>
                  </a:lnTo>
                  <a:close/>
                  <a:moveTo>
                    <a:pt x="0" y="1"/>
                  </a:moveTo>
                  <a:lnTo>
                    <a:pt x="0" y="3387"/>
                  </a:lnTo>
                  <a:lnTo>
                    <a:pt x="9256" y="3387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4520" bIns="74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5" name="Google Shape;392;p 1"/>
            <p:cNvSpPr/>
            <p:nvPr/>
          </p:nvSpPr>
          <p:spPr>
            <a:xfrm>
              <a:off x="902160" y="1775160"/>
              <a:ext cx="407520" cy="6696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9257" h="1530">
                  <a:moveTo>
                    <a:pt x="0" y="1"/>
                  </a:moveTo>
                  <a:lnTo>
                    <a:pt x="0" y="928"/>
                  </a:lnTo>
                  <a:lnTo>
                    <a:pt x="2956" y="928"/>
                  </a:lnTo>
                  <a:lnTo>
                    <a:pt x="3574" y="1529"/>
                  </a:lnTo>
                  <a:lnTo>
                    <a:pt x="5679" y="1529"/>
                  </a:lnTo>
                  <a:lnTo>
                    <a:pt x="6295" y="928"/>
                  </a:lnTo>
                  <a:lnTo>
                    <a:pt x="9256" y="928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480" bIns="334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6" name="Google Shape;393;p 1"/>
            <p:cNvSpPr/>
            <p:nvPr/>
          </p:nvSpPr>
          <p:spPr>
            <a:xfrm>
              <a:off x="875520" y="1842840"/>
              <a:ext cx="461520" cy="66960"/>
            </a:xfrm>
            <a:custGeom>
              <a:avLst/>
              <a:gdLst>
                <a:gd name="textAreaLeft" fmla="*/ 0 w 461520"/>
                <a:gd name="textAreaRight" fmla="*/ 461880 w 46152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10487" h="1530">
                  <a:moveTo>
                    <a:pt x="0" y="0"/>
                  </a:moveTo>
                  <a:lnTo>
                    <a:pt x="0" y="604"/>
                  </a:lnTo>
                  <a:cubicBezTo>
                    <a:pt x="0" y="1116"/>
                    <a:pt x="415" y="1529"/>
                    <a:pt x="927" y="1529"/>
                  </a:cubicBezTo>
                  <a:lnTo>
                    <a:pt x="9561" y="1529"/>
                  </a:lnTo>
                  <a:cubicBezTo>
                    <a:pt x="10071" y="1529"/>
                    <a:pt x="10486" y="1116"/>
                    <a:pt x="10486" y="604"/>
                  </a:cubicBezTo>
                  <a:lnTo>
                    <a:pt x="10486" y="0"/>
                  </a:lnTo>
                  <a:lnTo>
                    <a:pt x="7094" y="0"/>
                  </a:lnTo>
                  <a:lnTo>
                    <a:pt x="6477" y="629"/>
                  </a:lnTo>
                  <a:lnTo>
                    <a:pt x="4010" y="629"/>
                  </a:lnTo>
                  <a:lnTo>
                    <a:pt x="339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480" bIns="334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pic>
        <p:nvPicPr>
          <p:cNvPr id="417" name="Picture 416"/>
          <p:cNvPicPr/>
          <p:nvPr/>
        </p:nvPicPr>
        <p:blipFill>
          <a:blip r:embed="rId3"/>
          <a:stretch/>
        </p:blipFill>
        <p:spPr>
          <a:xfrm>
            <a:off x="1305360" y="2457720"/>
            <a:ext cx="6238440" cy="1428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468</Words>
  <Application>Microsoft Office PowerPoint</Application>
  <PresentationFormat>On-screen Show (16:9)</PresentationFormat>
  <Paragraphs>113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27</vt:i4>
      </vt:variant>
      <vt:variant>
        <vt:lpstr>Slide Titles</vt:lpstr>
      </vt:variant>
      <vt:variant>
        <vt:i4>28</vt:i4>
      </vt:variant>
    </vt:vector>
  </HeadingPairs>
  <TitlesOfParts>
    <vt:vector size="63" baseType="lpstr">
      <vt:lpstr>Arial</vt:lpstr>
      <vt:lpstr>B Nazanin</vt:lpstr>
      <vt:lpstr>Calibri</vt:lpstr>
      <vt:lpstr>DM Sans</vt:lpstr>
      <vt:lpstr>Oswald</vt:lpstr>
      <vt:lpstr>Oswald ExtraLight</vt:lpstr>
      <vt:lpstr>Symbol</vt:lpstr>
      <vt:lpstr>Wingdings</vt:lpstr>
      <vt:lpstr>Technology Project Proposal Minitheme by Slidesgo</vt:lpstr>
      <vt:lpstr>Technology Project Proposal Minitheme by Slidesgo</vt:lpstr>
      <vt:lpstr>Technology Project Proposal Minitheme by Slidesgo</vt:lpstr>
      <vt:lpstr>Technology Project Proposal Minitheme by Slidesgo</vt:lpstr>
      <vt:lpstr>Technology Project Proposal Minitheme by Slidesgo</vt:lpstr>
      <vt:lpstr>Technology Project Proposal Minitheme by Slidesgo</vt:lpstr>
      <vt:lpstr>Technology Project Proposal Minitheme by Slidesgo</vt:lpstr>
      <vt:lpstr>Technology Project Proposal Minitheme by Slidesgo</vt:lpstr>
      <vt:lpstr>Technology Project Proposal Minitheme by Slidesgo</vt:lpstr>
      <vt:lpstr>Technology Project Proposal Minitheme by Slidesgo</vt:lpstr>
      <vt:lpstr>Technology Project Proposal Minitheme by Slidesgo</vt:lpstr>
      <vt:lpstr>Technology Project Proposal Minitheme by Slidesgo</vt:lpstr>
      <vt:lpstr>Technology Project Proposal Minitheme by Slidesgo</vt:lpstr>
      <vt:lpstr>Technology Project Proposal Minitheme by Slidesgo</vt:lpstr>
      <vt:lpstr>Technology Project Proposal Minitheme by Slidesgo</vt:lpstr>
      <vt:lpstr>Technology Project Proposal Minitheme by Slidesgo</vt:lpstr>
      <vt:lpstr>Technology Project Proposal Minitheme by Slidesgo</vt:lpstr>
      <vt:lpstr>Technology Project Proposal Minitheme by Slidesgo</vt:lpstr>
      <vt:lpstr>Technology Project Proposal Minitheme by Slidesgo</vt:lpstr>
      <vt:lpstr>Technology Project Proposal Minitheme by Slidesgo</vt:lpstr>
      <vt:lpstr>Technology Project Proposal Minitheme by Slidesgo</vt:lpstr>
      <vt:lpstr>Technology Project Proposal Minitheme by Slidesgo</vt:lpstr>
      <vt:lpstr>Technology Project Proposal Minitheme by Slidesgo</vt:lpstr>
      <vt:lpstr>Technology Project Proposal Minitheme by Slidesgo</vt:lpstr>
      <vt:lpstr>Slidesgo Final Pages</vt:lpstr>
      <vt:lpstr>Slidesgo Final Pages</vt:lpstr>
      <vt:lpstr>Office Theme</vt:lpstr>
      <vt:lpstr>موضوع درس‌هایی از Android  ارائه دهنده عبدالرحمن امانی</vt:lpstr>
      <vt:lpstr>Who I am </vt:lpstr>
      <vt:lpstr>Security</vt:lpstr>
      <vt:lpstr>PROBLEMS</vt:lpstr>
      <vt:lpstr>SECURITY </vt:lpstr>
      <vt:lpstr>I want to protect my Data !</vt:lpstr>
      <vt:lpstr>External Storage</vt:lpstr>
      <vt:lpstr>Android’s Solution</vt:lpstr>
      <vt:lpstr>Android’s Solution</vt:lpstr>
      <vt:lpstr>Android’s Solution</vt:lpstr>
      <vt:lpstr>Android’s Solution</vt:lpstr>
      <vt:lpstr>Trusted Execution Environment</vt:lpstr>
      <vt:lpstr>PowerPoint Presentation</vt:lpstr>
      <vt:lpstr>PowerPoint Presentation</vt:lpstr>
      <vt:lpstr>Try it your self</vt:lpstr>
      <vt:lpstr>Try it your self</vt:lpstr>
      <vt:lpstr>USE CASES</vt:lpstr>
      <vt:lpstr>Some Idea</vt:lpstr>
      <vt:lpstr>UPDATE </vt:lpstr>
      <vt:lpstr>Crash after update</vt:lpstr>
      <vt:lpstr>common Solution</vt:lpstr>
      <vt:lpstr>Android’s Solution</vt:lpstr>
      <vt:lpstr>Android’s Solution</vt:lpstr>
      <vt:lpstr>Android’s Solution</vt:lpstr>
      <vt:lpstr>Android’s Solution</vt:lpstr>
      <vt:lpstr>Try it your self</vt:lpstr>
      <vt:lpstr>Try it your self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PROJECT PROPOSAL MINITHEME</dc:title>
  <dc:subject/>
  <dc:creator/>
  <dc:description/>
  <cp:lastModifiedBy>Hossein Lachini</cp:lastModifiedBy>
  <cp:revision>23</cp:revision>
  <dcterms:modified xsi:type="dcterms:W3CDTF">2024-04-19T04:23:50Z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36</vt:i4>
  </property>
  <property fmtid="{D5CDD505-2E9C-101B-9397-08002B2CF9AE}" pid="3" name="PresentationFormat">
    <vt:lpwstr>On-screen Show (16:9)</vt:lpwstr>
  </property>
  <property fmtid="{D5CDD505-2E9C-101B-9397-08002B2CF9AE}" pid="4" name="Slides">
    <vt:i4>36</vt:i4>
  </property>
</Properties>
</file>