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3" r:id="rId2"/>
    <p:sldId id="311" r:id="rId3"/>
    <p:sldId id="312" r:id="rId4"/>
    <p:sldId id="305" r:id="rId5"/>
    <p:sldId id="306" r:id="rId6"/>
    <p:sldId id="307" r:id="rId7"/>
    <p:sldId id="308" r:id="rId8"/>
    <p:sldId id="309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/>
        </p14:section>
        <p14:section name="Overview and Objectives" id="{ABA716BF-3A5C-4ADB-94C9-CFEF84EBA240}">
          <p14:sldIdLst/>
        </p14:section>
        <p14:section name="Topic 1" id="{6D9936A3-3945-4757-BC8B-B5C252D8E036}">
          <p14:sldIdLst>
            <p14:sldId id="303"/>
            <p14:sldId id="311"/>
            <p14:sldId id="312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4023" autoAdjust="0"/>
  </p:normalViewPr>
  <p:slideViewPr>
    <p:cSldViewPr>
      <p:cViewPr>
        <p:scale>
          <a:sx n="70" d="100"/>
          <a:sy n="70" d="100"/>
        </p:scale>
        <p:origin x="-51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9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819400"/>
            <a:ext cx="8001000" cy="212407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Fina</a:t>
            </a:r>
            <a:r>
              <a:rPr lang="en-US" sz="6000" dirty="0" smtClean="0"/>
              <a:t>l Project:</a:t>
            </a:r>
            <a:br>
              <a:rPr lang="en-US" sz="6000" dirty="0" smtClean="0"/>
            </a:br>
            <a:r>
              <a:rPr lang="en-US" sz="6000" dirty="0" smtClean="0"/>
              <a:t>Internet Radio Application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over Multicast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over the multicast lab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Multicast stations: each station a different multicast group, all use same port (UDP)</a:t>
            </a:r>
          </a:p>
          <a:p>
            <a:pPr lvl="1"/>
            <a:r>
              <a:rPr lang="en-US" dirty="0" smtClean="0"/>
              <a:t>Sends info to clients (TCP)</a:t>
            </a:r>
          </a:p>
          <a:p>
            <a:r>
              <a:rPr lang="en-US" dirty="0" smtClean="0"/>
              <a:t>Two Clients</a:t>
            </a:r>
          </a:p>
          <a:p>
            <a:pPr lvl="1"/>
            <a:r>
              <a:rPr lang="en-US" dirty="0" smtClean="0"/>
              <a:t>Listener: a simple </a:t>
            </a:r>
            <a:r>
              <a:rPr lang="en-US" dirty="0" err="1" smtClean="0"/>
              <a:t>udp</a:t>
            </a:r>
            <a:r>
              <a:rPr lang="en-US" dirty="0" smtClean="0"/>
              <a:t> </a:t>
            </a:r>
            <a:r>
              <a:rPr lang="en-US" dirty="0" err="1" smtClean="0"/>
              <a:t>reciver</a:t>
            </a:r>
            <a:endParaRPr lang="en-US" dirty="0" smtClean="0"/>
          </a:p>
          <a:p>
            <a:pPr lvl="1"/>
            <a:r>
              <a:rPr lang="en-US" dirty="0" smtClean="0"/>
              <a:t>Controller:  talk to server to find info (TCP)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9359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Radio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/>
            <a:r>
              <a:rPr lang="en-US" dirty="0"/>
              <a:t> You will implement 3 programs, step by step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Client: Listener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Client: Controller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Server</a:t>
            </a:r>
          </a:p>
          <a:p>
            <a:pPr marL="355600" indent="-355600"/>
            <a:r>
              <a:rPr lang="en-US" dirty="0" smtClean="0"/>
              <a:t>We will provide binaries of all 3 of them so you can check your programs one by one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45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Client: Listener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7239000" cy="765787"/>
          </a:xfrm>
        </p:spPr>
        <p:txBody>
          <a:bodyPr>
            <a:normAutofit/>
          </a:bodyPr>
          <a:lstStyle/>
          <a:p>
            <a:pPr marL="457200" lvl="1" indent="0">
              <a:buFont typeface="Arial" pitchFamily="34" charset="0"/>
              <a:buChar char="•"/>
            </a:pPr>
            <a:r>
              <a:rPr lang="en-US" dirty="0" smtClean="0"/>
              <a:t> UDP socket</a:t>
            </a: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2000" y="2358413"/>
            <a:ext cx="7239000" cy="7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Receives audio packets from the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427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Client: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7239000" cy="765787"/>
          </a:xfrm>
        </p:spPr>
        <p:txBody>
          <a:bodyPr>
            <a:normAutofit/>
          </a:bodyPr>
          <a:lstStyle/>
          <a:p>
            <a:pPr marL="457200" lvl="1" indent="0">
              <a:buFont typeface="Arial" pitchFamily="34" charset="0"/>
              <a:buChar char="•"/>
            </a:pPr>
            <a:r>
              <a:rPr lang="en-US" dirty="0" smtClean="0"/>
              <a:t> TCP socket</a:t>
            </a: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2000" y="2358413"/>
            <a:ext cx="7239000" cy="7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noProof="0" dirty="0" smtClean="0"/>
              <a:t>U</a:t>
            </a:r>
            <a:r>
              <a:rPr lang="en-US" sz="2800" dirty="0" smtClean="0"/>
              <a:t>ser input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2000" y="3044213"/>
            <a:ext cx="7239000" cy="7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lang="en-US" sz="2800" noProof="0" dirty="0" smtClean="0"/>
              <a:t>u</a:t>
            </a:r>
            <a:r>
              <a:rPr lang="en-US" sz="2800" dirty="0" smtClean="0"/>
              <a:t>ser interface with the server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71099" y="4607618"/>
            <a:ext cx="7239000" cy="7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Can ask about songs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62000" y="3841831"/>
            <a:ext cx="8229600" cy="765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Handsake</a:t>
            </a:r>
            <a:r>
              <a:rPr lang="en-US" sz="2800" dirty="0" smtClean="0"/>
              <a:t> with server to learn the multicast address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427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6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7239000" cy="765787"/>
          </a:xfrm>
        </p:spPr>
        <p:txBody>
          <a:bodyPr>
            <a:normAutofit/>
          </a:bodyPr>
          <a:lstStyle/>
          <a:p>
            <a:pPr marL="457200" lvl="1" indent="0">
              <a:buFont typeface="Arial" pitchFamily="34" charset="0"/>
              <a:buChar char="•"/>
            </a:pPr>
            <a:r>
              <a:rPr lang="en-US" dirty="0" smtClean="0"/>
              <a:t> TCP and UDP socket</a:t>
            </a: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2000" y="2358413"/>
            <a:ext cx="7239000" cy="7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Maintains control connections with listeners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2000" y="3120413"/>
            <a:ext cx="7239000" cy="7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Transmits stations via </a:t>
            </a:r>
            <a:r>
              <a:rPr lang="en-US" sz="2800" dirty="0" smtClean="0"/>
              <a:t>UDP to multicast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62000" y="3882413"/>
            <a:ext cx="7239000" cy="7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Maintains several </a:t>
            </a:r>
            <a:r>
              <a:rPr lang="en-US" sz="2800" dirty="0" smtClean="0"/>
              <a:t>stations</a:t>
            </a:r>
          </a:p>
          <a:p>
            <a:pPr lvl="1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62000" y="4644788"/>
            <a:ext cx="7239000" cy="7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Important: Rate control</a:t>
            </a:r>
          </a:p>
          <a:p>
            <a:pPr lvl="1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427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6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Protocol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2133599"/>
            <a:ext cx="13716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Hello</a:t>
            </a:r>
            <a:endParaRPr lang="en-US" sz="3200" dirty="0"/>
          </a:p>
        </p:txBody>
      </p:sp>
      <p:sp>
        <p:nvSpPr>
          <p:cNvPr id="12" name="Notched Right Arrow 11"/>
          <p:cNvSpPr/>
          <p:nvPr/>
        </p:nvSpPr>
        <p:spPr>
          <a:xfrm>
            <a:off x="2743200" y="19812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2209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Welcome</a:t>
            </a:r>
            <a:endParaRPr lang="en-US" sz="3200" dirty="0"/>
          </a:p>
        </p:txBody>
      </p:sp>
      <p:sp>
        <p:nvSpPr>
          <p:cNvPr id="14" name="Notched Right Arrow 13"/>
          <p:cNvSpPr/>
          <p:nvPr/>
        </p:nvSpPr>
        <p:spPr>
          <a:xfrm rot="10800000">
            <a:off x="4800600" y="2743200"/>
            <a:ext cx="1371600" cy="8382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600" y="12586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02060"/>
                </a:solidFill>
              </a:rPr>
              <a:t>Client</a:t>
            </a:r>
            <a:endParaRPr lang="en-US" sz="3600" u="sng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0" y="12586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accent3">
                    <a:lumMod val="50000"/>
                  </a:schemeClr>
                </a:solidFill>
              </a:rPr>
              <a:t>Server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3898708"/>
            <a:ext cx="16002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AskSong</a:t>
            </a:r>
            <a:endParaRPr lang="en-US" sz="3200" dirty="0"/>
          </a:p>
        </p:txBody>
      </p:sp>
      <p:sp>
        <p:nvSpPr>
          <p:cNvPr id="18" name="Notched Right Arrow 17"/>
          <p:cNvSpPr/>
          <p:nvPr/>
        </p:nvSpPr>
        <p:spPr>
          <a:xfrm>
            <a:off x="2743200" y="37338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3200" y="4114800"/>
            <a:ext cx="2209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Announce</a:t>
            </a:r>
            <a:endParaRPr lang="en-US" sz="3200" dirty="0"/>
          </a:p>
        </p:txBody>
      </p:sp>
      <p:sp>
        <p:nvSpPr>
          <p:cNvPr id="20" name="Notched Right Arrow 19"/>
          <p:cNvSpPr/>
          <p:nvPr/>
        </p:nvSpPr>
        <p:spPr>
          <a:xfrm rot="10800000">
            <a:off x="4800600" y="4648200"/>
            <a:ext cx="1371600" cy="8382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90600" y="5486399"/>
            <a:ext cx="13716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%@^!</a:t>
            </a:r>
            <a:endParaRPr lang="en-US" sz="3200" dirty="0"/>
          </a:p>
        </p:txBody>
      </p:sp>
      <p:sp>
        <p:nvSpPr>
          <p:cNvPr id="22" name="Notched Right Arrow 21"/>
          <p:cNvSpPr/>
          <p:nvPr/>
        </p:nvSpPr>
        <p:spPr>
          <a:xfrm>
            <a:off x="2743200" y="54102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0" y="5867400"/>
            <a:ext cx="2209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Invalid Command</a:t>
            </a:r>
            <a:endParaRPr lang="en-US" sz="3200" dirty="0"/>
          </a:p>
        </p:txBody>
      </p:sp>
      <p:pic>
        <p:nvPicPr>
          <p:cNvPr id="8194" name="Picture 2" descr="http://www.angelinacynthia.com/wp-content/uploads/2012/09/ConfusedNeutrin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478147"/>
            <a:ext cx="1447800" cy="1379853"/>
          </a:xfrm>
          <a:prstGeom prst="rect">
            <a:avLst/>
          </a:prstGeom>
          <a:noFill/>
        </p:spPr>
      </p:pic>
      <p:sp>
        <p:nvSpPr>
          <p:cNvPr id="25" name="Notched Right Arrow 24"/>
          <p:cNvSpPr/>
          <p:nvPr/>
        </p:nvSpPr>
        <p:spPr>
          <a:xfrm rot="10800000">
            <a:off x="4800600" y="6019800"/>
            <a:ext cx="1371600" cy="8382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427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2" grpId="1" animBg="1"/>
      <p:bldP spid="13" grpId="0" animBg="1"/>
      <p:bldP spid="14" grpId="0" animBg="1"/>
      <p:bldP spid="14" grpId="1" animBg="1"/>
      <p:bldP spid="17" grpId="0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4" grpId="0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for Live streaming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7239000" cy="765787"/>
          </a:xfrm>
        </p:spPr>
        <p:txBody>
          <a:bodyPr>
            <a:normAutofit/>
          </a:bodyPr>
          <a:lstStyle/>
          <a:p>
            <a:pPr marL="457200" lvl="1" indent="0">
              <a:buFont typeface="Arial" pitchFamily="34" charset="0"/>
              <a:buChar char="•"/>
            </a:pPr>
            <a:r>
              <a:rPr lang="en-US" dirty="0" smtClean="0"/>
              <a:t> Download the files from the </a:t>
            </a:r>
            <a:r>
              <a:rPr lang="en-US" dirty="0" err="1" smtClean="0"/>
              <a:t>moodle</a:t>
            </a:r>
            <a:endParaRPr lang="en-US" dirty="0" smtClean="0"/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2000" y="2362200"/>
            <a:ext cx="7239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chmod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777 </a:t>
            </a:r>
            <a:r>
              <a:rPr lang="en-US" sz="2800" dirty="0" err="1"/>
              <a:t>r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adio_controller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run: </a:t>
            </a:r>
            <a:r>
              <a:rPr lang="en-US" sz="2800" dirty="0" err="1" smtClean="0"/>
              <a:t>chmod</a:t>
            </a:r>
            <a:r>
              <a:rPr lang="en-US" sz="2800" dirty="0" smtClean="0"/>
              <a:t> 777 </a:t>
            </a:r>
            <a:r>
              <a:rPr lang="en-US" sz="2800" dirty="0" err="1"/>
              <a:t>r</a:t>
            </a:r>
            <a:r>
              <a:rPr lang="en-US" sz="2800" dirty="0" err="1" smtClean="0"/>
              <a:t>adio_listener</a:t>
            </a:r>
            <a:endParaRPr lang="en-US" sz="2800" dirty="0" smtClean="0"/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run</a:t>
            </a:r>
            <a:r>
              <a:rPr lang="en-US" sz="2800" dirty="0"/>
              <a:t>: </a:t>
            </a:r>
            <a:r>
              <a:rPr lang="en-US" sz="2800" dirty="0" err="1"/>
              <a:t>chmod</a:t>
            </a:r>
            <a:r>
              <a:rPr lang="en-US" sz="2800" dirty="0"/>
              <a:t> 777 </a:t>
            </a:r>
            <a:r>
              <a:rPr lang="en-US" sz="2800" dirty="0" err="1"/>
              <a:t>r</a:t>
            </a:r>
            <a:r>
              <a:rPr lang="en-US" sz="2800" dirty="0" err="1" smtClean="0"/>
              <a:t>adio_server</a:t>
            </a:r>
            <a:endParaRPr lang="en-US" sz="2800" dirty="0"/>
          </a:p>
          <a:p>
            <a:pPr lvl="1">
              <a:spcBef>
                <a:spcPct val="20000"/>
              </a:spcBef>
            </a:pPr>
            <a:endParaRPr lang="en-US" sz="2800" dirty="0" smtClean="0"/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09600" y="4572000"/>
            <a:ext cx="7772400" cy="1375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 ./</a:t>
            </a:r>
            <a:r>
              <a:rPr lang="en-US" sz="2800" dirty="0" err="1"/>
              <a:t>r</a:t>
            </a:r>
            <a:r>
              <a:rPr lang="en-US" sz="2800" dirty="0" err="1" smtClean="0"/>
              <a:t>adio_listener</a:t>
            </a:r>
            <a:r>
              <a:rPr lang="en-US" sz="2800" dirty="0" smtClean="0"/>
              <a:t>  224.10.10.10 5001 | </a:t>
            </a:r>
            <a:r>
              <a:rPr lang="en-US" sz="2800" dirty="0" smtClean="0"/>
              <a:t>mpg321 </a:t>
            </a:r>
            <a:r>
              <a:rPr lang="en-US" sz="2800" dirty="0" smtClean="0"/>
              <a:t>./</a:t>
            </a:r>
            <a:r>
              <a:rPr lang="en-US" sz="2800" dirty="0" err="1"/>
              <a:t>r</a:t>
            </a:r>
            <a:r>
              <a:rPr lang="en-US" sz="2800" dirty="0" err="1" smtClean="0"/>
              <a:t>adio_controller</a:t>
            </a:r>
            <a:r>
              <a:rPr lang="en-US" sz="2800" dirty="0" smtClean="0"/>
              <a:t> </a:t>
            </a:r>
            <a:r>
              <a:rPr lang="en-US" sz="2800" dirty="0" smtClean="0"/>
              <a:t>132.72.106.236 </a:t>
            </a:r>
            <a:r>
              <a:rPr lang="en-US" sz="2800" dirty="0" smtClean="0"/>
              <a:t>4444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800" dirty="0" smtClean="0"/>
              <a:t>./</a:t>
            </a:r>
            <a:r>
              <a:rPr lang="en-US" sz="2800" dirty="0" err="1"/>
              <a:t>r</a:t>
            </a:r>
            <a:r>
              <a:rPr lang="en-US" sz="2800" dirty="0" err="1" smtClean="0"/>
              <a:t>adio_server</a:t>
            </a:r>
            <a:r>
              <a:rPr lang="en-US" sz="2800" dirty="0" smtClean="0"/>
              <a:t> 4444 224.10.10.10.10 5001</a:t>
            </a:r>
            <a:endParaRPr lang="en-US" sz="28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427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streaming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3737587"/>
            <a:ext cx="7772400" cy="137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Choose from 0-3 and enter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2000" y="2209800"/>
            <a:ext cx="7772400" cy="137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 ./</a:t>
            </a:r>
            <a:r>
              <a:rPr lang="en-US" sz="2800" dirty="0" err="1" smtClean="0"/>
              <a:t>Radio_listener</a:t>
            </a:r>
            <a:r>
              <a:rPr lang="en-US" sz="2800" dirty="0" smtClean="0"/>
              <a:t> 5555 | mpg321 –     </a:t>
            </a:r>
            <a:r>
              <a:rPr lang="en-US" sz="1400" dirty="0" smtClean="0"/>
              <a:t>*(mpg123</a:t>
            </a:r>
            <a:r>
              <a:rPr lang="he-IL" sz="1400" dirty="0" smtClean="0"/>
              <a:t> או </a:t>
            </a:r>
            <a:r>
              <a:rPr lang="en-US" sz="1400" dirty="0" smtClean="0"/>
              <a:t>)*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 ./</a:t>
            </a:r>
            <a:r>
              <a:rPr lang="en-US" sz="2800" dirty="0" err="1" smtClean="0"/>
              <a:t>Radio_controller</a:t>
            </a:r>
            <a:r>
              <a:rPr lang="en-US" sz="2800" dirty="0" smtClean="0"/>
              <a:t> 132.72.106.236 </a:t>
            </a:r>
            <a:r>
              <a:rPr lang="en-US" sz="2800" dirty="0"/>
              <a:t>4444 5555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427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On-screen Show (4:3)</PresentationFormat>
  <Paragraphs>62</Paragraphs>
  <Slides>9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 New Employees</vt:lpstr>
      <vt:lpstr>Final Project: Internet Radio Application</vt:lpstr>
      <vt:lpstr>Radio over Multicast</vt:lpstr>
      <vt:lpstr>Internet Radio Application</vt:lpstr>
      <vt:lpstr>Client: Listener</vt:lpstr>
      <vt:lpstr>Client: Controller</vt:lpstr>
      <vt:lpstr>Server</vt:lpstr>
      <vt:lpstr>Connection Protocol</vt:lpstr>
      <vt:lpstr>Preparing for Live streaming</vt:lpstr>
      <vt:lpstr>Live streaming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2015-12-29T05:00:23Z</dcterms:modified>
</cp:coreProperties>
</file>