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sz="2400" lang="en-US"/>
              <a:t>STUDENT NAME:</a:t>
            </a:r>
            <a:r>
              <a:rPr sz="2400" lang="en-US"/>
              <a:t>P</a:t>
            </a:r>
            <a:r>
              <a:rPr sz="2400" lang="en-US"/>
              <a:t>.</a:t>
            </a:r>
            <a:r>
              <a:rPr sz="2400" lang="en-US"/>
              <a:t>e</a:t>
            </a:r>
            <a:r>
              <a:rPr sz="2400" lang="en-US"/>
              <a:t>l</a:t>
            </a:r>
            <a:r>
              <a:rPr sz="2400" lang="en-US"/>
              <a:t>u</a:t>
            </a:r>
            <a:r>
              <a:rPr sz="2400" lang="en-US"/>
              <a:t>m</a:t>
            </a:r>
            <a:r>
              <a:rPr sz="2400" lang="en-US"/>
              <a:t>a</a:t>
            </a:r>
            <a:r>
              <a:rPr sz="2400" lang="en-US"/>
              <a:t>l</a:t>
            </a:r>
            <a:r>
              <a:rPr sz="2400" lang="en-US"/>
              <a:t>a</a:t>
            </a:r>
            <a:r>
              <a:rPr sz="2400" lang="en-US"/>
              <a:t>i</a:t>
            </a:r>
            <a:r>
              <a:rPr sz="2400" lang="en-US"/>
              <a:t> </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5</a:t>
            </a:r>
            <a:r>
              <a:rPr dirty="0" sz="2400" lang="en-US"/>
              <a:t>5</a:t>
            </a:r>
            <a:r>
              <a:rPr dirty="0" sz="2400" lang="en-US"/>
              <a:t>9</a:t>
            </a:r>
            <a:endParaRPr altLang="en-US" lang="zh-CN"/>
          </a:p>
          <a:p>
            <a:r>
              <a:rPr dirty="0" sz="2400" lang="en-US"/>
              <a:t>DEPARTMENT:</a:t>
            </a:r>
            <a:r>
              <a:rPr dirty="0" sz="2400" lang="en-US"/>
              <a:t>commerce</a:t>
            </a:r>
            <a:r>
              <a:rPr dirty="0" sz="2400" lang="en-US"/>
              <a:t> </a:t>
            </a:r>
            <a:r>
              <a:rPr dirty="0" sz="2400" lang="en-US"/>
              <a:t> </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o</a:t>
            </a:r>
            <a:r>
              <a:rPr dirty="0" sz="2400" lang="en-US"/>
              <a:t>f</a:t>
            </a:r>
            <a:r>
              <a:rPr dirty="0" sz="2400" lang="en-US"/>
              <a:t> </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of</a:t>
            </a:r>
            <a:r>
              <a:rPr dirty="0" sz="2400" lang="en-US"/>
              <a:t> </a:t>
            </a:r>
            <a:r>
              <a:rPr dirty="0" sz="2400" lang="en-US"/>
              <a:t>s</a:t>
            </a:r>
            <a:r>
              <a:rPr dirty="0" sz="2400" lang="en-US"/>
              <a:t>cience</a:t>
            </a:r>
            <a:r>
              <a:rPr dirty="0" sz="2400" lang="en-US"/>
              <a:t> </a:t>
            </a:r>
            <a:r>
              <a:rPr dirty="0" sz="2400" lang="en-US"/>
              <a:t>and</a:t>
            </a:r>
            <a:r>
              <a:rPr dirty="0" sz="2400" lang="en-US"/>
              <a:t> </a:t>
            </a:r>
            <a:r>
              <a:rPr dirty="0" sz="2400" lang="en-US"/>
              <a:t>m</a:t>
            </a:r>
            <a:r>
              <a:rPr dirty="0" sz="2400" lang="en-US"/>
              <a:t>a</a:t>
            </a:r>
            <a:r>
              <a:rPr dirty="0" sz="2400" lang="en-US"/>
              <a:t>nagement</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9" name=""/>
          <p:cNvSpPr txBox="1"/>
          <p:nvPr/>
        </p:nvSpPr>
        <p:spPr>
          <a:xfrm>
            <a:off x="383535" y="1216334"/>
            <a:ext cx="9903465" cy="2059940"/>
          </a:xfrm>
          <a:prstGeom prst="rect"/>
        </p:spPr>
        <p:txBody>
          <a:bodyPr rtlCol="0" wrap="square">
            <a:spAutoFit/>
          </a:bodyPr>
          <a:p>
            <a:r>
              <a:rPr sz="2800" lang="en-US">
                <a:solidFill>
                  <a:srgbClr val="000000"/>
                </a:solidFill>
              </a:rPr>
              <a:t>In the context of a project, "modeling" generally refers to the process of creating representations or simulations of a system, concept, or phenomenon to understand, analyze, or predict its behavior. There are different types of modeling depending on the field and objectives. Here are some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0" name=""/>
          <p:cNvSpPr txBox="1"/>
          <p:nvPr/>
        </p:nvSpPr>
        <p:spPr>
          <a:xfrm>
            <a:off x="385675" y="1080135"/>
            <a:ext cx="10018575" cy="3634740"/>
          </a:xfrm>
          <a:prstGeom prst="rect"/>
        </p:spPr>
        <p:txBody>
          <a:bodyPr rtlCol="0" wrap="square">
            <a:spAutoFit/>
          </a:bodyPr>
          <a:p>
            <a:r>
              <a:rPr sz="2800" lang="en-US">
                <a:solidFill>
                  <a:srgbClr val="000000"/>
                </a:solidFill>
              </a:rPr>
              <a:t>In the context of a project or analysis, the "result" refers to the outcome or findings derived from the implemented solution, analysis, or experimentation. Key aspects of results include:Findings: Specific insights or discoveries made through analysis or testing.Outcomes: The end products or effects of applying the solution or model.Performance Metrics: Quantitative measures that demonstrate how well the solution met the objectives (e.g., accuracy, efficiency, cost savings).Impact: The overall effect on stakeholders, processes, or systems.Comparison: How the results compare to initial goals, benchmarks, or expectations</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1" name=""/>
          <p:cNvSpPr txBox="1"/>
          <p:nvPr/>
        </p:nvSpPr>
        <p:spPr>
          <a:xfrm>
            <a:off x="538540" y="1411921"/>
            <a:ext cx="9543704" cy="1666240"/>
          </a:xfrm>
          <a:prstGeom prst="rect"/>
        </p:spPr>
        <p:txBody>
          <a:bodyPr rtlCol="0" wrap="square">
            <a:spAutoFit/>
          </a:bodyPr>
          <a:p>
            <a:r>
              <a:rPr sz="2800" lang="en-US">
                <a:solidFill>
                  <a:srgbClr val="000000"/>
                </a:solidFill>
              </a:rPr>
              <a:t>The conclusion summarizes the key findings and implications of a project or analysis. It should succinctly wrap up the main points and provide a clear assessment of the outcomes. Key elements of a conclusion include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310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319241" y="1423770"/>
            <a:ext cx="9262908" cy="2453641"/>
          </a:xfrm>
          <a:prstGeom prst="rect"/>
        </p:spPr>
        <p:txBody>
          <a:bodyPr rtlCol="0" wrap="square">
            <a:spAutoFit/>
          </a:bodyPr>
          <a:p>
            <a:r>
              <a:rPr sz="2800" lang="en-US">
                <a:solidFill>
                  <a:srgbClr val="000000"/>
                </a:solidFill>
              </a:rPr>
              <a:t>Background Information: Context or circumstances surrounding the problem.Problem Description: A clear and concise description of the issue.Impact: How the problem affects individuals or systems.Objectives: What you aim to achieve by solving the problem.If you provide details or context, I can help craft or refine a problem statement for you.</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409082" y="1695449"/>
            <a:ext cx="9593253" cy="3241040"/>
          </a:xfrm>
          <a:prstGeom prst="rect"/>
        </p:spPr>
        <p:txBody>
          <a:bodyPr rtlCol="0" wrap="square">
            <a:spAutoFit/>
          </a:bodyPr>
          <a:p>
            <a:r>
              <a:rPr sz="2800" lang="en-US">
                <a:solidFill>
                  <a:srgbClr val="000000"/>
                </a:solidFill>
              </a:rPr>
              <a:t>Project Title: A clear and descriptive name for the project.Objective: The main goal or purpose of the project.Scope: What is included and excluded from the project.Stakeholders: Key individuals or groups involved or affected by the project.Timeline: Major milestones and deadlines.Resources: Budget, personnel, and tools required.Deliverables: Specific outputs or results the project is expected to produce.Assumptions and Constraints: Conditions assumed to be true and limitations affecting the project.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9" name=""/>
          <p:cNvSpPr txBox="1"/>
          <p:nvPr/>
        </p:nvSpPr>
        <p:spPr>
          <a:xfrm>
            <a:off x="619124" y="1695449"/>
            <a:ext cx="8771513" cy="1666241"/>
          </a:xfrm>
          <a:prstGeom prst="rect"/>
        </p:spPr>
        <p:txBody>
          <a:bodyPr rtlCol="0" wrap="square">
            <a:spAutoFit/>
          </a:bodyPr>
          <a:p>
            <a:r>
              <a:rPr sz="2800" lang="en-US">
                <a:solidFill>
                  <a:srgbClr val="000000"/>
                </a:solidFill>
              </a:rPr>
              <a:t>End users are the individuals or groups who will ultimately use or be affected by the product, service, or system developed through a project. Identifying end users is crucial for ensuring that the project's outputs meet their needs and expectations.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0" name=""/>
          <p:cNvSpPr txBox="1"/>
          <p:nvPr/>
        </p:nvSpPr>
        <p:spPr>
          <a:xfrm>
            <a:off x="558164" y="1695449"/>
            <a:ext cx="9455955" cy="1666241"/>
          </a:xfrm>
          <a:prstGeom prst="rect"/>
        </p:spPr>
        <p:txBody>
          <a:bodyPr rtlCol="0" wrap="square">
            <a:spAutoFit/>
          </a:bodyPr>
          <a:p>
            <a:r>
              <a:rPr sz="2800" lang="en-US">
                <a:solidFill>
                  <a:srgbClr val="000000"/>
                </a:solidFill>
              </a:rPr>
              <a:t>The value proposition of a solution explains how it addresses the needs of its end users and the benefits it provides. It should clearly articulate why the solution is valuable and what makes it unique compared to alternatives.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11" name=""/>
          <p:cNvSpPr txBox="1"/>
          <p:nvPr/>
        </p:nvSpPr>
        <p:spPr>
          <a:xfrm>
            <a:off x="508731" y="1215942"/>
            <a:ext cx="10494585" cy="4815840"/>
          </a:xfrm>
          <a:prstGeom prst="rect"/>
        </p:spPr>
        <p:txBody>
          <a:bodyPr rtlCol="0" wrap="square">
            <a:spAutoFit/>
          </a:bodyPr>
          <a:p>
            <a:r>
              <a:rPr sz="2800" lang="en-US">
                <a:solidFill>
                  <a:srgbClr val="000000"/>
                </a:solidFill>
              </a:rPr>
              <a:t>Dataset Name: The title or name of the dataset.Purpose: The intended use or application of the dataset.Source: Where the data was obtained or how it was collected.Structure: The format of the dataset (e.g., CSV, JSON) and its organization (e.g., tabular, hierarchical).Content: A summary of what the dataset contains, including types of data (e.g., numerical, categorical) and key attributes or features.Size: The number of records or data points and the size of the dataset.Variables/Columns: Description of each variable or column, including names, data types, and any relevant units of measurement.Metadata: Additional information such as data quality, limitations, and any preprocessing or cleaning steps applied.Access Information: How to obtain or access the dataset, including any usage restrictions or licensing terms.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714" name="TextBox 8"/>
          <p:cNvSpPr txBox="1"/>
          <p:nvPr/>
        </p:nvSpPr>
        <p:spPr>
          <a:xfrm>
            <a:off x="0" y="4651689"/>
            <a:ext cx="8534018" cy="878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6" name="TextBox 8"/>
          <p:cNvSpPr txBox="1"/>
          <p:nvPr/>
        </p:nvSpPr>
        <p:spPr>
          <a:xfrm>
            <a:off x="276858" y="3820793"/>
            <a:ext cx="8534018" cy="878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7" name="TextBox 8"/>
          <p:cNvSpPr txBox="1"/>
          <p:nvPr/>
        </p:nvSpPr>
        <p:spPr>
          <a:xfrm>
            <a:off x="66674" y="2941953"/>
            <a:ext cx="10112826" cy="8788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8" name=""/>
          <p:cNvSpPr txBox="1"/>
          <p:nvPr/>
        </p:nvSpPr>
        <p:spPr>
          <a:xfrm>
            <a:off x="407987" y="1695450"/>
            <a:ext cx="9378681" cy="1666240"/>
          </a:xfrm>
          <a:prstGeom prst="rect"/>
        </p:spPr>
        <p:txBody>
          <a:bodyPr rtlCol="0" wrap="square">
            <a:spAutoFit/>
          </a:bodyPr>
          <a:p>
            <a:r>
              <a:rPr sz="2800" lang="en-US">
                <a:solidFill>
                  <a:srgbClr val="000000"/>
                </a:solidFill>
              </a:rPr>
              <a:t>The "wow" factor in your solution refers to the standout feature or aspect that makes it particularly impressive or valuable. It’s what captures attention and differentiates your solution from others. To identify and articulate the "wow" factor, consider the following:</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2024-09-03T05:18:14Z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738541990829462e927b681b880f4a65</vt:lpwstr>
  </property>
</Properties>
</file>