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2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4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5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6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8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E</a:t>
            </a:r>
            <a:r>
              <a:rPr altLang="en-GB" dirty="0" sz="2400" lang="en-US"/>
              <a:t>.</a:t>
            </a:r>
            <a:r>
              <a:rPr altLang="en-GB" dirty="0" sz="2400" lang="en-US"/>
              <a:t>P</a:t>
            </a:r>
            <a:r>
              <a:rPr altLang="en-GB" dirty="0" sz="2400" lang="en-US"/>
              <a:t>r</a:t>
            </a:r>
            <a:r>
              <a:rPr altLang="en-GB" dirty="0" sz="2400" lang="en-US"/>
              <a:t>i</a:t>
            </a:r>
            <a:r>
              <a:rPr altLang="en-GB" dirty="0" sz="2400" lang="en-US"/>
              <a:t>y</a:t>
            </a:r>
            <a:r>
              <a:rPr altLang="en-GB"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7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u</a:t>
            </a:r>
            <a:r>
              <a:rPr altLang="en-GB" dirty="0" sz="2400" lang="en-US"/>
              <a:t>1</a:t>
            </a:r>
            <a:r>
              <a:rPr altLang="en-GB" dirty="0" sz="2400" lang="en-US"/>
              <a:t>8</a:t>
            </a:r>
            <a:r>
              <a:rPr altLang="en-GB" dirty="0" sz="2400" lang="en-US"/>
              <a:t>0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&amp;</a:t>
            </a:r>
            <a:r>
              <a:rPr altLang="en-GB" dirty="0" sz="2400" lang="en-US"/>
              <a:t> astvu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7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7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u</a:t>
            </a:r>
            <a:r>
              <a:rPr altLang="en-GB" dirty="0" sz="2400" lang="en-US"/>
              <a:t>1</a:t>
            </a:r>
            <a:r>
              <a:rPr altLang="en-GB" dirty="0" sz="2400" lang="en-US"/>
              <a:t>8</a:t>
            </a:r>
            <a:r>
              <a:rPr altLang="en-GB" dirty="0" sz="2400" lang="en-US"/>
              <a:t>0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GB" dirty="0" sz="2400" lang="en-US"/>
              <a:t>I</a:t>
            </a:r>
            <a:r>
              <a:rPr altLang="en-GB" dirty="0" sz="2400" lang="en-US"/>
              <a:t>I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S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altLang="en-GB" dirty="0" sz="2400" lang="en-US"/>
              <a:t>C</a:t>
            </a:r>
            <a:r>
              <a:rPr altLang="en-GB" dirty="0" sz="2400" lang="en-US"/>
              <a:t>h</a:t>
            </a:r>
            <a:r>
              <a:rPr altLang="en-GB" dirty="0" sz="2400" lang="en-US"/>
              <a:t>e</a:t>
            </a:r>
            <a:r>
              <a:rPr altLang="en-GB" dirty="0" sz="2400" lang="en-US"/>
              <a:t>z</a:t>
            </a:r>
            <a:r>
              <a:rPr altLang="en-GB" dirty="0" sz="2400" lang="en-US"/>
              <a:t>h</a:t>
            </a:r>
            <a:r>
              <a:rPr altLang="en-GB" dirty="0" sz="2400" lang="en-US"/>
              <a:t>i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i</a:t>
            </a:r>
            <a:r>
              <a:rPr altLang="en-GB" dirty="0" sz="2400" lang="en-US"/>
              <a:t>ence </a:t>
            </a:r>
            <a:r>
              <a:rPr altLang="en-GB" dirty="0" sz="2400" lang="en-US"/>
              <a:t>College </a:t>
            </a:r>
            <a:r>
              <a:rPr altLang="en-GB" dirty="0" sz="2400" lang="en-US"/>
              <a:t>of </a:t>
            </a:r>
            <a:r>
              <a:rPr altLang="en-GB" dirty="0" sz="2400" lang="en-US"/>
              <a:t>w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en</a:t>
            </a:r>
            <a:r>
              <a:rPr altLang="en-GB" dirty="0" sz="2400" lang="en-US"/>
              <a:t>/</a:t>
            </a:r>
            <a:r>
              <a:rPr altLang="en-GB" dirty="0" sz="2400" lang="en-US"/>
              <a:t>T</a:t>
            </a:r>
            <a:r>
              <a:rPr altLang="en-GB" dirty="0" sz="2400" lang="en-US"/>
              <a:t>h</a:t>
            </a:r>
            <a:r>
              <a:rPr altLang="en-GB" dirty="0" sz="2400" lang="en-US"/>
              <a:t>i</a:t>
            </a:r>
            <a:r>
              <a:rPr altLang="en-GB" dirty="0" sz="2400" lang="en-US"/>
              <a:t>r</a:t>
            </a:r>
            <a:r>
              <a:rPr altLang="en-GB" dirty="0" sz="2400" lang="en-US"/>
              <a:t>u</a:t>
            </a:r>
            <a:r>
              <a:rPr altLang="en-GB" dirty="0" sz="2400" lang="en-US"/>
              <a:t>v</a:t>
            </a:r>
            <a:r>
              <a:rPr altLang="en-GB" dirty="0" sz="2400" lang="en-US"/>
              <a:t>a</a:t>
            </a:r>
            <a:r>
              <a:rPr altLang="en-GB" dirty="0" sz="2400" lang="en-US"/>
              <a:t>l</a:t>
            </a:r>
            <a:r>
              <a:rPr altLang="en-GB" dirty="0" sz="2400" lang="en-US"/>
              <a:t>l</a:t>
            </a:r>
            <a:r>
              <a:rPr altLang="en-GB" dirty="0" sz="2400" lang="en-US"/>
              <a:t>u</a:t>
            </a:r>
            <a:r>
              <a:rPr altLang="en-GB" dirty="0" sz="2400" lang="en-US"/>
              <a:t>r </a:t>
            </a:r>
            <a:r>
              <a:rPr altLang="en-GB"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10599263" cy="686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br>
              <a:rPr altLang="en-GB" dirty="0" sz="4250" lang="en-US" spc="15"/>
            </a:br>
            <a:r>
              <a:rPr altLang="en-GB" dirty="0" sz="4250" lang="en-US" spc="15"/>
              <a:t>Here are some potential results and screenshots for a junior server-side developer project:</a:t>
            </a:r>
            <a:br>
              <a:rPr altLang="en-GB" dirty="0" sz="4250" lang="en-US" spc="15"/>
            </a:br>
            <a:r>
              <a:rPr altLang="en-GB" dirty="0" sz="4250" lang="en-US" spc="15"/>
              <a:t>*Project:* Task Management System</a:t>
            </a:r>
            <a:br>
              <a:rPr altLang="en-GB" dirty="0" sz="4250" lang="en-US" spc="15"/>
            </a:br>
            <a:r>
              <a:rPr altLang="en-GB" dirty="0" sz="4250" lang="en-US" spc="15"/>
              <a:t>*Results:*</a:t>
            </a:r>
            <a:br>
              <a:rPr altLang="en-GB" dirty="0" sz="4250" lang="en-US" spc="15"/>
            </a:br>
            <a:r>
              <a:rPr altLang="en-GB" dirty="0" sz="4250" lang="en-US" spc="15"/>
              <a:t>1. *User Registration*: Users can register and create an account.</a:t>
            </a:r>
            <a:br>
              <a:rPr altLang="en-GB" dirty="0" sz="4250" lang="en-US" spc="15"/>
            </a:br>
            <a:r>
              <a:rPr altLang="en-GB" dirty="0" sz="4250" lang="en-US" spc="15"/>
              <a:t>2. *Task Creation*: Users can create new tasks with titles, descriptions, and deadlines.</a:t>
            </a:r>
            <a:br>
              <a:rPr altLang="en-GB" dirty="0" sz="4250" lang="en-US" spc="15"/>
            </a:br>
            <a:r>
              <a:rPr altLang="en-GB" dirty="0" sz="4250" lang="en-US" spc="15"/>
              <a:t>3. *Task </a:t>
            </a:r>
            <a:r>
              <a:rPr altLang="en-GB" dirty="0" sz="4250" lang="en-US" spc="15"/>
              <a:t>lts or creating screenshots?</a:t>
            </a:r>
            <a:endParaRPr dirty="0" sz="425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238535" y="-549500"/>
            <a:ext cx="7149061" cy="5080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br>
              <a:rPr altLang="en-GB" dirty="0" lang="en-US"/>
            </a:br>
            <a:r>
              <a:rPr altLang="en-GB" dirty="0" lang="en-US"/>
              <a:t>Here's a potential conclusion for a junior server-side developer project:</a:t>
            </a:r>
            <a:br>
              <a:rPr altLang="en-GB" dirty="0" lang="en-US"/>
            </a:br>
            <a:r>
              <a:rPr altLang="en-GB" dirty="0" lang="en-US"/>
              <a:t>*Conclusion:*</a:t>
            </a:r>
            <a:br>
              <a:rPr altLang="en-GB" dirty="0" lang="en-US"/>
            </a:br>
            <a:r>
              <a:rPr altLang="en-GB" dirty="0" lang="en-US"/>
              <a:t>The Task Management </a:t>
            </a:r>
            <a:endParaRPr dirty="0"/>
          </a:p>
        </p:txBody>
      </p:sp>
      <p:sp>
        <p:nvSpPr>
          <p:cNvPr id="104860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6" name="object 17"/>
          <p:cNvSpPr txBox="1">
            <a:spLocks noGrp="1"/>
          </p:cNvSpPr>
          <p:nvPr>
            <p:ph type="title"/>
          </p:nvPr>
        </p:nvSpPr>
        <p:spPr>
          <a:xfrm>
            <a:off x="739774" y="829627"/>
            <a:ext cx="7713182" cy="198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br>
              <a:rPr altLang="en-GB" dirty="0" sz="4250" lang="en-US" spc="25"/>
            </a:br>
            <a:br>
              <a:rPr altLang="en-GB" dirty="0" sz="4250" lang="en-US" spc="25"/>
            </a:br>
            <a:r>
              <a:rPr altLang="en-GB" dirty="0" sz="4250" lang="en-US" spc="25"/>
              <a:t>S</a:t>
            </a:r>
            <a:r>
              <a:rPr altLang="en-GB" dirty="0" sz="4800" lang="en-US" spc="25"/>
              <a:t>e</a:t>
            </a:r>
            <a:r>
              <a:rPr altLang="en-GB" dirty="0" sz="4800" lang="en-US" spc="25"/>
              <a:t>rver </a:t>
            </a:r>
            <a:r>
              <a:rPr altLang="en-GB" dirty="0" sz="4800" lang="en-US" spc="25"/>
              <a:t>s</a:t>
            </a:r>
            <a:r>
              <a:rPr altLang="en-GB" dirty="0" sz="4800" lang="en-US" spc="25"/>
              <a:t>i</a:t>
            </a:r>
            <a:r>
              <a:rPr altLang="en-GB" dirty="0" sz="4800" lang="en-US" spc="25"/>
              <a:t>d</a:t>
            </a:r>
            <a:r>
              <a:rPr altLang="en-GB" dirty="0" sz="4800" lang="en-US" spc="25"/>
              <a:t>e</a:t>
            </a:r>
            <a:r>
              <a:rPr altLang="en-GB" dirty="0" sz="4800" lang="en-US" spc="25"/>
              <a:t> </a:t>
            </a:r>
            <a:r>
              <a:rPr altLang="en-GB" dirty="0" sz="4800" lang="en-US" spc="25"/>
              <a:t>d</a:t>
            </a:r>
            <a:r>
              <a:rPr altLang="en-GB" dirty="0" sz="4800" lang="en-US" spc="25"/>
              <a:t>e</a:t>
            </a:r>
            <a:r>
              <a:rPr altLang="en-GB" dirty="0" sz="4800" lang="en-US" spc="25"/>
              <a:t>v</a:t>
            </a:r>
            <a:r>
              <a:rPr altLang="en-GB" dirty="0" sz="4800" lang="en-US" spc="25"/>
              <a:t>e</a:t>
            </a:r>
            <a:r>
              <a:rPr altLang="en-GB" dirty="0" sz="4800" lang="en-US" spc="25"/>
              <a:t>l</a:t>
            </a:r>
            <a:r>
              <a:rPr altLang="en-GB" dirty="0" sz="4800" lang="en-US" spc="25"/>
              <a:t>ope</a:t>
            </a:r>
            <a:r>
              <a:rPr altLang="en-GB" dirty="0" sz="4250" lang="en-US" spc="25"/>
              <a:t>r 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4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247981" y="291922"/>
            <a:ext cx="7338910" cy="19930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Here are a few potential problem statements for a junior server-side developer proj</a:t>
            </a:r>
            <a:r>
              <a:rPr altLang="en-GB" dirty="0" sz="4250" lang="en-US" spc="10"/>
              <a:t>System*: Develop a secure authentication system using JWT or OAuth, allowing users to register, login, and manage their profiles.</a:t>
            </a:r>
            <a:br>
              <a:rPr altLang="en-GB" dirty="0" sz="4250" lang="en-US" spc="10"/>
            </a:br>
            <a:r>
              <a:rPr altLang="en-GB" dirty="0" sz="4250" lang="en-US" spc="10"/>
              <a:t>3. *Simple Blogging Platform*: Create a server-side API for a blogging platform, enabling users to create, read, update, and delete blog posts.</a:t>
            </a:r>
            <a:br>
              <a:rPr altLang="en-GB" dirty="0" sz="4250" lang="en-US" spc="10"/>
            </a:br>
            <a:r>
              <a:rPr altLang="en-GB" dirty="0" sz="4250" lang="en-US" spc="10"/>
              <a:t>4. *Weather API Integration*: Build a server-side application that integrates with a weather API, providing users with current weather conditions and forecasts.</a:t>
            </a:r>
            <a:br>
              <a:rPr altLang="en-GB" dirty="0" sz="4250" lang="en-US" spc="10"/>
            </a:br>
            <a:r>
              <a:rPr altLang="en-GB" dirty="0" sz="4250" lang="en-US" spc="10"/>
              <a:t>5. *Task Management System*: Design a RESTful API for a task management system, allowing users to create, assign, and track tasks.</a:t>
            </a:r>
            <a:br>
              <a:rPr altLang="en-GB" dirty="0" sz="4250" lang="en-US" spc="10"/>
            </a:br>
            <a:r>
              <a:rPr altLang="en-GB" dirty="0" sz="4250" lang="en-US" spc="10"/>
              <a:t>Which one of these problem statements resonates with you, or do you have a specific project idea in mind?</a:t>
            </a:r>
            <a:br>
              <a:rPr altLang="en-GB" dirty="0" sz="4250" lang="en-US" spc="10"/>
            </a:br>
            <a:r>
              <a:rPr altLang="en-GB" dirty="0" sz="4250" lang="en-US" spc="10"/>
              <a:t>Would you like me to elaborate on any of these or provide more options?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451822" cy="499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</a:t>
            </a:r>
            <a:r>
              <a:rPr altLang="en-GB" dirty="0" sz="4250" lang="en-US" spc="-20"/>
              <a:t>Here's a project overview for a junior server-side developer project:</a:t>
            </a:r>
            <a:br>
              <a:rPr altLang="en-GB" dirty="0" sz="4250" lang="en-US" spc="-20"/>
            </a:br>
            <a:r>
              <a:rPr altLang="en-GB" dirty="0" sz="4250" lang="en-US" spc="-20"/>
              <a:t>*Project Title:* Task Management System</a:t>
            </a:r>
            <a:br>
              <a:rPr altLang="en-GB" dirty="0" sz="4250" lang="en-US" spc="-20"/>
            </a:br>
            <a:r>
              <a:rPr altLang="en-GB" dirty="0" sz="4250" lang="en-US" spc="-20"/>
              <a:t>*Objective:*</a:t>
            </a:r>
            <a:br>
              <a:rPr altLang="en-GB" dirty="0" sz="4250" lang="en-US" spc="-20"/>
            </a:br>
            <a:r>
              <a:rPr altLang="en-GB" dirty="0" sz="4250" lang="en-US" spc="-20"/>
              <a:t>Design and develop a RESTful API </a:t>
            </a:r>
            <a:endParaRPr sz="425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 txBox="1">
            <a:spLocks noGrp="1"/>
          </p:cNvSpPr>
          <p:nvPr>
            <p:ph type="title"/>
          </p:nvPr>
        </p:nvSpPr>
        <p:spPr>
          <a:xfrm>
            <a:off x="-661670" y="651386"/>
            <a:ext cx="8366526" cy="3394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For a junior server-side developer project like the Task Management System, the end-users could be:</a:t>
            </a:r>
            <a:br>
              <a:rPr altLang="en-GB" dirty="0" sz="3200" lang="en-US" spc="5"/>
            </a:br>
            <a:r>
              <a:rPr altLang="en-GB" dirty="0" sz="3200" lang="en-US" spc="5"/>
              <a:t>1. *Team Members*: Members of a team or organization who need to manage and track tasks, assignme</a:t>
            </a:r>
            <a:endParaRPr sz="320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1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482510" cy="5347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br>
              <a:rPr altLang="en-GB" dirty="0" sz="3600" lang="en-US" spc="10"/>
            </a:br>
            <a:br>
              <a:rPr altLang="en-GB" dirty="0" sz="3600" lang="en-US" spc="10"/>
            </a:br>
            <a:r>
              <a:rPr altLang="en-GB" dirty="0" sz="3600" lang="en-US" spc="10"/>
              <a:t>Here are some tools and techniques that can be used for a junior server-side developer project:</a:t>
            </a:r>
            <a:br>
              <a:rPr altLang="en-GB" dirty="0" sz="3600" lang="en-US" spc="10"/>
            </a:br>
            <a:r>
              <a:rPr altLang="en-GB" dirty="0" sz="3600" lang="en-US" spc="10"/>
              <a:t>*Programming Languages:*</a:t>
            </a:r>
            <a:br>
              <a:rPr altLang="en-GB" dirty="0" sz="3600" lang="en-US" spc="10"/>
            </a:br>
            <a:r>
              <a:rPr altLang="en-GB" dirty="0" sz="3600" lang="en-US" spc="10"/>
              <a:t>1. *Java*: Spring Boot, Hibernate</a:t>
            </a:r>
            <a:br>
              <a:rPr altLang="en-GB" dirty="0" sz="3600" lang="en-US" spc="10"/>
            </a:br>
            <a:r>
              <a:rPr altLang="en-GB" dirty="0" sz="3600" lang="en-US" spc="10"/>
              <a:t>2. *Python*: Django, Flask</a:t>
            </a:r>
            <a:br>
              <a:rPr altLang="en-GB" dirty="0" sz="3600" lang="en-US" spc="10"/>
            </a:br>
            <a:r>
              <a:rPr altLang="en-GB" dirty="0" sz="3600" lang="en-US" spc="10"/>
              <a:t>3. Node.js: Express.js, Koa.js</a:t>
            </a:r>
            <a:br>
              <a:rPr altLang="en-GB" dirty="0" sz="3600" lang="en-US" spc="10"/>
            </a:br>
            <a:r>
              <a:rPr altLang="en-GB" dirty="0" sz="3600" lang="en-US" spc="10"/>
              <a:t>*Frameworks:*</a:t>
            </a:r>
            <a:br>
              <a:rPr altLang="en-GB" dirty="0" sz="3600" lang="en-US" spc="10"/>
            </a:br>
            <a:r>
              <a:rPr altLang="en-GB" dirty="0" sz="3600" lang="en-US" spc="10"/>
              <a:t>out any of these tools or techniques?</a:t>
            </a:r>
            <a:r>
              <a:rPr altLang="en-GB" dirty="0" sz="3600" lang="en-US" spc="10"/>
              <a:t> </a:t>
            </a:r>
            <a:r>
              <a:rPr altLang="en-GB" dirty="0" sz="3600" lang="en-US" spc="10"/>
              <a:t> </a:t>
            </a:r>
            <a:endParaRPr dirty="0" sz="3600"/>
          </a:p>
        </p:txBody>
      </p:sp>
      <p:pic>
        <p:nvPicPr>
          <p:cNvPr id="209715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1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6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5" name="object 8"/>
          <p:cNvSpPr txBox="1"/>
          <p:nvPr/>
        </p:nvSpPr>
        <p:spPr>
          <a:xfrm>
            <a:off x="558799" y="-275525"/>
            <a:ext cx="10687811" cy="607568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GB" b="1" dirty="0" sz="4000" lang="en-US" spc="15">
                <a:latin typeface="Trebuchet MS"/>
                <a:cs typeface="Trebuchet MS"/>
              </a:rPr>
              <a:t>Here's a suggested design and layout for a junior server-side developer project portfolio: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GB" b="1" dirty="0" sz="4000" lang="en-US" spc="15">
                <a:latin typeface="Trebuchet MS"/>
                <a:cs typeface="Trebuchet MS"/>
              </a:rPr>
              <a:t>*Portfolio Structure:*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GB" b="1" dirty="0" sz="4000" lang="en-US" spc="15">
                <a:latin typeface="Trebuchet MS"/>
                <a:cs typeface="Trebuchet MS"/>
              </a:rPr>
              <a:t>1. *Home*: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GB" b="1" dirty="0" sz="4000" lang="en-US" spc="15">
                <a:latin typeface="Trebuchet MS"/>
                <a:cs typeface="Trebuchet MS"/>
              </a:rPr>
              <a:t>    - Introduction to yourself and your portfolio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GB" b="1" dirty="0" sz="4000" lang="en-US" spc="15">
                <a:latin typeface="Trebuchet MS"/>
                <a:cs typeface="Trebuchet MS"/>
              </a:rPr>
              <a:t>    - Links to your projects and contact information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GB" b="1" dirty="0" sz="4000" lang="en-US" spc="15">
                <a:latin typeface="Trebuchet MS"/>
                <a:cs typeface="Trebuchet MS"/>
              </a:rPr>
              <a:t>        - Screenshots or demos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GB" b="1" dirty="0" sz="4000" lang="en-US" spc="15">
                <a:latin typeface="Trebuchet MS"/>
                <a:cs typeface="Trebuchet MS"/>
              </a:rPr>
              <a:t>        -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1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1949164" cy="5791201"/>
          </a:xfrm>
        </p:spPr>
        <p:txBody>
          <a:bodyPr/>
          <a:p>
            <a:r>
              <a:rPr dirty="0" lang="en-IN"/>
              <a:t>FEATURES AND FUNCTIONALITY</a:t>
            </a:r>
            <a:br>
              <a:rPr altLang="en-GB" dirty="0" lang="en-US"/>
            </a:br>
            <a:br>
              <a:rPr altLang="en-GB" dirty="0" lang="en-US"/>
            </a:br>
            <a:r>
              <a:rPr altLang="en-GB" dirty="0" lang="en-US"/>
              <a:t>Here are some potential features and functionality for a junior server-side developer project:</a:t>
            </a:r>
            <a:br>
              <a:rPr altLang="en-GB" dirty="0" lang="en-US"/>
            </a:br>
            <a:r>
              <a:rPr altLang="en-GB" dirty="0" lang="en-US"/>
              <a:t>*Core Features:*</a:t>
            </a:r>
            <a:br>
              <a:rPr altLang="en-GB" dirty="0" lang="en-US"/>
            </a:br>
            <a:r>
              <a:rPr altLang="en-GB" dirty="0" lang="en-US"/>
              <a:t>1. *User Management*: User registration, login, and profile managemen</a:t>
            </a:r>
            <a:r>
              <a:rPr altLang="en-GB" dirty="0" lang="en-US"/>
              <a:t>functionality?</a:t>
            </a:r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2025-09-09T05:48:50Z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efb71fa6feec437dac83b55316f7782d</vt:lpwstr>
  </property>
</Properties>
</file>