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3E5D9-A25A-4774-8235-C9C8DDE2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D526AE-102D-4CF4-A9A0-424138D93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1E608-17F1-499C-BBF9-074BFC25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A56FC-E084-4C7A-BB81-893CC77D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6C130-861D-4EA9-99B8-45B79BA8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02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FB64-BC27-4D66-9496-7654D49E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9AABD7-C8D1-467C-9CCF-8044BFF7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E5D5-61C4-4074-8727-192273D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A22B2-43EA-4405-8194-2620898A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44B1F-7C66-4B59-9054-D1712F23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46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6FD4FA-EED0-4D97-825C-41275596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8DD574-0C7B-4065-AFC6-4D701B4A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97BA0-D568-4E82-96A0-D526DD56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89D72-146B-4769-8A94-E276A777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4BF01-7A72-425D-8512-151A34BD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2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C093-862F-4DC7-9B17-5C6381EB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A6DFE-8F47-4E20-AB7E-B0F9C3D1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0C831-462E-4B53-A6F2-2C72DB51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056C7-75D1-4748-948F-33F2F82C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CD5F0-7259-437A-8A8B-913EBDCF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4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B55E-D11A-44BA-9115-D2090087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5099ED-E0C4-4DD4-9597-6E561B70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E6575-A771-4202-9AB3-6EC7CFD5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779A9-2DF0-4385-AE60-658FD51D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7FE5B-B5E1-49BE-BB2A-223FF9D9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43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AF2AF-54D2-47BB-94B1-3BD34120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C4EB9-9642-4254-AD20-5A46D3A6F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688EF-2450-4A51-8FCD-2283C8465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1F03A-4C6A-466C-BD33-83BECCAD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15DE4A-DE67-4FE7-B4F6-A51B243C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36CA68-DE46-4815-A539-2D9E546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9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3001-C133-4B0A-A8FC-1F5631E2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52EDF8-30E5-4A89-9667-08DBB248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D76BA1-381F-4F05-A042-58A22636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89F34F-D6BC-4CA4-8DB3-0A35BB14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CA0801-E280-479C-BB59-9076A15CA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F8508C-8CF4-41BE-85ED-5B9834AB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F0F031-0FFE-4D5A-B88D-14590022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C4B4C6-84FE-48FF-99DF-B0D4758B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44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11FF6-3C05-4F45-8A1F-CE822756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F52C0A-5760-4611-8C6B-2C368DDA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E7D1A-4DA6-467A-B11E-47E315C7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12CC5-C94A-4CEA-92FD-772B2E1A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29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FD2FC5-D0EE-4659-8FD2-21914805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A3C9CC-7B01-4A30-884C-3381FD7D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151308-E417-4CED-88C2-EB26C29B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8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5BB96-43C2-499D-881B-F2893AB4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AFF75-DF9D-4195-A01A-19CE0317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1E1CD4-6B1F-499A-A700-195DBCAB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204E5-6581-47DE-B96D-BAD3112F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0A54F-8CD9-4D16-A0BB-7B57A51B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6132D-D503-4273-AB49-2EB485C7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6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AA56A-32A8-4950-BDD7-68A613FF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0055FB-505D-43A3-89F6-CA86DDFB5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078C1B-864F-423E-8E23-5F5DEFDB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1A85A-1D00-4252-9AE9-1FE70D98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6775A4-C035-4A81-8D5D-A592107E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FFCC5-E0D9-4139-BABE-35CBF605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06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D76787-C6CF-4D03-B5DB-557E04E5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FCB46B-9936-4CB1-A3B5-4084ECF8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7FB2A-F2D4-4E3E-9869-07CBB985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D24C-B960-49D3-ACB3-D15F703D0DE3}" type="datetimeFigureOut">
              <a:rPr lang="es-CO" smtClean="0"/>
              <a:t>09/04/2020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F7EA3-B5DD-47C1-9D37-75EC530C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E6041-CD9C-42D1-9D1B-EB5D0836A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73D2-9DF8-4456-96E9-F306E01CC1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5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345B326-2872-48A3-9D7A-8C0A9DA54CE6}"/>
              </a:ext>
            </a:extLst>
          </p:cNvPr>
          <p:cNvSpPr txBox="1"/>
          <p:nvPr/>
        </p:nvSpPr>
        <p:spPr>
          <a:xfrm>
            <a:off x="5106572" y="2926080"/>
            <a:ext cx="889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GIS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2386932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2020-04-09T15:13:24Z</dcterms:created>
  <dcterms:modified xsi:type="dcterms:W3CDTF">2020-04-09T15:13:42Z</dcterms:modified>
</cp:coreProperties>
</file>