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4"/>
  </p:notesMasterIdLst>
  <p:sldIdLst>
    <p:sldId id="385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5621A5C-6692-4738-80DA-63850D49A852}">
          <p14:sldIdLst/>
        </p14:section>
        <p14:section name="Untitled Section" id="{6B2D55C3-D4DD-40D9-A89A-5ED08846B8FD}">
          <p14:sldIdLst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0000"/>
    <a:srgbClr val="0900C0"/>
    <a:srgbClr val="000000"/>
    <a:srgbClr val="B2B2B2"/>
    <a:srgbClr val="808080"/>
    <a:srgbClr val="FFFFFF"/>
    <a:srgbClr val="CCFFCC"/>
    <a:srgbClr val="FFFFCC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4" autoAdjust="0"/>
    <p:restoredTop sz="88187" autoAdjust="0"/>
  </p:normalViewPr>
  <p:slideViewPr>
    <p:cSldViewPr snapToGrid="0" snapToObjects="1">
      <p:cViewPr varScale="1">
        <p:scale>
          <a:sx n="64" d="100"/>
          <a:sy n="64" d="100"/>
        </p:scale>
        <p:origin x="16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B34C0-BF80-45F4-88E9-5FF85EA9264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CE164-3BE2-4D3E-B049-F583E122F75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9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3076575"/>
            <a:ext cx="6618288" cy="885825"/>
          </a:xfrm>
        </p:spPr>
        <p:txBody>
          <a:bodyPr tIns="0" bIns="0"/>
          <a:lstStyle>
            <a:lvl1pPr>
              <a:defRPr>
                <a:solidFill>
                  <a:srgbClr val="008BB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3213"/>
            <a:ext cx="6618288" cy="1144587"/>
          </a:xfrm>
        </p:spPr>
        <p:txBody>
          <a:bodyPr/>
          <a:lstStyle>
            <a:lvl1pPr marL="0" indent="0">
              <a:defRPr>
                <a:solidFill>
                  <a:srgbClr val="008BBF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4146550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33375"/>
            <a:ext cx="2170112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1595438"/>
            <a:ext cx="9144000" cy="319087"/>
          </a:xfrm>
          <a:prstGeom prst="rect">
            <a:avLst/>
          </a:prstGeom>
          <a:solidFill>
            <a:srgbClr val="7FA1B6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914525"/>
            <a:ext cx="9144000" cy="319088"/>
          </a:xfrm>
          <a:prstGeom prst="rect">
            <a:avLst/>
          </a:prstGeom>
          <a:solidFill>
            <a:srgbClr val="7FA1B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2233613"/>
            <a:ext cx="9144000" cy="319087"/>
          </a:xfrm>
          <a:prstGeom prst="rect">
            <a:avLst/>
          </a:prstGeom>
          <a:solidFill>
            <a:srgbClr val="7FA1B6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 hangingPunct="0">
              <a:lnSpc>
                <a:spcPct val="80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1600">
              <a:solidFill>
                <a:schemeClr val="bg1"/>
              </a:solidFill>
              <a:ea typeface="MS Gothic" charset="-128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0" y="1914525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0" y="2233613"/>
            <a:ext cx="914400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0" y="1595438"/>
            <a:ext cx="914400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2057400" y="5803900"/>
            <a:ext cx="6618288" cy="338138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7B5D8A64-558D-43FF-B3DF-2FE3344CF68B}" type="datetimeFigureOut">
              <a:rPr lang="en-US" smtClean="0"/>
              <a:pPr>
                <a:defRPr/>
              </a:pPr>
              <a:t>4/9/2020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A7E66-6850-4791-8CAD-907EF890458C}" type="datetimeFigureOut">
              <a:rPr lang="en-US" smtClean="0"/>
              <a:pPr>
                <a:defRPr/>
              </a:pPr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AD518-D7D9-4660-8EB8-BA559D3935F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233363"/>
            <a:ext cx="2047875" cy="5549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913" y="233363"/>
            <a:ext cx="5995987" cy="5549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80C2E-08DA-41B2-943D-BC5CA643433A}" type="datetimeFigureOut">
              <a:rPr lang="en-US" smtClean="0"/>
              <a:pPr>
                <a:defRPr/>
              </a:pPr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05D05-1798-4EF4-9379-E41303683B5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5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 descr="Celestia-R1---OverlayTitleS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4" y="-8467"/>
            <a:ext cx="739775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702968" y="6200273"/>
            <a:ext cx="1685869" cy="585537"/>
          </a:xfrm>
          <a:custGeom>
            <a:avLst/>
            <a:gdLst>
              <a:gd name="connsiteX0" fmla="*/ 0 w 1677848"/>
              <a:gd name="connsiteY0" fmla="*/ 0 h 481264"/>
              <a:gd name="connsiteX1" fmla="*/ 1677848 w 1677848"/>
              <a:gd name="connsiteY1" fmla="*/ 0 h 481264"/>
              <a:gd name="connsiteX2" fmla="*/ 1677848 w 1677848"/>
              <a:gd name="connsiteY2" fmla="*/ 481264 h 481264"/>
              <a:gd name="connsiteX3" fmla="*/ 0 w 1677848"/>
              <a:gd name="connsiteY3" fmla="*/ 481264 h 481264"/>
              <a:gd name="connsiteX4" fmla="*/ 0 w 1677848"/>
              <a:gd name="connsiteY4" fmla="*/ 0 h 481264"/>
              <a:gd name="connsiteX0" fmla="*/ 0 w 1685869"/>
              <a:gd name="connsiteY0" fmla="*/ 104273 h 585537"/>
              <a:gd name="connsiteX1" fmla="*/ 1685869 w 1685869"/>
              <a:gd name="connsiteY1" fmla="*/ 0 h 585537"/>
              <a:gd name="connsiteX2" fmla="*/ 1677848 w 1685869"/>
              <a:gd name="connsiteY2" fmla="*/ 585537 h 585537"/>
              <a:gd name="connsiteX3" fmla="*/ 0 w 1685869"/>
              <a:gd name="connsiteY3" fmla="*/ 585537 h 585537"/>
              <a:gd name="connsiteX4" fmla="*/ 0 w 1685869"/>
              <a:gd name="connsiteY4" fmla="*/ 104273 h 58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5869" h="585537">
                <a:moveTo>
                  <a:pt x="0" y="104273"/>
                </a:moveTo>
                <a:lnTo>
                  <a:pt x="1685869" y="0"/>
                </a:lnTo>
                <a:lnTo>
                  <a:pt x="1677848" y="585537"/>
                </a:lnTo>
                <a:lnTo>
                  <a:pt x="0" y="585537"/>
                </a:lnTo>
                <a:lnTo>
                  <a:pt x="0" y="10427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847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195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4149725"/>
            <a:ext cx="4027487" cy="57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1075" y="4149725"/>
            <a:ext cx="4029075" cy="57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2733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3725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637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924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88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10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520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425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3505200"/>
            <a:ext cx="2062162" cy="121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505200"/>
            <a:ext cx="6035675" cy="121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683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75102" y="660397"/>
            <a:ext cx="8229600" cy="865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75101" y="1671578"/>
            <a:ext cx="8229600" cy="45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4514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Line Title with Bullets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353624" y="198767"/>
            <a:ext cx="8400600" cy="86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defRPr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242650" y="1124733"/>
            <a:ext cx="8553000" cy="49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marR="0" lvl="0" indent="-60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Open Sans"/>
              <a:buChar char="•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-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Open Sans"/>
              <a:buChar char="–"/>
              <a:defRPr sz="1400">
                <a:latin typeface="Open Sans"/>
                <a:ea typeface="Open Sans"/>
                <a:cs typeface="Open Sans"/>
                <a:sym typeface="Open Sans"/>
              </a:defRPr>
            </a:lvl2pPr>
            <a:lvl3pPr marL="517525" marR="0" lvl="2" indent="-857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Open Sans"/>
              <a:buChar char="•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685800" marR="0" lvl="3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Open Sans"/>
              <a:buChar char="–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860425" marR="0" lvl="4" indent="-984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Open Sans"/>
              <a:buChar char="»"/>
              <a:defRPr sz="1000"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01600" algn="l" rtl="0">
              <a:spcBef>
                <a:spcPts val="400"/>
              </a:spcBef>
              <a:buSzPct val="100000"/>
              <a:buFont typeface="Open Sans"/>
              <a:buChar char="•"/>
              <a:defRPr sz="1000">
                <a:latin typeface="Open Sans"/>
                <a:ea typeface="Open Sans"/>
                <a:cs typeface="Open Sans"/>
                <a:sym typeface="Open Sans"/>
              </a:defRPr>
            </a:lvl6pPr>
            <a:lvl7pPr marL="2971800" marR="0" lvl="6" indent="-101600" algn="l" rtl="0">
              <a:spcBef>
                <a:spcPts val="400"/>
              </a:spcBef>
              <a:buSzPct val="100000"/>
              <a:buFont typeface="Open Sans"/>
              <a:buChar char="•"/>
              <a:defRPr sz="1000">
                <a:latin typeface="Open Sans"/>
                <a:ea typeface="Open Sans"/>
                <a:cs typeface="Open Sans"/>
                <a:sym typeface="Open Sans"/>
              </a:defRPr>
            </a:lvl7pPr>
            <a:lvl8pPr marL="3429000" marR="0" lvl="7" indent="-101600" algn="l" rtl="0">
              <a:spcBef>
                <a:spcPts val="400"/>
              </a:spcBef>
              <a:buSzPct val="100000"/>
              <a:buFont typeface="Open Sans"/>
              <a:buChar char="•"/>
              <a:defRPr sz="1000">
                <a:latin typeface="Open Sans"/>
                <a:ea typeface="Open Sans"/>
                <a:cs typeface="Open Sans"/>
                <a:sym typeface="Open Sans"/>
              </a:defRPr>
            </a:lvl8pPr>
            <a:lvl9pPr marL="3886200" marR="0" lvl="8" indent="-101600" algn="l" rtl="0">
              <a:spcBef>
                <a:spcPts val="400"/>
              </a:spcBef>
              <a:buSzPct val="100000"/>
              <a:buFont typeface="Open Sans"/>
              <a:buChar char="•"/>
              <a:defRPr sz="1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524" name="Shape 5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257119"/>
            <a:ext cx="9144000" cy="3555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>
            <a:spLocks noGrp="1"/>
          </p:cNvSpPr>
          <p:nvPr>
            <p:ph type="body" idx="2"/>
          </p:nvPr>
        </p:nvSpPr>
        <p:spPr>
          <a:xfrm>
            <a:off x="2852425" y="6213967"/>
            <a:ext cx="5911800" cy="666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 rtl="0">
              <a:spcBef>
                <a:spcPts val="0"/>
              </a:spcBef>
              <a:buClr>
                <a:srgbClr val="262628"/>
              </a:buClr>
              <a:buSzPct val="100000"/>
              <a:defRPr sz="800">
                <a:solidFill>
                  <a:srgbClr val="262628"/>
                </a:solidFill>
              </a:defRPr>
            </a:lvl1pPr>
            <a:lvl2pPr lvl="1" algn="r" rtl="0">
              <a:spcBef>
                <a:spcPts val="0"/>
              </a:spcBef>
              <a:buSzPct val="100000"/>
              <a:defRPr sz="800"/>
            </a:lvl2pPr>
            <a:lvl3pPr lvl="2" algn="r" rtl="0">
              <a:spcBef>
                <a:spcPts val="0"/>
              </a:spcBef>
              <a:buSzPct val="100000"/>
              <a:defRPr sz="800"/>
            </a:lvl3pPr>
            <a:lvl4pPr lvl="3" algn="r" rtl="0">
              <a:spcBef>
                <a:spcPts val="0"/>
              </a:spcBef>
              <a:buSzPct val="100000"/>
              <a:defRPr sz="800"/>
            </a:lvl4pPr>
            <a:lvl5pPr lvl="4" algn="r" rtl="0">
              <a:spcBef>
                <a:spcPts val="0"/>
              </a:spcBef>
              <a:buSzPct val="100000"/>
              <a:defRPr sz="800"/>
            </a:lvl5pPr>
            <a:lvl6pPr lvl="5" algn="r" rtl="0">
              <a:spcBef>
                <a:spcPts val="0"/>
              </a:spcBef>
              <a:buSzPct val="100000"/>
              <a:defRPr sz="800"/>
            </a:lvl6pPr>
            <a:lvl7pPr lvl="6" algn="r" rtl="0">
              <a:spcBef>
                <a:spcPts val="0"/>
              </a:spcBef>
              <a:buSzPct val="100000"/>
              <a:defRPr sz="800"/>
            </a:lvl7pPr>
            <a:lvl8pPr lvl="7" algn="r" rtl="0">
              <a:spcBef>
                <a:spcPts val="0"/>
              </a:spcBef>
              <a:buSzPct val="100000"/>
              <a:defRPr sz="800"/>
            </a:lvl8pPr>
            <a:lvl9pPr lvl="8" algn="r" rtl="0">
              <a:spcBef>
                <a:spcPts val="0"/>
              </a:spcBef>
              <a:buSzPct val="100000"/>
              <a:defRPr sz="800"/>
            </a:lvl9pPr>
          </a:lstStyle>
          <a:p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7735273" y="6248792"/>
            <a:ext cx="206400" cy="36400"/>
          </a:xfrm>
          <a:prstGeom prst="rect">
            <a:avLst/>
          </a:prstGeom>
          <a:solidFill>
            <a:srgbClr val="3369E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8351308" y="6248792"/>
            <a:ext cx="205200" cy="36400"/>
          </a:xfrm>
          <a:prstGeom prst="rect">
            <a:avLst/>
          </a:prstGeom>
          <a:solidFill>
            <a:srgbClr val="D50F2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8556340" y="6248792"/>
            <a:ext cx="206400" cy="36400"/>
          </a:xfrm>
          <a:prstGeom prst="rect">
            <a:avLst/>
          </a:prstGeom>
          <a:solidFill>
            <a:srgbClr val="C9CDC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941396" y="6248792"/>
            <a:ext cx="206400" cy="36400"/>
          </a:xfrm>
          <a:prstGeom prst="rect">
            <a:avLst/>
          </a:prstGeom>
          <a:solidFill>
            <a:srgbClr val="EEB21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8147518" y="6248792"/>
            <a:ext cx="204900" cy="364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6" y="6377534"/>
            <a:ext cx="1669099" cy="470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5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50FC-A072-4AA1-B603-D58E95292B51}" type="datetimeFigureOut">
              <a:rPr lang="en-US" smtClean="0"/>
              <a:pPr>
                <a:defRPr/>
              </a:pPr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FD00C-0BE4-4445-8E42-9771BF4749F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482725"/>
            <a:ext cx="3860800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113" y="1482725"/>
            <a:ext cx="3860800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5E59F-CDAC-4863-BFFB-1A0AA8875698}" type="datetimeFigureOut">
              <a:rPr lang="en-US" smtClean="0"/>
              <a:pPr>
                <a:defRPr/>
              </a:pPr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B7CD1-C232-411B-B25B-294CC6B482C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BB32-848B-43A4-A49E-9CF3B604B9C3}" type="datetimeFigureOut">
              <a:rPr lang="en-US" smtClean="0"/>
              <a:pPr>
                <a:defRPr/>
              </a:pPr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43719-709B-4633-B5D0-D6BCA68850B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49EC5-4F40-4E99-9AC4-C861E1FF3BE2}" type="datetimeFigureOut">
              <a:rPr lang="en-US" smtClean="0"/>
              <a:pPr>
                <a:defRPr/>
              </a:pPr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E8798-6E43-45AF-8E2C-FAB39EA6729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" name="Picture 9" descr="Celestia-R1---OverlayContentS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7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304B1-82ED-46E6-A8A7-F37081E68E57}" type="datetimeFigureOut">
              <a:rPr lang="en-US" smtClean="0"/>
              <a:pPr>
                <a:defRPr/>
              </a:pPr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E28A3-0F20-424A-90B8-E2861B233B5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438775" y="6209384"/>
            <a:ext cx="1700212" cy="496887"/>
            <a:chOff x="5467350" y="6275388"/>
            <a:chExt cx="1700212" cy="496887"/>
          </a:xfrm>
        </p:grpSpPr>
        <p:sp>
          <p:nvSpPr>
            <p:cNvPr id="6" name="Rectangle 5"/>
            <p:cNvSpPr/>
            <p:nvPr/>
          </p:nvSpPr>
          <p:spPr>
            <a:xfrm>
              <a:off x="5467350" y="6275388"/>
              <a:ext cx="1700212" cy="496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4" descr="http://www.ewi.tudelft.nl/fileadmin/Faculteit/EWI/ImagesAfdelingen/Electrical_Sustainable_Energy/PVMD/TU_Delft_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192"/>
            <a:stretch/>
          </p:blipFill>
          <p:spPr bwMode="auto">
            <a:xfrm>
              <a:off x="5534026" y="6275388"/>
              <a:ext cx="1633536" cy="4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968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21703-CAC7-419F-9C1B-C56125819889}" type="datetimeFigureOut">
              <a:rPr lang="en-US" smtClean="0"/>
              <a:pPr>
                <a:defRPr/>
              </a:pPr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BA93-A1C9-40B2-82E8-887B35362BD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438775" y="6209384"/>
            <a:ext cx="1700212" cy="496887"/>
            <a:chOff x="5467350" y="6275388"/>
            <a:chExt cx="1700212" cy="496887"/>
          </a:xfrm>
        </p:grpSpPr>
        <p:sp>
          <p:nvSpPr>
            <p:cNvPr id="9" name="Rectangle 8"/>
            <p:cNvSpPr/>
            <p:nvPr/>
          </p:nvSpPr>
          <p:spPr>
            <a:xfrm>
              <a:off x="5467350" y="6275388"/>
              <a:ext cx="1700212" cy="496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://www.ewi.tudelft.nl/fileadmin/Faculteit/EWI/ImagesAfdelingen/Electrical_Sustainable_Energy/PVMD/TU_Delft_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192"/>
            <a:stretch/>
          </p:blipFill>
          <p:spPr bwMode="auto">
            <a:xfrm>
              <a:off x="5534026" y="6275388"/>
              <a:ext cx="1633536" cy="4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6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D6508-2407-45B7-9637-A83CC58F88C6}" type="datetimeFigureOut">
              <a:rPr lang="en-US" smtClean="0"/>
              <a:pPr>
                <a:defRPr/>
              </a:pPr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C31DD-D25F-477B-962E-D22B49DC9C4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438775" y="6209384"/>
            <a:ext cx="1700212" cy="496887"/>
            <a:chOff x="5467350" y="6275388"/>
            <a:chExt cx="1700212" cy="496887"/>
          </a:xfrm>
        </p:grpSpPr>
        <p:sp>
          <p:nvSpPr>
            <p:cNvPr id="9" name="Rectangle 8"/>
            <p:cNvSpPr/>
            <p:nvPr/>
          </p:nvSpPr>
          <p:spPr>
            <a:xfrm>
              <a:off x="5467350" y="6275388"/>
              <a:ext cx="1700212" cy="496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://www.ewi.tudelft.nl/fileadmin/Faculteit/EWI/ImagesAfdelingen/Electrical_Sustainable_Energy/PVMD/TU_Delft_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192"/>
            <a:stretch/>
          </p:blipFill>
          <p:spPr bwMode="auto">
            <a:xfrm>
              <a:off x="5534026" y="6275388"/>
              <a:ext cx="1633536" cy="4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58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482725"/>
            <a:ext cx="7874000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opmaakprofielen van de modeltekst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</a:p>
          <a:p>
            <a:pPr lvl="0"/>
            <a:endParaRPr lang="nl-NL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2613" y="6613525"/>
            <a:ext cx="14366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8BBF"/>
                </a:solidFill>
              </a:defRPr>
            </a:lvl1pPr>
          </a:lstStyle>
          <a:p>
            <a:pPr>
              <a:defRPr/>
            </a:pPr>
            <a:fld id="{E2630EDE-0E1E-413A-9F1F-70F1CCC082BD}" type="datetimeFigureOut">
              <a:rPr lang="en-US" smtClean="0"/>
              <a:pPr>
                <a:defRPr/>
              </a:pPr>
              <a:t>4/9/2020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613525"/>
            <a:ext cx="24399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8BB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83100" y="6613525"/>
            <a:ext cx="4683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8BBF"/>
                </a:solidFill>
              </a:defRPr>
            </a:lvl1pPr>
          </a:lstStyle>
          <a:p>
            <a:pPr>
              <a:defRPr/>
            </a:pPr>
            <a:fld id="{4CE61E58-734A-4BFF-A3CB-4754C4C1CC0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-1588"/>
            <a:ext cx="9123363" cy="954088"/>
          </a:xfrm>
          <a:prstGeom prst="rect">
            <a:avLst/>
          </a:prstGeom>
          <a:solidFill>
            <a:srgbClr val="A6A6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-1588"/>
            <a:ext cx="1489075" cy="95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3" name="Picture 9" descr="D111-00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-22225"/>
            <a:ext cx="1585912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14288" y="-26988"/>
            <a:ext cx="9123363" cy="31908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317500"/>
            <a:ext cx="9123363" cy="317500"/>
          </a:xfrm>
          <a:prstGeom prst="rect">
            <a:avLst/>
          </a:prstGeom>
          <a:solidFill>
            <a:schemeClr val="tx1">
              <a:alpha val="3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35000"/>
            <a:ext cx="9123363" cy="317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 hangingPunct="0">
              <a:lnSpc>
                <a:spcPct val="80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1600">
              <a:solidFill>
                <a:schemeClr val="bg1"/>
              </a:solidFill>
              <a:ea typeface="MS Gothic" charset="-128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3175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350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9525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233363"/>
            <a:ext cx="81962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pic>
        <p:nvPicPr>
          <p:cNvPr id="1042" name="Picture 18" descr="woordmerk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323013"/>
            <a:ext cx="15732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Line 19"/>
          <p:cNvSpPr>
            <a:spLocks noChangeShapeType="1"/>
          </p:cNvSpPr>
          <p:nvPr/>
        </p:nvSpPr>
        <p:spPr bwMode="auto">
          <a:xfrm flipH="1">
            <a:off x="0" y="6467475"/>
            <a:ext cx="70326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166225" cy="645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56" name="Picture 4" descr="onderkan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91200"/>
            <a:ext cx="914558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3" name="Picture 11" descr="woordmerk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73" y="6411244"/>
            <a:ext cx="1566863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3505200"/>
            <a:ext cx="82296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&lt;hoofdstuknummer&gt;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4149725"/>
            <a:ext cx="8208962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&lt;hoofdstuktitel&gt;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99195" y="6297615"/>
            <a:ext cx="1700212" cy="496887"/>
            <a:chOff x="5467350" y="6275388"/>
            <a:chExt cx="1700212" cy="496887"/>
          </a:xfrm>
        </p:grpSpPr>
        <p:sp>
          <p:nvSpPr>
            <p:cNvPr id="8" name="Rectangle 7"/>
            <p:cNvSpPr/>
            <p:nvPr/>
          </p:nvSpPr>
          <p:spPr>
            <a:xfrm>
              <a:off x="5467350" y="6275388"/>
              <a:ext cx="1700212" cy="496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http://www.ewi.tudelft.nl/fileadmin/Faculteit/EWI/ImagesAfdelingen/Electrical_Sustainable_Energy/PVMD/TU_Delft_logo.png"/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192"/>
            <a:stretch/>
          </p:blipFill>
          <p:spPr bwMode="auto">
            <a:xfrm>
              <a:off x="5534026" y="6275388"/>
              <a:ext cx="1633536" cy="4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4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3984" y="3110790"/>
            <a:ext cx="1962120" cy="6111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882408389"/>
      </p:ext>
    </p:extLst>
  </p:cSld>
  <p:clrMapOvr>
    <a:masterClrMapping/>
  </p:clrMapOvr>
</p:sld>
</file>

<file path=ppt/theme/theme1.xml><?xml version="1.0" encoding="utf-8"?>
<a:theme xmlns:a="http://schemas.openxmlformats.org/drawingml/2006/main" name="Deltare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ltares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ltares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ardontwerp">
  <a:themeElements>
    <a:clrScheme name="1_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Deltares Template</Template>
  <TotalTime>11528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Open Sans</vt:lpstr>
      <vt:lpstr>Wingdings</vt:lpstr>
      <vt:lpstr>Deltares template</vt:lpstr>
      <vt:lpstr>1_Standaardontwerp</vt:lpstr>
      <vt:lpstr>PYTHON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Gennadii.Donchyts@deltares.nl</dc:creator>
  <cp:lastModifiedBy>USUARIO</cp:lastModifiedBy>
  <cp:revision>492</cp:revision>
  <dcterms:created xsi:type="dcterms:W3CDTF">2013-06-12T20:26:44Z</dcterms:created>
  <dcterms:modified xsi:type="dcterms:W3CDTF">2020-04-09T15:12:39Z</dcterms:modified>
</cp:coreProperties>
</file>