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4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DD12C-4C19-45CF-9ED2-33E71DD7A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2A5D96-A786-4B28-9860-BF59098EE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1BEDA6-23A1-4BA5-A1BE-5408B2670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A874E-0E7B-4944-9A41-0849070703BA}" type="datetimeFigureOut">
              <a:rPr lang="es-CO" smtClean="0"/>
              <a:t>27/04/2020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249237-F47F-4335-AFFB-D61D8A7C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067249-2EE1-412E-90B6-AE925DE3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5C6B-8234-458B-A4E9-E518FE47C3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9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B90FA-880F-4F52-BA5B-AA5DED80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63A6A2-DEEC-40C1-A5FD-39593C9A7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4D75D-8BD8-402D-98F7-FD0E98F87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A874E-0E7B-4944-9A41-0849070703BA}" type="datetimeFigureOut">
              <a:rPr lang="es-CO" smtClean="0"/>
              <a:t>27/04/2020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73875C-76C2-4324-BA22-13B061F4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4FB99B-1312-451C-86BA-33E65C20D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5C6B-8234-458B-A4E9-E518FE47C3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702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0B6015-AE01-459B-8B05-1AE6D0F2C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E4BC91-F2E3-442C-8419-27B7FD980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51EAD7-1B7F-495F-993A-BE6EE1D6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A874E-0E7B-4944-9A41-0849070703BA}" type="datetimeFigureOut">
              <a:rPr lang="es-CO" smtClean="0"/>
              <a:t>27/04/2020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9E8C62-C6F2-402A-A1E9-F7D5E004F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E08DA0-FA79-411E-882D-4674B741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5C6B-8234-458B-A4E9-E518FE47C3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957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B66B1-0258-4421-B660-C18EBBF5F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5CEB14-A635-483E-8666-281BBABC9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188CBD-C37C-4E5F-B9D4-24FEC7960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A874E-0E7B-4944-9A41-0849070703BA}" type="datetimeFigureOut">
              <a:rPr lang="es-CO" smtClean="0"/>
              <a:t>27/04/2020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62EB2C-ACA9-4171-A0B0-3D11C9A87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68E83E-BA82-4E65-9523-07865FD7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5C6B-8234-458B-A4E9-E518FE47C3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40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1AD1C-FCFD-4F18-A805-0BDB1699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89F878-6987-4E52-BEDC-BEC25E4FE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444F72-B82F-4897-9BD3-51B39C21E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A874E-0E7B-4944-9A41-0849070703BA}" type="datetimeFigureOut">
              <a:rPr lang="es-CO" smtClean="0"/>
              <a:t>27/04/2020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224C09-77C7-42AC-82A1-FCD441FFC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3E4036-F919-4E2B-BC82-32C01D24A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5C6B-8234-458B-A4E9-E518FE47C3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859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CDF9C-F4B4-46D4-BFCE-ACE179348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4A718-E47E-4C77-BA43-3ED33BB56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62F633-AF35-430E-9D26-E270B081E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622DC3-6378-40DD-86AC-8838989C9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A874E-0E7B-4944-9A41-0849070703BA}" type="datetimeFigureOut">
              <a:rPr lang="es-CO" smtClean="0"/>
              <a:t>27/04/2020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69F55D-2F50-40AA-9E90-7E72EBAF3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E033AB-004A-49AC-AFC4-E89A52A01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5C6B-8234-458B-A4E9-E518FE47C3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796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0C6EB-6C5D-4F3C-AAF7-86B500D8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DAB0C8-AB31-48E5-9596-75BA2F126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D71E32-0960-45D5-B451-31ACAAF16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2F41A0-2EE1-40F0-B0E2-AA7A7F053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85738E4-1219-44A2-ADBF-F921C1427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F4BA032-73FA-4076-A45D-EBDF8692F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A874E-0E7B-4944-9A41-0849070703BA}" type="datetimeFigureOut">
              <a:rPr lang="es-CO" smtClean="0"/>
              <a:t>27/04/2020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55E9971-06EF-471A-83F3-70AA0F3C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92E7190-AF02-4E73-9FBF-85ACB2EED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5C6B-8234-458B-A4E9-E518FE47C3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878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63A1C-CEBD-44EE-93A6-3846797C6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0BD1B44-0FA3-4AD1-A4C6-D5260C781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A874E-0E7B-4944-9A41-0849070703BA}" type="datetimeFigureOut">
              <a:rPr lang="es-CO" smtClean="0"/>
              <a:t>27/04/2020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362E32-15BF-4DDF-B0B4-4C9409B4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7BDDF37-DC2F-4685-B9ED-60F651D78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5C6B-8234-458B-A4E9-E518FE47C3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430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1DEB882-37BA-4036-ADAC-BE230A7ED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A874E-0E7B-4944-9A41-0849070703BA}" type="datetimeFigureOut">
              <a:rPr lang="es-CO" smtClean="0"/>
              <a:t>27/04/2020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CCB4ED6-4755-47C7-A4E8-92DEDE50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5A99D2-4A48-406F-B112-25E5207A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5C6B-8234-458B-A4E9-E518FE47C3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091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2D33F-F312-4F98-A0CF-11E7FF109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0B5DE8-0969-49FE-9839-C482AC604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081C0F7-7049-4A74-8D8D-F173D307B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F04B3D-CEF3-4E1F-AEB5-460B5F284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A874E-0E7B-4944-9A41-0849070703BA}" type="datetimeFigureOut">
              <a:rPr lang="es-CO" smtClean="0"/>
              <a:t>27/04/2020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F18687-7DD2-4A9C-8462-E0228837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EA8348-8E8D-4A87-B64B-A095E03B2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5C6B-8234-458B-A4E9-E518FE47C3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966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09848-6B47-4607-9BE3-97A84FF6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23B05C0-AA31-4FC5-9370-18E6EACE47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4A8577-E838-43A1-9ADF-4DF3F6871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D55C6E-523F-4857-B566-0A6A3F65D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A874E-0E7B-4944-9A41-0849070703BA}" type="datetimeFigureOut">
              <a:rPr lang="es-CO" smtClean="0"/>
              <a:t>27/04/2020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931C92-8409-4E5C-9DBD-B99381E33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9664AF-1402-48F0-899C-B450720A2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5C6B-8234-458B-A4E9-E518FE47C3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226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50D858A-340F-4274-B605-D7F994B31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4CB0B7-6928-49BC-9DAD-F75A8C9D3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1CE583-44E1-4A4F-B4B4-1B441155E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A874E-0E7B-4944-9A41-0849070703BA}" type="datetimeFigureOut">
              <a:rPr lang="es-CO" smtClean="0"/>
              <a:t>27/04/2020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7DF9B9-6500-4DE9-904C-4C32056815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08BC06-3D74-4100-813A-247324E77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E5C6B-8234-458B-A4E9-E518FE47C3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1336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1722408" y="438037"/>
            <a:ext cx="8705812" cy="110251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O" sz="3300" b="1" dirty="0"/>
              <a:t>ANÁLISIS GEOESPACIAL</a:t>
            </a:r>
          </a:p>
          <a:p>
            <a:pPr algn="r"/>
            <a:endParaRPr lang="es-CO" sz="3300" b="1" dirty="0"/>
          </a:p>
          <a:p>
            <a:pPr algn="r"/>
            <a:endParaRPr lang="es-CO" sz="3300" b="1" dirty="0"/>
          </a:p>
          <a:p>
            <a:pPr algn="r"/>
            <a:endParaRPr lang="es-CO" sz="1050" b="1" dirty="0"/>
          </a:p>
          <a:p>
            <a:pPr algn="r"/>
            <a:r>
              <a:rPr lang="es-CO" sz="2400" b="1" dirty="0"/>
              <a:t>EDIER V. ARISTIZÁBAL G.</a:t>
            </a:r>
          </a:p>
          <a:p>
            <a:pPr algn="r">
              <a:lnSpc>
                <a:spcPct val="150000"/>
              </a:lnSpc>
            </a:pPr>
            <a:r>
              <a:rPr lang="es-CO" sz="1350" dirty="0"/>
              <a:t>Ing. Geólogo (Universidad Nacional de Colombia)</a:t>
            </a:r>
          </a:p>
          <a:p>
            <a:pPr algn="r">
              <a:lnSpc>
                <a:spcPct val="150000"/>
              </a:lnSpc>
            </a:pPr>
            <a:r>
              <a:rPr lang="es-CO" sz="1350" dirty="0"/>
              <a:t>Esp. en Gestión de Riesgos Geológicos (Universidad de Ginebra – Suiza)</a:t>
            </a:r>
          </a:p>
          <a:p>
            <a:pPr algn="r">
              <a:lnSpc>
                <a:spcPct val="150000"/>
              </a:lnSpc>
            </a:pPr>
            <a:r>
              <a:rPr lang="es-CO" sz="1350" dirty="0" err="1"/>
              <a:t>MSc</a:t>
            </a:r>
            <a:r>
              <a:rPr lang="es-CO" sz="1350" dirty="0"/>
              <a:t>. en </a:t>
            </a:r>
            <a:r>
              <a:rPr lang="es-CO" sz="1350" dirty="0" err="1"/>
              <a:t>Geociencias</a:t>
            </a:r>
            <a:r>
              <a:rPr lang="es-CO" sz="1350" dirty="0"/>
              <a:t> (Universidad de Shimane – Japón)</a:t>
            </a:r>
          </a:p>
          <a:p>
            <a:pPr algn="r">
              <a:lnSpc>
                <a:spcPct val="150000"/>
              </a:lnSpc>
            </a:pPr>
            <a:r>
              <a:rPr lang="es-CO" sz="1350" dirty="0"/>
              <a:t>PhD. en Ingeniería (Universidad Nacional de Colombia)</a:t>
            </a:r>
          </a:p>
          <a:p>
            <a:pPr algn="r">
              <a:lnSpc>
                <a:spcPct val="150000"/>
              </a:lnSpc>
            </a:pPr>
            <a:endParaRPr lang="es-CO" sz="1350" dirty="0"/>
          </a:p>
          <a:p>
            <a:pPr algn="r">
              <a:lnSpc>
                <a:spcPct val="150000"/>
              </a:lnSpc>
            </a:pPr>
            <a:endParaRPr lang="es-CO" sz="1350" dirty="0"/>
          </a:p>
          <a:p>
            <a:pPr algn="r">
              <a:lnSpc>
                <a:spcPct val="150000"/>
              </a:lnSpc>
            </a:pPr>
            <a:endParaRPr lang="es-CO" sz="1350" dirty="0"/>
          </a:p>
          <a:p>
            <a:pPr algn="r">
              <a:lnSpc>
                <a:spcPct val="150000"/>
              </a:lnSpc>
            </a:pPr>
            <a:endParaRPr lang="es-CO" sz="1350" dirty="0"/>
          </a:p>
          <a:p>
            <a:pPr algn="r">
              <a:lnSpc>
                <a:spcPct val="150000"/>
              </a:lnSpc>
            </a:pPr>
            <a:endParaRPr lang="es-CO" sz="1350" dirty="0"/>
          </a:p>
          <a:p>
            <a:pPr algn="r">
              <a:lnSpc>
                <a:spcPct val="150000"/>
              </a:lnSpc>
            </a:pPr>
            <a:endParaRPr lang="es-CO" sz="1350" dirty="0"/>
          </a:p>
          <a:p>
            <a:pPr algn="r">
              <a:lnSpc>
                <a:spcPct val="150000"/>
              </a:lnSpc>
            </a:pPr>
            <a:r>
              <a:rPr lang="es-CO" sz="1350" dirty="0"/>
              <a:t>Universidad Nacional de Colombia</a:t>
            </a:r>
          </a:p>
          <a:p>
            <a:pPr algn="r">
              <a:lnSpc>
                <a:spcPct val="150000"/>
              </a:lnSpc>
            </a:pPr>
            <a:r>
              <a:rPr lang="es-CO" sz="1350" dirty="0"/>
              <a:t>Facultad de Minas</a:t>
            </a:r>
          </a:p>
          <a:p>
            <a:pPr algn="r">
              <a:lnSpc>
                <a:spcPct val="150000"/>
              </a:lnSpc>
            </a:pPr>
            <a:r>
              <a:rPr lang="es-CO" sz="1350" dirty="0"/>
              <a:t>Departamento de </a:t>
            </a:r>
            <a:r>
              <a:rPr lang="es-CO" sz="1350" dirty="0" err="1"/>
              <a:t>Geociencias</a:t>
            </a:r>
            <a:endParaRPr lang="es-CO" sz="1350" dirty="0"/>
          </a:p>
          <a:p>
            <a:pPr algn="r"/>
            <a:endParaRPr lang="es-CO" sz="1350" b="1" dirty="0"/>
          </a:p>
          <a:p>
            <a:pPr algn="r"/>
            <a:endParaRPr lang="es-CO" sz="1350" b="1" dirty="0"/>
          </a:p>
          <a:p>
            <a:pPr algn="r"/>
            <a:endParaRPr lang="es-CO" sz="1350" b="1" dirty="0"/>
          </a:p>
        </p:txBody>
      </p:sp>
      <p:pic>
        <p:nvPicPr>
          <p:cNvPr id="3" name="6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39"/>
          <a:stretch/>
        </p:blipFill>
        <p:spPr>
          <a:xfrm>
            <a:off x="2023880" y="4657546"/>
            <a:ext cx="5025156" cy="201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6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DDFDD62-72A2-4C67-B1FC-5B8E326A9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387" y="799452"/>
            <a:ext cx="5589225" cy="525909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C35A2C9-B114-4F6A-999F-8662DBF62575}"/>
              </a:ext>
            </a:extLst>
          </p:cNvPr>
          <p:cNvSpPr txBox="1"/>
          <p:nvPr/>
        </p:nvSpPr>
        <p:spPr>
          <a:xfrm>
            <a:off x="8253101" y="6611779"/>
            <a:ext cx="3938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 err="1"/>
              <a:t>Guo</a:t>
            </a:r>
            <a:r>
              <a:rPr lang="es-CO" sz="1000" dirty="0"/>
              <a:t> Liu &amp; Mason (2016) – </a:t>
            </a:r>
            <a:r>
              <a:rPr lang="es-CO" sz="1000" dirty="0" err="1"/>
              <a:t>Image</a:t>
            </a:r>
            <a:r>
              <a:rPr lang="es-CO" sz="1000" dirty="0"/>
              <a:t> </a:t>
            </a:r>
            <a:r>
              <a:rPr lang="es-CO" sz="1000" dirty="0" err="1"/>
              <a:t>processing</a:t>
            </a:r>
            <a:r>
              <a:rPr lang="es-CO" sz="1000" dirty="0"/>
              <a:t> and GIS </a:t>
            </a:r>
            <a:r>
              <a:rPr lang="es-CO" sz="1000" dirty="0" err="1"/>
              <a:t>for</a:t>
            </a:r>
            <a:r>
              <a:rPr lang="es-CO" sz="1000" dirty="0"/>
              <a:t> </a:t>
            </a:r>
            <a:r>
              <a:rPr lang="es-CO" sz="1000" dirty="0" err="1"/>
              <a:t>remote</a:t>
            </a:r>
            <a:r>
              <a:rPr lang="es-CO" sz="1000" dirty="0"/>
              <a:t> </a:t>
            </a:r>
            <a:r>
              <a:rPr lang="es-CO" sz="1000" dirty="0" err="1"/>
              <a:t>sensing</a:t>
            </a:r>
            <a:r>
              <a:rPr lang="es-CO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975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67798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77</Words>
  <Application>Microsoft Office PowerPoint</Application>
  <PresentationFormat>Panorámica</PresentationFormat>
  <Paragraphs>20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2</cp:revision>
  <dcterms:created xsi:type="dcterms:W3CDTF">2020-04-27T23:22:18Z</dcterms:created>
  <dcterms:modified xsi:type="dcterms:W3CDTF">2020-04-28T00:33:30Z</dcterms:modified>
</cp:coreProperties>
</file>