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3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7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72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224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146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79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28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944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7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03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FBBE-725D-4B9D-8032-7C4EBE647DC3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0E7D-F37F-45D7-AE4D-773D6CD3AB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389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16400" y="1509485"/>
            <a:ext cx="2554515" cy="1146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Home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718457" y="3911599"/>
            <a:ext cx="2554515" cy="1146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Menu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4216400" y="3911598"/>
            <a:ext cx="2554515" cy="1146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Music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8120743" y="3911597"/>
            <a:ext cx="2554515" cy="1146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Jobs</a:t>
            </a:r>
            <a:endParaRPr lang="en-SG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 flipH="1">
            <a:off x="5493657" y="2656114"/>
            <a:ext cx="1" cy="560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5" idx="0"/>
          </p:cNvCxnSpPr>
          <p:nvPr/>
        </p:nvCxnSpPr>
        <p:spPr>
          <a:xfrm rot="10800000" flipV="1">
            <a:off x="1995715" y="3225337"/>
            <a:ext cx="3497942" cy="686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6" idx="0"/>
          </p:cNvCxnSpPr>
          <p:nvPr/>
        </p:nvCxnSpPr>
        <p:spPr>
          <a:xfrm rot="16200000" flipH="1">
            <a:off x="5146371" y="3564310"/>
            <a:ext cx="69457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5493657" y="3225337"/>
            <a:ext cx="3904344" cy="694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3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#KOH JIA WEI, ELVAN#</dc:creator>
  <cp:lastModifiedBy>#KOH JIA WEI, ELVAN#</cp:lastModifiedBy>
  <cp:revision>3</cp:revision>
  <dcterms:created xsi:type="dcterms:W3CDTF">2020-08-20T03:59:38Z</dcterms:created>
  <dcterms:modified xsi:type="dcterms:W3CDTF">2020-08-20T04:01:09Z</dcterms:modified>
</cp:coreProperties>
</file>