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FDB875-5B90-40F9-952E-47B28106AA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52D0B3-3FFA-463F-98F0-6E7219B755C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12/10/2021 10:48:49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982DB3E-1473-4B05-876D-18F95C22FD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2021-10-12T15:48:50Z</dcterms:created>
  <dcterms:modified xsi:type="dcterms:W3CDTF">2021-10-12T15:48:50Z</dcterms:modified>
</cp:coreProperties>
</file>