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docx" ContentType="application/vnd.openxmlformats-officedocument.wordprocessingml.document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3"/>
  </p:notesMasterIdLst>
  <p:sldIdLst>
    <p:sldId id="259" r:id="rId2"/>
    <p:sldId id="256" r:id="rId3"/>
    <p:sldId id="304" r:id="rId4"/>
    <p:sldId id="257" r:id="rId5"/>
    <p:sldId id="270" r:id="rId6"/>
    <p:sldId id="309" r:id="rId7"/>
    <p:sldId id="310" r:id="rId8"/>
    <p:sldId id="262" r:id="rId9"/>
    <p:sldId id="305" r:id="rId10"/>
    <p:sldId id="306" r:id="rId11"/>
    <p:sldId id="308" r:id="rId12"/>
    <p:sldId id="307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265" r:id="rId22"/>
  </p:sldIdLst>
  <p:sldSz cx="9144000" cy="5143500" type="screen16x9"/>
  <p:notesSz cx="6858000" cy="9144000"/>
  <p:embeddedFontLst>
    <p:embeddedFont>
      <p:font typeface="Barlow Semi Condensed" charset="0"/>
      <p:regular r:id="rId24"/>
      <p:bold r:id="rId25"/>
      <p:italic r:id="rId26"/>
      <p:boldItalic r:id="rId27"/>
    </p:embeddedFont>
    <p:embeddedFont>
      <p:font typeface="Barlow Semi Condensed Medium" charset="0"/>
      <p:regular r:id="rId28"/>
      <p:bold r:id="rId29"/>
      <p:italic r:id="rId30"/>
      <p:boldItalic r:id="rId31"/>
    </p:embeddedFont>
    <p:embeddedFont>
      <p:font typeface="Fjalla One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DBEC1646-69F6-4922-B2FB-C2411B9EF3AE}">
  <a:tblStyle styleId="{DBEC1646-69F6-4922-B2FB-C2411B9EF3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11" autoAdjust="0"/>
    <p:restoredTop sz="94660"/>
  </p:normalViewPr>
  <p:slideViewPr>
    <p:cSldViewPr>
      <p:cViewPr>
        <p:scale>
          <a:sx n="110" d="100"/>
          <a:sy n="110" d="100"/>
        </p:scale>
        <p:origin x="-222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71693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61" r:id="rId6"/>
    <p:sldLayoutId id="2147483669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gif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gif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3419872" y="267494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 smtClean="0"/>
              <a:t>Kelompok 8</a:t>
            </a:r>
            <a:endParaRPr sz="4700"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302891" y="1563638"/>
            <a:ext cx="5869509" cy="3290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b="1" dirty="0" err="1"/>
              <a:t>Ketua</a:t>
            </a:r>
            <a:r>
              <a:rPr lang="en-US" sz="2400" b="1" dirty="0"/>
              <a:t> :  </a:t>
            </a:r>
          </a:p>
          <a:p>
            <a:pPr lvl="0"/>
            <a:r>
              <a:rPr lang="en-US" sz="2400" b="1" dirty="0" err="1"/>
              <a:t>Kristiyanti</a:t>
            </a:r>
            <a:r>
              <a:rPr lang="en-US" sz="2400" b="1" dirty="0"/>
              <a:t> </a:t>
            </a:r>
            <a:r>
              <a:rPr lang="en-US" sz="2400" b="1" dirty="0" err="1"/>
              <a:t>Sampe</a:t>
            </a:r>
            <a:r>
              <a:rPr lang="en-US" sz="2400" b="1" dirty="0"/>
              <a:t> </a:t>
            </a:r>
            <a:r>
              <a:rPr lang="en-US" sz="2400" b="1" dirty="0" err="1"/>
              <a:t>Paledung</a:t>
            </a:r>
            <a:r>
              <a:rPr lang="en-US" sz="2400" b="1" dirty="0"/>
              <a:t> - 20200801085 </a:t>
            </a:r>
          </a:p>
          <a:p>
            <a:pPr lvl="0"/>
            <a:r>
              <a:rPr lang="en-US" sz="2400" b="1" dirty="0" err="1"/>
              <a:t>Anggota</a:t>
            </a:r>
            <a:r>
              <a:rPr lang="en-US" sz="2400" b="1" dirty="0"/>
              <a:t> : </a:t>
            </a:r>
          </a:p>
          <a:p>
            <a:pPr lvl="0"/>
            <a:r>
              <a:rPr lang="en-US" sz="2400" b="1" dirty="0"/>
              <a:t>Imam </a:t>
            </a:r>
            <a:r>
              <a:rPr lang="en-US" sz="2400" b="1" dirty="0" err="1"/>
              <a:t>Fauzi</a:t>
            </a:r>
            <a:r>
              <a:rPr lang="en-US" sz="2400" b="1" dirty="0"/>
              <a:t> - 20200801063 </a:t>
            </a:r>
          </a:p>
          <a:p>
            <a:pPr lvl="0"/>
            <a:r>
              <a:rPr lang="en-US" sz="2400" b="1" dirty="0" err="1"/>
              <a:t>Elvaret</a:t>
            </a:r>
            <a:r>
              <a:rPr lang="en-US" sz="2400" b="1" dirty="0"/>
              <a:t> - 20200801037 </a:t>
            </a:r>
          </a:p>
          <a:p>
            <a:pPr lvl="0"/>
            <a:r>
              <a:rPr lang="en-US" sz="2400" b="1" dirty="0" err="1"/>
              <a:t>Anugra</a:t>
            </a:r>
            <a:r>
              <a:rPr lang="en-US" sz="2400" b="1" dirty="0"/>
              <a:t> M. -20200801264 </a:t>
            </a:r>
          </a:p>
          <a:p>
            <a:pPr lvl="0"/>
            <a:r>
              <a:rPr lang="en-US" sz="2400" b="1" dirty="0" err="1"/>
              <a:t>Diafranco</a:t>
            </a:r>
            <a:r>
              <a:rPr lang="en-US" sz="2400" b="1" dirty="0"/>
              <a:t> </a:t>
            </a:r>
            <a:r>
              <a:rPr lang="en-US" sz="2400" b="1" dirty="0" err="1"/>
              <a:t>Nesta</a:t>
            </a:r>
            <a:r>
              <a:rPr lang="en-US" sz="2400" b="1" dirty="0"/>
              <a:t> - 20200801087</a:t>
            </a:r>
            <a:endParaRPr sz="2400" b="1" dirty="0">
              <a:sym typeface="Barlow Semi Condensed"/>
            </a:endParaRPr>
          </a:p>
        </p:txBody>
      </p:sp>
      <p:grpSp>
        <p:nvGrpSpPr>
          <p:cNvPr id="5" name="Google Shape;4241;p64"/>
          <p:cNvGrpSpPr/>
          <p:nvPr/>
        </p:nvGrpSpPr>
        <p:grpSpPr>
          <a:xfrm>
            <a:off x="-36512" y="2499742"/>
            <a:ext cx="3024336" cy="2643758"/>
            <a:chOff x="1338075" y="463925"/>
            <a:chExt cx="5022575" cy="4585450"/>
          </a:xfrm>
        </p:grpSpPr>
        <p:sp>
          <p:nvSpPr>
            <p:cNvPr id="6" name="Google Shape;4242;p64"/>
            <p:cNvSpPr/>
            <p:nvPr/>
          </p:nvSpPr>
          <p:spPr>
            <a:xfrm>
              <a:off x="1338075" y="522825"/>
              <a:ext cx="5022575" cy="4526325"/>
            </a:xfrm>
            <a:custGeom>
              <a:avLst/>
              <a:gdLst/>
              <a:ahLst/>
              <a:cxnLst/>
              <a:rect l="l" t="t" r="r" b="b"/>
              <a:pathLst>
                <a:path w="200903" h="181053" extrusionOk="0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243;p64"/>
            <p:cNvSpPr/>
            <p:nvPr/>
          </p:nvSpPr>
          <p:spPr>
            <a:xfrm>
              <a:off x="1455400" y="522600"/>
              <a:ext cx="4838550" cy="4526775"/>
            </a:xfrm>
            <a:custGeom>
              <a:avLst/>
              <a:gdLst/>
              <a:ahLst/>
              <a:cxnLst/>
              <a:rect l="l" t="t" r="r" b="b"/>
              <a:pathLst>
                <a:path w="193542" h="181071" extrusionOk="0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244;p64"/>
            <p:cNvSpPr/>
            <p:nvPr/>
          </p:nvSpPr>
          <p:spPr>
            <a:xfrm>
              <a:off x="2412500" y="519875"/>
              <a:ext cx="132625" cy="207650"/>
            </a:xfrm>
            <a:custGeom>
              <a:avLst/>
              <a:gdLst/>
              <a:ahLst/>
              <a:cxnLst/>
              <a:rect l="l" t="t" r="r" b="b"/>
              <a:pathLst>
                <a:path w="5305" h="8306" extrusionOk="0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245;p64"/>
            <p:cNvSpPr/>
            <p:nvPr/>
          </p:nvSpPr>
          <p:spPr>
            <a:xfrm>
              <a:off x="1792100" y="970475"/>
              <a:ext cx="143875" cy="203075"/>
            </a:xfrm>
            <a:custGeom>
              <a:avLst/>
              <a:gdLst/>
              <a:ahLst/>
              <a:cxnLst/>
              <a:rect l="l" t="t" r="r" b="b"/>
              <a:pathLst>
                <a:path w="5755" h="8123" extrusionOk="0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246;p64"/>
            <p:cNvSpPr/>
            <p:nvPr/>
          </p:nvSpPr>
          <p:spPr>
            <a:xfrm>
              <a:off x="2946900" y="802250"/>
              <a:ext cx="463700" cy="1052750"/>
            </a:xfrm>
            <a:custGeom>
              <a:avLst/>
              <a:gdLst/>
              <a:ahLst/>
              <a:cxnLst/>
              <a:rect l="l" t="t" r="r" b="b"/>
              <a:pathLst>
                <a:path w="18548" h="42110" extrusionOk="0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247;p64"/>
            <p:cNvSpPr/>
            <p:nvPr/>
          </p:nvSpPr>
          <p:spPr>
            <a:xfrm>
              <a:off x="1520500" y="464425"/>
              <a:ext cx="1581525" cy="1453275"/>
            </a:xfrm>
            <a:custGeom>
              <a:avLst/>
              <a:gdLst/>
              <a:ahLst/>
              <a:cxnLst/>
              <a:rect l="l" t="t" r="r" b="b"/>
              <a:pathLst>
                <a:path w="63261" h="58131" extrusionOk="0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248;p64"/>
            <p:cNvSpPr/>
            <p:nvPr/>
          </p:nvSpPr>
          <p:spPr>
            <a:xfrm>
              <a:off x="3260300" y="1467650"/>
              <a:ext cx="425950" cy="439600"/>
            </a:xfrm>
            <a:custGeom>
              <a:avLst/>
              <a:gdLst/>
              <a:ahLst/>
              <a:cxnLst/>
              <a:rect l="l" t="t" r="r" b="b"/>
              <a:pathLst>
                <a:path w="17038" h="17584" extrusionOk="0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49;p64"/>
            <p:cNvSpPr/>
            <p:nvPr/>
          </p:nvSpPr>
          <p:spPr>
            <a:xfrm>
              <a:off x="2417325" y="520175"/>
              <a:ext cx="120550" cy="207350"/>
            </a:xfrm>
            <a:custGeom>
              <a:avLst/>
              <a:gdLst/>
              <a:ahLst/>
              <a:cxnLst/>
              <a:rect l="l" t="t" r="r" b="b"/>
              <a:pathLst>
                <a:path w="4822" h="8294" extrusionOk="0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50;p64"/>
            <p:cNvSpPr/>
            <p:nvPr/>
          </p:nvSpPr>
          <p:spPr>
            <a:xfrm>
              <a:off x="1806575" y="970200"/>
              <a:ext cx="126200" cy="203350"/>
            </a:xfrm>
            <a:custGeom>
              <a:avLst/>
              <a:gdLst/>
              <a:ahLst/>
              <a:cxnLst/>
              <a:rect l="l" t="t" r="r" b="b"/>
              <a:pathLst>
                <a:path w="5048" h="8134" extrusionOk="0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51;p64"/>
            <p:cNvSpPr/>
            <p:nvPr/>
          </p:nvSpPr>
          <p:spPr>
            <a:xfrm>
              <a:off x="2948500" y="802250"/>
              <a:ext cx="460500" cy="1052750"/>
            </a:xfrm>
            <a:custGeom>
              <a:avLst/>
              <a:gdLst/>
              <a:ahLst/>
              <a:cxnLst/>
              <a:rect l="l" t="t" r="r" b="b"/>
              <a:pathLst>
                <a:path w="18420" h="42110" extrusionOk="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52;p64"/>
            <p:cNvSpPr/>
            <p:nvPr/>
          </p:nvSpPr>
          <p:spPr>
            <a:xfrm>
              <a:off x="1529325" y="463925"/>
              <a:ext cx="1564650" cy="1453775"/>
            </a:xfrm>
            <a:custGeom>
              <a:avLst/>
              <a:gdLst/>
              <a:ahLst/>
              <a:cxnLst/>
              <a:rect l="l" t="t" r="r" b="b"/>
              <a:pathLst>
                <a:path w="62586" h="58151" extrusionOk="0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253;p64"/>
            <p:cNvSpPr/>
            <p:nvPr/>
          </p:nvSpPr>
          <p:spPr>
            <a:xfrm>
              <a:off x="3261100" y="1467650"/>
              <a:ext cx="423525" cy="439600"/>
            </a:xfrm>
            <a:custGeom>
              <a:avLst/>
              <a:gdLst/>
              <a:ahLst/>
              <a:cxnLst/>
              <a:rect l="l" t="t" r="r" b="b"/>
              <a:pathLst>
                <a:path w="16941" h="17584" extrusionOk="0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254;p64"/>
            <p:cNvSpPr/>
            <p:nvPr/>
          </p:nvSpPr>
          <p:spPr>
            <a:xfrm>
              <a:off x="2983875" y="802250"/>
              <a:ext cx="389775" cy="1053550"/>
            </a:xfrm>
            <a:custGeom>
              <a:avLst/>
              <a:gdLst/>
              <a:ahLst/>
              <a:cxnLst/>
              <a:rect l="l" t="t" r="r" b="b"/>
              <a:pathLst>
                <a:path w="15591" h="42142" extrusionOk="0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255;p64"/>
            <p:cNvSpPr/>
            <p:nvPr/>
          </p:nvSpPr>
          <p:spPr>
            <a:xfrm>
              <a:off x="2682500" y="1458000"/>
              <a:ext cx="415500" cy="463700"/>
            </a:xfrm>
            <a:custGeom>
              <a:avLst/>
              <a:gdLst/>
              <a:ahLst/>
              <a:cxnLst/>
              <a:rect l="l" t="t" r="r" b="b"/>
              <a:pathLst>
                <a:path w="16620" h="18548" extrusionOk="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256;p64"/>
            <p:cNvSpPr/>
            <p:nvPr/>
          </p:nvSpPr>
          <p:spPr>
            <a:xfrm>
              <a:off x="3257100" y="1463625"/>
              <a:ext cx="432350" cy="447625"/>
            </a:xfrm>
            <a:custGeom>
              <a:avLst/>
              <a:gdLst/>
              <a:ahLst/>
              <a:cxnLst/>
              <a:rect l="l" t="t" r="r" b="b"/>
              <a:pathLst>
                <a:path w="17294" h="17905" extrusionOk="0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257;p64"/>
            <p:cNvSpPr/>
            <p:nvPr/>
          </p:nvSpPr>
          <p:spPr>
            <a:xfrm>
              <a:off x="3434700" y="1007975"/>
              <a:ext cx="226625" cy="229850"/>
            </a:xfrm>
            <a:custGeom>
              <a:avLst/>
              <a:gdLst/>
              <a:ahLst/>
              <a:cxnLst/>
              <a:rect l="l" t="t" r="r" b="b"/>
              <a:pathLst>
                <a:path w="9065" h="9194" extrusionOk="0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258;p64"/>
            <p:cNvSpPr/>
            <p:nvPr/>
          </p:nvSpPr>
          <p:spPr>
            <a:xfrm>
              <a:off x="3428250" y="1001550"/>
              <a:ext cx="240325" cy="242700"/>
            </a:xfrm>
            <a:custGeom>
              <a:avLst/>
              <a:gdLst/>
              <a:ahLst/>
              <a:cxnLst/>
              <a:rect l="l" t="t" r="r" b="b"/>
              <a:pathLst>
                <a:path w="9613" h="9708" extrusionOk="0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259;p64"/>
            <p:cNvSpPr/>
            <p:nvPr/>
          </p:nvSpPr>
          <p:spPr>
            <a:xfrm>
              <a:off x="3804350" y="1436300"/>
              <a:ext cx="204950" cy="566025"/>
            </a:xfrm>
            <a:custGeom>
              <a:avLst/>
              <a:gdLst/>
              <a:ahLst/>
              <a:cxnLst/>
              <a:rect l="l" t="t" r="r" b="b"/>
              <a:pathLst>
                <a:path w="8198" h="22641" extrusionOk="0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260;p64"/>
            <p:cNvSpPr/>
            <p:nvPr/>
          </p:nvSpPr>
          <p:spPr>
            <a:xfrm>
              <a:off x="3797925" y="1429875"/>
              <a:ext cx="213775" cy="579425"/>
            </a:xfrm>
            <a:custGeom>
              <a:avLst/>
              <a:gdLst/>
              <a:ahLst/>
              <a:cxnLst/>
              <a:rect l="l" t="t" r="r" b="b"/>
              <a:pathLst>
                <a:path w="8551" h="23177" extrusionOk="0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261;p64"/>
            <p:cNvSpPr/>
            <p:nvPr/>
          </p:nvSpPr>
          <p:spPr>
            <a:xfrm>
              <a:off x="3106825" y="1594975"/>
              <a:ext cx="767475" cy="595950"/>
            </a:xfrm>
            <a:custGeom>
              <a:avLst/>
              <a:gdLst/>
              <a:ahLst/>
              <a:cxnLst/>
              <a:rect l="l" t="t" r="r" b="b"/>
              <a:pathLst>
                <a:path w="30699" h="23838" extrusionOk="0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262;p64"/>
            <p:cNvSpPr/>
            <p:nvPr/>
          </p:nvSpPr>
          <p:spPr>
            <a:xfrm>
              <a:off x="3100400" y="1588175"/>
              <a:ext cx="781125" cy="609375"/>
            </a:xfrm>
            <a:custGeom>
              <a:avLst/>
              <a:gdLst/>
              <a:ahLst/>
              <a:cxnLst/>
              <a:rect l="l" t="t" r="r" b="b"/>
              <a:pathLst>
                <a:path w="31245" h="24375" extrusionOk="0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263;p64"/>
            <p:cNvSpPr/>
            <p:nvPr/>
          </p:nvSpPr>
          <p:spPr>
            <a:xfrm>
              <a:off x="3300475" y="1435225"/>
              <a:ext cx="606750" cy="742775"/>
            </a:xfrm>
            <a:custGeom>
              <a:avLst/>
              <a:gdLst/>
              <a:ahLst/>
              <a:cxnLst/>
              <a:rect l="l" t="t" r="r" b="b"/>
              <a:pathLst>
                <a:path w="24270" h="29711" extrusionOk="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264;p64"/>
            <p:cNvSpPr/>
            <p:nvPr/>
          </p:nvSpPr>
          <p:spPr>
            <a:xfrm>
              <a:off x="3294050" y="1428275"/>
              <a:ext cx="605950" cy="757025"/>
            </a:xfrm>
            <a:custGeom>
              <a:avLst/>
              <a:gdLst/>
              <a:ahLst/>
              <a:cxnLst/>
              <a:rect l="l" t="t" r="r" b="b"/>
              <a:pathLst>
                <a:path w="24238" h="30281" extrusionOk="0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265;p64"/>
            <p:cNvSpPr/>
            <p:nvPr/>
          </p:nvSpPr>
          <p:spPr>
            <a:xfrm>
              <a:off x="3471650" y="1404675"/>
              <a:ext cx="296550" cy="281575"/>
            </a:xfrm>
            <a:custGeom>
              <a:avLst/>
              <a:gdLst/>
              <a:ahLst/>
              <a:cxnLst/>
              <a:rect l="l" t="t" r="r" b="b"/>
              <a:pathLst>
                <a:path w="11862" h="11263" extrusionOk="0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266;p64"/>
            <p:cNvSpPr/>
            <p:nvPr/>
          </p:nvSpPr>
          <p:spPr>
            <a:xfrm>
              <a:off x="3465225" y="1397725"/>
              <a:ext cx="310225" cy="295550"/>
            </a:xfrm>
            <a:custGeom>
              <a:avLst/>
              <a:gdLst/>
              <a:ahLst/>
              <a:cxnLst/>
              <a:rect l="l" t="t" r="r" b="b"/>
              <a:pathLst>
                <a:path w="12409" h="11822" extrusionOk="0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267;p64"/>
            <p:cNvSpPr/>
            <p:nvPr/>
          </p:nvSpPr>
          <p:spPr>
            <a:xfrm>
              <a:off x="3502200" y="1399325"/>
              <a:ext cx="156725" cy="307825"/>
            </a:xfrm>
            <a:custGeom>
              <a:avLst/>
              <a:gdLst/>
              <a:ahLst/>
              <a:cxnLst/>
              <a:rect l="l" t="t" r="r" b="b"/>
              <a:pathLst>
                <a:path w="6269" h="12313" extrusionOk="0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268;p64"/>
            <p:cNvSpPr/>
            <p:nvPr/>
          </p:nvSpPr>
          <p:spPr>
            <a:xfrm>
              <a:off x="3494150" y="1392900"/>
              <a:ext cx="172000" cy="321200"/>
            </a:xfrm>
            <a:custGeom>
              <a:avLst/>
              <a:gdLst/>
              <a:ahLst/>
              <a:cxnLst/>
              <a:rect l="l" t="t" r="r" b="b"/>
              <a:pathLst>
                <a:path w="6880" h="12848" extrusionOk="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269;p64"/>
            <p:cNvSpPr/>
            <p:nvPr/>
          </p:nvSpPr>
          <p:spPr>
            <a:xfrm>
              <a:off x="3432275" y="1102075"/>
              <a:ext cx="359250" cy="500225"/>
            </a:xfrm>
            <a:custGeom>
              <a:avLst/>
              <a:gdLst/>
              <a:ahLst/>
              <a:cxnLst/>
              <a:rect l="l" t="t" r="r" b="b"/>
              <a:pathLst>
                <a:path w="14370" h="20009" extrusionOk="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270;p64"/>
            <p:cNvSpPr/>
            <p:nvPr/>
          </p:nvSpPr>
          <p:spPr>
            <a:xfrm>
              <a:off x="3457200" y="1095575"/>
              <a:ext cx="335925" cy="513525"/>
            </a:xfrm>
            <a:custGeom>
              <a:avLst/>
              <a:gdLst/>
              <a:ahLst/>
              <a:cxnLst/>
              <a:rect l="l" t="t" r="r" b="b"/>
              <a:pathLst>
                <a:path w="13437" h="20541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271;p64"/>
            <p:cNvSpPr/>
            <p:nvPr/>
          </p:nvSpPr>
          <p:spPr>
            <a:xfrm>
              <a:off x="3459600" y="1102075"/>
              <a:ext cx="323875" cy="276500"/>
            </a:xfrm>
            <a:custGeom>
              <a:avLst/>
              <a:gdLst/>
              <a:ahLst/>
              <a:cxnLst/>
              <a:rect l="l" t="t" r="r" b="b"/>
              <a:pathLst>
                <a:path w="12955" h="11060" extrusionOk="0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272;p64"/>
            <p:cNvSpPr/>
            <p:nvPr/>
          </p:nvSpPr>
          <p:spPr>
            <a:xfrm>
              <a:off x="3457200" y="1095575"/>
              <a:ext cx="333525" cy="290125"/>
            </a:xfrm>
            <a:custGeom>
              <a:avLst/>
              <a:gdLst/>
              <a:ahLst/>
              <a:cxnLst/>
              <a:rect l="l" t="t" r="r" b="b"/>
              <a:pathLst>
                <a:path w="13341" h="11605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273;p64"/>
            <p:cNvSpPr/>
            <p:nvPr/>
          </p:nvSpPr>
          <p:spPr>
            <a:xfrm>
              <a:off x="3464200" y="1340575"/>
              <a:ext cx="70150" cy="105400"/>
            </a:xfrm>
            <a:custGeom>
              <a:avLst/>
              <a:gdLst/>
              <a:ahLst/>
              <a:cxnLst/>
              <a:rect l="l" t="t" r="r" b="b"/>
              <a:pathLst>
                <a:path w="2806" h="4216" extrusionOk="0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274;p64"/>
            <p:cNvSpPr/>
            <p:nvPr/>
          </p:nvSpPr>
          <p:spPr>
            <a:xfrm>
              <a:off x="3462825" y="1334250"/>
              <a:ext cx="78775" cy="118150"/>
            </a:xfrm>
            <a:custGeom>
              <a:avLst/>
              <a:gdLst/>
              <a:ahLst/>
              <a:cxnLst/>
              <a:rect l="l" t="t" r="r" b="b"/>
              <a:pathLst>
                <a:path w="3151" h="4726" extrusionOk="0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275;p64"/>
            <p:cNvSpPr/>
            <p:nvPr/>
          </p:nvSpPr>
          <p:spPr>
            <a:xfrm>
              <a:off x="3358350" y="1860450"/>
              <a:ext cx="196900" cy="140000"/>
            </a:xfrm>
            <a:custGeom>
              <a:avLst/>
              <a:gdLst/>
              <a:ahLst/>
              <a:cxnLst/>
              <a:rect l="l" t="t" r="r" b="b"/>
              <a:pathLst>
                <a:path w="7876" h="5600" extrusionOk="0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276;p64"/>
            <p:cNvSpPr/>
            <p:nvPr/>
          </p:nvSpPr>
          <p:spPr>
            <a:xfrm>
              <a:off x="3617100" y="1700525"/>
              <a:ext cx="40225" cy="189850"/>
            </a:xfrm>
            <a:custGeom>
              <a:avLst/>
              <a:gdLst/>
              <a:ahLst/>
              <a:cxnLst/>
              <a:rect l="l" t="t" r="r" b="b"/>
              <a:pathLst>
                <a:path w="1609" h="7594" extrusionOk="0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277;p64"/>
            <p:cNvSpPr/>
            <p:nvPr/>
          </p:nvSpPr>
          <p:spPr>
            <a:xfrm>
              <a:off x="2852875" y="1675025"/>
              <a:ext cx="234675" cy="478400"/>
            </a:xfrm>
            <a:custGeom>
              <a:avLst/>
              <a:gdLst/>
              <a:ahLst/>
              <a:cxnLst/>
              <a:rect l="l" t="t" r="r" b="b"/>
              <a:pathLst>
                <a:path w="9387" h="19136" extrusionOk="0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78;p64"/>
            <p:cNvSpPr/>
            <p:nvPr/>
          </p:nvSpPr>
          <p:spPr>
            <a:xfrm>
              <a:off x="2854475" y="1667750"/>
              <a:ext cx="232275" cy="491825"/>
            </a:xfrm>
            <a:custGeom>
              <a:avLst/>
              <a:gdLst/>
              <a:ahLst/>
              <a:cxnLst/>
              <a:rect l="l" t="t" r="r" b="b"/>
              <a:pathLst>
                <a:path w="9291" h="19673" extrusionOk="0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279;p64"/>
            <p:cNvSpPr/>
            <p:nvPr/>
          </p:nvSpPr>
          <p:spPr>
            <a:xfrm>
              <a:off x="2232500" y="1920075"/>
              <a:ext cx="607550" cy="897025"/>
            </a:xfrm>
            <a:custGeom>
              <a:avLst/>
              <a:gdLst/>
              <a:ahLst/>
              <a:cxnLst/>
              <a:rect l="l" t="t" r="r" b="b"/>
              <a:pathLst>
                <a:path w="24302" h="35881" extrusionOk="0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280;p64"/>
            <p:cNvSpPr/>
            <p:nvPr/>
          </p:nvSpPr>
          <p:spPr>
            <a:xfrm>
              <a:off x="2226050" y="1912850"/>
              <a:ext cx="621225" cy="911300"/>
            </a:xfrm>
            <a:custGeom>
              <a:avLst/>
              <a:gdLst/>
              <a:ahLst/>
              <a:cxnLst/>
              <a:rect l="l" t="t" r="r" b="b"/>
              <a:pathLst>
                <a:path w="24849" h="36452" extrusionOk="0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281;p64"/>
            <p:cNvSpPr/>
            <p:nvPr/>
          </p:nvSpPr>
          <p:spPr>
            <a:xfrm>
              <a:off x="2330525" y="1675750"/>
              <a:ext cx="585850" cy="1056000"/>
            </a:xfrm>
            <a:custGeom>
              <a:avLst/>
              <a:gdLst/>
              <a:ahLst/>
              <a:cxnLst/>
              <a:rect l="l" t="t" r="r" b="b"/>
              <a:pathLst>
                <a:path w="23434" h="42240" extrusionOk="0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282;p64"/>
            <p:cNvSpPr/>
            <p:nvPr/>
          </p:nvSpPr>
          <p:spPr>
            <a:xfrm>
              <a:off x="2338575" y="1668550"/>
              <a:ext cx="584250" cy="1069625"/>
            </a:xfrm>
            <a:custGeom>
              <a:avLst/>
              <a:gdLst/>
              <a:ahLst/>
              <a:cxnLst/>
              <a:rect l="l" t="t" r="r" b="b"/>
              <a:pathLst>
                <a:path w="23370" h="42785" extrusionOk="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283;p64"/>
            <p:cNvSpPr/>
            <p:nvPr/>
          </p:nvSpPr>
          <p:spPr>
            <a:xfrm>
              <a:off x="2408475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284;p64"/>
            <p:cNvSpPr/>
            <p:nvPr/>
          </p:nvSpPr>
          <p:spPr>
            <a:xfrm>
              <a:off x="24060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285;p64"/>
            <p:cNvSpPr/>
            <p:nvPr/>
          </p:nvSpPr>
          <p:spPr>
            <a:xfrm>
              <a:off x="2410900" y="4419300"/>
              <a:ext cx="465300" cy="132625"/>
            </a:xfrm>
            <a:custGeom>
              <a:avLst/>
              <a:gdLst/>
              <a:ahLst/>
              <a:cxnLst/>
              <a:rect l="l" t="t" r="r" b="b"/>
              <a:pathLst>
                <a:path w="18612" h="5305" extrusionOk="0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286;p64"/>
            <p:cNvSpPr/>
            <p:nvPr/>
          </p:nvSpPr>
          <p:spPr>
            <a:xfrm>
              <a:off x="2406075" y="4412675"/>
              <a:ext cx="462900" cy="145675"/>
            </a:xfrm>
            <a:custGeom>
              <a:avLst/>
              <a:gdLst/>
              <a:ahLst/>
              <a:cxnLst/>
              <a:rect l="l" t="t" r="r" b="b"/>
              <a:pathLst>
                <a:path w="18516" h="5827" extrusionOk="0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287;p64"/>
            <p:cNvSpPr/>
            <p:nvPr/>
          </p:nvSpPr>
          <p:spPr>
            <a:xfrm>
              <a:off x="4440000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288;p64"/>
            <p:cNvSpPr/>
            <p:nvPr/>
          </p:nvSpPr>
          <p:spPr>
            <a:xfrm>
              <a:off x="44319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289;p64"/>
            <p:cNvSpPr/>
            <p:nvPr/>
          </p:nvSpPr>
          <p:spPr>
            <a:xfrm>
              <a:off x="4647325" y="4419300"/>
              <a:ext cx="466125" cy="132625"/>
            </a:xfrm>
            <a:custGeom>
              <a:avLst/>
              <a:gdLst/>
              <a:ahLst/>
              <a:cxnLst/>
              <a:rect l="l" t="t" r="r" b="b"/>
              <a:pathLst>
                <a:path w="18645" h="5305" extrusionOk="0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290;p64"/>
            <p:cNvSpPr/>
            <p:nvPr/>
          </p:nvSpPr>
          <p:spPr>
            <a:xfrm>
              <a:off x="4655375" y="4412675"/>
              <a:ext cx="462100" cy="145675"/>
            </a:xfrm>
            <a:custGeom>
              <a:avLst/>
              <a:gdLst/>
              <a:ahLst/>
              <a:cxnLst/>
              <a:rect l="l" t="t" r="r" b="b"/>
              <a:pathLst>
                <a:path w="18484" h="5827" extrusionOk="0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291;p64"/>
            <p:cNvSpPr/>
            <p:nvPr/>
          </p:nvSpPr>
          <p:spPr>
            <a:xfrm>
              <a:off x="1932200" y="3946775"/>
              <a:ext cx="1003475" cy="650250"/>
            </a:xfrm>
            <a:custGeom>
              <a:avLst/>
              <a:gdLst/>
              <a:ahLst/>
              <a:cxnLst/>
              <a:rect l="l" t="t" r="r" b="b"/>
              <a:pathLst>
                <a:path w="40139" h="26010" extrusionOk="0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292;p64"/>
            <p:cNvSpPr/>
            <p:nvPr/>
          </p:nvSpPr>
          <p:spPr>
            <a:xfrm>
              <a:off x="1929525" y="3940350"/>
              <a:ext cx="1011775" cy="663000"/>
            </a:xfrm>
            <a:custGeom>
              <a:avLst/>
              <a:gdLst/>
              <a:ahLst/>
              <a:cxnLst/>
              <a:rect l="l" t="t" r="r" b="b"/>
              <a:pathLst>
                <a:path w="40471" h="26520" extrusionOk="0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293;p64"/>
            <p:cNvSpPr/>
            <p:nvPr/>
          </p:nvSpPr>
          <p:spPr>
            <a:xfrm>
              <a:off x="1780050" y="3140675"/>
              <a:ext cx="339950" cy="886500"/>
            </a:xfrm>
            <a:custGeom>
              <a:avLst/>
              <a:gdLst/>
              <a:ahLst/>
              <a:cxnLst/>
              <a:rect l="l" t="t" r="r" b="b"/>
              <a:pathLst>
                <a:path w="13598" h="35460" extrusionOk="0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294;p64"/>
            <p:cNvSpPr/>
            <p:nvPr/>
          </p:nvSpPr>
          <p:spPr>
            <a:xfrm>
              <a:off x="1798550" y="3133525"/>
              <a:ext cx="327900" cy="900075"/>
            </a:xfrm>
            <a:custGeom>
              <a:avLst/>
              <a:gdLst/>
              <a:ahLst/>
              <a:cxnLst/>
              <a:rect l="l" t="t" r="r" b="b"/>
              <a:pathLst>
                <a:path w="13116" h="36003" extrusionOk="0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295;p64"/>
            <p:cNvSpPr/>
            <p:nvPr/>
          </p:nvSpPr>
          <p:spPr>
            <a:xfrm>
              <a:off x="2044450" y="3431675"/>
              <a:ext cx="838175" cy="676200"/>
            </a:xfrm>
            <a:custGeom>
              <a:avLst/>
              <a:gdLst/>
              <a:ahLst/>
              <a:cxnLst/>
              <a:rect l="l" t="t" r="r" b="b"/>
              <a:pathLst>
                <a:path w="33527" h="27048" extrusionOk="0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296;p64"/>
            <p:cNvSpPr/>
            <p:nvPr/>
          </p:nvSpPr>
          <p:spPr>
            <a:xfrm>
              <a:off x="2038025" y="3425250"/>
              <a:ext cx="849425" cy="689525"/>
            </a:xfrm>
            <a:custGeom>
              <a:avLst/>
              <a:gdLst/>
              <a:ahLst/>
              <a:cxnLst/>
              <a:rect l="l" t="t" r="r" b="b"/>
              <a:pathLst>
                <a:path w="33977" h="27581" extrusionOk="0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297;p64"/>
            <p:cNvSpPr/>
            <p:nvPr/>
          </p:nvSpPr>
          <p:spPr>
            <a:xfrm>
              <a:off x="2705825" y="3762375"/>
              <a:ext cx="401825" cy="213375"/>
            </a:xfrm>
            <a:custGeom>
              <a:avLst/>
              <a:gdLst/>
              <a:ahLst/>
              <a:cxnLst/>
              <a:rect l="l" t="t" r="r" b="b"/>
              <a:pathLst>
                <a:path w="16073" h="8535" extrusionOk="0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298;p64"/>
            <p:cNvSpPr/>
            <p:nvPr/>
          </p:nvSpPr>
          <p:spPr>
            <a:xfrm>
              <a:off x="2699375" y="3755525"/>
              <a:ext cx="400225" cy="227450"/>
            </a:xfrm>
            <a:custGeom>
              <a:avLst/>
              <a:gdLst/>
              <a:ahLst/>
              <a:cxnLst/>
              <a:rect l="l" t="t" r="r" b="b"/>
              <a:pathLst>
                <a:path w="16009" h="9098" extrusionOk="0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299;p64"/>
            <p:cNvSpPr/>
            <p:nvPr/>
          </p:nvSpPr>
          <p:spPr>
            <a:xfrm>
              <a:off x="1997025" y="3365950"/>
              <a:ext cx="784350" cy="686200"/>
            </a:xfrm>
            <a:custGeom>
              <a:avLst/>
              <a:gdLst/>
              <a:ahLst/>
              <a:cxnLst/>
              <a:rect l="l" t="t" r="r" b="b"/>
              <a:pathLst>
                <a:path w="31374" h="27448" extrusionOk="0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300;p64"/>
            <p:cNvSpPr/>
            <p:nvPr/>
          </p:nvSpPr>
          <p:spPr>
            <a:xfrm>
              <a:off x="1994625" y="3359350"/>
              <a:ext cx="793975" cy="699150"/>
            </a:xfrm>
            <a:custGeom>
              <a:avLst/>
              <a:gdLst/>
              <a:ahLst/>
              <a:cxnLst/>
              <a:rect l="l" t="t" r="r" b="b"/>
              <a:pathLst>
                <a:path w="31759" h="27966" extrusionOk="0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301;p64"/>
            <p:cNvSpPr/>
            <p:nvPr/>
          </p:nvSpPr>
          <p:spPr>
            <a:xfrm>
              <a:off x="4052675" y="1352675"/>
              <a:ext cx="217625" cy="519725"/>
            </a:xfrm>
            <a:custGeom>
              <a:avLst/>
              <a:gdLst/>
              <a:ahLst/>
              <a:cxnLst/>
              <a:rect l="l" t="t" r="r" b="b"/>
              <a:pathLst>
                <a:path w="8705" h="20789" extrusionOk="0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302;p64"/>
            <p:cNvSpPr/>
            <p:nvPr/>
          </p:nvSpPr>
          <p:spPr>
            <a:xfrm>
              <a:off x="4047850" y="1346300"/>
              <a:ext cx="224225" cy="532825"/>
            </a:xfrm>
            <a:custGeom>
              <a:avLst/>
              <a:gdLst/>
              <a:ahLst/>
              <a:cxnLst/>
              <a:rect l="l" t="t" r="r" b="b"/>
              <a:pathLst>
                <a:path w="8969" h="21313" extrusionOk="0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303;p64"/>
            <p:cNvSpPr/>
            <p:nvPr/>
          </p:nvSpPr>
          <p:spPr>
            <a:xfrm>
              <a:off x="4232675" y="1580025"/>
              <a:ext cx="750600" cy="670350"/>
            </a:xfrm>
            <a:custGeom>
              <a:avLst/>
              <a:gdLst/>
              <a:ahLst/>
              <a:cxnLst/>
              <a:rect l="l" t="t" r="r" b="b"/>
              <a:pathLst>
                <a:path w="30024" h="26814" extrusionOk="0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304;p64"/>
            <p:cNvSpPr/>
            <p:nvPr/>
          </p:nvSpPr>
          <p:spPr>
            <a:xfrm>
              <a:off x="4226250" y="1573725"/>
              <a:ext cx="763450" cy="683300"/>
            </a:xfrm>
            <a:custGeom>
              <a:avLst/>
              <a:gdLst/>
              <a:ahLst/>
              <a:cxnLst/>
              <a:rect l="l" t="t" r="r" b="b"/>
              <a:pathLst>
                <a:path w="30538" h="27332" extrusionOk="0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305;p64"/>
            <p:cNvSpPr/>
            <p:nvPr/>
          </p:nvSpPr>
          <p:spPr>
            <a:xfrm>
              <a:off x="4206950" y="1267500"/>
              <a:ext cx="706400" cy="822825"/>
            </a:xfrm>
            <a:custGeom>
              <a:avLst/>
              <a:gdLst/>
              <a:ahLst/>
              <a:cxnLst/>
              <a:rect l="l" t="t" r="r" b="b"/>
              <a:pathLst>
                <a:path w="28256" h="32913" extrusionOk="0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306;p64"/>
            <p:cNvSpPr/>
            <p:nvPr/>
          </p:nvSpPr>
          <p:spPr>
            <a:xfrm>
              <a:off x="4203750" y="1261100"/>
              <a:ext cx="716025" cy="835800"/>
            </a:xfrm>
            <a:custGeom>
              <a:avLst/>
              <a:gdLst/>
              <a:ahLst/>
              <a:cxnLst/>
              <a:rect l="l" t="t" r="r" b="b"/>
              <a:pathLst>
                <a:path w="28641" h="33432" extrusionOk="0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307;p64"/>
            <p:cNvSpPr/>
            <p:nvPr/>
          </p:nvSpPr>
          <p:spPr>
            <a:xfrm>
              <a:off x="4358850" y="1471650"/>
              <a:ext cx="194500" cy="575425"/>
            </a:xfrm>
            <a:custGeom>
              <a:avLst/>
              <a:gdLst/>
              <a:ahLst/>
              <a:cxnLst/>
              <a:rect l="l" t="t" r="r" b="b"/>
              <a:pathLst>
                <a:path w="7780" h="23017" extrusionOk="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308;p64"/>
            <p:cNvSpPr/>
            <p:nvPr/>
          </p:nvSpPr>
          <p:spPr>
            <a:xfrm>
              <a:off x="4351600" y="1465225"/>
              <a:ext cx="208975" cy="588275"/>
            </a:xfrm>
            <a:custGeom>
              <a:avLst/>
              <a:gdLst/>
              <a:ahLst/>
              <a:cxnLst/>
              <a:rect l="l" t="t" r="r" b="b"/>
              <a:pathLst>
                <a:path w="8359" h="23531" extrusionOk="0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309;p64"/>
            <p:cNvSpPr/>
            <p:nvPr/>
          </p:nvSpPr>
          <p:spPr>
            <a:xfrm>
              <a:off x="4399025" y="1330225"/>
              <a:ext cx="261200" cy="301375"/>
            </a:xfrm>
            <a:custGeom>
              <a:avLst/>
              <a:gdLst/>
              <a:ahLst/>
              <a:cxnLst/>
              <a:rect l="l" t="t" r="r" b="b"/>
              <a:pathLst>
                <a:path w="10448" h="12055" extrusionOk="0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310;p64"/>
            <p:cNvSpPr/>
            <p:nvPr/>
          </p:nvSpPr>
          <p:spPr>
            <a:xfrm>
              <a:off x="4392600" y="1323800"/>
              <a:ext cx="265200" cy="314225"/>
            </a:xfrm>
            <a:custGeom>
              <a:avLst/>
              <a:gdLst/>
              <a:ahLst/>
              <a:cxnLst/>
              <a:rect l="l" t="t" r="r" b="b"/>
              <a:pathLst>
                <a:path w="10608" h="12569" extrusionOk="0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311;p64"/>
            <p:cNvSpPr/>
            <p:nvPr/>
          </p:nvSpPr>
          <p:spPr>
            <a:xfrm>
              <a:off x="4693150" y="1284575"/>
              <a:ext cx="77975" cy="92900"/>
            </a:xfrm>
            <a:custGeom>
              <a:avLst/>
              <a:gdLst/>
              <a:ahLst/>
              <a:cxnLst/>
              <a:rect l="l" t="t" r="r" b="b"/>
              <a:pathLst>
                <a:path w="3119" h="3716" extrusionOk="0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312;p64"/>
            <p:cNvSpPr/>
            <p:nvPr/>
          </p:nvSpPr>
          <p:spPr>
            <a:xfrm>
              <a:off x="4685100" y="1277975"/>
              <a:ext cx="88425" cy="106125"/>
            </a:xfrm>
            <a:custGeom>
              <a:avLst/>
              <a:gdLst/>
              <a:ahLst/>
              <a:cxnLst/>
              <a:rect l="l" t="t" r="r" b="b"/>
              <a:pathLst>
                <a:path w="3537" h="4245" extrusionOk="0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313;p64"/>
            <p:cNvSpPr/>
            <p:nvPr/>
          </p:nvSpPr>
          <p:spPr>
            <a:xfrm>
              <a:off x="4422325" y="1150100"/>
              <a:ext cx="55475" cy="116650"/>
            </a:xfrm>
            <a:custGeom>
              <a:avLst/>
              <a:gdLst/>
              <a:ahLst/>
              <a:cxnLst/>
              <a:rect l="l" t="t" r="r" b="b"/>
              <a:pathLst>
                <a:path w="2219" h="4666" extrusionOk="0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14;p64"/>
            <p:cNvSpPr/>
            <p:nvPr/>
          </p:nvSpPr>
          <p:spPr>
            <a:xfrm>
              <a:off x="4425550" y="1143775"/>
              <a:ext cx="59475" cy="129425"/>
            </a:xfrm>
            <a:custGeom>
              <a:avLst/>
              <a:gdLst/>
              <a:ahLst/>
              <a:cxnLst/>
              <a:rect l="l" t="t" r="r" b="b"/>
              <a:pathLst>
                <a:path w="2379" h="5177" extrusionOk="0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5;p64"/>
            <p:cNvSpPr/>
            <p:nvPr/>
          </p:nvSpPr>
          <p:spPr>
            <a:xfrm>
              <a:off x="4469750" y="1442050"/>
              <a:ext cx="140350" cy="85950"/>
            </a:xfrm>
            <a:custGeom>
              <a:avLst/>
              <a:gdLst/>
              <a:ahLst/>
              <a:cxnLst/>
              <a:rect l="l" t="t" r="r" b="b"/>
              <a:pathLst>
                <a:path w="5614" h="3438" extrusionOk="0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316;p64"/>
            <p:cNvSpPr/>
            <p:nvPr/>
          </p:nvSpPr>
          <p:spPr>
            <a:xfrm>
              <a:off x="4470550" y="1435500"/>
              <a:ext cx="145475" cy="98875"/>
            </a:xfrm>
            <a:custGeom>
              <a:avLst/>
              <a:gdLst/>
              <a:ahLst/>
              <a:cxnLst/>
              <a:rect l="l" t="t" r="r" b="b"/>
              <a:pathLst>
                <a:path w="5819" h="3955" extrusionOk="0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317;p64"/>
            <p:cNvSpPr/>
            <p:nvPr/>
          </p:nvSpPr>
          <p:spPr>
            <a:xfrm>
              <a:off x="4434375" y="979525"/>
              <a:ext cx="393000" cy="529650"/>
            </a:xfrm>
            <a:custGeom>
              <a:avLst/>
              <a:gdLst/>
              <a:ahLst/>
              <a:cxnLst/>
              <a:rect l="l" t="t" r="r" b="b"/>
              <a:pathLst>
                <a:path w="15720" h="21186" extrusionOk="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318;p64"/>
            <p:cNvSpPr/>
            <p:nvPr/>
          </p:nvSpPr>
          <p:spPr>
            <a:xfrm>
              <a:off x="4427950" y="972625"/>
              <a:ext cx="394600" cy="543250"/>
            </a:xfrm>
            <a:custGeom>
              <a:avLst/>
              <a:gdLst/>
              <a:ahLst/>
              <a:cxnLst/>
              <a:rect l="l" t="t" r="r" b="b"/>
              <a:pathLst>
                <a:path w="15784" h="21730" extrusionOk="0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319;p64"/>
            <p:cNvSpPr/>
            <p:nvPr/>
          </p:nvSpPr>
          <p:spPr>
            <a:xfrm>
              <a:off x="4455275" y="979525"/>
              <a:ext cx="372100" cy="369200"/>
            </a:xfrm>
            <a:custGeom>
              <a:avLst/>
              <a:gdLst/>
              <a:ahLst/>
              <a:cxnLst/>
              <a:rect l="l" t="t" r="r" b="b"/>
              <a:pathLst>
                <a:path w="14884" h="14768" extrusionOk="0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320;p64"/>
            <p:cNvSpPr/>
            <p:nvPr/>
          </p:nvSpPr>
          <p:spPr>
            <a:xfrm>
              <a:off x="4448050" y="972625"/>
              <a:ext cx="374500" cy="382750"/>
            </a:xfrm>
            <a:custGeom>
              <a:avLst/>
              <a:gdLst/>
              <a:ahLst/>
              <a:cxnLst/>
              <a:rect l="l" t="t" r="r" b="b"/>
              <a:pathLst>
                <a:path w="14980" h="15310" extrusionOk="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321;p64"/>
            <p:cNvSpPr/>
            <p:nvPr/>
          </p:nvSpPr>
          <p:spPr>
            <a:xfrm>
              <a:off x="4414300" y="1239600"/>
              <a:ext cx="283700" cy="158775"/>
            </a:xfrm>
            <a:custGeom>
              <a:avLst/>
              <a:gdLst/>
              <a:ahLst/>
              <a:cxnLst/>
              <a:rect l="l" t="t" r="r" b="b"/>
              <a:pathLst>
                <a:path w="11348" h="6351" extrusionOk="0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322;p64"/>
            <p:cNvSpPr/>
            <p:nvPr/>
          </p:nvSpPr>
          <p:spPr>
            <a:xfrm>
              <a:off x="4412675" y="1232975"/>
              <a:ext cx="279700" cy="172000"/>
            </a:xfrm>
            <a:custGeom>
              <a:avLst/>
              <a:gdLst/>
              <a:ahLst/>
              <a:cxnLst/>
              <a:rect l="l" t="t" r="r" b="b"/>
              <a:pathLst>
                <a:path w="11188" h="6880" extrusionOk="0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323;p64"/>
            <p:cNvSpPr/>
            <p:nvPr/>
          </p:nvSpPr>
          <p:spPr>
            <a:xfrm>
              <a:off x="4690725" y="1282000"/>
              <a:ext cx="57900" cy="58700"/>
            </a:xfrm>
            <a:custGeom>
              <a:avLst/>
              <a:gdLst/>
              <a:ahLst/>
              <a:cxnLst/>
              <a:rect l="l" t="t" r="r" b="b"/>
              <a:pathLst>
                <a:path w="2316" h="2348" extrusionOk="0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324;p64"/>
            <p:cNvSpPr/>
            <p:nvPr/>
          </p:nvSpPr>
          <p:spPr>
            <a:xfrm>
              <a:off x="4682700" y="1275375"/>
              <a:ext cx="73150" cy="71750"/>
            </a:xfrm>
            <a:custGeom>
              <a:avLst/>
              <a:gdLst/>
              <a:ahLst/>
              <a:cxnLst/>
              <a:rect l="l" t="t" r="r" b="b"/>
              <a:pathLst>
                <a:path w="2926" h="2870" extrusionOk="0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325;p64"/>
            <p:cNvSpPr/>
            <p:nvPr/>
          </p:nvSpPr>
          <p:spPr>
            <a:xfrm>
              <a:off x="4434375" y="1175925"/>
              <a:ext cx="30575" cy="68325"/>
            </a:xfrm>
            <a:custGeom>
              <a:avLst/>
              <a:gdLst/>
              <a:ahLst/>
              <a:cxnLst/>
              <a:rect l="l" t="t" r="r" b="b"/>
              <a:pathLst>
                <a:path w="1223" h="2733" extrusionOk="0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326;p64"/>
            <p:cNvSpPr/>
            <p:nvPr/>
          </p:nvSpPr>
          <p:spPr>
            <a:xfrm>
              <a:off x="4427150" y="1168875"/>
              <a:ext cx="45825" cy="81650"/>
            </a:xfrm>
            <a:custGeom>
              <a:avLst/>
              <a:gdLst/>
              <a:ahLst/>
              <a:cxnLst/>
              <a:rect l="l" t="t" r="r" b="b"/>
              <a:pathLst>
                <a:path w="1833" h="3266" extrusionOk="0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327;p64"/>
            <p:cNvSpPr/>
            <p:nvPr/>
          </p:nvSpPr>
          <p:spPr>
            <a:xfrm>
              <a:off x="4885200" y="1781050"/>
              <a:ext cx="310225" cy="341175"/>
            </a:xfrm>
            <a:custGeom>
              <a:avLst/>
              <a:gdLst/>
              <a:ahLst/>
              <a:cxnLst/>
              <a:rect l="l" t="t" r="r" b="b"/>
              <a:pathLst>
                <a:path w="12409" h="13647" extrusionOk="0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328;p64"/>
            <p:cNvSpPr/>
            <p:nvPr/>
          </p:nvSpPr>
          <p:spPr>
            <a:xfrm>
              <a:off x="4890025" y="1774300"/>
              <a:ext cx="281300" cy="353925"/>
            </a:xfrm>
            <a:custGeom>
              <a:avLst/>
              <a:gdLst/>
              <a:ahLst/>
              <a:cxnLst/>
              <a:rect l="l" t="t" r="r" b="b"/>
              <a:pathLst>
                <a:path w="11252" h="14157" extrusionOk="0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329;p64"/>
            <p:cNvSpPr/>
            <p:nvPr/>
          </p:nvSpPr>
          <p:spPr>
            <a:xfrm>
              <a:off x="5182550" y="2154725"/>
              <a:ext cx="605125" cy="595500"/>
            </a:xfrm>
            <a:custGeom>
              <a:avLst/>
              <a:gdLst/>
              <a:ahLst/>
              <a:cxnLst/>
              <a:rect l="l" t="t" r="r" b="b"/>
              <a:pathLst>
                <a:path w="24205" h="23820" extrusionOk="0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330;p64"/>
            <p:cNvSpPr/>
            <p:nvPr/>
          </p:nvSpPr>
          <p:spPr>
            <a:xfrm>
              <a:off x="5175300" y="2147975"/>
              <a:ext cx="579425" cy="609275"/>
            </a:xfrm>
            <a:custGeom>
              <a:avLst/>
              <a:gdLst/>
              <a:ahLst/>
              <a:cxnLst/>
              <a:rect l="l" t="t" r="r" b="b"/>
              <a:pathLst>
                <a:path w="23177" h="24371" extrusionOk="0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331;p64"/>
            <p:cNvSpPr/>
            <p:nvPr/>
          </p:nvSpPr>
          <p:spPr>
            <a:xfrm>
              <a:off x="5052350" y="1761925"/>
              <a:ext cx="615600" cy="969125"/>
            </a:xfrm>
            <a:custGeom>
              <a:avLst/>
              <a:gdLst/>
              <a:ahLst/>
              <a:cxnLst/>
              <a:rect l="l" t="t" r="r" b="b"/>
              <a:pathLst>
                <a:path w="24624" h="38765" extrusionOk="0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332;p64"/>
            <p:cNvSpPr/>
            <p:nvPr/>
          </p:nvSpPr>
          <p:spPr>
            <a:xfrm>
              <a:off x="5052350" y="1755325"/>
              <a:ext cx="604350" cy="982050"/>
            </a:xfrm>
            <a:custGeom>
              <a:avLst/>
              <a:gdLst/>
              <a:ahLst/>
              <a:cxnLst/>
              <a:rect l="l" t="t" r="r" b="b"/>
              <a:pathLst>
                <a:path w="24174" h="39282" extrusionOk="0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333;p64"/>
            <p:cNvSpPr/>
            <p:nvPr/>
          </p:nvSpPr>
          <p:spPr>
            <a:xfrm>
              <a:off x="5250050" y="1875925"/>
              <a:ext cx="257500" cy="356775"/>
            </a:xfrm>
            <a:custGeom>
              <a:avLst/>
              <a:gdLst/>
              <a:ahLst/>
              <a:cxnLst/>
              <a:rect l="l" t="t" r="r" b="b"/>
              <a:pathLst>
                <a:path w="10300" h="14271" extrusionOk="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334;p64"/>
            <p:cNvSpPr/>
            <p:nvPr/>
          </p:nvSpPr>
          <p:spPr>
            <a:xfrm>
              <a:off x="5246025" y="1869450"/>
              <a:ext cx="267625" cy="370475"/>
            </a:xfrm>
            <a:custGeom>
              <a:avLst/>
              <a:gdLst/>
              <a:ahLst/>
              <a:cxnLst/>
              <a:rect l="l" t="t" r="r" b="b"/>
              <a:pathLst>
                <a:path w="10705" h="14819" extrusionOk="0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335;p64"/>
            <p:cNvSpPr/>
            <p:nvPr/>
          </p:nvSpPr>
          <p:spPr>
            <a:xfrm>
              <a:off x="5212275" y="1713975"/>
              <a:ext cx="317450" cy="378150"/>
            </a:xfrm>
            <a:custGeom>
              <a:avLst/>
              <a:gdLst/>
              <a:ahLst/>
              <a:cxnLst/>
              <a:rect l="l" t="t" r="r" b="b"/>
              <a:pathLst>
                <a:path w="12698" h="15126" extrusionOk="0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336;p64"/>
            <p:cNvSpPr/>
            <p:nvPr/>
          </p:nvSpPr>
          <p:spPr>
            <a:xfrm>
              <a:off x="5209050" y="1707925"/>
              <a:ext cx="319075" cy="390575"/>
            </a:xfrm>
            <a:custGeom>
              <a:avLst/>
              <a:gdLst/>
              <a:ahLst/>
              <a:cxnLst/>
              <a:rect l="l" t="t" r="r" b="b"/>
              <a:pathLst>
                <a:path w="12763" h="15623" extrusionOk="0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337;p64"/>
            <p:cNvSpPr/>
            <p:nvPr/>
          </p:nvSpPr>
          <p:spPr>
            <a:xfrm>
              <a:off x="5222725" y="1583375"/>
              <a:ext cx="422725" cy="376150"/>
            </a:xfrm>
            <a:custGeom>
              <a:avLst/>
              <a:gdLst/>
              <a:ahLst/>
              <a:cxnLst/>
              <a:rect l="l" t="t" r="r" b="b"/>
              <a:pathLst>
                <a:path w="16909" h="15046" extrusionOk="0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338;p64"/>
            <p:cNvSpPr/>
            <p:nvPr/>
          </p:nvSpPr>
          <p:spPr>
            <a:xfrm>
              <a:off x="5238000" y="1576925"/>
              <a:ext cx="392975" cy="388975"/>
            </a:xfrm>
            <a:custGeom>
              <a:avLst/>
              <a:gdLst/>
              <a:ahLst/>
              <a:cxnLst/>
              <a:rect l="l" t="t" r="r" b="b"/>
              <a:pathLst>
                <a:path w="15719" h="15559" extrusionOk="0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339;p64"/>
            <p:cNvSpPr/>
            <p:nvPr/>
          </p:nvSpPr>
          <p:spPr>
            <a:xfrm>
              <a:off x="5419600" y="1895500"/>
              <a:ext cx="86825" cy="87425"/>
            </a:xfrm>
            <a:custGeom>
              <a:avLst/>
              <a:gdLst/>
              <a:ahLst/>
              <a:cxnLst/>
              <a:rect l="l" t="t" r="r" b="b"/>
              <a:pathLst>
                <a:path w="3473" h="3497" extrusionOk="0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340;p64"/>
            <p:cNvSpPr/>
            <p:nvPr/>
          </p:nvSpPr>
          <p:spPr>
            <a:xfrm>
              <a:off x="5411575" y="1888725"/>
              <a:ext cx="94050" cy="100475"/>
            </a:xfrm>
            <a:custGeom>
              <a:avLst/>
              <a:gdLst/>
              <a:ahLst/>
              <a:cxnLst/>
              <a:rect l="l" t="t" r="r" b="b"/>
              <a:pathLst>
                <a:path w="3762" h="4019" extrusionOk="0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341;p64"/>
            <p:cNvSpPr/>
            <p:nvPr/>
          </p:nvSpPr>
          <p:spPr>
            <a:xfrm>
              <a:off x="5255675" y="2098475"/>
              <a:ext cx="66725" cy="99675"/>
            </a:xfrm>
            <a:custGeom>
              <a:avLst/>
              <a:gdLst/>
              <a:ahLst/>
              <a:cxnLst/>
              <a:rect l="l" t="t" r="r" b="b"/>
              <a:pathLst>
                <a:path w="2669" h="3987" extrusionOk="0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342;p64"/>
            <p:cNvSpPr/>
            <p:nvPr/>
          </p:nvSpPr>
          <p:spPr>
            <a:xfrm>
              <a:off x="5248425" y="2091525"/>
              <a:ext cx="80400" cy="113050"/>
            </a:xfrm>
            <a:custGeom>
              <a:avLst/>
              <a:gdLst/>
              <a:ahLst/>
              <a:cxnLst/>
              <a:rect l="l" t="t" r="r" b="b"/>
              <a:pathLst>
                <a:path w="3216" h="4522" extrusionOk="0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343;p64"/>
            <p:cNvSpPr/>
            <p:nvPr/>
          </p:nvSpPr>
          <p:spPr>
            <a:xfrm>
              <a:off x="4787175" y="3835075"/>
              <a:ext cx="1003450" cy="761950"/>
            </a:xfrm>
            <a:custGeom>
              <a:avLst/>
              <a:gdLst/>
              <a:ahLst/>
              <a:cxnLst/>
              <a:rect l="l" t="t" r="r" b="b"/>
              <a:pathLst>
                <a:path w="40138" h="30478" extrusionOk="0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344;p64"/>
            <p:cNvSpPr/>
            <p:nvPr/>
          </p:nvSpPr>
          <p:spPr>
            <a:xfrm>
              <a:off x="4781550" y="3828650"/>
              <a:ext cx="1011750" cy="774700"/>
            </a:xfrm>
            <a:custGeom>
              <a:avLst/>
              <a:gdLst/>
              <a:ahLst/>
              <a:cxnLst/>
              <a:rect l="l" t="t" r="r" b="b"/>
              <a:pathLst>
                <a:path w="40470" h="30988" extrusionOk="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345;p64"/>
            <p:cNvSpPr/>
            <p:nvPr/>
          </p:nvSpPr>
          <p:spPr>
            <a:xfrm>
              <a:off x="5668725" y="3080325"/>
              <a:ext cx="325475" cy="881050"/>
            </a:xfrm>
            <a:custGeom>
              <a:avLst/>
              <a:gdLst/>
              <a:ahLst/>
              <a:cxnLst/>
              <a:rect l="l" t="t" r="r" b="b"/>
              <a:pathLst>
                <a:path w="13019" h="35242" extrusionOk="0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346;p64"/>
            <p:cNvSpPr/>
            <p:nvPr/>
          </p:nvSpPr>
          <p:spPr>
            <a:xfrm>
              <a:off x="5664700" y="3073250"/>
              <a:ext cx="307000" cy="894450"/>
            </a:xfrm>
            <a:custGeom>
              <a:avLst/>
              <a:gdLst/>
              <a:ahLst/>
              <a:cxnLst/>
              <a:rect l="l" t="t" r="r" b="b"/>
              <a:pathLst>
                <a:path w="12280" h="35778" extrusionOk="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347;p64"/>
            <p:cNvSpPr/>
            <p:nvPr/>
          </p:nvSpPr>
          <p:spPr>
            <a:xfrm>
              <a:off x="4840200" y="3431675"/>
              <a:ext cx="838200" cy="676200"/>
            </a:xfrm>
            <a:custGeom>
              <a:avLst/>
              <a:gdLst/>
              <a:ahLst/>
              <a:cxnLst/>
              <a:rect l="l" t="t" r="r" b="b"/>
              <a:pathLst>
                <a:path w="33528" h="27048" extrusionOk="0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348;p64"/>
            <p:cNvSpPr/>
            <p:nvPr/>
          </p:nvSpPr>
          <p:spPr>
            <a:xfrm>
              <a:off x="4835375" y="3425250"/>
              <a:ext cx="849450" cy="689525"/>
            </a:xfrm>
            <a:custGeom>
              <a:avLst/>
              <a:gdLst/>
              <a:ahLst/>
              <a:cxnLst/>
              <a:rect l="l" t="t" r="r" b="b"/>
              <a:pathLst>
                <a:path w="33978" h="27581" extrusionOk="0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349;p64"/>
            <p:cNvSpPr/>
            <p:nvPr/>
          </p:nvSpPr>
          <p:spPr>
            <a:xfrm>
              <a:off x="4808050" y="3370700"/>
              <a:ext cx="836600" cy="657375"/>
            </a:xfrm>
            <a:custGeom>
              <a:avLst/>
              <a:gdLst/>
              <a:ahLst/>
              <a:cxnLst/>
              <a:rect l="l" t="t" r="r" b="b"/>
              <a:pathLst>
                <a:path w="33464" h="26295" extrusionOk="0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350;p64"/>
            <p:cNvSpPr/>
            <p:nvPr/>
          </p:nvSpPr>
          <p:spPr>
            <a:xfrm>
              <a:off x="4800825" y="3363350"/>
              <a:ext cx="850250" cy="671050"/>
            </a:xfrm>
            <a:custGeom>
              <a:avLst/>
              <a:gdLst/>
              <a:ahLst/>
              <a:cxnLst/>
              <a:rect l="l" t="t" r="r" b="b"/>
              <a:pathLst>
                <a:path w="34010" h="26842" extrusionOk="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351;p64"/>
            <p:cNvSpPr/>
            <p:nvPr/>
          </p:nvSpPr>
          <p:spPr>
            <a:xfrm>
              <a:off x="2458300" y="196667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352;p64"/>
            <p:cNvSpPr/>
            <p:nvPr/>
          </p:nvSpPr>
          <p:spPr>
            <a:xfrm>
              <a:off x="2451875" y="1960250"/>
              <a:ext cx="3020000" cy="2336925"/>
            </a:xfrm>
            <a:custGeom>
              <a:avLst/>
              <a:gdLst/>
              <a:ahLst/>
              <a:cxnLst/>
              <a:rect l="l" t="t" r="r" b="b"/>
              <a:pathLst>
                <a:path w="120800" h="93477" extrusionOk="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353;p64"/>
            <p:cNvSpPr/>
            <p:nvPr/>
          </p:nvSpPr>
          <p:spPr>
            <a:xfrm>
              <a:off x="2458300" y="193212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354;p64"/>
            <p:cNvSpPr/>
            <p:nvPr/>
          </p:nvSpPr>
          <p:spPr>
            <a:xfrm>
              <a:off x="2451875" y="1924900"/>
              <a:ext cx="3020000" cy="2337725"/>
            </a:xfrm>
            <a:custGeom>
              <a:avLst/>
              <a:gdLst/>
              <a:ahLst/>
              <a:cxnLst/>
              <a:rect l="l" t="t" r="r" b="b"/>
              <a:pathLst>
                <a:path w="120800" h="93509" extrusionOk="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355;p64"/>
            <p:cNvSpPr/>
            <p:nvPr/>
          </p:nvSpPr>
          <p:spPr>
            <a:xfrm>
              <a:off x="4364475" y="2379750"/>
              <a:ext cx="532800" cy="452450"/>
            </a:xfrm>
            <a:custGeom>
              <a:avLst/>
              <a:gdLst/>
              <a:ahLst/>
              <a:cxnLst/>
              <a:rect l="l" t="t" r="r" b="b"/>
              <a:pathLst>
                <a:path w="21312" h="18098" extrusionOk="0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356;p64"/>
            <p:cNvSpPr/>
            <p:nvPr/>
          </p:nvSpPr>
          <p:spPr>
            <a:xfrm>
              <a:off x="4358025" y="2373275"/>
              <a:ext cx="546500" cy="465200"/>
            </a:xfrm>
            <a:custGeom>
              <a:avLst/>
              <a:gdLst/>
              <a:ahLst/>
              <a:cxnLst/>
              <a:rect l="l" t="t" r="r" b="b"/>
              <a:pathLst>
                <a:path w="21860" h="18608" extrusionOk="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357;p64"/>
            <p:cNvSpPr/>
            <p:nvPr/>
          </p:nvSpPr>
          <p:spPr>
            <a:xfrm>
              <a:off x="3363175" y="2398225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358;p64"/>
            <p:cNvSpPr/>
            <p:nvPr/>
          </p:nvSpPr>
          <p:spPr>
            <a:xfrm>
              <a:off x="3355925" y="2391725"/>
              <a:ext cx="611575" cy="512250"/>
            </a:xfrm>
            <a:custGeom>
              <a:avLst/>
              <a:gdLst/>
              <a:ahLst/>
              <a:cxnLst/>
              <a:rect l="l" t="t" r="r" b="b"/>
              <a:pathLst>
                <a:path w="24463" h="20490" extrusionOk="0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359;p64"/>
            <p:cNvSpPr/>
            <p:nvPr/>
          </p:nvSpPr>
          <p:spPr>
            <a:xfrm>
              <a:off x="3836500" y="2737350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360;p64"/>
            <p:cNvSpPr/>
            <p:nvPr/>
          </p:nvSpPr>
          <p:spPr>
            <a:xfrm>
              <a:off x="3829250" y="2730850"/>
              <a:ext cx="610775" cy="512650"/>
            </a:xfrm>
            <a:custGeom>
              <a:avLst/>
              <a:gdLst/>
              <a:ahLst/>
              <a:cxnLst/>
              <a:rect l="l" t="t" r="r" b="b"/>
              <a:pathLst>
                <a:path w="24431" h="20506" extrusionOk="0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361;p64"/>
            <p:cNvSpPr/>
            <p:nvPr/>
          </p:nvSpPr>
          <p:spPr>
            <a:xfrm>
              <a:off x="3777025" y="2762250"/>
              <a:ext cx="564975" cy="483800"/>
            </a:xfrm>
            <a:custGeom>
              <a:avLst/>
              <a:gdLst/>
              <a:ahLst/>
              <a:cxnLst/>
              <a:rect l="l" t="t" r="r" b="b"/>
              <a:pathLst>
                <a:path w="22599" h="19352" extrusionOk="0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362;p64"/>
            <p:cNvSpPr/>
            <p:nvPr/>
          </p:nvSpPr>
          <p:spPr>
            <a:xfrm>
              <a:off x="3770600" y="2755525"/>
              <a:ext cx="577825" cy="497600"/>
            </a:xfrm>
            <a:custGeom>
              <a:avLst/>
              <a:gdLst/>
              <a:ahLst/>
              <a:cxnLst/>
              <a:rect l="l" t="t" r="r" b="b"/>
              <a:pathLst>
                <a:path w="23113" h="19904" extrusionOk="0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363;p64"/>
            <p:cNvSpPr/>
            <p:nvPr/>
          </p:nvSpPr>
          <p:spPr>
            <a:xfrm>
              <a:off x="3632675" y="2195225"/>
              <a:ext cx="140350" cy="44725"/>
            </a:xfrm>
            <a:custGeom>
              <a:avLst/>
              <a:gdLst/>
              <a:ahLst/>
              <a:cxnLst/>
              <a:rect l="l" t="t" r="r" b="b"/>
              <a:pathLst>
                <a:path w="5614" h="1789" extrusionOk="0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364;p64"/>
            <p:cNvSpPr/>
            <p:nvPr/>
          </p:nvSpPr>
          <p:spPr>
            <a:xfrm>
              <a:off x="3641225" y="2188475"/>
              <a:ext cx="139050" cy="57900"/>
            </a:xfrm>
            <a:custGeom>
              <a:avLst/>
              <a:gdLst/>
              <a:ahLst/>
              <a:cxnLst/>
              <a:rect l="l" t="t" r="r" b="b"/>
              <a:pathLst>
                <a:path w="5562" h="2316" extrusionOk="0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365;p64"/>
            <p:cNvSpPr/>
            <p:nvPr/>
          </p:nvSpPr>
          <p:spPr>
            <a:xfrm>
              <a:off x="3140575" y="1556850"/>
              <a:ext cx="648525" cy="757200"/>
            </a:xfrm>
            <a:custGeom>
              <a:avLst/>
              <a:gdLst/>
              <a:ahLst/>
              <a:cxnLst/>
              <a:rect l="l" t="t" r="r" b="b"/>
              <a:pathLst>
                <a:path w="25941" h="30288" extrusionOk="0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366;p64"/>
            <p:cNvSpPr/>
            <p:nvPr/>
          </p:nvSpPr>
          <p:spPr>
            <a:xfrm>
              <a:off x="3150200" y="1550200"/>
              <a:ext cx="635700" cy="770900"/>
            </a:xfrm>
            <a:custGeom>
              <a:avLst/>
              <a:gdLst/>
              <a:ahLst/>
              <a:cxnLst/>
              <a:rect l="l" t="t" r="r" b="b"/>
              <a:pathLst>
                <a:path w="25428" h="30836" extrusionOk="0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367;p64"/>
            <p:cNvSpPr/>
            <p:nvPr/>
          </p:nvSpPr>
          <p:spPr>
            <a:xfrm>
              <a:off x="3475675" y="2192500"/>
              <a:ext cx="313425" cy="121550"/>
            </a:xfrm>
            <a:custGeom>
              <a:avLst/>
              <a:gdLst/>
              <a:ahLst/>
              <a:cxnLst/>
              <a:rect l="l" t="t" r="r" b="b"/>
              <a:pathLst>
                <a:path w="12537" h="4862" extrusionOk="0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368;p64"/>
            <p:cNvSpPr/>
            <p:nvPr/>
          </p:nvSpPr>
          <p:spPr>
            <a:xfrm>
              <a:off x="3469250" y="2185675"/>
              <a:ext cx="316650" cy="135425"/>
            </a:xfrm>
            <a:custGeom>
              <a:avLst/>
              <a:gdLst/>
              <a:ahLst/>
              <a:cxnLst/>
              <a:rect l="l" t="t" r="r" b="b"/>
              <a:pathLst>
                <a:path w="12666" h="5417" extrusionOk="0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369;p64"/>
            <p:cNvSpPr/>
            <p:nvPr/>
          </p:nvSpPr>
          <p:spPr>
            <a:xfrm>
              <a:off x="2555550" y="1784050"/>
              <a:ext cx="278875" cy="381950"/>
            </a:xfrm>
            <a:custGeom>
              <a:avLst/>
              <a:gdLst/>
              <a:ahLst/>
              <a:cxnLst/>
              <a:rect l="l" t="t" r="r" b="b"/>
              <a:pathLst>
                <a:path w="11155" h="15278" extrusionOk="0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370;p64"/>
            <p:cNvSpPr/>
            <p:nvPr/>
          </p:nvSpPr>
          <p:spPr>
            <a:xfrm>
              <a:off x="2553125" y="1777025"/>
              <a:ext cx="278875" cy="396200"/>
            </a:xfrm>
            <a:custGeom>
              <a:avLst/>
              <a:gdLst/>
              <a:ahLst/>
              <a:cxnLst/>
              <a:rect l="l" t="t" r="r" b="b"/>
              <a:pathLst>
                <a:path w="11155" h="15848" extrusionOk="0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371;p64"/>
            <p:cNvSpPr/>
            <p:nvPr/>
          </p:nvSpPr>
          <p:spPr>
            <a:xfrm>
              <a:off x="2599750" y="1732350"/>
              <a:ext cx="225025" cy="346875"/>
            </a:xfrm>
            <a:custGeom>
              <a:avLst/>
              <a:gdLst/>
              <a:ahLst/>
              <a:cxnLst/>
              <a:rect l="l" t="t" r="r" b="b"/>
              <a:pathLst>
                <a:path w="9001" h="13875" extrusionOk="0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372;p64"/>
            <p:cNvSpPr/>
            <p:nvPr/>
          </p:nvSpPr>
          <p:spPr>
            <a:xfrm>
              <a:off x="2598925" y="1725600"/>
              <a:ext cx="224250" cy="360350"/>
            </a:xfrm>
            <a:custGeom>
              <a:avLst/>
              <a:gdLst/>
              <a:ahLst/>
              <a:cxnLst/>
              <a:rect l="l" t="t" r="r" b="b"/>
              <a:pathLst>
                <a:path w="8970" h="14414" extrusionOk="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373;p64"/>
            <p:cNvSpPr/>
            <p:nvPr/>
          </p:nvSpPr>
          <p:spPr>
            <a:xfrm>
              <a:off x="2517775" y="1419200"/>
              <a:ext cx="483000" cy="427600"/>
            </a:xfrm>
            <a:custGeom>
              <a:avLst/>
              <a:gdLst/>
              <a:ahLst/>
              <a:cxnLst/>
              <a:rect l="l" t="t" r="r" b="b"/>
              <a:pathLst>
                <a:path w="19320" h="17104" extrusionOk="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374;p64"/>
            <p:cNvSpPr/>
            <p:nvPr/>
          </p:nvSpPr>
          <p:spPr>
            <a:xfrm>
              <a:off x="2521800" y="1412200"/>
              <a:ext cx="474950" cy="441200"/>
            </a:xfrm>
            <a:custGeom>
              <a:avLst/>
              <a:gdLst/>
              <a:ahLst/>
              <a:cxnLst/>
              <a:rect l="l" t="t" r="r" b="b"/>
              <a:pathLst>
                <a:path w="18998" h="17648" extrusionOk="0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375;p64"/>
            <p:cNvSpPr/>
            <p:nvPr/>
          </p:nvSpPr>
          <p:spPr>
            <a:xfrm>
              <a:off x="2647575" y="1608275"/>
              <a:ext cx="315425" cy="350275"/>
            </a:xfrm>
            <a:custGeom>
              <a:avLst/>
              <a:gdLst/>
              <a:ahLst/>
              <a:cxnLst/>
              <a:rect l="l" t="t" r="r" b="b"/>
              <a:pathLst>
                <a:path w="12617" h="14011" extrusionOk="0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376;p64"/>
            <p:cNvSpPr/>
            <p:nvPr/>
          </p:nvSpPr>
          <p:spPr>
            <a:xfrm>
              <a:off x="2652775" y="1601625"/>
              <a:ext cx="312625" cy="363475"/>
            </a:xfrm>
            <a:custGeom>
              <a:avLst/>
              <a:gdLst/>
              <a:ahLst/>
              <a:cxnLst/>
              <a:rect l="l" t="t" r="r" b="b"/>
              <a:pathLst>
                <a:path w="12505" h="14539" extrusionOk="0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377;p64"/>
            <p:cNvSpPr/>
            <p:nvPr/>
          </p:nvSpPr>
          <p:spPr>
            <a:xfrm>
              <a:off x="2962975" y="1971500"/>
              <a:ext cx="295750" cy="594125"/>
            </a:xfrm>
            <a:custGeom>
              <a:avLst/>
              <a:gdLst/>
              <a:ahLst/>
              <a:cxnLst/>
              <a:rect l="l" t="t" r="r" b="b"/>
              <a:pathLst>
                <a:path w="11830" h="23765" extrusionOk="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378;p64"/>
            <p:cNvSpPr/>
            <p:nvPr/>
          </p:nvSpPr>
          <p:spPr>
            <a:xfrm>
              <a:off x="2955750" y="1964925"/>
              <a:ext cx="305375" cy="607700"/>
            </a:xfrm>
            <a:custGeom>
              <a:avLst/>
              <a:gdLst/>
              <a:ahLst/>
              <a:cxnLst/>
              <a:rect l="l" t="t" r="r" b="b"/>
              <a:pathLst>
                <a:path w="12215" h="24308" extrusionOk="0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379;p64"/>
            <p:cNvSpPr/>
            <p:nvPr/>
          </p:nvSpPr>
          <p:spPr>
            <a:xfrm>
              <a:off x="3105200" y="2303400"/>
              <a:ext cx="153525" cy="262225"/>
            </a:xfrm>
            <a:custGeom>
              <a:avLst/>
              <a:gdLst/>
              <a:ahLst/>
              <a:cxnLst/>
              <a:rect l="l" t="t" r="r" b="b"/>
              <a:pathLst>
                <a:path w="6141" h="10489" extrusionOk="0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380;p64"/>
            <p:cNvSpPr/>
            <p:nvPr/>
          </p:nvSpPr>
          <p:spPr>
            <a:xfrm>
              <a:off x="3097975" y="2296750"/>
              <a:ext cx="163150" cy="275875"/>
            </a:xfrm>
            <a:custGeom>
              <a:avLst/>
              <a:gdLst/>
              <a:ahLst/>
              <a:cxnLst/>
              <a:rect l="l" t="t" r="r" b="b"/>
              <a:pathLst>
                <a:path w="6526" h="11035" extrusionOk="0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381;p64"/>
            <p:cNvSpPr/>
            <p:nvPr/>
          </p:nvSpPr>
          <p:spPr>
            <a:xfrm>
              <a:off x="2323300" y="1964275"/>
              <a:ext cx="961150" cy="862825"/>
            </a:xfrm>
            <a:custGeom>
              <a:avLst/>
              <a:gdLst/>
              <a:ahLst/>
              <a:cxnLst/>
              <a:rect l="l" t="t" r="r" b="b"/>
              <a:pathLst>
                <a:path w="38446" h="34513" extrusionOk="0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382;p64"/>
            <p:cNvSpPr/>
            <p:nvPr/>
          </p:nvSpPr>
          <p:spPr>
            <a:xfrm>
              <a:off x="2329725" y="1957850"/>
              <a:ext cx="951500" cy="875950"/>
            </a:xfrm>
            <a:custGeom>
              <a:avLst/>
              <a:gdLst/>
              <a:ahLst/>
              <a:cxnLst/>
              <a:rect l="l" t="t" r="r" b="b"/>
              <a:pathLst>
                <a:path w="38060" h="35038" extrusionOk="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383;p64"/>
            <p:cNvSpPr/>
            <p:nvPr/>
          </p:nvSpPr>
          <p:spPr>
            <a:xfrm>
              <a:off x="3009575" y="2539650"/>
              <a:ext cx="274875" cy="206550"/>
            </a:xfrm>
            <a:custGeom>
              <a:avLst/>
              <a:gdLst/>
              <a:ahLst/>
              <a:cxnLst/>
              <a:rect l="l" t="t" r="r" b="b"/>
              <a:pathLst>
                <a:path w="10995" h="8262" extrusionOk="0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384;p64"/>
            <p:cNvSpPr/>
            <p:nvPr/>
          </p:nvSpPr>
          <p:spPr>
            <a:xfrm>
              <a:off x="3002350" y="2533225"/>
              <a:ext cx="278875" cy="219750"/>
            </a:xfrm>
            <a:custGeom>
              <a:avLst/>
              <a:gdLst/>
              <a:ahLst/>
              <a:cxnLst/>
              <a:rect l="l" t="t" r="r" b="b"/>
              <a:pathLst>
                <a:path w="11155" h="8790" extrusionOk="0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385;p64"/>
            <p:cNvSpPr/>
            <p:nvPr/>
          </p:nvSpPr>
          <p:spPr>
            <a:xfrm>
              <a:off x="3041725" y="2911725"/>
              <a:ext cx="238700" cy="81200"/>
            </a:xfrm>
            <a:custGeom>
              <a:avLst/>
              <a:gdLst/>
              <a:ahLst/>
              <a:cxnLst/>
              <a:rect l="l" t="t" r="r" b="b"/>
              <a:pathLst>
                <a:path w="9548" h="3248" extrusionOk="0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386;p64"/>
            <p:cNvSpPr/>
            <p:nvPr/>
          </p:nvSpPr>
          <p:spPr>
            <a:xfrm>
              <a:off x="3034500" y="2905300"/>
              <a:ext cx="234675" cy="94050"/>
            </a:xfrm>
            <a:custGeom>
              <a:avLst/>
              <a:gdLst/>
              <a:ahLst/>
              <a:cxnLst/>
              <a:rect l="l" t="t" r="r" b="b"/>
              <a:pathLst>
                <a:path w="9387" h="3762" extrusionOk="0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387;p64"/>
            <p:cNvSpPr/>
            <p:nvPr/>
          </p:nvSpPr>
          <p:spPr>
            <a:xfrm>
              <a:off x="2902700" y="2851450"/>
              <a:ext cx="604350" cy="551325"/>
            </a:xfrm>
            <a:custGeom>
              <a:avLst/>
              <a:gdLst/>
              <a:ahLst/>
              <a:cxnLst/>
              <a:rect l="l" t="t" r="r" b="b"/>
              <a:pathLst>
                <a:path w="24174" h="22053" extrusionOk="0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388;p64"/>
            <p:cNvSpPr/>
            <p:nvPr/>
          </p:nvSpPr>
          <p:spPr>
            <a:xfrm>
              <a:off x="2896275" y="2845050"/>
              <a:ext cx="618000" cy="564150"/>
            </a:xfrm>
            <a:custGeom>
              <a:avLst/>
              <a:gdLst/>
              <a:ahLst/>
              <a:cxnLst/>
              <a:rect l="l" t="t" r="r" b="b"/>
              <a:pathLst>
                <a:path w="24720" h="22566" extrusionOk="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389;p64"/>
            <p:cNvSpPr/>
            <p:nvPr/>
          </p:nvSpPr>
          <p:spPr>
            <a:xfrm>
              <a:off x="3048950" y="2939850"/>
              <a:ext cx="145475" cy="79925"/>
            </a:xfrm>
            <a:custGeom>
              <a:avLst/>
              <a:gdLst/>
              <a:ahLst/>
              <a:cxnLst/>
              <a:rect l="l" t="t" r="r" b="b"/>
              <a:pathLst>
                <a:path w="5819" h="3197" extrusionOk="0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390;p64"/>
            <p:cNvSpPr/>
            <p:nvPr/>
          </p:nvSpPr>
          <p:spPr>
            <a:xfrm>
              <a:off x="3042525" y="2932825"/>
              <a:ext cx="152725" cy="93850"/>
            </a:xfrm>
            <a:custGeom>
              <a:avLst/>
              <a:gdLst/>
              <a:ahLst/>
              <a:cxnLst/>
              <a:rect l="l" t="t" r="r" b="b"/>
              <a:pathLst>
                <a:path w="6109" h="3754" extrusionOk="0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391;p64"/>
            <p:cNvSpPr/>
            <p:nvPr/>
          </p:nvSpPr>
          <p:spPr>
            <a:xfrm>
              <a:off x="2426975" y="2793600"/>
              <a:ext cx="662175" cy="222625"/>
            </a:xfrm>
            <a:custGeom>
              <a:avLst/>
              <a:gdLst/>
              <a:ahLst/>
              <a:cxnLst/>
              <a:rect l="l" t="t" r="r" b="b"/>
              <a:pathLst>
                <a:path w="26487" h="8905" extrusionOk="0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392;p64"/>
            <p:cNvSpPr/>
            <p:nvPr/>
          </p:nvSpPr>
          <p:spPr>
            <a:xfrm>
              <a:off x="2503300" y="2787175"/>
              <a:ext cx="592300" cy="235475"/>
            </a:xfrm>
            <a:custGeom>
              <a:avLst/>
              <a:gdLst/>
              <a:ahLst/>
              <a:cxnLst/>
              <a:rect l="l" t="t" r="r" b="b"/>
              <a:pathLst>
                <a:path w="23692" h="9419" extrusionOk="0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393;p64"/>
            <p:cNvSpPr/>
            <p:nvPr/>
          </p:nvSpPr>
          <p:spPr>
            <a:xfrm>
              <a:off x="1989800" y="2788450"/>
              <a:ext cx="709600" cy="1210775"/>
            </a:xfrm>
            <a:custGeom>
              <a:avLst/>
              <a:gdLst/>
              <a:ahLst/>
              <a:cxnLst/>
              <a:rect l="l" t="t" r="r" b="b"/>
              <a:pathLst>
                <a:path w="28384" h="48431" extrusionOk="0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394;p64"/>
            <p:cNvSpPr/>
            <p:nvPr/>
          </p:nvSpPr>
          <p:spPr>
            <a:xfrm>
              <a:off x="1982575" y="2781550"/>
              <a:ext cx="718450" cy="1223925"/>
            </a:xfrm>
            <a:custGeom>
              <a:avLst/>
              <a:gdLst/>
              <a:ahLst/>
              <a:cxnLst/>
              <a:rect l="l" t="t" r="r" b="b"/>
              <a:pathLst>
                <a:path w="28738" h="48957" extrusionOk="0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395;p64"/>
            <p:cNvSpPr/>
            <p:nvPr/>
          </p:nvSpPr>
          <p:spPr>
            <a:xfrm>
              <a:off x="2331325" y="2776500"/>
              <a:ext cx="384950" cy="435925"/>
            </a:xfrm>
            <a:custGeom>
              <a:avLst/>
              <a:gdLst/>
              <a:ahLst/>
              <a:cxnLst/>
              <a:rect l="l" t="t" r="r" b="b"/>
              <a:pathLst>
                <a:path w="15398" h="17437" extrusionOk="0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396;p64"/>
            <p:cNvSpPr/>
            <p:nvPr/>
          </p:nvSpPr>
          <p:spPr>
            <a:xfrm>
              <a:off x="2324100" y="2770300"/>
              <a:ext cx="384150" cy="449250"/>
            </a:xfrm>
            <a:custGeom>
              <a:avLst/>
              <a:gdLst/>
              <a:ahLst/>
              <a:cxnLst/>
              <a:rect l="l" t="t" r="r" b="b"/>
              <a:pathLst>
                <a:path w="15366" h="17970" extrusionOk="0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397;p64"/>
            <p:cNvSpPr/>
            <p:nvPr/>
          </p:nvSpPr>
          <p:spPr>
            <a:xfrm>
              <a:off x="2377950" y="2807100"/>
              <a:ext cx="307800" cy="365025"/>
            </a:xfrm>
            <a:custGeom>
              <a:avLst/>
              <a:gdLst/>
              <a:ahLst/>
              <a:cxnLst/>
              <a:rect l="l" t="t" r="r" b="b"/>
              <a:pathLst>
                <a:path w="12312" h="14601" extrusionOk="0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398;p64"/>
            <p:cNvSpPr/>
            <p:nvPr/>
          </p:nvSpPr>
          <p:spPr>
            <a:xfrm>
              <a:off x="2385175" y="2800025"/>
              <a:ext cx="279675" cy="378875"/>
            </a:xfrm>
            <a:custGeom>
              <a:avLst/>
              <a:gdLst/>
              <a:ahLst/>
              <a:cxnLst/>
              <a:rect l="l" t="t" r="r" b="b"/>
              <a:pathLst>
                <a:path w="11187" h="15155" extrusionOk="0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399;p64"/>
            <p:cNvSpPr/>
            <p:nvPr/>
          </p:nvSpPr>
          <p:spPr>
            <a:xfrm>
              <a:off x="2394825" y="2509125"/>
              <a:ext cx="381725" cy="495850"/>
            </a:xfrm>
            <a:custGeom>
              <a:avLst/>
              <a:gdLst/>
              <a:ahLst/>
              <a:cxnLst/>
              <a:rect l="l" t="t" r="r" b="b"/>
              <a:pathLst>
                <a:path w="15269" h="19834" extrusionOk="0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400;p64"/>
            <p:cNvSpPr/>
            <p:nvPr/>
          </p:nvSpPr>
          <p:spPr>
            <a:xfrm>
              <a:off x="2392400" y="2502175"/>
              <a:ext cx="384950" cy="509225"/>
            </a:xfrm>
            <a:custGeom>
              <a:avLst/>
              <a:gdLst/>
              <a:ahLst/>
              <a:cxnLst/>
              <a:rect l="l" t="t" r="r" b="b"/>
              <a:pathLst>
                <a:path w="15398" h="20369" extrusionOk="0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401;p64"/>
            <p:cNvSpPr/>
            <p:nvPr/>
          </p:nvSpPr>
          <p:spPr>
            <a:xfrm>
              <a:off x="2123200" y="2738050"/>
              <a:ext cx="231475" cy="220100"/>
            </a:xfrm>
            <a:custGeom>
              <a:avLst/>
              <a:gdLst/>
              <a:ahLst/>
              <a:cxnLst/>
              <a:rect l="l" t="t" r="r" b="b"/>
              <a:pathLst>
                <a:path w="9259" h="8804" extrusionOk="0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402;p64"/>
            <p:cNvSpPr/>
            <p:nvPr/>
          </p:nvSpPr>
          <p:spPr>
            <a:xfrm>
              <a:off x="2116775" y="2731725"/>
              <a:ext cx="244325" cy="233075"/>
            </a:xfrm>
            <a:custGeom>
              <a:avLst/>
              <a:gdLst/>
              <a:ahLst/>
              <a:cxnLst/>
              <a:rect l="l" t="t" r="r" b="b"/>
              <a:pathLst>
                <a:path w="9773" h="9323" extrusionOk="0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403;p64"/>
            <p:cNvSpPr/>
            <p:nvPr/>
          </p:nvSpPr>
          <p:spPr>
            <a:xfrm>
              <a:off x="2243750" y="2333400"/>
              <a:ext cx="502275" cy="521250"/>
            </a:xfrm>
            <a:custGeom>
              <a:avLst/>
              <a:gdLst/>
              <a:ahLst/>
              <a:cxnLst/>
              <a:rect l="l" t="t" r="r" b="b"/>
              <a:pathLst>
                <a:path w="20091" h="20850" extrusionOk="0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404;p64"/>
            <p:cNvSpPr/>
            <p:nvPr/>
          </p:nvSpPr>
          <p:spPr>
            <a:xfrm>
              <a:off x="2242925" y="2326700"/>
              <a:ext cx="492650" cy="534425"/>
            </a:xfrm>
            <a:custGeom>
              <a:avLst/>
              <a:gdLst/>
              <a:ahLst/>
              <a:cxnLst/>
              <a:rect l="l" t="t" r="r" b="b"/>
              <a:pathLst>
                <a:path w="19706" h="21377" extrusionOk="0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405;p64"/>
            <p:cNvSpPr/>
            <p:nvPr/>
          </p:nvSpPr>
          <p:spPr>
            <a:xfrm>
              <a:off x="2451875" y="2703050"/>
              <a:ext cx="116550" cy="119500"/>
            </a:xfrm>
            <a:custGeom>
              <a:avLst/>
              <a:gdLst/>
              <a:ahLst/>
              <a:cxnLst/>
              <a:rect l="l" t="t" r="r" b="b"/>
              <a:pathLst>
                <a:path w="4662" h="4780" extrusionOk="0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406;p64"/>
            <p:cNvSpPr/>
            <p:nvPr/>
          </p:nvSpPr>
          <p:spPr>
            <a:xfrm>
              <a:off x="2465525" y="2696375"/>
              <a:ext cx="110925" cy="132600"/>
            </a:xfrm>
            <a:custGeom>
              <a:avLst/>
              <a:gdLst/>
              <a:ahLst/>
              <a:cxnLst/>
              <a:rect l="l" t="t" r="r" b="b"/>
              <a:pathLst>
                <a:path w="4437" h="5304" extrusionOk="0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407;p64"/>
            <p:cNvSpPr/>
            <p:nvPr/>
          </p:nvSpPr>
          <p:spPr>
            <a:xfrm>
              <a:off x="2691350" y="2592500"/>
              <a:ext cx="45825" cy="63900"/>
            </a:xfrm>
            <a:custGeom>
              <a:avLst/>
              <a:gdLst/>
              <a:ahLst/>
              <a:cxnLst/>
              <a:rect l="l" t="t" r="r" b="b"/>
              <a:pathLst>
                <a:path w="1833" h="2556" extrusionOk="0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408;p64"/>
            <p:cNvSpPr/>
            <p:nvPr/>
          </p:nvSpPr>
          <p:spPr>
            <a:xfrm>
              <a:off x="2938050" y="3199600"/>
              <a:ext cx="86025" cy="149600"/>
            </a:xfrm>
            <a:custGeom>
              <a:avLst/>
              <a:gdLst/>
              <a:ahLst/>
              <a:cxnLst/>
              <a:rect l="l" t="t" r="r" b="b"/>
              <a:pathLst>
                <a:path w="3441" h="5984" extrusionOk="0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409;p64"/>
            <p:cNvSpPr/>
            <p:nvPr/>
          </p:nvSpPr>
          <p:spPr>
            <a:xfrm>
              <a:off x="2931625" y="3193000"/>
              <a:ext cx="93250" cy="163150"/>
            </a:xfrm>
            <a:custGeom>
              <a:avLst/>
              <a:gdLst/>
              <a:ahLst/>
              <a:cxnLst/>
              <a:rect l="l" t="t" r="r" b="b"/>
              <a:pathLst>
                <a:path w="3730" h="6526" extrusionOk="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410;p64"/>
            <p:cNvSpPr/>
            <p:nvPr/>
          </p:nvSpPr>
          <p:spPr>
            <a:xfrm>
              <a:off x="2937250" y="3178425"/>
              <a:ext cx="143875" cy="321575"/>
            </a:xfrm>
            <a:custGeom>
              <a:avLst/>
              <a:gdLst/>
              <a:ahLst/>
              <a:cxnLst/>
              <a:rect l="l" t="t" r="r" b="b"/>
              <a:pathLst>
                <a:path w="5755" h="12863" extrusionOk="0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411;p64"/>
            <p:cNvSpPr/>
            <p:nvPr/>
          </p:nvSpPr>
          <p:spPr>
            <a:xfrm>
              <a:off x="2930025" y="3172100"/>
              <a:ext cx="149500" cy="334925"/>
            </a:xfrm>
            <a:custGeom>
              <a:avLst/>
              <a:gdLst/>
              <a:ahLst/>
              <a:cxnLst/>
              <a:rect l="l" t="t" r="r" b="b"/>
              <a:pathLst>
                <a:path w="5980" h="13397" extrusionOk="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412;p64"/>
            <p:cNvSpPr/>
            <p:nvPr/>
          </p:nvSpPr>
          <p:spPr>
            <a:xfrm>
              <a:off x="2962175" y="3205825"/>
              <a:ext cx="55475" cy="189700"/>
            </a:xfrm>
            <a:custGeom>
              <a:avLst/>
              <a:gdLst/>
              <a:ahLst/>
              <a:cxnLst/>
              <a:rect l="l" t="t" r="r" b="b"/>
              <a:pathLst>
                <a:path w="2219" h="7588" extrusionOk="0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413;p64"/>
            <p:cNvSpPr/>
            <p:nvPr/>
          </p:nvSpPr>
          <p:spPr>
            <a:xfrm>
              <a:off x="2955750" y="3198625"/>
              <a:ext cx="69125" cy="203325"/>
            </a:xfrm>
            <a:custGeom>
              <a:avLst/>
              <a:gdLst/>
              <a:ahLst/>
              <a:cxnLst/>
              <a:rect l="l" t="t" r="r" b="b"/>
              <a:pathLst>
                <a:path w="2765" h="8133" extrusionOk="0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414;p64"/>
            <p:cNvSpPr/>
            <p:nvPr/>
          </p:nvSpPr>
          <p:spPr>
            <a:xfrm>
              <a:off x="2173825" y="3252475"/>
              <a:ext cx="853450" cy="753000"/>
            </a:xfrm>
            <a:custGeom>
              <a:avLst/>
              <a:gdLst/>
              <a:ahLst/>
              <a:cxnLst/>
              <a:rect l="l" t="t" r="r" b="b"/>
              <a:pathLst>
                <a:path w="34138" h="30120" extrusionOk="0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415;p64"/>
            <p:cNvSpPr/>
            <p:nvPr/>
          </p:nvSpPr>
          <p:spPr>
            <a:xfrm>
              <a:off x="2183475" y="3245900"/>
              <a:ext cx="833350" cy="766800"/>
            </a:xfrm>
            <a:custGeom>
              <a:avLst/>
              <a:gdLst/>
              <a:ahLst/>
              <a:cxnLst/>
              <a:rect l="l" t="t" r="r" b="b"/>
              <a:pathLst>
                <a:path w="33334" h="30672" extrusionOk="0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416;p64"/>
            <p:cNvSpPr/>
            <p:nvPr/>
          </p:nvSpPr>
          <p:spPr>
            <a:xfrm>
              <a:off x="3821225" y="1865575"/>
              <a:ext cx="186475" cy="152025"/>
            </a:xfrm>
            <a:custGeom>
              <a:avLst/>
              <a:gdLst/>
              <a:ahLst/>
              <a:cxnLst/>
              <a:rect l="l" t="t" r="r" b="b"/>
              <a:pathLst>
                <a:path w="7459" h="6081" extrusionOk="0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417;p64"/>
            <p:cNvSpPr/>
            <p:nvPr/>
          </p:nvSpPr>
          <p:spPr>
            <a:xfrm>
              <a:off x="3822025" y="1859000"/>
              <a:ext cx="183250" cy="165575"/>
            </a:xfrm>
            <a:custGeom>
              <a:avLst/>
              <a:gdLst/>
              <a:ahLst/>
              <a:cxnLst/>
              <a:rect l="l" t="t" r="r" b="b"/>
              <a:pathLst>
                <a:path w="7330" h="6623" extrusionOk="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418;p64"/>
            <p:cNvSpPr/>
            <p:nvPr/>
          </p:nvSpPr>
          <p:spPr>
            <a:xfrm>
              <a:off x="3668550" y="1913650"/>
              <a:ext cx="247525" cy="173600"/>
            </a:xfrm>
            <a:custGeom>
              <a:avLst/>
              <a:gdLst/>
              <a:ahLst/>
              <a:cxnLst/>
              <a:rect l="l" t="t" r="r" b="b"/>
              <a:pathLst>
                <a:path w="9901" h="6944" extrusionOk="0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419;p64"/>
            <p:cNvSpPr/>
            <p:nvPr/>
          </p:nvSpPr>
          <p:spPr>
            <a:xfrm>
              <a:off x="3662100" y="1907225"/>
              <a:ext cx="247550" cy="186675"/>
            </a:xfrm>
            <a:custGeom>
              <a:avLst/>
              <a:gdLst/>
              <a:ahLst/>
              <a:cxnLst/>
              <a:rect l="l" t="t" r="r" b="b"/>
              <a:pathLst>
                <a:path w="9902" h="7467" extrusionOk="0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420;p64"/>
            <p:cNvSpPr/>
            <p:nvPr/>
          </p:nvSpPr>
          <p:spPr>
            <a:xfrm>
              <a:off x="4006850" y="1760950"/>
              <a:ext cx="176825" cy="613200"/>
            </a:xfrm>
            <a:custGeom>
              <a:avLst/>
              <a:gdLst/>
              <a:ahLst/>
              <a:cxnLst/>
              <a:rect l="l" t="t" r="r" b="b"/>
              <a:pathLst>
                <a:path w="7073" h="24528" extrusionOk="0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421;p64"/>
            <p:cNvSpPr/>
            <p:nvPr/>
          </p:nvSpPr>
          <p:spPr>
            <a:xfrm>
              <a:off x="4010875" y="1754025"/>
              <a:ext cx="160750" cy="626550"/>
            </a:xfrm>
            <a:custGeom>
              <a:avLst/>
              <a:gdLst/>
              <a:ahLst/>
              <a:cxnLst/>
              <a:rect l="l" t="t" r="r" b="b"/>
              <a:pathLst>
                <a:path w="6430" h="25062" extrusionOk="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422;p64"/>
            <p:cNvSpPr/>
            <p:nvPr/>
          </p:nvSpPr>
          <p:spPr>
            <a:xfrm>
              <a:off x="4006850" y="2125825"/>
              <a:ext cx="149500" cy="248325"/>
            </a:xfrm>
            <a:custGeom>
              <a:avLst/>
              <a:gdLst/>
              <a:ahLst/>
              <a:cxnLst/>
              <a:rect l="l" t="t" r="r" b="b"/>
              <a:pathLst>
                <a:path w="5980" h="9933" extrusionOk="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423;p64"/>
            <p:cNvSpPr/>
            <p:nvPr/>
          </p:nvSpPr>
          <p:spPr>
            <a:xfrm>
              <a:off x="4010875" y="2119375"/>
              <a:ext cx="151100" cy="261200"/>
            </a:xfrm>
            <a:custGeom>
              <a:avLst/>
              <a:gdLst/>
              <a:ahLst/>
              <a:cxnLst/>
              <a:rect l="l" t="t" r="r" b="b"/>
              <a:pathLst>
                <a:path w="6044" h="10448" extrusionOk="0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424;p64"/>
            <p:cNvSpPr/>
            <p:nvPr/>
          </p:nvSpPr>
          <p:spPr>
            <a:xfrm>
              <a:off x="3981150" y="2125000"/>
              <a:ext cx="481375" cy="450850"/>
            </a:xfrm>
            <a:custGeom>
              <a:avLst/>
              <a:gdLst/>
              <a:ahLst/>
              <a:cxnLst/>
              <a:rect l="l" t="t" r="r" b="b"/>
              <a:pathLst>
                <a:path w="19255" h="18034" extrusionOk="0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425;p64"/>
            <p:cNvSpPr/>
            <p:nvPr/>
          </p:nvSpPr>
          <p:spPr>
            <a:xfrm>
              <a:off x="3974725" y="2118525"/>
              <a:ext cx="495050" cy="464350"/>
            </a:xfrm>
            <a:custGeom>
              <a:avLst/>
              <a:gdLst/>
              <a:ahLst/>
              <a:cxnLst/>
              <a:rect l="l" t="t" r="r" b="b"/>
              <a:pathLst>
                <a:path w="19802" h="18574" extrusionOk="0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426;p64"/>
            <p:cNvSpPr/>
            <p:nvPr/>
          </p:nvSpPr>
          <p:spPr>
            <a:xfrm>
              <a:off x="4117750" y="2193300"/>
              <a:ext cx="56275" cy="160075"/>
            </a:xfrm>
            <a:custGeom>
              <a:avLst/>
              <a:gdLst/>
              <a:ahLst/>
              <a:cxnLst/>
              <a:rect l="l" t="t" r="r" b="b"/>
              <a:pathLst>
                <a:path w="2251" h="6403" extrusionOk="0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427;p64"/>
            <p:cNvSpPr/>
            <p:nvPr/>
          </p:nvSpPr>
          <p:spPr>
            <a:xfrm>
              <a:off x="4111325" y="2186875"/>
              <a:ext cx="59500" cy="172800"/>
            </a:xfrm>
            <a:custGeom>
              <a:avLst/>
              <a:gdLst/>
              <a:ahLst/>
              <a:cxnLst/>
              <a:rect l="l" t="t" r="r" b="b"/>
              <a:pathLst>
                <a:path w="2380" h="6912" extrusionOk="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428;p64"/>
            <p:cNvSpPr/>
            <p:nvPr/>
          </p:nvSpPr>
          <p:spPr>
            <a:xfrm>
              <a:off x="4286825" y="1530325"/>
              <a:ext cx="624125" cy="906500"/>
            </a:xfrm>
            <a:custGeom>
              <a:avLst/>
              <a:gdLst/>
              <a:ahLst/>
              <a:cxnLst/>
              <a:rect l="l" t="t" r="r" b="b"/>
              <a:pathLst>
                <a:path w="24965" h="36260" extrusionOk="0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429;p64"/>
            <p:cNvSpPr/>
            <p:nvPr/>
          </p:nvSpPr>
          <p:spPr>
            <a:xfrm>
              <a:off x="4284100" y="1523375"/>
              <a:ext cx="630875" cy="919875"/>
            </a:xfrm>
            <a:custGeom>
              <a:avLst/>
              <a:gdLst/>
              <a:ahLst/>
              <a:cxnLst/>
              <a:rect l="l" t="t" r="r" b="b"/>
              <a:pathLst>
                <a:path w="25235" h="36795" extrusionOk="0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430;p64"/>
            <p:cNvSpPr/>
            <p:nvPr/>
          </p:nvSpPr>
          <p:spPr>
            <a:xfrm>
              <a:off x="4286825" y="2209375"/>
              <a:ext cx="250450" cy="227450"/>
            </a:xfrm>
            <a:custGeom>
              <a:avLst/>
              <a:gdLst/>
              <a:ahLst/>
              <a:cxnLst/>
              <a:rect l="l" t="t" r="r" b="b"/>
              <a:pathLst>
                <a:path w="10018" h="9098" extrusionOk="0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431;p64"/>
            <p:cNvSpPr/>
            <p:nvPr/>
          </p:nvSpPr>
          <p:spPr>
            <a:xfrm>
              <a:off x="4284100" y="2202625"/>
              <a:ext cx="259600" cy="240625"/>
            </a:xfrm>
            <a:custGeom>
              <a:avLst/>
              <a:gdLst/>
              <a:ahLst/>
              <a:cxnLst/>
              <a:rect l="l" t="t" r="r" b="b"/>
              <a:pathLst>
                <a:path w="10384" h="9625" extrusionOk="0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432;p64"/>
            <p:cNvSpPr/>
            <p:nvPr/>
          </p:nvSpPr>
          <p:spPr>
            <a:xfrm>
              <a:off x="4783150" y="2218225"/>
              <a:ext cx="904075" cy="420950"/>
            </a:xfrm>
            <a:custGeom>
              <a:avLst/>
              <a:gdLst/>
              <a:ahLst/>
              <a:cxnLst/>
              <a:rect l="l" t="t" r="r" b="b"/>
              <a:pathLst>
                <a:path w="36163" h="16838" extrusionOk="0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433;p64"/>
            <p:cNvSpPr/>
            <p:nvPr/>
          </p:nvSpPr>
          <p:spPr>
            <a:xfrm>
              <a:off x="4781550" y="2211775"/>
              <a:ext cx="902475" cy="433975"/>
            </a:xfrm>
            <a:custGeom>
              <a:avLst/>
              <a:gdLst/>
              <a:ahLst/>
              <a:cxnLst/>
              <a:rect l="l" t="t" r="r" b="b"/>
              <a:pathLst>
                <a:path w="36099" h="17359" extrusionOk="0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434;p64"/>
            <p:cNvSpPr/>
            <p:nvPr/>
          </p:nvSpPr>
          <p:spPr>
            <a:xfrm>
              <a:off x="4783150" y="2441025"/>
              <a:ext cx="293350" cy="117150"/>
            </a:xfrm>
            <a:custGeom>
              <a:avLst/>
              <a:gdLst/>
              <a:ahLst/>
              <a:cxnLst/>
              <a:rect l="l" t="t" r="r" b="b"/>
              <a:pathLst>
                <a:path w="11734" h="4686" extrusionOk="0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435;p64"/>
            <p:cNvSpPr/>
            <p:nvPr/>
          </p:nvSpPr>
          <p:spPr>
            <a:xfrm>
              <a:off x="4781550" y="2434375"/>
              <a:ext cx="302175" cy="131025"/>
            </a:xfrm>
            <a:custGeom>
              <a:avLst/>
              <a:gdLst/>
              <a:ahLst/>
              <a:cxnLst/>
              <a:rect l="l" t="t" r="r" b="b"/>
              <a:pathLst>
                <a:path w="12087" h="5241" extrusionOk="0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436;p64"/>
            <p:cNvSpPr/>
            <p:nvPr/>
          </p:nvSpPr>
          <p:spPr>
            <a:xfrm>
              <a:off x="4674150" y="1969900"/>
              <a:ext cx="309925" cy="357350"/>
            </a:xfrm>
            <a:custGeom>
              <a:avLst/>
              <a:gdLst/>
              <a:ahLst/>
              <a:cxnLst/>
              <a:rect l="l" t="t" r="r" b="b"/>
              <a:pathLst>
                <a:path w="12397" h="14294" extrusionOk="0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437;p64"/>
            <p:cNvSpPr/>
            <p:nvPr/>
          </p:nvSpPr>
          <p:spPr>
            <a:xfrm>
              <a:off x="4669025" y="1962850"/>
              <a:ext cx="309425" cy="371100"/>
            </a:xfrm>
            <a:custGeom>
              <a:avLst/>
              <a:gdLst/>
              <a:ahLst/>
              <a:cxnLst/>
              <a:rect l="l" t="t" r="r" b="b"/>
              <a:pathLst>
                <a:path w="12377" h="14844" extrusionOk="0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438;p64"/>
            <p:cNvSpPr/>
            <p:nvPr/>
          </p:nvSpPr>
          <p:spPr>
            <a:xfrm>
              <a:off x="4536450" y="2239600"/>
              <a:ext cx="249125" cy="205200"/>
            </a:xfrm>
            <a:custGeom>
              <a:avLst/>
              <a:gdLst/>
              <a:ahLst/>
              <a:cxnLst/>
              <a:rect l="l" t="t" r="r" b="b"/>
              <a:pathLst>
                <a:path w="9965" h="8208" extrusionOk="0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439;p64"/>
            <p:cNvSpPr/>
            <p:nvPr/>
          </p:nvSpPr>
          <p:spPr>
            <a:xfrm>
              <a:off x="4542075" y="2232675"/>
              <a:ext cx="241900" cy="219425"/>
            </a:xfrm>
            <a:custGeom>
              <a:avLst/>
              <a:gdLst/>
              <a:ahLst/>
              <a:cxnLst/>
              <a:rect l="l" t="t" r="r" b="b"/>
              <a:pathLst>
                <a:path w="9676" h="8777" extrusionOk="0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440;p64"/>
            <p:cNvSpPr/>
            <p:nvPr/>
          </p:nvSpPr>
          <p:spPr>
            <a:xfrm>
              <a:off x="4681900" y="2220000"/>
              <a:ext cx="85200" cy="103700"/>
            </a:xfrm>
            <a:custGeom>
              <a:avLst/>
              <a:gdLst/>
              <a:ahLst/>
              <a:cxnLst/>
              <a:rect l="l" t="t" r="r" b="b"/>
              <a:pathLst>
                <a:path w="3408" h="4148" extrusionOk="0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441;p64"/>
            <p:cNvSpPr/>
            <p:nvPr/>
          </p:nvSpPr>
          <p:spPr>
            <a:xfrm>
              <a:off x="4689125" y="2213400"/>
              <a:ext cx="84400" cy="116550"/>
            </a:xfrm>
            <a:custGeom>
              <a:avLst/>
              <a:gdLst/>
              <a:ahLst/>
              <a:cxnLst/>
              <a:rect l="l" t="t" r="r" b="b"/>
              <a:pathLst>
                <a:path w="3376" h="4662" extrusionOk="0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442;p64"/>
            <p:cNvSpPr/>
            <p:nvPr/>
          </p:nvSpPr>
          <p:spPr>
            <a:xfrm>
              <a:off x="5131100" y="2759925"/>
              <a:ext cx="513550" cy="155050"/>
            </a:xfrm>
            <a:custGeom>
              <a:avLst/>
              <a:gdLst/>
              <a:ahLst/>
              <a:cxnLst/>
              <a:rect l="l" t="t" r="r" b="b"/>
              <a:pathLst>
                <a:path w="20542" h="6202" extrusionOk="0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443;p64"/>
            <p:cNvSpPr/>
            <p:nvPr/>
          </p:nvSpPr>
          <p:spPr>
            <a:xfrm>
              <a:off x="5143975" y="2753425"/>
              <a:ext cx="487000" cy="167975"/>
            </a:xfrm>
            <a:custGeom>
              <a:avLst/>
              <a:gdLst/>
              <a:ahLst/>
              <a:cxnLst/>
              <a:rect l="l" t="t" r="r" b="b"/>
              <a:pathLst>
                <a:path w="19480" h="6719" extrusionOk="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444;p64"/>
            <p:cNvSpPr/>
            <p:nvPr/>
          </p:nvSpPr>
          <p:spPr>
            <a:xfrm>
              <a:off x="5279775" y="2826825"/>
              <a:ext cx="540850" cy="800375"/>
            </a:xfrm>
            <a:custGeom>
              <a:avLst/>
              <a:gdLst/>
              <a:ahLst/>
              <a:cxnLst/>
              <a:rect l="l" t="t" r="r" b="b"/>
              <a:pathLst>
                <a:path w="21634" h="32015" extrusionOk="0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445;p64"/>
            <p:cNvSpPr/>
            <p:nvPr/>
          </p:nvSpPr>
          <p:spPr>
            <a:xfrm>
              <a:off x="5283000" y="2820125"/>
              <a:ext cx="533625" cy="814075"/>
            </a:xfrm>
            <a:custGeom>
              <a:avLst/>
              <a:gdLst/>
              <a:ahLst/>
              <a:cxnLst/>
              <a:rect l="l" t="t" r="r" b="b"/>
              <a:pathLst>
                <a:path w="21345" h="32563" extrusionOk="0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446;p64"/>
            <p:cNvSpPr/>
            <p:nvPr/>
          </p:nvSpPr>
          <p:spPr>
            <a:xfrm>
              <a:off x="5438900" y="2899100"/>
              <a:ext cx="237875" cy="221725"/>
            </a:xfrm>
            <a:custGeom>
              <a:avLst/>
              <a:gdLst/>
              <a:ahLst/>
              <a:cxnLst/>
              <a:rect l="l" t="t" r="r" b="b"/>
              <a:pathLst>
                <a:path w="9515" h="8869" extrusionOk="0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447;p64"/>
            <p:cNvSpPr/>
            <p:nvPr/>
          </p:nvSpPr>
          <p:spPr>
            <a:xfrm>
              <a:off x="5451750" y="2892450"/>
              <a:ext cx="217800" cy="234675"/>
            </a:xfrm>
            <a:custGeom>
              <a:avLst/>
              <a:gdLst/>
              <a:ahLst/>
              <a:cxnLst/>
              <a:rect l="l" t="t" r="r" b="b"/>
              <a:pathLst>
                <a:path w="8712" h="9387" extrusionOk="0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448;p64"/>
            <p:cNvSpPr/>
            <p:nvPr/>
          </p:nvSpPr>
          <p:spPr>
            <a:xfrm>
              <a:off x="5417200" y="2584950"/>
              <a:ext cx="305400" cy="460675"/>
            </a:xfrm>
            <a:custGeom>
              <a:avLst/>
              <a:gdLst/>
              <a:ahLst/>
              <a:cxnLst/>
              <a:rect l="l" t="t" r="r" b="b"/>
              <a:pathLst>
                <a:path w="12216" h="18427" extrusionOk="0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449;p64"/>
            <p:cNvSpPr/>
            <p:nvPr/>
          </p:nvSpPr>
          <p:spPr>
            <a:xfrm>
              <a:off x="5422825" y="2578225"/>
              <a:ext cx="266825" cy="474175"/>
            </a:xfrm>
            <a:custGeom>
              <a:avLst/>
              <a:gdLst/>
              <a:ahLst/>
              <a:cxnLst/>
              <a:rect l="l" t="t" r="r" b="b"/>
              <a:pathLst>
                <a:path w="10673" h="18967" extrusionOk="0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450;p64"/>
            <p:cNvSpPr/>
            <p:nvPr/>
          </p:nvSpPr>
          <p:spPr>
            <a:xfrm>
              <a:off x="5456575" y="2429500"/>
              <a:ext cx="532825" cy="629075"/>
            </a:xfrm>
            <a:custGeom>
              <a:avLst/>
              <a:gdLst/>
              <a:ahLst/>
              <a:cxnLst/>
              <a:rect l="l" t="t" r="r" b="b"/>
              <a:pathLst>
                <a:path w="21313" h="25163" extrusionOk="0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451;p64"/>
            <p:cNvSpPr/>
            <p:nvPr/>
          </p:nvSpPr>
          <p:spPr>
            <a:xfrm>
              <a:off x="5449350" y="2423125"/>
              <a:ext cx="513525" cy="642125"/>
            </a:xfrm>
            <a:custGeom>
              <a:avLst/>
              <a:gdLst/>
              <a:ahLst/>
              <a:cxnLst/>
              <a:rect l="l" t="t" r="r" b="b"/>
              <a:pathLst>
                <a:path w="20541" h="25685" extrusionOk="0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452;p64"/>
            <p:cNvSpPr/>
            <p:nvPr/>
          </p:nvSpPr>
          <p:spPr>
            <a:xfrm>
              <a:off x="4468125" y="2857075"/>
              <a:ext cx="348000" cy="631675"/>
            </a:xfrm>
            <a:custGeom>
              <a:avLst/>
              <a:gdLst/>
              <a:ahLst/>
              <a:cxnLst/>
              <a:rect l="l" t="t" r="r" b="b"/>
              <a:pathLst>
                <a:path w="13920" h="25267" extrusionOk="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453;p64"/>
            <p:cNvSpPr/>
            <p:nvPr/>
          </p:nvSpPr>
          <p:spPr>
            <a:xfrm>
              <a:off x="4460900" y="2850325"/>
              <a:ext cx="362450" cy="645450"/>
            </a:xfrm>
            <a:custGeom>
              <a:avLst/>
              <a:gdLst/>
              <a:ahLst/>
              <a:cxnLst/>
              <a:rect l="l" t="t" r="r" b="b"/>
              <a:pathLst>
                <a:path w="14498" h="25818" extrusionOk="0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454;p64"/>
            <p:cNvSpPr/>
            <p:nvPr/>
          </p:nvSpPr>
          <p:spPr>
            <a:xfrm>
              <a:off x="4497875" y="2910925"/>
              <a:ext cx="289325" cy="524775"/>
            </a:xfrm>
            <a:custGeom>
              <a:avLst/>
              <a:gdLst/>
              <a:ahLst/>
              <a:cxnLst/>
              <a:rect l="l" t="t" r="r" b="b"/>
              <a:pathLst>
                <a:path w="11573" h="20991" extrusionOk="0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455;p64"/>
            <p:cNvSpPr/>
            <p:nvPr/>
          </p:nvSpPr>
          <p:spPr>
            <a:xfrm>
              <a:off x="4490625" y="2903975"/>
              <a:ext cx="303800" cy="537975"/>
            </a:xfrm>
            <a:custGeom>
              <a:avLst/>
              <a:gdLst/>
              <a:ahLst/>
              <a:cxnLst/>
              <a:rect l="l" t="t" r="r" b="b"/>
              <a:pathLst>
                <a:path w="12152" h="21519" extrusionOk="0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456;p64"/>
            <p:cNvSpPr/>
            <p:nvPr/>
          </p:nvSpPr>
          <p:spPr>
            <a:xfrm>
              <a:off x="4721275" y="3003350"/>
              <a:ext cx="440400" cy="513525"/>
            </a:xfrm>
            <a:custGeom>
              <a:avLst/>
              <a:gdLst/>
              <a:ahLst/>
              <a:cxnLst/>
              <a:rect l="l" t="t" r="r" b="b"/>
              <a:pathLst>
                <a:path w="17616" h="20541" extrusionOk="0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457;p64"/>
            <p:cNvSpPr/>
            <p:nvPr/>
          </p:nvSpPr>
          <p:spPr>
            <a:xfrm>
              <a:off x="4714025" y="2996100"/>
              <a:ext cx="454875" cy="527350"/>
            </a:xfrm>
            <a:custGeom>
              <a:avLst/>
              <a:gdLst/>
              <a:ahLst/>
              <a:cxnLst/>
              <a:rect l="l" t="t" r="r" b="b"/>
              <a:pathLst>
                <a:path w="18195" h="21094" extrusionOk="0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458;p64"/>
            <p:cNvSpPr/>
            <p:nvPr/>
          </p:nvSpPr>
          <p:spPr>
            <a:xfrm>
              <a:off x="4918150" y="3207450"/>
              <a:ext cx="27350" cy="17725"/>
            </a:xfrm>
            <a:custGeom>
              <a:avLst/>
              <a:gdLst/>
              <a:ahLst/>
              <a:cxnLst/>
              <a:rect l="l" t="t" r="r" b="b"/>
              <a:pathLst>
                <a:path w="1094" h="709" extrusionOk="0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459;p64"/>
            <p:cNvSpPr/>
            <p:nvPr/>
          </p:nvSpPr>
          <p:spPr>
            <a:xfrm>
              <a:off x="4941450" y="3310325"/>
              <a:ext cx="38600" cy="26550"/>
            </a:xfrm>
            <a:custGeom>
              <a:avLst/>
              <a:gdLst/>
              <a:ahLst/>
              <a:cxnLst/>
              <a:rect l="l" t="t" r="r" b="b"/>
              <a:pathLst>
                <a:path w="1544" h="1062" extrusionOk="0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460;p64"/>
            <p:cNvSpPr/>
            <p:nvPr/>
          </p:nvSpPr>
          <p:spPr>
            <a:xfrm>
              <a:off x="4882800" y="3134325"/>
              <a:ext cx="34575" cy="19325"/>
            </a:xfrm>
            <a:custGeom>
              <a:avLst/>
              <a:gdLst/>
              <a:ahLst/>
              <a:cxnLst/>
              <a:rect l="l" t="t" r="r" b="b"/>
              <a:pathLst>
                <a:path w="1383" h="773" extrusionOk="0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461;p64"/>
            <p:cNvSpPr/>
            <p:nvPr/>
          </p:nvSpPr>
          <p:spPr>
            <a:xfrm>
              <a:off x="4930200" y="3137550"/>
              <a:ext cx="26550" cy="17700"/>
            </a:xfrm>
            <a:custGeom>
              <a:avLst/>
              <a:gdLst/>
              <a:ahLst/>
              <a:cxnLst/>
              <a:rect l="l" t="t" r="r" b="b"/>
              <a:pathLst>
                <a:path w="1062" h="708" extrusionOk="0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462;p64"/>
            <p:cNvSpPr/>
            <p:nvPr/>
          </p:nvSpPr>
          <p:spPr>
            <a:xfrm>
              <a:off x="4911725" y="3238800"/>
              <a:ext cx="28950" cy="24950"/>
            </a:xfrm>
            <a:custGeom>
              <a:avLst/>
              <a:gdLst/>
              <a:ahLst/>
              <a:cxnLst/>
              <a:rect l="l" t="t" r="r" b="b"/>
              <a:pathLst>
                <a:path w="1158" h="998" extrusionOk="0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463;p64"/>
            <p:cNvSpPr/>
            <p:nvPr/>
          </p:nvSpPr>
          <p:spPr>
            <a:xfrm>
              <a:off x="4963150" y="3171300"/>
              <a:ext cx="40200" cy="25750"/>
            </a:xfrm>
            <a:custGeom>
              <a:avLst/>
              <a:gdLst/>
              <a:ahLst/>
              <a:cxnLst/>
              <a:rect l="l" t="t" r="r" b="b"/>
              <a:pathLst>
                <a:path w="1608" h="1030" extrusionOk="0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464;p64"/>
            <p:cNvSpPr/>
            <p:nvPr/>
          </p:nvSpPr>
          <p:spPr>
            <a:xfrm>
              <a:off x="4895650" y="3055575"/>
              <a:ext cx="35375" cy="28950"/>
            </a:xfrm>
            <a:custGeom>
              <a:avLst/>
              <a:gdLst/>
              <a:ahLst/>
              <a:cxnLst/>
              <a:rect l="l" t="t" r="r" b="b"/>
              <a:pathLst>
                <a:path w="1415" h="1158" extrusionOk="0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465;p64"/>
            <p:cNvSpPr/>
            <p:nvPr/>
          </p:nvSpPr>
          <p:spPr>
            <a:xfrm>
              <a:off x="4942250" y="3058000"/>
              <a:ext cx="26550" cy="28150"/>
            </a:xfrm>
            <a:custGeom>
              <a:avLst/>
              <a:gdLst/>
              <a:ahLst/>
              <a:cxnLst/>
              <a:rect l="l" t="t" r="r" b="b"/>
              <a:pathLst>
                <a:path w="1062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466;p64"/>
            <p:cNvSpPr/>
            <p:nvPr/>
          </p:nvSpPr>
          <p:spPr>
            <a:xfrm>
              <a:off x="4889225" y="3098175"/>
              <a:ext cx="34575" cy="23325"/>
            </a:xfrm>
            <a:custGeom>
              <a:avLst/>
              <a:gdLst/>
              <a:ahLst/>
              <a:cxnLst/>
              <a:rect l="l" t="t" r="r" b="b"/>
              <a:pathLst>
                <a:path w="1383" h="933" extrusionOk="0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467;p64"/>
            <p:cNvSpPr/>
            <p:nvPr/>
          </p:nvSpPr>
          <p:spPr>
            <a:xfrm>
              <a:off x="4923775" y="316970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468;p64"/>
            <p:cNvSpPr/>
            <p:nvPr/>
          </p:nvSpPr>
          <p:spPr>
            <a:xfrm>
              <a:off x="4935825" y="3099775"/>
              <a:ext cx="26550" cy="24125"/>
            </a:xfrm>
            <a:custGeom>
              <a:avLst/>
              <a:gdLst/>
              <a:ahLst/>
              <a:cxnLst/>
              <a:rect l="l" t="t" r="r" b="b"/>
              <a:pathLst>
                <a:path w="1062" h="965" extrusionOk="0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469;p64"/>
            <p:cNvSpPr/>
            <p:nvPr/>
          </p:nvSpPr>
          <p:spPr>
            <a:xfrm>
              <a:off x="4952700" y="3241225"/>
              <a:ext cx="39400" cy="25725"/>
            </a:xfrm>
            <a:custGeom>
              <a:avLst/>
              <a:gdLst/>
              <a:ahLst/>
              <a:cxnLst/>
              <a:rect l="l" t="t" r="r" b="b"/>
              <a:pathLst>
                <a:path w="1576" h="1029" extrusionOk="0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470;p64"/>
            <p:cNvSpPr/>
            <p:nvPr/>
          </p:nvSpPr>
          <p:spPr>
            <a:xfrm>
              <a:off x="4817700" y="3270950"/>
              <a:ext cx="28150" cy="19300"/>
            </a:xfrm>
            <a:custGeom>
              <a:avLst/>
              <a:gdLst/>
              <a:ahLst/>
              <a:cxnLst/>
              <a:rect l="l" t="t" r="r" b="b"/>
              <a:pathLst>
                <a:path w="1126" h="772" extrusionOk="0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471;p64"/>
            <p:cNvSpPr/>
            <p:nvPr/>
          </p:nvSpPr>
          <p:spPr>
            <a:xfrm>
              <a:off x="4811275" y="33047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472;p64"/>
            <p:cNvSpPr/>
            <p:nvPr/>
          </p:nvSpPr>
          <p:spPr>
            <a:xfrm>
              <a:off x="4804850" y="3340050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473;p64"/>
            <p:cNvSpPr/>
            <p:nvPr/>
          </p:nvSpPr>
          <p:spPr>
            <a:xfrm>
              <a:off x="4799225" y="33738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474;p64"/>
            <p:cNvSpPr/>
            <p:nvPr/>
          </p:nvSpPr>
          <p:spPr>
            <a:xfrm>
              <a:off x="4823325" y="3234775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475;p64"/>
            <p:cNvSpPr/>
            <p:nvPr/>
          </p:nvSpPr>
          <p:spPr>
            <a:xfrm>
              <a:off x="4835375" y="3165675"/>
              <a:ext cx="29775" cy="21725"/>
            </a:xfrm>
            <a:custGeom>
              <a:avLst/>
              <a:gdLst/>
              <a:ahLst/>
              <a:cxnLst/>
              <a:rect l="l" t="t" r="r" b="b"/>
              <a:pathLst>
                <a:path w="1191" h="869" extrusionOk="0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476;p64"/>
            <p:cNvSpPr/>
            <p:nvPr/>
          </p:nvSpPr>
          <p:spPr>
            <a:xfrm>
              <a:off x="4847425" y="3095750"/>
              <a:ext cx="29775" cy="22525"/>
            </a:xfrm>
            <a:custGeom>
              <a:avLst/>
              <a:gdLst/>
              <a:ahLst/>
              <a:cxnLst/>
              <a:rect l="l" t="t" r="r" b="b"/>
              <a:pathLst>
                <a:path w="1191" h="901" extrusionOk="0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477;p64"/>
            <p:cNvSpPr/>
            <p:nvPr/>
          </p:nvSpPr>
          <p:spPr>
            <a:xfrm>
              <a:off x="4829750" y="3201025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478;p64"/>
            <p:cNvSpPr/>
            <p:nvPr/>
          </p:nvSpPr>
          <p:spPr>
            <a:xfrm>
              <a:off x="4841800" y="3131125"/>
              <a:ext cx="28975" cy="20100"/>
            </a:xfrm>
            <a:custGeom>
              <a:avLst/>
              <a:gdLst/>
              <a:ahLst/>
              <a:cxnLst/>
              <a:rect l="l" t="t" r="r" b="b"/>
              <a:pathLst>
                <a:path w="1159" h="804" extrusionOk="0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479;p64"/>
            <p:cNvSpPr/>
            <p:nvPr/>
          </p:nvSpPr>
          <p:spPr>
            <a:xfrm>
              <a:off x="4974400" y="3102200"/>
              <a:ext cx="40200" cy="24925"/>
            </a:xfrm>
            <a:custGeom>
              <a:avLst/>
              <a:gdLst/>
              <a:ahLst/>
              <a:cxnLst/>
              <a:rect l="l" t="t" r="r" b="b"/>
              <a:pathLst>
                <a:path w="1608" h="997" extrusionOk="0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480;p64"/>
            <p:cNvSpPr/>
            <p:nvPr/>
          </p:nvSpPr>
          <p:spPr>
            <a:xfrm>
              <a:off x="4791175" y="3409975"/>
              <a:ext cx="30575" cy="30550"/>
            </a:xfrm>
            <a:custGeom>
              <a:avLst/>
              <a:gdLst/>
              <a:ahLst/>
              <a:cxnLst/>
              <a:rect l="l" t="t" r="r" b="b"/>
              <a:pathLst>
                <a:path w="1223" h="1222" extrusionOk="0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481;p64"/>
            <p:cNvSpPr/>
            <p:nvPr/>
          </p:nvSpPr>
          <p:spPr>
            <a:xfrm>
              <a:off x="4958325" y="3209875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482;p64"/>
            <p:cNvSpPr/>
            <p:nvPr/>
          </p:nvSpPr>
          <p:spPr>
            <a:xfrm>
              <a:off x="4936625" y="3349700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483;p64"/>
            <p:cNvSpPr/>
            <p:nvPr/>
          </p:nvSpPr>
          <p:spPr>
            <a:xfrm>
              <a:off x="4947875" y="3279775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484;p64"/>
            <p:cNvSpPr/>
            <p:nvPr/>
          </p:nvSpPr>
          <p:spPr>
            <a:xfrm>
              <a:off x="4906100" y="3276575"/>
              <a:ext cx="28950" cy="17700"/>
            </a:xfrm>
            <a:custGeom>
              <a:avLst/>
              <a:gdLst/>
              <a:ahLst/>
              <a:cxnLst/>
              <a:rect l="l" t="t" r="r" b="b"/>
              <a:pathLst>
                <a:path w="1158" h="708" extrusionOk="0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485;p64"/>
            <p:cNvSpPr/>
            <p:nvPr/>
          </p:nvSpPr>
          <p:spPr>
            <a:xfrm>
              <a:off x="4931000" y="3380250"/>
              <a:ext cx="37800" cy="25725"/>
            </a:xfrm>
            <a:custGeom>
              <a:avLst/>
              <a:gdLst/>
              <a:ahLst/>
              <a:cxnLst/>
              <a:rect l="l" t="t" r="r" b="b"/>
              <a:pathLst>
                <a:path w="1512" h="1029" extrusionOk="0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486;p64"/>
            <p:cNvSpPr/>
            <p:nvPr/>
          </p:nvSpPr>
          <p:spPr>
            <a:xfrm>
              <a:off x="4923775" y="3418800"/>
              <a:ext cx="38600" cy="36200"/>
            </a:xfrm>
            <a:custGeom>
              <a:avLst/>
              <a:gdLst/>
              <a:ahLst/>
              <a:cxnLst/>
              <a:rect l="l" t="t" r="r" b="b"/>
              <a:pathLst>
                <a:path w="1544" h="1448" extrusionOk="0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487;p64"/>
            <p:cNvSpPr/>
            <p:nvPr/>
          </p:nvSpPr>
          <p:spPr>
            <a:xfrm>
              <a:off x="4876375" y="3167275"/>
              <a:ext cx="35375" cy="23325"/>
            </a:xfrm>
            <a:custGeom>
              <a:avLst/>
              <a:gdLst/>
              <a:ahLst/>
              <a:cxnLst/>
              <a:rect l="l" t="t" r="r" b="b"/>
              <a:pathLst>
                <a:path w="1415" h="933" extrusionOk="0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488;p64"/>
            <p:cNvSpPr/>
            <p:nvPr/>
          </p:nvSpPr>
          <p:spPr>
            <a:xfrm>
              <a:off x="4853875" y="3053975"/>
              <a:ext cx="31350" cy="28150"/>
            </a:xfrm>
            <a:custGeom>
              <a:avLst/>
              <a:gdLst/>
              <a:ahLst/>
              <a:cxnLst/>
              <a:rect l="l" t="t" r="r" b="b"/>
              <a:pathLst>
                <a:path w="1254" h="1126" extrusionOk="0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489;p64"/>
            <p:cNvSpPr/>
            <p:nvPr/>
          </p:nvSpPr>
          <p:spPr>
            <a:xfrm>
              <a:off x="4969575" y="3139950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490;p64"/>
            <p:cNvSpPr/>
            <p:nvPr/>
          </p:nvSpPr>
          <p:spPr>
            <a:xfrm>
              <a:off x="4980025" y="3060400"/>
              <a:ext cx="41025" cy="28150"/>
            </a:xfrm>
            <a:custGeom>
              <a:avLst/>
              <a:gdLst/>
              <a:ahLst/>
              <a:cxnLst/>
              <a:rect l="l" t="t" r="r" b="b"/>
              <a:pathLst>
                <a:path w="1641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491;p64"/>
            <p:cNvSpPr/>
            <p:nvPr/>
          </p:nvSpPr>
          <p:spPr>
            <a:xfrm>
              <a:off x="4899675" y="3308725"/>
              <a:ext cx="30550" cy="24125"/>
            </a:xfrm>
            <a:custGeom>
              <a:avLst/>
              <a:gdLst/>
              <a:ahLst/>
              <a:cxnLst/>
              <a:rect l="l" t="t" r="r" b="b"/>
              <a:pathLst>
                <a:path w="1222" h="965" extrusionOk="0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492;p64"/>
            <p:cNvSpPr/>
            <p:nvPr/>
          </p:nvSpPr>
          <p:spPr>
            <a:xfrm>
              <a:off x="4852250" y="3306300"/>
              <a:ext cx="35400" cy="24150"/>
            </a:xfrm>
            <a:custGeom>
              <a:avLst/>
              <a:gdLst/>
              <a:ahLst/>
              <a:cxnLst/>
              <a:rect l="l" t="t" r="r" b="b"/>
              <a:pathLst>
                <a:path w="1416" h="966" extrusionOk="0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493;p64"/>
            <p:cNvSpPr/>
            <p:nvPr/>
          </p:nvSpPr>
          <p:spPr>
            <a:xfrm>
              <a:off x="4894050" y="3346475"/>
              <a:ext cx="29750" cy="17725"/>
            </a:xfrm>
            <a:custGeom>
              <a:avLst/>
              <a:gdLst/>
              <a:ahLst/>
              <a:cxnLst/>
              <a:rect l="l" t="t" r="r" b="b"/>
              <a:pathLst>
                <a:path w="1190" h="709" extrusionOk="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494;p64"/>
            <p:cNvSpPr/>
            <p:nvPr/>
          </p:nvSpPr>
          <p:spPr>
            <a:xfrm>
              <a:off x="4887625" y="3377825"/>
              <a:ext cx="31350" cy="24950"/>
            </a:xfrm>
            <a:custGeom>
              <a:avLst/>
              <a:gdLst/>
              <a:ahLst/>
              <a:cxnLst/>
              <a:rect l="l" t="t" r="r" b="b"/>
              <a:pathLst>
                <a:path w="1254" h="998" extrusionOk="0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495;p64"/>
            <p:cNvSpPr/>
            <p:nvPr/>
          </p:nvSpPr>
          <p:spPr>
            <a:xfrm>
              <a:off x="4839400" y="3376225"/>
              <a:ext cx="37000" cy="23325"/>
            </a:xfrm>
            <a:custGeom>
              <a:avLst/>
              <a:gdLst/>
              <a:ahLst/>
              <a:cxnLst/>
              <a:rect l="l" t="t" r="r" b="b"/>
              <a:pathLst>
                <a:path w="1480" h="933" extrusionOk="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496;p64"/>
            <p:cNvSpPr/>
            <p:nvPr/>
          </p:nvSpPr>
          <p:spPr>
            <a:xfrm>
              <a:off x="4845825" y="3343275"/>
              <a:ext cx="35375" cy="18500"/>
            </a:xfrm>
            <a:custGeom>
              <a:avLst/>
              <a:gdLst/>
              <a:ahLst/>
              <a:cxnLst/>
              <a:rect l="l" t="t" r="r" b="b"/>
              <a:pathLst>
                <a:path w="1415" h="740" extrusionOk="0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497;p64"/>
            <p:cNvSpPr/>
            <p:nvPr/>
          </p:nvSpPr>
          <p:spPr>
            <a:xfrm>
              <a:off x="4858675" y="3273350"/>
              <a:ext cx="34600" cy="19325"/>
            </a:xfrm>
            <a:custGeom>
              <a:avLst/>
              <a:gdLst/>
              <a:ahLst/>
              <a:cxnLst/>
              <a:rect l="l" t="t" r="r" b="b"/>
              <a:pathLst>
                <a:path w="1384" h="773" extrusionOk="0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498;p64"/>
            <p:cNvSpPr/>
            <p:nvPr/>
          </p:nvSpPr>
          <p:spPr>
            <a:xfrm>
              <a:off x="4831375" y="3413175"/>
              <a:ext cx="37775" cy="32175"/>
            </a:xfrm>
            <a:custGeom>
              <a:avLst/>
              <a:gdLst/>
              <a:ahLst/>
              <a:cxnLst/>
              <a:rect l="l" t="t" r="r" b="b"/>
              <a:pathLst>
                <a:path w="1511" h="1287" extrusionOk="0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499;p64"/>
            <p:cNvSpPr/>
            <p:nvPr/>
          </p:nvSpPr>
          <p:spPr>
            <a:xfrm>
              <a:off x="4879575" y="3416400"/>
              <a:ext cx="33775" cy="33775"/>
            </a:xfrm>
            <a:custGeom>
              <a:avLst/>
              <a:gdLst/>
              <a:ahLst/>
              <a:cxnLst/>
              <a:rect l="l" t="t" r="r" b="b"/>
              <a:pathLst>
                <a:path w="1351" h="1351" extrusionOk="0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500;p64"/>
            <p:cNvSpPr/>
            <p:nvPr/>
          </p:nvSpPr>
          <p:spPr>
            <a:xfrm>
              <a:off x="4870750" y="3203450"/>
              <a:ext cx="34575" cy="20100"/>
            </a:xfrm>
            <a:custGeom>
              <a:avLst/>
              <a:gdLst/>
              <a:ahLst/>
              <a:cxnLst/>
              <a:rect l="l" t="t" r="r" b="b"/>
              <a:pathLst>
                <a:path w="1383" h="804" extrusionOk="0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501;p64"/>
            <p:cNvSpPr/>
            <p:nvPr/>
          </p:nvSpPr>
          <p:spPr>
            <a:xfrm>
              <a:off x="4864300" y="3237200"/>
              <a:ext cx="35400" cy="23325"/>
            </a:xfrm>
            <a:custGeom>
              <a:avLst/>
              <a:gdLst/>
              <a:ahLst/>
              <a:cxnLst/>
              <a:rect l="l" t="t" r="r" b="b"/>
              <a:pathLst>
                <a:path w="1416" h="933" extrusionOk="0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502;p64"/>
            <p:cNvSpPr/>
            <p:nvPr/>
          </p:nvSpPr>
          <p:spPr>
            <a:xfrm>
              <a:off x="4632075" y="3320775"/>
              <a:ext cx="1076050" cy="688400"/>
            </a:xfrm>
            <a:custGeom>
              <a:avLst/>
              <a:gdLst/>
              <a:ahLst/>
              <a:cxnLst/>
              <a:rect l="l" t="t" r="r" b="b"/>
              <a:pathLst>
                <a:path w="43042" h="27536" extrusionOk="0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503;p64"/>
            <p:cNvSpPr/>
            <p:nvPr/>
          </p:nvSpPr>
          <p:spPr>
            <a:xfrm>
              <a:off x="4625650" y="3314225"/>
              <a:ext cx="1072825" cy="701700"/>
            </a:xfrm>
            <a:custGeom>
              <a:avLst/>
              <a:gdLst/>
              <a:ahLst/>
              <a:cxnLst/>
              <a:rect l="l" t="t" r="r" b="b"/>
              <a:pathLst>
                <a:path w="42913" h="28068" extrusionOk="0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504;p64"/>
            <p:cNvSpPr/>
            <p:nvPr/>
          </p:nvSpPr>
          <p:spPr>
            <a:xfrm>
              <a:off x="4632075" y="3436975"/>
              <a:ext cx="252350" cy="170700"/>
            </a:xfrm>
            <a:custGeom>
              <a:avLst/>
              <a:gdLst/>
              <a:ahLst/>
              <a:cxnLst/>
              <a:rect l="l" t="t" r="r" b="b"/>
              <a:pathLst>
                <a:path w="10094" h="6828" extrusionOk="0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505;p64"/>
            <p:cNvSpPr/>
            <p:nvPr/>
          </p:nvSpPr>
          <p:spPr>
            <a:xfrm>
              <a:off x="4625650" y="3430050"/>
              <a:ext cx="265200" cy="184275"/>
            </a:xfrm>
            <a:custGeom>
              <a:avLst/>
              <a:gdLst/>
              <a:ahLst/>
              <a:cxnLst/>
              <a:rect l="l" t="t" r="r" b="b"/>
              <a:pathLst>
                <a:path w="10608" h="7371" extrusionOk="0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96019" y="296020"/>
            <a:ext cx="987565" cy="395544"/>
          </a:xfrm>
          <a:prstGeom prst="rect">
            <a:avLst/>
          </a:prstGeom>
          <a:noFill/>
        </p:spPr>
      </p:pic>
      <p:pic>
        <p:nvPicPr>
          <p:cNvPr id="4" name="Picture 3"/>
          <p:cNvPicPr/>
          <p:nvPr/>
        </p:nvPicPr>
        <p:blipFill rotWithShape="1">
          <a:blip r:embed="rId4"/>
          <a:srcRect b="49036"/>
          <a:stretch/>
        </p:blipFill>
        <p:spPr bwMode="auto">
          <a:xfrm>
            <a:off x="1632701" y="195486"/>
            <a:ext cx="5944870" cy="18923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5"/>
          <a:srcRect t="1373" b="14188"/>
          <a:stretch/>
        </p:blipFill>
        <p:spPr bwMode="auto">
          <a:xfrm>
            <a:off x="1630161" y="2087786"/>
            <a:ext cx="5947410" cy="29333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83248" y="489679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b="1" dirty="0" smtClean="0">
                <a:solidFill>
                  <a:schemeClr val="bg1"/>
                </a:solidFill>
              </a:rPr>
              <a:t>2. Menu Data </a:t>
            </a:r>
            <a:r>
              <a:rPr lang="en-ID" sz="1600" b="1" dirty="0" err="1" smtClean="0">
                <a:solidFill>
                  <a:schemeClr val="bg1"/>
                </a:solidFill>
              </a:rPr>
              <a:t>Katalog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93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96019" y="296020"/>
            <a:ext cx="987565" cy="395544"/>
          </a:xfrm>
          <a:prstGeom prst="rect">
            <a:avLst/>
          </a:prstGeom>
          <a:noFill/>
        </p:spPr>
      </p:pic>
      <p:pic>
        <p:nvPicPr>
          <p:cNvPr id="4" name="Picture 3"/>
          <p:cNvPicPr/>
          <p:nvPr/>
        </p:nvPicPr>
        <p:blipFill rotWithShape="1">
          <a:blip r:embed="rId4"/>
          <a:srcRect b="22254"/>
          <a:stretch/>
        </p:blipFill>
        <p:spPr bwMode="auto">
          <a:xfrm>
            <a:off x="1691680" y="954314"/>
            <a:ext cx="6207715" cy="27975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43808" y="576659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600" b="1" dirty="0" smtClean="0"/>
              <a:t>3. Menu Update </a:t>
            </a:r>
            <a:r>
              <a:rPr lang="en-ID" sz="1600" b="1" dirty="0" err="1" smtClean="0"/>
              <a:t>Katalog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4737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96019" y="296020"/>
            <a:ext cx="987565" cy="395544"/>
          </a:xfrm>
          <a:prstGeom prst="rect">
            <a:avLst/>
          </a:prstGeom>
          <a:noFill/>
        </p:spPr>
      </p:pic>
      <p:pic>
        <p:nvPicPr>
          <p:cNvPr id="4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1600200" y="257810"/>
            <a:ext cx="5943600" cy="46278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932040" y="2226485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smtClean="0">
                <a:solidFill>
                  <a:schemeClr val="bg1"/>
                </a:solidFill>
              </a:rPr>
              <a:t>Sub Menu Update </a:t>
            </a:r>
            <a:r>
              <a:rPr lang="en-ID" sz="1600" dirty="0" err="1" smtClean="0">
                <a:solidFill>
                  <a:schemeClr val="bg1"/>
                </a:solidFill>
              </a:rPr>
              <a:t>Katalog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98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244475"/>
            <a:ext cx="5943600" cy="46545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32040" y="2226485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smtClean="0">
                <a:solidFill>
                  <a:schemeClr val="bg1"/>
                </a:solidFill>
              </a:rPr>
              <a:t>Sub Menu Update </a:t>
            </a:r>
            <a:r>
              <a:rPr lang="en-ID" sz="1600" dirty="0" err="1" smtClean="0">
                <a:solidFill>
                  <a:schemeClr val="bg1"/>
                </a:solidFill>
              </a:rPr>
              <a:t>Katalog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45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b="3558"/>
          <a:stretch/>
        </p:blipFill>
        <p:spPr>
          <a:xfrm>
            <a:off x="1600200" y="95092"/>
            <a:ext cx="5943600" cy="48687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88024" y="2014210"/>
            <a:ext cx="29523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chemeClr val="bg1"/>
                </a:solidFill>
              </a:rPr>
              <a:t>4. Menu </a:t>
            </a:r>
            <a:r>
              <a:rPr lang="en-ID" b="1" dirty="0" err="1">
                <a:solidFill>
                  <a:schemeClr val="bg1"/>
                </a:solidFill>
              </a:rPr>
              <a:t>Pemesanan</a:t>
            </a:r>
            <a:r>
              <a:rPr lang="en-ID" b="1" dirty="0">
                <a:solidFill>
                  <a:schemeClr val="bg1"/>
                </a:solidFill>
              </a:rPr>
              <a:t> </a:t>
            </a:r>
            <a:r>
              <a:rPr lang="en-ID" b="1" dirty="0" err="1">
                <a:solidFill>
                  <a:schemeClr val="bg1"/>
                </a:solidFill>
              </a:rPr>
              <a:t>Katalog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42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/>
          <a:srcRect b="5004"/>
          <a:stretch/>
        </p:blipFill>
        <p:spPr>
          <a:xfrm>
            <a:off x="1763688" y="1419622"/>
            <a:ext cx="5943600" cy="20069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07296" y="1111845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b="1" dirty="0" smtClean="0"/>
              <a:t>5. Menu </a:t>
            </a:r>
            <a:r>
              <a:rPr lang="en-ID" b="1" dirty="0" err="1" smtClean="0"/>
              <a:t>Laporan</a:t>
            </a:r>
            <a:r>
              <a:rPr lang="en-ID" b="1" dirty="0" smtClean="0"/>
              <a:t> </a:t>
            </a:r>
            <a:r>
              <a:rPr lang="en-ID" b="1" dirty="0" err="1" smtClean="0"/>
              <a:t>Pemesanan</a:t>
            </a:r>
            <a:r>
              <a:rPr lang="en-ID" b="1" dirty="0" smtClean="0"/>
              <a:t> </a:t>
            </a:r>
            <a:r>
              <a:rPr lang="en-ID" b="1" dirty="0" err="1" smtClean="0"/>
              <a:t>Katalog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900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 rotWithShape="1">
          <a:blip r:embed="rId2"/>
          <a:srcRect t="2406"/>
          <a:stretch/>
        </p:blipFill>
        <p:spPr>
          <a:xfrm>
            <a:off x="1600200" y="463138"/>
            <a:ext cx="5943600" cy="43238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11297" y="62753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b="1" dirty="0" smtClean="0">
                <a:solidFill>
                  <a:schemeClr val="bg1"/>
                </a:solidFill>
              </a:rPr>
              <a:t>5. Menu </a:t>
            </a:r>
            <a:r>
              <a:rPr lang="en-ID" b="1" dirty="0" err="1" smtClean="0">
                <a:solidFill>
                  <a:schemeClr val="bg1"/>
                </a:solidFill>
              </a:rPr>
              <a:t>Laporan</a:t>
            </a:r>
            <a:r>
              <a:rPr lang="en-ID" b="1" dirty="0" smtClean="0">
                <a:solidFill>
                  <a:schemeClr val="bg1"/>
                </a:solidFill>
              </a:rPr>
              <a:t> </a:t>
            </a:r>
            <a:r>
              <a:rPr lang="en-ID" b="1" dirty="0" err="1" smtClean="0">
                <a:solidFill>
                  <a:schemeClr val="bg1"/>
                </a:solidFill>
              </a:rPr>
              <a:t>Pemesanan</a:t>
            </a:r>
            <a:r>
              <a:rPr lang="en-ID" b="1" dirty="0" smtClean="0">
                <a:solidFill>
                  <a:schemeClr val="bg1"/>
                </a:solidFill>
              </a:rPr>
              <a:t> </a:t>
            </a:r>
            <a:r>
              <a:rPr lang="en-ID" b="1" dirty="0" err="1" smtClean="0">
                <a:solidFill>
                  <a:schemeClr val="bg1"/>
                </a:solidFill>
              </a:rPr>
              <a:t>Katalog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27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/>
          <a:srcRect t="2149" r="764" b="41316"/>
          <a:stretch/>
        </p:blipFill>
        <p:spPr bwMode="auto">
          <a:xfrm>
            <a:off x="1888662" y="441916"/>
            <a:ext cx="5883910" cy="12537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805362" y="1574858"/>
            <a:ext cx="5943600" cy="341185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47864" y="266891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chemeClr val="tx1"/>
                </a:solidFill>
              </a:rPr>
              <a:t>6. Menu </a:t>
            </a:r>
            <a:r>
              <a:rPr lang="en-ID" b="1" dirty="0" err="1" smtClean="0">
                <a:solidFill>
                  <a:schemeClr val="tx1"/>
                </a:solidFill>
              </a:rPr>
              <a:t>Laporan</a:t>
            </a:r>
            <a:r>
              <a:rPr lang="en-ID" b="1" dirty="0" smtClean="0">
                <a:solidFill>
                  <a:schemeClr val="tx1"/>
                </a:solidFill>
              </a:rPr>
              <a:t> </a:t>
            </a:r>
            <a:r>
              <a:rPr lang="en-ID" b="1" dirty="0" err="1" smtClean="0">
                <a:solidFill>
                  <a:schemeClr val="tx1"/>
                </a:solidFill>
              </a:rPr>
              <a:t>Pemesanan</a:t>
            </a:r>
            <a:r>
              <a:rPr lang="en-ID" b="1" dirty="0" smtClean="0">
                <a:solidFill>
                  <a:schemeClr val="tx1"/>
                </a:solidFill>
              </a:rPr>
              <a:t> </a:t>
            </a:r>
            <a:r>
              <a:rPr lang="en-ID" b="1" dirty="0" err="1" smtClean="0">
                <a:solidFill>
                  <a:schemeClr val="tx1"/>
                </a:solidFill>
              </a:rPr>
              <a:t>Katalog</a:t>
            </a:r>
            <a:r>
              <a:rPr lang="en-ID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94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865822"/>
            <a:ext cx="5943600" cy="341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4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361632"/>
            <a:ext cx="5943600" cy="442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346410" y="1555277"/>
            <a:ext cx="3166546" cy="24471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5000" dirty="0" err="1" smtClean="0">
                <a:solidFill>
                  <a:schemeClr val="dk2"/>
                </a:solidFill>
              </a:rPr>
              <a:t>Aplikasi</a:t>
            </a:r>
            <a:r>
              <a:rPr lang="en-ID" sz="5000" dirty="0" smtClean="0">
                <a:solidFill>
                  <a:schemeClr val="dk2"/>
                </a:solidFill>
              </a:rPr>
              <a:t> </a:t>
            </a:r>
            <a:r>
              <a:rPr lang="en-ID" sz="5000" dirty="0" err="1" smtClean="0">
                <a:solidFill>
                  <a:schemeClr val="dk2"/>
                </a:solidFill>
              </a:rPr>
              <a:t>Pemesanan</a:t>
            </a:r>
            <a:r>
              <a:rPr lang="en-ID" sz="5000" dirty="0" smtClean="0">
                <a:solidFill>
                  <a:schemeClr val="dk2"/>
                </a:solidFill>
              </a:rPr>
              <a:t> </a:t>
            </a:r>
            <a:r>
              <a:rPr lang="en-ID" sz="5000" dirty="0" err="1" smtClean="0">
                <a:solidFill>
                  <a:schemeClr val="dk2"/>
                </a:solidFill>
              </a:rPr>
              <a:t>Katalog</a:t>
            </a:r>
            <a:endParaRPr sz="5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t="3373"/>
          <a:stretch/>
        </p:blipFill>
        <p:spPr bwMode="auto">
          <a:xfrm>
            <a:off x="1619672" y="1635646"/>
            <a:ext cx="6206127" cy="14753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15816" y="1059582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b="1" dirty="0" smtClean="0"/>
              <a:t>Menu </a:t>
            </a:r>
            <a:r>
              <a:rPr lang="en-ID" b="1" dirty="0" err="1" smtClean="0"/>
              <a:t>Keluar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2477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6" name="Google Shape;2326;p44"/>
          <p:cNvGrpSpPr/>
          <p:nvPr/>
        </p:nvGrpSpPr>
        <p:grpSpPr>
          <a:xfrm>
            <a:off x="4534528" y="631955"/>
            <a:ext cx="3879489" cy="3879489"/>
            <a:chOff x="4522050" y="622650"/>
            <a:chExt cx="3898200" cy="3898200"/>
          </a:xfrm>
        </p:grpSpPr>
        <p:sp>
          <p:nvSpPr>
            <p:cNvPr id="2327" name="Google Shape;2327;p44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4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0" name="Google Shape;2330;p44"/>
          <p:cNvSpPr txBox="1">
            <a:spLocks noGrp="1"/>
          </p:cNvSpPr>
          <p:nvPr>
            <p:ph type="subTitle" idx="1"/>
          </p:nvPr>
        </p:nvSpPr>
        <p:spPr>
          <a:xfrm>
            <a:off x="621047" y="2139702"/>
            <a:ext cx="3913481" cy="1085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6600" dirty="0" smtClean="0"/>
              <a:t>THANK YOU</a:t>
            </a:r>
            <a:endParaRPr sz="6600" dirty="0">
              <a:sym typeface="Barlow Semi Condensed"/>
            </a:endParaRPr>
          </a:p>
        </p:txBody>
      </p:sp>
      <p:pic>
        <p:nvPicPr>
          <p:cNvPr id="2331" name="Google Shape;2331;p44"/>
          <p:cNvPicPr preferRelativeResize="0"/>
          <p:nvPr/>
        </p:nvPicPr>
        <p:blipFill rotWithShape="1">
          <a:blip r:embed="rId3">
            <a:alphaModFix/>
          </a:blip>
          <a:srcRect l="34985" r="2674"/>
          <a:stretch/>
        </p:blipFill>
        <p:spPr>
          <a:xfrm>
            <a:off x="4901972" y="995199"/>
            <a:ext cx="3144600" cy="3153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49" y="0"/>
            <a:ext cx="2190750" cy="1203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581025" y="3380801"/>
            <a:ext cx="2190750" cy="1028700"/>
          </a:xfrm>
          <a:prstGeom prst="rect">
            <a:avLst/>
          </a:prstGeom>
          <a:noFill/>
        </p:spPr>
      </p:pic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971600" y="338328"/>
            <a:ext cx="5648788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 smtClean="0"/>
              <a:t>Konsep</a:t>
            </a:r>
            <a:r>
              <a:rPr lang="en-ID" dirty="0" smtClean="0"/>
              <a:t> </a:t>
            </a:r>
            <a:r>
              <a:rPr lang="en-ID" dirty="0" err="1" smtClean="0"/>
              <a:t>Aplikasi</a:t>
            </a:r>
            <a:r>
              <a:rPr lang="en-ID" dirty="0" smtClean="0"/>
              <a:t> </a:t>
            </a:r>
            <a:r>
              <a:rPr lang="en-ID" dirty="0" err="1" smtClean="0"/>
              <a:t>Pemesanan</a:t>
            </a:r>
            <a:r>
              <a:rPr lang="en-ID" dirty="0" smtClean="0"/>
              <a:t> </a:t>
            </a:r>
            <a:r>
              <a:rPr lang="en-ID" dirty="0" err="1" smtClean="0"/>
              <a:t>Katalog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459685" y="1194640"/>
            <a:ext cx="4289398" cy="37958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buNone/>
            </a:pPr>
            <a:r>
              <a:rPr lang="en-US" sz="1400" dirty="0" err="1"/>
              <a:t>A</a:t>
            </a:r>
            <a:r>
              <a:rPr lang="en-US" sz="1400" dirty="0" err="1" smtClean="0"/>
              <a:t>plikasi</a:t>
            </a:r>
            <a:r>
              <a:rPr lang="en-US" sz="1400" dirty="0" smtClean="0"/>
              <a:t> </a:t>
            </a:r>
            <a:r>
              <a:rPr lang="en-US" sz="1400" dirty="0" err="1"/>
              <a:t>pemesan</a:t>
            </a:r>
            <a:r>
              <a:rPr lang="en-US" sz="1400" dirty="0"/>
              <a:t> </a:t>
            </a:r>
            <a:r>
              <a:rPr lang="en-US" sz="1400" dirty="0" err="1"/>
              <a:t>katalog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yang </a:t>
            </a:r>
            <a:r>
              <a:rPr lang="en-US" sz="1400" dirty="0" err="1"/>
              <a:t>dibuat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memudahkan</a:t>
            </a:r>
            <a:r>
              <a:rPr lang="en-US" sz="1400" dirty="0"/>
              <a:t> </a:t>
            </a:r>
            <a:r>
              <a:rPr lang="en-US" sz="1400" dirty="0" err="1"/>
              <a:t>konsumen</a:t>
            </a:r>
            <a:r>
              <a:rPr lang="en-US" sz="1400" dirty="0"/>
              <a:t> </a:t>
            </a:r>
            <a:r>
              <a:rPr lang="en-US" sz="1400" dirty="0" err="1"/>
              <a:t>memesan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membeli</a:t>
            </a:r>
            <a:r>
              <a:rPr lang="en-US" sz="1400" dirty="0"/>
              <a:t> </a:t>
            </a:r>
            <a:r>
              <a:rPr lang="en-US" sz="1400" dirty="0" err="1"/>
              <a:t>katalog</a:t>
            </a:r>
            <a:r>
              <a:rPr lang="en-US" sz="1400" dirty="0"/>
              <a:t> yang </a:t>
            </a:r>
            <a:r>
              <a:rPr lang="en-US" sz="1400" dirty="0" err="1"/>
              <a:t>diinginkan</a:t>
            </a:r>
            <a:r>
              <a:rPr lang="en-US" sz="1400" dirty="0"/>
              <a:t>. </a:t>
            </a:r>
            <a:r>
              <a:rPr lang="en-US" sz="1400" dirty="0" err="1"/>
              <a:t>Katalog</a:t>
            </a:r>
            <a:r>
              <a:rPr lang="en-US" sz="1400" dirty="0"/>
              <a:t> </a:t>
            </a:r>
            <a:r>
              <a:rPr lang="en-US" sz="1400" dirty="0" err="1"/>
              <a:t>sendiri</a:t>
            </a:r>
            <a:r>
              <a:rPr lang="en-US" sz="1400" dirty="0"/>
              <a:t> </a:t>
            </a:r>
            <a:r>
              <a:rPr lang="en-US" sz="1400" dirty="0" err="1"/>
              <a:t>berfungsi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media </a:t>
            </a:r>
            <a:r>
              <a:rPr lang="en-US" sz="1400" dirty="0" err="1"/>
              <a:t>promosi</a:t>
            </a:r>
            <a:r>
              <a:rPr lang="en-US" sz="1400" dirty="0"/>
              <a:t> </a:t>
            </a:r>
            <a:r>
              <a:rPr lang="en-US" sz="1400" dirty="0" err="1"/>
              <a:t>produk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jasa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perusahaan</a:t>
            </a:r>
            <a:r>
              <a:rPr lang="en-US" sz="1400" dirty="0"/>
              <a:t> </a:t>
            </a:r>
            <a:r>
              <a:rPr lang="en-US" sz="1400" dirty="0" err="1"/>
              <a:t>kepada</a:t>
            </a:r>
            <a:r>
              <a:rPr lang="en-US" sz="1400" dirty="0"/>
              <a:t> </a:t>
            </a:r>
            <a:r>
              <a:rPr lang="en-US" sz="1400" dirty="0" err="1"/>
              <a:t>konsumen,Katalog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dicetak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disebarkan</a:t>
            </a:r>
            <a:r>
              <a:rPr lang="en-US" sz="1400" dirty="0"/>
              <a:t> </a:t>
            </a:r>
            <a:r>
              <a:rPr lang="en-US" sz="1400" dirty="0" err="1"/>
              <a:t>kepada</a:t>
            </a:r>
            <a:r>
              <a:rPr lang="en-US" sz="1400" dirty="0"/>
              <a:t> </a:t>
            </a:r>
            <a:r>
              <a:rPr lang="en-US" sz="1400" dirty="0" err="1"/>
              <a:t>calon</a:t>
            </a:r>
            <a:r>
              <a:rPr lang="en-US" sz="1400" dirty="0"/>
              <a:t> </a:t>
            </a:r>
            <a:r>
              <a:rPr lang="en-US" sz="1400" dirty="0" err="1"/>
              <a:t>konsumen</a:t>
            </a:r>
            <a:r>
              <a:rPr lang="en-US" sz="1400" dirty="0"/>
              <a:t>. </a:t>
            </a:r>
            <a:r>
              <a:rPr lang="en-US" sz="1400" dirty="0" err="1"/>
              <a:t>Contohnya</a:t>
            </a:r>
            <a:r>
              <a:rPr lang="en-US" sz="1400" dirty="0"/>
              <a:t> </a:t>
            </a:r>
            <a:r>
              <a:rPr lang="en-US" sz="1400" dirty="0" err="1"/>
              <a:t>katalog</a:t>
            </a:r>
            <a:r>
              <a:rPr lang="en-US" sz="1400" dirty="0"/>
              <a:t> promo </a:t>
            </a:r>
            <a:r>
              <a:rPr lang="en-US" sz="1400" dirty="0" err="1"/>
              <a:t>produk</a:t>
            </a:r>
            <a:r>
              <a:rPr lang="en-US" sz="1400" dirty="0"/>
              <a:t> di supermarket. </a:t>
            </a:r>
            <a:endParaRPr lang="en-US" sz="1400" dirty="0" smtClean="0"/>
          </a:p>
          <a:p>
            <a:pPr marL="0" lvl="0" indent="0" algn="just">
              <a:buNone/>
            </a:pPr>
            <a:endParaRPr lang="en-US" sz="1400" dirty="0" smtClean="0"/>
          </a:p>
          <a:p>
            <a:pPr marL="0" lvl="0" indent="0" algn="just">
              <a:buNone/>
            </a:pP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katalog</a:t>
            </a:r>
            <a:r>
              <a:rPr lang="en-US" sz="1400" dirty="0"/>
              <a:t> </a:t>
            </a:r>
            <a:r>
              <a:rPr lang="en-US" sz="1400" dirty="0" err="1"/>
              <a:t>memuat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</a:t>
            </a:r>
            <a:r>
              <a:rPr lang="en-US" sz="1400" dirty="0" err="1" smtClean="0"/>
              <a:t>mengenai</a:t>
            </a:r>
            <a:r>
              <a:rPr lang="en-US" sz="1400" dirty="0" smtClean="0"/>
              <a:t> </a:t>
            </a:r>
            <a:r>
              <a:rPr lang="en-US" sz="1400" dirty="0" err="1" smtClean="0"/>
              <a:t>gambar</a:t>
            </a:r>
            <a:r>
              <a:rPr lang="en-US" sz="1400" dirty="0" smtClean="0"/>
              <a:t>, </a:t>
            </a:r>
            <a:r>
              <a:rPr lang="en-US" sz="1400" dirty="0" err="1" smtClean="0"/>
              <a:t>jenis</a:t>
            </a:r>
            <a:r>
              <a:rPr lang="en-US" sz="1400" dirty="0" smtClean="0"/>
              <a:t> </a:t>
            </a:r>
            <a:r>
              <a:rPr lang="en-US" sz="1400" dirty="0" err="1"/>
              <a:t>produk</a:t>
            </a:r>
            <a:r>
              <a:rPr lang="en-US" sz="1400" dirty="0"/>
              <a:t>, </a:t>
            </a:r>
            <a:r>
              <a:rPr lang="en-US" sz="1400" dirty="0" err="1"/>
              <a:t>harga</a:t>
            </a:r>
            <a:r>
              <a:rPr lang="en-US" sz="1400" dirty="0"/>
              <a:t> </a:t>
            </a:r>
            <a:r>
              <a:rPr lang="en-US" sz="1400" dirty="0" err="1"/>
              <a:t>produk</a:t>
            </a:r>
            <a:r>
              <a:rPr lang="en-US" sz="1400" dirty="0"/>
              <a:t>, </a:t>
            </a:r>
            <a:r>
              <a:rPr lang="en-US" sz="1400" dirty="0" err="1"/>
              <a:t>keunggulan</a:t>
            </a:r>
            <a:r>
              <a:rPr lang="en-US" sz="1400" dirty="0"/>
              <a:t> </a:t>
            </a:r>
            <a:r>
              <a:rPr lang="en-US" sz="1400" dirty="0" err="1"/>
              <a:t>produk</a:t>
            </a:r>
            <a:r>
              <a:rPr lang="en-US" sz="1400" dirty="0"/>
              <a:t>, </a:t>
            </a:r>
            <a:r>
              <a:rPr lang="en-US" sz="1400" dirty="0" err="1"/>
              <a:t>serta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</a:t>
            </a:r>
            <a:r>
              <a:rPr lang="en-US" sz="1400" dirty="0" err="1"/>
              <a:t>lainnya</a:t>
            </a:r>
            <a:r>
              <a:rPr lang="en-US" sz="1400" dirty="0"/>
              <a:t>.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katalog</a:t>
            </a:r>
            <a:r>
              <a:rPr lang="en-US" sz="1400" dirty="0"/>
              <a:t> yang </a:t>
            </a:r>
            <a:r>
              <a:rPr lang="en-US" sz="1400" dirty="0" err="1"/>
              <a:t>dibuat</a:t>
            </a:r>
            <a:r>
              <a:rPr lang="en-US" sz="1400" dirty="0"/>
              <a:t> </a:t>
            </a:r>
            <a:r>
              <a:rPr lang="en-US" sz="1400" dirty="0" err="1"/>
              <a:t>memang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daya</a:t>
            </a:r>
            <a:r>
              <a:rPr lang="en-US" sz="1400" dirty="0"/>
              <a:t> </a:t>
            </a:r>
            <a:r>
              <a:rPr lang="en-US" sz="1400" dirty="0" err="1"/>
              <a:t>tarik</a:t>
            </a:r>
            <a:r>
              <a:rPr lang="en-US" sz="1400" dirty="0"/>
              <a:t>,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tentunya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memberikan</a:t>
            </a:r>
            <a:r>
              <a:rPr lang="en-US" sz="1400" dirty="0"/>
              <a:t> </a:t>
            </a:r>
            <a:r>
              <a:rPr lang="en-US" sz="1400" dirty="0" err="1"/>
              <a:t>dampak</a:t>
            </a:r>
            <a:r>
              <a:rPr lang="en-US" sz="1400" dirty="0"/>
              <a:t> </a:t>
            </a:r>
            <a:r>
              <a:rPr lang="en-US" sz="1400" dirty="0" err="1"/>
              <a:t>terhadap</a:t>
            </a:r>
            <a:r>
              <a:rPr lang="en-US" sz="1400" dirty="0"/>
              <a:t> brand awareness, </a:t>
            </a:r>
            <a:r>
              <a:rPr lang="en-US" sz="1400" dirty="0" err="1"/>
              <a:t>tingkat</a:t>
            </a:r>
            <a:r>
              <a:rPr lang="en-US" sz="1400" dirty="0"/>
              <a:t> </a:t>
            </a:r>
            <a:r>
              <a:rPr lang="en-US" sz="1400" dirty="0" err="1"/>
              <a:t>kepercayaan</a:t>
            </a:r>
            <a:r>
              <a:rPr lang="en-US" sz="1400" dirty="0"/>
              <a:t> </a:t>
            </a:r>
            <a:r>
              <a:rPr lang="en-US" sz="1400" dirty="0" err="1"/>
              <a:t>terhadap</a:t>
            </a:r>
            <a:r>
              <a:rPr lang="en-US" sz="1400" dirty="0"/>
              <a:t> </a:t>
            </a:r>
            <a:r>
              <a:rPr lang="en-US" sz="1400" dirty="0" err="1"/>
              <a:t>produk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layanan</a:t>
            </a:r>
            <a:r>
              <a:rPr lang="en-US" sz="1400" dirty="0"/>
              <a:t>,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akhirnya</a:t>
            </a:r>
            <a:r>
              <a:rPr lang="en-US" sz="1400" dirty="0"/>
              <a:t> </a:t>
            </a:r>
            <a:r>
              <a:rPr lang="en-US" sz="1400" dirty="0" err="1"/>
              <a:t>tingkat</a:t>
            </a:r>
            <a:r>
              <a:rPr lang="en-US" sz="1400" dirty="0"/>
              <a:t> </a:t>
            </a:r>
            <a:r>
              <a:rPr lang="en-US" sz="1400" dirty="0" err="1"/>
              <a:t>penghasilan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meningkat</a:t>
            </a:r>
            <a:r>
              <a:rPr lang="en-US" sz="1400" dirty="0"/>
              <a:t>. </a:t>
            </a:r>
            <a:endParaRPr lang="en-US" sz="1400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4" name="Google Shape;4982;p68"/>
          <p:cNvPicPr preferRelativeResize="0"/>
          <p:nvPr/>
        </p:nvPicPr>
        <p:blipFill rotWithShape="1">
          <a:blip r:embed="rId5">
            <a:alphaModFix/>
          </a:blip>
          <a:srcRect l="2759" t="5125" r="2749" b="5116"/>
          <a:stretch/>
        </p:blipFill>
        <p:spPr>
          <a:xfrm>
            <a:off x="5305872" y="843558"/>
            <a:ext cx="3838127" cy="38164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7445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49" y="0"/>
            <a:ext cx="2190750" cy="1203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581025" y="3380801"/>
            <a:ext cx="2190750" cy="1028700"/>
          </a:xfrm>
          <a:prstGeom prst="rect">
            <a:avLst/>
          </a:prstGeom>
          <a:noFill/>
        </p:spPr>
      </p:pic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323528" y="699542"/>
            <a:ext cx="4289398" cy="3960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buNone/>
            </a:pP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adanya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memudahkan</a:t>
            </a:r>
            <a:r>
              <a:rPr lang="en-US" sz="1400" dirty="0"/>
              <a:t> </a:t>
            </a:r>
            <a:r>
              <a:rPr lang="en-US" sz="1400" dirty="0" err="1"/>
              <a:t>para</a:t>
            </a:r>
            <a:r>
              <a:rPr lang="en-US" sz="1400" dirty="0"/>
              <a:t> </a:t>
            </a:r>
            <a:r>
              <a:rPr lang="en-US" sz="1400" dirty="0" err="1"/>
              <a:t>pelaku</a:t>
            </a:r>
            <a:r>
              <a:rPr lang="en-US" sz="1400" dirty="0"/>
              <a:t> </a:t>
            </a:r>
            <a:r>
              <a:rPr lang="en-US" sz="1400" dirty="0" err="1"/>
              <a:t>usaha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 smtClean="0"/>
              <a:t>memesan</a:t>
            </a:r>
            <a:r>
              <a:rPr lang="en-US" sz="1400" dirty="0" smtClean="0"/>
              <a:t> </a:t>
            </a:r>
            <a:r>
              <a:rPr lang="en-US" sz="1400" dirty="0" err="1"/>
              <a:t>katalog</a:t>
            </a:r>
            <a:r>
              <a:rPr lang="en-US" sz="1400" dirty="0"/>
              <a:t> yang </a:t>
            </a:r>
            <a:r>
              <a:rPr lang="en-US" sz="1400" dirty="0" err="1"/>
              <a:t>diinginkam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menunjang</a:t>
            </a:r>
            <a:r>
              <a:rPr lang="en-US" sz="1400" dirty="0"/>
              <a:t> </a:t>
            </a:r>
            <a:r>
              <a:rPr lang="en-US" sz="1400" dirty="0" err="1"/>
              <a:t>pemasaran</a:t>
            </a:r>
            <a:r>
              <a:rPr lang="en-US" sz="1400" dirty="0"/>
              <a:t> </a:t>
            </a:r>
            <a:r>
              <a:rPr lang="en-US" sz="1400" dirty="0" err="1"/>
              <a:t>produk</a:t>
            </a:r>
            <a:r>
              <a:rPr lang="en-US" sz="1400" dirty="0"/>
              <a:t> </a:t>
            </a:r>
            <a:r>
              <a:rPr lang="en-US" sz="1400" dirty="0" err="1"/>
              <a:t>mereka</a:t>
            </a:r>
            <a:r>
              <a:rPr lang="en-US" sz="1400" dirty="0"/>
              <a:t>.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tersedia</a:t>
            </a:r>
            <a:r>
              <a:rPr lang="en-US" sz="1400" dirty="0"/>
              <a:t> </a:t>
            </a:r>
            <a:r>
              <a:rPr lang="en-US" sz="1400" dirty="0" err="1"/>
              <a:t>berbagai</a:t>
            </a:r>
            <a:r>
              <a:rPr lang="en-US" sz="1400" dirty="0"/>
              <a:t> </a:t>
            </a:r>
            <a:r>
              <a:rPr lang="en-US" sz="1400" dirty="0" err="1"/>
              <a:t>macam</a:t>
            </a:r>
            <a:r>
              <a:rPr lang="en-US" sz="1400" dirty="0"/>
              <a:t> template yang </a:t>
            </a:r>
            <a:r>
              <a:rPr lang="en-US" sz="1400" dirty="0" err="1"/>
              <a:t>beragam</a:t>
            </a:r>
            <a:r>
              <a:rPr lang="en-US" sz="1400" dirty="0"/>
              <a:t> </a:t>
            </a:r>
            <a:r>
              <a:rPr lang="en-US" sz="1400" dirty="0" err="1"/>
              <a:t>dimana</a:t>
            </a:r>
            <a:r>
              <a:rPr lang="en-US" sz="1400" dirty="0"/>
              <a:t> </a:t>
            </a:r>
            <a:r>
              <a:rPr lang="en-US" sz="1400" dirty="0" err="1"/>
              <a:t>para</a:t>
            </a:r>
            <a:r>
              <a:rPr lang="en-US" sz="1400" dirty="0"/>
              <a:t> </a:t>
            </a:r>
            <a:r>
              <a:rPr lang="en-US" sz="1400" dirty="0" err="1"/>
              <a:t>pelaku</a:t>
            </a:r>
            <a:r>
              <a:rPr lang="en-US" sz="1400" dirty="0"/>
              <a:t> </a:t>
            </a:r>
            <a:r>
              <a:rPr lang="en-US" sz="1400" dirty="0" err="1"/>
              <a:t>usaha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mudah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</a:t>
            </a:r>
            <a:r>
              <a:rPr lang="en-US" sz="1400" dirty="0" err="1"/>
              <a:t>katalog</a:t>
            </a:r>
            <a:r>
              <a:rPr lang="en-US" sz="1400" dirty="0"/>
              <a:t> yang </a:t>
            </a:r>
            <a:r>
              <a:rPr lang="en-US" sz="1400" dirty="0" err="1"/>
              <a:t>diinginkan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bantuan</a:t>
            </a:r>
            <a:r>
              <a:rPr lang="en-US" sz="1400" dirty="0"/>
              <a:t> template </a:t>
            </a:r>
            <a:r>
              <a:rPr lang="en-US" sz="1400" dirty="0" err="1"/>
              <a:t>tersebut</a:t>
            </a:r>
            <a:r>
              <a:rPr lang="en-US" sz="1400" dirty="0" smtClean="0"/>
              <a:t>.</a:t>
            </a:r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r>
              <a:rPr lang="en-US" sz="1400" dirty="0" err="1" smtClean="0"/>
              <a:t>Aplikasi</a:t>
            </a:r>
            <a:r>
              <a:rPr lang="en-US" sz="1400" dirty="0" smtClean="0"/>
              <a:t> </a:t>
            </a:r>
            <a:r>
              <a:rPr lang="en-US" sz="1400" dirty="0" err="1"/>
              <a:t>Pemesanan</a:t>
            </a:r>
            <a:r>
              <a:rPr lang="en-US" sz="1400" dirty="0"/>
              <a:t> </a:t>
            </a:r>
            <a:r>
              <a:rPr lang="en-US" sz="1400" dirty="0" err="1"/>
              <a:t>Katalog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terdiri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5 menu </a:t>
            </a:r>
            <a:r>
              <a:rPr lang="en-US" sz="1400" dirty="0" err="1"/>
              <a:t>yaitu</a:t>
            </a:r>
            <a:r>
              <a:rPr lang="en-US" sz="1400" dirty="0"/>
              <a:t> </a:t>
            </a:r>
            <a:r>
              <a:rPr lang="en-US" sz="1400" dirty="0" smtClean="0"/>
              <a:t>:</a:t>
            </a:r>
          </a:p>
          <a:p>
            <a:pPr marL="171450" lvl="0" indent="-171450">
              <a:buFont typeface="Wingdings" pitchFamily="2" charset="2"/>
              <a:buChar char="q"/>
            </a:pPr>
            <a:r>
              <a:rPr lang="en-US" sz="1400" dirty="0" smtClean="0"/>
              <a:t>Menu </a:t>
            </a:r>
            <a:r>
              <a:rPr lang="en-US" sz="1400" dirty="0" err="1"/>
              <a:t>Tambah</a:t>
            </a:r>
            <a:r>
              <a:rPr lang="en-US" sz="1400" dirty="0"/>
              <a:t> data, </a:t>
            </a:r>
            <a:endParaRPr lang="en-US" sz="1400" dirty="0" smtClean="0"/>
          </a:p>
          <a:p>
            <a:pPr marL="171450" lvl="0" indent="-171450">
              <a:buFont typeface="Wingdings" pitchFamily="2" charset="2"/>
              <a:buChar char="q"/>
            </a:pPr>
            <a:r>
              <a:rPr lang="en-US" sz="1400" dirty="0" smtClean="0"/>
              <a:t>Menu </a:t>
            </a:r>
            <a:r>
              <a:rPr lang="en-US" sz="1400" dirty="0"/>
              <a:t>Data </a:t>
            </a:r>
            <a:r>
              <a:rPr lang="en-US" sz="1400" dirty="0" err="1"/>
              <a:t>Katalog</a:t>
            </a:r>
            <a:r>
              <a:rPr lang="en-US" sz="1400" dirty="0"/>
              <a:t>, </a:t>
            </a:r>
            <a:endParaRPr lang="en-US" sz="1400" dirty="0" smtClean="0"/>
          </a:p>
          <a:p>
            <a:pPr marL="171450" lvl="0" indent="-171450">
              <a:buFont typeface="Wingdings" pitchFamily="2" charset="2"/>
              <a:buChar char="q"/>
            </a:pPr>
            <a:r>
              <a:rPr lang="en-ID" sz="1400" dirty="0" smtClean="0"/>
              <a:t>Menu Update Data </a:t>
            </a:r>
            <a:r>
              <a:rPr lang="en-ID" sz="1400" dirty="0" err="1" smtClean="0"/>
              <a:t>Katalog</a:t>
            </a:r>
            <a:r>
              <a:rPr lang="en-ID" sz="1400" dirty="0" smtClean="0"/>
              <a:t>,</a:t>
            </a:r>
            <a:endParaRPr lang="en-US" sz="1400" dirty="0" smtClean="0"/>
          </a:p>
          <a:p>
            <a:pPr marL="171450" lvl="0" indent="-171450">
              <a:buFont typeface="Wingdings" pitchFamily="2" charset="2"/>
              <a:buChar char="q"/>
            </a:pPr>
            <a:r>
              <a:rPr lang="en-US" sz="1400" dirty="0" smtClean="0"/>
              <a:t>Menu </a:t>
            </a:r>
            <a:r>
              <a:rPr lang="en-US" sz="1400" dirty="0" err="1"/>
              <a:t>Pemesanan</a:t>
            </a:r>
            <a:r>
              <a:rPr lang="en-US" sz="1400" dirty="0"/>
              <a:t> </a:t>
            </a:r>
            <a:r>
              <a:rPr lang="en-US" sz="1400" dirty="0" err="1"/>
              <a:t>Katalog</a:t>
            </a:r>
            <a:r>
              <a:rPr lang="en-US" sz="1400" dirty="0"/>
              <a:t>, </a:t>
            </a:r>
            <a:endParaRPr lang="en-US" sz="1400" dirty="0" smtClean="0"/>
          </a:p>
          <a:p>
            <a:pPr marL="171450" lvl="0" indent="-171450">
              <a:buFont typeface="Wingdings" pitchFamily="2" charset="2"/>
              <a:buChar char="q"/>
            </a:pPr>
            <a:r>
              <a:rPr lang="en-US" sz="1400" dirty="0" smtClean="0"/>
              <a:t>Menu </a:t>
            </a:r>
            <a:r>
              <a:rPr lang="en-US" sz="1400" dirty="0" err="1"/>
              <a:t>Laporan</a:t>
            </a:r>
            <a:r>
              <a:rPr lang="en-US" sz="1400" dirty="0"/>
              <a:t> </a:t>
            </a:r>
            <a:r>
              <a:rPr lang="en-US" sz="1400" dirty="0" err="1"/>
              <a:t>Pemesanan</a:t>
            </a:r>
            <a:r>
              <a:rPr lang="en-US" sz="1400" dirty="0"/>
              <a:t> </a:t>
            </a:r>
            <a:r>
              <a:rPr lang="en-US" sz="1400" dirty="0" err="1"/>
              <a:t>Katalog</a:t>
            </a:r>
            <a:r>
              <a:rPr lang="en-US" sz="1400" dirty="0"/>
              <a:t>,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endParaRPr lang="en-US" sz="1400" dirty="0" smtClean="0"/>
          </a:p>
          <a:p>
            <a:pPr marL="171450" lvl="0" indent="-171450">
              <a:buFont typeface="Wingdings" pitchFamily="2" charset="2"/>
              <a:buChar char="q"/>
            </a:pPr>
            <a:r>
              <a:rPr lang="en-US" sz="1400" dirty="0" smtClean="0"/>
              <a:t>Menu </a:t>
            </a:r>
            <a:r>
              <a:rPr lang="en-US" sz="1400" dirty="0" err="1" smtClean="0"/>
              <a:t>Keluar</a:t>
            </a:r>
            <a:r>
              <a:rPr lang="en-US" sz="1400" dirty="0" smtClean="0"/>
              <a:t>. </a:t>
            </a:r>
            <a:endParaRPr lang="en-US" sz="1400" dirty="0" smtClean="0"/>
          </a:p>
          <a:p>
            <a:pPr marL="0" lvl="0" indent="0">
              <a:buNone/>
            </a:pPr>
            <a:endParaRPr lang="en-US" sz="1400" dirty="0" smtClean="0"/>
          </a:p>
          <a:p>
            <a:pPr marL="0" lvl="0" indent="0">
              <a:buNone/>
            </a:pPr>
            <a:r>
              <a:rPr lang="en-US" sz="1400" dirty="0" err="1" smtClean="0"/>
              <a:t>Aplikasi</a:t>
            </a:r>
            <a:r>
              <a:rPr lang="en-US" sz="1400" dirty="0" smtClean="0"/>
              <a:t> </a:t>
            </a:r>
            <a:r>
              <a:rPr lang="en-US" sz="1400" dirty="0" err="1"/>
              <a:t>pemesanan</a:t>
            </a:r>
            <a:r>
              <a:rPr lang="en-US" sz="1400" dirty="0"/>
              <a:t> </a:t>
            </a:r>
            <a:r>
              <a:rPr lang="en-US" sz="1400" dirty="0" err="1"/>
              <a:t>katalog</a:t>
            </a:r>
            <a:r>
              <a:rPr lang="en-US" sz="1400" dirty="0"/>
              <a:t> </a:t>
            </a:r>
            <a:r>
              <a:rPr lang="en-US" sz="1400" dirty="0" err="1"/>
              <a:t>dibuat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bahasa</a:t>
            </a:r>
            <a:r>
              <a:rPr lang="en-US" sz="1400" dirty="0"/>
              <a:t> C++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DEV C</a:t>
            </a:r>
            <a:r>
              <a:rPr lang="en-US" sz="1400" dirty="0" smtClean="0"/>
              <a:t>++.</a:t>
            </a:r>
            <a:endParaRPr sz="1400" dirty="0">
              <a:sym typeface="Barlow Semi Condensed"/>
            </a:endParaRPr>
          </a:p>
        </p:txBody>
      </p:sp>
      <p:pic>
        <p:nvPicPr>
          <p:cNvPr id="4" name="Google Shape;4982;p68"/>
          <p:cNvPicPr preferRelativeResize="0"/>
          <p:nvPr/>
        </p:nvPicPr>
        <p:blipFill rotWithShape="1">
          <a:blip r:embed="rId5">
            <a:alphaModFix/>
          </a:blip>
          <a:srcRect l="2759" t="5125" r="2749" b="5116"/>
          <a:stretch/>
        </p:blipFill>
        <p:spPr>
          <a:xfrm>
            <a:off x="5305872" y="843558"/>
            <a:ext cx="3838127" cy="38164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013944" y="2013952"/>
            <a:ext cx="5143501" cy="1115616"/>
          </a:xfrm>
          <a:prstGeom prst="rect">
            <a:avLst/>
          </a:prstGeom>
          <a:noFill/>
        </p:spPr>
      </p:pic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Alur Aplikasi Pemesanan Katalog</a:t>
            </a:r>
            <a:endParaRPr dirty="0"/>
          </a:p>
        </p:txBody>
      </p:sp>
      <p:sp>
        <p:nvSpPr>
          <p:cNvPr id="2695" name="Google Shape;2695;p49"/>
          <p:cNvSpPr txBox="1"/>
          <p:nvPr/>
        </p:nvSpPr>
        <p:spPr>
          <a:xfrm>
            <a:off x="634166" y="1030893"/>
            <a:ext cx="2219400" cy="806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Pengguna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aplikasi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masuk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kedalam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aplikasi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/program.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6" name="Google Shape;2696;p49"/>
          <p:cNvSpPr txBox="1"/>
          <p:nvPr/>
        </p:nvSpPr>
        <p:spPr>
          <a:xfrm>
            <a:off x="3914913" y="1177696"/>
            <a:ext cx="2344953" cy="637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Data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katalog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yang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diinputkan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ditampilkan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7" name="Google Shape;2697;p49"/>
          <p:cNvSpPr txBox="1"/>
          <p:nvPr/>
        </p:nvSpPr>
        <p:spPr>
          <a:xfrm>
            <a:off x="2262329" y="3567906"/>
            <a:ext cx="2219400" cy="110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Pengguna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memilih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menu Data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katalog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dan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menginputkan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kedalam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program.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8" name="Google Shape;2698;p49"/>
          <p:cNvSpPr txBox="1"/>
          <p:nvPr/>
        </p:nvSpPr>
        <p:spPr>
          <a:xfrm>
            <a:off x="5553760" y="3450824"/>
            <a:ext cx="2489169" cy="1338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Setelah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semua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data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diinput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pilih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menu update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katalog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kemudian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akan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muncul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2 sub menu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yaitu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sub menu update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harga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katalog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dan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update stock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katalog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699" name="Google Shape;2699;p49"/>
          <p:cNvGrpSpPr/>
          <p:nvPr/>
        </p:nvGrpSpPr>
        <p:grpSpPr>
          <a:xfrm>
            <a:off x="1292465" y="1985559"/>
            <a:ext cx="5900364" cy="1517351"/>
            <a:chOff x="1621724" y="2106974"/>
            <a:chExt cx="5900364" cy="1517351"/>
          </a:xfrm>
        </p:grpSpPr>
        <p:grpSp>
          <p:nvGrpSpPr>
            <p:cNvPr id="2700" name="Google Shape;2700;p49"/>
            <p:cNvGrpSpPr/>
            <p:nvPr/>
          </p:nvGrpSpPr>
          <p:grpSpPr>
            <a:xfrm>
              <a:off x="2604811" y="2884996"/>
              <a:ext cx="4021725" cy="538"/>
              <a:chOff x="3762462" y="2553002"/>
              <a:chExt cx="1121570" cy="150"/>
            </a:xfrm>
          </p:grpSpPr>
          <p:cxnSp>
            <p:nvCxnSpPr>
              <p:cNvPr id="2701" name="Google Shape;2701;p4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2" name="Google Shape;2702;p4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3" name="Google Shape;2703;p49"/>
              <p:cNvCxnSpPr>
                <a:stCxn id="2704" idx="6"/>
                <a:endCxn id="2705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06" name="Google Shape;2706;p49"/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07" name="Google Shape;2707;p49"/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2705" name="Google Shape;2705;p49"/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49"/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09" name="Google Shape;2709;p49"/>
            <p:cNvCxnSpPr>
              <a:stCxn id="2710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1" name="Google Shape;2711;p49"/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2712" name="Google Shape;2712;p49"/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49"/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3" name="Google Shape;2713;p49"/>
            <p:cNvCxnSpPr/>
            <p:nvPr/>
          </p:nvCxnSpPr>
          <p:spPr>
            <a:xfrm>
              <a:off x="7031106" y="3186309"/>
              <a:ext cx="0" cy="3571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4" name="Google Shape;2714;p49"/>
            <p:cNvGrpSpPr/>
            <p:nvPr/>
          </p:nvGrpSpPr>
          <p:grpSpPr>
            <a:xfrm>
              <a:off x="6539045" y="2393178"/>
              <a:ext cx="983044" cy="983044"/>
              <a:chOff x="6626363" y="2480342"/>
              <a:chExt cx="808956" cy="808956"/>
            </a:xfrm>
          </p:grpSpPr>
          <p:sp>
            <p:nvSpPr>
              <p:cNvPr id="2715" name="Google Shape;2715;p49"/>
              <p:cNvSpPr/>
              <p:nvPr/>
            </p:nvSpPr>
            <p:spPr>
              <a:xfrm>
                <a:off x="6626363" y="2480342"/>
                <a:ext cx="808956" cy="80895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49"/>
              <p:cNvSpPr/>
              <p:nvPr/>
            </p:nvSpPr>
            <p:spPr>
              <a:xfrm>
                <a:off x="6729729" y="2583719"/>
                <a:ext cx="602414" cy="60241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7" name="Google Shape;2717;p49"/>
            <p:cNvCxnSpPr>
              <a:stCxn id="2718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9" name="Google Shape;2719;p49"/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2704" name="Google Shape;2704;p49"/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49"/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0" name="Google Shape;2720;p49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9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9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9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4" name="Google Shape;2724;p49"/>
          <p:cNvSpPr txBox="1"/>
          <p:nvPr/>
        </p:nvSpPr>
        <p:spPr>
          <a:xfrm>
            <a:off x="1431566" y="2622369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Step </a:t>
            </a: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5" name="Google Shape;2725;p49"/>
          <p:cNvSpPr txBox="1"/>
          <p:nvPr/>
        </p:nvSpPr>
        <p:spPr>
          <a:xfrm>
            <a:off x="3039289" y="2623404"/>
            <a:ext cx="845654" cy="30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1800" dirty="0">
                <a:solidFill>
                  <a:schemeClr val="tx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Step </a:t>
            </a:r>
            <a:r>
              <a:rPr lang="en" sz="1800" dirty="0" smtClean="0">
                <a:solidFill>
                  <a:schemeClr val="tx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2</a:t>
            </a:r>
            <a:endParaRPr sz="1800" dirty="0">
              <a:solidFill>
                <a:schemeClr val="tx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6" name="Google Shape;2726;p49"/>
          <p:cNvSpPr txBox="1"/>
          <p:nvPr/>
        </p:nvSpPr>
        <p:spPr>
          <a:xfrm>
            <a:off x="4687921" y="2623404"/>
            <a:ext cx="756979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Step 3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7" name="Google Shape;2727;p49"/>
          <p:cNvSpPr txBox="1"/>
          <p:nvPr/>
        </p:nvSpPr>
        <p:spPr>
          <a:xfrm>
            <a:off x="6350896" y="2639146"/>
            <a:ext cx="756036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1800" dirty="0">
                <a:solidFill>
                  <a:schemeClr val="tx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Step </a:t>
            </a:r>
            <a:r>
              <a:rPr lang="en" sz="1800" dirty="0" smtClean="0">
                <a:solidFill>
                  <a:schemeClr val="tx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</a:t>
            </a:r>
            <a:endParaRPr sz="1800" dirty="0">
              <a:solidFill>
                <a:schemeClr val="tx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51348" y="2050857"/>
            <a:ext cx="5156604" cy="1028700"/>
          </a:xfrm>
          <a:prstGeom prst="rect">
            <a:avLst/>
          </a:prstGeom>
          <a:noFill/>
        </p:spPr>
      </p:pic>
      <p:sp>
        <p:nvSpPr>
          <p:cNvPr id="2" name="Right Arrow 1"/>
          <p:cNvSpPr/>
          <p:nvPr/>
        </p:nvSpPr>
        <p:spPr>
          <a:xfrm>
            <a:off x="8115300" y="4371950"/>
            <a:ext cx="77718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27826" y="471385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/>
              <a:t>LANJUTAN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32599" y="19716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Alur Aplikasi Pemesanan Katalog</a:t>
            </a:r>
            <a:endParaRPr sz="2400" dirty="0"/>
          </a:p>
        </p:txBody>
      </p:sp>
      <p:sp>
        <p:nvSpPr>
          <p:cNvPr id="2724" name="Google Shape;2724;p49"/>
          <p:cNvSpPr txBox="1"/>
          <p:nvPr/>
        </p:nvSpPr>
        <p:spPr>
          <a:xfrm>
            <a:off x="3522834" y="2658768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Step </a:t>
            </a: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5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013946" y="2013948"/>
            <a:ext cx="5143501" cy="1115620"/>
          </a:xfrm>
          <a:prstGeom prst="rect">
            <a:avLst/>
          </a:prstGeom>
          <a:noFill/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51348" y="2050857"/>
            <a:ext cx="5156604" cy="1028700"/>
          </a:xfrm>
          <a:prstGeom prst="rect">
            <a:avLst/>
          </a:prstGeom>
          <a:noFill/>
        </p:spPr>
      </p:pic>
      <p:grpSp>
        <p:nvGrpSpPr>
          <p:cNvPr id="25" name="Google Shape;2699;p49"/>
          <p:cNvGrpSpPr/>
          <p:nvPr/>
        </p:nvGrpSpPr>
        <p:grpSpPr>
          <a:xfrm>
            <a:off x="1475656" y="2476597"/>
            <a:ext cx="4261296" cy="1517351"/>
            <a:chOff x="1621724" y="2106974"/>
            <a:chExt cx="4261296" cy="1517351"/>
          </a:xfrm>
        </p:grpSpPr>
        <p:grpSp>
          <p:nvGrpSpPr>
            <p:cNvPr id="26" name="Google Shape;2700;p49"/>
            <p:cNvGrpSpPr/>
            <p:nvPr/>
          </p:nvGrpSpPr>
          <p:grpSpPr>
            <a:xfrm>
              <a:off x="2604811" y="2884996"/>
              <a:ext cx="2382882" cy="538"/>
              <a:chOff x="3762462" y="2553002"/>
              <a:chExt cx="664533" cy="150"/>
            </a:xfrm>
          </p:grpSpPr>
          <p:cxnSp>
            <p:nvCxnSpPr>
              <p:cNvPr id="49" name="Google Shape;2701;p4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2703;p49"/>
              <p:cNvCxnSpPr>
                <a:stCxn id="41" idx="6"/>
                <a:endCxn id="47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" name="Google Shape;2706;p49"/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" name="Google Shape;2707;p49"/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47" name="Google Shape;2705;p49"/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708;p49"/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" name="Google Shape;2709;p49"/>
            <p:cNvCxnSpPr>
              <a:stCxn id="46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0" name="Google Shape;2711;p49"/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45" name="Google Shape;2712;p49"/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710;p49"/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3" name="Google Shape;2717;p49"/>
            <p:cNvCxnSpPr>
              <a:stCxn id="42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4" name="Google Shape;2719;p49"/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41" name="Google Shape;2704;p49"/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718;p49"/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" name="Google Shape;2720;p49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21;p49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22;p49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2698;p49"/>
          <p:cNvSpPr txBox="1"/>
          <p:nvPr/>
        </p:nvSpPr>
        <p:spPr>
          <a:xfrm>
            <a:off x="910640" y="905347"/>
            <a:ext cx="2219400" cy="158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Kemudian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setelah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dilakukan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pengupdatetan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katalog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pilih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menu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pemesanan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untuk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melakukan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pemesan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katalog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54" name="Google Shape;2695;p49"/>
          <p:cNvSpPr txBox="1"/>
          <p:nvPr/>
        </p:nvSpPr>
        <p:spPr>
          <a:xfrm>
            <a:off x="2601860" y="3939902"/>
            <a:ext cx="2219400" cy="81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selanjutnya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riwayat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pemesanan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katalog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akan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ditampilkan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55" name="Google Shape;2697;p49"/>
          <p:cNvSpPr txBox="1"/>
          <p:nvPr/>
        </p:nvSpPr>
        <p:spPr>
          <a:xfrm>
            <a:off x="4098104" y="1834232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Terakhir</a:t>
            </a:r>
            <a:r>
              <a:rPr lang="en-ID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keluar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dari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program/</a:t>
            </a:r>
            <a:r>
              <a:rPr lang="en-ID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aplikasi</a:t>
            </a:r>
            <a:r>
              <a:rPr lang="en-ID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56" name="Google Shape;2724;p49"/>
          <p:cNvSpPr txBox="1"/>
          <p:nvPr/>
        </p:nvSpPr>
        <p:spPr>
          <a:xfrm>
            <a:off x="1601265" y="3103020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Step </a:t>
            </a: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5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57" name="Google Shape;2725;p49"/>
          <p:cNvSpPr txBox="1"/>
          <p:nvPr/>
        </p:nvSpPr>
        <p:spPr>
          <a:xfrm>
            <a:off x="3169283" y="3079270"/>
            <a:ext cx="845654" cy="30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1800" dirty="0">
                <a:solidFill>
                  <a:schemeClr val="tx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Step 6</a:t>
            </a:r>
            <a:endParaRPr sz="1800" dirty="0">
              <a:solidFill>
                <a:schemeClr val="tx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58" name="Google Shape;2724;p49"/>
          <p:cNvSpPr txBox="1"/>
          <p:nvPr/>
        </p:nvSpPr>
        <p:spPr>
          <a:xfrm>
            <a:off x="4885677" y="3102402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Step </a:t>
            </a: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7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5790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824741"/>
              </p:ext>
            </p:extLst>
          </p:nvPr>
        </p:nvGraphicFramePr>
        <p:xfrm>
          <a:off x="3983360" y="1779662"/>
          <a:ext cx="1393304" cy="117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ocument" showAsIcon="1" r:id="rId3" imgW="914400" imgH="771480" progId="Word.Document.12">
                  <p:embed/>
                </p:oleObj>
              </mc:Choice>
              <mc:Fallback>
                <p:oleObj name="Document" showAsIcon="1" r:id="rId3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3360" y="1779662"/>
                        <a:ext cx="1393304" cy="117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339752" y="676347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400" u="sng" dirty="0" smtClean="0">
                <a:latin typeface="Times New Roman" pitchFamily="18" charset="0"/>
                <a:cs typeface="Times New Roman" pitchFamily="18" charset="0"/>
              </a:rPr>
              <a:t>FLOWCHART</a:t>
            </a: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Google Shape;13367;p75"/>
          <p:cNvSpPr/>
          <p:nvPr/>
        </p:nvSpPr>
        <p:spPr>
          <a:xfrm>
            <a:off x="2771800" y="1419622"/>
            <a:ext cx="3816424" cy="2592288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08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763688" y="195892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smtClean="0"/>
              <a:t>Interface </a:t>
            </a:r>
            <a:r>
              <a:rPr lang="en-ID" dirty="0" err="1" smtClean="0"/>
              <a:t>Aplikasi</a:t>
            </a:r>
            <a:r>
              <a:rPr lang="en-ID" dirty="0" smtClean="0"/>
              <a:t> </a:t>
            </a:r>
            <a:r>
              <a:rPr lang="en-ID" dirty="0" err="1" smtClean="0"/>
              <a:t>Pemesanan</a:t>
            </a:r>
            <a:r>
              <a:rPr lang="en-ID" dirty="0" smtClean="0"/>
              <a:t> </a:t>
            </a:r>
            <a:r>
              <a:rPr lang="en-ID" dirty="0" err="1" smtClean="0"/>
              <a:t>Katalog</a:t>
            </a:r>
            <a:endParaRPr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96019" y="296020"/>
            <a:ext cx="987565" cy="39554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 rotWithShape="1">
          <a:blip r:embed="rId4"/>
          <a:srcRect b="29836"/>
          <a:stretch/>
        </p:blipFill>
        <p:spPr bwMode="auto">
          <a:xfrm>
            <a:off x="1115616" y="1635646"/>
            <a:ext cx="7149851" cy="30828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46262" y="1155261"/>
            <a:ext cx="3785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b="1" dirty="0" smtClean="0"/>
              <a:t>1. Menu </a:t>
            </a:r>
            <a:r>
              <a:rPr lang="en-ID" sz="1600" b="1" dirty="0" err="1"/>
              <a:t>Aplikasi</a:t>
            </a:r>
            <a:r>
              <a:rPr lang="en-ID" sz="1600" b="1" dirty="0"/>
              <a:t> </a:t>
            </a:r>
            <a:r>
              <a:rPr lang="en-ID" sz="1600" b="1" dirty="0" err="1"/>
              <a:t>Pemesanan</a:t>
            </a:r>
            <a:r>
              <a:rPr lang="en-ID" sz="1600" b="1" dirty="0"/>
              <a:t> </a:t>
            </a:r>
            <a:r>
              <a:rPr lang="en-ID" sz="1600" b="1" dirty="0" err="1"/>
              <a:t>Katalog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96019" y="296020"/>
            <a:ext cx="987565" cy="39554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1979712" y="843558"/>
            <a:ext cx="5799584" cy="412953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7763" y="843558"/>
            <a:ext cx="1637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31840" y="485798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600" b="1" dirty="0" smtClean="0"/>
              <a:t>1. Menu </a:t>
            </a:r>
            <a:r>
              <a:rPr lang="en-ID" sz="1600" b="1" dirty="0" err="1" smtClean="0"/>
              <a:t>Tambah</a:t>
            </a:r>
            <a:r>
              <a:rPr lang="en-ID" sz="1600" b="1" dirty="0" smtClean="0"/>
              <a:t> Data </a:t>
            </a:r>
            <a:r>
              <a:rPr lang="en-ID" sz="1600" b="1" dirty="0" err="1" smtClean="0"/>
              <a:t>Katalog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9180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388</Words>
  <Application>Microsoft Office PowerPoint</Application>
  <PresentationFormat>On-screen Show (16:9)</PresentationFormat>
  <Paragraphs>56</Paragraphs>
  <Slides>21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Barlow Semi Condensed</vt:lpstr>
      <vt:lpstr>Roboto Condensed Light</vt:lpstr>
      <vt:lpstr>Barlow Semi Condensed Medium</vt:lpstr>
      <vt:lpstr>Wingdings</vt:lpstr>
      <vt:lpstr>Times New Roman</vt:lpstr>
      <vt:lpstr>Fjalla One</vt:lpstr>
      <vt:lpstr>Technology Consulting by Slidesgo</vt:lpstr>
      <vt:lpstr>Microsoft Word Document</vt:lpstr>
      <vt:lpstr>Kelompok 8</vt:lpstr>
      <vt:lpstr>Aplikasi Pemesanan Katalog</vt:lpstr>
      <vt:lpstr>Konsep Aplikasi Pemesanan Katalog</vt:lpstr>
      <vt:lpstr>PowerPoint Presentation</vt:lpstr>
      <vt:lpstr>Alur Aplikasi Pemesanan Katalog</vt:lpstr>
      <vt:lpstr>Alur Aplikasi Pemesanan Katalog</vt:lpstr>
      <vt:lpstr>PowerPoint Presentation</vt:lpstr>
      <vt:lpstr>Interface Aplikasi Pemesanan Katalog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8</dc:title>
  <cp:lastModifiedBy>Asus</cp:lastModifiedBy>
  <cp:revision>32</cp:revision>
  <dcterms:modified xsi:type="dcterms:W3CDTF">2021-07-12T16:50:07Z</dcterms:modified>
</cp:coreProperties>
</file>