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9" r:id="rId2"/>
    <p:sldId id="256" r:id="rId3"/>
    <p:sldId id="304" r:id="rId4"/>
    <p:sldId id="257" r:id="rId5"/>
    <p:sldId id="270" r:id="rId6"/>
    <p:sldId id="309" r:id="rId7"/>
    <p:sldId id="262" r:id="rId8"/>
    <p:sldId id="305" r:id="rId9"/>
    <p:sldId id="306" r:id="rId10"/>
    <p:sldId id="308" r:id="rId11"/>
    <p:sldId id="307" r:id="rId12"/>
    <p:sldId id="265" r:id="rId13"/>
  </p:sldIdLst>
  <p:sldSz cx="9144000" cy="5143500" type="screen16x9"/>
  <p:notesSz cx="6858000" cy="9144000"/>
  <p:embeddedFontLst>
    <p:embeddedFont>
      <p:font typeface="Fjalla One" charset="0"/>
      <p:regular r:id="rId15"/>
    </p:embeddedFont>
    <p:embeddedFont>
      <p:font typeface="Barlow Semi Condensed Medium" charset="0"/>
      <p:regular r:id="rId16"/>
      <p:bold r:id="rId17"/>
      <p:italic r:id="rId18"/>
      <p:boldItalic r:id="rId19"/>
    </p:embeddedFont>
    <p:embeddedFont>
      <p:font typeface="Barlow Semi Condensed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BEC1646-69F6-4922-B2FB-C2411B9EF3AE}">
  <a:tblStyle styleId="{DBEC1646-69F6-4922-B2FB-C2411B9EF3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1" autoAdjust="0"/>
    <p:restoredTop sz="94660"/>
  </p:normalViewPr>
  <p:slideViewPr>
    <p:cSldViewPr>
      <p:cViewPr>
        <p:scale>
          <a:sx n="80" d="100"/>
          <a:sy n="80" d="100"/>
        </p:scale>
        <p:origin x="-1092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71693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8" r:id="rId6"/>
    <p:sldLayoutId id="2147483661" r:id="rId7"/>
    <p:sldLayoutId id="2147483669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gif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gif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1327572" y="19548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 smtClean="0"/>
              <a:t>Kelompok 8</a:t>
            </a:r>
            <a:endParaRPr sz="4700"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302891" y="1563638"/>
            <a:ext cx="5869509" cy="3290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b="1" dirty="0" err="1"/>
              <a:t>Ketua</a:t>
            </a:r>
            <a:r>
              <a:rPr lang="en-US" sz="2400" b="1" dirty="0"/>
              <a:t> :  </a:t>
            </a:r>
          </a:p>
          <a:p>
            <a:pPr lvl="0"/>
            <a:r>
              <a:rPr lang="en-US" sz="2400" b="1" dirty="0" err="1"/>
              <a:t>Kristiyanti</a:t>
            </a:r>
            <a:r>
              <a:rPr lang="en-US" sz="2400" b="1" dirty="0"/>
              <a:t> </a:t>
            </a:r>
            <a:r>
              <a:rPr lang="en-US" sz="2400" b="1" dirty="0" err="1"/>
              <a:t>Sampe</a:t>
            </a:r>
            <a:r>
              <a:rPr lang="en-US" sz="2400" b="1" dirty="0"/>
              <a:t> </a:t>
            </a:r>
            <a:r>
              <a:rPr lang="en-US" sz="2400" b="1" dirty="0" err="1"/>
              <a:t>Paledung</a:t>
            </a:r>
            <a:r>
              <a:rPr lang="en-US" sz="2400" b="1" dirty="0"/>
              <a:t> - 20200801085 </a:t>
            </a:r>
          </a:p>
          <a:p>
            <a:pPr lvl="0"/>
            <a:r>
              <a:rPr lang="en-US" sz="2400" b="1" dirty="0" err="1"/>
              <a:t>Anggota</a:t>
            </a:r>
            <a:r>
              <a:rPr lang="en-US" sz="2400" b="1" dirty="0"/>
              <a:t> : </a:t>
            </a:r>
          </a:p>
          <a:p>
            <a:pPr lvl="0"/>
            <a:r>
              <a:rPr lang="en-US" sz="2400" b="1" dirty="0"/>
              <a:t>Imam </a:t>
            </a:r>
            <a:r>
              <a:rPr lang="en-US" sz="2400" b="1" dirty="0" err="1"/>
              <a:t>Fauzi</a:t>
            </a:r>
            <a:r>
              <a:rPr lang="en-US" sz="2400" b="1" dirty="0"/>
              <a:t> - 20200801063 </a:t>
            </a:r>
          </a:p>
          <a:p>
            <a:pPr lvl="0"/>
            <a:r>
              <a:rPr lang="en-US" sz="2400" b="1" dirty="0" err="1"/>
              <a:t>Elvaret</a:t>
            </a:r>
            <a:r>
              <a:rPr lang="en-US" sz="2400" b="1" dirty="0"/>
              <a:t> - 20200801037 </a:t>
            </a:r>
          </a:p>
          <a:p>
            <a:pPr lvl="0"/>
            <a:r>
              <a:rPr lang="en-US" sz="2400" b="1" dirty="0" err="1"/>
              <a:t>Anugra</a:t>
            </a:r>
            <a:r>
              <a:rPr lang="en-US" sz="2400" b="1" dirty="0"/>
              <a:t> M. -20200801264 </a:t>
            </a:r>
          </a:p>
          <a:p>
            <a:pPr lvl="0"/>
            <a:r>
              <a:rPr lang="en-US" sz="2400" b="1" dirty="0" err="1"/>
              <a:t>Diafranco</a:t>
            </a:r>
            <a:r>
              <a:rPr lang="en-US" sz="2400" b="1" dirty="0"/>
              <a:t> </a:t>
            </a:r>
            <a:r>
              <a:rPr lang="en-US" sz="2400" b="1" dirty="0" err="1"/>
              <a:t>Nesta</a:t>
            </a:r>
            <a:r>
              <a:rPr lang="en-US" sz="2400" b="1" dirty="0"/>
              <a:t> - 20200801087</a:t>
            </a:r>
            <a:endParaRPr sz="2400" b="1" dirty="0">
              <a:sym typeface="Barlow Semi Condensed"/>
            </a:endParaRPr>
          </a:p>
        </p:txBody>
      </p:sp>
      <p:grpSp>
        <p:nvGrpSpPr>
          <p:cNvPr id="5" name="Google Shape;4241;p64"/>
          <p:cNvGrpSpPr/>
          <p:nvPr/>
        </p:nvGrpSpPr>
        <p:grpSpPr>
          <a:xfrm>
            <a:off x="-36512" y="2499742"/>
            <a:ext cx="3024336" cy="2643758"/>
            <a:chOff x="1338075" y="463925"/>
            <a:chExt cx="5022575" cy="4585450"/>
          </a:xfrm>
        </p:grpSpPr>
        <p:sp>
          <p:nvSpPr>
            <p:cNvPr id="6" name="Google Shape;4242;p64"/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43;p64"/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44;p64"/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45;p64"/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46;p64"/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47;p64"/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48;p64"/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49;p64"/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50;p64"/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51;p64"/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52;p64"/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53;p64"/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54;p64"/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55;p64"/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56;p64"/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57;p64"/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58;p64"/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59;p64"/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60;p64"/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61;p64"/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62;p64"/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63;p64"/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64;p64"/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65;p64"/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66;p64"/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267;p64"/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268;p64"/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269;p64"/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270;p64"/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71;p64"/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272;p64"/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73;p64"/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74;p64"/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75;p64"/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76;p64"/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77;p64"/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78;p64"/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79;p64"/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80;p64"/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281;p64"/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282;p64"/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283;p64"/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284;p64"/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285;p64"/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286;p64"/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287;p64"/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288;p64"/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289;p64"/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290;p64"/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291;p64"/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292;p64"/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293;p64"/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94;p64"/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95;p64"/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296;p64"/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297;p64"/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298;p64"/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299;p64"/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300;p64"/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301;p64"/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302;p64"/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303;p64"/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304;p64"/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305;p64"/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306;p64"/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307;p64"/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308;p64"/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309;p64"/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310;p64"/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311;p64"/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312;p64"/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313;p64"/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14;p64"/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5;p64"/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316;p64"/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317;p64"/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318;p64"/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319;p64"/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320;p64"/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321;p64"/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322;p64"/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323;p64"/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324;p64"/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325;p64"/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326;p64"/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327;p64"/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328;p64"/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329;p64"/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330;p64"/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331;p64"/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332;p64"/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333;p64"/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334;p64"/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335;p64"/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336;p64"/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337;p64"/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338;p64"/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339;p64"/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340;p64"/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341;p64"/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342;p64"/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343;p64"/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344;p64"/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345;p64"/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346;p64"/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347;p64"/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348;p64"/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349;p64"/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350;p64"/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351;p64"/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352;p64"/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353;p64"/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354;p64"/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355;p64"/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356;p64"/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357;p64"/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358;p64"/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359;p64"/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360;p64"/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361;p64"/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362;p64"/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363;p64"/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364;p64"/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365;p64"/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366;p64"/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367;p64"/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368;p64"/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369;p64"/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370;p64"/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371;p64"/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372;p64"/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373;p64"/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374;p64"/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375;p64"/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376;p64"/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377;p64"/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378;p64"/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379;p64"/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380;p64"/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381;p64"/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382;p64"/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383;p64"/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384;p64"/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385;p64"/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386;p64"/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387;p64"/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388;p64"/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389;p64"/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390;p64"/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391;p64"/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392;p64"/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393;p64"/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394;p64"/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395;p64"/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396;p64"/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397;p64"/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398;p64"/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399;p64"/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400;p64"/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401;p64"/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402;p64"/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403;p64"/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404;p64"/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405;p64"/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406;p64"/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407;p64"/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408;p64"/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409;p64"/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410;p64"/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411;p64"/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412;p64"/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413;p64"/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414;p64"/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415;p64"/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416;p64"/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417;p64"/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418;p64"/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419;p64"/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420;p64"/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421;p64"/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422;p64"/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423;p64"/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424;p64"/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425;p64"/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426;p64"/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427;p64"/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428;p64"/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429;p64"/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430;p64"/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431;p64"/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432;p64"/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433;p64"/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434;p64"/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435;p64"/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436;p64"/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437;p64"/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438;p64"/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439;p64"/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440;p64"/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441;p64"/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442;p64"/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443;p64"/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444;p64"/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445;p64"/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446;p64"/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447;p64"/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448;p64"/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449;p64"/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450;p64"/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451;p64"/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452;p64"/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453;p64"/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454;p64"/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455;p64"/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456;p64"/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457;p64"/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458;p64"/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459;p64"/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460;p64"/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461;p64"/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462;p64"/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463;p64"/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464;p64"/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465;p64"/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466;p64"/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467;p64"/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468;p64"/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469;p64"/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470;p64"/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471;p64"/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472;p64"/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473;p64"/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474;p64"/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475;p64"/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476;p64"/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477;p64"/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478;p64"/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479;p64"/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480;p64"/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481;p64"/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482;p64"/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483;p64"/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484;p64"/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485;p64"/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486;p64"/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487;p64"/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488;p64"/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489;p64"/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490;p64"/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491;p64"/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492;p64"/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493;p64"/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494;p64"/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495;p64"/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496;p64"/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497;p64"/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498;p64"/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499;p64"/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500;p64"/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501;p64"/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502;p64"/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503;p64"/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504;p64"/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505;p64"/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96019" y="296020"/>
            <a:ext cx="987565" cy="395544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57" b="26222"/>
          <a:stretch/>
        </p:blipFill>
        <p:spPr bwMode="auto">
          <a:xfrm>
            <a:off x="467544" y="771550"/>
            <a:ext cx="756084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737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96019" y="296020"/>
            <a:ext cx="987565" cy="395544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93" b="45495"/>
          <a:stretch/>
        </p:blipFill>
        <p:spPr bwMode="auto">
          <a:xfrm>
            <a:off x="467544" y="966887"/>
            <a:ext cx="8136903" cy="362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9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4534528" y="631955"/>
            <a:ext cx="3879489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621047" y="2139702"/>
            <a:ext cx="3913481" cy="1085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6600" dirty="0" smtClean="0"/>
              <a:t>THANK YOU</a:t>
            </a:r>
            <a:endParaRPr sz="6600" dirty="0">
              <a:sym typeface="Barlow Semi Condensed"/>
            </a:endParaRPr>
          </a:p>
        </p:txBody>
      </p:sp>
      <p:pic>
        <p:nvPicPr>
          <p:cNvPr id="2331" name="Google Shape;2331;p44"/>
          <p:cNvPicPr preferRelativeResize="0"/>
          <p:nvPr/>
        </p:nvPicPr>
        <p:blipFill rotWithShape="1">
          <a:blip r:embed="rId3">
            <a:alphaModFix/>
          </a:blip>
          <a:srcRect l="34985" r="2674"/>
          <a:stretch/>
        </p:blipFill>
        <p:spPr>
          <a:xfrm>
            <a:off x="4901972" y="995199"/>
            <a:ext cx="3144600" cy="3153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346410" y="1555277"/>
            <a:ext cx="3166546" cy="24471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5000" dirty="0" err="1" smtClean="0">
                <a:solidFill>
                  <a:schemeClr val="dk2"/>
                </a:solidFill>
              </a:rPr>
              <a:t>Aplikasi</a:t>
            </a:r>
            <a:r>
              <a:rPr lang="en-ID" sz="5000" dirty="0" smtClean="0">
                <a:solidFill>
                  <a:schemeClr val="dk2"/>
                </a:solidFill>
              </a:rPr>
              <a:t> </a:t>
            </a:r>
            <a:r>
              <a:rPr lang="en-ID" sz="5000" dirty="0" err="1" smtClean="0">
                <a:solidFill>
                  <a:schemeClr val="dk2"/>
                </a:solidFill>
              </a:rPr>
              <a:t>Pemesanan</a:t>
            </a:r>
            <a:r>
              <a:rPr lang="en-ID" sz="5000" dirty="0" smtClean="0">
                <a:solidFill>
                  <a:schemeClr val="dk2"/>
                </a:solidFill>
              </a:rPr>
              <a:t> </a:t>
            </a:r>
            <a:r>
              <a:rPr lang="en-ID" sz="5000" dirty="0" err="1" smtClean="0">
                <a:solidFill>
                  <a:schemeClr val="dk2"/>
                </a:solidFill>
              </a:rPr>
              <a:t>Katalog</a:t>
            </a:r>
            <a:endParaRPr sz="5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49" y="0"/>
            <a:ext cx="2190750" cy="1203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81025" y="3380801"/>
            <a:ext cx="2190750" cy="1028700"/>
          </a:xfrm>
          <a:prstGeom prst="rect">
            <a:avLst/>
          </a:prstGeom>
          <a:noFill/>
        </p:spPr>
      </p:pic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971600" y="338328"/>
            <a:ext cx="564878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 smtClean="0"/>
              <a:t>Konsep</a:t>
            </a:r>
            <a:r>
              <a:rPr lang="en-ID" dirty="0" smtClean="0"/>
              <a:t> </a:t>
            </a:r>
            <a:r>
              <a:rPr lang="en-ID" dirty="0" err="1" smtClean="0"/>
              <a:t>Aplikasi</a:t>
            </a:r>
            <a:r>
              <a:rPr lang="en-ID" dirty="0" smtClean="0"/>
              <a:t> </a:t>
            </a:r>
            <a:r>
              <a:rPr lang="en-ID" dirty="0" err="1" smtClean="0"/>
              <a:t>Pemesanan</a:t>
            </a:r>
            <a:r>
              <a:rPr lang="en-ID" dirty="0" smtClean="0"/>
              <a:t> </a:t>
            </a:r>
            <a:r>
              <a:rPr lang="en-ID" dirty="0" err="1" smtClean="0"/>
              <a:t>Katalog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459685" y="1194640"/>
            <a:ext cx="4289398" cy="3795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buNone/>
            </a:pPr>
            <a:r>
              <a:rPr lang="en-US" sz="1400" dirty="0" err="1"/>
              <a:t>A</a:t>
            </a:r>
            <a:r>
              <a:rPr lang="en-US" sz="1400" dirty="0" err="1" smtClean="0"/>
              <a:t>plikasi</a:t>
            </a:r>
            <a:r>
              <a:rPr lang="en-US" sz="1400" dirty="0" smtClean="0"/>
              <a:t> </a:t>
            </a:r>
            <a:r>
              <a:rPr lang="en-US" sz="1400" dirty="0" err="1"/>
              <a:t>pemesan</a:t>
            </a:r>
            <a:r>
              <a:rPr lang="en-US" sz="1400" dirty="0"/>
              <a:t> </a:t>
            </a:r>
            <a:r>
              <a:rPr lang="en-US" sz="1400" dirty="0" err="1"/>
              <a:t>katalog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yang </a:t>
            </a:r>
            <a:r>
              <a:rPr lang="en-US" sz="1400" dirty="0" err="1"/>
              <a:t>dibuat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memudahkan</a:t>
            </a:r>
            <a:r>
              <a:rPr lang="en-US" sz="1400" dirty="0"/>
              <a:t> </a:t>
            </a:r>
            <a:r>
              <a:rPr lang="en-US" sz="1400" dirty="0" err="1"/>
              <a:t>konsumen</a:t>
            </a:r>
            <a:r>
              <a:rPr lang="en-US" sz="1400" dirty="0"/>
              <a:t> </a:t>
            </a:r>
            <a:r>
              <a:rPr lang="en-US" sz="1400" dirty="0" err="1"/>
              <a:t>memesan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membeli</a:t>
            </a:r>
            <a:r>
              <a:rPr lang="en-US" sz="1400" dirty="0"/>
              <a:t> </a:t>
            </a:r>
            <a:r>
              <a:rPr lang="en-US" sz="1400" dirty="0" err="1"/>
              <a:t>katalog</a:t>
            </a:r>
            <a:r>
              <a:rPr lang="en-US" sz="1400" dirty="0"/>
              <a:t> yang </a:t>
            </a:r>
            <a:r>
              <a:rPr lang="en-US" sz="1400" dirty="0" err="1"/>
              <a:t>diinginkan</a:t>
            </a:r>
            <a:r>
              <a:rPr lang="en-US" sz="1400" dirty="0"/>
              <a:t>. </a:t>
            </a:r>
            <a:r>
              <a:rPr lang="en-US" sz="1400" dirty="0" err="1"/>
              <a:t>Katalog</a:t>
            </a:r>
            <a:r>
              <a:rPr lang="en-US" sz="1400" dirty="0"/>
              <a:t> </a:t>
            </a:r>
            <a:r>
              <a:rPr lang="en-US" sz="1400" dirty="0" err="1"/>
              <a:t>sendiri</a:t>
            </a:r>
            <a:r>
              <a:rPr lang="en-US" sz="1400" dirty="0"/>
              <a:t> </a:t>
            </a:r>
            <a:r>
              <a:rPr lang="en-US" sz="1400" dirty="0" err="1"/>
              <a:t>berfungsi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media </a:t>
            </a:r>
            <a:r>
              <a:rPr lang="en-US" sz="1400" dirty="0" err="1"/>
              <a:t>promosi</a:t>
            </a:r>
            <a:r>
              <a:rPr lang="en-US" sz="1400" dirty="0"/>
              <a:t> </a:t>
            </a:r>
            <a:r>
              <a:rPr lang="en-US" sz="1400" dirty="0" err="1"/>
              <a:t>produk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jasa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/>
              <a:t>kepada</a:t>
            </a:r>
            <a:r>
              <a:rPr lang="en-US" sz="1400" dirty="0"/>
              <a:t> </a:t>
            </a:r>
            <a:r>
              <a:rPr lang="en-US" sz="1400" dirty="0" err="1"/>
              <a:t>konsumen,Katalog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dicetak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disebarkan</a:t>
            </a:r>
            <a:r>
              <a:rPr lang="en-US" sz="1400" dirty="0"/>
              <a:t> </a:t>
            </a:r>
            <a:r>
              <a:rPr lang="en-US" sz="1400" dirty="0" err="1"/>
              <a:t>kepada</a:t>
            </a:r>
            <a:r>
              <a:rPr lang="en-US" sz="1400" dirty="0"/>
              <a:t> </a:t>
            </a:r>
            <a:r>
              <a:rPr lang="en-US" sz="1400" dirty="0" err="1"/>
              <a:t>calon</a:t>
            </a:r>
            <a:r>
              <a:rPr lang="en-US" sz="1400" dirty="0"/>
              <a:t> </a:t>
            </a:r>
            <a:r>
              <a:rPr lang="en-US" sz="1400" dirty="0" err="1"/>
              <a:t>konsumen</a:t>
            </a:r>
            <a:r>
              <a:rPr lang="en-US" sz="1400" dirty="0"/>
              <a:t>. </a:t>
            </a:r>
            <a:r>
              <a:rPr lang="en-US" sz="1400" dirty="0" err="1"/>
              <a:t>Contohnya</a:t>
            </a:r>
            <a:r>
              <a:rPr lang="en-US" sz="1400" dirty="0"/>
              <a:t> </a:t>
            </a:r>
            <a:r>
              <a:rPr lang="en-US" sz="1400" dirty="0" err="1"/>
              <a:t>katalog</a:t>
            </a:r>
            <a:r>
              <a:rPr lang="en-US" sz="1400" dirty="0"/>
              <a:t> promo </a:t>
            </a:r>
            <a:r>
              <a:rPr lang="en-US" sz="1400" dirty="0" err="1"/>
              <a:t>produk</a:t>
            </a:r>
            <a:r>
              <a:rPr lang="en-US" sz="1400" dirty="0"/>
              <a:t> di supermarket. </a:t>
            </a:r>
            <a:endParaRPr lang="en-US" sz="1400" dirty="0" smtClean="0"/>
          </a:p>
          <a:p>
            <a:pPr marL="0" lvl="0" indent="0" algn="just">
              <a:buNone/>
            </a:pPr>
            <a:endParaRPr lang="en-US" sz="1400" dirty="0" smtClean="0"/>
          </a:p>
          <a:p>
            <a:pPr marL="0" lvl="0" indent="0" algn="just">
              <a:buNone/>
            </a:pP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katalog</a:t>
            </a:r>
            <a:r>
              <a:rPr lang="en-US" sz="1400" dirty="0"/>
              <a:t> </a:t>
            </a:r>
            <a:r>
              <a:rPr lang="en-US" sz="1400" dirty="0" err="1"/>
              <a:t>memuat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 smtClean="0"/>
              <a:t>mengenai</a:t>
            </a:r>
            <a:r>
              <a:rPr lang="en-US" sz="1400" dirty="0" smtClean="0"/>
              <a:t> </a:t>
            </a:r>
            <a:r>
              <a:rPr lang="en-US" sz="1400" dirty="0" err="1" smtClean="0"/>
              <a:t>gambar</a:t>
            </a:r>
            <a:r>
              <a:rPr lang="en-US" sz="1400" dirty="0" smtClean="0"/>
              <a:t>, </a:t>
            </a:r>
            <a:r>
              <a:rPr lang="en-US" sz="1400" dirty="0" err="1" smtClean="0"/>
              <a:t>jenis</a:t>
            </a:r>
            <a:r>
              <a:rPr lang="en-US" sz="1400" dirty="0" smtClean="0"/>
              <a:t> </a:t>
            </a:r>
            <a:r>
              <a:rPr lang="en-US" sz="1400" dirty="0" err="1"/>
              <a:t>produk</a:t>
            </a:r>
            <a:r>
              <a:rPr lang="en-US" sz="1400" dirty="0"/>
              <a:t>, </a:t>
            </a:r>
            <a:r>
              <a:rPr lang="en-US" sz="1400" dirty="0" err="1"/>
              <a:t>harga</a:t>
            </a:r>
            <a:r>
              <a:rPr lang="en-US" sz="1400" dirty="0"/>
              <a:t> </a:t>
            </a:r>
            <a:r>
              <a:rPr lang="en-US" sz="1400" dirty="0" err="1"/>
              <a:t>produk</a:t>
            </a:r>
            <a:r>
              <a:rPr lang="en-US" sz="1400" dirty="0"/>
              <a:t>, </a:t>
            </a:r>
            <a:r>
              <a:rPr lang="en-US" sz="1400" dirty="0" err="1"/>
              <a:t>keunggulan</a:t>
            </a:r>
            <a:r>
              <a:rPr lang="en-US" sz="1400" dirty="0"/>
              <a:t> </a:t>
            </a:r>
            <a:r>
              <a:rPr lang="en-US" sz="1400" dirty="0" err="1"/>
              <a:t>produk</a:t>
            </a:r>
            <a:r>
              <a:rPr lang="en-US" sz="1400" dirty="0"/>
              <a:t>,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lainnya</a:t>
            </a:r>
            <a:r>
              <a:rPr lang="en-US" sz="1400" dirty="0"/>
              <a:t>.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katalog</a:t>
            </a:r>
            <a:r>
              <a:rPr lang="en-US" sz="1400" dirty="0"/>
              <a:t> yang </a:t>
            </a:r>
            <a:r>
              <a:rPr lang="en-US" sz="1400" dirty="0" err="1"/>
              <a:t>dibuat</a:t>
            </a:r>
            <a:r>
              <a:rPr lang="en-US" sz="1400" dirty="0"/>
              <a:t> </a:t>
            </a:r>
            <a:r>
              <a:rPr lang="en-US" sz="1400" dirty="0" err="1"/>
              <a:t>memang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daya</a:t>
            </a:r>
            <a:r>
              <a:rPr lang="en-US" sz="1400" dirty="0"/>
              <a:t> </a:t>
            </a:r>
            <a:r>
              <a:rPr lang="en-US" sz="1400" dirty="0" err="1"/>
              <a:t>tarik</a:t>
            </a:r>
            <a:r>
              <a:rPr lang="en-US" sz="1400" dirty="0"/>
              <a:t>,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tentunya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dirty="0" err="1"/>
              <a:t>dampak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brand awareness, </a:t>
            </a:r>
            <a:r>
              <a:rPr lang="en-US" sz="1400" dirty="0" err="1"/>
              <a:t>tingkat</a:t>
            </a:r>
            <a:r>
              <a:rPr lang="en-US" sz="1400" dirty="0"/>
              <a:t> </a:t>
            </a:r>
            <a:r>
              <a:rPr lang="en-US" sz="1400" dirty="0" err="1"/>
              <a:t>kepercayaan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produk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layanan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akhirnya</a:t>
            </a:r>
            <a:r>
              <a:rPr lang="en-US" sz="1400" dirty="0"/>
              <a:t> </a:t>
            </a:r>
            <a:r>
              <a:rPr lang="en-US" sz="1400" dirty="0" err="1"/>
              <a:t>tingkat</a:t>
            </a:r>
            <a:r>
              <a:rPr lang="en-US" sz="1400" dirty="0"/>
              <a:t> </a:t>
            </a:r>
            <a:r>
              <a:rPr lang="en-US" sz="1400" dirty="0" err="1"/>
              <a:t>penghasilan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meningkat</a:t>
            </a:r>
            <a:r>
              <a:rPr lang="en-US" sz="1400" dirty="0"/>
              <a:t>. </a:t>
            </a:r>
            <a:endParaRPr lang="en-US" sz="1400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4" name="Google Shape;4982;p68"/>
          <p:cNvPicPr preferRelativeResize="0"/>
          <p:nvPr/>
        </p:nvPicPr>
        <p:blipFill rotWithShape="1">
          <a:blip r:embed="rId5">
            <a:alphaModFix/>
          </a:blip>
          <a:srcRect l="2759" t="5125" r="2749" b="5116"/>
          <a:stretch/>
        </p:blipFill>
        <p:spPr>
          <a:xfrm>
            <a:off x="5305872" y="843558"/>
            <a:ext cx="3838127" cy="38164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744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49" y="0"/>
            <a:ext cx="2190750" cy="1203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81025" y="3380801"/>
            <a:ext cx="2190750" cy="1028700"/>
          </a:xfrm>
          <a:prstGeom prst="rect">
            <a:avLst/>
          </a:prstGeom>
          <a:noFill/>
        </p:spPr>
      </p:pic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323528" y="699542"/>
            <a:ext cx="4289398" cy="3960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buNone/>
            </a:pP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adanya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memudahkan</a:t>
            </a:r>
            <a:r>
              <a:rPr lang="en-US" sz="1400" dirty="0"/>
              <a:t> </a:t>
            </a:r>
            <a:r>
              <a:rPr lang="en-US" sz="1400" dirty="0" err="1"/>
              <a:t>para</a:t>
            </a:r>
            <a:r>
              <a:rPr lang="en-US" sz="1400" dirty="0"/>
              <a:t> </a:t>
            </a:r>
            <a:r>
              <a:rPr lang="en-US" sz="1400" dirty="0" err="1"/>
              <a:t>pelaku</a:t>
            </a:r>
            <a:r>
              <a:rPr lang="en-US" sz="1400" dirty="0"/>
              <a:t> </a:t>
            </a:r>
            <a:r>
              <a:rPr lang="en-US" sz="1400" dirty="0" err="1"/>
              <a:t>usaha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 smtClean="0"/>
              <a:t>memesan</a:t>
            </a:r>
            <a:r>
              <a:rPr lang="en-US" sz="1400" dirty="0" smtClean="0"/>
              <a:t> </a:t>
            </a:r>
            <a:r>
              <a:rPr lang="en-US" sz="1400" dirty="0" err="1"/>
              <a:t>katalog</a:t>
            </a:r>
            <a:r>
              <a:rPr lang="en-US" sz="1400" dirty="0"/>
              <a:t> yang </a:t>
            </a:r>
            <a:r>
              <a:rPr lang="en-US" sz="1400" dirty="0" err="1"/>
              <a:t>diinginkam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menunjang</a:t>
            </a:r>
            <a:r>
              <a:rPr lang="en-US" sz="1400" dirty="0"/>
              <a:t> </a:t>
            </a:r>
            <a:r>
              <a:rPr lang="en-US" sz="1400" dirty="0" err="1"/>
              <a:t>pemasaran</a:t>
            </a:r>
            <a:r>
              <a:rPr lang="en-US" sz="1400" dirty="0"/>
              <a:t> </a:t>
            </a:r>
            <a:r>
              <a:rPr lang="en-US" sz="1400" dirty="0" err="1"/>
              <a:t>produk</a:t>
            </a:r>
            <a:r>
              <a:rPr lang="en-US" sz="1400" dirty="0"/>
              <a:t> </a:t>
            </a:r>
            <a:r>
              <a:rPr lang="en-US" sz="1400" dirty="0" err="1"/>
              <a:t>mereka</a:t>
            </a:r>
            <a:r>
              <a:rPr lang="en-US" sz="1400" dirty="0"/>
              <a:t>.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tersedia</a:t>
            </a:r>
            <a:r>
              <a:rPr lang="en-US" sz="1400" dirty="0"/>
              <a:t> </a:t>
            </a:r>
            <a:r>
              <a:rPr lang="en-US" sz="1400" dirty="0" err="1"/>
              <a:t>berbagai</a:t>
            </a:r>
            <a:r>
              <a:rPr lang="en-US" sz="1400" dirty="0"/>
              <a:t> </a:t>
            </a:r>
            <a:r>
              <a:rPr lang="en-US" sz="1400" dirty="0" err="1"/>
              <a:t>macam</a:t>
            </a:r>
            <a:r>
              <a:rPr lang="en-US" sz="1400" dirty="0"/>
              <a:t> template yang </a:t>
            </a:r>
            <a:r>
              <a:rPr lang="en-US" sz="1400" dirty="0" err="1"/>
              <a:t>beragam</a:t>
            </a:r>
            <a:r>
              <a:rPr lang="en-US" sz="1400" dirty="0"/>
              <a:t> </a:t>
            </a:r>
            <a:r>
              <a:rPr lang="en-US" sz="1400" dirty="0" err="1"/>
              <a:t>dimana</a:t>
            </a:r>
            <a:r>
              <a:rPr lang="en-US" sz="1400" dirty="0"/>
              <a:t> </a:t>
            </a:r>
            <a:r>
              <a:rPr lang="en-US" sz="1400" dirty="0" err="1"/>
              <a:t>para</a:t>
            </a:r>
            <a:r>
              <a:rPr lang="en-US" sz="1400" dirty="0"/>
              <a:t> </a:t>
            </a:r>
            <a:r>
              <a:rPr lang="en-US" sz="1400" dirty="0" err="1"/>
              <a:t>pelaku</a:t>
            </a:r>
            <a:r>
              <a:rPr lang="en-US" sz="1400" dirty="0"/>
              <a:t> </a:t>
            </a:r>
            <a:r>
              <a:rPr lang="en-US" sz="1400" dirty="0" err="1"/>
              <a:t>usaha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mudah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katalog</a:t>
            </a:r>
            <a:r>
              <a:rPr lang="en-US" sz="1400" dirty="0"/>
              <a:t> yang </a:t>
            </a:r>
            <a:r>
              <a:rPr lang="en-US" sz="1400" dirty="0" err="1"/>
              <a:t>diinginkan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bantuan</a:t>
            </a:r>
            <a:r>
              <a:rPr lang="en-US" sz="1400" dirty="0"/>
              <a:t> template </a:t>
            </a:r>
            <a:r>
              <a:rPr lang="en-US" sz="1400" dirty="0" err="1"/>
              <a:t>tersebut</a:t>
            </a:r>
            <a:r>
              <a:rPr lang="en-US" sz="1400" dirty="0" smtClean="0"/>
              <a:t>.</a:t>
            </a:r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r>
              <a:rPr lang="en-US" sz="1400" dirty="0" err="1" smtClean="0"/>
              <a:t>Aplikasi</a:t>
            </a:r>
            <a:r>
              <a:rPr lang="en-US" sz="1400" dirty="0" smtClean="0"/>
              <a:t> </a:t>
            </a:r>
            <a:r>
              <a:rPr lang="en-US" sz="1400" dirty="0" err="1"/>
              <a:t>Pemesanan</a:t>
            </a:r>
            <a:r>
              <a:rPr lang="en-US" sz="1400" dirty="0"/>
              <a:t> </a:t>
            </a:r>
            <a:r>
              <a:rPr lang="en-US" sz="1400" dirty="0" err="1"/>
              <a:t>Katalog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terdiri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5 menu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smtClean="0"/>
              <a:t>:</a:t>
            </a:r>
          </a:p>
          <a:p>
            <a:pPr marL="171450" lvl="0" indent="-171450">
              <a:buFont typeface="Wingdings" pitchFamily="2" charset="2"/>
              <a:buChar char="q"/>
            </a:pPr>
            <a:r>
              <a:rPr lang="en-US" sz="1400" dirty="0" smtClean="0"/>
              <a:t>Menu </a:t>
            </a:r>
            <a:r>
              <a:rPr lang="en-US" sz="1400" dirty="0" err="1"/>
              <a:t>Tambah</a:t>
            </a:r>
            <a:r>
              <a:rPr lang="en-US" sz="1400" dirty="0"/>
              <a:t> data, </a:t>
            </a:r>
            <a:endParaRPr lang="en-US" sz="1400" dirty="0" smtClean="0"/>
          </a:p>
          <a:p>
            <a:pPr marL="171450" lvl="0" indent="-171450">
              <a:buFont typeface="Wingdings" pitchFamily="2" charset="2"/>
              <a:buChar char="q"/>
            </a:pPr>
            <a:r>
              <a:rPr lang="en-US" sz="1400" dirty="0" smtClean="0"/>
              <a:t>Menu </a:t>
            </a:r>
            <a:r>
              <a:rPr lang="en-US" sz="1400" dirty="0"/>
              <a:t>Data </a:t>
            </a:r>
            <a:r>
              <a:rPr lang="en-US" sz="1400" dirty="0" err="1"/>
              <a:t>Katalog</a:t>
            </a:r>
            <a:r>
              <a:rPr lang="en-US" sz="1400" dirty="0"/>
              <a:t>, </a:t>
            </a:r>
            <a:endParaRPr lang="en-US" sz="1400" dirty="0" smtClean="0"/>
          </a:p>
          <a:p>
            <a:pPr marL="171450" lvl="0" indent="-171450">
              <a:buFont typeface="Wingdings" pitchFamily="2" charset="2"/>
              <a:buChar char="q"/>
            </a:pPr>
            <a:r>
              <a:rPr lang="en-US" sz="1400" dirty="0" smtClean="0"/>
              <a:t>Menu </a:t>
            </a:r>
            <a:r>
              <a:rPr lang="en-US" sz="1400" dirty="0" err="1"/>
              <a:t>Pemesanan</a:t>
            </a:r>
            <a:r>
              <a:rPr lang="en-US" sz="1400" dirty="0"/>
              <a:t> </a:t>
            </a:r>
            <a:r>
              <a:rPr lang="en-US" sz="1400" dirty="0" err="1"/>
              <a:t>Katalog</a:t>
            </a:r>
            <a:r>
              <a:rPr lang="en-US" sz="1400" dirty="0"/>
              <a:t>, </a:t>
            </a:r>
            <a:endParaRPr lang="en-US" sz="1400" dirty="0" smtClean="0"/>
          </a:p>
          <a:p>
            <a:pPr marL="171450" lvl="0" indent="-171450">
              <a:buFont typeface="Wingdings" pitchFamily="2" charset="2"/>
              <a:buChar char="q"/>
            </a:pPr>
            <a:r>
              <a:rPr lang="en-US" sz="1400" dirty="0" smtClean="0"/>
              <a:t>Menu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Pemesanan</a:t>
            </a:r>
            <a:r>
              <a:rPr lang="en-US" sz="1400" dirty="0"/>
              <a:t> </a:t>
            </a:r>
            <a:r>
              <a:rPr lang="en-US" sz="1400" dirty="0" err="1"/>
              <a:t>Katalog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endParaRPr lang="en-US" sz="1400" dirty="0" smtClean="0"/>
          </a:p>
          <a:p>
            <a:pPr marL="171450" lvl="0" indent="-171450">
              <a:buFont typeface="Wingdings" pitchFamily="2" charset="2"/>
              <a:buChar char="q"/>
            </a:pPr>
            <a:r>
              <a:rPr lang="en-US" sz="1400" dirty="0" smtClean="0"/>
              <a:t>Menu </a:t>
            </a:r>
            <a:r>
              <a:rPr lang="en-US" sz="1400" dirty="0"/>
              <a:t>Exit. </a:t>
            </a:r>
            <a:endParaRPr lang="en-US" sz="1400" dirty="0" smtClean="0"/>
          </a:p>
          <a:p>
            <a:pPr marL="0" lvl="0" indent="0">
              <a:buNone/>
            </a:pPr>
            <a:endParaRPr lang="en-US" sz="1400" dirty="0" smtClean="0"/>
          </a:p>
          <a:p>
            <a:pPr marL="0" lvl="0" indent="0">
              <a:buNone/>
            </a:pPr>
            <a:r>
              <a:rPr lang="en-US" sz="1400" dirty="0" err="1" smtClean="0"/>
              <a:t>Aplikasi</a:t>
            </a:r>
            <a:r>
              <a:rPr lang="en-US" sz="1400" dirty="0" smtClean="0"/>
              <a:t> </a:t>
            </a:r>
            <a:r>
              <a:rPr lang="en-US" sz="1400" dirty="0" err="1"/>
              <a:t>pemesanan</a:t>
            </a:r>
            <a:r>
              <a:rPr lang="en-US" sz="1400" dirty="0"/>
              <a:t> </a:t>
            </a:r>
            <a:r>
              <a:rPr lang="en-US" sz="1400" dirty="0" err="1"/>
              <a:t>katalog</a:t>
            </a:r>
            <a:r>
              <a:rPr lang="en-US" sz="1400" dirty="0"/>
              <a:t> </a:t>
            </a:r>
            <a:r>
              <a:rPr lang="en-US" sz="1400" dirty="0" err="1"/>
              <a:t>dibuat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bahasa</a:t>
            </a:r>
            <a:r>
              <a:rPr lang="en-US" sz="1400" dirty="0"/>
              <a:t> C++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DEV C</a:t>
            </a:r>
            <a:r>
              <a:rPr lang="en-US" sz="1400" dirty="0" smtClean="0"/>
              <a:t>++.</a:t>
            </a:r>
            <a:endParaRPr sz="1400" dirty="0">
              <a:sym typeface="Barlow Semi Condensed"/>
            </a:endParaRPr>
          </a:p>
        </p:txBody>
      </p:sp>
      <p:pic>
        <p:nvPicPr>
          <p:cNvPr id="4" name="Google Shape;4982;p68"/>
          <p:cNvPicPr preferRelativeResize="0"/>
          <p:nvPr/>
        </p:nvPicPr>
        <p:blipFill rotWithShape="1">
          <a:blip r:embed="rId5">
            <a:alphaModFix/>
          </a:blip>
          <a:srcRect l="2759" t="5125" r="2749" b="5116"/>
          <a:stretch/>
        </p:blipFill>
        <p:spPr>
          <a:xfrm>
            <a:off x="5305872" y="843558"/>
            <a:ext cx="3838127" cy="38164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Alur Aplikasi Pemesanan Katalog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50" y="1218936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Pengguna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aplikasi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masuk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kedalam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aplikasi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/program.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218470" y="985986"/>
            <a:ext cx="2344953" cy="836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katalog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yang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diinputkan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ditampilkan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6433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Pengguna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memilih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menu 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katalog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dan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menginputkan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kedalam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program.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919150" y="3609328"/>
            <a:ext cx="2219400" cy="1338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Setelah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semua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data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diinput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pilih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menu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pemesanan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untuk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melakukan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pemesan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katalog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62947" y="272391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Step </a:t>
            </a: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358617" y="2734072"/>
            <a:ext cx="845654" cy="30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800" dirty="0">
                <a:solidFill>
                  <a:schemeClr val="tx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Step </a:t>
            </a:r>
            <a:r>
              <a:rPr lang="en" sz="1800" dirty="0" smtClean="0">
                <a:solidFill>
                  <a:schemeClr val="tx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  <a:endParaRPr sz="1800" dirty="0">
              <a:solidFill>
                <a:schemeClr val="tx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4986168" y="2744235"/>
            <a:ext cx="756979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Step 3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25011" y="2744235"/>
            <a:ext cx="756036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800" dirty="0">
                <a:solidFill>
                  <a:schemeClr val="tx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Step </a:t>
            </a:r>
            <a:r>
              <a:rPr lang="en" sz="1800" dirty="0" smtClean="0">
                <a:solidFill>
                  <a:schemeClr val="tx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</a:t>
            </a:r>
            <a:endParaRPr sz="1800" dirty="0">
              <a:solidFill>
                <a:schemeClr val="tx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013946" y="2013948"/>
            <a:ext cx="5143501" cy="1115620"/>
          </a:xfrm>
          <a:prstGeom prst="rect">
            <a:avLst/>
          </a:prstGeom>
          <a:noFill/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51348" y="2050857"/>
            <a:ext cx="5156604" cy="1028700"/>
          </a:xfrm>
          <a:prstGeom prst="rect">
            <a:avLst/>
          </a:prstGeom>
          <a:noFill/>
        </p:spPr>
      </p:pic>
      <p:sp>
        <p:nvSpPr>
          <p:cNvPr id="2" name="Right Arrow 1"/>
          <p:cNvSpPr/>
          <p:nvPr/>
        </p:nvSpPr>
        <p:spPr>
          <a:xfrm>
            <a:off x="8115300" y="4371950"/>
            <a:ext cx="7771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27826" y="471385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LANJUTAN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Alur Aplikasi Pemesanan Katalog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50" y="1218936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Kemudian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selanjutnya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riwayat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pemesanan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katalog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ditampilkan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6433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Terakhir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keluar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dari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program.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-3718769"/>
            <a:ext cx="5004803" cy="7343094"/>
            <a:chOff x="1621724" y="-3718769"/>
            <a:chExt cx="5004803" cy="7343094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04" y="-3718769"/>
              <a:ext cx="4021723" cy="150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62947" y="272391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Step </a:t>
            </a: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5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358617" y="2734072"/>
            <a:ext cx="845654" cy="30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800" dirty="0">
                <a:solidFill>
                  <a:schemeClr val="tx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Step </a:t>
            </a:r>
            <a:r>
              <a:rPr lang="en" sz="1800" dirty="0">
                <a:solidFill>
                  <a:schemeClr val="tx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6</a:t>
            </a:r>
            <a:endParaRPr sz="1800" dirty="0">
              <a:solidFill>
                <a:schemeClr val="tx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013946" y="2013948"/>
            <a:ext cx="5143501" cy="1115620"/>
          </a:xfrm>
          <a:prstGeom prst="rect">
            <a:avLst/>
          </a:prstGeom>
          <a:noFill/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51348" y="2050857"/>
            <a:ext cx="5156604" cy="1028700"/>
          </a:xfrm>
          <a:prstGeom prst="rect">
            <a:avLst/>
          </a:prstGeom>
          <a:noFill/>
        </p:spPr>
      </p:pic>
      <p:cxnSp>
        <p:nvCxnSpPr>
          <p:cNvPr id="3" name="Straight Connector 2"/>
          <p:cNvCxnSpPr>
            <a:stCxn id="2704" idx="6"/>
            <a:endCxn id="2705" idx="2"/>
          </p:cNvCxnSpPr>
          <p:nvPr/>
        </p:nvCxnSpPr>
        <p:spPr>
          <a:xfrm flipV="1">
            <a:off x="2603286" y="2885293"/>
            <a:ext cx="656306" cy="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90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763688" y="391775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smtClean="0"/>
              <a:t>Interface </a:t>
            </a:r>
            <a:r>
              <a:rPr lang="en-ID" dirty="0" err="1" smtClean="0"/>
              <a:t>Aplikasi</a:t>
            </a:r>
            <a:r>
              <a:rPr lang="en-ID" dirty="0" smtClean="0"/>
              <a:t> </a:t>
            </a:r>
            <a:r>
              <a:rPr lang="en-ID" dirty="0" err="1" smtClean="0"/>
              <a:t>Pemesanan</a:t>
            </a:r>
            <a:r>
              <a:rPr lang="en-ID" dirty="0" smtClean="0"/>
              <a:t> </a:t>
            </a:r>
            <a:r>
              <a:rPr lang="en-ID" dirty="0" err="1" smtClean="0"/>
              <a:t>Katalog</a:t>
            </a:r>
            <a:endParaRPr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96019" y="296020"/>
            <a:ext cx="987565" cy="39554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274"/>
          <a:stretch/>
        </p:blipFill>
        <p:spPr bwMode="auto">
          <a:xfrm>
            <a:off x="827584" y="1023224"/>
            <a:ext cx="7197040" cy="1857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96019" y="296020"/>
            <a:ext cx="987565" cy="395544"/>
          </a:xfrm>
          <a:prstGeom prst="rect">
            <a:avLst/>
          </a:prstGeom>
          <a:noFill/>
        </p:spPr>
      </p:pic>
      <p:sp>
        <p:nvSpPr>
          <p:cNvPr id="4" name="Right Arrow 3"/>
          <p:cNvSpPr/>
          <p:nvPr/>
        </p:nvSpPr>
        <p:spPr>
          <a:xfrm>
            <a:off x="4636595" y="2322499"/>
            <a:ext cx="60016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65" r="37012" b="34005"/>
          <a:stretch/>
        </p:blipFill>
        <p:spPr bwMode="auto">
          <a:xfrm>
            <a:off x="539552" y="987575"/>
            <a:ext cx="7771142" cy="38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80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96019" y="296020"/>
            <a:ext cx="987565" cy="395544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99" b="50000"/>
          <a:stretch/>
        </p:blipFill>
        <p:spPr bwMode="auto">
          <a:xfrm>
            <a:off x="611560" y="987575"/>
            <a:ext cx="7828981" cy="374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93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295</Words>
  <Application>Microsoft Office PowerPoint</Application>
  <PresentationFormat>On-screen Show (16:9)</PresentationFormat>
  <Paragraphs>40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Fjalla One</vt:lpstr>
      <vt:lpstr>Barlow Semi Condensed Medium</vt:lpstr>
      <vt:lpstr>Barlow Semi Condensed</vt:lpstr>
      <vt:lpstr>Roboto Condensed Light</vt:lpstr>
      <vt:lpstr>Wingdings</vt:lpstr>
      <vt:lpstr>Technology Consulting by Slidesgo</vt:lpstr>
      <vt:lpstr>Kelompok 8</vt:lpstr>
      <vt:lpstr>Aplikasi Pemesanan Katalog</vt:lpstr>
      <vt:lpstr>Konsep Aplikasi Pemesanan Katalog</vt:lpstr>
      <vt:lpstr>PowerPoint Presentation</vt:lpstr>
      <vt:lpstr>Alur Aplikasi Pemesanan Katalog</vt:lpstr>
      <vt:lpstr>Alur Aplikasi Pemesanan Katalog</vt:lpstr>
      <vt:lpstr>Interface Aplikasi Pemesanan Katalog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8</dc:title>
  <cp:lastModifiedBy>Asus</cp:lastModifiedBy>
  <cp:revision>17</cp:revision>
  <dcterms:modified xsi:type="dcterms:W3CDTF">2021-06-29T04:48:59Z</dcterms:modified>
</cp:coreProperties>
</file>