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92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35D0-2E61-40F9-AEDF-CA33A05F75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0E0-6611-4AE7-B7B4-1E2A94AAE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run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310E0-6611-4AE7-B7B4-1E2A94AAED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readable by renaming columns of an input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310E0-6611-4AE7-B7B4-1E2A94AAED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adds new columns to indicate whether home team or visiting team won the game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310E0-6611-4AE7-B7B4-1E2A94AAED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to group data by visiting team and compute relevant statistics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310E0-6611-4AE7-B7B4-1E2A94AAE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to merge </a:t>
            </a:r>
            <a:r>
              <a:rPr lang="en-US" dirty="0" err="1"/>
              <a:t>dataframes</a:t>
            </a:r>
            <a:r>
              <a:rPr lang="en-US" dirty="0"/>
              <a:t> with statistics grouped by home and visiting teams and compute explanatory and response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310E0-6611-4AE7-B7B4-1E2A94AAED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Visualize the test data and fit using matplotlib to explore the relationships between the response and explanatory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310E0-6611-4AE7-B7B4-1E2A94AAED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B2E3-EDBE-49F1-8280-C3968E607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93CF1-943B-41BA-A5BE-8C07CF00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Vargas</a:t>
            </a:r>
          </a:p>
        </p:txBody>
      </p:sp>
    </p:spTree>
    <p:extLst>
      <p:ext uri="{BB962C8B-B14F-4D97-AF65-F5344CB8AC3E}">
        <p14:creationId xmlns:p14="http://schemas.microsoft.com/office/powerpoint/2010/main" val="227922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EA04-0665-4BE1-B7A7-463AE845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(dataset)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203373-8A92-4BA8-B3AB-3E07DE72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7" y="2747337"/>
            <a:ext cx="7731125" cy="18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0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ABCF-F623-411C-9365-7E36C1E0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E544E1-548B-4FE4-875E-4D52178E8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37" y="2848439"/>
            <a:ext cx="7731125" cy="214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19E3-626E-4E07-A384-E1522A6B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DF700-3B31-4F24-8487-77E4D785B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38" y="3173726"/>
            <a:ext cx="7731125" cy="20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3E83-7DF9-4A98-974B-B7C7E08F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data to compute relevant stats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368F0C-4E15-4E48-9A5D-72BAF12B5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5048" y="3365603"/>
            <a:ext cx="5361905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2FC9-BFC7-49F8-A0A5-2E17AD82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Explanatory and Response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4EE782-20A6-4D9D-97EF-03B072C35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38" y="3529620"/>
            <a:ext cx="7731125" cy="13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8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5469-F666-4576-B843-C01D9A8E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response and explanatory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494ECB-B193-4E73-A0B9-3E48A84E2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5524" y="2808460"/>
            <a:ext cx="4380952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7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9AAB-CB2E-40E2-8196-6996EF7C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and predicted win percentages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06047-2CDD-44EF-979A-9BB761C2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143" y="2751317"/>
            <a:ext cx="4285714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32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172</TotalTime>
  <Words>118</Words>
  <Application>Microsoft Office PowerPoint</Application>
  <PresentationFormat>Widescreen</PresentationFormat>
  <Paragraphs>21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MLB data analysis</vt:lpstr>
      <vt:lpstr>Variables (dataset)</vt:lpstr>
      <vt:lpstr>Renaming Columns</vt:lpstr>
      <vt:lpstr>Add New columns</vt:lpstr>
      <vt:lpstr>Combine data to compute relevant stats</vt:lpstr>
      <vt:lpstr>Compute Explanatory and Response Variables</vt:lpstr>
      <vt:lpstr>relationships between response and explanatory variables</vt:lpstr>
      <vt:lpstr>actual and predicted win percentages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Vargas</dc:creator>
  <cp:lastModifiedBy>Eric Vargas</cp:lastModifiedBy>
  <cp:revision>10</cp:revision>
  <dcterms:created xsi:type="dcterms:W3CDTF">2020-05-27T16:48:26Z</dcterms:created>
  <dcterms:modified xsi:type="dcterms:W3CDTF">2020-05-27T19:41:22Z</dcterms:modified>
</cp:coreProperties>
</file>