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handoutMasterIdLst>
    <p:handoutMasterId r:id="rId36"/>
  </p:handoutMasterIdLst>
  <p:sldIdLst>
    <p:sldId id="329" r:id="rId4"/>
    <p:sldId id="324" r:id="rId6"/>
    <p:sldId id="312" r:id="rId7"/>
    <p:sldId id="311" r:id="rId8"/>
    <p:sldId id="319" r:id="rId9"/>
    <p:sldId id="310" r:id="rId10"/>
    <p:sldId id="300" r:id="rId11"/>
    <p:sldId id="299" r:id="rId12"/>
    <p:sldId id="313" r:id="rId13"/>
    <p:sldId id="268" r:id="rId14"/>
    <p:sldId id="325" r:id="rId15"/>
    <p:sldId id="308" r:id="rId16"/>
    <p:sldId id="309" r:id="rId17"/>
    <p:sldId id="314" r:id="rId18"/>
    <p:sldId id="317" r:id="rId19"/>
    <p:sldId id="265" r:id="rId20"/>
    <p:sldId id="275" r:id="rId21"/>
    <p:sldId id="294" r:id="rId22"/>
    <p:sldId id="315" r:id="rId23"/>
    <p:sldId id="280" r:id="rId24"/>
    <p:sldId id="274" r:id="rId25"/>
    <p:sldId id="270" r:id="rId26"/>
    <p:sldId id="279" r:id="rId27"/>
    <p:sldId id="316" r:id="rId28"/>
    <p:sldId id="318" r:id="rId29"/>
    <p:sldId id="326" r:id="rId30"/>
    <p:sldId id="296" r:id="rId31"/>
    <p:sldId id="261" r:id="rId32"/>
    <p:sldId id="263" r:id="rId33"/>
    <p:sldId id="330" r:id="rId34"/>
    <p:sldId id="33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E5E"/>
    <a:srgbClr val="77B9B0"/>
    <a:srgbClr val="E96151"/>
    <a:srgbClr val="ECC345"/>
    <a:srgbClr val="B02D22"/>
    <a:srgbClr val="7D9D73"/>
    <a:srgbClr val="8CA983"/>
    <a:srgbClr val="CADFBE"/>
    <a:srgbClr val="DCEFD0"/>
    <a:srgbClr val="BDD6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140" autoAdjust="0"/>
    <p:restoredTop sz="94660"/>
  </p:normalViewPr>
  <p:slideViewPr>
    <p:cSldViewPr snapToGrid="0">
      <p:cViewPr>
        <p:scale>
          <a:sx n="80" d="100"/>
          <a:sy n="80" d="100"/>
        </p:scale>
        <p:origin x="-402" y="-1092"/>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335FA6-401D-4538-AF68-1CEFF549BE2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DA0389-68DE-4DAA-A876-A2D284F6FF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8.xml"/><Relationship Id="rId2" Type="http://schemas.openxmlformats.org/officeDocument/2006/relationships/hyperlink" Target="http://www.1ppt.com/hangye/" TargetMode="External"/><Relationship Id="rId19" Type="http://schemas.openxmlformats.org/officeDocument/2006/relationships/image" Target="../media/image14.png"/><Relationship Id="rId18" Type="http://schemas.openxmlformats.org/officeDocument/2006/relationships/image" Target="../media/image13.png"/><Relationship Id="rId17" Type="http://schemas.openxmlformats.org/officeDocument/2006/relationships/image" Target="../media/image12.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media" Target="../media/media1.mp3"/><Relationship Id="rId3" Type="http://schemas.openxmlformats.org/officeDocument/2006/relationships/audio" Target="../media/media1.mp3"/><Relationship Id="rId2" Type="http://schemas.openxmlformats.org/officeDocument/2006/relationships/image" Target="../media/image2.jpeg"/><Relationship Id="rId1" Type="http://schemas.openxmlformats.org/officeDocument/2006/relationships/hyperlink" Target="http://www.rapidesign.c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www.rapidesign.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p:nvPr/>
        </p:nvSpPr>
        <p:spPr>
          <a:xfrm>
            <a:off x="4951425" y="3366239"/>
            <a:ext cx="6498878" cy="923330"/>
          </a:xfrm>
          <a:prstGeom prst="rect">
            <a:avLst/>
          </a:prstGeom>
          <a:noFill/>
        </p:spPr>
        <p:txBody>
          <a:bodyPr wrap="square" rtlCol="0">
            <a:spAutoFit/>
          </a:bodyPr>
          <a:lstStyle/>
          <a:p>
            <a:r>
              <a:rPr lang="zh-CN" altLang="en-US" sz="5400" b="1" dirty="0">
                <a:solidFill>
                  <a:schemeClr val="accent4"/>
                </a:solidFill>
                <a:latin typeface="微软雅黑" panose="020B0503020204020204" pitchFamily="34" charset="-122"/>
                <a:ea typeface="微软雅黑" panose="020B0503020204020204" pitchFamily="34" charset="-122"/>
                <a:cs typeface="Times New Roman" panose="02020603050405020304" pitchFamily="18" charset="0"/>
              </a:rPr>
              <a:t>工作</a:t>
            </a:r>
            <a:r>
              <a:rPr lang="zh-CN" altLang="en-US" sz="5400" b="1" dirty="0" smtClean="0">
                <a:solidFill>
                  <a:schemeClr val="accent4"/>
                </a:solidFill>
                <a:latin typeface="微软雅黑" panose="020B0503020204020204" pitchFamily="34" charset="-122"/>
                <a:ea typeface="微软雅黑" panose="020B0503020204020204" pitchFamily="34" charset="-122"/>
                <a:cs typeface="Times New Roman" panose="02020603050405020304" pitchFamily="18" charset="0"/>
              </a:rPr>
              <a:t>计划总结模板</a:t>
            </a:r>
            <a:endParaRPr lang="en-US" altLang="zh-CN" sz="5400" b="1" dirty="0" smtClean="0">
              <a:solidFill>
                <a:schemeClr val="accent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5731468" y="1858674"/>
            <a:ext cx="4938792" cy="1862048"/>
          </a:xfrm>
          <a:prstGeom prst="rect">
            <a:avLst/>
          </a:prstGeom>
        </p:spPr>
        <p:txBody>
          <a:bodyPr wrap="square">
            <a:spAutoFit/>
          </a:bodyPr>
          <a:lstStyle/>
          <a:p>
            <a:r>
              <a:rPr lang="en-US" altLang="zh-CN" sz="11500" dirty="0" smtClean="0">
                <a:solidFill>
                  <a:schemeClr val="bg1"/>
                </a:solidFill>
                <a:latin typeface="Impact" panose="020B0806030902050204" pitchFamily="34" charset="0"/>
              </a:rPr>
              <a:t>2019</a:t>
            </a:r>
            <a:endParaRPr lang="zh-CN" altLang="en-US" sz="11500" dirty="0">
              <a:solidFill>
                <a:schemeClr val="bg1"/>
              </a:solidFill>
            </a:endParaRPr>
          </a:p>
        </p:txBody>
      </p:sp>
      <p:sp>
        <p:nvSpPr>
          <p:cNvPr id="17" name="矩形 16"/>
          <p:cNvSpPr/>
          <p:nvPr/>
        </p:nvSpPr>
        <p:spPr>
          <a:xfrm>
            <a:off x="0" y="2164976"/>
            <a:ext cx="4225627" cy="2528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382963" y="2164975"/>
            <a:ext cx="128137" cy="2528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KSO_Shape"/>
          <p:cNvSpPr/>
          <p:nvPr/>
        </p:nvSpPr>
        <p:spPr>
          <a:xfrm>
            <a:off x="1747706" y="2287179"/>
            <a:ext cx="575355" cy="804348"/>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20" name="文本框 7"/>
          <p:cNvSpPr txBox="1"/>
          <p:nvPr/>
        </p:nvSpPr>
        <p:spPr>
          <a:xfrm>
            <a:off x="900819" y="3259057"/>
            <a:ext cx="2269127"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添加公司名字</a:t>
            </a:r>
            <a:endParaRPr lang="en-US" altLang="zh-CN" sz="24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文本框 7"/>
          <p:cNvSpPr txBox="1"/>
          <p:nvPr/>
        </p:nvSpPr>
        <p:spPr>
          <a:xfrm>
            <a:off x="770189" y="3799413"/>
            <a:ext cx="2269127"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WWW.1PPT.COM</a:t>
            </a:r>
            <a:endParaRPr lang="en-US" altLang="zh-CN" sz="20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821383" y="4376654"/>
            <a:ext cx="5848878" cy="31636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15" name="TextBox 7"/>
          <p:cNvSpPr>
            <a:spLocks noChangeArrowheads="1"/>
          </p:cNvSpPr>
          <p:nvPr/>
        </p:nvSpPr>
        <p:spPr bwMode="auto">
          <a:xfrm>
            <a:off x="5387656" y="4418279"/>
            <a:ext cx="5062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这里输入关于什么的创业、商业计划书或公司团队名称</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advTm="0">
        <p14:honeycomb/>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barn(inVertical)">
                                      <p:cBhvr>
                                        <p:cTn id="29" dur="500"/>
                                        <p:tgtEl>
                                          <p:spTgt spid="7">
                                            <p:txEl>
                                              <p:pRg st="0" end="0"/>
                                            </p:txEl>
                                          </p:spTgt>
                                        </p:tgtEl>
                                      </p:cBhvr>
                                    </p:animEffect>
                                  </p:childTnLst>
                                </p:cTn>
                              </p:par>
                              <p:par>
                                <p:cTn id="30" presetID="2" presetClass="entr" presetSubtype="8"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additive="base">
                                        <p:cTn id="32" dur="500" fill="hold"/>
                                        <p:tgtEl>
                                          <p:spTgt spid="67"/>
                                        </p:tgtEl>
                                        <p:attrNameLst>
                                          <p:attrName>ppt_x</p:attrName>
                                        </p:attrNameLst>
                                      </p:cBhvr>
                                      <p:tavLst>
                                        <p:tav tm="0">
                                          <p:val>
                                            <p:strVal val="0-#ppt_w/2"/>
                                          </p:val>
                                        </p:tav>
                                        <p:tav tm="100000">
                                          <p:val>
                                            <p:strVal val="#ppt_x"/>
                                          </p:val>
                                        </p:tav>
                                      </p:tavLst>
                                    </p:anim>
                                    <p:anim calcmode="lin" valueType="num">
                                      <p:cBhvr additive="base">
                                        <p:cTn id="33"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arn(inVertical)">
                                      <p:cBhvr>
                                        <p:cTn id="38" dur="500"/>
                                        <p:tgtEl>
                                          <p:spTgt spid="3"/>
                                        </p:tgtEl>
                                      </p:cBhvr>
                                    </p:animEffect>
                                  </p:childTnLst>
                                </p:cTn>
                              </p:par>
                              <p:par>
                                <p:cTn id="39" presetID="22" presetClass="entr" presetSubtype="8" fill="hold" grpId="0" nodeType="withEffect">
                                  <p:stCondLst>
                                    <p:cond delay="90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animBg="1"/>
      <p:bldP spid="18" grpId="0" animBg="1"/>
      <p:bldP spid="19" grpId="0" animBg="1"/>
      <p:bldP spid="20" grpId="0"/>
      <p:bldP spid="67" grpId="0"/>
      <p:bldP spid="3"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p:nvPr/>
        </p:nvSpPr>
        <p:spPr bwMode="auto">
          <a:xfrm>
            <a:off x="2163290" y="2711719"/>
            <a:ext cx="1538704" cy="138731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9" name="椭圆 22"/>
          <p:cNvSpPr/>
          <p:nvPr/>
        </p:nvSpPr>
        <p:spPr>
          <a:xfrm>
            <a:off x="4122784" y="1894135"/>
            <a:ext cx="3092394" cy="309350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22"/>
          <p:cNvSpPr/>
          <p:nvPr/>
        </p:nvSpPr>
        <p:spPr>
          <a:xfrm>
            <a:off x="4182419" y="1954598"/>
            <a:ext cx="2973124" cy="29725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7563751" y="2193031"/>
            <a:ext cx="504056" cy="504056"/>
            <a:chOff x="2769119" y="1848492"/>
            <a:chExt cx="504056" cy="504056"/>
          </a:xfrm>
          <a:solidFill>
            <a:schemeClr val="bg1"/>
          </a:solidFill>
        </p:grpSpPr>
        <p:sp>
          <p:nvSpPr>
            <p:cNvPr id="12" name="椭圆 11"/>
            <p:cNvSpPr/>
            <p:nvPr/>
          </p:nvSpPr>
          <p:spPr>
            <a:xfrm>
              <a:off x="2769119" y="1848492"/>
              <a:ext cx="504056" cy="504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808589" y="1931243"/>
              <a:ext cx="437940" cy="338554"/>
            </a:xfrm>
            <a:prstGeom prst="rect">
              <a:avLst/>
            </a:prstGeom>
            <a:grpFill/>
          </p:spPr>
          <p:txBody>
            <a:bodyPr wrap="none" rtlCol="0">
              <a:spAutoFit/>
            </a:bodyPr>
            <a:lstStyle/>
            <a:p>
              <a:r>
                <a:rPr lang="en-US" altLang="zh-CN" sz="1600" b="1" dirty="0" smtClean="0">
                  <a:solidFill>
                    <a:schemeClr val="accent4"/>
                  </a:solidFill>
                  <a:latin typeface="微软雅黑" panose="020B0503020204020204" pitchFamily="34" charset="-122"/>
                  <a:ea typeface="微软雅黑" panose="020B0503020204020204" pitchFamily="34" charset="-122"/>
                </a:rPr>
                <a:t>01</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7805640" y="3188860"/>
            <a:ext cx="504056" cy="504056"/>
            <a:chOff x="2471142" y="2586760"/>
            <a:chExt cx="504056" cy="504056"/>
          </a:xfrm>
          <a:solidFill>
            <a:schemeClr val="bg1"/>
          </a:solidFill>
        </p:grpSpPr>
        <p:sp>
          <p:nvSpPr>
            <p:cNvPr id="17" name="椭圆 16"/>
            <p:cNvSpPr/>
            <p:nvPr/>
          </p:nvSpPr>
          <p:spPr>
            <a:xfrm>
              <a:off x="2471142" y="2586760"/>
              <a:ext cx="504056" cy="504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510612" y="2669511"/>
              <a:ext cx="437940" cy="338554"/>
            </a:xfrm>
            <a:prstGeom prst="rect">
              <a:avLst/>
            </a:prstGeom>
            <a:grpFill/>
          </p:spPr>
          <p:txBody>
            <a:bodyPr wrap="none" rtlCol="0">
              <a:spAutoFit/>
            </a:bodyPr>
            <a:lstStyle/>
            <a:p>
              <a:r>
                <a:rPr lang="en-US" altLang="zh-CN" sz="1600" b="1" dirty="0" smtClean="0">
                  <a:solidFill>
                    <a:schemeClr val="accent4"/>
                  </a:solidFill>
                  <a:latin typeface="微软雅黑" panose="020B0503020204020204" pitchFamily="34" charset="-122"/>
                  <a:ea typeface="微软雅黑" panose="020B0503020204020204" pitchFamily="34" charset="-122"/>
                </a:rPr>
                <a:t>02</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7456175" y="4168374"/>
            <a:ext cx="504056" cy="504056"/>
            <a:chOff x="2769119" y="3325028"/>
            <a:chExt cx="504056" cy="504056"/>
          </a:xfrm>
          <a:solidFill>
            <a:schemeClr val="bg1"/>
          </a:solidFill>
        </p:grpSpPr>
        <p:sp>
          <p:nvSpPr>
            <p:cNvPr id="20" name="椭圆 19"/>
            <p:cNvSpPr/>
            <p:nvPr/>
          </p:nvSpPr>
          <p:spPr>
            <a:xfrm>
              <a:off x="2769119" y="3325028"/>
              <a:ext cx="504056" cy="504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808589" y="3407779"/>
              <a:ext cx="437940" cy="338554"/>
            </a:xfrm>
            <a:prstGeom prst="rect">
              <a:avLst/>
            </a:prstGeom>
            <a:grpFill/>
          </p:spPr>
          <p:txBody>
            <a:bodyPr wrap="none" rtlCol="0">
              <a:spAutoFit/>
            </a:bodyPr>
            <a:lstStyle/>
            <a:p>
              <a:r>
                <a:rPr lang="en-US" altLang="zh-CN" sz="1600" b="1" dirty="0" smtClean="0">
                  <a:solidFill>
                    <a:schemeClr val="accent4"/>
                  </a:solidFill>
                  <a:latin typeface="微软雅黑" panose="020B0503020204020204" pitchFamily="34" charset="-122"/>
                  <a:ea typeface="微软雅黑" panose="020B0503020204020204" pitchFamily="34" charset="-122"/>
                </a:rPr>
                <a:t>03</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3643986" y="3418441"/>
            <a:ext cx="511928" cy="0"/>
          </a:xfrm>
          <a:prstGeom prst="line">
            <a:avLst/>
          </a:prstGeom>
          <a:ln w="1270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61425" y="2166533"/>
            <a:ext cx="2200588" cy="577081"/>
          </a:xfrm>
          <a:prstGeom prst="rect">
            <a:avLst/>
          </a:prstGeom>
          <a:noFill/>
        </p:spPr>
        <p:txBody>
          <a:bodyPr wrap="square" lIns="0" tIns="0" rIns="0" bIns="0" rtlCol="0">
            <a:spAutoFit/>
          </a:bodyPr>
          <a:lstStyle/>
          <a:p>
            <a:pPr algn="just">
              <a:lnSpc>
                <a:spcPts val="1500"/>
              </a:lnSpc>
            </a:pPr>
            <a:r>
              <a:rPr lang="zh-CN" altLang="en-US" sz="1000" dirty="0" smtClean="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smtClean="0">
              <a:solidFill>
                <a:schemeClr val="bg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8495948" y="3152348"/>
            <a:ext cx="2200588" cy="577081"/>
          </a:xfrm>
          <a:prstGeom prst="rect">
            <a:avLst/>
          </a:prstGeom>
          <a:noFill/>
        </p:spPr>
        <p:txBody>
          <a:bodyPr wrap="square" lIns="0" tIns="0" rIns="0" bIns="0" rtlCol="0">
            <a:spAutoFit/>
          </a:bodyPr>
          <a:lstStyle/>
          <a:p>
            <a:pPr algn="just">
              <a:lnSpc>
                <a:spcPts val="1500"/>
              </a:lnSpc>
            </a:pPr>
            <a:r>
              <a:rPr lang="zh-CN" altLang="en-US" sz="1000" dirty="0" smtClean="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smtClean="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8253849" y="4131861"/>
            <a:ext cx="2200588" cy="577081"/>
          </a:xfrm>
          <a:prstGeom prst="rect">
            <a:avLst/>
          </a:prstGeom>
          <a:noFill/>
        </p:spPr>
        <p:txBody>
          <a:bodyPr wrap="square" lIns="0" tIns="0" rIns="0" bIns="0" rtlCol="0">
            <a:spAutoFit/>
          </a:bodyPr>
          <a:lstStyle/>
          <a:p>
            <a:pPr algn="just">
              <a:lnSpc>
                <a:spcPts val="1500"/>
              </a:lnSpc>
            </a:pPr>
            <a:r>
              <a:rPr lang="zh-CN" altLang="en-US" sz="1000" dirty="0" smtClean="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000" dirty="0" smtClean="0">
                <a:solidFill>
                  <a:schemeClr val="bg1"/>
                </a:solidFill>
                <a:latin typeface="微软雅黑" panose="020B0503020204020204" pitchFamily="34" charset="-122"/>
                <a:ea typeface="微软雅黑" panose="020B0503020204020204" pitchFamily="34" charset="-122"/>
              </a:rPr>
              <a:t>……</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smtClean="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2342945" y="3051894"/>
            <a:ext cx="1179395" cy="830997"/>
          </a:xfrm>
          <a:prstGeom prst="rect">
            <a:avLst/>
          </a:prstGeom>
          <a:noFill/>
        </p:spPr>
        <p:txBody>
          <a:bodyPr wrap="square" rtlCol="0">
            <a:spAutoFit/>
          </a:bodyPr>
          <a:lstStyle/>
          <a:p>
            <a:pPr algn="ctr"/>
            <a:r>
              <a:rPr lang="zh-CN" altLang="en-US" sz="2400" b="1" dirty="0" smtClean="0">
                <a:solidFill>
                  <a:schemeClr val="accent4"/>
                </a:solidFill>
                <a:latin typeface="微软雅黑" panose="020B0503020204020204" pitchFamily="34" charset="-122"/>
                <a:ea typeface="微软雅黑" panose="020B0503020204020204" pitchFamily="34" charset="-122"/>
              </a:rPr>
              <a:t>来源及背景</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4669571" y="2610527"/>
            <a:ext cx="1872208" cy="1615827"/>
          </a:xfrm>
          <a:prstGeom prst="rect">
            <a:avLst/>
          </a:prstGeom>
          <a:noFill/>
        </p:spPr>
        <p:txBody>
          <a:bodyPr wrap="square" lIns="0" tIns="0" rIns="0" bIns="0" rtlCol="0">
            <a:spAutoFit/>
          </a:bodyPr>
          <a:lstStyle/>
          <a:p>
            <a:pPr algn="just">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项目的背景介绍</a:t>
            </a:r>
            <a:r>
              <a:rPr lang="zh-CN" altLang="en-US" sz="1400" dirty="0">
                <a:solidFill>
                  <a:schemeClr val="bg1"/>
                </a:solidFill>
                <a:latin typeface="微软雅黑" panose="020B0503020204020204" pitchFamily="34" charset="-122"/>
                <a:ea typeface="微软雅黑" panose="020B0503020204020204" pitchFamily="34" charset="-122"/>
              </a:rPr>
              <a:t>在这段文字中录入，根据你所录入的文字内容多少对字号的大小进行更改</a:t>
            </a:r>
            <a:r>
              <a:rPr lang="zh-CN" altLang="en-US" sz="1400" dirty="0" smtClean="0">
                <a:solidFill>
                  <a:schemeClr val="bg1"/>
                </a:solidFill>
                <a:latin typeface="微软雅黑" panose="020B0503020204020204" pitchFamily="34" charset="-122"/>
                <a:ea typeface="微软雅黑" panose="020B0503020204020204" pitchFamily="34" charset="-122"/>
              </a:rPr>
              <a:t>，切忌</a:t>
            </a:r>
            <a:r>
              <a:rPr lang="zh-CN" altLang="en-US" sz="1400" dirty="0">
                <a:solidFill>
                  <a:schemeClr val="bg1"/>
                </a:solidFill>
                <a:latin typeface="微软雅黑" panose="020B0503020204020204" pitchFamily="34" charset="-122"/>
                <a:ea typeface="微软雅黑" panose="020B0503020204020204" pitchFamily="34" charset="-122"/>
              </a:rPr>
              <a:t>长篇大论。</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32"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arn(inVertical)">
                                      <p:cBhvr>
                                        <p:cTn id="21" dur="500"/>
                                        <p:tgtEl>
                                          <p:spTgt spid="32"/>
                                        </p:tgtEl>
                                      </p:cBhvr>
                                    </p:animEffect>
                                  </p:childTnLst>
                                </p:cTn>
                              </p:par>
                              <p:par>
                                <p:cTn id="22" presetID="53" presetClass="entr" presetSubtype="528"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anim calcmode="lin" valueType="num">
                                      <p:cBhvr>
                                        <p:cTn id="27" dur="500" fill="hold"/>
                                        <p:tgtEl>
                                          <p:spTgt spid="26"/>
                                        </p:tgtEl>
                                        <p:attrNameLst>
                                          <p:attrName>ppt_x</p:attrName>
                                        </p:attrNameLst>
                                      </p:cBhvr>
                                      <p:tavLst>
                                        <p:tav tm="0">
                                          <p:val>
                                            <p:fltVal val="0.5"/>
                                          </p:val>
                                        </p:tav>
                                        <p:tav tm="100000">
                                          <p:val>
                                            <p:strVal val="#ppt_x"/>
                                          </p:val>
                                        </p:tav>
                                      </p:tavLst>
                                    </p:anim>
                                    <p:anim calcmode="lin" valueType="num">
                                      <p:cBhvr>
                                        <p:cTn id="28" dur="500" fill="hold"/>
                                        <p:tgtEl>
                                          <p:spTgt spid="26"/>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anim calcmode="lin" valueType="num">
                                      <p:cBhvr>
                                        <p:cTn id="34" dur="500" fill="hold"/>
                                        <p:tgtEl>
                                          <p:spTgt spid="8"/>
                                        </p:tgtEl>
                                        <p:attrNameLst>
                                          <p:attrName>ppt_x</p:attrName>
                                        </p:attrNameLst>
                                      </p:cBhvr>
                                      <p:tavLst>
                                        <p:tav tm="0">
                                          <p:val>
                                            <p:fltVal val="0.5"/>
                                          </p:val>
                                        </p:tav>
                                        <p:tav tm="100000">
                                          <p:val>
                                            <p:strVal val="#ppt_x"/>
                                          </p:val>
                                        </p:tav>
                                      </p:tavLst>
                                    </p:anim>
                                    <p:anim calcmode="lin" valueType="num">
                                      <p:cBhvr>
                                        <p:cTn id="35" dur="500" fill="hold"/>
                                        <p:tgtEl>
                                          <p:spTgt spid="8"/>
                                        </p:tgtEl>
                                        <p:attrNameLst>
                                          <p:attrName>ppt_y</p:attrName>
                                        </p:attrNameLst>
                                      </p:cBhvr>
                                      <p:tavLst>
                                        <p:tav tm="0">
                                          <p:val>
                                            <p:fltVal val="0.5"/>
                                          </p:val>
                                        </p:tav>
                                        <p:tav tm="100000">
                                          <p:val>
                                            <p:strVal val="#ppt_y"/>
                                          </p:val>
                                        </p:tav>
                                      </p:tavLst>
                                    </p:anim>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1000"/>
                            </p:stCondLst>
                            <p:childTnLst>
                              <p:par>
                                <p:cTn id="41" presetID="53" presetClass="entr" presetSubtype="52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fltVal val="0.5"/>
                                          </p:val>
                                        </p:tav>
                                        <p:tav tm="100000">
                                          <p:val>
                                            <p:strVal val="#ppt_x"/>
                                          </p:val>
                                        </p:tav>
                                      </p:tavLst>
                                    </p:anim>
                                    <p:anim calcmode="lin" valueType="num">
                                      <p:cBhvr>
                                        <p:cTn id="47" dur="500" fill="hold"/>
                                        <p:tgtEl>
                                          <p:spTgt spid="10"/>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anim calcmode="lin" valueType="num">
                                      <p:cBhvr>
                                        <p:cTn id="53" dur="500" fill="hold"/>
                                        <p:tgtEl>
                                          <p:spTgt spid="9"/>
                                        </p:tgtEl>
                                        <p:attrNameLst>
                                          <p:attrName>ppt_x</p:attrName>
                                        </p:attrNameLst>
                                      </p:cBhvr>
                                      <p:tavLst>
                                        <p:tav tm="0">
                                          <p:val>
                                            <p:fltVal val="0.5"/>
                                          </p:val>
                                        </p:tav>
                                        <p:tav tm="100000">
                                          <p:val>
                                            <p:strVal val="#ppt_x"/>
                                          </p:val>
                                        </p:tav>
                                      </p:tavLst>
                                    </p:anim>
                                    <p:anim calcmode="lin" valueType="num">
                                      <p:cBhvr>
                                        <p:cTn id="54" dur="500" fill="hold"/>
                                        <p:tgtEl>
                                          <p:spTgt spid="9"/>
                                        </p:tgtEl>
                                        <p:attrNameLst>
                                          <p:attrName>ppt_y</p:attrName>
                                        </p:attrNameLst>
                                      </p:cBhvr>
                                      <p:tavLst>
                                        <p:tav tm="0">
                                          <p:val>
                                            <p:fltVal val="0.5"/>
                                          </p:val>
                                        </p:tav>
                                        <p:tav tm="100000">
                                          <p:val>
                                            <p:strVal val="#ppt_y"/>
                                          </p:val>
                                        </p:tav>
                                      </p:tavLst>
                                    </p:anim>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left)">
                                      <p:cBhvr>
                                        <p:cTn id="58" dur="300"/>
                                        <p:tgtEl>
                                          <p:spTgt spid="27"/>
                                        </p:tgtEl>
                                      </p:cBhvr>
                                    </p:animEffect>
                                  </p:childTnLst>
                                </p:cTn>
                              </p:par>
                            </p:childTnLst>
                          </p:cTn>
                        </p:par>
                        <p:par>
                          <p:cTn id="59" fill="hold">
                            <p:stCondLst>
                              <p:cond delay="2000"/>
                            </p:stCondLst>
                            <p:childTnLst>
                              <p:par>
                                <p:cTn id="60" presetID="53" presetClass="entr" presetSubtype="528"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animEffect transition="in" filter="fade">
                                      <p:cBhvr>
                                        <p:cTn id="64" dur="500"/>
                                        <p:tgtEl>
                                          <p:spTgt spid="11"/>
                                        </p:tgtEl>
                                      </p:cBhvr>
                                    </p:animEffect>
                                    <p:anim calcmode="lin" valueType="num">
                                      <p:cBhvr>
                                        <p:cTn id="65" dur="500" fill="hold"/>
                                        <p:tgtEl>
                                          <p:spTgt spid="11"/>
                                        </p:tgtEl>
                                        <p:attrNameLst>
                                          <p:attrName>ppt_x</p:attrName>
                                        </p:attrNameLst>
                                      </p:cBhvr>
                                      <p:tavLst>
                                        <p:tav tm="0">
                                          <p:val>
                                            <p:fltVal val="0.5"/>
                                          </p:val>
                                        </p:tav>
                                        <p:tav tm="100000">
                                          <p:val>
                                            <p:strVal val="#ppt_x"/>
                                          </p:val>
                                        </p:tav>
                                      </p:tavLst>
                                    </p:anim>
                                    <p:anim calcmode="lin" valueType="num">
                                      <p:cBhvr>
                                        <p:cTn id="66" dur="500" fill="hold"/>
                                        <p:tgtEl>
                                          <p:spTgt spid="11"/>
                                        </p:tgtEl>
                                        <p:attrNameLst>
                                          <p:attrName>ppt_y</p:attrName>
                                        </p:attrNameLst>
                                      </p:cBhvr>
                                      <p:tavLst>
                                        <p:tav tm="0">
                                          <p:val>
                                            <p:fltVal val="0.5"/>
                                          </p:val>
                                        </p:tav>
                                        <p:tav tm="100000">
                                          <p:val>
                                            <p:strVal val="#ppt_y"/>
                                          </p:val>
                                        </p:tav>
                                      </p:tavLst>
                                    </p:anim>
                                  </p:childTnLst>
                                </p:cTn>
                              </p:par>
                              <p:par>
                                <p:cTn id="67" presetID="53" presetClass="entr" presetSubtype="528" fill="hold" nodeType="withEffect">
                                  <p:stCondLst>
                                    <p:cond delay="2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anim calcmode="lin" valueType="num">
                                      <p:cBhvr>
                                        <p:cTn id="72" dur="500" fill="hold"/>
                                        <p:tgtEl>
                                          <p:spTgt spid="16"/>
                                        </p:tgtEl>
                                        <p:attrNameLst>
                                          <p:attrName>ppt_x</p:attrName>
                                        </p:attrNameLst>
                                      </p:cBhvr>
                                      <p:tavLst>
                                        <p:tav tm="0">
                                          <p:val>
                                            <p:fltVal val="0.5"/>
                                          </p:val>
                                        </p:tav>
                                        <p:tav tm="100000">
                                          <p:val>
                                            <p:strVal val="#ppt_x"/>
                                          </p:val>
                                        </p:tav>
                                      </p:tavLst>
                                    </p:anim>
                                    <p:anim calcmode="lin" valueType="num">
                                      <p:cBhvr>
                                        <p:cTn id="73" dur="500" fill="hold"/>
                                        <p:tgtEl>
                                          <p:spTgt spid="16"/>
                                        </p:tgtEl>
                                        <p:attrNameLst>
                                          <p:attrName>ppt_y</p:attrName>
                                        </p:attrNameLst>
                                      </p:cBhvr>
                                      <p:tavLst>
                                        <p:tav tm="0">
                                          <p:val>
                                            <p:fltVal val="0.5"/>
                                          </p:val>
                                        </p:tav>
                                        <p:tav tm="100000">
                                          <p:val>
                                            <p:strVal val="#ppt_y"/>
                                          </p:val>
                                        </p:tav>
                                      </p:tavLst>
                                    </p:anim>
                                  </p:childTnLst>
                                </p:cTn>
                              </p:par>
                              <p:par>
                                <p:cTn id="74" presetID="53" presetClass="entr" presetSubtype="528" fill="hold" nodeType="withEffect">
                                  <p:stCondLst>
                                    <p:cond delay="40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ppt_w</p:attrName>
                                        </p:attrNameLst>
                                      </p:cBhvr>
                                      <p:tavLst>
                                        <p:tav tm="0">
                                          <p:val>
                                            <p:fltVal val="0"/>
                                          </p:val>
                                        </p:tav>
                                        <p:tav tm="100000">
                                          <p:val>
                                            <p:strVal val="#ppt_w"/>
                                          </p:val>
                                        </p:tav>
                                      </p:tavLst>
                                    </p:anim>
                                    <p:anim calcmode="lin" valueType="num">
                                      <p:cBhvr>
                                        <p:cTn id="77" dur="500" fill="hold"/>
                                        <p:tgtEl>
                                          <p:spTgt spid="19"/>
                                        </p:tgtEl>
                                        <p:attrNameLst>
                                          <p:attrName>ppt_h</p:attrName>
                                        </p:attrNameLst>
                                      </p:cBhvr>
                                      <p:tavLst>
                                        <p:tav tm="0">
                                          <p:val>
                                            <p:fltVal val="0"/>
                                          </p:val>
                                        </p:tav>
                                        <p:tav tm="100000">
                                          <p:val>
                                            <p:strVal val="#ppt_h"/>
                                          </p:val>
                                        </p:tav>
                                      </p:tavLst>
                                    </p:anim>
                                    <p:animEffect transition="in" filter="fade">
                                      <p:cBhvr>
                                        <p:cTn id="78" dur="500"/>
                                        <p:tgtEl>
                                          <p:spTgt spid="19"/>
                                        </p:tgtEl>
                                      </p:cBhvr>
                                    </p:animEffect>
                                    <p:anim calcmode="lin" valueType="num">
                                      <p:cBhvr>
                                        <p:cTn id="79" dur="500" fill="hold"/>
                                        <p:tgtEl>
                                          <p:spTgt spid="19"/>
                                        </p:tgtEl>
                                        <p:attrNameLst>
                                          <p:attrName>ppt_x</p:attrName>
                                        </p:attrNameLst>
                                      </p:cBhvr>
                                      <p:tavLst>
                                        <p:tav tm="0">
                                          <p:val>
                                            <p:fltVal val="0.5"/>
                                          </p:val>
                                        </p:tav>
                                        <p:tav tm="100000">
                                          <p:val>
                                            <p:strVal val="#ppt_x"/>
                                          </p:val>
                                        </p:tav>
                                      </p:tavLst>
                                    </p:anim>
                                    <p:anim calcmode="lin" valueType="num">
                                      <p:cBhvr>
                                        <p:cTn id="80" dur="500" fill="hold"/>
                                        <p:tgtEl>
                                          <p:spTgt spid="19"/>
                                        </p:tgtEl>
                                        <p:attrNameLst>
                                          <p:attrName>ppt_y</p:attrName>
                                        </p:attrNameLst>
                                      </p:cBhvr>
                                      <p:tavLst>
                                        <p:tav tm="0">
                                          <p:val>
                                            <p:fltVal val="0.5"/>
                                          </p:val>
                                        </p:tav>
                                        <p:tav tm="100000">
                                          <p:val>
                                            <p:strVal val="#ppt_y"/>
                                          </p:val>
                                        </p:tav>
                                      </p:tavLst>
                                    </p:anim>
                                  </p:childTnLst>
                                </p:cTn>
                              </p:par>
                            </p:childTnLst>
                          </p:cTn>
                        </p:par>
                        <p:par>
                          <p:cTn id="81" fill="hold">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300"/>
                                        <p:tgtEl>
                                          <p:spTgt spid="2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left)">
                                      <p:cBhvr>
                                        <p:cTn id="87" dur="300"/>
                                        <p:tgtEl>
                                          <p:spTgt spid="24"/>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wipe(left)">
                                      <p:cBhvr>
                                        <p:cTn id="90"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3" grpId="0"/>
      <p:bldP spid="24" grpId="0"/>
      <p:bldP spid="25" grpId="0"/>
      <p:bldP spid="26" grpId="0"/>
      <p:bldP spid="27" grpId="0"/>
      <p:bldP spid="29" grpId="0" animBg="1"/>
      <p:bldP spid="30" grpId="0" animBg="1"/>
      <p:bldP spid="31" grpId="0" animBg="1"/>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796868" y="1706395"/>
            <a:ext cx="10288782" cy="4194423"/>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5"/>
          <p:cNvSpPr/>
          <p:nvPr/>
        </p:nvSpPr>
        <p:spPr>
          <a:xfrm>
            <a:off x="1787250" y="1511047"/>
            <a:ext cx="492125" cy="4545230"/>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点击添加文本</a:t>
            </a:r>
            <a:r>
              <a:rPr lang="zh-CN" altLang="en-US" dirty="0" smtClean="0">
                <a:solidFill>
                  <a:schemeClr val="bg1"/>
                </a:solidFill>
                <a:latin typeface="微软雅黑" panose="020B0503020204020204" pitchFamily="34" charset="-122"/>
                <a:ea typeface="微软雅黑" panose="020B0503020204020204" pitchFamily="34" charset="-122"/>
              </a:rPr>
              <a:t>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圆角矩形 15"/>
          <p:cNvSpPr/>
          <p:nvPr/>
        </p:nvSpPr>
        <p:spPr>
          <a:xfrm>
            <a:off x="2396850" y="1515740"/>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点击添加文本概述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圆角矩形 15"/>
          <p:cNvSpPr/>
          <p:nvPr/>
        </p:nvSpPr>
        <p:spPr>
          <a:xfrm>
            <a:off x="3015975" y="1520433"/>
            <a:ext cx="492125" cy="4545230"/>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点击添加文本概述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圆角矩形 15"/>
          <p:cNvSpPr/>
          <p:nvPr/>
        </p:nvSpPr>
        <p:spPr>
          <a:xfrm>
            <a:off x="1187175" y="1508701"/>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eaLnBrk="1" fontAlgn="auto" hangingPunct="1">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点击添加文本概述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圆角矩形 15"/>
          <p:cNvSpPr/>
          <p:nvPr/>
        </p:nvSpPr>
        <p:spPr>
          <a:xfrm>
            <a:off x="3660500" y="1532166"/>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点击添加文本概述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圆角矩形 15"/>
          <p:cNvSpPr/>
          <p:nvPr/>
        </p:nvSpPr>
        <p:spPr>
          <a:xfrm>
            <a:off x="4305025" y="1532166"/>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点击添加文本概述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TextBox 15"/>
          <p:cNvSpPr txBox="1"/>
          <p:nvPr/>
        </p:nvSpPr>
        <p:spPr>
          <a:xfrm>
            <a:off x="5485828" y="2621940"/>
            <a:ext cx="5492245" cy="2354491"/>
          </a:xfrm>
          <a:prstGeom prst="rect">
            <a:avLst/>
          </a:prstGeom>
          <a:noFill/>
        </p:spPr>
        <p:txBody>
          <a:bodyPr wrap="square" rtlCol="0">
            <a:spAutoFit/>
          </a:bodyPr>
          <a:lstStyle/>
          <a:p>
            <a:pPr>
              <a:lnSpc>
                <a:spcPct val="150000"/>
              </a:lnSpc>
            </a:pPr>
            <a:r>
              <a:rPr lang="zh-CN" altLang="en-US" sz="1400" dirty="0">
                <a:solidFill>
                  <a:schemeClr val="accent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accent4"/>
                </a:solidFill>
                <a:latin typeface="微软雅黑" panose="020B0503020204020204" pitchFamily="34" charset="-122"/>
                <a:ea typeface="微软雅黑" panose="020B0503020204020204" pitchFamily="34" charset="-122"/>
              </a:rPr>
              <a:t>输入</a:t>
            </a:r>
            <a:r>
              <a:rPr lang="zh-CN" altLang="en-US" sz="1400" dirty="0">
                <a:solidFill>
                  <a:schemeClr val="accent4"/>
                </a:solidFill>
                <a:latin typeface="微软雅黑" panose="020B0503020204020204" pitchFamily="34" charset="-122"/>
                <a:ea typeface="微软雅黑" panose="020B0503020204020204" pitchFamily="34" charset="-122"/>
              </a:rPr>
              <a:t>这里输入简单的文字概述这里输入简单字概述这里输入这里输入简单的文字概述这里输入简单字</a:t>
            </a:r>
            <a:r>
              <a:rPr lang="zh-CN" altLang="en-US" sz="1400" dirty="0" smtClean="0">
                <a:solidFill>
                  <a:schemeClr val="accent4"/>
                </a:solidFill>
                <a:latin typeface="微软雅黑" panose="020B0503020204020204" pitchFamily="34" charset="-122"/>
                <a:ea typeface="微软雅黑" panose="020B0503020204020204" pitchFamily="34" charset="-122"/>
              </a:rPr>
              <a:t>概述</a:t>
            </a:r>
            <a:r>
              <a:rPr lang="zh-CN" altLang="en-US" sz="1400" dirty="0">
                <a:solidFill>
                  <a:schemeClr val="accent4"/>
                </a:solidFill>
                <a:latin typeface="微软雅黑" panose="020B0503020204020204" pitchFamily="34" charset="-122"/>
                <a:ea typeface="微软雅黑" panose="020B0503020204020204" pitchFamily="34" charset="-122"/>
              </a:rPr>
              <a:t>这里输入这里输入简单的文字概述这里输入简单字</a:t>
            </a:r>
            <a:r>
              <a:rPr lang="zh-CN" altLang="en-US" sz="1400" dirty="0" smtClean="0">
                <a:solidFill>
                  <a:schemeClr val="accent4"/>
                </a:solidFill>
                <a:latin typeface="微软雅黑" panose="020B0503020204020204" pitchFamily="34" charset="-122"/>
                <a:ea typeface="微软雅黑" panose="020B0503020204020204" pitchFamily="34" charset="-122"/>
              </a:rPr>
              <a:t>概述</a:t>
            </a:r>
            <a:r>
              <a:rPr lang="zh-CN" altLang="en-US" sz="1400" dirty="0">
                <a:solidFill>
                  <a:schemeClr val="accent4"/>
                </a:solidFill>
                <a:latin typeface="微软雅黑" panose="020B0503020204020204" pitchFamily="34" charset="-122"/>
                <a:ea typeface="微软雅黑" panose="020B0503020204020204" pitchFamily="34" charset="-122"/>
              </a:rPr>
              <a:t>这里输入这里输入简单的文字概述这里输入简单字</a:t>
            </a:r>
            <a:r>
              <a:rPr lang="zh-CN" altLang="en-US" sz="1400" dirty="0" smtClean="0">
                <a:solidFill>
                  <a:schemeClr val="accent4"/>
                </a:solidFill>
                <a:latin typeface="微软雅黑" panose="020B0503020204020204" pitchFamily="34" charset="-122"/>
                <a:ea typeface="微软雅黑" panose="020B0503020204020204" pitchFamily="34" charset="-122"/>
              </a:rPr>
              <a:t>概述</a:t>
            </a:r>
            <a:endParaRPr lang="zh-CN" altLang="en-US" sz="1400" dirty="0">
              <a:solidFill>
                <a:schemeClr val="accent4"/>
              </a:solidFill>
              <a:latin typeface="微软雅黑" panose="020B0503020204020204" pitchFamily="34" charset="-122"/>
              <a:ea typeface="微软雅黑" panose="020B0503020204020204" pitchFamily="34" charset="-122"/>
            </a:endParaRPr>
          </a:p>
        </p:txBody>
      </p:sp>
      <p:sp>
        <p:nvSpPr>
          <p:cNvPr id="23" name="矩形 22"/>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27"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arn(inVertical)">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0-#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0-#ppt_w/2"/>
                                          </p:val>
                                        </p:tav>
                                        <p:tav tm="100000">
                                          <p:val>
                                            <p:strVal val="#ppt_x"/>
                                          </p:val>
                                        </p:tav>
                                      </p:tavLst>
                                    </p:anim>
                                    <p:anim calcmode="lin" valueType="num">
                                      <p:cBhvr additive="base">
                                        <p:cTn id="6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animBg="1"/>
      <p:bldP spid="14" grpId="0" animBg="1"/>
      <p:bldP spid="15" grpId="0" animBg="1"/>
      <p:bldP spid="19" grpId="0" animBg="1"/>
      <p:bldP spid="20" grpId="0" animBg="1"/>
      <p:bldP spid="21" grpId="0" animBg="1"/>
      <p:bldP spid="24" grpId="0"/>
      <p:bldP spid="23" grpId="0" animBg="1"/>
      <p:bldP spid="25" grpId="0" animBg="1"/>
      <p:bldP spid="26"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1"/>
          <p:cNvSpPr/>
          <p:nvPr/>
        </p:nvSpPr>
        <p:spPr>
          <a:xfrm>
            <a:off x="3642997" y="1667289"/>
            <a:ext cx="5861616" cy="989120"/>
          </a:xfrm>
          <a:custGeom>
            <a:avLst/>
            <a:gdLst/>
            <a:ahLst/>
            <a:cxnLst/>
            <a:rect l="l" t="t" r="r" b="b"/>
            <a:pathLst>
              <a:path w="7085181" h="1244248">
                <a:moveTo>
                  <a:pt x="333395" y="0"/>
                </a:moveTo>
                <a:lnTo>
                  <a:pt x="7085181" y="0"/>
                </a:lnTo>
                <a:lnTo>
                  <a:pt x="6751786" y="1244248"/>
                </a:lnTo>
                <a:lnTo>
                  <a:pt x="0" y="124424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1"/>
          <p:cNvSpPr/>
          <p:nvPr/>
        </p:nvSpPr>
        <p:spPr>
          <a:xfrm>
            <a:off x="1887530" y="2820144"/>
            <a:ext cx="5861616" cy="989120"/>
          </a:xfrm>
          <a:custGeom>
            <a:avLst/>
            <a:gdLst/>
            <a:ahLst/>
            <a:cxnLst/>
            <a:rect l="l" t="t" r="r" b="b"/>
            <a:pathLst>
              <a:path w="7085181" h="1244248">
                <a:moveTo>
                  <a:pt x="333395" y="0"/>
                </a:moveTo>
                <a:lnTo>
                  <a:pt x="7085181" y="0"/>
                </a:lnTo>
                <a:lnTo>
                  <a:pt x="6751786" y="1244248"/>
                </a:lnTo>
                <a:lnTo>
                  <a:pt x="0" y="12442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1"/>
          <p:cNvSpPr/>
          <p:nvPr/>
        </p:nvSpPr>
        <p:spPr>
          <a:xfrm>
            <a:off x="3642997" y="3973001"/>
            <a:ext cx="5861616" cy="989120"/>
          </a:xfrm>
          <a:custGeom>
            <a:avLst/>
            <a:gdLst/>
            <a:ahLst/>
            <a:cxnLst/>
            <a:rect l="l" t="t" r="r" b="b"/>
            <a:pathLst>
              <a:path w="7085181" h="1244248">
                <a:moveTo>
                  <a:pt x="333395" y="0"/>
                </a:moveTo>
                <a:lnTo>
                  <a:pt x="7085181" y="0"/>
                </a:lnTo>
                <a:lnTo>
                  <a:pt x="6751786" y="1244248"/>
                </a:lnTo>
                <a:lnTo>
                  <a:pt x="0" y="124424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485573" y="1873309"/>
            <a:ext cx="4176464" cy="384721"/>
          </a:xfrm>
          <a:prstGeom prst="rect">
            <a:avLst/>
          </a:prstGeom>
          <a:noFill/>
        </p:spPr>
        <p:txBody>
          <a:bodyPr wrap="square" lIns="0" tIns="0" rIns="0" bIns="0" rtlCol="0">
            <a:spAutoFit/>
          </a:bodyPr>
          <a:lstStyle/>
          <a:p>
            <a:pPr algn="just">
              <a:lnSpc>
                <a:spcPts val="1500"/>
              </a:lnSpc>
            </a:pPr>
            <a:r>
              <a:rPr lang="zh-CN" altLang="en-US" sz="2000" dirty="0" smtClean="0">
                <a:solidFill>
                  <a:schemeClr val="bg1"/>
                </a:solidFill>
                <a:latin typeface="微软雅黑" panose="020B0503020204020204" pitchFamily="34" charset="-122"/>
                <a:ea typeface="微软雅黑" panose="020B0503020204020204" pitchFamily="34" charset="-122"/>
              </a:rPr>
              <a:t>输入标题   </a:t>
            </a:r>
            <a:r>
              <a:rPr lang="zh-CN" altLang="en-US" sz="1000" dirty="0" smtClean="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smtClean="0">
              <a:solidFill>
                <a:schemeClr val="bg1"/>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2842876" y="3026164"/>
            <a:ext cx="4176464" cy="384721"/>
          </a:xfrm>
          <a:prstGeom prst="rect">
            <a:avLst/>
          </a:prstGeom>
          <a:noFill/>
        </p:spPr>
        <p:txBody>
          <a:bodyPr wrap="square" lIns="0" tIns="0" rIns="0" bIns="0" rtlCol="0">
            <a:spAutoFit/>
          </a:bodyPr>
          <a:lstStyle/>
          <a:p>
            <a:pPr algn="just">
              <a:lnSpc>
                <a:spcPts val="1500"/>
              </a:lnSpc>
            </a:pPr>
            <a:r>
              <a:rPr lang="zh-CN" altLang="en-US" sz="2000" dirty="0" smtClean="0">
                <a:solidFill>
                  <a:schemeClr val="accent4"/>
                </a:solidFill>
                <a:latin typeface="微软雅黑" panose="020B0503020204020204" pitchFamily="34" charset="-122"/>
                <a:ea typeface="微软雅黑" panose="020B0503020204020204" pitchFamily="34" charset="-122"/>
              </a:rPr>
              <a:t>输入标题        </a:t>
            </a:r>
            <a:r>
              <a:rPr lang="zh-CN" altLang="en-US" sz="1000" dirty="0" smtClean="0">
                <a:solidFill>
                  <a:schemeClr val="accent4"/>
                </a:solidFill>
                <a:latin typeface="微软雅黑" panose="020B0503020204020204" pitchFamily="34" charset="-122"/>
                <a:ea typeface="微软雅黑" panose="020B0503020204020204" pitchFamily="34" charset="-122"/>
              </a:rPr>
              <a:t>点击</a:t>
            </a:r>
            <a:r>
              <a:rPr lang="zh-CN" altLang="en-US" sz="1000" dirty="0">
                <a:solidFill>
                  <a:schemeClr val="accent4"/>
                </a:solidFill>
                <a:latin typeface="微软雅黑" panose="020B0503020204020204" pitchFamily="34" charset="-122"/>
                <a:ea typeface="微软雅黑" panose="020B0503020204020204" pitchFamily="34" charset="-122"/>
              </a:rPr>
              <a:t>输入简要文字内容，文字内容需概括精炼，不用多余的文字修饰，言简意赅的说明分项内容</a:t>
            </a:r>
            <a:r>
              <a:rPr lang="en-US" altLang="zh-CN" sz="1000" dirty="0">
                <a:solidFill>
                  <a:schemeClr val="accent4"/>
                </a:solidFill>
                <a:latin typeface="微软雅黑" panose="020B0503020204020204" pitchFamily="34" charset="-122"/>
                <a:ea typeface="微软雅黑" panose="020B0503020204020204" pitchFamily="34" charset="-122"/>
              </a:rPr>
              <a:t>……</a:t>
            </a:r>
            <a:endParaRPr lang="en-US" altLang="zh-CN" sz="1000" dirty="0">
              <a:solidFill>
                <a:schemeClr val="accent4"/>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4571068" y="4187805"/>
            <a:ext cx="4176464" cy="384721"/>
          </a:xfrm>
          <a:prstGeom prst="rect">
            <a:avLst/>
          </a:prstGeom>
          <a:noFill/>
        </p:spPr>
        <p:txBody>
          <a:bodyPr wrap="square" lIns="0" tIns="0" rIns="0" bIns="0" rtlCol="0">
            <a:spAutoFit/>
          </a:bodyPr>
          <a:lstStyle/>
          <a:p>
            <a:pPr algn="just">
              <a:lnSpc>
                <a:spcPts val="1500"/>
              </a:lnSpc>
            </a:pPr>
            <a:r>
              <a:rPr lang="zh-CN" altLang="en-US" sz="2000" dirty="0" smtClean="0">
                <a:solidFill>
                  <a:schemeClr val="bg1"/>
                </a:solidFill>
                <a:latin typeface="微软雅黑" panose="020B0503020204020204" pitchFamily="34" charset="-122"/>
                <a:ea typeface="微软雅黑" panose="020B0503020204020204" pitchFamily="34" charset="-122"/>
              </a:rPr>
              <a:t>输入标题</a:t>
            </a:r>
            <a:r>
              <a:rPr lang="zh-CN" altLang="en-US" sz="1000" dirty="0" smtClean="0">
                <a:solidFill>
                  <a:schemeClr val="bg1"/>
                </a:solidFill>
                <a:latin typeface="微软雅黑" panose="020B0503020204020204" pitchFamily="34" charset="-122"/>
                <a:ea typeface="微软雅黑" panose="020B0503020204020204" pitchFamily="34" charset="-122"/>
              </a:rPr>
              <a:t>点击</a:t>
            </a:r>
            <a:r>
              <a:rPr lang="zh-CN" altLang="en-US" sz="1000" dirty="0">
                <a:solidFill>
                  <a:schemeClr val="bg1"/>
                </a:solidFill>
                <a:latin typeface="微软雅黑" panose="020B0503020204020204" pitchFamily="34" charset="-122"/>
                <a:ea typeface="微软雅黑" panose="020B0503020204020204" pitchFamily="34" charset="-122"/>
              </a:rPr>
              <a:t>输入简要文字内容，文字内容需概括精炼，不用多余的文字修饰，言简意赅的说明分项内容</a:t>
            </a:r>
            <a:r>
              <a:rPr lang="en-US" altLang="zh-CN" sz="1000" dirty="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screen"/>
          <a:stretch>
            <a:fillRect/>
          </a:stretch>
        </p:blipFill>
        <p:spPr>
          <a:xfrm>
            <a:off x="2212448" y="1493460"/>
            <a:ext cx="1430549" cy="1336778"/>
          </a:xfrm>
          <a:custGeom>
            <a:avLst/>
            <a:gdLst>
              <a:gd name="connsiteX0" fmla="*/ 845991 w 1692000"/>
              <a:gd name="connsiteY0" fmla="*/ 0 h 1692000"/>
              <a:gd name="connsiteX1" fmla="*/ 846009 w 1692000"/>
              <a:gd name="connsiteY1" fmla="*/ 0 h 1692000"/>
              <a:gd name="connsiteX2" fmla="*/ 932499 w 1692000"/>
              <a:gd name="connsiteY2" fmla="*/ 4368 h 1692000"/>
              <a:gd name="connsiteX3" fmla="*/ 1692000 w 1692000"/>
              <a:gd name="connsiteY3" fmla="*/ 846000 h 1692000"/>
              <a:gd name="connsiteX4" fmla="*/ 846000 w 1692000"/>
              <a:gd name="connsiteY4" fmla="*/ 1692000 h 1692000"/>
              <a:gd name="connsiteX5" fmla="*/ 0 w 1692000"/>
              <a:gd name="connsiteY5" fmla="*/ 846000 h 1692000"/>
              <a:gd name="connsiteX6" fmla="*/ 759502 w 1692000"/>
              <a:gd name="connsiteY6" fmla="*/ 4368 h 16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2000" h="1692000">
                <a:moveTo>
                  <a:pt x="845991" y="0"/>
                </a:moveTo>
                <a:lnTo>
                  <a:pt x="846009" y="0"/>
                </a:lnTo>
                <a:lnTo>
                  <a:pt x="932499" y="4368"/>
                </a:lnTo>
                <a:cubicBezTo>
                  <a:pt x="1359099" y="47691"/>
                  <a:pt x="1692000" y="407969"/>
                  <a:pt x="1692000" y="846000"/>
                </a:cubicBezTo>
                <a:cubicBezTo>
                  <a:pt x="1692000" y="1313233"/>
                  <a:pt x="1313233" y="1692000"/>
                  <a:pt x="846000" y="1692000"/>
                </a:cubicBezTo>
                <a:cubicBezTo>
                  <a:pt x="378767" y="1692000"/>
                  <a:pt x="0" y="1313233"/>
                  <a:pt x="0" y="846000"/>
                </a:cubicBezTo>
                <a:cubicBezTo>
                  <a:pt x="0" y="407969"/>
                  <a:pt x="332901" y="47691"/>
                  <a:pt x="759502" y="4368"/>
                </a:cubicBezTo>
                <a:close/>
              </a:path>
            </a:pathLst>
          </a:custGeom>
        </p:spPr>
      </p:pic>
      <p:pic>
        <p:nvPicPr>
          <p:cNvPr id="35" name="图片 34"/>
          <p:cNvPicPr>
            <a:picLocks noChangeAspect="1"/>
          </p:cNvPicPr>
          <p:nvPr/>
        </p:nvPicPr>
        <p:blipFill>
          <a:blip r:embed="rId1" cstate="screen"/>
          <a:stretch>
            <a:fillRect/>
          </a:stretch>
        </p:blipFill>
        <p:spPr>
          <a:xfrm>
            <a:off x="7749146" y="2646315"/>
            <a:ext cx="1430549" cy="1336778"/>
          </a:xfrm>
          <a:custGeom>
            <a:avLst/>
            <a:gdLst>
              <a:gd name="connsiteX0" fmla="*/ 845991 w 1692000"/>
              <a:gd name="connsiteY0" fmla="*/ 0 h 1692000"/>
              <a:gd name="connsiteX1" fmla="*/ 846009 w 1692000"/>
              <a:gd name="connsiteY1" fmla="*/ 0 h 1692000"/>
              <a:gd name="connsiteX2" fmla="*/ 932499 w 1692000"/>
              <a:gd name="connsiteY2" fmla="*/ 4368 h 1692000"/>
              <a:gd name="connsiteX3" fmla="*/ 1692000 w 1692000"/>
              <a:gd name="connsiteY3" fmla="*/ 846000 h 1692000"/>
              <a:gd name="connsiteX4" fmla="*/ 846000 w 1692000"/>
              <a:gd name="connsiteY4" fmla="*/ 1692000 h 1692000"/>
              <a:gd name="connsiteX5" fmla="*/ 0 w 1692000"/>
              <a:gd name="connsiteY5" fmla="*/ 846000 h 1692000"/>
              <a:gd name="connsiteX6" fmla="*/ 759502 w 1692000"/>
              <a:gd name="connsiteY6" fmla="*/ 4368 h 16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2000" h="1692000">
                <a:moveTo>
                  <a:pt x="845991" y="0"/>
                </a:moveTo>
                <a:lnTo>
                  <a:pt x="846009" y="0"/>
                </a:lnTo>
                <a:lnTo>
                  <a:pt x="932499" y="4368"/>
                </a:lnTo>
                <a:cubicBezTo>
                  <a:pt x="1359099" y="47691"/>
                  <a:pt x="1692000" y="407969"/>
                  <a:pt x="1692000" y="846000"/>
                </a:cubicBezTo>
                <a:cubicBezTo>
                  <a:pt x="1692000" y="1313233"/>
                  <a:pt x="1313233" y="1692000"/>
                  <a:pt x="846000" y="1692000"/>
                </a:cubicBezTo>
                <a:cubicBezTo>
                  <a:pt x="378767" y="1692000"/>
                  <a:pt x="0" y="1313233"/>
                  <a:pt x="0" y="846000"/>
                </a:cubicBezTo>
                <a:cubicBezTo>
                  <a:pt x="0" y="407969"/>
                  <a:pt x="332901" y="47691"/>
                  <a:pt x="759502" y="4368"/>
                </a:cubicBezTo>
                <a:close/>
              </a:path>
            </a:pathLst>
          </a:custGeom>
        </p:spPr>
      </p:pic>
      <p:pic>
        <p:nvPicPr>
          <p:cNvPr id="38" name="图片 37"/>
          <p:cNvPicPr>
            <a:picLocks noChangeAspect="1"/>
          </p:cNvPicPr>
          <p:nvPr/>
        </p:nvPicPr>
        <p:blipFill>
          <a:blip r:embed="rId1" cstate="screen"/>
          <a:stretch>
            <a:fillRect/>
          </a:stretch>
        </p:blipFill>
        <p:spPr>
          <a:xfrm>
            <a:off x="2127601" y="3799172"/>
            <a:ext cx="1430549" cy="1336778"/>
          </a:xfrm>
          <a:custGeom>
            <a:avLst/>
            <a:gdLst>
              <a:gd name="connsiteX0" fmla="*/ 845991 w 1692000"/>
              <a:gd name="connsiteY0" fmla="*/ 0 h 1692000"/>
              <a:gd name="connsiteX1" fmla="*/ 846009 w 1692000"/>
              <a:gd name="connsiteY1" fmla="*/ 0 h 1692000"/>
              <a:gd name="connsiteX2" fmla="*/ 932499 w 1692000"/>
              <a:gd name="connsiteY2" fmla="*/ 4368 h 1692000"/>
              <a:gd name="connsiteX3" fmla="*/ 1692000 w 1692000"/>
              <a:gd name="connsiteY3" fmla="*/ 846000 h 1692000"/>
              <a:gd name="connsiteX4" fmla="*/ 846000 w 1692000"/>
              <a:gd name="connsiteY4" fmla="*/ 1692000 h 1692000"/>
              <a:gd name="connsiteX5" fmla="*/ 0 w 1692000"/>
              <a:gd name="connsiteY5" fmla="*/ 846000 h 1692000"/>
              <a:gd name="connsiteX6" fmla="*/ 759502 w 1692000"/>
              <a:gd name="connsiteY6" fmla="*/ 4368 h 16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2000" h="1692000">
                <a:moveTo>
                  <a:pt x="845991" y="0"/>
                </a:moveTo>
                <a:lnTo>
                  <a:pt x="846009" y="0"/>
                </a:lnTo>
                <a:lnTo>
                  <a:pt x="932499" y="4368"/>
                </a:lnTo>
                <a:cubicBezTo>
                  <a:pt x="1359099" y="47691"/>
                  <a:pt x="1692000" y="407969"/>
                  <a:pt x="1692000" y="846000"/>
                </a:cubicBezTo>
                <a:cubicBezTo>
                  <a:pt x="1692000" y="1313233"/>
                  <a:pt x="1313233" y="1692000"/>
                  <a:pt x="846000" y="1692000"/>
                </a:cubicBezTo>
                <a:cubicBezTo>
                  <a:pt x="378767" y="1692000"/>
                  <a:pt x="0" y="1313233"/>
                  <a:pt x="0" y="846000"/>
                </a:cubicBezTo>
                <a:cubicBezTo>
                  <a:pt x="0" y="407969"/>
                  <a:pt x="332901" y="47691"/>
                  <a:pt x="759502" y="4368"/>
                </a:cubicBezTo>
                <a:close/>
              </a:path>
            </a:pathLst>
          </a:custGeom>
        </p:spPr>
      </p:pic>
      <p:sp>
        <p:nvSpPr>
          <p:cNvPr id="39" name="矩形 38"/>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42"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0-#ppt_w/2"/>
                                          </p:val>
                                        </p:tav>
                                        <p:tav tm="100000">
                                          <p:val>
                                            <p:strVal val="#ppt_x"/>
                                          </p:val>
                                        </p:tav>
                                      </p:tavLst>
                                    </p:anim>
                                    <p:anim calcmode="lin" valueType="num">
                                      <p:cBhvr additive="base">
                                        <p:cTn id="1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barn(inVertical)">
                                      <p:cBhvr>
                                        <p:cTn id="21" dur="500"/>
                                        <p:tgtEl>
                                          <p:spTgt spid="42"/>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1+#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300"/>
                                        <p:tgtEl>
                                          <p:spTgt spid="31"/>
                                        </p:tgtEl>
                                      </p:cBhvr>
                                    </p:animEffec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2" presetClass="entr" presetSubtype="2"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right)">
                                      <p:cBhvr>
                                        <p:cTn id="38" dur="300"/>
                                        <p:tgtEl>
                                          <p:spTgt spid="32"/>
                                        </p:tgtEl>
                                      </p:cBhvr>
                                    </p:animEffect>
                                  </p:childTnLst>
                                </p:cTn>
                              </p:par>
                            </p:childTnLst>
                          </p:cTn>
                        </p:par>
                        <p:par>
                          <p:cTn id="39" fill="hold">
                            <p:stCondLst>
                              <p:cond delay="2000"/>
                            </p:stCondLst>
                            <p:childTnLst>
                              <p:par>
                                <p:cTn id="40" presetID="2" presetClass="entr" presetSubtype="2"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1+#ppt_w/2"/>
                                          </p:val>
                                        </p:tav>
                                        <p:tav tm="100000">
                                          <p:val>
                                            <p:strVal val="#ppt_x"/>
                                          </p:val>
                                        </p:tav>
                                      </p:tavLst>
                                    </p:anim>
                                    <p:anim calcmode="lin" valueType="num">
                                      <p:cBhvr additive="base">
                                        <p:cTn id="43" dur="500" fill="hold"/>
                                        <p:tgtEl>
                                          <p:spTgt spid="29"/>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3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randombar(horizontal)">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randombar(horizontal)">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randombar(horizontal)">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p:bldP spid="32" grpId="0"/>
      <p:bldP spid="33" grpId="0"/>
      <p:bldP spid="39" grpId="0" animBg="1"/>
      <p:bldP spid="40" grpId="0" animBg="1"/>
      <p:bldP spid="41" grpId="0" animBg="1"/>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4822195" y="167687"/>
            <a:ext cx="2221363" cy="7175273"/>
          </a:xfrm>
          <a:custGeom>
            <a:avLst/>
            <a:gdLst/>
            <a:ahLst/>
            <a:cxnLst/>
            <a:rect l="l" t="t" r="r" b="b"/>
            <a:pathLst>
              <a:path w="1536700" h="3668713">
                <a:moveTo>
                  <a:pt x="196789" y="0"/>
                </a:moveTo>
                <a:lnTo>
                  <a:pt x="978699" y="0"/>
                </a:lnTo>
                <a:lnTo>
                  <a:pt x="982663" y="0"/>
                </a:lnTo>
                <a:lnTo>
                  <a:pt x="982663" y="401"/>
                </a:lnTo>
                <a:cubicBezTo>
                  <a:pt x="1135160" y="1079"/>
                  <a:pt x="1273070" y="63504"/>
                  <a:pt x="1373318" y="163655"/>
                </a:cubicBezTo>
                <a:cubicBezTo>
                  <a:pt x="1474168" y="264940"/>
                  <a:pt x="1536700" y="404607"/>
                  <a:pt x="1536700" y="558933"/>
                </a:cubicBezTo>
                <a:cubicBezTo>
                  <a:pt x="1536700" y="712993"/>
                  <a:pt x="1474168" y="852926"/>
                  <a:pt x="1373318" y="953945"/>
                </a:cubicBezTo>
                <a:cubicBezTo>
                  <a:pt x="1272202" y="1054963"/>
                  <a:pt x="1132768" y="1117600"/>
                  <a:pt x="978699" y="1117600"/>
                </a:cubicBezTo>
                <a:lnTo>
                  <a:pt x="977900" y="1117600"/>
                </a:lnTo>
                <a:lnTo>
                  <a:pt x="556679" y="1117600"/>
                </a:lnTo>
                <a:cubicBezTo>
                  <a:pt x="476645" y="1117871"/>
                  <a:pt x="404309" y="1150571"/>
                  <a:pt x="351679" y="1202999"/>
                </a:cubicBezTo>
                <a:cubicBezTo>
                  <a:pt x="298967" y="1256040"/>
                  <a:pt x="266222" y="1329072"/>
                  <a:pt x="266222" y="1409833"/>
                </a:cubicBezTo>
                <a:cubicBezTo>
                  <a:pt x="266222" y="1490595"/>
                  <a:pt x="298967" y="1563627"/>
                  <a:pt x="351679" y="1616401"/>
                </a:cubicBezTo>
                <a:cubicBezTo>
                  <a:pt x="404427" y="1669212"/>
                  <a:pt x="476967" y="1701677"/>
                  <a:pt x="557213" y="1701855"/>
                </a:cubicBezTo>
                <a:lnTo>
                  <a:pt x="557213" y="1701800"/>
                </a:lnTo>
                <a:lnTo>
                  <a:pt x="978699" y="1701800"/>
                </a:lnTo>
                <a:lnTo>
                  <a:pt x="982663" y="1701800"/>
                </a:lnTo>
                <a:lnTo>
                  <a:pt x="982663" y="1702201"/>
                </a:lnTo>
                <a:cubicBezTo>
                  <a:pt x="1135160" y="1702879"/>
                  <a:pt x="1273070" y="1765289"/>
                  <a:pt x="1373318" y="1865416"/>
                </a:cubicBezTo>
                <a:cubicBezTo>
                  <a:pt x="1474168" y="1966677"/>
                  <a:pt x="1536700" y="2106311"/>
                  <a:pt x="1536700" y="2260600"/>
                </a:cubicBezTo>
                <a:cubicBezTo>
                  <a:pt x="1536700" y="2414890"/>
                  <a:pt x="1474168" y="2554523"/>
                  <a:pt x="1373318" y="2655517"/>
                </a:cubicBezTo>
                <a:cubicBezTo>
                  <a:pt x="1272202" y="2756778"/>
                  <a:pt x="1132768" y="2819400"/>
                  <a:pt x="978699" y="2819400"/>
                </a:cubicBezTo>
                <a:lnTo>
                  <a:pt x="977900" y="2819400"/>
                </a:lnTo>
                <a:lnTo>
                  <a:pt x="552450" y="2819400"/>
                </a:lnTo>
                <a:lnTo>
                  <a:pt x="552450" y="2819385"/>
                </a:lnTo>
                <a:cubicBezTo>
                  <a:pt x="474092" y="2820390"/>
                  <a:pt x="403379" y="2852806"/>
                  <a:pt x="351679" y="2904481"/>
                </a:cubicBezTo>
                <a:cubicBezTo>
                  <a:pt x="298967" y="2957168"/>
                  <a:pt x="266222" y="3030079"/>
                  <a:pt x="266222" y="3110707"/>
                </a:cubicBezTo>
                <a:cubicBezTo>
                  <a:pt x="266222" y="3191334"/>
                  <a:pt x="298967" y="3264245"/>
                  <a:pt x="351679" y="3316932"/>
                </a:cubicBezTo>
                <a:cubicBezTo>
                  <a:pt x="404658" y="3369886"/>
                  <a:pt x="477602" y="3402616"/>
                  <a:pt x="558268" y="3402616"/>
                </a:cubicBezTo>
                <a:lnTo>
                  <a:pt x="558800" y="3402616"/>
                </a:lnTo>
                <a:lnTo>
                  <a:pt x="558800" y="3403600"/>
                </a:lnTo>
                <a:lnTo>
                  <a:pt x="1343112" y="3403600"/>
                </a:lnTo>
                <a:lnTo>
                  <a:pt x="1428750" y="3536157"/>
                </a:lnTo>
                <a:lnTo>
                  <a:pt x="1343112" y="3668713"/>
                </a:lnTo>
                <a:lnTo>
                  <a:pt x="558800" y="3668713"/>
                </a:lnTo>
                <a:lnTo>
                  <a:pt x="558268" y="3668713"/>
                </a:lnTo>
                <a:lnTo>
                  <a:pt x="557212" y="3668713"/>
                </a:lnTo>
                <a:lnTo>
                  <a:pt x="557212" y="3668607"/>
                </a:lnTo>
                <a:cubicBezTo>
                  <a:pt x="403488" y="3668427"/>
                  <a:pt x="264394" y="3605950"/>
                  <a:pt x="163460" y="3505329"/>
                </a:cubicBezTo>
                <a:cubicBezTo>
                  <a:pt x="62562" y="3404212"/>
                  <a:pt x="0" y="3264777"/>
                  <a:pt x="0" y="3110707"/>
                </a:cubicBezTo>
                <a:cubicBezTo>
                  <a:pt x="0" y="2956636"/>
                  <a:pt x="62562" y="2817201"/>
                  <a:pt x="163460" y="2716350"/>
                </a:cubicBezTo>
                <a:cubicBezTo>
                  <a:pt x="263349" y="2616508"/>
                  <a:pt x="400614" y="2554283"/>
                  <a:pt x="552450" y="2553287"/>
                </a:cubicBezTo>
                <a:lnTo>
                  <a:pt x="552450" y="2552700"/>
                </a:lnTo>
                <a:lnTo>
                  <a:pt x="558268" y="2552700"/>
                </a:lnTo>
                <a:lnTo>
                  <a:pt x="977900" y="2552700"/>
                </a:lnTo>
                <a:lnTo>
                  <a:pt x="977900" y="2552924"/>
                </a:lnTo>
                <a:lnTo>
                  <a:pt x="978699" y="2552924"/>
                </a:lnTo>
                <a:cubicBezTo>
                  <a:pt x="1059325" y="2552924"/>
                  <a:pt x="1132235" y="2520148"/>
                  <a:pt x="1185188" y="2467119"/>
                </a:cubicBezTo>
                <a:cubicBezTo>
                  <a:pt x="1237875" y="2414357"/>
                  <a:pt x="1270605" y="2341342"/>
                  <a:pt x="1270605" y="2260600"/>
                </a:cubicBezTo>
                <a:cubicBezTo>
                  <a:pt x="1270605" y="2179858"/>
                  <a:pt x="1237875" y="2106844"/>
                  <a:pt x="1185188" y="2054081"/>
                </a:cubicBezTo>
                <a:cubicBezTo>
                  <a:pt x="1132721" y="2001539"/>
                  <a:pt x="1060661" y="1968879"/>
                  <a:pt x="980914" y="1968500"/>
                </a:cubicBezTo>
                <a:lnTo>
                  <a:pt x="558800" y="1968500"/>
                </a:lnTo>
                <a:lnTo>
                  <a:pt x="558268" y="1968500"/>
                </a:lnTo>
                <a:lnTo>
                  <a:pt x="557213" y="1968500"/>
                </a:lnTo>
                <a:lnTo>
                  <a:pt x="557213" y="1968394"/>
                </a:lnTo>
                <a:cubicBezTo>
                  <a:pt x="403489" y="1968215"/>
                  <a:pt x="264394" y="1905899"/>
                  <a:pt x="163460" y="1804845"/>
                </a:cubicBezTo>
                <a:cubicBezTo>
                  <a:pt x="62562" y="1703826"/>
                  <a:pt x="0" y="1564160"/>
                  <a:pt x="0" y="1409833"/>
                </a:cubicBezTo>
                <a:cubicBezTo>
                  <a:pt x="0" y="1255507"/>
                  <a:pt x="62562" y="1115840"/>
                  <a:pt x="163460" y="1014555"/>
                </a:cubicBezTo>
                <a:cubicBezTo>
                  <a:pt x="263349" y="914810"/>
                  <a:pt x="400614" y="852486"/>
                  <a:pt x="552450" y="851488"/>
                </a:cubicBezTo>
                <a:lnTo>
                  <a:pt x="552450" y="850900"/>
                </a:lnTo>
                <a:lnTo>
                  <a:pt x="558268" y="850900"/>
                </a:lnTo>
                <a:lnTo>
                  <a:pt x="977900" y="850900"/>
                </a:lnTo>
                <a:lnTo>
                  <a:pt x="977900" y="851061"/>
                </a:lnTo>
                <a:lnTo>
                  <a:pt x="978699" y="851061"/>
                </a:lnTo>
                <a:cubicBezTo>
                  <a:pt x="1059325" y="851061"/>
                  <a:pt x="1132235" y="818276"/>
                  <a:pt x="1185188" y="765501"/>
                </a:cubicBezTo>
                <a:cubicBezTo>
                  <a:pt x="1237875" y="712726"/>
                  <a:pt x="1270605" y="639428"/>
                  <a:pt x="1270605" y="558933"/>
                </a:cubicBezTo>
                <a:cubicBezTo>
                  <a:pt x="1270605" y="478172"/>
                  <a:pt x="1237875" y="405140"/>
                  <a:pt x="1185188" y="352099"/>
                </a:cubicBezTo>
                <a:cubicBezTo>
                  <a:pt x="1132583" y="299671"/>
                  <a:pt x="1060283" y="266971"/>
                  <a:pt x="980287" y="266700"/>
                </a:cubicBezTo>
                <a:lnTo>
                  <a:pt x="196789" y="266700"/>
                </a:lnTo>
                <a:lnTo>
                  <a:pt x="111125" y="133350"/>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8" name="Oval 13"/>
          <p:cNvSpPr>
            <a:spLocks noChangeArrowheads="1"/>
          </p:cNvSpPr>
          <p:nvPr/>
        </p:nvSpPr>
        <p:spPr bwMode="auto">
          <a:xfrm rot="5400000">
            <a:off x="6289051" y="2342921"/>
            <a:ext cx="909661" cy="909659"/>
          </a:xfrm>
          <a:prstGeom prst="ellipse">
            <a:avLst/>
          </a:prstGeom>
          <a:solidFill>
            <a:schemeClr val="accent4"/>
          </a:solidFill>
          <a:ln w="19050">
            <a:solidFill>
              <a:schemeClr val="bg1"/>
            </a:solidFill>
          </a:ln>
        </p:spPr>
        <p:txBody>
          <a:bodyPr vert="horz" wrap="square" lIns="0" tIns="0" rIns="0" bIns="0" numCol="1" anchor="t" anchorCtr="0" compatLnSpc="1"/>
          <a:lstStyle/>
          <a:p>
            <a:pPr algn="ctr">
              <a:lnSpc>
                <a:spcPct val="150000"/>
              </a:lnSpc>
            </a:pP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19" name="Oval 13"/>
          <p:cNvSpPr>
            <a:spLocks noChangeArrowheads="1"/>
          </p:cNvSpPr>
          <p:nvPr/>
        </p:nvSpPr>
        <p:spPr bwMode="auto">
          <a:xfrm rot="20546236">
            <a:off x="3035544" y="2433916"/>
            <a:ext cx="909661" cy="909659"/>
          </a:xfrm>
          <a:prstGeom prst="ellipse">
            <a:avLst/>
          </a:prstGeom>
          <a:solidFill>
            <a:schemeClr val="accent4"/>
          </a:solidFill>
          <a:ln w="19050">
            <a:solidFill>
              <a:schemeClr val="bg1"/>
            </a:solidFill>
          </a:ln>
        </p:spPr>
        <p:txBody>
          <a:bodyPr vert="horz" wrap="square" lIns="0" tIns="0" rIns="0" bIns="0" numCol="1" anchor="t" anchorCtr="0" compatLnSpc="1"/>
          <a:lstStyle/>
          <a:p>
            <a:pPr algn="ctr">
              <a:lnSpc>
                <a:spcPct val="150000"/>
              </a:lnSpc>
            </a:pP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20" name="Oval 13"/>
          <p:cNvSpPr>
            <a:spLocks noChangeArrowheads="1"/>
          </p:cNvSpPr>
          <p:nvPr/>
        </p:nvSpPr>
        <p:spPr bwMode="auto">
          <a:xfrm>
            <a:off x="7929585" y="4141689"/>
            <a:ext cx="909661" cy="909659"/>
          </a:xfrm>
          <a:prstGeom prst="ellipse">
            <a:avLst/>
          </a:prstGeom>
          <a:solidFill>
            <a:schemeClr val="accent4"/>
          </a:solidFill>
          <a:ln w="19050">
            <a:solidFill>
              <a:schemeClr val="bg1"/>
            </a:solidFill>
          </a:ln>
        </p:spPr>
        <p:txBody>
          <a:bodyPr vert="horz" wrap="square" lIns="0" tIns="0" rIns="0" bIns="0" numCol="1" anchor="t" anchorCtr="0" compatLnSpc="1"/>
          <a:lstStyle/>
          <a:p>
            <a:pPr algn="ctr">
              <a:lnSpc>
                <a:spcPct val="150000"/>
              </a:lnSpc>
            </a:pP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21" name="Oval 13"/>
          <p:cNvSpPr>
            <a:spLocks noChangeArrowheads="1"/>
          </p:cNvSpPr>
          <p:nvPr/>
        </p:nvSpPr>
        <p:spPr bwMode="auto">
          <a:xfrm rot="21359831">
            <a:off x="4574125" y="4177871"/>
            <a:ext cx="909661" cy="909659"/>
          </a:xfrm>
          <a:prstGeom prst="ellipse">
            <a:avLst/>
          </a:prstGeom>
          <a:solidFill>
            <a:schemeClr val="accent4"/>
          </a:solidFill>
          <a:ln w="19050">
            <a:solidFill>
              <a:schemeClr val="bg1"/>
            </a:solidFill>
          </a:ln>
        </p:spPr>
        <p:txBody>
          <a:bodyPr vert="horz" wrap="square" lIns="0" tIns="0" rIns="0" bIns="0" numCol="1" anchor="t" anchorCtr="0" compatLnSpc="1"/>
          <a:lstStyle/>
          <a:p>
            <a:pPr algn="ctr">
              <a:lnSpc>
                <a:spcPct val="150000"/>
              </a:lnSpc>
            </a:pP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22" name="Freeform 7"/>
          <p:cNvSpPr>
            <a:spLocks noEditPoints="1"/>
          </p:cNvSpPr>
          <p:nvPr/>
        </p:nvSpPr>
        <p:spPr bwMode="auto">
          <a:xfrm>
            <a:off x="8180106" y="4311962"/>
            <a:ext cx="526665" cy="417388"/>
          </a:xfrm>
          <a:custGeom>
            <a:avLst/>
            <a:gdLst>
              <a:gd name="T0" fmla="*/ 1544 w 3234"/>
              <a:gd name="T1" fmla="*/ 1510 h 2566"/>
              <a:gd name="T2" fmla="*/ 1705 w 3234"/>
              <a:gd name="T3" fmla="*/ 1803 h 2566"/>
              <a:gd name="T4" fmla="*/ 1577 w 3234"/>
              <a:gd name="T5" fmla="*/ 2111 h 2566"/>
              <a:gd name="T6" fmla="*/ 1236 w 3234"/>
              <a:gd name="T7" fmla="*/ 2250 h 2566"/>
              <a:gd name="T8" fmla="*/ 878 w 3234"/>
              <a:gd name="T9" fmla="*/ 2140 h 2566"/>
              <a:gd name="T10" fmla="*/ 716 w 3234"/>
              <a:gd name="T11" fmla="*/ 1847 h 2566"/>
              <a:gd name="T12" fmla="*/ 845 w 3234"/>
              <a:gd name="T13" fmla="*/ 1539 h 2566"/>
              <a:gd name="T14" fmla="*/ 1186 w 3234"/>
              <a:gd name="T15" fmla="*/ 1400 h 2566"/>
              <a:gd name="T16" fmla="*/ 1970 w 3234"/>
              <a:gd name="T17" fmla="*/ 743 h 2566"/>
              <a:gd name="T18" fmla="*/ 2318 w 3234"/>
              <a:gd name="T19" fmla="*/ 824 h 2566"/>
              <a:gd name="T20" fmla="*/ 2351 w 3234"/>
              <a:gd name="T21" fmla="*/ 1079 h 2566"/>
              <a:gd name="T22" fmla="*/ 2310 w 3234"/>
              <a:gd name="T23" fmla="*/ 1229 h 2566"/>
              <a:gd name="T24" fmla="*/ 2669 w 3234"/>
              <a:gd name="T25" fmla="*/ 1458 h 2566"/>
              <a:gd name="T26" fmla="*/ 2697 w 3234"/>
              <a:gd name="T27" fmla="*/ 1893 h 2566"/>
              <a:gd name="T28" fmla="*/ 2009 w 3234"/>
              <a:gd name="T29" fmla="*/ 2454 h 2566"/>
              <a:gd name="T30" fmla="*/ 749 w 3234"/>
              <a:gd name="T31" fmla="*/ 2480 h 2566"/>
              <a:gd name="T32" fmla="*/ 70 w 3234"/>
              <a:gd name="T33" fmla="*/ 1960 h 2566"/>
              <a:gd name="T34" fmla="*/ 104 w 3234"/>
              <a:gd name="T35" fmla="*/ 1357 h 2566"/>
              <a:gd name="T36" fmla="*/ 619 w 3234"/>
              <a:gd name="T37" fmla="*/ 701 h 2566"/>
              <a:gd name="T38" fmla="*/ 1122 w 3234"/>
              <a:gd name="T39" fmla="*/ 398 h 2566"/>
              <a:gd name="T40" fmla="*/ 1472 w 3234"/>
              <a:gd name="T41" fmla="*/ 425 h 2566"/>
              <a:gd name="T42" fmla="*/ 1588 w 3234"/>
              <a:gd name="T43" fmla="*/ 601 h 2566"/>
              <a:gd name="T44" fmla="*/ 2277 w 3234"/>
              <a:gd name="T45" fmla="*/ 678 h 2566"/>
              <a:gd name="T46" fmla="*/ 2208 w 3234"/>
              <a:gd name="T47" fmla="*/ 565 h 2566"/>
              <a:gd name="T48" fmla="*/ 2300 w 3234"/>
              <a:gd name="T49" fmla="*/ 492 h 2566"/>
              <a:gd name="T50" fmla="*/ 2505 w 3234"/>
              <a:gd name="T51" fmla="*/ 533 h 2566"/>
              <a:gd name="T52" fmla="*/ 2715 w 3234"/>
              <a:gd name="T53" fmla="*/ 764 h 2566"/>
              <a:gd name="T54" fmla="*/ 2739 w 3234"/>
              <a:gd name="T55" fmla="*/ 953 h 2566"/>
              <a:gd name="T56" fmla="*/ 2675 w 3234"/>
              <a:gd name="T57" fmla="*/ 1063 h 2566"/>
              <a:gd name="T58" fmla="*/ 2553 w 3234"/>
              <a:gd name="T59" fmla="*/ 1011 h 2566"/>
              <a:gd name="T60" fmla="*/ 2554 w 3234"/>
              <a:gd name="T61" fmla="*/ 907 h 2566"/>
              <a:gd name="T62" fmla="*/ 2486 w 3234"/>
              <a:gd name="T63" fmla="*/ 746 h 2566"/>
              <a:gd name="T64" fmla="*/ 2325 w 3234"/>
              <a:gd name="T65" fmla="*/ 679 h 2566"/>
              <a:gd name="T66" fmla="*/ 2102 w 3234"/>
              <a:gd name="T67" fmla="*/ 298 h 2566"/>
              <a:gd name="T68" fmla="*/ 2038 w 3234"/>
              <a:gd name="T69" fmla="*/ 95 h 2566"/>
              <a:gd name="T70" fmla="*/ 2227 w 3234"/>
              <a:gd name="T71" fmla="*/ 6 h 2566"/>
              <a:gd name="T72" fmla="*/ 2574 w 3234"/>
              <a:gd name="T73" fmla="*/ 35 h 2566"/>
              <a:gd name="T74" fmla="*/ 2886 w 3234"/>
              <a:gd name="T75" fmla="*/ 194 h 2566"/>
              <a:gd name="T76" fmla="*/ 3113 w 3234"/>
              <a:gd name="T77" fmla="*/ 456 h 2566"/>
              <a:gd name="T78" fmla="*/ 3226 w 3234"/>
              <a:gd name="T79" fmla="*/ 791 h 2566"/>
              <a:gd name="T80" fmla="*/ 3225 w 3234"/>
              <a:gd name="T81" fmla="*/ 1029 h 2566"/>
              <a:gd name="T82" fmla="*/ 3090 w 3234"/>
              <a:gd name="T83" fmla="*/ 1227 h 2566"/>
              <a:gd name="T84" fmla="*/ 2916 w 3234"/>
              <a:gd name="T85" fmla="*/ 1107 h 2566"/>
              <a:gd name="T86" fmla="*/ 2933 w 3234"/>
              <a:gd name="T87" fmla="*/ 908 h 2566"/>
              <a:gd name="T88" fmla="*/ 2813 w 3234"/>
              <a:gd name="T89" fmla="*/ 544 h 2566"/>
              <a:gd name="T90" fmla="*/ 2417 w 3234"/>
              <a:gd name="T91" fmla="*/ 306 h 2566"/>
              <a:gd name="T92" fmla="*/ 1278 w 3234"/>
              <a:gd name="T93" fmla="*/ 1152 h 2566"/>
              <a:gd name="T94" fmla="*/ 1943 w 3234"/>
              <a:gd name="T95" fmla="*/ 1302 h 2566"/>
              <a:gd name="T96" fmla="*/ 2218 w 3234"/>
              <a:gd name="T97" fmla="*/ 1719 h 2566"/>
              <a:gd name="T98" fmla="*/ 1937 w 3234"/>
              <a:gd name="T99" fmla="*/ 2152 h 2566"/>
              <a:gd name="T100" fmla="*/ 1263 w 3234"/>
              <a:gd name="T101" fmla="*/ 2353 h 2566"/>
              <a:gd name="T102" fmla="*/ 598 w 3234"/>
              <a:gd name="T103" fmla="*/ 2202 h 2566"/>
              <a:gd name="T104" fmla="*/ 324 w 3234"/>
              <a:gd name="T105" fmla="*/ 1786 h 2566"/>
              <a:gd name="T106" fmla="*/ 604 w 3234"/>
              <a:gd name="T107" fmla="*/ 1353 h 2566"/>
              <a:gd name="T108" fmla="*/ 1306 w 3234"/>
              <a:gd name="T109" fmla="*/ 1702 h 2566"/>
              <a:gd name="T110" fmla="*/ 1363 w 3234"/>
              <a:gd name="T111" fmla="*/ 1760 h 2566"/>
              <a:gd name="T112" fmla="*/ 1306 w 3234"/>
              <a:gd name="T113" fmla="*/ 1818 h 2566"/>
              <a:gd name="T114" fmla="*/ 1248 w 3234"/>
              <a:gd name="T115" fmla="*/ 1760 h 2566"/>
              <a:gd name="T116" fmla="*/ 1306 w 3234"/>
              <a:gd name="T117" fmla="*/ 1702 h 2566"/>
              <a:gd name="T118" fmla="*/ 1192 w 3234"/>
              <a:gd name="T119" fmla="*/ 1900 h 2566"/>
              <a:gd name="T120" fmla="*/ 1060 w 3234"/>
              <a:gd name="T121" fmla="*/ 2062 h 2566"/>
              <a:gd name="T122" fmla="*/ 897 w 3234"/>
              <a:gd name="T123" fmla="*/ 1930 h 2566"/>
              <a:gd name="T124" fmla="*/ 1029 w 3234"/>
              <a:gd name="T125" fmla="*/ 1768 h 2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4" h="2566">
                <a:moveTo>
                  <a:pt x="1211" y="1400"/>
                </a:moveTo>
                <a:lnTo>
                  <a:pt x="1236" y="1400"/>
                </a:lnTo>
                <a:lnTo>
                  <a:pt x="1261" y="1402"/>
                </a:lnTo>
                <a:lnTo>
                  <a:pt x="1287" y="1405"/>
                </a:lnTo>
                <a:lnTo>
                  <a:pt x="1311" y="1408"/>
                </a:lnTo>
                <a:lnTo>
                  <a:pt x="1334" y="1413"/>
                </a:lnTo>
                <a:lnTo>
                  <a:pt x="1358" y="1419"/>
                </a:lnTo>
                <a:lnTo>
                  <a:pt x="1380" y="1426"/>
                </a:lnTo>
                <a:lnTo>
                  <a:pt x="1404" y="1433"/>
                </a:lnTo>
                <a:lnTo>
                  <a:pt x="1425" y="1442"/>
                </a:lnTo>
                <a:lnTo>
                  <a:pt x="1447" y="1451"/>
                </a:lnTo>
                <a:lnTo>
                  <a:pt x="1467" y="1461"/>
                </a:lnTo>
                <a:lnTo>
                  <a:pt x="1487" y="1472"/>
                </a:lnTo>
                <a:lnTo>
                  <a:pt x="1507" y="1484"/>
                </a:lnTo>
                <a:lnTo>
                  <a:pt x="1526" y="1496"/>
                </a:lnTo>
                <a:lnTo>
                  <a:pt x="1544" y="1510"/>
                </a:lnTo>
                <a:lnTo>
                  <a:pt x="1561" y="1525"/>
                </a:lnTo>
                <a:lnTo>
                  <a:pt x="1577" y="1539"/>
                </a:lnTo>
                <a:lnTo>
                  <a:pt x="1592" y="1555"/>
                </a:lnTo>
                <a:lnTo>
                  <a:pt x="1607" y="1571"/>
                </a:lnTo>
                <a:lnTo>
                  <a:pt x="1621" y="1587"/>
                </a:lnTo>
                <a:lnTo>
                  <a:pt x="1634" y="1604"/>
                </a:lnTo>
                <a:lnTo>
                  <a:pt x="1646" y="1622"/>
                </a:lnTo>
                <a:lnTo>
                  <a:pt x="1657" y="1640"/>
                </a:lnTo>
                <a:lnTo>
                  <a:pt x="1667" y="1660"/>
                </a:lnTo>
                <a:lnTo>
                  <a:pt x="1675" y="1679"/>
                </a:lnTo>
                <a:lnTo>
                  <a:pt x="1683" y="1699"/>
                </a:lnTo>
                <a:lnTo>
                  <a:pt x="1690" y="1719"/>
                </a:lnTo>
                <a:lnTo>
                  <a:pt x="1695" y="1739"/>
                </a:lnTo>
                <a:lnTo>
                  <a:pt x="1700" y="1760"/>
                </a:lnTo>
                <a:lnTo>
                  <a:pt x="1703" y="1781"/>
                </a:lnTo>
                <a:lnTo>
                  <a:pt x="1705" y="1803"/>
                </a:lnTo>
                <a:lnTo>
                  <a:pt x="1705" y="1825"/>
                </a:lnTo>
                <a:lnTo>
                  <a:pt x="1705" y="1847"/>
                </a:lnTo>
                <a:lnTo>
                  <a:pt x="1703" y="1868"/>
                </a:lnTo>
                <a:lnTo>
                  <a:pt x="1700" y="1890"/>
                </a:lnTo>
                <a:lnTo>
                  <a:pt x="1695" y="1910"/>
                </a:lnTo>
                <a:lnTo>
                  <a:pt x="1690" y="1931"/>
                </a:lnTo>
                <a:lnTo>
                  <a:pt x="1683" y="1952"/>
                </a:lnTo>
                <a:lnTo>
                  <a:pt x="1675" y="1971"/>
                </a:lnTo>
                <a:lnTo>
                  <a:pt x="1667" y="1991"/>
                </a:lnTo>
                <a:lnTo>
                  <a:pt x="1657" y="2009"/>
                </a:lnTo>
                <a:lnTo>
                  <a:pt x="1646" y="2028"/>
                </a:lnTo>
                <a:lnTo>
                  <a:pt x="1634" y="2045"/>
                </a:lnTo>
                <a:lnTo>
                  <a:pt x="1621" y="2062"/>
                </a:lnTo>
                <a:lnTo>
                  <a:pt x="1607" y="2080"/>
                </a:lnTo>
                <a:lnTo>
                  <a:pt x="1592" y="2096"/>
                </a:lnTo>
                <a:lnTo>
                  <a:pt x="1577" y="2111"/>
                </a:lnTo>
                <a:lnTo>
                  <a:pt x="1561" y="2126"/>
                </a:lnTo>
                <a:lnTo>
                  <a:pt x="1544" y="2140"/>
                </a:lnTo>
                <a:lnTo>
                  <a:pt x="1526" y="2153"/>
                </a:lnTo>
                <a:lnTo>
                  <a:pt x="1507" y="2166"/>
                </a:lnTo>
                <a:lnTo>
                  <a:pt x="1487" y="2177"/>
                </a:lnTo>
                <a:lnTo>
                  <a:pt x="1467" y="2188"/>
                </a:lnTo>
                <a:lnTo>
                  <a:pt x="1447" y="2199"/>
                </a:lnTo>
                <a:lnTo>
                  <a:pt x="1425" y="2208"/>
                </a:lnTo>
                <a:lnTo>
                  <a:pt x="1404" y="2217"/>
                </a:lnTo>
                <a:lnTo>
                  <a:pt x="1380" y="2225"/>
                </a:lnTo>
                <a:lnTo>
                  <a:pt x="1358" y="2232"/>
                </a:lnTo>
                <a:lnTo>
                  <a:pt x="1334" y="2237"/>
                </a:lnTo>
                <a:lnTo>
                  <a:pt x="1311" y="2242"/>
                </a:lnTo>
                <a:lnTo>
                  <a:pt x="1287" y="2246"/>
                </a:lnTo>
                <a:lnTo>
                  <a:pt x="1261" y="2248"/>
                </a:lnTo>
                <a:lnTo>
                  <a:pt x="1236" y="2250"/>
                </a:lnTo>
                <a:lnTo>
                  <a:pt x="1211" y="2250"/>
                </a:lnTo>
                <a:lnTo>
                  <a:pt x="1186" y="2250"/>
                </a:lnTo>
                <a:lnTo>
                  <a:pt x="1160" y="2248"/>
                </a:lnTo>
                <a:lnTo>
                  <a:pt x="1135" y="2246"/>
                </a:lnTo>
                <a:lnTo>
                  <a:pt x="1111" y="2242"/>
                </a:lnTo>
                <a:lnTo>
                  <a:pt x="1087" y="2237"/>
                </a:lnTo>
                <a:lnTo>
                  <a:pt x="1064" y="2232"/>
                </a:lnTo>
                <a:lnTo>
                  <a:pt x="1040" y="2225"/>
                </a:lnTo>
                <a:lnTo>
                  <a:pt x="1018" y="2217"/>
                </a:lnTo>
                <a:lnTo>
                  <a:pt x="996" y="2208"/>
                </a:lnTo>
                <a:lnTo>
                  <a:pt x="975" y="2199"/>
                </a:lnTo>
                <a:lnTo>
                  <a:pt x="955" y="2188"/>
                </a:lnTo>
                <a:lnTo>
                  <a:pt x="934" y="2177"/>
                </a:lnTo>
                <a:lnTo>
                  <a:pt x="914" y="2166"/>
                </a:lnTo>
                <a:lnTo>
                  <a:pt x="896" y="2153"/>
                </a:lnTo>
                <a:lnTo>
                  <a:pt x="878" y="2140"/>
                </a:lnTo>
                <a:lnTo>
                  <a:pt x="861" y="2126"/>
                </a:lnTo>
                <a:lnTo>
                  <a:pt x="845" y="2111"/>
                </a:lnTo>
                <a:lnTo>
                  <a:pt x="828" y="2096"/>
                </a:lnTo>
                <a:lnTo>
                  <a:pt x="814" y="2080"/>
                </a:lnTo>
                <a:lnTo>
                  <a:pt x="800" y="2062"/>
                </a:lnTo>
                <a:lnTo>
                  <a:pt x="787" y="2045"/>
                </a:lnTo>
                <a:lnTo>
                  <a:pt x="776" y="2028"/>
                </a:lnTo>
                <a:lnTo>
                  <a:pt x="765" y="2009"/>
                </a:lnTo>
                <a:lnTo>
                  <a:pt x="755" y="1991"/>
                </a:lnTo>
                <a:lnTo>
                  <a:pt x="746" y="1971"/>
                </a:lnTo>
                <a:lnTo>
                  <a:pt x="739" y="1952"/>
                </a:lnTo>
                <a:lnTo>
                  <a:pt x="732" y="1931"/>
                </a:lnTo>
                <a:lnTo>
                  <a:pt x="726" y="1910"/>
                </a:lnTo>
                <a:lnTo>
                  <a:pt x="721" y="1890"/>
                </a:lnTo>
                <a:lnTo>
                  <a:pt x="718" y="1868"/>
                </a:lnTo>
                <a:lnTo>
                  <a:pt x="716" y="1847"/>
                </a:lnTo>
                <a:lnTo>
                  <a:pt x="716" y="1825"/>
                </a:lnTo>
                <a:lnTo>
                  <a:pt x="716" y="1803"/>
                </a:lnTo>
                <a:lnTo>
                  <a:pt x="718" y="1781"/>
                </a:lnTo>
                <a:lnTo>
                  <a:pt x="721" y="1760"/>
                </a:lnTo>
                <a:lnTo>
                  <a:pt x="726" y="1739"/>
                </a:lnTo>
                <a:lnTo>
                  <a:pt x="732" y="1719"/>
                </a:lnTo>
                <a:lnTo>
                  <a:pt x="739" y="1699"/>
                </a:lnTo>
                <a:lnTo>
                  <a:pt x="746" y="1679"/>
                </a:lnTo>
                <a:lnTo>
                  <a:pt x="755" y="1660"/>
                </a:lnTo>
                <a:lnTo>
                  <a:pt x="765" y="1640"/>
                </a:lnTo>
                <a:lnTo>
                  <a:pt x="776" y="1622"/>
                </a:lnTo>
                <a:lnTo>
                  <a:pt x="787" y="1604"/>
                </a:lnTo>
                <a:lnTo>
                  <a:pt x="800" y="1587"/>
                </a:lnTo>
                <a:lnTo>
                  <a:pt x="814" y="1571"/>
                </a:lnTo>
                <a:lnTo>
                  <a:pt x="828" y="1555"/>
                </a:lnTo>
                <a:lnTo>
                  <a:pt x="845" y="1539"/>
                </a:lnTo>
                <a:lnTo>
                  <a:pt x="861" y="1525"/>
                </a:lnTo>
                <a:lnTo>
                  <a:pt x="878" y="1510"/>
                </a:lnTo>
                <a:lnTo>
                  <a:pt x="896" y="1496"/>
                </a:lnTo>
                <a:lnTo>
                  <a:pt x="914" y="1484"/>
                </a:lnTo>
                <a:lnTo>
                  <a:pt x="934" y="1472"/>
                </a:lnTo>
                <a:lnTo>
                  <a:pt x="955" y="1461"/>
                </a:lnTo>
                <a:lnTo>
                  <a:pt x="975" y="1451"/>
                </a:lnTo>
                <a:lnTo>
                  <a:pt x="996" y="1442"/>
                </a:lnTo>
                <a:lnTo>
                  <a:pt x="1018" y="1433"/>
                </a:lnTo>
                <a:lnTo>
                  <a:pt x="1040" y="1426"/>
                </a:lnTo>
                <a:lnTo>
                  <a:pt x="1064" y="1419"/>
                </a:lnTo>
                <a:lnTo>
                  <a:pt x="1087" y="1413"/>
                </a:lnTo>
                <a:lnTo>
                  <a:pt x="1111" y="1408"/>
                </a:lnTo>
                <a:lnTo>
                  <a:pt x="1135" y="1405"/>
                </a:lnTo>
                <a:lnTo>
                  <a:pt x="1160" y="1402"/>
                </a:lnTo>
                <a:lnTo>
                  <a:pt x="1186" y="1400"/>
                </a:lnTo>
                <a:lnTo>
                  <a:pt x="1211" y="1400"/>
                </a:lnTo>
                <a:close/>
                <a:moveTo>
                  <a:pt x="1573" y="848"/>
                </a:moveTo>
                <a:lnTo>
                  <a:pt x="1575" y="850"/>
                </a:lnTo>
                <a:lnTo>
                  <a:pt x="1579" y="851"/>
                </a:lnTo>
                <a:lnTo>
                  <a:pt x="1585" y="851"/>
                </a:lnTo>
                <a:lnTo>
                  <a:pt x="1591" y="851"/>
                </a:lnTo>
                <a:lnTo>
                  <a:pt x="1608" y="847"/>
                </a:lnTo>
                <a:lnTo>
                  <a:pt x="1629" y="840"/>
                </a:lnTo>
                <a:lnTo>
                  <a:pt x="1682" y="821"/>
                </a:lnTo>
                <a:lnTo>
                  <a:pt x="1751" y="796"/>
                </a:lnTo>
                <a:lnTo>
                  <a:pt x="1789" y="783"/>
                </a:lnTo>
                <a:lnTo>
                  <a:pt x="1830" y="771"/>
                </a:lnTo>
                <a:lnTo>
                  <a:pt x="1875" y="760"/>
                </a:lnTo>
                <a:lnTo>
                  <a:pt x="1921" y="751"/>
                </a:lnTo>
                <a:lnTo>
                  <a:pt x="1945" y="747"/>
                </a:lnTo>
                <a:lnTo>
                  <a:pt x="1970" y="743"/>
                </a:lnTo>
                <a:lnTo>
                  <a:pt x="1995" y="741"/>
                </a:lnTo>
                <a:lnTo>
                  <a:pt x="2020" y="739"/>
                </a:lnTo>
                <a:lnTo>
                  <a:pt x="2045" y="737"/>
                </a:lnTo>
                <a:lnTo>
                  <a:pt x="2072" y="737"/>
                </a:lnTo>
                <a:lnTo>
                  <a:pt x="2098" y="738"/>
                </a:lnTo>
                <a:lnTo>
                  <a:pt x="2125" y="739"/>
                </a:lnTo>
                <a:lnTo>
                  <a:pt x="2152" y="742"/>
                </a:lnTo>
                <a:lnTo>
                  <a:pt x="2178" y="746"/>
                </a:lnTo>
                <a:lnTo>
                  <a:pt x="2202" y="752"/>
                </a:lnTo>
                <a:lnTo>
                  <a:pt x="2223" y="759"/>
                </a:lnTo>
                <a:lnTo>
                  <a:pt x="2243" y="767"/>
                </a:lnTo>
                <a:lnTo>
                  <a:pt x="2261" y="776"/>
                </a:lnTo>
                <a:lnTo>
                  <a:pt x="2277" y="787"/>
                </a:lnTo>
                <a:lnTo>
                  <a:pt x="2293" y="798"/>
                </a:lnTo>
                <a:lnTo>
                  <a:pt x="2306" y="810"/>
                </a:lnTo>
                <a:lnTo>
                  <a:pt x="2318" y="824"/>
                </a:lnTo>
                <a:lnTo>
                  <a:pt x="2328" y="837"/>
                </a:lnTo>
                <a:lnTo>
                  <a:pt x="2337" y="852"/>
                </a:lnTo>
                <a:lnTo>
                  <a:pt x="2345" y="866"/>
                </a:lnTo>
                <a:lnTo>
                  <a:pt x="2351" y="882"/>
                </a:lnTo>
                <a:lnTo>
                  <a:pt x="2356" y="898"/>
                </a:lnTo>
                <a:lnTo>
                  <a:pt x="2360" y="914"/>
                </a:lnTo>
                <a:lnTo>
                  <a:pt x="2363" y="930"/>
                </a:lnTo>
                <a:lnTo>
                  <a:pt x="2365" y="947"/>
                </a:lnTo>
                <a:lnTo>
                  <a:pt x="2366" y="965"/>
                </a:lnTo>
                <a:lnTo>
                  <a:pt x="2366" y="981"/>
                </a:lnTo>
                <a:lnTo>
                  <a:pt x="2365" y="998"/>
                </a:lnTo>
                <a:lnTo>
                  <a:pt x="2364" y="1015"/>
                </a:lnTo>
                <a:lnTo>
                  <a:pt x="2361" y="1031"/>
                </a:lnTo>
                <a:lnTo>
                  <a:pt x="2359" y="1048"/>
                </a:lnTo>
                <a:lnTo>
                  <a:pt x="2355" y="1064"/>
                </a:lnTo>
                <a:lnTo>
                  <a:pt x="2351" y="1079"/>
                </a:lnTo>
                <a:lnTo>
                  <a:pt x="2347" y="1094"/>
                </a:lnTo>
                <a:lnTo>
                  <a:pt x="2342" y="1110"/>
                </a:lnTo>
                <a:lnTo>
                  <a:pt x="2336" y="1124"/>
                </a:lnTo>
                <a:lnTo>
                  <a:pt x="2331" y="1137"/>
                </a:lnTo>
                <a:lnTo>
                  <a:pt x="2325" y="1149"/>
                </a:lnTo>
                <a:lnTo>
                  <a:pt x="2319" y="1161"/>
                </a:lnTo>
                <a:lnTo>
                  <a:pt x="2313" y="1172"/>
                </a:lnTo>
                <a:lnTo>
                  <a:pt x="2306" y="1182"/>
                </a:lnTo>
                <a:lnTo>
                  <a:pt x="2301" y="1192"/>
                </a:lnTo>
                <a:lnTo>
                  <a:pt x="2298" y="1201"/>
                </a:lnTo>
                <a:lnTo>
                  <a:pt x="2298" y="1206"/>
                </a:lnTo>
                <a:lnTo>
                  <a:pt x="2298" y="1211"/>
                </a:lnTo>
                <a:lnTo>
                  <a:pt x="2300" y="1215"/>
                </a:lnTo>
                <a:lnTo>
                  <a:pt x="2302" y="1220"/>
                </a:lnTo>
                <a:lnTo>
                  <a:pt x="2306" y="1224"/>
                </a:lnTo>
                <a:lnTo>
                  <a:pt x="2310" y="1229"/>
                </a:lnTo>
                <a:lnTo>
                  <a:pt x="2316" y="1234"/>
                </a:lnTo>
                <a:lnTo>
                  <a:pt x="2324" y="1240"/>
                </a:lnTo>
                <a:lnTo>
                  <a:pt x="2356" y="1255"/>
                </a:lnTo>
                <a:lnTo>
                  <a:pt x="2407" y="1277"/>
                </a:lnTo>
                <a:lnTo>
                  <a:pt x="2437" y="1290"/>
                </a:lnTo>
                <a:lnTo>
                  <a:pt x="2469" y="1306"/>
                </a:lnTo>
                <a:lnTo>
                  <a:pt x="2503" y="1324"/>
                </a:lnTo>
                <a:lnTo>
                  <a:pt x="2538" y="1344"/>
                </a:lnTo>
                <a:lnTo>
                  <a:pt x="2555" y="1356"/>
                </a:lnTo>
                <a:lnTo>
                  <a:pt x="2572" y="1368"/>
                </a:lnTo>
                <a:lnTo>
                  <a:pt x="2589" y="1382"/>
                </a:lnTo>
                <a:lnTo>
                  <a:pt x="2606" y="1395"/>
                </a:lnTo>
                <a:lnTo>
                  <a:pt x="2623" y="1410"/>
                </a:lnTo>
                <a:lnTo>
                  <a:pt x="2639" y="1425"/>
                </a:lnTo>
                <a:lnTo>
                  <a:pt x="2654" y="1441"/>
                </a:lnTo>
                <a:lnTo>
                  <a:pt x="2669" y="1458"/>
                </a:lnTo>
                <a:lnTo>
                  <a:pt x="2682" y="1476"/>
                </a:lnTo>
                <a:lnTo>
                  <a:pt x="2695" y="1495"/>
                </a:lnTo>
                <a:lnTo>
                  <a:pt x="2707" y="1516"/>
                </a:lnTo>
                <a:lnTo>
                  <a:pt x="2719" y="1537"/>
                </a:lnTo>
                <a:lnTo>
                  <a:pt x="2728" y="1559"/>
                </a:lnTo>
                <a:lnTo>
                  <a:pt x="2738" y="1582"/>
                </a:lnTo>
                <a:lnTo>
                  <a:pt x="2746" y="1606"/>
                </a:lnTo>
                <a:lnTo>
                  <a:pt x="2752" y="1631"/>
                </a:lnTo>
                <a:lnTo>
                  <a:pt x="2756" y="1659"/>
                </a:lnTo>
                <a:lnTo>
                  <a:pt x="2757" y="1688"/>
                </a:lnTo>
                <a:lnTo>
                  <a:pt x="2754" y="1719"/>
                </a:lnTo>
                <a:lnTo>
                  <a:pt x="2749" y="1751"/>
                </a:lnTo>
                <a:lnTo>
                  <a:pt x="2741" y="1784"/>
                </a:lnTo>
                <a:lnTo>
                  <a:pt x="2729" y="1820"/>
                </a:lnTo>
                <a:lnTo>
                  <a:pt x="2715" y="1856"/>
                </a:lnTo>
                <a:lnTo>
                  <a:pt x="2697" y="1893"/>
                </a:lnTo>
                <a:lnTo>
                  <a:pt x="2677" y="1930"/>
                </a:lnTo>
                <a:lnTo>
                  <a:pt x="2654" y="1969"/>
                </a:lnTo>
                <a:lnTo>
                  <a:pt x="2628" y="2007"/>
                </a:lnTo>
                <a:lnTo>
                  <a:pt x="2597" y="2046"/>
                </a:lnTo>
                <a:lnTo>
                  <a:pt x="2565" y="2085"/>
                </a:lnTo>
                <a:lnTo>
                  <a:pt x="2530" y="2123"/>
                </a:lnTo>
                <a:lnTo>
                  <a:pt x="2491" y="2161"/>
                </a:lnTo>
                <a:lnTo>
                  <a:pt x="2450" y="2198"/>
                </a:lnTo>
                <a:lnTo>
                  <a:pt x="2405" y="2235"/>
                </a:lnTo>
                <a:lnTo>
                  <a:pt x="2357" y="2271"/>
                </a:lnTo>
                <a:lnTo>
                  <a:pt x="2307" y="2305"/>
                </a:lnTo>
                <a:lnTo>
                  <a:pt x="2253" y="2338"/>
                </a:lnTo>
                <a:lnTo>
                  <a:pt x="2197" y="2370"/>
                </a:lnTo>
                <a:lnTo>
                  <a:pt x="2137" y="2400"/>
                </a:lnTo>
                <a:lnTo>
                  <a:pt x="2075" y="2428"/>
                </a:lnTo>
                <a:lnTo>
                  <a:pt x="2009" y="2454"/>
                </a:lnTo>
                <a:lnTo>
                  <a:pt x="1940" y="2478"/>
                </a:lnTo>
                <a:lnTo>
                  <a:pt x="1869" y="2500"/>
                </a:lnTo>
                <a:lnTo>
                  <a:pt x="1794" y="2518"/>
                </a:lnTo>
                <a:lnTo>
                  <a:pt x="1716" y="2534"/>
                </a:lnTo>
                <a:lnTo>
                  <a:pt x="1636" y="2547"/>
                </a:lnTo>
                <a:lnTo>
                  <a:pt x="1552" y="2557"/>
                </a:lnTo>
                <a:lnTo>
                  <a:pt x="1466" y="2563"/>
                </a:lnTo>
                <a:lnTo>
                  <a:pt x="1376" y="2566"/>
                </a:lnTo>
                <a:lnTo>
                  <a:pt x="1287" y="2565"/>
                </a:lnTo>
                <a:lnTo>
                  <a:pt x="1201" y="2562"/>
                </a:lnTo>
                <a:lnTo>
                  <a:pt x="1117" y="2555"/>
                </a:lnTo>
                <a:lnTo>
                  <a:pt x="1037" y="2545"/>
                </a:lnTo>
                <a:lnTo>
                  <a:pt x="961" y="2533"/>
                </a:lnTo>
                <a:lnTo>
                  <a:pt x="887" y="2518"/>
                </a:lnTo>
                <a:lnTo>
                  <a:pt x="816" y="2501"/>
                </a:lnTo>
                <a:lnTo>
                  <a:pt x="749" y="2480"/>
                </a:lnTo>
                <a:lnTo>
                  <a:pt x="684" y="2458"/>
                </a:lnTo>
                <a:lnTo>
                  <a:pt x="623" y="2434"/>
                </a:lnTo>
                <a:lnTo>
                  <a:pt x="564" y="2409"/>
                </a:lnTo>
                <a:lnTo>
                  <a:pt x="509" y="2381"/>
                </a:lnTo>
                <a:lnTo>
                  <a:pt x="456" y="2351"/>
                </a:lnTo>
                <a:lnTo>
                  <a:pt x="406" y="2320"/>
                </a:lnTo>
                <a:lnTo>
                  <a:pt x="359" y="2288"/>
                </a:lnTo>
                <a:lnTo>
                  <a:pt x="316" y="2255"/>
                </a:lnTo>
                <a:lnTo>
                  <a:pt x="274" y="2220"/>
                </a:lnTo>
                <a:lnTo>
                  <a:pt x="237" y="2184"/>
                </a:lnTo>
                <a:lnTo>
                  <a:pt x="202" y="2148"/>
                </a:lnTo>
                <a:lnTo>
                  <a:pt x="170" y="2111"/>
                </a:lnTo>
                <a:lnTo>
                  <a:pt x="140" y="2073"/>
                </a:lnTo>
                <a:lnTo>
                  <a:pt x="114" y="2036"/>
                </a:lnTo>
                <a:lnTo>
                  <a:pt x="91" y="1998"/>
                </a:lnTo>
                <a:lnTo>
                  <a:pt x="70" y="1960"/>
                </a:lnTo>
                <a:lnTo>
                  <a:pt x="51" y="1921"/>
                </a:lnTo>
                <a:lnTo>
                  <a:pt x="36" y="1883"/>
                </a:lnTo>
                <a:lnTo>
                  <a:pt x="23" y="1846"/>
                </a:lnTo>
                <a:lnTo>
                  <a:pt x="13" y="1808"/>
                </a:lnTo>
                <a:lnTo>
                  <a:pt x="6" y="1771"/>
                </a:lnTo>
                <a:lnTo>
                  <a:pt x="2" y="1735"/>
                </a:lnTo>
                <a:lnTo>
                  <a:pt x="0" y="1701"/>
                </a:lnTo>
                <a:lnTo>
                  <a:pt x="1" y="1667"/>
                </a:lnTo>
                <a:lnTo>
                  <a:pt x="4" y="1632"/>
                </a:lnTo>
                <a:lnTo>
                  <a:pt x="11" y="1596"/>
                </a:lnTo>
                <a:lnTo>
                  <a:pt x="20" y="1559"/>
                </a:lnTo>
                <a:lnTo>
                  <a:pt x="32" y="1521"/>
                </a:lnTo>
                <a:lnTo>
                  <a:pt x="47" y="1481"/>
                </a:lnTo>
                <a:lnTo>
                  <a:pt x="64" y="1441"/>
                </a:lnTo>
                <a:lnTo>
                  <a:pt x="83" y="1400"/>
                </a:lnTo>
                <a:lnTo>
                  <a:pt x="104" y="1357"/>
                </a:lnTo>
                <a:lnTo>
                  <a:pt x="127" y="1315"/>
                </a:lnTo>
                <a:lnTo>
                  <a:pt x="152" y="1272"/>
                </a:lnTo>
                <a:lnTo>
                  <a:pt x="179" y="1228"/>
                </a:lnTo>
                <a:lnTo>
                  <a:pt x="207" y="1185"/>
                </a:lnTo>
                <a:lnTo>
                  <a:pt x="237" y="1142"/>
                </a:lnTo>
                <a:lnTo>
                  <a:pt x="267" y="1099"/>
                </a:lnTo>
                <a:lnTo>
                  <a:pt x="300" y="1056"/>
                </a:lnTo>
                <a:lnTo>
                  <a:pt x="333" y="1013"/>
                </a:lnTo>
                <a:lnTo>
                  <a:pt x="367" y="971"/>
                </a:lnTo>
                <a:lnTo>
                  <a:pt x="402" y="929"/>
                </a:lnTo>
                <a:lnTo>
                  <a:pt x="437" y="889"/>
                </a:lnTo>
                <a:lnTo>
                  <a:pt x="473" y="849"/>
                </a:lnTo>
                <a:lnTo>
                  <a:pt x="510" y="810"/>
                </a:lnTo>
                <a:lnTo>
                  <a:pt x="546" y="772"/>
                </a:lnTo>
                <a:lnTo>
                  <a:pt x="582" y="736"/>
                </a:lnTo>
                <a:lnTo>
                  <a:pt x="619" y="701"/>
                </a:lnTo>
                <a:lnTo>
                  <a:pt x="655" y="667"/>
                </a:lnTo>
                <a:lnTo>
                  <a:pt x="690" y="636"/>
                </a:lnTo>
                <a:lnTo>
                  <a:pt x="726" y="606"/>
                </a:lnTo>
                <a:lnTo>
                  <a:pt x="761" y="579"/>
                </a:lnTo>
                <a:lnTo>
                  <a:pt x="794" y="553"/>
                </a:lnTo>
                <a:lnTo>
                  <a:pt x="827" y="529"/>
                </a:lnTo>
                <a:lnTo>
                  <a:pt x="860" y="508"/>
                </a:lnTo>
                <a:lnTo>
                  <a:pt x="891" y="490"/>
                </a:lnTo>
                <a:lnTo>
                  <a:pt x="921" y="473"/>
                </a:lnTo>
                <a:lnTo>
                  <a:pt x="951" y="458"/>
                </a:lnTo>
                <a:lnTo>
                  <a:pt x="981" y="445"/>
                </a:lnTo>
                <a:lnTo>
                  <a:pt x="1010" y="433"/>
                </a:lnTo>
                <a:lnTo>
                  <a:pt x="1038" y="422"/>
                </a:lnTo>
                <a:lnTo>
                  <a:pt x="1067" y="413"/>
                </a:lnTo>
                <a:lnTo>
                  <a:pt x="1095" y="405"/>
                </a:lnTo>
                <a:lnTo>
                  <a:pt x="1122" y="398"/>
                </a:lnTo>
                <a:lnTo>
                  <a:pt x="1149" y="391"/>
                </a:lnTo>
                <a:lnTo>
                  <a:pt x="1176" y="387"/>
                </a:lnTo>
                <a:lnTo>
                  <a:pt x="1202" y="384"/>
                </a:lnTo>
                <a:lnTo>
                  <a:pt x="1227" y="381"/>
                </a:lnTo>
                <a:lnTo>
                  <a:pt x="1251" y="380"/>
                </a:lnTo>
                <a:lnTo>
                  <a:pt x="1275" y="380"/>
                </a:lnTo>
                <a:lnTo>
                  <a:pt x="1299" y="381"/>
                </a:lnTo>
                <a:lnTo>
                  <a:pt x="1321" y="383"/>
                </a:lnTo>
                <a:lnTo>
                  <a:pt x="1343" y="385"/>
                </a:lnTo>
                <a:lnTo>
                  <a:pt x="1364" y="389"/>
                </a:lnTo>
                <a:lnTo>
                  <a:pt x="1384" y="393"/>
                </a:lnTo>
                <a:lnTo>
                  <a:pt x="1404" y="399"/>
                </a:lnTo>
                <a:lnTo>
                  <a:pt x="1423" y="404"/>
                </a:lnTo>
                <a:lnTo>
                  <a:pt x="1440" y="411"/>
                </a:lnTo>
                <a:lnTo>
                  <a:pt x="1457" y="418"/>
                </a:lnTo>
                <a:lnTo>
                  <a:pt x="1472" y="425"/>
                </a:lnTo>
                <a:lnTo>
                  <a:pt x="1487" y="433"/>
                </a:lnTo>
                <a:lnTo>
                  <a:pt x="1501" y="442"/>
                </a:lnTo>
                <a:lnTo>
                  <a:pt x="1514" y="451"/>
                </a:lnTo>
                <a:lnTo>
                  <a:pt x="1526" y="460"/>
                </a:lnTo>
                <a:lnTo>
                  <a:pt x="1536" y="470"/>
                </a:lnTo>
                <a:lnTo>
                  <a:pt x="1546" y="480"/>
                </a:lnTo>
                <a:lnTo>
                  <a:pt x="1554" y="490"/>
                </a:lnTo>
                <a:lnTo>
                  <a:pt x="1561" y="501"/>
                </a:lnTo>
                <a:lnTo>
                  <a:pt x="1567" y="512"/>
                </a:lnTo>
                <a:lnTo>
                  <a:pt x="1572" y="523"/>
                </a:lnTo>
                <a:lnTo>
                  <a:pt x="1576" y="536"/>
                </a:lnTo>
                <a:lnTo>
                  <a:pt x="1580" y="549"/>
                </a:lnTo>
                <a:lnTo>
                  <a:pt x="1583" y="561"/>
                </a:lnTo>
                <a:lnTo>
                  <a:pt x="1585" y="574"/>
                </a:lnTo>
                <a:lnTo>
                  <a:pt x="1587" y="588"/>
                </a:lnTo>
                <a:lnTo>
                  <a:pt x="1588" y="601"/>
                </a:lnTo>
                <a:lnTo>
                  <a:pt x="1590" y="629"/>
                </a:lnTo>
                <a:lnTo>
                  <a:pt x="1590" y="656"/>
                </a:lnTo>
                <a:lnTo>
                  <a:pt x="1589" y="685"/>
                </a:lnTo>
                <a:lnTo>
                  <a:pt x="1586" y="711"/>
                </a:lnTo>
                <a:lnTo>
                  <a:pt x="1580" y="761"/>
                </a:lnTo>
                <a:lnTo>
                  <a:pt x="1574" y="802"/>
                </a:lnTo>
                <a:lnTo>
                  <a:pt x="1572" y="820"/>
                </a:lnTo>
                <a:lnTo>
                  <a:pt x="1571" y="833"/>
                </a:lnTo>
                <a:lnTo>
                  <a:pt x="1571" y="838"/>
                </a:lnTo>
                <a:lnTo>
                  <a:pt x="1571" y="842"/>
                </a:lnTo>
                <a:lnTo>
                  <a:pt x="1572" y="845"/>
                </a:lnTo>
                <a:lnTo>
                  <a:pt x="1573" y="848"/>
                </a:lnTo>
                <a:close/>
                <a:moveTo>
                  <a:pt x="2306" y="680"/>
                </a:moveTo>
                <a:lnTo>
                  <a:pt x="2296" y="680"/>
                </a:lnTo>
                <a:lnTo>
                  <a:pt x="2287" y="679"/>
                </a:lnTo>
                <a:lnTo>
                  <a:pt x="2277" y="678"/>
                </a:lnTo>
                <a:lnTo>
                  <a:pt x="2268" y="675"/>
                </a:lnTo>
                <a:lnTo>
                  <a:pt x="2260" y="671"/>
                </a:lnTo>
                <a:lnTo>
                  <a:pt x="2252" y="667"/>
                </a:lnTo>
                <a:lnTo>
                  <a:pt x="2244" y="662"/>
                </a:lnTo>
                <a:lnTo>
                  <a:pt x="2238" y="656"/>
                </a:lnTo>
                <a:lnTo>
                  <a:pt x="2231" y="650"/>
                </a:lnTo>
                <a:lnTo>
                  <a:pt x="2225" y="643"/>
                </a:lnTo>
                <a:lnTo>
                  <a:pt x="2220" y="636"/>
                </a:lnTo>
                <a:lnTo>
                  <a:pt x="2216" y="628"/>
                </a:lnTo>
                <a:lnTo>
                  <a:pt x="2212" y="620"/>
                </a:lnTo>
                <a:lnTo>
                  <a:pt x="2209" y="611"/>
                </a:lnTo>
                <a:lnTo>
                  <a:pt x="2207" y="602"/>
                </a:lnTo>
                <a:lnTo>
                  <a:pt x="2206" y="593"/>
                </a:lnTo>
                <a:lnTo>
                  <a:pt x="2206" y="583"/>
                </a:lnTo>
                <a:lnTo>
                  <a:pt x="2206" y="574"/>
                </a:lnTo>
                <a:lnTo>
                  <a:pt x="2208" y="565"/>
                </a:lnTo>
                <a:lnTo>
                  <a:pt x="2210" y="556"/>
                </a:lnTo>
                <a:lnTo>
                  <a:pt x="2214" y="548"/>
                </a:lnTo>
                <a:lnTo>
                  <a:pt x="2218" y="540"/>
                </a:lnTo>
                <a:lnTo>
                  <a:pt x="2223" y="531"/>
                </a:lnTo>
                <a:lnTo>
                  <a:pt x="2228" y="524"/>
                </a:lnTo>
                <a:lnTo>
                  <a:pt x="2234" y="518"/>
                </a:lnTo>
                <a:lnTo>
                  <a:pt x="2241" y="512"/>
                </a:lnTo>
                <a:lnTo>
                  <a:pt x="2248" y="507"/>
                </a:lnTo>
                <a:lnTo>
                  <a:pt x="2256" y="502"/>
                </a:lnTo>
                <a:lnTo>
                  <a:pt x="2265" y="499"/>
                </a:lnTo>
                <a:lnTo>
                  <a:pt x="2273" y="496"/>
                </a:lnTo>
                <a:lnTo>
                  <a:pt x="2282" y="494"/>
                </a:lnTo>
                <a:lnTo>
                  <a:pt x="2293" y="493"/>
                </a:lnTo>
                <a:lnTo>
                  <a:pt x="2295" y="492"/>
                </a:lnTo>
                <a:lnTo>
                  <a:pt x="2297" y="492"/>
                </a:lnTo>
                <a:lnTo>
                  <a:pt x="2300" y="492"/>
                </a:lnTo>
                <a:lnTo>
                  <a:pt x="2301" y="492"/>
                </a:lnTo>
                <a:lnTo>
                  <a:pt x="2304" y="492"/>
                </a:lnTo>
                <a:lnTo>
                  <a:pt x="2305" y="492"/>
                </a:lnTo>
                <a:lnTo>
                  <a:pt x="2317" y="492"/>
                </a:lnTo>
                <a:lnTo>
                  <a:pt x="2325" y="491"/>
                </a:lnTo>
                <a:lnTo>
                  <a:pt x="2325" y="491"/>
                </a:lnTo>
                <a:lnTo>
                  <a:pt x="2325" y="492"/>
                </a:lnTo>
                <a:lnTo>
                  <a:pt x="2346" y="492"/>
                </a:lnTo>
                <a:lnTo>
                  <a:pt x="2367" y="494"/>
                </a:lnTo>
                <a:lnTo>
                  <a:pt x="2388" y="497"/>
                </a:lnTo>
                <a:lnTo>
                  <a:pt x="2409" y="500"/>
                </a:lnTo>
                <a:lnTo>
                  <a:pt x="2429" y="505"/>
                </a:lnTo>
                <a:lnTo>
                  <a:pt x="2448" y="510"/>
                </a:lnTo>
                <a:lnTo>
                  <a:pt x="2468" y="517"/>
                </a:lnTo>
                <a:lnTo>
                  <a:pt x="2486" y="524"/>
                </a:lnTo>
                <a:lnTo>
                  <a:pt x="2505" y="533"/>
                </a:lnTo>
                <a:lnTo>
                  <a:pt x="2524" y="543"/>
                </a:lnTo>
                <a:lnTo>
                  <a:pt x="2541" y="553"/>
                </a:lnTo>
                <a:lnTo>
                  <a:pt x="2558" y="563"/>
                </a:lnTo>
                <a:lnTo>
                  <a:pt x="2574" y="575"/>
                </a:lnTo>
                <a:lnTo>
                  <a:pt x="2589" y="587"/>
                </a:lnTo>
                <a:lnTo>
                  <a:pt x="2604" y="600"/>
                </a:lnTo>
                <a:lnTo>
                  <a:pt x="2619" y="614"/>
                </a:lnTo>
                <a:lnTo>
                  <a:pt x="2633" y="628"/>
                </a:lnTo>
                <a:lnTo>
                  <a:pt x="2646" y="643"/>
                </a:lnTo>
                <a:lnTo>
                  <a:pt x="2659" y="659"/>
                </a:lnTo>
                <a:lnTo>
                  <a:pt x="2670" y="676"/>
                </a:lnTo>
                <a:lnTo>
                  <a:pt x="2681" y="692"/>
                </a:lnTo>
                <a:lnTo>
                  <a:pt x="2691" y="710"/>
                </a:lnTo>
                <a:lnTo>
                  <a:pt x="2700" y="727"/>
                </a:lnTo>
                <a:lnTo>
                  <a:pt x="2708" y="746"/>
                </a:lnTo>
                <a:lnTo>
                  <a:pt x="2715" y="764"/>
                </a:lnTo>
                <a:lnTo>
                  <a:pt x="2722" y="784"/>
                </a:lnTo>
                <a:lnTo>
                  <a:pt x="2727" y="803"/>
                </a:lnTo>
                <a:lnTo>
                  <a:pt x="2733" y="824"/>
                </a:lnTo>
                <a:lnTo>
                  <a:pt x="2737" y="844"/>
                </a:lnTo>
                <a:lnTo>
                  <a:pt x="2739" y="865"/>
                </a:lnTo>
                <a:lnTo>
                  <a:pt x="2741" y="886"/>
                </a:lnTo>
                <a:lnTo>
                  <a:pt x="2741" y="907"/>
                </a:lnTo>
                <a:lnTo>
                  <a:pt x="2742" y="907"/>
                </a:lnTo>
                <a:lnTo>
                  <a:pt x="2742" y="908"/>
                </a:lnTo>
                <a:lnTo>
                  <a:pt x="2742" y="909"/>
                </a:lnTo>
                <a:lnTo>
                  <a:pt x="2741" y="909"/>
                </a:lnTo>
                <a:lnTo>
                  <a:pt x="2741" y="920"/>
                </a:lnTo>
                <a:lnTo>
                  <a:pt x="2741" y="932"/>
                </a:lnTo>
                <a:lnTo>
                  <a:pt x="2740" y="942"/>
                </a:lnTo>
                <a:lnTo>
                  <a:pt x="2739" y="953"/>
                </a:lnTo>
                <a:lnTo>
                  <a:pt x="2739" y="953"/>
                </a:lnTo>
                <a:lnTo>
                  <a:pt x="2739" y="959"/>
                </a:lnTo>
                <a:lnTo>
                  <a:pt x="2738" y="961"/>
                </a:lnTo>
                <a:lnTo>
                  <a:pt x="2737" y="971"/>
                </a:lnTo>
                <a:lnTo>
                  <a:pt x="2735" y="980"/>
                </a:lnTo>
                <a:lnTo>
                  <a:pt x="2734" y="989"/>
                </a:lnTo>
                <a:lnTo>
                  <a:pt x="2731" y="996"/>
                </a:lnTo>
                <a:lnTo>
                  <a:pt x="2729" y="1006"/>
                </a:lnTo>
                <a:lnTo>
                  <a:pt x="2725" y="1014"/>
                </a:lnTo>
                <a:lnTo>
                  <a:pt x="2721" y="1023"/>
                </a:lnTo>
                <a:lnTo>
                  <a:pt x="2716" y="1030"/>
                </a:lnTo>
                <a:lnTo>
                  <a:pt x="2711" y="1037"/>
                </a:lnTo>
                <a:lnTo>
                  <a:pt x="2705" y="1044"/>
                </a:lnTo>
                <a:lnTo>
                  <a:pt x="2698" y="1050"/>
                </a:lnTo>
                <a:lnTo>
                  <a:pt x="2691" y="1055"/>
                </a:lnTo>
                <a:lnTo>
                  <a:pt x="2683" y="1059"/>
                </a:lnTo>
                <a:lnTo>
                  <a:pt x="2675" y="1063"/>
                </a:lnTo>
                <a:lnTo>
                  <a:pt x="2666" y="1066"/>
                </a:lnTo>
                <a:lnTo>
                  <a:pt x="2658" y="1068"/>
                </a:lnTo>
                <a:lnTo>
                  <a:pt x="2649" y="1069"/>
                </a:lnTo>
                <a:lnTo>
                  <a:pt x="2640" y="1070"/>
                </a:lnTo>
                <a:lnTo>
                  <a:pt x="2630" y="1069"/>
                </a:lnTo>
                <a:lnTo>
                  <a:pt x="2620" y="1068"/>
                </a:lnTo>
                <a:lnTo>
                  <a:pt x="2611" y="1065"/>
                </a:lnTo>
                <a:lnTo>
                  <a:pt x="2602" y="1062"/>
                </a:lnTo>
                <a:lnTo>
                  <a:pt x="2594" y="1058"/>
                </a:lnTo>
                <a:lnTo>
                  <a:pt x="2586" y="1053"/>
                </a:lnTo>
                <a:lnTo>
                  <a:pt x="2579" y="1047"/>
                </a:lnTo>
                <a:lnTo>
                  <a:pt x="2572" y="1041"/>
                </a:lnTo>
                <a:lnTo>
                  <a:pt x="2567" y="1034"/>
                </a:lnTo>
                <a:lnTo>
                  <a:pt x="2561" y="1027"/>
                </a:lnTo>
                <a:lnTo>
                  <a:pt x="2557" y="1019"/>
                </a:lnTo>
                <a:lnTo>
                  <a:pt x="2553" y="1011"/>
                </a:lnTo>
                <a:lnTo>
                  <a:pt x="2550" y="1003"/>
                </a:lnTo>
                <a:lnTo>
                  <a:pt x="2548" y="994"/>
                </a:lnTo>
                <a:lnTo>
                  <a:pt x="2547" y="985"/>
                </a:lnTo>
                <a:lnTo>
                  <a:pt x="2547" y="976"/>
                </a:lnTo>
                <a:lnTo>
                  <a:pt x="2547" y="967"/>
                </a:lnTo>
                <a:lnTo>
                  <a:pt x="2549" y="957"/>
                </a:lnTo>
                <a:lnTo>
                  <a:pt x="2551" y="946"/>
                </a:lnTo>
                <a:lnTo>
                  <a:pt x="2552" y="937"/>
                </a:lnTo>
                <a:lnTo>
                  <a:pt x="2552" y="937"/>
                </a:lnTo>
                <a:lnTo>
                  <a:pt x="2553" y="932"/>
                </a:lnTo>
                <a:lnTo>
                  <a:pt x="2554" y="919"/>
                </a:lnTo>
                <a:lnTo>
                  <a:pt x="2554" y="909"/>
                </a:lnTo>
                <a:lnTo>
                  <a:pt x="2554" y="909"/>
                </a:lnTo>
                <a:lnTo>
                  <a:pt x="2554" y="908"/>
                </a:lnTo>
                <a:lnTo>
                  <a:pt x="2554" y="907"/>
                </a:lnTo>
                <a:lnTo>
                  <a:pt x="2554" y="907"/>
                </a:lnTo>
                <a:lnTo>
                  <a:pt x="2554" y="896"/>
                </a:lnTo>
                <a:lnTo>
                  <a:pt x="2553" y="884"/>
                </a:lnTo>
                <a:lnTo>
                  <a:pt x="2552" y="873"/>
                </a:lnTo>
                <a:lnTo>
                  <a:pt x="2550" y="862"/>
                </a:lnTo>
                <a:lnTo>
                  <a:pt x="2547" y="851"/>
                </a:lnTo>
                <a:lnTo>
                  <a:pt x="2544" y="840"/>
                </a:lnTo>
                <a:lnTo>
                  <a:pt x="2540" y="829"/>
                </a:lnTo>
                <a:lnTo>
                  <a:pt x="2536" y="819"/>
                </a:lnTo>
                <a:lnTo>
                  <a:pt x="2532" y="808"/>
                </a:lnTo>
                <a:lnTo>
                  <a:pt x="2527" y="798"/>
                </a:lnTo>
                <a:lnTo>
                  <a:pt x="2521" y="789"/>
                </a:lnTo>
                <a:lnTo>
                  <a:pt x="2515" y="779"/>
                </a:lnTo>
                <a:lnTo>
                  <a:pt x="2508" y="770"/>
                </a:lnTo>
                <a:lnTo>
                  <a:pt x="2501" y="762"/>
                </a:lnTo>
                <a:lnTo>
                  <a:pt x="2494" y="753"/>
                </a:lnTo>
                <a:lnTo>
                  <a:pt x="2486" y="746"/>
                </a:lnTo>
                <a:lnTo>
                  <a:pt x="2478" y="738"/>
                </a:lnTo>
                <a:lnTo>
                  <a:pt x="2470" y="731"/>
                </a:lnTo>
                <a:lnTo>
                  <a:pt x="2462" y="724"/>
                </a:lnTo>
                <a:lnTo>
                  <a:pt x="2453" y="718"/>
                </a:lnTo>
                <a:lnTo>
                  <a:pt x="2443" y="712"/>
                </a:lnTo>
                <a:lnTo>
                  <a:pt x="2434" y="706"/>
                </a:lnTo>
                <a:lnTo>
                  <a:pt x="2424" y="701"/>
                </a:lnTo>
                <a:lnTo>
                  <a:pt x="2414" y="697"/>
                </a:lnTo>
                <a:lnTo>
                  <a:pt x="2404" y="693"/>
                </a:lnTo>
                <a:lnTo>
                  <a:pt x="2392" y="689"/>
                </a:lnTo>
                <a:lnTo>
                  <a:pt x="2381" y="686"/>
                </a:lnTo>
                <a:lnTo>
                  <a:pt x="2370" y="684"/>
                </a:lnTo>
                <a:lnTo>
                  <a:pt x="2359" y="682"/>
                </a:lnTo>
                <a:lnTo>
                  <a:pt x="2348" y="680"/>
                </a:lnTo>
                <a:lnTo>
                  <a:pt x="2336" y="679"/>
                </a:lnTo>
                <a:lnTo>
                  <a:pt x="2325" y="679"/>
                </a:lnTo>
                <a:lnTo>
                  <a:pt x="2325" y="679"/>
                </a:lnTo>
                <a:lnTo>
                  <a:pt x="2325" y="679"/>
                </a:lnTo>
                <a:lnTo>
                  <a:pt x="2314" y="679"/>
                </a:lnTo>
                <a:lnTo>
                  <a:pt x="2311" y="679"/>
                </a:lnTo>
                <a:lnTo>
                  <a:pt x="2311" y="679"/>
                </a:lnTo>
                <a:lnTo>
                  <a:pt x="2309" y="680"/>
                </a:lnTo>
                <a:lnTo>
                  <a:pt x="2309" y="680"/>
                </a:lnTo>
                <a:lnTo>
                  <a:pt x="2306" y="680"/>
                </a:lnTo>
                <a:close/>
                <a:moveTo>
                  <a:pt x="2202" y="312"/>
                </a:moveTo>
                <a:lnTo>
                  <a:pt x="2187" y="314"/>
                </a:lnTo>
                <a:lnTo>
                  <a:pt x="2171" y="315"/>
                </a:lnTo>
                <a:lnTo>
                  <a:pt x="2156" y="314"/>
                </a:lnTo>
                <a:lnTo>
                  <a:pt x="2142" y="312"/>
                </a:lnTo>
                <a:lnTo>
                  <a:pt x="2128" y="309"/>
                </a:lnTo>
                <a:lnTo>
                  <a:pt x="2115" y="304"/>
                </a:lnTo>
                <a:lnTo>
                  <a:pt x="2102" y="298"/>
                </a:lnTo>
                <a:lnTo>
                  <a:pt x="2089" y="290"/>
                </a:lnTo>
                <a:lnTo>
                  <a:pt x="2078" y="282"/>
                </a:lnTo>
                <a:lnTo>
                  <a:pt x="2067" y="273"/>
                </a:lnTo>
                <a:lnTo>
                  <a:pt x="2056" y="262"/>
                </a:lnTo>
                <a:lnTo>
                  <a:pt x="2048" y="250"/>
                </a:lnTo>
                <a:lnTo>
                  <a:pt x="2040" y="237"/>
                </a:lnTo>
                <a:lnTo>
                  <a:pt x="2034" y="224"/>
                </a:lnTo>
                <a:lnTo>
                  <a:pt x="2028" y="210"/>
                </a:lnTo>
                <a:lnTo>
                  <a:pt x="2025" y="196"/>
                </a:lnTo>
                <a:lnTo>
                  <a:pt x="2022" y="181"/>
                </a:lnTo>
                <a:lnTo>
                  <a:pt x="2021" y="166"/>
                </a:lnTo>
                <a:lnTo>
                  <a:pt x="2022" y="151"/>
                </a:lnTo>
                <a:lnTo>
                  <a:pt x="2024" y="137"/>
                </a:lnTo>
                <a:lnTo>
                  <a:pt x="2028" y="123"/>
                </a:lnTo>
                <a:lnTo>
                  <a:pt x="2032" y="108"/>
                </a:lnTo>
                <a:lnTo>
                  <a:pt x="2038" y="95"/>
                </a:lnTo>
                <a:lnTo>
                  <a:pt x="2046" y="83"/>
                </a:lnTo>
                <a:lnTo>
                  <a:pt x="2054" y="72"/>
                </a:lnTo>
                <a:lnTo>
                  <a:pt x="2065" y="61"/>
                </a:lnTo>
                <a:lnTo>
                  <a:pt x="2075" y="51"/>
                </a:lnTo>
                <a:lnTo>
                  <a:pt x="2086" y="42"/>
                </a:lnTo>
                <a:lnTo>
                  <a:pt x="2099" y="35"/>
                </a:lnTo>
                <a:lnTo>
                  <a:pt x="2112" y="28"/>
                </a:lnTo>
                <a:lnTo>
                  <a:pt x="2126" y="23"/>
                </a:lnTo>
                <a:lnTo>
                  <a:pt x="2141" y="19"/>
                </a:lnTo>
                <a:lnTo>
                  <a:pt x="2142" y="19"/>
                </a:lnTo>
                <a:lnTo>
                  <a:pt x="2143" y="19"/>
                </a:lnTo>
                <a:lnTo>
                  <a:pt x="2161" y="15"/>
                </a:lnTo>
                <a:lnTo>
                  <a:pt x="2167" y="14"/>
                </a:lnTo>
                <a:lnTo>
                  <a:pt x="2178" y="12"/>
                </a:lnTo>
                <a:lnTo>
                  <a:pt x="2194" y="10"/>
                </a:lnTo>
                <a:lnTo>
                  <a:pt x="2227" y="6"/>
                </a:lnTo>
                <a:lnTo>
                  <a:pt x="2259" y="3"/>
                </a:lnTo>
                <a:lnTo>
                  <a:pt x="2293" y="1"/>
                </a:lnTo>
                <a:lnTo>
                  <a:pt x="2325" y="0"/>
                </a:lnTo>
                <a:lnTo>
                  <a:pt x="2325" y="0"/>
                </a:lnTo>
                <a:lnTo>
                  <a:pt x="2325" y="1"/>
                </a:lnTo>
                <a:lnTo>
                  <a:pt x="2348" y="1"/>
                </a:lnTo>
                <a:lnTo>
                  <a:pt x="2371" y="2"/>
                </a:lnTo>
                <a:lnTo>
                  <a:pt x="2394" y="3"/>
                </a:lnTo>
                <a:lnTo>
                  <a:pt x="2418" y="5"/>
                </a:lnTo>
                <a:lnTo>
                  <a:pt x="2441" y="8"/>
                </a:lnTo>
                <a:lnTo>
                  <a:pt x="2463" y="11"/>
                </a:lnTo>
                <a:lnTo>
                  <a:pt x="2485" y="15"/>
                </a:lnTo>
                <a:lnTo>
                  <a:pt x="2507" y="19"/>
                </a:lnTo>
                <a:lnTo>
                  <a:pt x="2530" y="24"/>
                </a:lnTo>
                <a:lnTo>
                  <a:pt x="2552" y="29"/>
                </a:lnTo>
                <a:lnTo>
                  <a:pt x="2574" y="35"/>
                </a:lnTo>
                <a:lnTo>
                  <a:pt x="2595" y="41"/>
                </a:lnTo>
                <a:lnTo>
                  <a:pt x="2616" y="48"/>
                </a:lnTo>
                <a:lnTo>
                  <a:pt x="2638" y="55"/>
                </a:lnTo>
                <a:lnTo>
                  <a:pt x="2658" y="63"/>
                </a:lnTo>
                <a:lnTo>
                  <a:pt x="2679" y="72"/>
                </a:lnTo>
                <a:lnTo>
                  <a:pt x="2699" y="80"/>
                </a:lnTo>
                <a:lnTo>
                  <a:pt x="2719" y="90"/>
                </a:lnTo>
                <a:lnTo>
                  <a:pt x="2739" y="99"/>
                </a:lnTo>
                <a:lnTo>
                  <a:pt x="2758" y="109"/>
                </a:lnTo>
                <a:lnTo>
                  <a:pt x="2777" y="121"/>
                </a:lnTo>
                <a:lnTo>
                  <a:pt x="2796" y="132"/>
                </a:lnTo>
                <a:lnTo>
                  <a:pt x="2815" y="144"/>
                </a:lnTo>
                <a:lnTo>
                  <a:pt x="2833" y="155"/>
                </a:lnTo>
                <a:lnTo>
                  <a:pt x="2852" y="168"/>
                </a:lnTo>
                <a:lnTo>
                  <a:pt x="2869" y="181"/>
                </a:lnTo>
                <a:lnTo>
                  <a:pt x="2886" y="194"/>
                </a:lnTo>
                <a:lnTo>
                  <a:pt x="2903" y="207"/>
                </a:lnTo>
                <a:lnTo>
                  <a:pt x="2920" y="221"/>
                </a:lnTo>
                <a:lnTo>
                  <a:pt x="2936" y="236"/>
                </a:lnTo>
                <a:lnTo>
                  <a:pt x="2951" y="250"/>
                </a:lnTo>
                <a:lnTo>
                  <a:pt x="2968" y="266"/>
                </a:lnTo>
                <a:lnTo>
                  <a:pt x="2983" y="282"/>
                </a:lnTo>
                <a:lnTo>
                  <a:pt x="2998" y="298"/>
                </a:lnTo>
                <a:lnTo>
                  <a:pt x="3012" y="314"/>
                </a:lnTo>
                <a:lnTo>
                  <a:pt x="3026" y="330"/>
                </a:lnTo>
                <a:lnTo>
                  <a:pt x="3039" y="347"/>
                </a:lnTo>
                <a:lnTo>
                  <a:pt x="3053" y="364"/>
                </a:lnTo>
                <a:lnTo>
                  <a:pt x="3065" y="382"/>
                </a:lnTo>
                <a:lnTo>
                  <a:pt x="3079" y="400"/>
                </a:lnTo>
                <a:lnTo>
                  <a:pt x="3091" y="419"/>
                </a:lnTo>
                <a:lnTo>
                  <a:pt x="3102" y="437"/>
                </a:lnTo>
                <a:lnTo>
                  <a:pt x="3113" y="456"/>
                </a:lnTo>
                <a:lnTo>
                  <a:pt x="3124" y="475"/>
                </a:lnTo>
                <a:lnTo>
                  <a:pt x="3134" y="494"/>
                </a:lnTo>
                <a:lnTo>
                  <a:pt x="3144" y="514"/>
                </a:lnTo>
                <a:lnTo>
                  <a:pt x="3153" y="533"/>
                </a:lnTo>
                <a:lnTo>
                  <a:pt x="3162" y="554"/>
                </a:lnTo>
                <a:lnTo>
                  <a:pt x="3170" y="575"/>
                </a:lnTo>
                <a:lnTo>
                  <a:pt x="3179" y="595"/>
                </a:lnTo>
                <a:lnTo>
                  <a:pt x="3186" y="616"/>
                </a:lnTo>
                <a:lnTo>
                  <a:pt x="3193" y="637"/>
                </a:lnTo>
                <a:lnTo>
                  <a:pt x="3199" y="658"/>
                </a:lnTo>
                <a:lnTo>
                  <a:pt x="3205" y="681"/>
                </a:lnTo>
                <a:lnTo>
                  <a:pt x="3210" y="703"/>
                </a:lnTo>
                <a:lnTo>
                  <a:pt x="3215" y="725"/>
                </a:lnTo>
                <a:lnTo>
                  <a:pt x="3219" y="747"/>
                </a:lnTo>
                <a:lnTo>
                  <a:pt x="3223" y="769"/>
                </a:lnTo>
                <a:lnTo>
                  <a:pt x="3226" y="791"/>
                </a:lnTo>
                <a:lnTo>
                  <a:pt x="3229" y="815"/>
                </a:lnTo>
                <a:lnTo>
                  <a:pt x="3231" y="838"/>
                </a:lnTo>
                <a:lnTo>
                  <a:pt x="3232" y="861"/>
                </a:lnTo>
                <a:lnTo>
                  <a:pt x="3233" y="884"/>
                </a:lnTo>
                <a:lnTo>
                  <a:pt x="3233" y="907"/>
                </a:lnTo>
                <a:lnTo>
                  <a:pt x="3234" y="907"/>
                </a:lnTo>
                <a:lnTo>
                  <a:pt x="3234" y="908"/>
                </a:lnTo>
                <a:lnTo>
                  <a:pt x="3234" y="908"/>
                </a:lnTo>
                <a:lnTo>
                  <a:pt x="3233" y="908"/>
                </a:lnTo>
                <a:lnTo>
                  <a:pt x="3233" y="936"/>
                </a:lnTo>
                <a:lnTo>
                  <a:pt x="3232" y="963"/>
                </a:lnTo>
                <a:lnTo>
                  <a:pt x="3230" y="988"/>
                </a:lnTo>
                <a:lnTo>
                  <a:pt x="3228" y="1012"/>
                </a:lnTo>
                <a:lnTo>
                  <a:pt x="3228" y="1013"/>
                </a:lnTo>
                <a:lnTo>
                  <a:pt x="3226" y="1027"/>
                </a:lnTo>
                <a:lnTo>
                  <a:pt x="3225" y="1029"/>
                </a:lnTo>
                <a:lnTo>
                  <a:pt x="3222" y="1050"/>
                </a:lnTo>
                <a:lnTo>
                  <a:pt x="3219" y="1072"/>
                </a:lnTo>
                <a:lnTo>
                  <a:pt x="3215" y="1092"/>
                </a:lnTo>
                <a:lnTo>
                  <a:pt x="3210" y="1114"/>
                </a:lnTo>
                <a:lnTo>
                  <a:pt x="3206" y="1128"/>
                </a:lnTo>
                <a:lnTo>
                  <a:pt x="3201" y="1142"/>
                </a:lnTo>
                <a:lnTo>
                  <a:pt x="3194" y="1155"/>
                </a:lnTo>
                <a:lnTo>
                  <a:pt x="3186" y="1168"/>
                </a:lnTo>
                <a:lnTo>
                  <a:pt x="3176" y="1179"/>
                </a:lnTo>
                <a:lnTo>
                  <a:pt x="3166" y="1189"/>
                </a:lnTo>
                <a:lnTo>
                  <a:pt x="3155" y="1198"/>
                </a:lnTo>
                <a:lnTo>
                  <a:pt x="3143" y="1206"/>
                </a:lnTo>
                <a:lnTo>
                  <a:pt x="3131" y="1213"/>
                </a:lnTo>
                <a:lnTo>
                  <a:pt x="3118" y="1219"/>
                </a:lnTo>
                <a:lnTo>
                  <a:pt x="3104" y="1224"/>
                </a:lnTo>
                <a:lnTo>
                  <a:pt x="3090" y="1227"/>
                </a:lnTo>
                <a:lnTo>
                  <a:pt x="3076" y="1229"/>
                </a:lnTo>
                <a:lnTo>
                  <a:pt x="3060" y="1229"/>
                </a:lnTo>
                <a:lnTo>
                  <a:pt x="3045" y="1228"/>
                </a:lnTo>
                <a:lnTo>
                  <a:pt x="3030" y="1225"/>
                </a:lnTo>
                <a:lnTo>
                  <a:pt x="3016" y="1221"/>
                </a:lnTo>
                <a:lnTo>
                  <a:pt x="3002" y="1216"/>
                </a:lnTo>
                <a:lnTo>
                  <a:pt x="2989" y="1209"/>
                </a:lnTo>
                <a:lnTo>
                  <a:pt x="2977" y="1201"/>
                </a:lnTo>
                <a:lnTo>
                  <a:pt x="2965" y="1192"/>
                </a:lnTo>
                <a:lnTo>
                  <a:pt x="2954" y="1182"/>
                </a:lnTo>
                <a:lnTo>
                  <a:pt x="2945" y="1171"/>
                </a:lnTo>
                <a:lnTo>
                  <a:pt x="2937" y="1160"/>
                </a:lnTo>
                <a:lnTo>
                  <a:pt x="2930" y="1147"/>
                </a:lnTo>
                <a:lnTo>
                  <a:pt x="2924" y="1134"/>
                </a:lnTo>
                <a:lnTo>
                  <a:pt x="2919" y="1121"/>
                </a:lnTo>
                <a:lnTo>
                  <a:pt x="2916" y="1107"/>
                </a:lnTo>
                <a:lnTo>
                  <a:pt x="2914" y="1091"/>
                </a:lnTo>
                <a:lnTo>
                  <a:pt x="2914" y="1076"/>
                </a:lnTo>
                <a:lnTo>
                  <a:pt x="2915" y="1062"/>
                </a:lnTo>
                <a:lnTo>
                  <a:pt x="2918" y="1047"/>
                </a:lnTo>
                <a:lnTo>
                  <a:pt x="2921" y="1032"/>
                </a:lnTo>
                <a:lnTo>
                  <a:pt x="2924" y="1018"/>
                </a:lnTo>
                <a:lnTo>
                  <a:pt x="2926" y="1005"/>
                </a:lnTo>
                <a:lnTo>
                  <a:pt x="2928" y="991"/>
                </a:lnTo>
                <a:lnTo>
                  <a:pt x="2928" y="991"/>
                </a:lnTo>
                <a:lnTo>
                  <a:pt x="2930" y="977"/>
                </a:lnTo>
                <a:lnTo>
                  <a:pt x="2930" y="977"/>
                </a:lnTo>
                <a:lnTo>
                  <a:pt x="2932" y="959"/>
                </a:lnTo>
                <a:lnTo>
                  <a:pt x="2933" y="941"/>
                </a:lnTo>
                <a:lnTo>
                  <a:pt x="2934" y="924"/>
                </a:lnTo>
                <a:lnTo>
                  <a:pt x="2934" y="908"/>
                </a:lnTo>
                <a:lnTo>
                  <a:pt x="2933" y="908"/>
                </a:lnTo>
                <a:lnTo>
                  <a:pt x="2933" y="908"/>
                </a:lnTo>
                <a:lnTo>
                  <a:pt x="2933" y="907"/>
                </a:lnTo>
                <a:lnTo>
                  <a:pt x="2934" y="907"/>
                </a:lnTo>
                <a:lnTo>
                  <a:pt x="2933" y="876"/>
                </a:lnTo>
                <a:lnTo>
                  <a:pt x="2931" y="846"/>
                </a:lnTo>
                <a:lnTo>
                  <a:pt x="2927" y="816"/>
                </a:lnTo>
                <a:lnTo>
                  <a:pt x="2922" y="785"/>
                </a:lnTo>
                <a:lnTo>
                  <a:pt x="2915" y="756"/>
                </a:lnTo>
                <a:lnTo>
                  <a:pt x="2907" y="727"/>
                </a:lnTo>
                <a:lnTo>
                  <a:pt x="2897" y="699"/>
                </a:lnTo>
                <a:lnTo>
                  <a:pt x="2886" y="671"/>
                </a:lnTo>
                <a:lnTo>
                  <a:pt x="2874" y="644"/>
                </a:lnTo>
                <a:lnTo>
                  <a:pt x="2861" y="618"/>
                </a:lnTo>
                <a:lnTo>
                  <a:pt x="2846" y="593"/>
                </a:lnTo>
                <a:lnTo>
                  <a:pt x="2830" y="568"/>
                </a:lnTo>
                <a:lnTo>
                  <a:pt x="2813" y="544"/>
                </a:lnTo>
                <a:lnTo>
                  <a:pt x="2795" y="521"/>
                </a:lnTo>
                <a:lnTo>
                  <a:pt x="2776" y="499"/>
                </a:lnTo>
                <a:lnTo>
                  <a:pt x="2756" y="478"/>
                </a:lnTo>
                <a:lnTo>
                  <a:pt x="2735" y="458"/>
                </a:lnTo>
                <a:lnTo>
                  <a:pt x="2712" y="439"/>
                </a:lnTo>
                <a:lnTo>
                  <a:pt x="2689" y="421"/>
                </a:lnTo>
                <a:lnTo>
                  <a:pt x="2665" y="404"/>
                </a:lnTo>
                <a:lnTo>
                  <a:pt x="2640" y="387"/>
                </a:lnTo>
                <a:lnTo>
                  <a:pt x="2614" y="372"/>
                </a:lnTo>
                <a:lnTo>
                  <a:pt x="2588" y="359"/>
                </a:lnTo>
                <a:lnTo>
                  <a:pt x="2561" y="347"/>
                </a:lnTo>
                <a:lnTo>
                  <a:pt x="2534" y="336"/>
                </a:lnTo>
                <a:lnTo>
                  <a:pt x="2505" y="326"/>
                </a:lnTo>
                <a:lnTo>
                  <a:pt x="2476" y="318"/>
                </a:lnTo>
                <a:lnTo>
                  <a:pt x="2447" y="311"/>
                </a:lnTo>
                <a:lnTo>
                  <a:pt x="2417" y="306"/>
                </a:lnTo>
                <a:lnTo>
                  <a:pt x="2386" y="302"/>
                </a:lnTo>
                <a:lnTo>
                  <a:pt x="2356" y="300"/>
                </a:lnTo>
                <a:lnTo>
                  <a:pt x="2325" y="299"/>
                </a:lnTo>
                <a:lnTo>
                  <a:pt x="2325" y="300"/>
                </a:lnTo>
                <a:lnTo>
                  <a:pt x="2325" y="300"/>
                </a:lnTo>
                <a:lnTo>
                  <a:pt x="2302" y="300"/>
                </a:lnTo>
                <a:lnTo>
                  <a:pt x="2279" y="301"/>
                </a:lnTo>
                <a:lnTo>
                  <a:pt x="2257" y="303"/>
                </a:lnTo>
                <a:lnTo>
                  <a:pt x="2236" y="306"/>
                </a:lnTo>
                <a:lnTo>
                  <a:pt x="2219" y="309"/>
                </a:lnTo>
                <a:lnTo>
                  <a:pt x="2207" y="311"/>
                </a:lnTo>
                <a:lnTo>
                  <a:pt x="2203" y="311"/>
                </a:lnTo>
                <a:lnTo>
                  <a:pt x="2203" y="311"/>
                </a:lnTo>
                <a:lnTo>
                  <a:pt x="2202" y="312"/>
                </a:lnTo>
                <a:close/>
                <a:moveTo>
                  <a:pt x="1230" y="1154"/>
                </a:moveTo>
                <a:lnTo>
                  <a:pt x="1278" y="1152"/>
                </a:lnTo>
                <a:lnTo>
                  <a:pt x="1327" y="1151"/>
                </a:lnTo>
                <a:lnTo>
                  <a:pt x="1374" y="1151"/>
                </a:lnTo>
                <a:lnTo>
                  <a:pt x="1421" y="1153"/>
                </a:lnTo>
                <a:lnTo>
                  <a:pt x="1467" y="1157"/>
                </a:lnTo>
                <a:lnTo>
                  <a:pt x="1513" y="1162"/>
                </a:lnTo>
                <a:lnTo>
                  <a:pt x="1557" y="1168"/>
                </a:lnTo>
                <a:lnTo>
                  <a:pt x="1601" y="1176"/>
                </a:lnTo>
                <a:lnTo>
                  <a:pt x="1644" y="1185"/>
                </a:lnTo>
                <a:lnTo>
                  <a:pt x="1685" y="1195"/>
                </a:lnTo>
                <a:lnTo>
                  <a:pt x="1726" y="1207"/>
                </a:lnTo>
                <a:lnTo>
                  <a:pt x="1766" y="1220"/>
                </a:lnTo>
                <a:lnTo>
                  <a:pt x="1804" y="1234"/>
                </a:lnTo>
                <a:lnTo>
                  <a:pt x="1841" y="1250"/>
                </a:lnTo>
                <a:lnTo>
                  <a:pt x="1877" y="1266"/>
                </a:lnTo>
                <a:lnTo>
                  <a:pt x="1910" y="1284"/>
                </a:lnTo>
                <a:lnTo>
                  <a:pt x="1943" y="1302"/>
                </a:lnTo>
                <a:lnTo>
                  <a:pt x="1975" y="1322"/>
                </a:lnTo>
                <a:lnTo>
                  <a:pt x="2004" y="1342"/>
                </a:lnTo>
                <a:lnTo>
                  <a:pt x="2032" y="1364"/>
                </a:lnTo>
                <a:lnTo>
                  <a:pt x="2058" y="1387"/>
                </a:lnTo>
                <a:lnTo>
                  <a:pt x="2083" y="1411"/>
                </a:lnTo>
                <a:lnTo>
                  <a:pt x="2106" y="1435"/>
                </a:lnTo>
                <a:lnTo>
                  <a:pt x="2126" y="1460"/>
                </a:lnTo>
                <a:lnTo>
                  <a:pt x="2145" y="1486"/>
                </a:lnTo>
                <a:lnTo>
                  <a:pt x="2162" y="1512"/>
                </a:lnTo>
                <a:lnTo>
                  <a:pt x="2177" y="1541"/>
                </a:lnTo>
                <a:lnTo>
                  <a:pt x="2190" y="1569"/>
                </a:lnTo>
                <a:lnTo>
                  <a:pt x="2200" y="1597"/>
                </a:lnTo>
                <a:lnTo>
                  <a:pt x="2208" y="1627"/>
                </a:lnTo>
                <a:lnTo>
                  <a:pt x="2214" y="1658"/>
                </a:lnTo>
                <a:lnTo>
                  <a:pt x="2217" y="1688"/>
                </a:lnTo>
                <a:lnTo>
                  <a:pt x="2218" y="1719"/>
                </a:lnTo>
                <a:lnTo>
                  <a:pt x="2216" y="1749"/>
                </a:lnTo>
                <a:lnTo>
                  <a:pt x="2212" y="1779"/>
                </a:lnTo>
                <a:lnTo>
                  <a:pt x="2206" y="1810"/>
                </a:lnTo>
                <a:lnTo>
                  <a:pt x="2197" y="1840"/>
                </a:lnTo>
                <a:lnTo>
                  <a:pt x="2187" y="1869"/>
                </a:lnTo>
                <a:lnTo>
                  <a:pt x="2173" y="1897"/>
                </a:lnTo>
                <a:lnTo>
                  <a:pt x="2158" y="1925"/>
                </a:lnTo>
                <a:lnTo>
                  <a:pt x="2141" y="1954"/>
                </a:lnTo>
                <a:lnTo>
                  <a:pt x="2122" y="1981"/>
                </a:lnTo>
                <a:lnTo>
                  <a:pt x="2101" y="2007"/>
                </a:lnTo>
                <a:lnTo>
                  <a:pt x="2079" y="2033"/>
                </a:lnTo>
                <a:lnTo>
                  <a:pt x="2053" y="2058"/>
                </a:lnTo>
                <a:lnTo>
                  <a:pt x="2027" y="2084"/>
                </a:lnTo>
                <a:lnTo>
                  <a:pt x="1999" y="2107"/>
                </a:lnTo>
                <a:lnTo>
                  <a:pt x="1969" y="2130"/>
                </a:lnTo>
                <a:lnTo>
                  <a:pt x="1937" y="2152"/>
                </a:lnTo>
                <a:lnTo>
                  <a:pt x="1904" y="2173"/>
                </a:lnTo>
                <a:lnTo>
                  <a:pt x="1870" y="2193"/>
                </a:lnTo>
                <a:lnTo>
                  <a:pt x="1833" y="2212"/>
                </a:lnTo>
                <a:lnTo>
                  <a:pt x="1796" y="2231"/>
                </a:lnTo>
                <a:lnTo>
                  <a:pt x="1758" y="2248"/>
                </a:lnTo>
                <a:lnTo>
                  <a:pt x="1718" y="2264"/>
                </a:lnTo>
                <a:lnTo>
                  <a:pt x="1677" y="2279"/>
                </a:lnTo>
                <a:lnTo>
                  <a:pt x="1635" y="2292"/>
                </a:lnTo>
                <a:lnTo>
                  <a:pt x="1591" y="2305"/>
                </a:lnTo>
                <a:lnTo>
                  <a:pt x="1547" y="2316"/>
                </a:lnTo>
                <a:lnTo>
                  <a:pt x="1501" y="2325"/>
                </a:lnTo>
                <a:lnTo>
                  <a:pt x="1455" y="2334"/>
                </a:lnTo>
                <a:lnTo>
                  <a:pt x="1409" y="2341"/>
                </a:lnTo>
                <a:lnTo>
                  <a:pt x="1360" y="2346"/>
                </a:lnTo>
                <a:lnTo>
                  <a:pt x="1312" y="2350"/>
                </a:lnTo>
                <a:lnTo>
                  <a:pt x="1263" y="2353"/>
                </a:lnTo>
                <a:lnTo>
                  <a:pt x="1215" y="2354"/>
                </a:lnTo>
                <a:lnTo>
                  <a:pt x="1167" y="2353"/>
                </a:lnTo>
                <a:lnTo>
                  <a:pt x="1120" y="2351"/>
                </a:lnTo>
                <a:lnTo>
                  <a:pt x="1075" y="2348"/>
                </a:lnTo>
                <a:lnTo>
                  <a:pt x="1029" y="2343"/>
                </a:lnTo>
                <a:lnTo>
                  <a:pt x="984" y="2337"/>
                </a:lnTo>
                <a:lnTo>
                  <a:pt x="940" y="2329"/>
                </a:lnTo>
                <a:lnTo>
                  <a:pt x="898" y="2320"/>
                </a:lnTo>
                <a:lnTo>
                  <a:pt x="856" y="2309"/>
                </a:lnTo>
                <a:lnTo>
                  <a:pt x="815" y="2298"/>
                </a:lnTo>
                <a:lnTo>
                  <a:pt x="776" y="2285"/>
                </a:lnTo>
                <a:lnTo>
                  <a:pt x="738" y="2271"/>
                </a:lnTo>
                <a:lnTo>
                  <a:pt x="701" y="2256"/>
                </a:lnTo>
                <a:lnTo>
                  <a:pt x="665" y="2239"/>
                </a:lnTo>
                <a:lnTo>
                  <a:pt x="631" y="2222"/>
                </a:lnTo>
                <a:lnTo>
                  <a:pt x="598" y="2202"/>
                </a:lnTo>
                <a:lnTo>
                  <a:pt x="567" y="2183"/>
                </a:lnTo>
                <a:lnTo>
                  <a:pt x="538" y="2162"/>
                </a:lnTo>
                <a:lnTo>
                  <a:pt x="510" y="2141"/>
                </a:lnTo>
                <a:lnTo>
                  <a:pt x="483" y="2118"/>
                </a:lnTo>
                <a:lnTo>
                  <a:pt x="459" y="2095"/>
                </a:lnTo>
                <a:lnTo>
                  <a:pt x="436" y="2070"/>
                </a:lnTo>
                <a:lnTo>
                  <a:pt x="416" y="2045"/>
                </a:lnTo>
                <a:lnTo>
                  <a:pt x="397" y="2019"/>
                </a:lnTo>
                <a:lnTo>
                  <a:pt x="379" y="1992"/>
                </a:lnTo>
                <a:lnTo>
                  <a:pt x="365" y="1965"/>
                </a:lnTo>
                <a:lnTo>
                  <a:pt x="352" y="1937"/>
                </a:lnTo>
                <a:lnTo>
                  <a:pt x="342" y="1907"/>
                </a:lnTo>
                <a:lnTo>
                  <a:pt x="334" y="1878"/>
                </a:lnTo>
                <a:lnTo>
                  <a:pt x="328" y="1848"/>
                </a:lnTo>
                <a:lnTo>
                  <a:pt x="325" y="1818"/>
                </a:lnTo>
                <a:lnTo>
                  <a:pt x="324" y="1786"/>
                </a:lnTo>
                <a:lnTo>
                  <a:pt x="326" y="1756"/>
                </a:lnTo>
                <a:lnTo>
                  <a:pt x="330" y="1725"/>
                </a:lnTo>
                <a:lnTo>
                  <a:pt x="336" y="1696"/>
                </a:lnTo>
                <a:lnTo>
                  <a:pt x="344" y="1666"/>
                </a:lnTo>
                <a:lnTo>
                  <a:pt x="355" y="1636"/>
                </a:lnTo>
                <a:lnTo>
                  <a:pt x="368" y="1607"/>
                </a:lnTo>
                <a:lnTo>
                  <a:pt x="383" y="1579"/>
                </a:lnTo>
                <a:lnTo>
                  <a:pt x="401" y="1552"/>
                </a:lnTo>
                <a:lnTo>
                  <a:pt x="420" y="1525"/>
                </a:lnTo>
                <a:lnTo>
                  <a:pt x="441" y="1497"/>
                </a:lnTo>
                <a:lnTo>
                  <a:pt x="463" y="1472"/>
                </a:lnTo>
                <a:lnTo>
                  <a:pt x="488" y="1446"/>
                </a:lnTo>
                <a:lnTo>
                  <a:pt x="515" y="1422"/>
                </a:lnTo>
                <a:lnTo>
                  <a:pt x="543" y="1399"/>
                </a:lnTo>
                <a:lnTo>
                  <a:pt x="573" y="1376"/>
                </a:lnTo>
                <a:lnTo>
                  <a:pt x="604" y="1353"/>
                </a:lnTo>
                <a:lnTo>
                  <a:pt x="638" y="1332"/>
                </a:lnTo>
                <a:lnTo>
                  <a:pt x="672" y="1312"/>
                </a:lnTo>
                <a:lnTo>
                  <a:pt x="708" y="1293"/>
                </a:lnTo>
                <a:lnTo>
                  <a:pt x="746" y="1275"/>
                </a:lnTo>
                <a:lnTo>
                  <a:pt x="784" y="1258"/>
                </a:lnTo>
                <a:lnTo>
                  <a:pt x="823" y="1242"/>
                </a:lnTo>
                <a:lnTo>
                  <a:pt x="865" y="1226"/>
                </a:lnTo>
                <a:lnTo>
                  <a:pt x="907" y="1212"/>
                </a:lnTo>
                <a:lnTo>
                  <a:pt x="951" y="1200"/>
                </a:lnTo>
                <a:lnTo>
                  <a:pt x="995" y="1189"/>
                </a:lnTo>
                <a:lnTo>
                  <a:pt x="1040" y="1179"/>
                </a:lnTo>
                <a:lnTo>
                  <a:pt x="1086" y="1171"/>
                </a:lnTo>
                <a:lnTo>
                  <a:pt x="1133" y="1164"/>
                </a:lnTo>
                <a:lnTo>
                  <a:pt x="1182" y="1158"/>
                </a:lnTo>
                <a:lnTo>
                  <a:pt x="1230" y="1154"/>
                </a:lnTo>
                <a:close/>
                <a:moveTo>
                  <a:pt x="1306" y="1702"/>
                </a:moveTo>
                <a:lnTo>
                  <a:pt x="1312" y="1703"/>
                </a:lnTo>
                <a:lnTo>
                  <a:pt x="1317" y="1704"/>
                </a:lnTo>
                <a:lnTo>
                  <a:pt x="1323" y="1705"/>
                </a:lnTo>
                <a:lnTo>
                  <a:pt x="1328" y="1707"/>
                </a:lnTo>
                <a:lnTo>
                  <a:pt x="1333" y="1709"/>
                </a:lnTo>
                <a:lnTo>
                  <a:pt x="1338" y="1712"/>
                </a:lnTo>
                <a:lnTo>
                  <a:pt x="1342" y="1716"/>
                </a:lnTo>
                <a:lnTo>
                  <a:pt x="1347" y="1719"/>
                </a:lnTo>
                <a:lnTo>
                  <a:pt x="1350" y="1723"/>
                </a:lnTo>
                <a:lnTo>
                  <a:pt x="1354" y="1728"/>
                </a:lnTo>
                <a:lnTo>
                  <a:pt x="1356" y="1733"/>
                </a:lnTo>
                <a:lnTo>
                  <a:pt x="1359" y="1738"/>
                </a:lnTo>
                <a:lnTo>
                  <a:pt x="1361" y="1743"/>
                </a:lnTo>
                <a:lnTo>
                  <a:pt x="1362" y="1748"/>
                </a:lnTo>
                <a:lnTo>
                  <a:pt x="1363" y="1754"/>
                </a:lnTo>
                <a:lnTo>
                  <a:pt x="1363" y="1760"/>
                </a:lnTo>
                <a:lnTo>
                  <a:pt x="1363" y="1766"/>
                </a:lnTo>
                <a:lnTo>
                  <a:pt x="1362" y="1771"/>
                </a:lnTo>
                <a:lnTo>
                  <a:pt x="1361" y="1777"/>
                </a:lnTo>
                <a:lnTo>
                  <a:pt x="1359" y="1782"/>
                </a:lnTo>
                <a:lnTo>
                  <a:pt x="1356" y="1787"/>
                </a:lnTo>
                <a:lnTo>
                  <a:pt x="1354" y="1792"/>
                </a:lnTo>
                <a:lnTo>
                  <a:pt x="1350" y="1797"/>
                </a:lnTo>
                <a:lnTo>
                  <a:pt x="1347" y="1801"/>
                </a:lnTo>
                <a:lnTo>
                  <a:pt x="1342" y="1805"/>
                </a:lnTo>
                <a:lnTo>
                  <a:pt x="1338" y="1808"/>
                </a:lnTo>
                <a:lnTo>
                  <a:pt x="1333" y="1811"/>
                </a:lnTo>
                <a:lnTo>
                  <a:pt x="1328" y="1814"/>
                </a:lnTo>
                <a:lnTo>
                  <a:pt x="1323" y="1816"/>
                </a:lnTo>
                <a:lnTo>
                  <a:pt x="1317" y="1817"/>
                </a:lnTo>
                <a:lnTo>
                  <a:pt x="1312" y="1818"/>
                </a:lnTo>
                <a:lnTo>
                  <a:pt x="1306" y="1818"/>
                </a:lnTo>
                <a:lnTo>
                  <a:pt x="1300" y="1818"/>
                </a:lnTo>
                <a:lnTo>
                  <a:pt x="1294" y="1817"/>
                </a:lnTo>
                <a:lnTo>
                  <a:pt x="1289" y="1816"/>
                </a:lnTo>
                <a:lnTo>
                  <a:pt x="1284" y="1814"/>
                </a:lnTo>
                <a:lnTo>
                  <a:pt x="1278" y="1811"/>
                </a:lnTo>
                <a:lnTo>
                  <a:pt x="1273" y="1808"/>
                </a:lnTo>
                <a:lnTo>
                  <a:pt x="1268" y="1805"/>
                </a:lnTo>
                <a:lnTo>
                  <a:pt x="1264" y="1801"/>
                </a:lnTo>
                <a:lnTo>
                  <a:pt x="1261" y="1797"/>
                </a:lnTo>
                <a:lnTo>
                  <a:pt x="1257" y="1792"/>
                </a:lnTo>
                <a:lnTo>
                  <a:pt x="1254" y="1787"/>
                </a:lnTo>
                <a:lnTo>
                  <a:pt x="1252" y="1782"/>
                </a:lnTo>
                <a:lnTo>
                  <a:pt x="1250" y="1777"/>
                </a:lnTo>
                <a:lnTo>
                  <a:pt x="1249" y="1771"/>
                </a:lnTo>
                <a:lnTo>
                  <a:pt x="1248" y="1766"/>
                </a:lnTo>
                <a:lnTo>
                  <a:pt x="1248" y="1760"/>
                </a:lnTo>
                <a:lnTo>
                  <a:pt x="1248" y="1754"/>
                </a:lnTo>
                <a:lnTo>
                  <a:pt x="1249" y="1748"/>
                </a:lnTo>
                <a:lnTo>
                  <a:pt x="1250" y="1743"/>
                </a:lnTo>
                <a:lnTo>
                  <a:pt x="1252" y="1738"/>
                </a:lnTo>
                <a:lnTo>
                  <a:pt x="1254" y="1733"/>
                </a:lnTo>
                <a:lnTo>
                  <a:pt x="1257" y="1728"/>
                </a:lnTo>
                <a:lnTo>
                  <a:pt x="1261" y="1723"/>
                </a:lnTo>
                <a:lnTo>
                  <a:pt x="1264" y="1719"/>
                </a:lnTo>
                <a:lnTo>
                  <a:pt x="1268" y="1716"/>
                </a:lnTo>
                <a:lnTo>
                  <a:pt x="1273" y="1712"/>
                </a:lnTo>
                <a:lnTo>
                  <a:pt x="1278" y="1709"/>
                </a:lnTo>
                <a:lnTo>
                  <a:pt x="1284" y="1707"/>
                </a:lnTo>
                <a:lnTo>
                  <a:pt x="1289" y="1705"/>
                </a:lnTo>
                <a:lnTo>
                  <a:pt x="1294" y="1704"/>
                </a:lnTo>
                <a:lnTo>
                  <a:pt x="1300" y="1703"/>
                </a:lnTo>
                <a:lnTo>
                  <a:pt x="1306" y="1702"/>
                </a:lnTo>
                <a:close/>
                <a:moveTo>
                  <a:pt x="1044" y="1767"/>
                </a:moveTo>
                <a:lnTo>
                  <a:pt x="1060" y="1768"/>
                </a:lnTo>
                <a:lnTo>
                  <a:pt x="1075" y="1770"/>
                </a:lnTo>
                <a:lnTo>
                  <a:pt x="1089" y="1774"/>
                </a:lnTo>
                <a:lnTo>
                  <a:pt x="1102" y="1778"/>
                </a:lnTo>
                <a:lnTo>
                  <a:pt x="1115" y="1785"/>
                </a:lnTo>
                <a:lnTo>
                  <a:pt x="1127" y="1792"/>
                </a:lnTo>
                <a:lnTo>
                  <a:pt x="1139" y="1801"/>
                </a:lnTo>
                <a:lnTo>
                  <a:pt x="1149" y="1811"/>
                </a:lnTo>
                <a:lnTo>
                  <a:pt x="1158" y="1821"/>
                </a:lnTo>
                <a:lnTo>
                  <a:pt x="1167" y="1833"/>
                </a:lnTo>
                <a:lnTo>
                  <a:pt x="1175" y="1845"/>
                </a:lnTo>
                <a:lnTo>
                  <a:pt x="1181" y="1858"/>
                </a:lnTo>
                <a:lnTo>
                  <a:pt x="1186" y="1871"/>
                </a:lnTo>
                <a:lnTo>
                  <a:pt x="1190" y="1885"/>
                </a:lnTo>
                <a:lnTo>
                  <a:pt x="1192" y="1900"/>
                </a:lnTo>
                <a:lnTo>
                  <a:pt x="1193" y="1915"/>
                </a:lnTo>
                <a:lnTo>
                  <a:pt x="1192" y="1930"/>
                </a:lnTo>
                <a:lnTo>
                  <a:pt x="1190" y="1945"/>
                </a:lnTo>
                <a:lnTo>
                  <a:pt x="1186" y="1959"/>
                </a:lnTo>
                <a:lnTo>
                  <a:pt x="1181" y="1973"/>
                </a:lnTo>
                <a:lnTo>
                  <a:pt x="1175" y="1986"/>
                </a:lnTo>
                <a:lnTo>
                  <a:pt x="1167" y="1998"/>
                </a:lnTo>
                <a:lnTo>
                  <a:pt x="1158" y="2009"/>
                </a:lnTo>
                <a:lnTo>
                  <a:pt x="1149" y="2019"/>
                </a:lnTo>
                <a:lnTo>
                  <a:pt x="1139" y="2029"/>
                </a:lnTo>
                <a:lnTo>
                  <a:pt x="1127" y="2037"/>
                </a:lnTo>
                <a:lnTo>
                  <a:pt x="1115" y="2045"/>
                </a:lnTo>
                <a:lnTo>
                  <a:pt x="1102" y="2051"/>
                </a:lnTo>
                <a:lnTo>
                  <a:pt x="1089" y="2056"/>
                </a:lnTo>
                <a:lnTo>
                  <a:pt x="1075" y="2059"/>
                </a:lnTo>
                <a:lnTo>
                  <a:pt x="1060" y="2062"/>
                </a:lnTo>
                <a:lnTo>
                  <a:pt x="1044" y="2062"/>
                </a:lnTo>
                <a:lnTo>
                  <a:pt x="1029" y="2062"/>
                </a:lnTo>
                <a:lnTo>
                  <a:pt x="1015" y="2059"/>
                </a:lnTo>
                <a:lnTo>
                  <a:pt x="1001" y="2056"/>
                </a:lnTo>
                <a:lnTo>
                  <a:pt x="987" y="2051"/>
                </a:lnTo>
                <a:lnTo>
                  <a:pt x="974" y="2045"/>
                </a:lnTo>
                <a:lnTo>
                  <a:pt x="962" y="2037"/>
                </a:lnTo>
                <a:lnTo>
                  <a:pt x="951" y="2029"/>
                </a:lnTo>
                <a:lnTo>
                  <a:pt x="939" y="2019"/>
                </a:lnTo>
                <a:lnTo>
                  <a:pt x="930" y="2009"/>
                </a:lnTo>
                <a:lnTo>
                  <a:pt x="922" y="1998"/>
                </a:lnTo>
                <a:lnTo>
                  <a:pt x="914" y="1986"/>
                </a:lnTo>
                <a:lnTo>
                  <a:pt x="908" y="1973"/>
                </a:lnTo>
                <a:lnTo>
                  <a:pt x="903" y="1959"/>
                </a:lnTo>
                <a:lnTo>
                  <a:pt x="899" y="1945"/>
                </a:lnTo>
                <a:lnTo>
                  <a:pt x="897" y="1930"/>
                </a:lnTo>
                <a:lnTo>
                  <a:pt x="897" y="1915"/>
                </a:lnTo>
                <a:lnTo>
                  <a:pt x="897" y="1900"/>
                </a:lnTo>
                <a:lnTo>
                  <a:pt x="899" y="1885"/>
                </a:lnTo>
                <a:lnTo>
                  <a:pt x="903" y="1871"/>
                </a:lnTo>
                <a:lnTo>
                  <a:pt x="908" y="1858"/>
                </a:lnTo>
                <a:lnTo>
                  <a:pt x="914" y="1845"/>
                </a:lnTo>
                <a:lnTo>
                  <a:pt x="922" y="1833"/>
                </a:lnTo>
                <a:lnTo>
                  <a:pt x="930" y="1821"/>
                </a:lnTo>
                <a:lnTo>
                  <a:pt x="939" y="1811"/>
                </a:lnTo>
                <a:lnTo>
                  <a:pt x="951" y="1801"/>
                </a:lnTo>
                <a:lnTo>
                  <a:pt x="962" y="1792"/>
                </a:lnTo>
                <a:lnTo>
                  <a:pt x="974" y="1785"/>
                </a:lnTo>
                <a:lnTo>
                  <a:pt x="987" y="1778"/>
                </a:lnTo>
                <a:lnTo>
                  <a:pt x="1001" y="1774"/>
                </a:lnTo>
                <a:lnTo>
                  <a:pt x="1015" y="1770"/>
                </a:lnTo>
                <a:lnTo>
                  <a:pt x="1029" y="1768"/>
                </a:lnTo>
                <a:lnTo>
                  <a:pt x="1044" y="17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3" name="组合 22"/>
          <p:cNvGrpSpPr/>
          <p:nvPr/>
        </p:nvGrpSpPr>
        <p:grpSpPr>
          <a:xfrm rot="21359831">
            <a:off x="4770718" y="4420708"/>
            <a:ext cx="526879" cy="440855"/>
            <a:chOff x="4178300" y="4422775"/>
            <a:chExt cx="388938" cy="325438"/>
          </a:xfrm>
          <a:solidFill>
            <a:srgbClr val="1E90B4"/>
          </a:solidFill>
        </p:grpSpPr>
        <p:sp>
          <p:nvSpPr>
            <p:cNvPr id="24" name="Freeform 5"/>
            <p:cNvSpPr>
              <a:spLocks noEditPoints="1"/>
            </p:cNvSpPr>
            <p:nvPr/>
          </p:nvSpPr>
          <p:spPr bwMode="auto">
            <a:xfrm>
              <a:off x="4330700" y="4530725"/>
              <a:ext cx="236538" cy="217488"/>
            </a:xfrm>
            <a:custGeom>
              <a:avLst/>
              <a:gdLst>
                <a:gd name="T0" fmla="*/ 742 w 744"/>
                <a:gd name="T1" fmla="*/ 283 h 683"/>
                <a:gd name="T2" fmla="*/ 727 w 744"/>
                <a:gd name="T3" fmla="*/ 221 h 683"/>
                <a:gd name="T4" fmla="*/ 699 w 744"/>
                <a:gd name="T5" fmla="*/ 164 h 683"/>
                <a:gd name="T6" fmla="*/ 659 w 744"/>
                <a:gd name="T7" fmla="*/ 114 h 683"/>
                <a:gd name="T8" fmla="*/ 608 w 744"/>
                <a:gd name="T9" fmla="*/ 72 h 683"/>
                <a:gd name="T10" fmla="*/ 549 w 744"/>
                <a:gd name="T11" fmla="*/ 37 h 683"/>
                <a:gd name="T12" fmla="*/ 483 w 744"/>
                <a:gd name="T13" fmla="*/ 14 h 683"/>
                <a:gd name="T14" fmla="*/ 410 w 744"/>
                <a:gd name="T15" fmla="*/ 1 h 683"/>
                <a:gd name="T16" fmla="*/ 353 w 744"/>
                <a:gd name="T17" fmla="*/ 0 h 683"/>
                <a:gd name="T18" fmla="*/ 278 w 744"/>
                <a:gd name="T19" fmla="*/ 9 h 683"/>
                <a:gd name="T20" fmla="*/ 210 w 744"/>
                <a:gd name="T21" fmla="*/ 30 h 683"/>
                <a:gd name="T22" fmla="*/ 148 w 744"/>
                <a:gd name="T23" fmla="*/ 63 h 683"/>
                <a:gd name="T24" fmla="*/ 96 w 744"/>
                <a:gd name="T25" fmla="*/ 102 h 683"/>
                <a:gd name="T26" fmla="*/ 53 w 744"/>
                <a:gd name="T27" fmla="*/ 151 h 683"/>
                <a:gd name="T28" fmla="*/ 22 w 744"/>
                <a:gd name="T29" fmla="*/ 206 h 683"/>
                <a:gd name="T30" fmla="*/ 3 w 744"/>
                <a:gd name="T31" fmla="*/ 267 h 683"/>
                <a:gd name="T32" fmla="*/ 0 w 744"/>
                <a:gd name="T33" fmla="*/ 316 h 683"/>
                <a:gd name="T34" fmla="*/ 7 w 744"/>
                <a:gd name="T35" fmla="*/ 379 h 683"/>
                <a:gd name="T36" fmla="*/ 29 w 744"/>
                <a:gd name="T37" fmla="*/ 438 h 683"/>
                <a:gd name="T38" fmla="*/ 62 w 744"/>
                <a:gd name="T39" fmla="*/ 492 h 683"/>
                <a:gd name="T40" fmla="*/ 108 w 744"/>
                <a:gd name="T41" fmla="*/ 538 h 683"/>
                <a:gd name="T42" fmla="*/ 163 w 744"/>
                <a:gd name="T43" fmla="*/ 577 h 683"/>
                <a:gd name="T44" fmla="*/ 226 w 744"/>
                <a:gd name="T45" fmla="*/ 606 h 683"/>
                <a:gd name="T46" fmla="*/ 297 w 744"/>
                <a:gd name="T47" fmla="*/ 625 h 683"/>
                <a:gd name="T48" fmla="*/ 371 w 744"/>
                <a:gd name="T49" fmla="*/ 631 h 683"/>
                <a:gd name="T50" fmla="*/ 462 w 744"/>
                <a:gd name="T51" fmla="*/ 621 h 683"/>
                <a:gd name="T52" fmla="*/ 593 w 744"/>
                <a:gd name="T53" fmla="*/ 569 h 683"/>
                <a:gd name="T54" fmla="*/ 656 w 744"/>
                <a:gd name="T55" fmla="*/ 520 h 683"/>
                <a:gd name="T56" fmla="*/ 703 w 744"/>
                <a:gd name="T57" fmla="*/ 459 h 683"/>
                <a:gd name="T58" fmla="*/ 734 w 744"/>
                <a:gd name="T59" fmla="*/ 390 h 683"/>
                <a:gd name="T60" fmla="*/ 744 w 744"/>
                <a:gd name="T61" fmla="*/ 316 h 683"/>
                <a:gd name="T62" fmla="*/ 248 w 744"/>
                <a:gd name="T63" fmla="*/ 273 h 683"/>
                <a:gd name="T64" fmla="*/ 217 w 744"/>
                <a:gd name="T65" fmla="*/ 252 h 683"/>
                <a:gd name="T66" fmla="*/ 208 w 744"/>
                <a:gd name="T67" fmla="*/ 224 h 683"/>
                <a:gd name="T68" fmla="*/ 223 w 744"/>
                <a:gd name="T69" fmla="*/ 187 h 683"/>
                <a:gd name="T70" fmla="*/ 257 w 744"/>
                <a:gd name="T71" fmla="*/ 173 h 683"/>
                <a:gd name="T72" fmla="*/ 285 w 744"/>
                <a:gd name="T73" fmla="*/ 182 h 683"/>
                <a:gd name="T74" fmla="*/ 306 w 744"/>
                <a:gd name="T75" fmla="*/ 213 h 683"/>
                <a:gd name="T76" fmla="*/ 304 w 744"/>
                <a:gd name="T77" fmla="*/ 242 h 683"/>
                <a:gd name="T78" fmla="*/ 277 w 744"/>
                <a:gd name="T79" fmla="*/ 269 h 683"/>
                <a:gd name="T80" fmla="*/ 499 w 744"/>
                <a:gd name="T81" fmla="*/ 274 h 683"/>
                <a:gd name="T82" fmla="*/ 471 w 744"/>
                <a:gd name="T83" fmla="*/ 264 h 683"/>
                <a:gd name="T84" fmla="*/ 450 w 744"/>
                <a:gd name="T85" fmla="*/ 233 h 683"/>
                <a:gd name="T86" fmla="*/ 453 w 744"/>
                <a:gd name="T87" fmla="*/ 204 h 683"/>
                <a:gd name="T88" fmla="*/ 479 w 744"/>
                <a:gd name="T89" fmla="*/ 177 h 683"/>
                <a:gd name="T90" fmla="*/ 509 w 744"/>
                <a:gd name="T91" fmla="*/ 173 h 683"/>
                <a:gd name="T92" fmla="*/ 541 w 744"/>
                <a:gd name="T93" fmla="*/ 194 h 683"/>
                <a:gd name="T94" fmla="*/ 549 w 744"/>
                <a:gd name="T95" fmla="*/ 224 h 683"/>
                <a:gd name="T96" fmla="*/ 534 w 744"/>
                <a:gd name="T97" fmla="*/ 259 h 683"/>
                <a:gd name="T98" fmla="*/ 499 w 744"/>
                <a:gd name="T99" fmla="*/ 274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4" h="683">
                  <a:moveTo>
                    <a:pt x="744" y="316"/>
                  </a:moveTo>
                  <a:lnTo>
                    <a:pt x="744" y="316"/>
                  </a:lnTo>
                  <a:lnTo>
                    <a:pt x="743" y="299"/>
                  </a:lnTo>
                  <a:lnTo>
                    <a:pt x="742" y="283"/>
                  </a:lnTo>
                  <a:lnTo>
                    <a:pt x="739" y="267"/>
                  </a:lnTo>
                  <a:lnTo>
                    <a:pt x="736" y="252"/>
                  </a:lnTo>
                  <a:lnTo>
                    <a:pt x="732" y="236"/>
                  </a:lnTo>
                  <a:lnTo>
                    <a:pt x="727" y="221"/>
                  </a:lnTo>
                  <a:lnTo>
                    <a:pt x="721" y="206"/>
                  </a:lnTo>
                  <a:lnTo>
                    <a:pt x="715" y="192"/>
                  </a:lnTo>
                  <a:lnTo>
                    <a:pt x="707" y="178"/>
                  </a:lnTo>
                  <a:lnTo>
                    <a:pt x="699" y="164"/>
                  </a:lnTo>
                  <a:lnTo>
                    <a:pt x="689" y="151"/>
                  </a:lnTo>
                  <a:lnTo>
                    <a:pt x="680" y="138"/>
                  </a:lnTo>
                  <a:lnTo>
                    <a:pt x="670" y="127"/>
                  </a:lnTo>
                  <a:lnTo>
                    <a:pt x="659" y="114"/>
                  </a:lnTo>
                  <a:lnTo>
                    <a:pt x="648" y="102"/>
                  </a:lnTo>
                  <a:lnTo>
                    <a:pt x="635" y="92"/>
                  </a:lnTo>
                  <a:lnTo>
                    <a:pt x="622" y="81"/>
                  </a:lnTo>
                  <a:lnTo>
                    <a:pt x="608" y="72"/>
                  </a:lnTo>
                  <a:lnTo>
                    <a:pt x="594" y="63"/>
                  </a:lnTo>
                  <a:lnTo>
                    <a:pt x="579" y="53"/>
                  </a:lnTo>
                  <a:lnTo>
                    <a:pt x="564" y="45"/>
                  </a:lnTo>
                  <a:lnTo>
                    <a:pt x="549" y="37"/>
                  </a:lnTo>
                  <a:lnTo>
                    <a:pt x="533" y="30"/>
                  </a:lnTo>
                  <a:lnTo>
                    <a:pt x="516" y="24"/>
                  </a:lnTo>
                  <a:lnTo>
                    <a:pt x="499" y="18"/>
                  </a:lnTo>
                  <a:lnTo>
                    <a:pt x="483" y="14"/>
                  </a:lnTo>
                  <a:lnTo>
                    <a:pt x="464" y="9"/>
                  </a:lnTo>
                  <a:lnTo>
                    <a:pt x="447" y="5"/>
                  </a:lnTo>
                  <a:lnTo>
                    <a:pt x="428" y="3"/>
                  </a:lnTo>
                  <a:lnTo>
                    <a:pt x="410" y="1"/>
                  </a:lnTo>
                  <a:lnTo>
                    <a:pt x="391" y="0"/>
                  </a:lnTo>
                  <a:lnTo>
                    <a:pt x="371" y="0"/>
                  </a:lnTo>
                  <a:lnTo>
                    <a:pt x="371" y="0"/>
                  </a:lnTo>
                  <a:lnTo>
                    <a:pt x="353" y="0"/>
                  </a:lnTo>
                  <a:lnTo>
                    <a:pt x="333" y="1"/>
                  </a:lnTo>
                  <a:lnTo>
                    <a:pt x="314" y="3"/>
                  </a:lnTo>
                  <a:lnTo>
                    <a:pt x="297" y="5"/>
                  </a:lnTo>
                  <a:lnTo>
                    <a:pt x="278" y="9"/>
                  </a:lnTo>
                  <a:lnTo>
                    <a:pt x="261" y="14"/>
                  </a:lnTo>
                  <a:lnTo>
                    <a:pt x="244" y="18"/>
                  </a:lnTo>
                  <a:lnTo>
                    <a:pt x="226" y="24"/>
                  </a:lnTo>
                  <a:lnTo>
                    <a:pt x="210" y="30"/>
                  </a:lnTo>
                  <a:lnTo>
                    <a:pt x="194" y="37"/>
                  </a:lnTo>
                  <a:lnTo>
                    <a:pt x="179" y="45"/>
                  </a:lnTo>
                  <a:lnTo>
                    <a:pt x="163" y="53"/>
                  </a:lnTo>
                  <a:lnTo>
                    <a:pt x="148" y="63"/>
                  </a:lnTo>
                  <a:lnTo>
                    <a:pt x="134" y="72"/>
                  </a:lnTo>
                  <a:lnTo>
                    <a:pt x="122" y="81"/>
                  </a:lnTo>
                  <a:lnTo>
                    <a:pt x="108" y="92"/>
                  </a:lnTo>
                  <a:lnTo>
                    <a:pt x="96" y="102"/>
                  </a:lnTo>
                  <a:lnTo>
                    <a:pt x="84" y="114"/>
                  </a:lnTo>
                  <a:lnTo>
                    <a:pt x="73" y="127"/>
                  </a:lnTo>
                  <a:lnTo>
                    <a:pt x="62" y="138"/>
                  </a:lnTo>
                  <a:lnTo>
                    <a:pt x="53" y="151"/>
                  </a:lnTo>
                  <a:lnTo>
                    <a:pt x="44" y="164"/>
                  </a:lnTo>
                  <a:lnTo>
                    <a:pt x="36" y="178"/>
                  </a:lnTo>
                  <a:lnTo>
                    <a:pt x="29" y="192"/>
                  </a:lnTo>
                  <a:lnTo>
                    <a:pt x="22" y="206"/>
                  </a:lnTo>
                  <a:lnTo>
                    <a:pt x="16" y="221"/>
                  </a:lnTo>
                  <a:lnTo>
                    <a:pt x="11" y="236"/>
                  </a:lnTo>
                  <a:lnTo>
                    <a:pt x="7" y="252"/>
                  </a:lnTo>
                  <a:lnTo>
                    <a:pt x="3" y="267"/>
                  </a:lnTo>
                  <a:lnTo>
                    <a:pt x="1" y="283"/>
                  </a:lnTo>
                  <a:lnTo>
                    <a:pt x="0" y="299"/>
                  </a:lnTo>
                  <a:lnTo>
                    <a:pt x="0" y="316"/>
                  </a:lnTo>
                  <a:lnTo>
                    <a:pt x="0" y="316"/>
                  </a:lnTo>
                  <a:lnTo>
                    <a:pt x="0" y="331"/>
                  </a:lnTo>
                  <a:lnTo>
                    <a:pt x="1" y="347"/>
                  </a:lnTo>
                  <a:lnTo>
                    <a:pt x="3" y="363"/>
                  </a:lnTo>
                  <a:lnTo>
                    <a:pt x="7" y="379"/>
                  </a:lnTo>
                  <a:lnTo>
                    <a:pt x="11" y="394"/>
                  </a:lnTo>
                  <a:lnTo>
                    <a:pt x="16" y="409"/>
                  </a:lnTo>
                  <a:lnTo>
                    <a:pt x="22" y="424"/>
                  </a:lnTo>
                  <a:lnTo>
                    <a:pt x="29" y="438"/>
                  </a:lnTo>
                  <a:lnTo>
                    <a:pt x="36" y="452"/>
                  </a:lnTo>
                  <a:lnTo>
                    <a:pt x="44" y="466"/>
                  </a:lnTo>
                  <a:lnTo>
                    <a:pt x="53" y="479"/>
                  </a:lnTo>
                  <a:lnTo>
                    <a:pt x="62" y="492"/>
                  </a:lnTo>
                  <a:lnTo>
                    <a:pt x="73" y="505"/>
                  </a:lnTo>
                  <a:lnTo>
                    <a:pt x="84" y="516"/>
                  </a:lnTo>
                  <a:lnTo>
                    <a:pt x="96" y="528"/>
                  </a:lnTo>
                  <a:lnTo>
                    <a:pt x="108" y="538"/>
                  </a:lnTo>
                  <a:lnTo>
                    <a:pt x="122" y="549"/>
                  </a:lnTo>
                  <a:lnTo>
                    <a:pt x="134" y="559"/>
                  </a:lnTo>
                  <a:lnTo>
                    <a:pt x="148" y="569"/>
                  </a:lnTo>
                  <a:lnTo>
                    <a:pt x="163" y="577"/>
                  </a:lnTo>
                  <a:lnTo>
                    <a:pt x="179" y="585"/>
                  </a:lnTo>
                  <a:lnTo>
                    <a:pt x="194" y="593"/>
                  </a:lnTo>
                  <a:lnTo>
                    <a:pt x="210" y="600"/>
                  </a:lnTo>
                  <a:lnTo>
                    <a:pt x="226" y="606"/>
                  </a:lnTo>
                  <a:lnTo>
                    <a:pt x="244" y="612"/>
                  </a:lnTo>
                  <a:lnTo>
                    <a:pt x="261" y="617"/>
                  </a:lnTo>
                  <a:lnTo>
                    <a:pt x="278" y="621"/>
                  </a:lnTo>
                  <a:lnTo>
                    <a:pt x="297" y="625"/>
                  </a:lnTo>
                  <a:lnTo>
                    <a:pt x="314" y="627"/>
                  </a:lnTo>
                  <a:lnTo>
                    <a:pt x="333" y="629"/>
                  </a:lnTo>
                  <a:lnTo>
                    <a:pt x="353" y="631"/>
                  </a:lnTo>
                  <a:lnTo>
                    <a:pt x="371" y="631"/>
                  </a:lnTo>
                  <a:lnTo>
                    <a:pt x="371" y="631"/>
                  </a:lnTo>
                  <a:lnTo>
                    <a:pt x="403" y="629"/>
                  </a:lnTo>
                  <a:lnTo>
                    <a:pt x="433" y="627"/>
                  </a:lnTo>
                  <a:lnTo>
                    <a:pt x="462" y="621"/>
                  </a:lnTo>
                  <a:lnTo>
                    <a:pt x="491" y="614"/>
                  </a:lnTo>
                  <a:lnTo>
                    <a:pt x="635" y="683"/>
                  </a:lnTo>
                  <a:lnTo>
                    <a:pt x="593" y="569"/>
                  </a:lnTo>
                  <a:lnTo>
                    <a:pt x="593" y="569"/>
                  </a:lnTo>
                  <a:lnTo>
                    <a:pt x="610" y="557"/>
                  </a:lnTo>
                  <a:lnTo>
                    <a:pt x="626" y="545"/>
                  </a:lnTo>
                  <a:lnTo>
                    <a:pt x="641" y="533"/>
                  </a:lnTo>
                  <a:lnTo>
                    <a:pt x="656" y="520"/>
                  </a:lnTo>
                  <a:lnTo>
                    <a:pt x="669" y="506"/>
                  </a:lnTo>
                  <a:lnTo>
                    <a:pt x="681" y="491"/>
                  </a:lnTo>
                  <a:lnTo>
                    <a:pt x="693" y="475"/>
                  </a:lnTo>
                  <a:lnTo>
                    <a:pt x="703" y="459"/>
                  </a:lnTo>
                  <a:lnTo>
                    <a:pt x="713" y="443"/>
                  </a:lnTo>
                  <a:lnTo>
                    <a:pt x="721" y="425"/>
                  </a:lnTo>
                  <a:lnTo>
                    <a:pt x="728" y="408"/>
                  </a:lnTo>
                  <a:lnTo>
                    <a:pt x="734" y="390"/>
                  </a:lnTo>
                  <a:lnTo>
                    <a:pt x="738" y="372"/>
                  </a:lnTo>
                  <a:lnTo>
                    <a:pt x="741" y="353"/>
                  </a:lnTo>
                  <a:lnTo>
                    <a:pt x="743" y="334"/>
                  </a:lnTo>
                  <a:lnTo>
                    <a:pt x="744" y="316"/>
                  </a:lnTo>
                  <a:lnTo>
                    <a:pt x="744" y="316"/>
                  </a:lnTo>
                  <a:close/>
                  <a:moveTo>
                    <a:pt x="257" y="274"/>
                  </a:moveTo>
                  <a:lnTo>
                    <a:pt x="257" y="274"/>
                  </a:lnTo>
                  <a:lnTo>
                    <a:pt x="248" y="273"/>
                  </a:lnTo>
                  <a:lnTo>
                    <a:pt x="239" y="269"/>
                  </a:lnTo>
                  <a:lnTo>
                    <a:pt x="230" y="264"/>
                  </a:lnTo>
                  <a:lnTo>
                    <a:pt x="223" y="259"/>
                  </a:lnTo>
                  <a:lnTo>
                    <a:pt x="217" y="252"/>
                  </a:lnTo>
                  <a:lnTo>
                    <a:pt x="212" y="242"/>
                  </a:lnTo>
                  <a:lnTo>
                    <a:pt x="209" y="233"/>
                  </a:lnTo>
                  <a:lnTo>
                    <a:pt x="208" y="224"/>
                  </a:lnTo>
                  <a:lnTo>
                    <a:pt x="208" y="224"/>
                  </a:lnTo>
                  <a:lnTo>
                    <a:pt x="209" y="213"/>
                  </a:lnTo>
                  <a:lnTo>
                    <a:pt x="212" y="204"/>
                  </a:lnTo>
                  <a:lnTo>
                    <a:pt x="217" y="194"/>
                  </a:lnTo>
                  <a:lnTo>
                    <a:pt x="223" y="187"/>
                  </a:lnTo>
                  <a:lnTo>
                    <a:pt x="230" y="182"/>
                  </a:lnTo>
                  <a:lnTo>
                    <a:pt x="239" y="177"/>
                  </a:lnTo>
                  <a:lnTo>
                    <a:pt x="248" y="173"/>
                  </a:lnTo>
                  <a:lnTo>
                    <a:pt x="257" y="173"/>
                  </a:lnTo>
                  <a:lnTo>
                    <a:pt x="257" y="173"/>
                  </a:lnTo>
                  <a:lnTo>
                    <a:pt x="268" y="173"/>
                  </a:lnTo>
                  <a:lnTo>
                    <a:pt x="277" y="177"/>
                  </a:lnTo>
                  <a:lnTo>
                    <a:pt x="285" y="182"/>
                  </a:lnTo>
                  <a:lnTo>
                    <a:pt x="293" y="187"/>
                  </a:lnTo>
                  <a:lnTo>
                    <a:pt x="299" y="194"/>
                  </a:lnTo>
                  <a:lnTo>
                    <a:pt x="304" y="204"/>
                  </a:lnTo>
                  <a:lnTo>
                    <a:pt x="306" y="213"/>
                  </a:lnTo>
                  <a:lnTo>
                    <a:pt x="307" y="224"/>
                  </a:lnTo>
                  <a:lnTo>
                    <a:pt x="307" y="224"/>
                  </a:lnTo>
                  <a:lnTo>
                    <a:pt x="306" y="233"/>
                  </a:lnTo>
                  <a:lnTo>
                    <a:pt x="304" y="242"/>
                  </a:lnTo>
                  <a:lnTo>
                    <a:pt x="299" y="252"/>
                  </a:lnTo>
                  <a:lnTo>
                    <a:pt x="293" y="259"/>
                  </a:lnTo>
                  <a:lnTo>
                    <a:pt x="285" y="264"/>
                  </a:lnTo>
                  <a:lnTo>
                    <a:pt x="277" y="269"/>
                  </a:lnTo>
                  <a:lnTo>
                    <a:pt x="268" y="273"/>
                  </a:lnTo>
                  <a:lnTo>
                    <a:pt x="257" y="274"/>
                  </a:lnTo>
                  <a:lnTo>
                    <a:pt x="257" y="274"/>
                  </a:lnTo>
                  <a:close/>
                  <a:moveTo>
                    <a:pt x="499" y="274"/>
                  </a:moveTo>
                  <a:lnTo>
                    <a:pt x="499" y="274"/>
                  </a:lnTo>
                  <a:lnTo>
                    <a:pt x="489" y="273"/>
                  </a:lnTo>
                  <a:lnTo>
                    <a:pt x="479" y="269"/>
                  </a:lnTo>
                  <a:lnTo>
                    <a:pt x="471" y="264"/>
                  </a:lnTo>
                  <a:lnTo>
                    <a:pt x="464" y="259"/>
                  </a:lnTo>
                  <a:lnTo>
                    <a:pt x="457" y="252"/>
                  </a:lnTo>
                  <a:lnTo>
                    <a:pt x="453" y="242"/>
                  </a:lnTo>
                  <a:lnTo>
                    <a:pt x="450" y="233"/>
                  </a:lnTo>
                  <a:lnTo>
                    <a:pt x="449" y="224"/>
                  </a:lnTo>
                  <a:lnTo>
                    <a:pt x="449" y="224"/>
                  </a:lnTo>
                  <a:lnTo>
                    <a:pt x="450" y="213"/>
                  </a:lnTo>
                  <a:lnTo>
                    <a:pt x="453" y="204"/>
                  </a:lnTo>
                  <a:lnTo>
                    <a:pt x="457" y="194"/>
                  </a:lnTo>
                  <a:lnTo>
                    <a:pt x="464" y="187"/>
                  </a:lnTo>
                  <a:lnTo>
                    <a:pt x="471" y="182"/>
                  </a:lnTo>
                  <a:lnTo>
                    <a:pt x="479" y="177"/>
                  </a:lnTo>
                  <a:lnTo>
                    <a:pt x="489" y="173"/>
                  </a:lnTo>
                  <a:lnTo>
                    <a:pt x="499" y="173"/>
                  </a:lnTo>
                  <a:lnTo>
                    <a:pt x="499" y="173"/>
                  </a:lnTo>
                  <a:lnTo>
                    <a:pt x="509" y="173"/>
                  </a:lnTo>
                  <a:lnTo>
                    <a:pt x="519" y="177"/>
                  </a:lnTo>
                  <a:lnTo>
                    <a:pt x="527" y="182"/>
                  </a:lnTo>
                  <a:lnTo>
                    <a:pt x="534" y="187"/>
                  </a:lnTo>
                  <a:lnTo>
                    <a:pt x="541" y="194"/>
                  </a:lnTo>
                  <a:lnTo>
                    <a:pt x="545" y="204"/>
                  </a:lnTo>
                  <a:lnTo>
                    <a:pt x="548" y="213"/>
                  </a:lnTo>
                  <a:lnTo>
                    <a:pt x="549" y="224"/>
                  </a:lnTo>
                  <a:lnTo>
                    <a:pt x="549" y="224"/>
                  </a:lnTo>
                  <a:lnTo>
                    <a:pt x="548" y="233"/>
                  </a:lnTo>
                  <a:lnTo>
                    <a:pt x="545" y="242"/>
                  </a:lnTo>
                  <a:lnTo>
                    <a:pt x="541" y="252"/>
                  </a:lnTo>
                  <a:lnTo>
                    <a:pt x="534" y="259"/>
                  </a:lnTo>
                  <a:lnTo>
                    <a:pt x="527" y="264"/>
                  </a:lnTo>
                  <a:lnTo>
                    <a:pt x="519" y="269"/>
                  </a:lnTo>
                  <a:lnTo>
                    <a:pt x="509" y="273"/>
                  </a:lnTo>
                  <a:lnTo>
                    <a:pt x="499" y="274"/>
                  </a:lnTo>
                  <a:lnTo>
                    <a:pt x="499" y="2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a:spLocks noEditPoints="1"/>
            </p:cNvSpPr>
            <p:nvPr/>
          </p:nvSpPr>
          <p:spPr bwMode="auto">
            <a:xfrm>
              <a:off x="4178300" y="4422775"/>
              <a:ext cx="282575" cy="260350"/>
            </a:xfrm>
            <a:custGeom>
              <a:avLst/>
              <a:gdLst>
                <a:gd name="T0" fmla="*/ 456 w 889"/>
                <a:gd name="T1" fmla="*/ 620 h 821"/>
                <a:gd name="T2" fmla="*/ 473 w 889"/>
                <a:gd name="T3" fmla="*/ 555 h 821"/>
                <a:gd name="T4" fmla="*/ 503 w 889"/>
                <a:gd name="T5" fmla="*/ 494 h 821"/>
                <a:gd name="T6" fmla="*/ 546 w 889"/>
                <a:gd name="T7" fmla="*/ 441 h 821"/>
                <a:gd name="T8" fmla="*/ 599 w 889"/>
                <a:gd name="T9" fmla="*/ 395 h 821"/>
                <a:gd name="T10" fmla="*/ 663 w 889"/>
                <a:gd name="T11" fmla="*/ 358 h 821"/>
                <a:gd name="T12" fmla="*/ 734 w 889"/>
                <a:gd name="T13" fmla="*/ 334 h 821"/>
                <a:gd name="T14" fmla="*/ 812 w 889"/>
                <a:gd name="T15" fmla="*/ 320 h 821"/>
                <a:gd name="T16" fmla="*/ 871 w 889"/>
                <a:gd name="T17" fmla="*/ 318 h 821"/>
                <a:gd name="T18" fmla="*/ 881 w 889"/>
                <a:gd name="T19" fmla="*/ 286 h 821"/>
                <a:gd name="T20" fmla="*/ 855 w 889"/>
                <a:gd name="T21" fmla="*/ 223 h 821"/>
                <a:gd name="T22" fmla="*/ 816 w 889"/>
                <a:gd name="T23" fmla="*/ 166 h 821"/>
                <a:gd name="T24" fmla="*/ 768 w 889"/>
                <a:gd name="T25" fmla="*/ 114 h 821"/>
                <a:gd name="T26" fmla="*/ 708 w 889"/>
                <a:gd name="T27" fmla="*/ 71 h 821"/>
                <a:gd name="T28" fmla="*/ 642 w 889"/>
                <a:gd name="T29" fmla="*/ 37 h 821"/>
                <a:gd name="T30" fmla="*/ 568 w 889"/>
                <a:gd name="T31" fmla="*/ 14 h 821"/>
                <a:gd name="T32" fmla="*/ 489 w 889"/>
                <a:gd name="T33" fmla="*/ 1 h 821"/>
                <a:gd name="T34" fmla="*/ 424 w 889"/>
                <a:gd name="T35" fmla="*/ 0 h 821"/>
                <a:gd name="T36" fmla="*/ 336 w 889"/>
                <a:gd name="T37" fmla="*/ 12 h 821"/>
                <a:gd name="T38" fmla="*/ 253 w 889"/>
                <a:gd name="T39" fmla="*/ 37 h 821"/>
                <a:gd name="T40" fmla="*/ 180 w 889"/>
                <a:gd name="T41" fmla="*/ 76 h 821"/>
                <a:gd name="T42" fmla="*/ 116 w 889"/>
                <a:gd name="T43" fmla="*/ 125 h 821"/>
                <a:gd name="T44" fmla="*/ 65 w 889"/>
                <a:gd name="T45" fmla="*/ 183 h 821"/>
                <a:gd name="T46" fmla="*/ 27 w 889"/>
                <a:gd name="T47" fmla="*/ 248 h 821"/>
                <a:gd name="T48" fmla="*/ 5 w 889"/>
                <a:gd name="T49" fmla="*/ 322 h 821"/>
                <a:gd name="T50" fmla="*/ 0 w 889"/>
                <a:gd name="T51" fmla="*/ 379 h 821"/>
                <a:gd name="T52" fmla="*/ 13 w 889"/>
                <a:gd name="T53" fmla="*/ 470 h 821"/>
                <a:gd name="T54" fmla="*/ 49 w 889"/>
                <a:gd name="T55" fmla="*/ 553 h 821"/>
                <a:gd name="T56" fmla="*/ 106 w 889"/>
                <a:gd name="T57" fmla="*/ 625 h 821"/>
                <a:gd name="T58" fmla="*/ 180 w 889"/>
                <a:gd name="T59" fmla="*/ 684 h 821"/>
                <a:gd name="T60" fmla="*/ 339 w 889"/>
                <a:gd name="T61" fmla="*/ 747 h 821"/>
                <a:gd name="T62" fmla="*/ 447 w 889"/>
                <a:gd name="T63" fmla="*/ 759 h 821"/>
                <a:gd name="T64" fmla="*/ 460 w 889"/>
                <a:gd name="T65" fmla="*/ 708 h 821"/>
                <a:gd name="T66" fmla="*/ 584 w 889"/>
                <a:gd name="T67" fmla="*/ 209 h 821"/>
                <a:gd name="T68" fmla="*/ 618 w 889"/>
                <a:gd name="T69" fmla="*/ 219 h 821"/>
                <a:gd name="T70" fmla="*/ 642 w 889"/>
                <a:gd name="T71" fmla="*/ 257 h 821"/>
                <a:gd name="T72" fmla="*/ 639 w 889"/>
                <a:gd name="T73" fmla="*/ 293 h 821"/>
                <a:gd name="T74" fmla="*/ 607 w 889"/>
                <a:gd name="T75" fmla="*/ 324 h 821"/>
                <a:gd name="T76" fmla="*/ 571 w 889"/>
                <a:gd name="T77" fmla="*/ 328 h 821"/>
                <a:gd name="T78" fmla="*/ 534 w 889"/>
                <a:gd name="T79" fmla="*/ 302 h 821"/>
                <a:gd name="T80" fmla="*/ 524 w 889"/>
                <a:gd name="T81" fmla="*/ 268 h 821"/>
                <a:gd name="T82" fmla="*/ 541 w 889"/>
                <a:gd name="T83" fmla="*/ 226 h 821"/>
                <a:gd name="T84" fmla="*/ 584 w 889"/>
                <a:gd name="T85" fmla="*/ 209 h 821"/>
                <a:gd name="T86" fmla="*/ 282 w 889"/>
                <a:gd name="T87" fmla="*/ 328 h 821"/>
                <a:gd name="T88" fmla="*/ 244 w 889"/>
                <a:gd name="T89" fmla="*/ 302 h 821"/>
                <a:gd name="T90" fmla="*/ 235 w 889"/>
                <a:gd name="T91" fmla="*/ 268 h 821"/>
                <a:gd name="T92" fmla="*/ 252 w 889"/>
                <a:gd name="T93" fmla="*/ 226 h 821"/>
                <a:gd name="T94" fmla="*/ 294 w 889"/>
                <a:gd name="T95" fmla="*/ 209 h 821"/>
                <a:gd name="T96" fmla="*/ 327 w 889"/>
                <a:gd name="T97" fmla="*/ 219 h 821"/>
                <a:gd name="T98" fmla="*/ 353 w 889"/>
                <a:gd name="T99" fmla="*/ 257 h 821"/>
                <a:gd name="T100" fmla="*/ 350 w 889"/>
                <a:gd name="T101" fmla="*/ 293 h 821"/>
                <a:gd name="T102" fmla="*/ 317 w 889"/>
                <a:gd name="T103" fmla="*/ 324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89" h="821">
                  <a:moveTo>
                    <a:pt x="454" y="655"/>
                  </a:moveTo>
                  <a:lnTo>
                    <a:pt x="454" y="655"/>
                  </a:lnTo>
                  <a:lnTo>
                    <a:pt x="455" y="638"/>
                  </a:lnTo>
                  <a:lnTo>
                    <a:pt x="456" y="620"/>
                  </a:lnTo>
                  <a:lnTo>
                    <a:pt x="459" y="604"/>
                  </a:lnTo>
                  <a:lnTo>
                    <a:pt x="462" y="588"/>
                  </a:lnTo>
                  <a:lnTo>
                    <a:pt x="467" y="571"/>
                  </a:lnTo>
                  <a:lnTo>
                    <a:pt x="473" y="555"/>
                  </a:lnTo>
                  <a:lnTo>
                    <a:pt x="478" y="539"/>
                  </a:lnTo>
                  <a:lnTo>
                    <a:pt x="485" y="524"/>
                  </a:lnTo>
                  <a:lnTo>
                    <a:pt x="493" y="510"/>
                  </a:lnTo>
                  <a:lnTo>
                    <a:pt x="503" y="494"/>
                  </a:lnTo>
                  <a:lnTo>
                    <a:pt x="512" y="480"/>
                  </a:lnTo>
                  <a:lnTo>
                    <a:pt x="523" y="466"/>
                  </a:lnTo>
                  <a:lnTo>
                    <a:pt x="534" y="454"/>
                  </a:lnTo>
                  <a:lnTo>
                    <a:pt x="546" y="441"/>
                  </a:lnTo>
                  <a:lnTo>
                    <a:pt x="557" y="428"/>
                  </a:lnTo>
                  <a:lnTo>
                    <a:pt x="571" y="416"/>
                  </a:lnTo>
                  <a:lnTo>
                    <a:pt x="585" y="406"/>
                  </a:lnTo>
                  <a:lnTo>
                    <a:pt x="599" y="395"/>
                  </a:lnTo>
                  <a:lnTo>
                    <a:pt x="614" y="385"/>
                  </a:lnTo>
                  <a:lnTo>
                    <a:pt x="630" y="375"/>
                  </a:lnTo>
                  <a:lnTo>
                    <a:pt x="646" y="366"/>
                  </a:lnTo>
                  <a:lnTo>
                    <a:pt x="663" y="358"/>
                  </a:lnTo>
                  <a:lnTo>
                    <a:pt x="680" y="351"/>
                  </a:lnTo>
                  <a:lnTo>
                    <a:pt x="698" y="344"/>
                  </a:lnTo>
                  <a:lnTo>
                    <a:pt x="715" y="338"/>
                  </a:lnTo>
                  <a:lnTo>
                    <a:pt x="734" y="334"/>
                  </a:lnTo>
                  <a:lnTo>
                    <a:pt x="754" y="329"/>
                  </a:lnTo>
                  <a:lnTo>
                    <a:pt x="772" y="324"/>
                  </a:lnTo>
                  <a:lnTo>
                    <a:pt x="792" y="322"/>
                  </a:lnTo>
                  <a:lnTo>
                    <a:pt x="812" y="320"/>
                  </a:lnTo>
                  <a:lnTo>
                    <a:pt x="833" y="318"/>
                  </a:lnTo>
                  <a:lnTo>
                    <a:pt x="852" y="318"/>
                  </a:lnTo>
                  <a:lnTo>
                    <a:pt x="852" y="318"/>
                  </a:lnTo>
                  <a:lnTo>
                    <a:pt x="871" y="318"/>
                  </a:lnTo>
                  <a:lnTo>
                    <a:pt x="889" y="320"/>
                  </a:lnTo>
                  <a:lnTo>
                    <a:pt x="889" y="320"/>
                  </a:lnTo>
                  <a:lnTo>
                    <a:pt x="885" y="302"/>
                  </a:lnTo>
                  <a:lnTo>
                    <a:pt x="881" y="286"/>
                  </a:lnTo>
                  <a:lnTo>
                    <a:pt x="875" y="269"/>
                  </a:lnTo>
                  <a:lnTo>
                    <a:pt x="870" y="254"/>
                  </a:lnTo>
                  <a:lnTo>
                    <a:pt x="863" y="238"/>
                  </a:lnTo>
                  <a:lnTo>
                    <a:pt x="855" y="223"/>
                  </a:lnTo>
                  <a:lnTo>
                    <a:pt x="846" y="208"/>
                  </a:lnTo>
                  <a:lnTo>
                    <a:pt x="837" y="194"/>
                  </a:lnTo>
                  <a:lnTo>
                    <a:pt x="827" y="178"/>
                  </a:lnTo>
                  <a:lnTo>
                    <a:pt x="816" y="166"/>
                  </a:lnTo>
                  <a:lnTo>
                    <a:pt x="805" y="152"/>
                  </a:lnTo>
                  <a:lnTo>
                    <a:pt x="793" y="139"/>
                  </a:lnTo>
                  <a:lnTo>
                    <a:pt x="780" y="126"/>
                  </a:lnTo>
                  <a:lnTo>
                    <a:pt x="768" y="114"/>
                  </a:lnTo>
                  <a:lnTo>
                    <a:pt x="754" y="103"/>
                  </a:lnTo>
                  <a:lnTo>
                    <a:pt x="738" y="92"/>
                  </a:lnTo>
                  <a:lnTo>
                    <a:pt x="725" y="82"/>
                  </a:lnTo>
                  <a:lnTo>
                    <a:pt x="708" y="71"/>
                  </a:lnTo>
                  <a:lnTo>
                    <a:pt x="692" y="62"/>
                  </a:lnTo>
                  <a:lnTo>
                    <a:pt x="676" y="54"/>
                  </a:lnTo>
                  <a:lnTo>
                    <a:pt x="660" y="45"/>
                  </a:lnTo>
                  <a:lnTo>
                    <a:pt x="642" y="37"/>
                  </a:lnTo>
                  <a:lnTo>
                    <a:pt x="624" y="30"/>
                  </a:lnTo>
                  <a:lnTo>
                    <a:pt x="606" y="24"/>
                  </a:lnTo>
                  <a:lnTo>
                    <a:pt x="586" y="19"/>
                  </a:lnTo>
                  <a:lnTo>
                    <a:pt x="568" y="14"/>
                  </a:lnTo>
                  <a:lnTo>
                    <a:pt x="548" y="9"/>
                  </a:lnTo>
                  <a:lnTo>
                    <a:pt x="528" y="6"/>
                  </a:lnTo>
                  <a:lnTo>
                    <a:pt x="509" y="3"/>
                  </a:lnTo>
                  <a:lnTo>
                    <a:pt x="489" y="1"/>
                  </a:lnTo>
                  <a:lnTo>
                    <a:pt x="468" y="0"/>
                  </a:lnTo>
                  <a:lnTo>
                    <a:pt x="447" y="0"/>
                  </a:lnTo>
                  <a:lnTo>
                    <a:pt x="447" y="0"/>
                  </a:lnTo>
                  <a:lnTo>
                    <a:pt x="424" y="0"/>
                  </a:lnTo>
                  <a:lnTo>
                    <a:pt x="402" y="2"/>
                  </a:lnTo>
                  <a:lnTo>
                    <a:pt x="380" y="5"/>
                  </a:lnTo>
                  <a:lnTo>
                    <a:pt x="358" y="8"/>
                  </a:lnTo>
                  <a:lnTo>
                    <a:pt x="336" y="12"/>
                  </a:lnTo>
                  <a:lnTo>
                    <a:pt x="315" y="17"/>
                  </a:lnTo>
                  <a:lnTo>
                    <a:pt x="294" y="23"/>
                  </a:lnTo>
                  <a:lnTo>
                    <a:pt x="273" y="30"/>
                  </a:lnTo>
                  <a:lnTo>
                    <a:pt x="253" y="37"/>
                  </a:lnTo>
                  <a:lnTo>
                    <a:pt x="235" y="45"/>
                  </a:lnTo>
                  <a:lnTo>
                    <a:pt x="215" y="55"/>
                  </a:lnTo>
                  <a:lnTo>
                    <a:pt x="197" y="65"/>
                  </a:lnTo>
                  <a:lnTo>
                    <a:pt x="180" y="76"/>
                  </a:lnTo>
                  <a:lnTo>
                    <a:pt x="163" y="86"/>
                  </a:lnTo>
                  <a:lnTo>
                    <a:pt x="146" y="99"/>
                  </a:lnTo>
                  <a:lnTo>
                    <a:pt x="131" y="111"/>
                  </a:lnTo>
                  <a:lnTo>
                    <a:pt x="116" y="125"/>
                  </a:lnTo>
                  <a:lnTo>
                    <a:pt x="102" y="138"/>
                  </a:lnTo>
                  <a:lnTo>
                    <a:pt x="89" y="153"/>
                  </a:lnTo>
                  <a:lnTo>
                    <a:pt x="77" y="167"/>
                  </a:lnTo>
                  <a:lnTo>
                    <a:pt x="65" y="183"/>
                  </a:lnTo>
                  <a:lnTo>
                    <a:pt x="53" y="198"/>
                  </a:lnTo>
                  <a:lnTo>
                    <a:pt x="44" y="215"/>
                  </a:lnTo>
                  <a:lnTo>
                    <a:pt x="35" y="232"/>
                  </a:lnTo>
                  <a:lnTo>
                    <a:pt x="27" y="248"/>
                  </a:lnTo>
                  <a:lnTo>
                    <a:pt x="20" y="267"/>
                  </a:lnTo>
                  <a:lnTo>
                    <a:pt x="14" y="285"/>
                  </a:lnTo>
                  <a:lnTo>
                    <a:pt x="9" y="303"/>
                  </a:lnTo>
                  <a:lnTo>
                    <a:pt x="5" y="322"/>
                  </a:lnTo>
                  <a:lnTo>
                    <a:pt x="2" y="341"/>
                  </a:lnTo>
                  <a:lnTo>
                    <a:pt x="0" y="360"/>
                  </a:lnTo>
                  <a:lnTo>
                    <a:pt x="0" y="379"/>
                  </a:lnTo>
                  <a:lnTo>
                    <a:pt x="0" y="379"/>
                  </a:lnTo>
                  <a:lnTo>
                    <a:pt x="1" y="402"/>
                  </a:lnTo>
                  <a:lnTo>
                    <a:pt x="3" y="426"/>
                  </a:lnTo>
                  <a:lnTo>
                    <a:pt x="7" y="448"/>
                  </a:lnTo>
                  <a:lnTo>
                    <a:pt x="13" y="470"/>
                  </a:lnTo>
                  <a:lnTo>
                    <a:pt x="20" y="491"/>
                  </a:lnTo>
                  <a:lnTo>
                    <a:pt x="28" y="512"/>
                  </a:lnTo>
                  <a:lnTo>
                    <a:pt x="38" y="533"/>
                  </a:lnTo>
                  <a:lnTo>
                    <a:pt x="49" y="553"/>
                  </a:lnTo>
                  <a:lnTo>
                    <a:pt x="62" y="571"/>
                  </a:lnTo>
                  <a:lnTo>
                    <a:pt x="75" y="590"/>
                  </a:lnTo>
                  <a:lnTo>
                    <a:pt x="91" y="608"/>
                  </a:lnTo>
                  <a:lnTo>
                    <a:pt x="106" y="625"/>
                  </a:lnTo>
                  <a:lnTo>
                    <a:pt x="123" y="641"/>
                  </a:lnTo>
                  <a:lnTo>
                    <a:pt x="142" y="657"/>
                  </a:lnTo>
                  <a:lnTo>
                    <a:pt x="160" y="671"/>
                  </a:lnTo>
                  <a:lnTo>
                    <a:pt x="180" y="684"/>
                  </a:lnTo>
                  <a:lnTo>
                    <a:pt x="131" y="821"/>
                  </a:lnTo>
                  <a:lnTo>
                    <a:pt x="304" y="739"/>
                  </a:lnTo>
                  <a:lnTo>
                    <a:pt x="304" y="739"/>
                  </a:lnTo>
                  <a:lnTo>
                    <a:pt x="339" y="747"/>
                  </a:lnTo>
                  <a:lnTo>
                    <a:pt x="374" y="753"/>
                  </a:lnTo>
                  <a:lnTo>
                    <a:pt x="410" y="758"/>
                  </a:lnTo>
                  <a:lnTo>
                    <a:pt x="447" y="759"/>
                  </a:lnTo>
                  <a:lnTo>
                    <a:pt x="447" y="759"/>
                  </a:lnTo>
                  <a:lnTo>
                    <a:pt x="474" y="758"/>
                  </a:lnTo>
                  <a:lnTo>
                    <a:pt x="474" y="758"/>
                  </a:lnTo>
                  <a:lnTo>
                    <a:pt x="466" y="733"/>
                  </a:lnTo>
                  <a:lnTo>
                    <a:pt x="460" y="708"/>
                  </a:lnTo>
                  <a:lnTo>
                    <a:pt x="455" y="682"/>
                  </a:lnTo>
                  <a:lnTo>
                    <a:pt x="454" y="655"/>
                  </a:lnTo>
                  <a:lnTo>
                    <a:pt x="454" y="655"/>
                  </a:lnTo>
                  <a:close/>
                  <a:moveTo>
                    <a:pt x="584" y="209"/>
                  </a:moveTo>
                  <a:lnTo>
                    <a:pt x="584" y="209"/>
                  </a:lnTo>
                  <a:lnTo>
                    <a:pt x="596" y="210"/>
                  </a:lnTo>
                  <a:lnTo>
                    <a:pt x="607" y="213"/>
                  </a:lnTo>
                  <a:lnTo>
                    <a:pt x="618" y="219"/>
                  </a:lnTo>
                  <a:lnTo>
                    <a:pt x="626" y="226"/>
                  </a:lnTo>
                  <a:lnTo>
                    <a:pt x="634" y="236"/>
                  </a:lnTo>
                  <a:lnTo>
                    <a:pt x="639" y="245"/>
                  </a:lnTo>
                  <a:lnTo>
                    <a:pt x="642" y="257"/>
                  </a:lnTo>
                  <a:lnTo>
                    <a:pt x="643" y="268"/>
                  </a:lnTo>
                  <a:lnTo>
                    <a:pt x="643" y="268"/>
                  </a:lnTo>
                  <a:lnTo>
                    <a:pt x="642" y="281"/>
                  </a:lnTo>
                  <a:lnTo>
                    <a:pt x="639" y="293"/>
                  </a:lnTo>
                  <a:lnTo>
                    <a:pt x="634" y="302"/>
                  </a:lnTo>
                  <a:lnTo>
                    <a:pt x="626" y="311"/>
                  </a:lnTo>
                  <a:lnTo>
                    <a:pt x="618" y="318"/>
                  </a:lnTo>
                  <a:lnTo>
                    <a:pt x="607" y="324"/>
                  </a:lnTo>
                  <a:lnTo>
                    <a:pt x="596" y="328"/>
                  </a:lnTo>
                  <a:lnTo>
                    <a:pt x="584" y="329"/>
                  </a:lnTo>
                  <a:lnTo>
                    <a:pt x="584" y="329"/>
                  </a:lnTo>
                  <a:lnTo>
                    <a:pt x="571" y="328"/>
                  </a:lnTo>
                  <a:lnTo>
                    <a:pt x="561" y="324"/>
                  </a:lnTo>
                  <a:lnTo>
                    <a:pt x="550" y="318"/>
                  </a:lnTo>
                  <a:lnTo>
                    <a:pt x="541" y="311"/>
                  </a:lnTo>
                  <a:lnTo>
                    <a:pt x="534" y="302"/>
                  </a:lnTo>
                  <a:lnTo>
                    <a:pt x="528" y="293"/>
                  </a:lnTo>
                  <a:lnTo>
                    <a:pt x="525" y="281"/>
                  </a:lnTo>
                  <a:lnTo>
                    <a:pt x="524" y="268"/>
                  </a:lnTo>
                  <a:lnTo>
                    <a:pt x="524" y="268"/>
                  </a:lnTo>
                  <a:lnTo>
                    <a:pt x="525" y="257"/>
                  </a:lnTo>
                  <a:lnTo>
                    <a:pt x="528" y="245"/>
                  </a:lnTo>
                  <a:lnTo>
                    <a:pt x="534" y="236"/>
                  </a:lnTo>
                  <a:lnTo>
                    <a:pt x="541" y="226"/>
                  </a:lnTo>
                  <a:lnTo>
                    <a:pt x="550" y="219"/>
                  </a:lnTo>
                  <a:lnTo>
                    <a:pt x="561" y="213"/>
                  </a:lnTo>
                  <a:lnTo>
                    <a:pt x="571" y="210"/>
                  </a:lnTo>
                  <a:lnTo>
                    <a:pt x="584" y="209"/>
                  </a:lnTo>
                  <a:lnTo>
                    <a:pt x="584" y="209"/>
                  </a:lnTo>
                  <a:close/>
                  <a:moveTo>
                    <a:pt x="294" y="329"/>
                  </a:moveTo>
                  <a:lnTo>
                    <a:pt x="294" y="329"/>
                  </a:lnTo>
                  <a:lnTo>
                    <a:pt x="282" y="328"/>
                  </a:lnTo>
                  <a:lnTo>
                    <a:pt x="271" y="324"/>
                  </a:lnTo>
                  <a:lnTo>
                    <a:pt x="260" y="318"/>
                  </a:lnTo>
                  <a:lnTo>
                    <a:pt x="252" y="311"/>
                  </a:lnTo>
                  <a:lnTo>
                    <a:pt x="244" y="302"/>
                  </a:lnTo>
                  <a:lnTo>
                    <a:pt x="239" y="293"/>
                  </a:lnTo>
                  <a:lnTo>
                    <a:pt x="236" y="281"/>
                  </a:lnTo>
                  <a:lnTo>
                    <a:pt x="235" y="268"/>
                  </a:lnTo>
                  <a:lnTo>
                    <a:pt x="235" y="268"/>
                  </a:lnTo>
                  <a:lnTo>
                    <a:pt x="236" y="257"/>
                  </a:lnTo>
                  <a:lnTo>
                    <a:pt x="239" y="245"/>
                  </a:lnTo>
                  <a:lnTo>
                    <a:pt x="244" y="236"/>
                  </a:lnTo>
                  <a:lnTo>
                    <a:pt x="252" y="226"/>
                  </a:lnTo>
                  <a:lnTo>
                    <a:pt x="260" y="219"/>
                  </a:lnTo>
                  <a:lnTo>
                    <a:pt x="271" y="213"/>
                  </a:lnTo>
                  <a:lnTo>
                    <a:pt x="282" y="210"/>
                  </a:lnTo>
                  <a:lnTo>
                    <a:pt x="294" y="209"/>
                  </a:lnTo>
                  <a:lnTo>
                    <a:pt x="294" y="209"/>
                  </a:lnTo>
                  <a:lnTo>
                    <a:pt x="307" y="210"/>
                  </a:lnTo>
                  <a:lnTo>
                    <a:pt x="317" y="213"/>
                  </a:lnTo>
                  <a:lnTo>
                    <a:pt x="327" y="219"/>
                  </a:lnTo>
                  <a:lnTo>
                    <a:pt x="337" y="226"/>
                  </a:lnTo>
                  <a:lnTo>
                    <a:pt x="344" y="236"/>
                  </a:lnTo>
                  <a:lnTo>
                    <a:pt x="350" y="245"/>
                  </a:lnTo>
                  <a:lnTo>
                    <a:pt x="353" y="257"/>
                  </a:lnTo>
                  <a:lnTo>
                    <a:pt x="354" y="268"/>
                  </a:lnTo>
                  <a:lnTo>
                    <a:pt x="354" y="268"/>
                  </a:lnTo>
                  <a:lnTo>
                    <a:pt x="353" y="281"/>
                  </a:lnTo>
                  <a:lnTo>
                    <a:pt x="350" y="293"/>
                  </a:lnTo>
                  <a:lnTo>
                    <a:pt x="344" y="302"/>
                  </a:lnTo>
                  <a:lnTo>
                    <a:pt x="337" y="311"/>
                  </a:lnTo>
                  <a:lnTo>
                    <a:pt x="327" y="318"/>
                  </a:lnTo>
                  <a:lnTo>
                    <a:pt x="317" y="324"/>
                  </a:lnTo>
                  <a:lnTo>
                    <a:pt x="307" y="328"/>
                  </a:lnTo>
                  <a:lnTo>
                    <a:pt x="294" y="329"/>
                  </a:lnTo>
                  <a:lnTo>
                    <a:pt x="294" y="3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Freeform 5"/>
          <p:cNvSpPr/>
          <p:nvPr/>
        </p:nvSpPr>
        <p:spPr bwMode="auto">
          <a:xfrm rot="5400000">
            <a:off x="6547933" y="2478135"/>
            <a:ext cx="513884" cy="518745"/>
          </a:xfrm>
          <a:custGeom>
            <a:avLst/>
            <a:gdLst/>
            <a:ahLst/>
            <a:cxnLst/>
            <a:rect l="l" t="t" r="r" b="b"/>
            <a:pathLst>
              <a:path w="1009550" h="1019105">
                <a:moveTo>
                  <a:pt x="506769" y="481673"/>
                </a:moveTo>
                <a:cubicBezTo>
                  <a:pt x="512508" y="481836"/>
                  <a:pt x="515618" y="482073"/>
                  <a:pt x="515622" y="482073"/>
                </a:cubicBezTo>
                <a:cubicBezTo>
                  <a:pt x="500600" y="550346"/>
                  <a:pt x="583221" y="743787"/>
                  <a:pt x="564444" y="887919"/>
                </a:cubicBezTo>
                <a:cubicBezTo>
                  <a:pt x="553177" y="967571"/>
                  <a:pt x="448023" y="1032051"/>
                  <a:pt x="376668" y="1016879"/>
                </a:cubicBezTo>
                <a:cubicBezTo>
                  <a:pt x="271530" y="1001710"/>
                  <a:pt x="264005" y="887954"/>
                  <a:pt x="264003" y="887919"/>
                </a:cubicBezTo>
                <a:cubicBezTo>
                  <a:pt x="196404" y="895505"/>
                  <a:pt x="136316" y="868954"/>
                  <a:pt x="113783" y="823439"/>
                </a:cubicBezTo>
                <a:cubicBezTo>
                  <a:pt x="83738" y="762751"/>
                  <a:pt x="79983" y="660342"/>
                  <a:pt x="162604" y="595861"/>
                </a:cubicBezTo>
                <a:cubicBezTo>
                  <a:pt x="297333" y="483021"/>
                  <a:pt x="466566" y="480532"/>
                  <a:pt x="506769" y="481673"/>
                </a:cubicBezTo>
                <a:close/>
                <a:moveTo>
                  <a:pt x="803569" y="458221"/>
                </a:moveTo>
                <a:cubicBezTo>
                  <a:pt x="843740" y="458754"/>
                  <a:pt x="880387" y="462305"/>
                  <a:pt x="906697" y="470827"/>
                </a:cubicBezTo>
                <a:cubicBezTo>
                  <a:pt x="1008180" y="508702"/>
                  <a:pt x="1042008" y="629902"/>
                  <a:pt x="974353" y="705652"/>
                </a:cubicBezTo>
                <a:cubicBezTo>
                  <a:pt x="948047" y="735947"/>
                  <a:pt x="869138" y="728379"/>
                  <a:pt x="869111" y="728377"/>
                </a:cubicBezTo>
                <a:cubicBezTo>
                  <a:pt x="869118" y="728406"/>
                  <a:pt x="891655" y="811711"/>
                  <a:pt x="846559" y="860940"/>
                </a:cubicBezTo>
                <a:cubicBezTo>
                  <a:pt x="797696" y="910177"/>
                  <a:pt x="707489" y="917752"/>
                  <a:pt x="662385" y="860940"/>
                </a:cubicBezTo>
                <a:cubicBezTo>
                  <a:pt x="583454" y="766252"/>
                  <a:pt x="530833" y="501127"/>
                  <a:pt x="530833" y="482189"/>
                </a:cubicBezTo>
                <a:cubicBezTo>
                  <a:pt x="530874" y="482182"/>
                  <a:pt x="683074" y="456624"/>
                  <a:pt x="803569" y="458221"/>
                </a:cubicBezTo>
                <a:close/>
                <a:moveTo>
                  <a:pt x="324738" y="38090"/>
                </a:moveTo>
                <a:cubicBezTo>
                  <a:pt x="343703" y="39805"/>
                  <a:pt x="361496" y="44772"/>
                  <a:pt x="376480" y="53287"/>
                </a:cubicBezTo>
                <a:cubicBezTo>
                  <a:pt x="503838" y="128975"/>
                  <a:pt x="500100" y="458200"/>
                  <a:pt x="500100" y="458240"/>
                </a:cubicBezTo>
                <a:cubicBezTo>
                  <a:pt x="500072" y="458238"/>
                  <a:pt x="436405" y="454456"/>
                  <a:pt x="380227" y="458240"/>
                </a:cubicBezTo>
                <a:cubicBezTo>
                  <a:pt x="275337" y="465809"/>
                  <a:pt x="192924" y="492301"/>
                  <a:pt x="121750" y="484732"/>
                </a:cubicBezTo>
                <a:cubicBezTo>
                  <a:pt x="110511" y="484732"/>
                  <a:pt x="-16854" y="450670"/>
                  <a:pt x="1876" y="329563"/>
                </a:cubicBezTo>
                <a:cubicBezTo>
                  <a:pt x="20603" y="216044"/>
                  <a:pt x="140441" y="223592"/>
                  <a:pt x="140480" y="223594"/>
                </a:cubicBezTo>
                <a:cubicBezTo>
                  <a:pt x="129242" y="193318"/>
                  <a:pt x="132988" y="140333"/>
                  <a:pt x="166702" y="102487"/>
                </a:cubicBezTo>
                <a:cubicBezTo>
                  <a:pt x="200416" y="57072"/>
                  <a:pt x="267845" y="32945"/>
                  <a:pt x="324738" y="38090"/>
                </a:cubicBezTo>
                <a:close/>
                <a:moveTo>
                  <a:pt x="648144" y="11"/>
                </a:moveTo>
                <a:cubicBezTo>
                  <a:pt x="658363" y="-115"/>
                  <a:pt x="669305" y="893"/>
                  <a:pt x="681009" y="3263"/>
                </a:cubicBezTo>
                <a:cubicBezTo>
                  <a:pt x="763390" y="18430"/>
                  <a:pt x="755914" y="109422"/>
                  <a:pt x="755912" y="109449"/>
                </a:cubicBezTo>
                <a:cubicBezTo>
                  <a:pt x="755935" y="109439"/>
                  <a:pt x="819591" y="82909"/>
                  <a:pt x="879503" y="117034"/>
                </a:cubicBezTo>
                <a:cubicBezTo>
                  <a:pt x="920699" y="143580"/>
                  <a:pt x="1029309" y="348368"/>
                  <a:pt x="800854" y="397669"/>
                </a:cubicBezTo>
                <a:cubicBezTo>
                  <a:pt x="587423" y="443168"/>
                  <a:pt x="531225" y="462131"/>
                  <a:pt x="531202" y="462139"/>
                </a:cubicBezTo>
                <a:cubicBezTo>
                  <a:pt x="531197" y="462089"/>
                  <a:pt x="497499" y="166328"/>
                  <a:pt x="527457" y="90487"/>
                </a:cubicBezTo>
                <a:cubicBezTo>
                  <a:pt x="540565" y="57304"/>
                  <a:pt x="576613" y="893"/>
                  <a:pt x="648144" y="1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Freeform 9"/>
          <p:cNvSpPr/>
          <p:nvPr/>
        </p:nvSpPr>
        <p:spPr bwMode="auto">
          <a:xfrm rot="21334353">
            <a:off x="3110491" y="2669485"/>
            <a:ext cx="733410" cy="422994"/>
          </a:xfrm>
          <a:custGeom>
            <a:avLst/>
            <a:gdLst/>
            <a:ahLst/>
            <a:cxnLst/>
            <a:rect l="l" t="t" r="r" b="b"/>
            <a:pathLst>
              <a:path w="1406526" h="811213">
                <a:moveTo>
                  <a:pt x="998157" y="511175"/>
                </a:moveTo>
                <a:cubicBezTo>
                  <a:pt x="998166" y="511211"/>
                  <a:pt x="1016984" y="583355"/>
                  <a:pt x="1077167" y="659295"/>
                </a:cubicBezTo>
                <a:cubicBezTo>
                  <a:pt x="1099742" y="685881"/>
                  <a:pt x="1159940" y="735254"/>
                  <a:pt x="1193801" y="761840"/>
                </a:cubicBezTo>
                <a:cubicBezTo>
                  <a:pt x="1137365" y="792223"/>
                  <a:pt x="1073405" y="811213"/>
                  <a:pt x="1005682" y="811213"/>
                </a:cubicBezTo>
                <a:cubicBezTo>
                  <a:pt x="937959" y="811213"/>
                  <a:pt x="873999" y="792223"/>
                  <a:pt x="817563" y="761840"/>
                </a:cubicBezTo>
                <a:cubicBezTo>
                  <a:pt x="847662" y="739052"/>
                  <a:pt x="907860" y="689679"/>
                  <a:pt x="937959" y="651699"/>
                </a:cubicBezTo>
                <a:cubicBezTo>
                  <a:pt x="986858" y="587150"/>
                  <a:pt x="998151" y="511213"/>
                  <a:pt x="998157" y="511175"/>
                </a:cubicBezTo>
                <a:close/>
                <a:moveTo>
                  <a:pt x="393319" y="508000"/>
                </a:moveTo>
                <a:cubicBezTo>
                  <a:pt x="393333" y="508068"/>
                  <a:pt x="408396" y="583992"/>
                  <a:pt x="468567" y="656120"/>
                </a:cubicBezTo>
                <a:cubicBezTo>
                  <a:pt x="491141" y="686504"/>
                  <a:pt x="551339" y="732079"/>
                  <a:pt x="588963" y="762463"/>
                </a:cubicBezTo>
                <a:cubicBezTo>
                  <a:pt x="532528" y="789048"/>
                  <a:pt x="468567" y="808038"/>
                  <a:pt x="400844" y="808038"/>
                </a:cubicBezTo>
                <a:cubicBezTo>
                  <a:pt x="333121" y="808038"/>
                  <a:pt x="269160" y="789048"/>
                  <a:pt x="212725" y="758665"/>
                </a:cubicBezTo>
                <a:cubicBezTo>
                  <a:pt x="242824" y="735877"/>
                  <a:pt x="303022" y="690302"/>
                  <a:pt x="333121" y="648524"/>
                </a:cubicBezTo>
                <a:cubicBezTo>
                  <a:pt x="382018" y="583977"/>
                  <a:pt x="393313" y="508041"/>
                  <a:pt x="393319" y="508000"/>
                </a:cubicBezTo>
                <a:close/>
                <a:moveTo>
                  <a:pt x="1065213" y="3175"/>
                </a:moveTo>
                <a:cubicBezTo>
                  <a:pt x="1260249" y="29757"/>
                  <a:pt x="1406526" y="200639"/>
                  <a:pt x="1406526" y="405697"/>
                </a:cubicBezTo>
                <a:cubicBezTo>
                  <a:pt x="1406526" y="508226"/>
                  <a:pt x="1369019" y="599363"/>
                  <a:pt x="1305257" y="671513"/>
                </a:cubicBezTo>
                <a:cubicBezTo>
                  <a:pt x="1275252" y="660121"/>
                  <a:pt x="1211490" y="622147"/>
                  <a:pt x="1143978" y="519618"/>
                </a:cubicBezTo>
                <a:cubicBezTo>
                  <a:pt x="1072733" y="417116"/>
                  <a:pt x="1065217" y="295637"/>
                  <a:pt x="1065213" y="295573"/>
                </a:cubicBezTo>
                <a:cubicBezTo>
                  <a:pt x="1065213" y="295547"/>
                  <a:pt x="1065213" y="292795"/>
                  <a:pt x="1065213" y="3175"/>
                </a:cubicBezTo>
                <a:close/>
                <a:moveTo>
                  <a:pt x="933450" y="3175"/>
                </a:moveTo>
                <a:cubicBezTo>
                  <a:pt x="933450" y="3175"/>
                  <a:pt x="933450" y="3175"/>
                  <a:pt x="933450" y="299370"/>
                </a:cubicBezTo>
                <a:cubicBezTo>
                  <a:pt x="933450" y="299370"/>
                  <a:pt x="918497" y="432278"/>
                  <a:pt x="847469" y="534808"/>
                </a:cubicBezTo>
                <a:cubicBezTo>
                  <a:pt x="802609" y="603160"/>
                  <a:pt x="735320" y="648729"/>
                  <a:pt x="701675" y="671513"/>
                </a:cubicBezTo>
                <a:cubicBezTo>
                  <a:pt x="765226" y="599363"/>
                  <a:pt x="802609" y="504429"/>
                  <a:pt x="802609" y="401899"/>
                </a:cubicBezTo>
                <a:cubicBezTo>
                  <a:pt x="802609" y="299370"/>
                  <a:pt x="765226" y="208233"/>
                  <a:pt x="705414" y="136083"/>
                </a:cubicBezTo>
                <a:cubicBezTo>
                  <a:pt x="761488" y="67730"/>
                  <a:pt x="843731" y="22162"/>
                  <a:pt x="933450" y="3175"/>
                </a:cubicBezTo>
                <a:close/>
                <a:moveTo>
                  <a:pt x="330200" y="3175"/>
                </a:moveTo>
                <a:cubicBezTo>
                  <a:pt x="330200" y="3192"/>
                  <a:pt x="330200" y="5407"/>
                  <a:pt x="330200" y="298940"/>
                </a:cubicBezTo>
                <a:cubicBezTo>
                  <a:pt x="330189" y="299031"/>
                  <a:pt x="315165" y="427899"/>
                  <a:pt x="243897" y="530243"/>
                </a:cubicBezTo>
                <a:cubicBezTo>
                  <a:pt x="198870" y="598497"/>
                  <a:pt x="131329" y="647791"/>
                  <a:pt x="97559" y="666750"/>
                </a:cubicBezTo>
                <a:cubicBezTo>
                  <a:pt x="37522" y="594705"/>
                  <a:pt x="0" y="503700"/>
                  <a:pt x="0" y="401320"/>
                </a:cubicBezTo>
                <a:cubicBezTo>
                  <a:pt x="0" y="200352"/>
                  <a:pt x="142586" y="37302"/>
                  <a:pt x="330200" y="3175"/>
                </a:cubicBezTo>
                <a:close/>
                <a:moveTo>
                  <a:pt x="460375" y="0"/>
                </a:moveTo>
                <a:cubicBezTo>
                  <a:pt x="558165" y="15175"/>
                  <a:pt x="644672" y="64496"/>
                  <a:pt x="704850" y="136579"/>
                </a:cubicBezTo>
                <a:cubicBezTo>
                  <a:pt x="640911" y="208662"/>
                  <a:pt x="603299" y="299715"/>
                  <a:pt x="603299" y="405943"/>
                </a:cubicBezTo>
                <a:cubicBezTo>
                  <a:pt x="603299" y="504583"/>
                  <a:pt x="640911" y="599430"/>
                  <a:pt x="701089" y="671513"/>
                </a:cubicBezTo>
                <a:cubicBezTo>
                  <a:pt x="667239" y="656338"/>
                  <a:pt x="603299" y="618399"/>
                  <a:pt x="539359" y="519759"/>
                </a:cubicBezTo>
                <a:cubicBezTo>
                  <a:pt x="467917" y="413559"/>
                  <a:pt x="460379" y="292193"/>
                  <a:pt x="460375" y="292127"/>
                </a:cubicBezTo>
                <a:cubicBezTo>
                  <a:pt x="460375" y="292093"/>
                  <a:pt x="460375" y="288969"/>
                  <a:pt x="460375"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TextBox 27"/>
          <p:cNvSpPr txBox="1"/>
          <p:nvPr/>
        </p:nvSpPr>
        <p:spPr>
          <a:xfrm>
            <a:off x="2198696" y="1971000"/>
            <a:ext cx="2344788" cy="333425"/>
          </a:xfrm>
          <a:prstGeom prst="rect">
            <a:avLst/>
          </a:prstGeom>
          <a:noFill/>
        </p:spPr>
        <p:txBody>
          <a:bodyPr wrap="square" lIns="0" tIns="0" rIns="0" bIns="0" rtlCol="0">
            <a:spAutoFit/>
          </a:bodyPr>
          <a:lstStyle/>
          <a:p>
            <a:pPr algn="r">
              <a:lnSpc>
                <a:spcPts val="1300"/>
              </a:lnSpc>
            </a:pPr>
            <a:r>
              <a:rPr lang="zh-CN" altLang="en-US" sz="1000" dirty="0" smtClean="0">
                <a:solidFill>
                  <a:schemeClr val="bg1"/>
                </a:solidFill>
                <a:latin typeface="微软雅黑" panose="020B0503020204020204" pitchFamily="34" charset="-122"/>
                <a:ea typeface="微软雅黑" panose="020B0503020204020204" pitchFamily="34" charset="-122"/>
              </a:rPr>
              <a:t>  点击</a:t>
            </a:r>
            <a:r>
              <a:rPr lang="zh-CN" altLang="en-US" sz="1000" dirty="0">
                <a:solidFill>
                  <a:schemeClr val="bg1"/>
                </a:solidFill>
                <a:latin typeface="微软雅黑" panose="020B0503020204020204" pitchFamily="34" charset="-122"/>
                <a:ea typeface="微软雅黑" panose="020B0503020204020204" pitchFamily="34" charset="-122"/>
              </a:rPr>
              <a:t>输入简要文字内容，文字内容需概括精炼</a:t>
            </a:r>
            <a:r>
              <a:rPr lang="zh-CN" altLang="en-US" sz="1000" dirty="0" smtClean="0">
                <a:solidFill>
                  <a:schemeClr val="bg1"/>
                </a:solidFill>
                <a:latin typeface="微软雅黑" panose="020B0503020204020204" pitchFamily="34" charset="-122"/>
                <a:ea typeface="微软雅黑" panose="020B0503020204020204" pitchFamily="34" charset="-122"/>
              </a:rPr>
              <a:t>，言简意赅</a:t>
            </a:r>
            <a:r>
              <a:rPr lang="zh-CN" altLang="en-US" sz="1000" dirty="0">
                <a:solidFill>
                  <a:schemeClr val="bg1"/>
                </a:solidFill>
                <a:latin typeface="微软雅黑" panose="020B0503020204020204" pitchFamily="34" charset="-122"/>
                <a:ea typeface="微软雅黑" panose="020B0503020204020204" pitchFamily="34" charset="-122"/>
              </a:rPr>
              <a:t>的说明分项</a:t>
            </a:r>
            <a:r>
              <a:rPr lang="zh-CN" altLang="en-US" sz="1000" dirty="0" smtClean="0">
                <a:solidFill>
                  <a:schemeClr val="bg1"/>
                </a:solidFill>
                <a:latin typeface="微软雅黑" panose="020B0503020204020204" pitchFamily="34" charset="-122"/>
                <a:ea typeface="微软雅黑" panose="020B0503020204020204" pitchFamily="34" charset="-122"/>
              </a:rPr>
              <a:t>内容</a:t>
            </a:r>
            <a:r>
              <a:rPr lang="en-US" altLang="zh-CN"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1544477" y="1709618"/>
            <a:ext cx="2322652" cy="215444"/>
          </a:xfrm>
          <a:prstGeom prst="rect">
            <a:avLst/>
          </a:prstGeom>
          <a:noFill/>
        </p:spPr>
        <p:txBody>
          <a:bodyPr wrap="square" lIns="0" tIns="0" rIns="0" bIns="0" rtlCol="0">
            <a:spAutoFit/>
          </a:bodyPr>
          <a:lstStyle/>
          <a:p>
            <a:pPr algn="r"/>
            <a:r>
              <a:rPr lang="zh-CN" altLang="en-US" sz="14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3767795" y="5435329"/>
            <a:ext cx="2344788" cy="333425"/>
          </a:xfrm>
          <a:prstGeom prst="rect">
            <a:avLst/>
          </a:prstGeom>
          <a:noFill/>
        </p:spPr>
        <p:txBody>
          <a:bodyPr wrap="square" lIns="0" tIns="0" rIns="0" bIns="0" rtlCol="0">
            <a:spAutoFit/>
          </a:bodyPr>
          <a:lstStyle/>
          <a:p>
            <a:pPr algn="r">
              <a:lnSpc>
                <a:spcPts val="1300"/>
              </a:lnSpc>
            </a:pPr>
            <a:r>
              <a:rPr lang="zh-CN" altLang="en-US" sz="1000" dirty="0" smtClean="0">
                <a:solidFill>
                  <a:schemeClr val="bg1"/>
                </a:solidFill>
                <a:latin typeface="微软雅黑" panose="020B0503020204020204" pitchFamily="34" charset="-122"/>
                <a:ea typeface="微软雅黑" panose="020B0503020204020204" pitchFamily="34" charset="-122"/>
              </a:rPr>
              <a:t>  点击</a:t>
            </a:r>
            <a:r>
              <a:rPr lang="zh-CN" altLang="en-US" sz="1000" dirty="0">
                <a:solidFill>
                  <a:schemeClr val="bg1"/>
                </a:solidFill>
                <a:latin typeface="微软雅黑" panose="020B0503020204020204" pitchFamily="34" charset="-122"/>
                <a:ea typeface="微软雅黑" panose="020B0503020204020204" pitchFamily="34" charset="-122"/>
              </a:rPr>
              <a:t>输入简要文字内容，文字内容需概括精炼</a:t>
            </a:r>
            <a:r>
              <a:rPr lang="zh-CN" altLang="en-US" sz="1000" dirty="0" smtClean="0">
                <a:solidFill>
                  <a:schemeClr val="bg1"/>
                </a:solidFill>
                <a:latin typeface="微软雅黑" panose="020B0503020204020204" pitchFamily="34" charset="-122"/>
                <a:ea typeface="微软雅黑" panose="020B0503020204020204" pitchFamily="34" charset="-122"/>
              </a:rPr>
              <a:t>，言简意赅</a:t>
            </a:r>
            <a:r>
              <a:rPr lang="zh-CN" altLang="en-US" sz="1000" dirty="0">
                <a:solidFill>
                  <a:schemeClr val="bg1"/>
                </a:solidFill>
                <a:latin typeface="微软雅黑" panose="020B0503020204020204" pitchFamily="34" charset="-122"/>
                <a:ea typeface="微软雅黑" panose="020B0503020204020204" pitchFamily="34" charset="-122"/>
              </a:rPr>
              <a:t>的说明分项</a:t>
            </a:r>
            <a:r>
              <a:rPr lang="zh-CN" altLang="en-US" sz="1000" dirty="0" smtClean="0">
                <a:solidFill>
                  <a:schemeClr val="bg1"/>
                </a:solidFill>
                <a:latin typeface="微软雅黑" panose="020B0503020204020204" pitchFamily="34" charset="-122"/>
                <a:ea typeface="微软雅黑" panose="020B0503020204020204" pitchFamily="34" charset="-122"/>
              </a:rPr>
              <a:t>内容</a:t>
            </a:r>
            <a:r>
              <a:rPr lang="en-US" altLang="zh-CN"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2972958" y="5118171"/>
            <a:ext cx="2322652" cy="215444"/>
          </a:xfrm>
          <a:prstGeom prst="rect">
            <a:avLst/>
          </a:prstGeom>
          <a:noFill/>
        </p:spPr>
        <p:txBody>
          <a:bodyPr wrap="square" lIns="0" tIns="0" rIns="0" bIns="0" rtlCol="0">
            <a:spAutoFit/>
          </a:bodyPr>
          <a:lstStyle/>
          <a:p>
            <a:pPr algn="r"/>
            <a:r>
              <a:rPr lang="zh-CN" altLang="en-US" sz="14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506838" y="1863278"/>
            <a:ext cx="2344788" cy="333425"/>
          </a:xfrm>
          <a:prstGeom prst="rect">
            <a:avLst/>
          </a:prstGeom>
          <a:noFill/>
        </p:spPr>
        <p:txBody>
          <a:bodyPr wrap="square" lIns="0" tIns="0" rIns="0" bIns="0" rtlCol="0">
            <a:spAutoFit/>
          </a:bodyPr>
          <a:lstStyle/>
          <a:p>
            <a:pPr algn="r">
              <a:lnSpc>
                <a:spcPts val="1300"/>
              </a:lnSpc>
            </a:pPr>
            <a:r>
              <a:rPr lang="zh-CN" altLang="en-US" sz="1000" dirty="0" smtClean="0">
                <a:solidFill>
                  <a:schemeClr val="bg1"/>
                </a:solidFill>
                <a:latin typeface="微软雅黑" panose="020B0503020204020204" pitchFamily="34" charset="-122"/>
                <a:ea typeface="微软雅黑" panose="020B0503020204020204" pitchFamily="34" charset="-122"/>
              </a:rPr>
              <a:t>  点击</a:t>
            </a:r>
            <a:r>
              <a:rPr lang="zh-CN" altLang="en-US" sz="1000" dirty="0">
                <a:solidFill>
                  <a:schemeClr val="bg1"/>
                </a:solidFill>
                <a:latin typeface="微软雅黑" panose="020B0503020204020204" pitchFamily="34" charset="-122"/>
                <a:ea typeface="微软雅黑" panose="020B0503020204020204" pitchFamily="34" charset="-122"/>
              </a:rPr>
              <a:t>输入简要文字内容，文字内容需概括精炼</a:t>
            </a:r>
            <a:r>
              <a:rPr lang="zh-CN" altLang="en-US" sz="1000" dirty="0" smtClean="0">
                <a:solidFill>
                  <a:schemeClr val="bg1"/>
                </a:solidFill>
                <a:latin typeface="微软雅黑" panose="020B0503020204020204" pitchFamily="34" charset="-122"/>
                <a:ea typeface="微软雅黑" panose="020B0503020204020204" pitchFamily="34" charset="-122"/>
              </a:rPr>
              <a:t>，言简意赅</a:t>
            </a:r>
            <a:r>
              <a:rPr lang="zh-CN" altLang="en-US" sz="1000" dirty="0">
                <a:solidFill>
                  <a:schemeClr val="bg1"/>
                </a:solidFill>
                <a:latin typeface="微软雅黑" panose="020B0503020204020204" pitchFamily="34" charset="-122"/>
                <a:ea typeface="微软雅黑" panose="020B0503020204020204" pitchFamily="34" charset="-122"/>
              </a:rPr>
              <a:t>的说明分项</a:t>
            </a:r>
            <a:r>
              <a:rPr lang="zh-CN" altLang="en-US" sz="1000" dirty="0" smtClean="0">
                <a:solidFill>
                  <a:schemeClr val="bg1"/>
                </a:solidFill>
                <a:latin typeface="微软雅黑" panose="020B0503020204020204" pitchFamily="34" charset="-122"/>
                <a:ea typeface="微软雅黑" panose="020B0503020204020204" pitchFamily="34" charset="-122"/>
              </a:rPr>
              <a:t>内容</a:t>
            </a:r>
            <a:r>
              <a:rPr lang="en-US" altLang="zh-CN"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4767253" y="1567417"/>
            <a:ext cx="2322652" cy="215444"/>
          </a:xfrm>
          <a:prstGeom prst="rect">
            <a:avLst/>
          </a:prstGeom>
          <a:noFill/>
        </p:spPr>
        <p:txBody>
          <a:bodyPr wrap="square" lIns="0" tIns="0" rIns="0" bIns="0" rtlCol="0">
            <a:spAutoFit/>
          </a:bodyPr>
          <a:lstStyle/>
          <a:p>
            <a:pPr algn="r"/>
            <a:r>
              <a:rPr lang="zh-CN" altLang="en-US" sz="14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7018780" y="5435329"/>
            <a:ext cx="2344788" cy="333425"/>
          </a:xfrm>
          <a:prstGeom prst="rect">
            <a:avLst/>
          </a:prstGeom>
          <a:noFill/>
        </p:spPr>
        <p:txBody>
          <a:bodyPr wrap="square" lIns="0" tIns="0" rIns="0" bIns="0" rtlCol="0">
            <a:spAutoFit/>
          </a:bodyPr>
          <a:lstStyle/>
          <a:p>
            <a:pPr algn="r">
              <a:lnSpc>
                <a:spcPts val="1300"/>
              </a:lnSpc>
            </a:pPr>
            <a:r>
              <a:rPr lang="zh-CN" altLang="en-US" sz="1000" dirty="0" smtClean="0">
                <a:solidFill>
                  <a:schemeClr val="bg1"/>
                </a:solidFill>
                <a:latin typeface="微软雅黑" panose="020B0503020204020204" pitchFamily="34" charset="-122"/>
                <a:ea typeface="微软雅黑" panose="020B0503020204020204" pitchFamily="34" charset="-122"/>
              </a:rPr>
              <a:t>  点击</a:t>
            </a:r>
            <a:r>
              <a:rPr lang="zh-CN" altLang="en-US" sz="1000" dirty="0">
                <a:solidFill>
                  <a:schemeClr val="bg1"/>
                </a:solidFill>
                <a:latin typeface="微软雅黑" panose="020B0503020204020204" pitchFamily="34" charset="-122"/>
                <a:ea typeface="微软雅黑" panose="020B0503020204020204" pitchFamily="34" charset="-122"/>
              </a:rPr>
              <a:t>输入简要文字内容，文字内容需概括精炼</a:t>
            </a:r>
            <a:r>
              <a:rPr lang="zh-CN" altLang="en-US" sz="1000" dirty="0" smtClean="0">
                <a:solidFill>
                  <a:schemeClr val="bg1"/>
                </a:solidFill>
                <a:latin typeface="微软雅黑" panose="020B0503020204020204" pitchFamily="34" charset="-122"/>
                <a:ea typeface="微软雅黑" panose="020B0503020204020204" pitchFamily="34" charset="-122"/>
              </a:rPr>
              <a:t>，言简意赅</a:t>
            </a:r>
            <a:r>
              <a:rPr lang="zh-CN" altLang="en-US" sz="1000" dirty="0">
                <a:solidFill>
                  <a:schemeClr val="bg1"/>
                </a:solidFill>
                <a:latin typeface="微软雅黑" panose="020B0503020204020204" pitchFamily="34" charset="-122"/>
                <a:ea typeface="微软雅黑" panose="020B0503020204020204" pitchFamily="34" charset="-122"/>
              </a:rPr>
              <a:t>的说明分项</a:t>
            </a:r>
            <a:r>
              <a:rPr lang="zh-CN" altLang="en-US" sz="1000" dirty="0" smtClean="0">
                <a:solidFill>
                  <a:schemeClr val="bg1"/>
                </a:solidFill>
                <a:latin typeface="微软雅黑" panose="020B0503020204020204" pitchFamily="34" charset="-122"/>
                <a:ea typeface="微软雅黑" panose="020B0503020204020204" pitchFamily="34" charset="-122"/>
              </a:rPr>
              <a:t>内容</a:t>
            </a:r>
            <a:r>
              <a:rPr lang="en-US" altLang="zh-CN"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400218" y="5139468"/>
            <a:ext cx="2322652" cy="215444"/>
          </a:xfrm>
          <a:prstGeom prst="rect">
            <a:avLst/>
          </a:prstGeom>
          <a:noFill/>
        </p:spPr>
        <p:txBody>
          <a:bodyPr wrap="square" lIns="0" tIns="0" rIns="0" bIns="0" rtlCol="0">
            <a:spAutoFit/>
          </a:bodyPr>
          <a:lstStyle/>
          <a:p>
            <a:pPr algn="r"/>
            <a:r>
              <a:rPr lang="zh-CN" altLang="en-US" sz="1400" b="1" dirty="0" smtClean="0">
                <a:solidFill>
                  <a:schemeClr val="bg1"/>
                </a:solidFill>
                <a:latin typeface="微软雅黑" panose="020B0503020204020204" pitchFamily="34" charset="-122"/>
                <a:ea typeface="微软雅黑" panose="020B0503020204020204" pitchFamily="34" charset="-122"/>
              </a:rPr>
              <a:t>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39"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0-#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barn(inVertical)">
                                      <p:cBhvr>
                                        <p:cTn id="21" dur="500"/>
                                        <p:tgtEl>
                                          <p:spTgt spid="39"/>
                                        </p:tgtEl>
                                      </p:cBhvr>
                                    </p:animEffect>
                                  </p:childTnLst>
                                </p:cTn>
                              </p:par>
                            </p:childTnLst>
                          </p:cTn>
                        </p:par>
                        <p:par>
                          <p:cTn id="22" fill="hold">
                            <p:stCondLst>
                              <p:cond delay="500"/>
                            </p:stCondLst>
                            <p:childTnLst>
                              <p:par>
                                <p:cTn id="23" presetID="16" presetClass="entr" presetSubtype="42"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outHorizontal)">
                                      <p:cBhvr>
                                        <p:cTn id="25" dur="500"/>
                                        <p:tgtEl>
                                          <p:spTgt spid="17"/>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53" presetClass="entr" presetSubtype="16" fill="hold" grpId="0" nodeType="withEffect">
                                  <p:stCondLst>
                                    <p:cond delay="20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53" presetClass="entr" presetSubtype="16" fill="hold" grpId="0" nodeType="withEffect">
                                  <p:stCondLst>
                                    <p:cond delay="20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53" presetClass="entr" presetSubtype="16" fill="hold" grpId="0" nodeType="withEffect">
                                  <p:stCondLst>
                                    <p:cond delay="40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par>
                                <p:cTn id="52" presetID="53" presetClass="entr" presetSubtype="16" fill="hold" grpId="0" nodeType="withEffect">
                                  <p:stCondLst>
                                    <p:cond delay="40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Effect transition="in" filter="fade">
                                      <p:cBhvr>
                                        <p:cTn id="56" dur="500"/>
                                        <p:tgtEl>
                                          <p:spTgt spid="22"/>
                                        </p:tgtEl>
                                      </p:cBhvr>
                                    </p:animEffect>
                                  </p:childTnLst>
                                </p:cTn>
                              </p:par>
                              <p:par>
                                <p:cTn id="57" presetID="53" presetClass="entr" presetSubtype="16" fill="hold" grpId="0" nodeType="withEffect">
                                  <p:stCondLst>
                                    <p:cond delay="60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par>
                                <p:cTn id="62" presetID="53" presetClass="entr" presetSubtype="16" fill="hold" nodeType="withEffect">
                                  <p:stCondLst>
                                    <p:cond delay="600"/>
                                  </p:stCondLst>
                                  <p:childTnLst>
                                    <p:set>
                                      <p:cBhvr>
                                        <p:cTn id="63" dur="1" fill="hold">
                                          <p:stCondLst>
                                            <p:cond delay="0"/>
                                          </p:stCondLst>
                                        </p:cTn>
                                        <p:tgtEl>
                                          <p:spTgt spid="23"/>
                                        </p:tgtEl>
                                        <p:attrNameLst>
                                          <p:attrName>style.visibility</p:attrName>
                                        </p:attrNameLst>
                                      </p:cBhvr>
                                      <p:to>
                                        <p:strVal val="visible"/>
                                      </p:to>
                                    </p:set>
                                    <p:anim calcmode="lin" valueType="num">
                                      <p:cBhvr>
                                        <p:cTn id="64" dur="500" fill="hold"/>
                                        <p:tgtEl>
                                          <p:spTgt spid="23"/>
                                        </p:tgtEl>
                                        <p:attrNameLst>
                                          <p:attrName>ppt_w</p:attrName>
                                        </p:attrNameLst>
                                      </p:cBhvr>
                                      <p:tavLst>
                                        <p:tav tm="0">
                                          <p:val>
                                            <p:fltVal val="0"/>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animEffect transition="in" filter="fade">
                                      <p:cBhvr>
                                        <p:cTn id="66" dur="500"/>
                                        <p:tgtEl>
                                          <p:spTgt spid="23"/>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right)">
                                      <p:cBhvr>
                                        <p:cTn id="69" dur="500"/>
                                        <p:tgtEl>
                                          <p:spTgt spid="28"/>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right)">
                                      <p:cBhvr>
                                        <p:cTn id="72" dur="500"/>
                                        <p:tgtEl>
                                          <p:spTgt spid="29"/>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right)">
                                      <p:cBhvr>
                                        <p:cTn id="78" dur="500"/>
                                        <p:tgtEl>
                                          <p:spTgt spid="31"/>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right)">
                                      <p:cBhvr>
                                        <p:cTn id="84" dur="500"/>
                                        <p:tgtEl>
                                          <p:spTgt spid="33"/>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right)">
                                      <p:cBhvr>
                                        <p:cTn id="87" dur="500"/>
                                        <p:tgtEl>
                                          <p:spTgt spid="34"/>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6" grpId="0" animBg="1"/>
      <p:bldP spid="27" grpId="0" animBg="1"/>
      <p:bldP spid="28" grpId="0"/>
      <p:bldP spid="29" grpId="0"/>
      <p:bldP spid="30" grpId="0"/>
      <p:bldP spid="31" grpId="0"/>
      <p:bldP spid="32" grpId="0"/>
      <p:bldP spid="33" grpId="0"/>
      <p:bldP spid="34" grpId="0"/>
      <p:bldP spid="35" grpId="0"/>
      <p:bldP spid="36" grpId="0" animBg="1"/>
      <p:bldP spid="37" grpId="0" animBg="1"/>
      <p:bldP spid="38"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KSO_Shape"/>
          <p:cNvSpPr/>
          <p:nvPr/>
        </p:nvSpPr>
        <p:spPr>
          <a:xfrm>
            <a:off x="4759855" y="480973"/>
            <a:ext cx="2503396" cy="3051722"/>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en-US" altLang="zh-CN" dirty="0" smtClean="0">
                <a:solidFill>
                  <a:srgbClr val="FFFFFF"/>
                </a:solidFill>
              </a:rPr>
              <a:t>+-+------------------------------------------------------</a:t>
            </a:r>
            <a:endParaRPr lang="zh-CN" altLang="en-US" dirty="0">
              <a:solidFill>
                <a:srgbClr val="FFFFFF"/>
              </a:solidFill>
            </a:endParaRPr>
          </a:p>
        </p:txBody>
      </p:sp>
      <p:sp>
        <p:nvSpPr>
          <p:cNvPr id="10" name="矩形 9"/>
          <p:cNvSpPr/>
          <p:nvPr/>
        </p:nvSpPr>
        <p:spPr>
          <a:xfrm>
            <a:off x="3783215" y="3829740"/>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11" name="矩形 10"/>
          <p:cNvSpPr/>
          <p:nvPr/>
        </p:nvSpPr>
        <p:spPr>
          <a:xfrm>
            <a:off x="3797237" y="4924089"/>
            <a:ext cx="4535424" cy="523220"/>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12" name="TextBox 4"/>
          <p:cNvSpPr txBox="1">
            <a:spLocks noChangeArrowheads="1"/>
          </p:cNvSpPr>
          <p:nvPr/>
        </p:nvSpPr>
        <p:spPr bwMode="auto">
          <a:xfrm>
            <a:off x="3710063" y="4365747"/>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13" name="矩形 12"/>
          <p:cNvSpPr/>
          <p:nvPr/>
        </p:nvSpPr>
        <p:spPr>
          <a:xfrm>
            <a:off x="4876478" y="559942"/>
            <a:ext cx="2196998" cy="2215991"/>
          </a:xfrm>
          <a:prstGeom prst="rect">
            <a:avLst/>
          </a:prstGeom>
        </p:spPr>
        <p:txBody>
          <a:bodyPr wrap="square">
            <a:spAutoFit/>
          </a:bodyPr>
          <a:lstStyle/>
          <a:p>
            <a:pPr algn="ctr">
              <a:defRPr/>
            </a:pPr>
            <a:r>
              <a:rPr lang="en-US" altLang="zh-CN" sz="13800" dirty="0" smtClean="0">
                <a:solidFill>
                  <a:schemeClr val="accent4"/>
                </a:solidFill>
                <a:latin typeface="Impact" panose="020B0806030902050204" pitchFamily="34" charset="0"/>
              </a:rPr>
              <a:t>03</a:t>
            </a:r>
            <a:endParaRPr lang="zh-CN" altLang="en-US" sz="13800" dirty="0">
              <a:solidFill>
                <a:schemeClr val="accent4"/>
              </a:solidFill>
              <a:latin typeface="Impact" panose="020B0806030902050204" pitchFamily="34" charset="0"/>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9102" y="3318276"/>
            <a:ext cx="1643703" cy="622623"/>
          </a:xfrm>
          <a:prstGeom prst="rect">
            <a:avLst/>
          </a:prstGeom>
          <a:noFill/>
        </p:spPr>
        <p:txBody>
          <a:bodyPr lIns="90000" rIns="90000" anchor="ctr"/>
          <a:lstStyle/>
          <a:p>
            <a:pPr eaLnBrk="1" fontAlgn="auto" hangingPunct="1">
              <a:spcBef>
                <a:spcPts val="0"/>
              </a:spcBef>
              <a:spcAft>
                <a:spcPts val="0"/>
              </a:spcAft>
              <a:defRPr/>
            </a:pPr>
            <a:r>
              <a:rPr lang="zh-CN" altLang="en-US" b="1" dirty="0" smtClean="0">
                <a:solidFill>
                  <a:schemeClr val="bg1"/>
                </a:solidFill>
                <a:latin typeface="微软雅黑" panose="020B0503020204020204" pitchFamily="34" charset="-122"/>
              </a:rPr>
              <a:t>添加标题</a:t>
            </a:r>
            <a:endParaRPr lang="en-US" altLang="zh-CN" b="1" dirty="0">
              <a:solidFill>
                <a:schemeClr val="bg1"/>
              </a:solidFill>
              <a:latin typeface="微软雅黑" panose="020B0503020204020204" pitchFamily="34" charset="-122"/>
            </a:endParaRPr>
          </a:p>
          <a:p>
            <a:pPr eaLnBrk="1" fontAlgn="auto" hangingPunct="1">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请在此处</a:t>
            </a:r>
            <a:r>
              <a:rPr lang="zh-CN" altLang="en-US" sz="1400" dirty="0" smtClean="0">
                <a:solidFill>
                  <a:schemeClr val="bg1"/>
                </a:solidFill>
                <a:latin typeface="微软雅黑" panose="020B0503020204020204" pitchFamily="34" charset="-122"/>
                <a:ea typeface="微软雅黑" panose="020B0503020204020204" pitchFamily="34" charset="-122"/>
              </a:rPr>
              <a:t>输入文本</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7" name="文本框 26"/>
          <p:cNvSpPr txBox="1">
            <a:spLocks noChangeArrowheads="1"/>
          </p:cNvSpPr>
          <p:nvPr/>
        </p:nvSpPr>
        <p:spPr bwMode="auto">
          <a:xfrm>
            <a:off x="5153381" y="1047033"/>
            <a:ext cx="2051177" cy="509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rIns="900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Tx/>
              <a:buNone/>
            </a:pPr>
            <a:r>
              <a:rPr lang="zh-CN" altLang="en-US" sz="1800" b="1" dirty="0" smtClean="0">
                <a:solidFill>
                  <a:schemeClr val="bg1"/>
                </a:solidFill>
                <a:latin typeface="微软雅黑" panose="020B0503020204020204" pitchFamily="34" charset="-122"/>
              </a:rPr>
              <a:t>添加</a:t>
            </a:r>
            <a:r>
              <a:rPr lang="zh-CN" altLang="en-US" sz="1800" b="1" dirty="0">
                <a:solidFill>
                  <a:schemeClr val="bg1"/>
                </a:solidFill>
                <a:latin typeface="微软雅黑" panose="020B0503020204020204" pitchFamily="34" charset="-122"/>
              </a:rPr>
              <a:t>标题</a:t>
            </a:r>
            <a:endParaRPr lang="en-US" altLang="zh-CN" sz="1800" b="1" dirty="0">
              <a:solidFill>
                <a:schemeClr val="bg1"/>
              </a:solidFill>
              <a:latin typeface="微软雅黑" panose="020B0503020204020204" pitchFamily="34" charset="-122"/>
            </a:endParaRPr>
          </a:p>
          <a:p>
            <a:pPr eaLnBrk="1" hangingPunct="1">
              <a:spcBef>
                <a:spcPct val="0"/>
              </a:spcBef>
              <a:buFontTx/>
              <a:buNone/>
            </a:pPr>
            <a:r>
              <a:rPr lang="zh-CN" altLang="en-US" sz="1400" dirty="0">
                <a:solidFill>
                  <a:schemeClr val="bg1"/>
                </a:solidFill>
                <a:latin typeface="微软雅黑" panose="020B0503020204020204" pitchFamily="34" charset="-122"/>
              </a:rPr>
              <a:t>请在此处</a:t>
            </a:r>
            <a:r>
              <a:rPr lang="zh-CN" altLang="en-US" sz="1400" dirty="0" smtClean="0">
                <a:solidFill>
                  <a:schemeClr val="bg1"/>
                </a:solidFill>
                <a:latin typeface="微软雅黑" panose="020B0503020204020204" pitchFamily="34" charset="-122"/>
              </a:rPr>
              <a:t>输入文本</a:t>
            </a:r>
            <a:endParaRPr lang="zh-CN" altLang="en-US" sz="1000" dirty="0">
              <a:solidFill>
                <a:schemeClr val="bg1"/>
              </a:solidFill>
              <a:latin typeface="微软雅黑" panose="020B0503020204020204" pitchFamily="34" charset="-122"/>
            </a:endParaRPr>
          </a:p>
        </p:txBody>
      </p:sp>
      <p:sp>
        <p:nvSpPr>
          <p:cNvPr id="10" name="文本框 27"/>
          <p:cNvSpPr txBox="1">
            <a:spLocks noChangeArrowheads="1"/>
          </p:cNvSpPr>
          <p:nvPr/>
        </p:nvSpPr>
        <p:spPr bwMode="auto">
          <a:xfrm>
            <a:off x="5183713" y="5825033"/>
            <a:ext cx="2020845" cy="44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rIns="900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Tx/>
              <a:buNone/>
            </a:pPr>
            <a:r>
              <a:rPr lang="zh-CN" altLang="en-US" sz="1800" b="1" dirty="0" smtClean="0">
                <a:solidFill>
                  <a:schemeClr val="bg1"/>
                </a:solidFill>
                <a:latin typeface="微软雅黑" panose="020B0503020204020204" pitchFamily="34" charset="-122"/>
              </a:rPr>
              <a:t>添加标题</a:t>
            </a:r>
            <a:endParaRPr lang="en-US" altLang="zh-CN" sz="1800" b="1" dirty="0" smtClean="0">
              <a:solidFill>
                <a:schemeClr val="bg1"/>
              </a:solidFill>
              <a:latin typeface="微软雅黑" panose="020B0503020204020204" pitchFamily="34" charset="-122"/>
            </a:endParaRPr>
          </a:p>
          <a:p>
            <a:pPr eaLnBrk="1" hangingPunct="1">
              <a:spcBef>
                <a:spcPct val="0"/>
              </a:spcBef>
              <a:buFontTx/>
              <a:buNone/>
            </a:pPr>
            <a:r>
              <a:rPr lang="zh-CN" altLang="en-US" sz="1400" dirty="0" smtClean="0">
                <a:solidFill>
                  <a:schemeClr val="bg1"/>
                </a:solidFill>
                <a:latin typeface="微软雅黑" panose="020B0503020204020204" pitchFamily="34" charset="-122"/>
              </a:rPr>
              <a:t>请</a:t>
            </a:r>
            <a:r>
              <a:rPr lang="zh-CN" altLang="en-US" sz="1400" dirty="0">
                <a:solidFill>
                  <a:schemeClr val="bg1"/>
                </a:solidFill>
                <a:latin typeface="微软雅黑" panose="020B0503020204020204" pitchFamily="34" charset="-122"/>
              </a:rPr>
              <a:t>在此处</a:t>
            </a:r>
            <a:r>
              <a:rPr lang="zh-CN" altLang="en-US" sz="1400" dirty="0" smtClean="0">
                <a:solidFill>
                  <a:schemeClr val="bg1"/>
                </a:solidFill>
                <a:latin typeface="微软雅黑" panose="020B0503020204020204" pitchFamily="34" charset="-122"/>
              </a:rPr>
              <a:t>输入文本</a:t>
            </a:r>
            <a:endParaRPr lang="zh-CN" altLang="en-US" sz="1000" dirty="0">
              <a:solidFill>
                <a:schemeClr val="bg1"/>
              </a:solidFill>
              <a:latin typeface="微软雅黑" panose="020B0503020204020204" pitchFamily="34" charset="-122"/>
            </a:endParaRPr>
          </a:p>
        </p:txBody>
      </p:sp>
      <p:sp>
        <p:nvSpPr>
          <p:cNvPr id="13" name="文本框 28"/>
          <p:cNvSpPr txBox="1">
            <a:spLocks noChangeArrowheads="1"/>
          </p:cNvSpPr>
          <p:nvPr/>
        </p:nvSpPr>
        <p:spPr bwMode="auto">
          <a:xfrm>
            <a:off x="10141981" y="3413924"/>
            <a:ext cx="2050019" cy="52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rIns="900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Tx/>
              <a:buNone/>
            </a:pPr>
            <a:r>
              <a:rPr lang="zh-CN" altLang="en-US" sz="1800" b="1" dirty="0" smtClean="0">
                <a:solidFill>
                  <a:schemeClr val="bg1"/>
                </a:solidFill>
                <a:latin typeface="微软雅黑" panose="020B0503020204020204" pitchFamily="34" charset="-122"/>
              </a:rPr>
              <a:t>添加标题</a:t>
            </a:r>
            <a:endParaRPr lang="en-US" altLang="zh-CN" sz="1800" b="1" dirty="0" smtClean="0">
              <a:solidFill>
                <a:schemeClr val="bg1"/>
              </a:solidFill>
              <a:latin typeface="微软雅黑" panose="020B0503020204020204" pitchFamily="34" charset="-122"/>
            </a:endParaRPr>
          </a:p>
          <a:p>
            <a:pPr eaLnBrk="1" hangingPunct="1">
              <a:spcBef>
                <a:spcPct val="0"/>
              </a:spcBef>
              <a:buFontTx/>
              <a:buNone/>
            </a:pPr>
            <a:r>
              <a:rPr lang="zh-CN" altLang="en-US" sz="1400" dirty="0" smtClean="0">
                <a:solidFill>
                  <a:schemeClr val="bg1"/>
                </a:solidFill>
                <a:latin typeface="微软雅黑" panose="020B0503020204020204" pitchFamily="34" charset="-122"/>
              </a:rPr>
              <a:t>请</a:t>
            </a:r>
            <a:r>
              <a:rPr lang="zh-CN" altLang="en-US" sz="1400" dirty="0">
                <a:solidFill>
                  <a:schemeClr val="bg1"/>
                </a:solidFill>
                <a:latin typeface="微软雅黑" panose="020B0503020204020204" pitchFamily="34" charset="-122"/>
              </a:rPr>
              <a:t>在此处</a:t>
            </a:r>
            <a:r>
              <a:rPr lang="zh-CN" altLang="en-US" sz="1400" dirty="0" smtClean="0">
                <a:solidFill>
                  <a:schemeClr val="bg1"/>
                </a:solidFill>
                <a:latin typeface="微软雅黑" panose="020B0503020204020204" pitchFamily="34" charset="-122"/>
              </a:rPr>
              <a:t>输入文本</a:t>
            </a:r>
            <a:endParaRPr lang="zh-CN" altLang="en-US" sz="1000" dirty="0">
              <a:solidFill>
                <a:schemeClr val="bg1"/>
              </a:solidFill>
              <a:latin typeface="微软雅黑" panose="020B0503020204020204" pitchFamily="34" charset="-122"/>
            </a:endParaRPr>
          </a:p>
        </p:txBody>
      </p:sp>
      <p:grpSp>
        <p:nvGrpSpPr>
          <p:cNvPr id="14" name="组合 13"/>
          <p:cNvGrpSpPr/>
          <p:nvPr/>
        </p:nvGrpSpPr>
        <p:grpSpPr>
          <a:xfrm>
            <a:off x="2166535" y="3104071"/>
            <a:ext cx="3811555" cy="1078590"/>
            <a:chOff x="3822280" y="3189739"/>
            <a:chExt cx="2992696" cy="846870"/>
          </a:xfrm>
          <a:solidFill>
            <a:schemeClr val="accent4"/>
          </a:solidFill>
        </p:grpSpPr>
        <p:sp>
          <p:nvSpPr>
            <p:cNvPr id="11" name="圆角矩形 10"/>
            <p:cNvSpPr/>
            <p:nvPr/>
          </p:nvSpPr>
          <p:spPr>
            <a:xfrm flipH="1">
              <a:off x="3824126" y="3189739"/>
              <a:ext cx="2990850" cy="8468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4"/>
                </a:solidFill>
              </a:endParaRPr>
            </a:p>
          </p:txBody>
        </p:sp>
        <p:sp>
          <p:nvSpPr>
            <p:cNvPr id="12" name="椭圆 11"/>
            <p:cNvSpPr/>
            <p:nvPr/>
          </p:nvSpPr>
          <p:spPr>
            <a:xfrm flipH="1">
              <a:off x="3822280" y="3227041"/>
              <a:ext cx="777821" cy="7778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dirty="0" smtClean="0">
                  <a:solidFill>
                    <a:schemeClr val="accent4"/>
                  </a:solidFill>
                  <a:latin typeface="Impact" panose="020B0806030902050204" pitchFamily="34" charset="0"/>
                </a:rPr>
                <a:t>02</a:t>
              </a:r>
              <a:endParaRPr lang="zh-CN" altLang="en-US" sz="3600" dirty="0">
                <a:solidFill>
                  <a:schemeClr val="accent4"/>
                </a:solidFill>
                <a:latin typeface="Impact" panose="020B0806030902050204" pitchFamily="34" charset="0"/>
              </a:endParaRPr>
            </a:p>
          </p:txBody>
        </p:sp>
      </p:grpSp>
      <p:grpSp>
        <p:nvGrpSpPr>
          <p:cNvPr id="15" name="组合 14"/>
          <p:cNvGrpSpPr/>
          <p:nvPr/>
        </p:nvGrpSpPr>
        <p:grpSpPr>
          <a:xfrm>
            <a:off x="4073486" y="4411481"/>
            <a:ext cx="3809205" cy="1078590"/>
            <a:chOff x="3824125" y="3189739"/>
            <a:chExt cx="2990851" cy="846870"/>
          </a:xfrm>
          <a:solidFill>
            <a:schemeClr val="accent4"/>
          </a:solidFill>
        </p:grpSpPr>
        <p:sp>
          <p:nvSpPr>
            <p:cNvPr id="16" name="圆角矩形 15"/>
            <p:cNvSpPr/>
            <p:nvPr/>
          </p:nvSpPr>
          <p:spPr>
            <a:xfrm flipH="1">
              <a:off x="3824126" y="3189739"/>
              <a:ext cx="2990850" cy="8468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4"/>
                </a:solidFill>
              </a:endParaRPr>
            </a:p>
          </p:txBody>
        </p:sp>
        <p:sp>
          <p:nvSpPr>
            <p:cNvPr id="17" name="椭圆 16"/>
            <p:cNvSpPr/>
            <p:nvPr/>
          </p:nvSpPr>
          <p:spPr>
            <a:xfrm flipH="1">
              <a:off x="3824125" y="3237492"/>
              <a:ext cx="777821" cy="7778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dirty="0">
                  <a:solidFill>
                    <a:schemeClr val="accent4"/>
                  </a:solidFill>
                  <a:latin typeface="Impact" panose="020B0806030902050204" pitchFamily="34" charset="0"/>
                </a:rPr>
                <a:t>04</a:t>
              </a:r>
              <a:endParaRPr lang="zh-CN" altLang="en-US" sz="3600" dirty="0">
                <a:solidFill>
                  <a:schemeClr val="accent4"/>
                </a:solidFill>
                <a:latin typeface="Impact" panose="020B0806030902050204" pitchFamily="34" charset="0"/>
              </a:endParaRPr>
            </a:p>
          </p:txBody>
        </p:sp>
      </p:grpSp>
      <p:grpSp>
        <p:nvGrpSpPr>
          <p:cNvPr id="18" name="组合 17"/>
          <p:cNvGrpSpPr/>
          <p:nvPr/>
        </p:nvGrpSpPr>
        <p:grpSpPr>
          <a:xfrm>
            <a:off x="4103818" y="1811681"/>
            <a:ext cx="3809204" cy="1078590"/>
            <a:chOff x="3824126" y="3189739"/>
            <a:chExt cx="2990850" cy="846870"/>
          </a:xfrm>
          <a:solidFill>
            <a:schemeClr val="accent4"/>
          </a:solidFill>
        </p:grpSpPr>
        <p:sp>
          <p:nvSpPr>
            <p:cNvPr id="19" name="圆角矩形 18"/>
            <p:cNvSpPr/>
            <p:nvPr/>
          </p:nvSpPr>
          <p:spPr>
            <a:xfrm flipH="1">
              <a:off x="3824126" y="3189739"/>
              <a:ext cx="2990850" cy="8468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4"/>
                </a:solidFill>
              </a:endParaRPr>
            </a:p>
          </p:txBody>
        </p:sp>
        <p:sp>
          <p:nvSpPr>
            <p:cNvPr id="20" name="椭圆 19"/>
            <p:cNvSpPr/>
            <p:nvPr/>
          </p:nvSpPr>
          <p:spPr>
            <a:xfrm flipH="1">
              <a:off x="6037155" y="3223569"/>
              <a:ext cx="777821" cy="7778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dirty="0" smtClean="0">
                  <a:solidFill>
                    <a:schemeClr val="accent4"/>
                  </a:solidFill>
                  <a:latin typeface="Impact" panose="020B0806030902050204" pitchFamily="34" charset="0"/>
                </a:rPr>
                <a:t>01</a:t>
              </a:r>
              <a:endParaRPr lang="zh-CN" altLang="en-US" sz="3600" dirty="0">
                <a:solidFill>
                  <a:schemeClr val="accent4"/>
                </a:solidFill>
                <a:latin typeface="Impact" panose="020B0806030902050204" pitchFamily="34" charset="0"/>
              </a:endParaRPr>
            </a:p>
          </p:txBody>
        </p:sp>
      </p:grpSp>
      <p:grpSp>
        <p:nvGrpSpPr>
          <p:cNvPr id="21" name="组合 20"/>
          <p:cNvGrpSpPr/>
          <p:nvPr/>
        </p:nvGrpSpPr>
        <p:grpSpPr>
          <a:xfrm>
            <a:off x="6213912" y="3063636"/>
            <a:ext cx="3809797" cy="1078591"/>
            <a:chOff x="3824126" y="3189739"/>
            <a:chExt cx="2991315" cy="846870"/>
          </a:xfrm>
          <a:solidFill>
            <a:schemeClr val="accent4"/>
          </a:solidFill>
        </p:grpSpPr>
        <p:sp>
          <p:nvSpPr>
            <p:cNvPr id="22" name="圆角矩形 21"/>
            <p:cNvSpPr/>
            <p:nvPr/>
          </p:nvSpPr>
          <p:spPr>
            <a:xfrm flipH="1">
              <a:off x="3824126" y="3189739"/>
              <a:ext cx="2990850" cy="8468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4"/>
                </a:solidFill>
              </a:endParaRPr>
            </a:p>
          </p:txBody>
        </p:sp>
        <p:sp>
          <p:nvSpPr>
            <p:cNvPr id="23" name="椭圆 22"/>
            <p:cNvSpPr/>
            <p:nvPr/>
          </p:nvSpPr>
          <p:spPr>
            <a:xfrm flipH="1">
              <a:off x="6037620" y="3224263"/>
              <a:ext cx="777821" cy="7778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dirty="0" smtClean="0">
                  <a:solidFill>
                    <a:schemeClr val="accent4"/>
                  </a:solidFill>
                  <a:latin typeface="Impact" panose="020B0806030902050204" pitchFamily="34" charset="0"/>
                </a:rPr>
                <a:t>03</a:t>
              </a:r>
              <a:endParaRPr lang="zh-CN" altLang="en-US" sz="3600" dirty="0">
                <a:solidFill>
                  <a:schemeClr val="accent4"/>
                </a:solidFill>
                <a:latin typeface="Impact" panose="020B0806030902050204" pitchFamily="34" charset="0"/>
              </a:endParaRPr>
            </a:p>
          </p:txBody>
        </p:sp>
      </p:grpSp>
      <p:sp>
        <p:nvSpPr>
          <p:cNvPr id="25" name="矩形 24"/>
          <p:cNvSpPr/>
          <p:nvPr/>
        </p:nvSpPr>
        <p:spPr>
          <a:xfrm>
            <a:off x="5064134" y="1924651"/>
            <a:ext cx="1441420" cy="738664"/>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输入简单的文字</a:t>
            </a:r>
            <a:endParaRPr lang="zh-CN" altLang="en-US" sz="1400" dirty="0">
              <a:solidFill>
                <a:schemeClr val="bg1"/>
              </a:solidFill>
            </a:endParaRPr>
          </a:p>
          <a:p>
            <a:r>
              <a:rPr lang="zh-CN" altLang="en-US" sz="1400" dirty="0">
                <a:solidFill>
                  <a:schemeClr val="bg1"/>
                </a:solidFill>
                <a:latin typeface="微软雅黑" panose="020B0503020204020204" pitchFamily="34" charset="-122"/>
                <a:ea typeface="微软雅黑" panose="020B0503020204020204" pitchFamily="34" charset="-122"/>
              </a:rPr>
              <a:t>输入简单的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zh-CN" altLang="en-US" sz="1400" dirty="0">
              <a:solidFill>
                <a:schemeClr val="bg1"/>
              </a:solidFill>
            </a:endParaRPr>
          </a:p>
        </p:txBody>
      </p:sp>
      <p:sp>
        <p:nvSpPr>
          <p:cNvPr id="26" name="矩形 25"/>
          <p:cNvSpPr/>
          <p:nvPr/>
        </p:nvSpPr>
        <p:spPr>
          <a:xfrm>
            <a:off x="3357452" y="3278256"/>
            <a:ext cx="1441420" cy="738664"/>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输入简单的文字</a:t>
            </a:r>
            <a:endParaRPr lang="zh-CN" altLang="en-US" sz="1400" dirty="0">
              <a:solidFill>
                <a:schemeClr val="bg1"/>
              </a:solidFill>
            </a:endParaRPr>
          </a:p>
          <a:p>
            <a:r>
              <a:rPr lang="zh-CN" altLang="en-US" sz="1400" dirty="0">
                <a:solidFill>
                  <a:schemeClr val="bg1"/>
                </a:solidFill>
                <a:latin typeface="微软雅黑" panose="020B0503020204020204" pitchFamily="34" charset="-122"/>
                <a:ea typeface="微软雅黑" panose="020B0503020204020204" pitchFamily="34" charset="-122"/>
              </a:rPr>
              <a:t>输入简单的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zh-CN" altLang="en-US" sz="1400" dirty="0">
              <a:solidFill>
                <a:schemeClr val="bg1"/>
              </a:solidFill>
            </a:endParaRPr>
          </a:p>
        </p:txBody>
      </p:sp>
      <p:sp>
        <p:nvSpPr>
          <p:cNvPr id="27" name="矩形 26"/>
          <p:cNvSpPr/>
          <p:nvPr/>
        </p:nvSpPr>
        <p:spPr>
          <a:xfrm>
            <a:off x="7188474" y="3174570"/>
            <a:ext cx="1441420" cy="738664"/>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输入简单的文字</a:t>
            </a:r>
            <a:endParaRPr lang="zh-CN" altLang="en-US" sz="1400" dirty="0">
              <a:solidFill>
                <a:schemeClr val="bg1"/>
              </a:solidFill>
            </a:endParaRPr>
          </a:p>
          <a:p>
            <a:r>
              <a:rPr lang="zh-CN" altLang="en-US" sz="1400" dirty="0">
                <a:solidFill>
                  <a:schemeClr val="bg1"/>
                </a:solidFill>
                <a:latin typeface="微软雅黑" panose="020B0503020204020204" pitchFamily="34" charset="-122"/>
                <a:ea typeface="微软雅黑" panose="020B0503020204020204" pitchFamily="34" charset="-122"/>
              </a:rPr>
              <a:t>输入简单的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zh-CN" altLang="en-US" sz="1400" dirty="0">
              <a:solidFill>
                <a:schemeClr val="bg1"/>
              </a:solidFill>
            </a:endParaRPr>
          </a:p>
        </p:txBody>
      </p:sp>
      <p:sp>
        <p:nvSpPr>
          <p:cNvPr id="28" name="矩形 27"/>
          <p:cNvSpPr/>
          <p:nvPr/>
        </p:nvSpPr>
        <p:spPr>
          <a:xfrm>
            <a:off x="5301417" y="4552125"/>
            <a:ext cx="1441420" cy="738664"/>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输入简单的文字</a:t>
            </a:r>
            <a:endParaRPr lang="zh-CN" altLang="en-US" sz="1400" dirty="0">
              <a:solidFill>
                <a:schemeClr val="bg1"/>
              </a:solidFill>
            </a:endParaRPr>
          </a:p>
          <a:p>
            <a:r>
              <a:rPr lang="zh-CN" altLang="en-US" sz="1400" dirty="0">
                <a:solidFill>
                  <a:schemeClr val="bg1"/>
                </a:solidFill>
                <a:latin typeface="微软雅黑" panose="020B0503020204020204" pitchFamily="34" charset="-122"/>
                <a:ea typeface="微软雅黑" panose="020B0503020204020204" pitchFamily="34" charset="-122"/>
              </a:rPr>
              <a:t>输入简单的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zh-CN" altLang="en-US" sz="1400" dirty="0">
              <a:solidFill>
                <a:schemeClr val="bg1"/>
              </a:solidFill>
            </a:endParaRPr>
          </a:p>
        </p:txBody>
      </p:sp>
      <p:sp>
        <p:nvSpPr>
          <p:cNvPr id="24" name="矩形 23"/>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31"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arn(inVertical)">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randombar(horizontal)">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randombar(horizontal)">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randombar(horizontal)">
                                      <p:cBhvr>
                                        <p:cTn id="48" dur="500"/>
                                        <p:tgtEl>
                                          <p:spTgt spid="15"/>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arn(inVertical)">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barn(inVertical)">
                                      <p:cBhvr>
                                        <p:cTn id="61" dur="500"/>
                                        <p:tgtEl>
                                          <p:spTgt spid="4"/>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barn(inVertical)">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arn(inVertical)">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3" grpId="0"/>
      <p:bldP spid="25" grpId="0"/>
      <p:bldP spid="26" grpId="0"/>
      <p:bldP spid="27" grpId="0"/>
      <p:bldP spid="28" grpId="0"/>
      <p:bldP spid="24" grpId="0" animBg="1"/>
      <p:bldP spid="29" grpId="0" animBg="1"/>
      <p:bldP spid="30"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bwMode="auto">
          <a:xfrm>
            <a:off x="2024747" y="3976939"/>
            <a:ext cx="7334013" cy="1813068"/>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ea typeface="微软雅黑" panose="020B0503020204020204" pitchFamily="34" charset="-122"/>
            </a:endParaRPr>
          </a:p>
        </p:txBody>
      </p:sp>
      <p:sp>
        <p:nvSpPr>
          <p:cNvPr id="8" name="任意多边形 7"/>
          <p:cNvSpPr/>
          <p:nvPr/>
        </p:nvSpPr>
        <p:spPr bwMode="auto">
          <a:xfrm>
            <a:off x="2870931" y="1845337"/>
            <a:ext cx="7334013" cy="1813068"/>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ea typeface="微软雅黑" panose="020B0503020204020204" pitchFamily="34" charset="-122"/>
            </a:endParaRPr>
          </a:p>
        </p:txBody>
      </p:sp>
      <p:grpSp>
        <p:nvGrpSpPr>
          <p:cNvPr id="9" name="组合 8"/>
          <p:cNvGrpSpPr/>
          <p:nvPr/>
        </p:nvGrpSpPr>
        <p:grpSpPr>
          <a:xfrm>
            <a:off x="9449876" y="4109415"/>
            <a:ext cx="1746695" cy="1548115"/>
            <a:chOff x="3395030" y="3384330"/>
            <a:chExt cx="1251927" cy="1109597"/>
          </a:xfrm>
        </p:grpSpPr>
        <p:sp>
          <p:nvSpPr>
            <p:cNvPr id="16" name="Freeform 5"/>
            <p:cNvSpPr/>
            <p:nvPr/>
          </p:nvSpPr>
          <p:spPr bwMode="auto">
            <a:xfrm>
              <a:off x="3395031" y="3384353"/>
              <a:ext cx="1251926" cy="11095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ea typeface="微软雅黑" panose="020B0503020204020204" pitchFamily="34" charset="-122"/>
              </a:endParaRPr>
            </a:p>
          </p:txBody>
        </p:sp>
        <p:sp>
          <p:nvSpPr>
            <p:cNvPr id="22" name="Freeform 5"/>
            <p:cNvSpPr/>
            <p:nvPr/>
          </p:nvSpPr>
          <p:spPr bwMode="auto">
            <a:xfrm>
              <a:off x="3395030" y="3384330"/>
              <a:ext cx="975233" cy="110959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solidFill>
              <a:schemeClr val="accent4"/>
            </a:solidFill>
            <a:ln w="12700">
              <a:noFill/>
            </a:ln>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endParaRPr>
            </a:p>
          </p:txBody>
        </p:sp>
      </p:grpSp>
      <p:sp>
        <p:nvSpPr>
          <p:cNvPr id="13" name="Freeform 5"/>
          <p:cNvSpPr/>
          <p:nvPr/>
        </p:nvSpPr>
        <p:spPr bwMode="auto">
          <a:xfrm>
            <a:off x="895680" y="2028134"/>
            <a:ext cx="1746694" cy="154808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ea typeface="微软雅黑" panose="020B0503020204020204" pitchFamily="34" charset="-122"/>
            </a:endParaRPr>
          </a:p>
        </p:txBody>
      </p:sp>
      <p:sp>
        <p:nvSpPr>
          <p:cNvPr id="14" name="Freeform 5"/>
          <p:cNvSpPr/>
          <p:nvPr/>
        </p:nvSpPr>
        <p:spPr bwMode="auto">
          <a:xfrm>
            <a:off x="895679" y="2028103"/>
            <a:ext cx="1360650" cy="154811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solidFill>
            <a:schemeClr val="accent4"/>
          </a:solidFill>
          <a:ln w="12700">
            <a:noFill/>
          </a:ln>
          <a:effec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ea typeface="微软雅黑" panose="020B0503020204020204" pitchFamily="34" charset="-122"/>
            </a:endParaRPr>
          </a:p>
        </p:txBody>
      </p:sp>
      <p:sp>
        <p:nvSpPr>
          <p:cNvPr id="15" name="文本框 68"/>
          <p:cNvSpPr txBox="1"/>
          <p:nvPr/>
        </p:nvSpPr>
        <p:spPr>
          <a:xfrm>
            <a:off x="1391727" y="2443199"/>
            <a:ext cx="774953" cy="68480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文本框 68"/>
          <p:cNvSpPr txBox="1"/>
          <p:nvPr/>
        </p:nvSpPr>
        <p:spPr>
          <a:xfrm>
            <a:off x="9935747" y="4545580"/>
            <a:ext cx="774953" cy="68480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输入文字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TextBox 23"/>
          <p:cNvSpPr>
            <a:spLocks noChangeArrowheads="1"/>
          </p:cNvSpPr>
          <p:nvPr/>
        </p:nvSpPr>
        <p:spPr bwMode="auto">
          <a:xfrm>
            <a:off x="3418631" y="2182084"/>
            <a:ext cx="58057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点击输入文字</a:t>
            </a:r>
            <a:endParaRPr lang="en-US" altLang="zh-CN"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zh-CN" altLang="en-US" sz="10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sz="1400" b="1"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字号请根据你的内容多少，及演示需要调整大小</a:t>
            </a:r>
            <a:r>
              <a:rPr lang="zh-CN" altLang="en-US" sz="1000" b="1"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000" b="1"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25"/>
          <p:cNvSpPr>
            <a:spLocks noChangeArrowheads="1"/>
          </p:cNvSpPr>
          <p:nvPr/>
        </p:nvSpPr>
        <p:spPr bwMode="auto">
          <a:xfrm>
            <a:off x="2575139" y="4545579"/>
            <a:ext cx="579819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1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a:t>
            </a:r>
            <a:r>
              <a:rPr lang="zh-CN" altLang="en-US" sz="12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文字</a:t>
            </a:r>
            <a:r>
              <a:rPr lang="zh-CN" altLang="en-US" sz="12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点击输入文字</a:t>
            </a:r>
            <a:r>
              <a:rPr lang="zh-CN" altLang="en-US" sz="105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05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endParaRPr lang="zh-CN" altLang="en-US" sz="10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zh-CN" altLang="en-US" sz="1200" b="1"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字号请根据你的内容多少，及演示需要调整大小</a:t>
            </a:r>
            <a:r>
              <a:rPr lang="zh-CN" altLang="en-US" sz="1000" b="1"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000" b="1"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28"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2000"/>
                                        <p:tgtEl>
                                          <p:spTgt spid="14"/>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2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heel(1)">
                                      <p:cBhvr>
                                        <p:cTn id="45" dur="2000"/>
                                        <p:tgtEl>
                                          <p:spTgt spid="9"/>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20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circle(in)">
                                      <p:cBhvr>
                                        <p:cTn id="53" dur="2000"/>
                                        <p:tgtEl>
                                          <p:spTgt spid="7"/>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circle(in)">
                                      <p:cBhvr>
                                        <p:cTn id="5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14" grpId="0" animBg="1"/>
      <p:bldP spid="15" grpId="0"/>
      <p:bldP spid="24" grpId="0"/>
      <p:bldP spid="11" grpId="0"/>
      <p:bldP spid="12" grpId="0"/>
      <p:bldP spid="25" grpId="0" animBg="1"/>
      <p:bldP spid="26" grpId="0" animBg="1"/>
      <p:bldP spid="27" grpId="0" animBg="1"/>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4"/>
          <p:cNvSpPr>
            <a:spLocks noChangeArrowheads="1"/>
          </p:cNvSpPr>
          <p:nvPr/>
        </p:nvSpPr>
        <p:spPr bwMode="auto">
          <a:xfrm>
            <a:off x="5653679" y="1268761"/>
            <a:ext cx="1219005" cy="12186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19" rIns="0" bIns="45719" rtlCol="0" anchor="ctr"/>
          <a:lstStyle/>
          <a:p>
            <a:pPr algn="ctr"/>
            <a:endParaRPr lang="ko-KR"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Oval 4"/>
          <p:cNvSpPr>
            <a:spLocks noChangeArrowheads="1"/>
          </p:cNvSpPr>
          <p:nvPr/>
        </p:nvSpPr>
        <p:spPr bwMode="auto">
          <a:xfrm>
            <a:off x="5653679" y="1268761"/>
            <a:ext cx="1219005" cy="1218687"/>
          </a:xfrm>
          <a:prstGeom prst="ellipse">
            <a:avLst/>
          </a:prstGeom>
          <a:solidFill>
            <a:schemeClr val="accent4"/>
          </a:solidFill>
          <a:ln w="12700">
            <a:noFill/>
            <a:round/>
          </a:ln>
        </p:spPr>
        <p:txBody>
          <a:bodyPr wrap="none" lIns="91438" tIns="45719" rIns="91438" bIns="45719"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2" name="Oval 4"/>
          <p:cNvSpPr>
            <a:spLocks noChangeArrowheads="1"/>
          </p:cNvSpPr>
          <p:nvPr/>
        </p:nvSpPr>
        <p:spPr bwMode="auto">
          <a:xfrm>
            <a:off x="4298024" y="1819713"/>
            <a:ext cx="1667749" cy="166731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19" rIns="0" bIns="45719" rtlCol="0" anchor="ctr"/>
          <a:lstStyle/>
          <a:p>
            <a:pPr algn="ctr"/>
            <a:endParaRPr lang="ko-KR"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Oval 4"/>
          <p:cNvSpPr>
            <a:spLocks noChangeArrowheads="1"/>
          </p:cNvSpPr>
          <p:nvPr/>
        </p:nvSpPr>
        <p:spPr bwMode="auto">
          <a:xfrm>
            <a:off x="4298024" y="2317575"/>
            <a:ext cx="1667749" cy="1169451"/>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chemeClr val="accent4"/>
          </a:solidFill>
          <a:ln w="12700">
            <a:noFill/>
            <a:round/>
          </a:ln>
        </p:spPr>
        <p:txBody>
          <a:bodyPr wrap="none" lIns="91438" tIns="45719" rIns="91438" bIns="45719"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4" name="Oval 4"/>
          <p:cNvSpPr>
            <a:spLocks noChangeArrowheads="1"/>
          </p:cNvSpPr>
          <p:nvPr/>
        </p:nvSpPr>
        <p:spPr bwMode="auto">
          <a:xfrm>
            <a:off x="2724848" y="2585497"/>
            <a:ext cx="2055472" cy="205520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19" rIns="0" bIns="45719" rtlCol="0" anchor="ctr"/>
          <a:lstStyle/>
          <a:p>
            <a:pPr algn="ctr"/>
            <a:endParaRPr lang="ko-KR"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Oval 4"/>
          <p:cNvSpPr>
            <a:spLocks noChangeArrowheads="1"/>
          </p:cNvSpPr>
          <p:nvPr/>
        </p:nvSpPr>
        <p:spPr bwMode="auto">
          <a:xfrm>
            <a:off x="2724848" y="3595846"/>
            <a:ext cx="2055472" cy="1044855"/>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chemeClr val="accent4"/>
          </a:solidFill>
          <a:ln w="12700">
            <a:noFill/>
            <a:round/>
          </a:ln>
        </p:spPr>
        <p:txBody>
          <a:bodyPr wrap="none" lIns="91438" tIns="45719" rIns="91438" bIns="45719"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6" name="Oval 4"/>
          <p:cNvSpPr>
            <a:spLocks noChangeArrowheads="1"/>
          </p:cNvSpPr>
          <p:nvPr/>
        </p:nvSpPr>
        <p:spPr bwMode="auto">
          <a:xfrm>
            <a:off x="867261" y="3569136"/>
            <a:ext cx="2522867" cy="2522539"/>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19" rIns="0" bIns="45719" rtlCol="0" anchor="ctr"/>
          <a:lstStyle/>
          <a:p>
            <a:pPr algn="ctr"/>
            <a:endParaRPr lang="ko-KR"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Oval 4"/>
          <p:cNvSpPr>
            <a:spLocks noChangeArrowheads="1"/>
          </p:cNvSpPr>
          <p:nvPr/>
        </p:nvSpPr>
        <p:spPr bwMode="auto">
          <a:xfrm>
            <a:off x="1084622" y="5538168"/>
            <a:ext cx="2088149" cy="553507"/>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chemeClr val="accent4"/>
          </a:solidFill>
          <a:ln w="12700">
            <a:noFill/>
            <a:round/>
          </a:ln>
        </p:spPr>
        <p:txBody>
          <a:bodyPr wrap="none" lIns="91438" tIns="45719" rIns="91438" bIns="45719"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8" name="TextBox 27"/>
          <p:cNvSpPr txBox="1"/>
          <p:nvPr/>
        </p:nvSpPr>
        <p:spPr>
          <a:xfrm>
            <a:off x="1497754" y="4568795"/>
            <a:ext cx="1261884" cy="523220"/>
          </a:xfrm>
          <a:prstGeom prst="rect">
            <a:avLst/>
          </a:prstGeom>
          <a:noFill/>
        </p:spPr>
        <p:txBody>
          <a:bodyPr wrap="none" lIns="91438" tIns="45719" rIns="91438" bIns="45719" rtlCol="0" anchor="ctr">
            <a:spAutoFit/>
          </a:bodyPr>
          <a:lstStyle/>
          <a:p>
            <a:r>
              <a:rPr lang="zh-CN" altLang="en-US" sz="2800" dirty="0">
                <a:solidFill>
                  <a:srgbClr val="0070C0"/>
                </a:solidFill>
                <a:latin typeface="微软雅黑" panose="020B0503020204020204" pitchFamily="34" charset="-122"/>
                <a:ea typeface="微软雅黑" panose="020B0503020204020204" pitchFamily="34" charset="-122"/>
              </a:rPr>
              <a:t>思路一</a:t>
            </a:r>
            <a:endParaRPr lang="zh-CN" altLang="en-US" sz="2800" dirty="0">
              <a:solidFill>
                <a:srgbClr val="0070C0"/>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198587" y="3040749"/>
            <a:ext cx="877159" cy="369330"/>
          </a:xfrm>
          <a:prstGeom prst="rect">
            <a:avLst/>
          </a:prstGeom>
          <a:noFill/>
        </p:spPr>
        <p:txBody>
          <a:bodyPr wrap="none" lIns="91438" tIns="45719" rIns="91438" bIns="45719" rtlCol="0" anchor="ctr">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思路二</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4654846" y="2471411"/>
            <a:ext cx="954108" cy="400109"/>
          </a:xfrm>
          <a:prstGeom prst="rect">
            <a:avLst/>
          </a:prstGeom>
          <a:noFill/>
        </p:spPr>
        <p:txBody>
          <a:bodyPr wrap="none" lIns="91438" tIns="45719" rIns="91438" bIns="45719" rtlCol="0" anchor="ctr">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思路三</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264869" y="2047380"/>
            <a:ext cx="1071912" cy="0"/>
          </a:xfrm>
          <a:prstGeom prst="line">
            <a:avLst/>
          </a:prstGeom>
          <a:noFill/>
          <a:ln w="9525">
            <a:solidFill>
              <a:schemeClr val="accent4"/>
            </a:solidFill>
            <a:prstDash val="sysDot"/>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a:off x="5120733" y="2966065"/>
            <a:ext cx="2216049" cy="0"/>
          </a:xfrm>
          <a:prstGeom prst="line">
            <a:avLst/>
          </a:prstGeom>
          <a:noFill/>
          <a:ln w="9525">
            <a:solidFill>
              <a:schemeClr val="accent4"/>
            </a:solidFill>
            <a:prstDash val="sysDot"/>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直接连接符 32"/>
          <p:cNvCxnSpPr/>
          <p:nvPr/>
        </p:nvCxnSpPr>
        <p:spPr>
          <a:xfrm>
            <a:off x="3705400" y="4012752"/>
            <a:ext cx="3631381" cy="0"/>
          </a:xfrm>
          <a:prstGeom prst="line">
            <a:avLst/>
          </a:prstGeom>
          <a:noFill/>
          <a:ln w="9525">
            <a:solidFill>
              <a:schemeClr val="accent4"/>
            </a:solidFill>
            <a:prstDash val="sysDot"/>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nvCxnSpPr>
        <p:spPr>
          <a:xfrm>
            <a:off x="2128696" y="5103183"/>
            <a:ext cx="5208085" cy="0"/>
          </a:xfrm>
          <a:prstGeom prst="line">
            <a:avLst/>
          </a:prstGeom>
          <a:noFill/>
          <a:ln w="9525">
            <a:solidFill>
              <a:schemeClr val="accent4"/>
            </a:solidFill>
            <a:prstDash val="sysDot"/>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cxnSp>
      <p:sp>
        <p:nvSpPr>
          <p:cNvPr id="36" name="TextBox 35"/>
          <p:cNvSpPr txBox="1"/>
          <p:nvPr/>
        </p:nvSpPr>
        <p:spPr>
          <a:xfrm>
            <a:off x="7420843" y="4830405"/>
            <a:ext cx="3644356" cy="572464"/>
          </a:xfrm>
          <a:prstGeom prst="rect">
            <a:avLst/>
          </a:prstGeom>
          <a:noFill/>
        </p:spPr>
        <p:txBody>
          <a:bodyPr wrap="square" lIns="91438" tIns="45719" rIns="91438" bIns="45719"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7420843" y="3756731"/>
            <a:ext cx="3644356" cy="549059"/>
          </a:xfrm>
          <a:prstGeom prst="rect">
            <a:avLst/>
          </a:prstGeom>
          <a:noFill/>
        </p:spPr>
        <p:txBody>
          <a:bodyPr wrap="square" lIns="91438" tIns="45719" rIns="91438" bIns="45719"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200">
                <a:solidFill>
                  <a:schemeClr val="bg1"/>
                </a:solidFill>
                <a:latin typeface="微软雅黑" panose="020B0503020204020204" pitchFamily="34" charset="-122"/>
                <a:ea typeface="微软雅黑" panose="020B0503020204020204" pitchFamily="34" charset="-122"/>
              </a:rPr>
              <a:t>选择粘贴，并选择只保留文字。</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420843" y="2683057"/>
            <a:ext cx="3644356" cy="549059"/>
          </a:xfrm>
          <a:prstGeom prst="rect">
            <a:avLst/>
          </a:prstGeom>
          <a:noFill/>
        </p:spPr>
        <p:txBody>
          <a:bodyPr wrap="square" lIns="91438" tIns="45719" rIns="91438" bIns="45719"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7420843" y="1815779"/>
            <a:ext cx="3644356" cy="572464"/>
          </a:xfrm>
          <a:prstGeom prst="rect">
            <a:avLst/>
          </a:prstGeom>
          <a:noFill/>
        </p:spPr>
        <p:txBody>
          <a:bodyPr wrap="square" lIns="91438" tIns="45719" rIns="91438" bIns="45719"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5863072" y="1708825"/>
            <a:ext cx="800219" cy="338555"/>
          </a:xfrm>
          <a:prstGeom prst="rect">
            <a:avLst/>
          </a:prstGeom>
          <a:noFill/>
        </p:spPr>
        <p:txBody>
          <a:bodyPr wrap="none" lIns="91438" tIns="45719" rIns="91438" bIns="45719" rtlCol="0" anchor="ctr">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思路四</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56"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0-#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500"/>
                                </p:stCondLst>
                                <p:childTnLst>
                                  <p:par>
                                    <p:cTn id="23" presetID="2" presetClass="entr" presetSubtype="1" fill="hold" grpId="0" nodeType="afterEffect" p14:presetBounceEnd="42000">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14:bounceEnd="42000">
                                          <p:cBhvr additive="base">
                                            <p:cTn id="25" dur="500" fill="hold"/>
                                            <p:tgtEl>
                                              <p:spTgt spid="20"/>
                                            </p:tgtEl>
                                            <p:attrNameLst>
                                              <p:attrName>ppt_x</p:attrName>
                                            </p:attrNameLst>
                                          </p:cBhvr>
                                          <p:tavLst>
                                            <p:tav tm="0">
                                              <p:val>
                                                <p:strVal val="#ppt_x"/>
                                              </p:val>
                                            </p:tav>
                                            <p:tav tm="100000">
                                              <p:val>
                                                <p:strVal val="#ppt_x"/>
                                              </p:val>
                                            </p:tav>
                                          </p:tavLst>
                                        </p:anim>
                                        <p:anim calcmode="lin" valueType="num" p14:bounceEnd="42000">
                                          <p:cBhvr additive="base">
                                            <p:cTn id="26" dur="500" fill="hold"/>
                                            <p:tgtEl>
                                              <p:spTgt spid="20"/>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14:presetBounceEnd="42000">
                                      <p:stCondLst>
                                        <p:cond delay="200"/>
                                      </p:stCondLst>
                                      <p:childTnLst>
                                        <p:set>
                                          <p:cBhvr>
                                            <p:cTn id="28" dur="1" fill="hold">
                                              <p:stCondLst>
                                                <p:cond delay="0"/>
                                              </p:stCondLst>
                                            </p:cTn>
                                            <p:tgtEl>
                                              <p:spTgt spid="22"/>
                                            </p:tgtEl>
                                            <p:attrNameLst>
                                              <p:attrName>style.visibility</p:attrName>
                                            </p:attrNameLst>
                                          </p:cBhvr>
                                          <p:to>
                                            <p:strVal val="visible"/>
                                          </p:to>
                                        </p:set>
                                        <p:anim calcmode="lin" valueType="num" p14:bounceEnd="42000">
                                          <p:cBhvr additive="base">
                                            <p:cTn id="29" dur="500" fill="hold"/>
                                            <p:tgtEl>
                                              <p:spTgt spid="22"/>
                                            </p:tgtEl>
                                            <p:attrNameLst>
                                              <p:attrName>ppt_x</p:attrName>
                                            </p:attrNameLst>
                                          </p:cBhvr>
                                          <p:tavLst>
                                            <p:tav tm="0">
                                              <p:val>
                                                <p:strVal val="#ppt_x"/>
                                              </p:val>
                                            </p:tav>
                                            <p:tav tm="100000">
                                              <p:val>
                                                <p:strVal val="#ppt_x"/>
                                              </p:val>
                                            </p:tav>
                                          </p:tavLst>
                                        </p:anim>
                                        <p:anim calcmode="lin" valueType="num" p14:bounceEnd="42000">
                                          <p:cBhvr additive="base">
                                            <p:cTn id="30" dur="500" fill="hold"/>
                                            <p:tgtEl>
                                              <p:spTgt spid="22"/>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14:presetBounceEnd="42000">
                                      <p:stCondLst>
                                        <p:cond delay="400"/>
                                      </p:stCondLst>
                                      <p:childTnLst>
                                        <p:set>
                                          <p:cBhvr>
                                            <p:cTn id="32" dur="1" fill="hold">
                                              <p:stCondLst>
                                                <p:cond delay="0"/>
                                              </p:stCondLst>
                                            </p:cTn>
                                            <p:tgtEl>
                                              <p:spTgt spid="24"/>
                                            </p:tgtEl>
                                            <p:attrNameLst>
                                              <p:attrName>style.visibility</p:attrName>
                                            </p:attrNameLst>
                                          </p:cBhvr>
                                          <p:to>
                                            <p:strVal val="visible"/>
                                          </p:to>
                                        </p:set>
                                        <p:anim calcmode="lin" valueType="num" p14:bounceEnd="42000">
                                          <p:cBhvr additive="base">
                                            <p:cTn id="33" dur="500" fill="hold"/>
                                            <p:tgtEl>
                                              <p:spTgt spid="24"/>
                                            </p:tgtEl>
                                            <p:attrNameLst>
                                              <p:attrName>ppt_x</p:attrName>
                                            </p:attrNameLst>
                                          </p:cBhvr>
                                          <p:tavLst>
                                            <p:tav tm="0">
                                              <p:val>
                                                <p:strVal val="#ppt_x"/>
                                              </p:val>
                                            </p:tav>
                                            <p:tav tm="100000">
                                              <p:val>
                                                <p:strVal val="#ppt_x"/>
                                              </p:val>
                                            </p:tav>
                                          </p:tavLst>
                                        </p:anim>
                                        <p:anim calcmode="lin" valueType="num" p14:bounceEnd="42000">
                                          <p:cBhvr additive="base">
                                            <p:cTn id="34" dur="50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14:presetBounceEnd="42000">
                                      <p:stCondLst>
                                        <p:cond delay="600"/>
                                      </p:stCondLst>
                                      <p:childTnLst>
                                        <p:set>
                                          <p:cBhvr>
                                            <p:cTn id="36" dur="1" fill="hold">
                                              <p:stCondLst>
                                                <p:cond delay="0"/>
                                              </p:stCondLst>
                                            </p:cTn>
                                            <p:tgtEl>
                                              <p:spTgt spid="26"/>
                                            </p:tgtEl>
                                            <p:attrNameLst>
                                              <p:attrName>style.visibility</p:attrName>
                                            </p:attrNameLst>
                                          </p:cBhvr>
                                          <p:to>
                                            <p:strVal val="visible"/>
                                          </p:to>
                                        </p:set>
                                        <p:anim calcmode="lin" valueType="num" p14:bounceEnd="42000">
                                          <p:cBhvr additive="base">
                                            <p:cTn id="37" dur="500" fill="hold"/>
                                            <p:tgtEl>
                                              <p:spTgt spid="26"/>
                                            </p:tgtEl>
                                            <p:attrNameLst>
                                              <p:attrName>ppt_x</p:attrName>
                                            </p:attrNameLst>
                                          </p:cBhvr>
                                          <p:tavLst>
                                            <p:tav tm="0">
                                              <p:val>
                                                <p:strVal val="#ppt_x"/>
                                              </p:val>
                                            </p:tav>
                                            <p:tav tm="100000">
                                              <p:val>
                                                <p:strVal val="#ppt_x"/>
                                              </p:val>
                                            </p:tav>
                                          </p:tavLst>
                                        </p:anim>
                                        <p:anim calcmode="lin" valueType="num" p14:bounceEnd="42000">
                                          <p:cBhvr additive="base">
                                            <p:cTn id="38" dur="500" fill="hold"/>
                                            <p:tgtEl>
                                              <p:spTgt spid="26"/>
                                            </p:tgtEl>
                                            <p:attrNameLst>
                                              <p:attrName>ppt_y</p:attrName>
                                            </p:attrNameLst>
                                          </p:cBhvr>
                                          <p:tavLst>
                                            <p:tav tm="0">
                                              <p:val>
                                                <p:strVal val="0-#ppt_h/2"/>
                                              </p:val>
                                            </p:tav>
                                            <p:tav tm="100000">
                                              <p:val>
                                                <p:strVal val="#ppt_y"/>
                                              </p:val>
                                            </p:tav>
                                          </p:tavLst>
                                        </p:anim>
                                      </p:childTnLst>
                                    </p:cTn>
                                  </p:par>
                                </p:childTnLst>
                              </p:cTn>
                            </p:par>
                            <p:par>
                              <p:cTn id="39" fill="hold">
                                <p:stCondLst>
                                  <p:cond delay="1000"/>
                                </p:stCondLst>
                                <p:childTnLst>
                                  <p:par>
                                    <p:cTn id="40" presetID="2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500"/>
                                </p:stCondLst>
                                <p:childTnLst>
                                  <p:par>
                                    <p:cTn id="58" presetID="22" presetClass="entr" presetSubtype="4"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down)">
                                          <p:cBhvr>
                                            <p:cTn id="60" dur="500"/>
                                            <p:tgtEl>
                                              <p:spTgt spid="25"/>
                                            </p:tgtEl>
                                          </p:cBhvr>
                                        </p:animEffect>
                                      </p:childTnLst>
                                    </p:cTn>
                                  </p:par>
                                </p:childTnLst>
                              </p:cTn>
                            </p:par>
                            <p:par>
                              <p:cTn id="61" fill="hold">
                                <p:stCondLst>
                                  <p:cond delay="4000"/>
                                </p:stCondLst>
                                <p:childTnLst>
                                  <p:par>
                                    <p:cTn id="62" presetID="42"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anim calcmode="lin" valueType="num">
                                          <p:cBhvr>
                                            <p:cTn id="65" dur="1000" fill="hold"/>
                                            <p:tgtEl>
                                              <p:spTgt spid="29"/>
                                            </p:tgtEl>
                                            <p:attrNameLst>
                                              <p:attrName>ppt_x</p:attrName>
                                            </p:attrNameLst>
                                          </p:cBhvr>
                                          <p:tavLst>
                                            <p:tav tm="0">
                                              <p:val>
                                                <p:strVal val="#ppt_x"/>
                                              </p:val>
                                            </p:tav>
                                            <p:tav tm="100000">
                                              <p:val>
                                                <p:strVal val="#ppt_x"/>
                                              </p:val>
                                            </p:tav>
                                          </p:tavLst>
                                        </p:anim>
                                        <p:anim calcmode="lin" valueType="num">
                                          <p:cBhvr>
                                            <p:cTn id="66" dur="1000" fill="hold"/>
                                            <p:tgtEl>
                                              <p:spTgt spid="29"/>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22" presetClass="entr" presetSubtype="8" fill="hold"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500"/>
                                            <p:tgtEl>
                                              <p:spTgt spid="33"/>
                                            </p:tgtEl>
                                          </p:cBhvr>
                                        </p:animEffect>
                                      </p:childTnLst>
                                    </p:cTn>
                                  </p:par>
                                </p:childTnLst>
                              </p:cTn>
                            </p:par>
                            <p:par>
                              <p:cTn id="71" fill="hold">
                                <p:stCondLst>
                                  <p:cond delay="5500"/>
                                </p:stCondLst>
                                <p:childTnLst>
                                  <p:par>
                                    <p:cTn id="72" presetID="22" presetClass="entr" presetSubtype="8"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childTnLst>
                              </p:cTn>
                            </p:par>
                            <p:par>
                              <p:cTn id="75" fill="hold">
                                <p:stCondLst>
                                  <p:cond delay="6000"/>
                                </p:stCondLst>
                                <p:childTnLst>
                                  <p:par>
                                    <p:cTn id="76" presetID="22" presetClass="entr" presetSubtype="4"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par>
                              <p:cTn id="79" fill="hold">
                                <p:stCondLst>
                                  <p:cond delay="6500"/>
                                </p:stCondLst>
                                <p:childTnLst>
                                  <p:par>
                                    <p:cTn id="80" presetID="42" presetClass="entr" presetSubtype="0"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1000" fill="hold"/>
                                            <p:tgtEl>
                                              <p:spTgt spid="30"/>
                                            </p:tgtEl>
                                            <p:attrNameLst>
                                              <p:attrName>ppt_y</p:attrName>
                                            </p:attrNameLst>
                                          </p:cBhvr>
                                          <p:tavLst>
                                            <p:tav tm="0">
                                              <p:val>
                                                <p:strVal val="#ppt_y+.1"/>
                                              </p:val>
                                            </p:tav>
                                            <p:tav tm="100000">
                                              <p:val>
                                                <p:strVal val="#ppt_y"/>
                                              </p:val>
                                            </p:tav>
                                          </p:tavLst>
                                        </p:anim>
                                      </p:childTnLst>
                                    </p:cTn>
                                  </p:par>
                                </p:childTnLst>
                              </p:cTn>
                            </p:par>
                            <p:par>
                              <p:cTn id="85" fill="hold">
                                <p:stCondLst>
                                  <p:cond delay="7500"/>
                                </p:stCondLst>
                                <p:childTnLst>
                                  <p:par>
                                    <p:cTn id="86" presetID="22" presetClass="entr" presetSubtype="8" fill="hold"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left)">
                                          <p:cBhvr>
                                            <p:cTn id="88" dur="500"/>
                                            <p:tgtEl>
                                              <p:spTgt spid="32"/>
                                            </p:tgtEl>
                                          </p:cBhvr>
                                        </p:animEffect>
                                      </p:childTnLst>
                                    </p:cTn>
                                  </p:par>
                                </p:childTnLst>
                              </p:cTn>
                            </p:par>
                            <p:par>
                              <p:cTn id="89" fill="hold">
                                <p:stCondLst>
                                  <p:cond delay="8000"/>
                                </p:stCondLst>
                                <p:childTnLst>
                                  <p:par>
                                    <p:cTn id="90" presetID="22" presetClass="entr" presetSubtype="8" fill="hold" grpId="0" nodeType="after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left)">
                                          <p:cBhvr>
                                            <p:cTn id="92" dur="500"/>
                                            <p:tgtEl>
                                              <p:spTgt spid="38"/>
                                            </p:tgtEl>
                                          </p:cBhvr>
                                        </p:animEffect>
                                      </p:childTnLst>
                                    </p:cTn>
                                  </p:par>
                                </p:childTnLst>
                              </p:cTn>
                            </p:par>
                            <p:par>
                              <p:cTn id="93" fill="hold">
                                <p:stCondLst>
                                  <p:cond delay="8500"/>
                                </p:stCondLst>
                                <p:childTnLst>
                                  <p:par>
                                    <p:cTn id="94" presetID="22" presetClass="entr" presetSubtype="4" fill="hold" grpId="0"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down)">
                                          <p:cBhvr>
                                            <p:cTn id="96" dur="500"/>
                                            <p:tgtEl>
                                              <p:spTgt spid="21"/>
                                            </p:tgtEl>
                                          </p:cBhvr>
                                        </p:animEffect>
                                      </p:childTnLst>
                                    </p:cTn>
                                  </p:par>
                                </p:childTnLst>
                              </p:cTn>
                            </p:par>
                            <p:par>
                              <p:cTn id="97" fill="hold">
                                <p:stCondLst>
                                  <p:cond delay="9000"/>
                                </p:stCondLst>
                                <p:childTnLst>
                                  <p:par>
                                    <p:cTn id="98" presetID="42" presetClass="entr" presetSubtype="0" fill="hold" grpId="0"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1000"/>
                                            <p:tgtEl>
                                              <p:spTgt spid="40"/>
                                            </p:tgtEl>
                                          </p:cBhvr>
                                        </p:animEffect>
                                        <p:anim calcmode="lin" valueType="num">
                                          <p:cBhvr>
                                            <p:cTn id="101" dur="1000" fill="hold"/>
                                            <p:tgtEl>
                                              <p:spTgt spid="40"/>
                                            </p:tgtEl>
                                            <p:attrNameLst>
                                              <p:attrName>ppt_x</p:attrName>
                                            </p:attrNameLst>
                                          </p:cBhvr>
                                          <p:tavLst>
                                            <p:tav tm="0">
                                              <p:val>
                                                <p:strVal val="#ppt_x"/>
                                              </p:val>
                                            </p:tav>
                                            <p:tav tm="100000">
                                              <p:val>
                                                <p:strVal val="#ppt_x"/>
                                              </p:val>
                                            </p:tav>
                                          </p:tavLst>
                                        </p:anim>
                                        <p:anim calcmode="lin" valueType="num">
                                          <p:cBhvr>
                                            <p:cTn id="102" dur="1000" fill="hold"/>
                                            <p:tgtEl>
                                              <p:spTgt spid="40"/>
                                            </p:tgtEl>
                                            <p:attrNameLst>
                                              <p:attrName>ppt_y</p:attrName>
                                            </p:attrNameLst>
                                          </p:cBhvr>
                                          <p:tavLst>
                                            <p:tav tm="0">
                                              <p:val>
                                                <p:strVal val="#ppt_y+.1"/>
                                              </p:val>
                                            </p:tav>
                                            <p:tav tm="100000">
                                              <p:val>
                                                <p:strVal val="#ppt_y"/>
                                              </p:val>
                                            </p:tav>
                                          </p:tavLst>
                                        </p:anim>
                                      </p:childTnLst>
                                    </p:cTn>
                                  </p:par>
                                </p:childTnLst>
                              </p:cTn>
                            </p:par>
                            <p:par>
                              <p:cTn id="103" fill="hold">
                                <p:stCondLst>
                                  <p:cond delay="10000"/>
                                </p:stCondLst>
                                <p:childTnLst>
                                  <p:par>
                                    <p:cTn id="104" presetID="22" presetClass="entr" presetSubtype="8" fill="hold" nodeType="after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left)">
                                          <p:cBhvr>
                                            <p:cTn id="106" dur="500"/>
                                            <p:tgtEl>
                                              <p:spTgt spid="31"/>
                                            </p:tgtEl>
                                          </p:cBhvr>
                                        </p:animEffect>
                                      </p:childTnLst>
                                    </p:cTn>
                                  </p:par>
                                </p:childTnLst>
                              </p:cTn>
                            </p:par>
                            <p:par>
                              <p:cTn id="107" fill="hold">
                                <p:stCondLst>
                                  <p:cond delay="10500"/>
                                </p:stCondLst>
                                <p:childTnLst>
                                  <p:par>
                                    <p:cTn id="108" presetID="22" presetClass="entr" presetSubtype="8" fill="hold" grpId="0" nodeType="after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6" grpId="0"/>
          <p:bldP spid="37" grpId="0"/>
          <p:bldP spid="38" grpId="0"/>
          <p:bldP spid="39" grpId="0"/>
          <p:bldP spid="40" grpId="0"/>
          <p:bldP spid="42" grpId="0" animBg="1"/>
          <p:bldP spid="47" grpId="0" animBg="1"/>
          <p:bldP spid="55" grpId="0" animBg="1"/>
          <p:bldP spid="56"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0-#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20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40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60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0-#ppt_h/2"/>
                                              </p:val>
                                            </p:tav>
                                            <p:tav tm="100000">
                                              <p:val>
                                                <p:strVal val="#ppt_y"/>
                                              </p:val>
                                            </p:tav>
                                          </p:tavLst>
                                        </p:anim>
                                      </p:childTnLst>
                                    </p:cTn>
                                  </p:par>
                                </p:childTnLst>
                              </p:cTn>
                            </p:par>
                            <p:par>
                              <p:cTn id="39" fill="hold">
                                <p:stCondLst>
                                  <p:cond delay="1000"/>
                                </p:stCondLst>
                                <p:childTnLst>
                                  <p:par>
                                    <p:cTn id="40" presetID="2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par>
                              <p:cTn id="43" fill="hold">
                                <p:stCondLst>
                                  <p:cond delay="1500"/>
                                </p:stCondLst>
                                <p:childTnLst>
                                  <p:par>
                                    <p:cTn id="44" presetID="42"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500"/>
                                </p:stCondLst>
                                <p:childTnLst>
                                  <p:par>
                                    <p:cTn id="58" presetID="22" presetClass="entr" presetSubtype="4"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down)">
                                          <p:cBhvr>
                                            <p:cTn id="60" dur="500"/>
                                            <p:tgtEl>
                                              <p:spTgt spid="25"/>
                                            </p:tgtEl>
                                          </p:cBhvr>
                                        </p:animEffect>
                                      </p:childTnLst>
                                    </p:cTn>
                                  </p:par>
                                </p:childTnLst>
                              </p:cTn>
                            </p:par>
                            <p:par>
                              <p:cTn id="61" fill="hold">
                                <p:stCondLst>
                                  <p:cond delay="4000"/>
                                </p:stCondLst>
                                <p:childTnLst>
                                  <p:par>
                                    <p:cTn id="62" presetID="42"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anim calcmode="lin" valueType="num">
                                          <p:cBhvr>
                                            <p:cTn id="65" dur="1000" fill="hold"/>
                                            <p:tgtEl>
                                              <p:spTgt spid="29"/>
                                            </p:tgtEl>
                                            <p:attrNameLst>
                                              <p:attrName>ppt_x</p:attrName>
                                            </p:attrNameLst>
                                          </p:cBhvr>
                                          <p:tavLst>
                                            <p:tav tm="0">
                                              <p:val>
                                                <p:strVal val="#ppt_x"/>
                                              </p:val>
                                            </p:tav>
                                            <p:tav tm="100000">
                                              <p:val>
                                                <p:strVal val="#ppt_x"/>
                                              </p:val>
                                            </p:tav>
                                          </p:tavLst>
                                        </p:anim>
                                        <p:anim calcmode="lin" valueType="num">
                                          <p:cBhvr>
                                            <p:cTn id="66" dur="1000" fill="hold"/>
                                            <p:tgtEl>
                                              <p:spTgt spid="29"/>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22" presetClass="entr" presetSubtype="8" fill="hold"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500"/>
                                            <p:tgtEl>
                                              <p:spTgt spid="33"/>
                                            </p:tgtEl>
                                          </p:cBhvr>
                                        </p:animEffect>
                                      </p:childTnLst>
                                    </p:cTn>
                                  </p:par>
                                </p:childTnLst>
                              </p:cTn>
                            </p:par>
                            <p:par>
                              <p:cTn id="71" fill="hold">
                                <p:stCondLst>
                                  <p:cond delay="5500"/>
                                </p:stCondLst>
                                <p:childTnLst>
                                  <p:par>
                                    <p:cTn id="72" presetID="22" presetClass="entr" presetSubtype="8"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childTnLst>
                              </p:cTn>
                            </p:par>
                            <p:par>
                              <p:cTn id="75" fill="hold">
                                <p:stCondLst>
                                  <p:cond delay="6000"/>
                                </p:stCondLst>
                                <p:childTnLst>
                                  <p:par>
                                    <p:cTn id="76" presetID="22" presetClass="entr" presetSubtype="4"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par>
                              <p:cTn id="79" fill="hold">
                                <p:stCondLst>
                                  <p:cond delay="6500"/>
                                </p:stCondLst>
                                <p:childTnLst>
                                  <p:par>
                                    <p:cTn id="80" presetID="42" presetClass="entr" presetSubtype="0"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1000" fill="hold"/>
                                            <p:tgtEl>
                                              <p:spTgt spid="30"/>
                                            </p:tgtEl>
                                            <p:attrNameLst>
                                              <p:attrName>ppt_y</p:attrName>
                                            </p:attrNameLst>
                                          </p:cBhvr>
                                          <p:tavLst>
                                            <p:tav tm="0">
                                              <p:val>
                                                <p:strVal val="#ppt_y+.1"/>
                                              </p:val>
                                            </p:tav>
                                            <p:tav tm="100000">
                                              <p:val>
                                                <p:strVal val="#ppt_y"/>
                                              </p:val>
                                            </p:tav>
                                          </p:tavLst>
                                        </p:anim>
                                      </p:childTnLst>
                                    </p:cTn>
                                  </p:par>
                                </p:childTnLst>
                              </p:cTn>
                            </p:par>
                            <p:par>
                              <p:cTn id="85" fill="hold">
                                <p:stCondLst>
                                  <p:cond delay="7500"/>
                                </p:stCondLst>
                                <p:childTnLst>
                                  <p:par>
                                    <p:cTn id="86" presetID="22" presetClass="entr" presetSubtype="8" fill="hold"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left)">
                                          <p:cBhvr>
                                            <p:cTn id="88" dur="500"/>
                                            <p:tgtEl>
                                              <p:spTgt spid="32"/>
                                            </p:tgtEl>
                                          </p:cBhvr>
                                        </p:animEffect>
                                      </p:childTnLst>
                                    </p:cTn>
                                  </p:par>
                                </p:childTnLst>
                              </p:cTn>
                            </p:par>
                            <p:par>
                              <p:cTn id="89" fill="hold">
                                <p:stCondLst>
                                  <p:cond delay="8000"/>
                                </p:stCondLst>
                                <p:childTnLst>
                                  <p:par>
                                    <p:cTn id="90" presetID="22" presetClass="entr" presetSubtype="8" fill="hold" grpId="0" nodeType="after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left)">
                                          <p:cBhvr>
                                            <p:cTn id="92" dur="500"/>
                                            <p:tgtEl>
                                              <p:spTgt spid="38"/>
                                            </p:tgtEl>
                                          </p:cBhvr>
                                        </p:animEffect>
                                      </p:childTnLst>
                                    </p:cTn>
                                  </p:par>
                                </p:childTnLst>
                              </p:cTn>
                            </p:par>
                            <p:par>
                              <p:cTn id="93" fill="hold">
                                <p:stCondLst>
                                  <p:cond delay="8500"/>
                                </p:stCondLst>
                                <p:childTnLst>
                                  <p:par>
                                    <p:cTn id="94" presetID="22" presetClass="entr" presetSubtype="4" fill="hold" grpId="0"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down)">
                                          <p:cBhvr>
                                            <p:cTn id="96" dur="500"/>
                                            <p:tgtEl>
                                              <p:spTgt spid="21"/>
                                            </p:tgtEl>
                                          </p:cBhvr>
                                        </p:animEffect>
                                      </p:childTnLst>
                                    </p:cTn>
                                  </p:par>
                                </p:childTnLst>
                              </p:cTn>
                            </p:par>
                            <p:par>
                              <p:cTn id="97" fill="hold">
                                <p:stCondLst>
                                  <p:cond delay="9000"/>
                                </p:stCondLst>
                                <p:childTnLst>
                                  <p:par>
                                    <p:cTn id="98" presetID="42" presetClass="entr" presetSubtype="0" fill="hold" grpId="0"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1000"/>
                                            <p:tgtEl>
                                              <p:spTgt spid="40"/>
                                            </p:tgtEl>
                                          </p:cBhvr>
                                        </p:animEffect>
                                        <p:anim calcmode="lin" valueType="num">
                                          <p:cBhvr>
                                            <p:cTn id="101" dur="1000" fill="hold"/>
                                            <p:tgtEl>
                                              <p:spTgt spid="40"/>
                                            </p:tgtEl>
                                            <p:attrNameLst>
                                              <p:attrName>ppt_x</p:attrName>
                                            </p:attrNameLst>
                                          </p:cBhvr>
                                          <p:tavLst>
                                            <p:tav tm="0">
                                              <p:val>
                                                <p:strVal val="#ppt_x"/>
                                              </p:val>
                                            </p:tav>
                                            <p:tav tm="100000">
                                              <p:val>
                                                <p:strVal val="#ppt_x"/>
                                              </p:val>
                                            </p:tav>
                                          </p:tavLst>
                                        </p:anim>
                                        <p:anim calcmode="lin" valueType="num">
                                          <p:cBhvr>
                                            <p:cTn id="102" dur="1000" fill="hold"/>
                                            <p:tgtEl>
                                              <p:spTgt spid="40"/>
                                            </p:tgtEl>
                                            <p:attrNameLst>
                                              <p:attrName>ppt_y</p:attrName>
                                            </p:attrNameLst>
                                          </p:cBhvr>
                                          <p:tavLst>
                                            <p:tav tm="0">
                                              <p:val>
                                                <p:strVal val="#ppt_y+.1"/>
                                              </p:val>
                                            </p:tav>
                                            <p:tav tm="100000">
                                              <p:val>
                                                <p:strVal val="#ppt_y"/>
                                              </p:val>
                                            </p:tav>
                                          </p:tavLst>
                                        </p:anim>
                                      </p:childTnLst>
                                    </p:cTn>
                                  </p:par>
                                </p:childTnLst>
                              </p:cTn>
                            </p:par>
                            <p:par>
                              <p:cTn id="103" fill="hold">
                                <p:stCondLst>
                                  <p:cond delay="10000"/>
                                </p:stCondLst>
                                <p:childTnLst>
                                  <p:par>
                                    <p:cTn id="104" presetID="22" presetClass="entr" presetSubtype="8" fill="hold" nodeType="after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left)">
                                          <p:cBhvr>
                                            <p:cTn id="106" dur="500"/>
                                            <p:tgtEl>
                                              <p:spTgt spid="31"/>
                                            </p:tgtEl>
                                          </p:cBhvr>
                                        </p:animEffect>
                                      </p:childTnLst>
                                    </p:cTn>
                                  </p:par>
                                </p:childTnLst>
                              </p:cTn>
                            </p:par>
                            <p:par>
                              <p:cTn id="107" fill="hold">
                                <p:stCondLst>
                                  <p:cond delay="10500"/>
                                </p:stCondLst>
                                <p:childTnLst>
                                  <p:par>
                                    <p:cTn id="108" presetID="22" presetClass="entr" presetSubtype="8" fill="hold" grpId="0" nodeType="after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6" grpId="0"/>
          <p:bldP spid="37" grpId="0"/>
          <p:bldP spid="38" grpId="0"/>
          <p:bldP spid="39" grpId="0"/>
          <p:bldP spid="40" grpId="0"/>
          <p:bldP spid="42" grpId="0" animBg="1"/>
          <p:bldP spid="47" grpId="0" animBg="1"/>
          <p:bldP spid="55" grpId="0" animBg="1"/>
          <p:bldP spid="56"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p:nvPr/>
        </p:nvSpPr>
        <p:spPr>
          <a:xfrm>
            <a:off x="3310071" y="1979655"/>
            <a:ext cx="3432318" cy="2844895"/>
          </a:xfrm>
          <a:custGeom>
            <a:avLst/>
            <a:gdLst/>
            <a:ahLst/>
            <a:cxnLst/>
            <a:rect l="l" t="t" r="r" b="b"/>
            <a:pathLst>
              <a:path w="2316425" h="1919981">
                <a:moveTo>
                  <a:pt x="961654" y="1"/>
                </a:moveTo>
                <a:cubicBezTo>
                  <a:pt x="1241767" y="-484"/>
                  <a:pt x="1493101" y="118983"/>
                  <a:pt x="1668542" y="309758"/>
                </a:cubicBezTo>
                <a:lnTo>
                  <a:pt x="2316425" y="957641"/>
                </a:lnTo>
                <a:lnTo>
                  <a:pt x="1666038" y="1608027"/>
                </a:lnTo>
                <a:cubicBezTo>
                  <a:pt x="1490444" y="1799411"/>
                  <a:pt x="1238185" y="1919750"/>
                  <a:pt x="958327" y="1919980"/>
                </a:cubicBezTo>
                <a:cubicBezTo>
                  <a:pt x="428203" y="1920898"/>
                  <a:pt x="-918" y="1491778"/>
                  <a:pt x="1" y="961654"/>
                </a:cubicBezTo>
                <a:cubicBezTo>
                  <a:pt x="919" y="431529"/>
                  <a:pt x="431529" y="920"/>
                  <a:pt x="961654"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5"/>
          <p:cNvSpPr/>
          <p:nvPr/>
        </p:nvSpPr>
        <p:spPr>
          <a:xfrm>
            <a:off x="6092501" y="3306353"/>
            <a:ext cx="2622578" cy="2173736"/>
          </a:xfrm>
          <a:custGeom>
            <a:avLst/>
            <a:gdLst/>
            <a:ahLst/>
            <a:cxnLst/>
            <a:rect l="l" t="t" r="r" b="b"/>
            <a:pathLst>
              <a:path w="2316425" h="1919981">
                <a:moveTo>
                  <a:pt x="1358098" y="1"/>
                </a:moveTo>
                <a:cubicBezTo>
                  <a:pt x="1888222" y="-917"/>
                  <a:pt x="2317343" y="428203"/>
                  <a:pt x="2316424" y="958327"/>
                </a:cubicBezTo>
                <a:cubicBezTo>
                  <a:pt x="2315506" y="1488452"/>
                  <a:pt x="1884896" y="1919061"/>
                  <a:pt x="1354771" y="1919980"/>
                </a:cubicBezTo>
                <a:cubicBezTo>
                  <a:pt x="1074658" y="1920465"/>
                  <a:pt x="823324" y="1800998"/>
                  <a:pt x="647883" y="1610223"/>
                </a:cubicBezTo>
                <a:lnTo>
                  <a:pt x="0" y="962340"/>
                </a:lnTo>
                <a:lnTo>
                  <a:pt x="650387" y="311954"/>
                </a:lnTo>
                <a:cubicBezTo>
                  <a:pt x="825981" y="120570"/>
                  <a:pt x="1078240" y="231"/>
                  <a:pt x="1358098" y="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207409" y="2752355"/>
            <a:ext cx="1893725" cy="1107996"/>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a:solidFill>
                  <a:schemeClr val="bg1"/>
                </a:solidFill>
              </a:rPr>
              <a:t>点击输入简要文字内容，文字内容需概括精炼，不用多余的文字修饰，言简意赅的说明分项内容</a:t>
            </a:r>
            <a:r>
              <a:rPr lang="zh-CN" altLang="en-US" sz="1200" dirty="0" smtClean="0">
                <a:solidFill>
                  <a:schemeClr val="bg1"/>
                </a:solidFill>
              </a:rPr>
              <a:t>。</a:t>
            </a:r>
            <a:endParaRPr lang="en-US" altLang="zh-CN" sz="1200" dirty="0">
              <a:solidFill>
                <a:schemeClr val="bg1"/>
              </a:solidFill>
            </a:endParaRPr>
          </a:p>
        </p:txBody>
      </p:sp>
      <p:sp>
        <p:nvSpPr>
          <p:cNvPr id="15" name="TextBox 14"/>
          <p:cNvSpPr txBox="1"/>
          <p:nvPr/>
        </p:nvSpPr>
        <p:spPr>
          <a:xfrm>
            <a:off x="8817905" y="3885386"/>
            <a:ext cx="1879766" cy="8309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a:solidFill>
                  <a:schemeClr val="bg1"/>
                </a:solidFill>
              </a:rPr>
              <a:t>点击输入简要文字内容，文字内容需概括精炼，不用多余的文字</a:t>
            </a:r>
            <a:r>
              <a:rPr lang="zh-CN" altLang="en-US" sz="1200" dirty="0" smtClean="0">
                <a:solidFill>
                  <a:schemeClr val="bg1"/>
                </a:solidFill>
              </a:rPr>
              <a:t>修饰。</a:t>
            </a:r>
            <a:endParaRPr lang="en-US" altLang="zh-CN" sz="1200" dirty="0">
              <a:solidFill>
                <a:schemeClr val="bg1"/>
              </a:solidFill>
            </a:endParaRPr>
          </a:p>
        </p:txBody>
      </p:sp>
      <p:sp>
        <p:nvSpPr>
          <p:cNvPr id="16" name="TextBox 15"/>
          <p:cNvSpPr txBox="1"/>
          <p:nvPr/>
        </p:nvSpPr>
        <p:spPr>
          <a:xfrm>
            <a:off x="3823797" y="2986508"/>
            <a:ext cx="1591852" cy="400110"/>
          </a:xfrm>
          <a:prstGeom prst="rect">
            <a:avLst/>
          </a:prstGeom>
          <a:noFill/>
        </p:spPr>
        <p:txBody>
          <a:bodyPr wrap="square">
            <a:spAutoFit/>
          </a:bodyPr>
          <a:lstStyle/>
          <a:p>
            <a:pPr algn="ctr" fontAlgn="auto">
              <a:spcBef>
                <a:spcPts val="0"/>
              </a:spcBef>
              <a:spcAft>
                <a:spcPts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输入文字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3673006" y="3511407"/>
            <a:ext cx="2159120" cy="359073"/>
          </a:xfrm>
          <a:prstGeom prst="rect">
            <a:avLst/>
          </a:prstGeom>
          <a:noFill/>
        </p:spPr>
        <p:txBody>
          <a:bodyPr wrap="square" lIns="0" tIns="0" rIns="0" bIns="0" rtlCol="0">
            <a:spAutoFit/>
          </a:bodyPr>
          <a:lstStyle/>
          <a:p>
            <a:pPr algn="just">
              <a:lnSpc>
                <a:spcPts val="1400"/>
              </a:lnSpc>
            </a:pPr>
            <a:r>
              <a:rPr lang="zh-CN" altLang="en-US" sz="1000" dirty="0">
                <a:solidFill>
                  <a:schemeClr val="bg1"/>
                </a:solidFill>
                <a:latin typeface="微软雅黑" panose="020B0503020204020204" pitchFamily="34" charset="-122"/>
                <a:ea typeface="微软雅黑" panose="020B0503020204020204" pitchFamily="34" charset="-122"/>
              </a:rPr>
              <a:t>点击输入简要文字内容，文字内容需概括精炼，不用多余的文字</a:t>
            </a:r>
            <a:r>
              <a:rPr lang="zh-CN" altLang="en-US" sz="1000" dirty="0" smtClean="0">
                <a:solidFill>
                  <a:schemeClr val="bg1"/>
                </a:solidFill>
                <a:latin typeface="微软雅黑" panose="020B0503020204020204" pitchFamily="34" charset="-122"/>
                <a:ea typeface="微软雅黑" panose="020B0503020204020204" pitchFamily="34" charset="-122"/>
              </a:rPr>
              <a:t>修饰</a:t>
            </a:r>
            <a:r>
              <a:rPr lang="en-US" altLang="zh-CN" sz="1000" dirty="0" smtClean="0">
                <a:solidFill>
                  <a:schemeClr val="bg1"/>
                </a:solidFill>
                <a:latin typeface="微软雅黑 Light" pitchFamily="34" charset="-122"/>
                <a:ea typeface="微软雅黑 Light" pitchFamily="34" charset="-122"/>
              </a:rPr>
              <a:t>……</a:t>
            </a:r>
            <a:endParaRPr lang="en-US" altLang="zh-CN" sz="1000" dirty="0" smtClean="0">
              <a:solidFill>
                <a:schemeClr val="bg1"/>
              </a:solidFill>
              <a:latin typeface="微软雅黑 Light" pitchFamily="34" charset="-122"/>
              <a:ea typeface="微软雅黑 Light" pitchFamily="34" charset="-122"/>
            </a:endParaRPr>
          </a:p>
        </p:txBody>
      </p:sp>
      <p:sp>
        <p:nvSpPr>
          <p:cNvPr id="18" name="TextBox 17"/>
          <p:cNvSpPr txBox="1"/>
          <p:nvPr/>
        </p:nvSpPr>
        <p:spPr>
          <a:xfrm>
            <a:off x="6731488" y="4074819"/>
            <a:ext cx="1322044" cy="338554"/>
          </a:xfrm>
          <a:prstGeom prst="rect">
            <a:avLst/>
          </a:prstGeom>
          <a:noFill/>
        </p:spPr>
        <p:txBody>
          <a:bodyPr wrap="square">
            <a:spAutoFit/>
          </a:bodyPr>
          <a:lstStyle/>
          <a:p>
            <a:pPr algn="ctr" fontAlgn="auto">
              <a:spcBef>
                <a:spcPts val="0"/>
              </a:spcBef>
              <a:spcAft>
                <a:spcPts val="0"/>
              </a:spcAft>
              <a:defRPr/>
            </a:pPr>
            <a:r>
              <a:rPr lang="zh-CN" altLang="en-US" sz="1600" b="1" dirty="0" smtClean="0">
                <a:solidFill>
                  <a:schemeClr val="bg1"/>
                </a:solidFill>
                <a:latin typeface="微软雅黑" panose="020B0503020204020204" pitchFamily="34" charset="-122"/>
                <a:ea typeface="微软雅黑" panose="020B0503020204020204" pitchFamily="34" charset="-122"/>
              </a:rPr>
              <a:t>输入文字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6694127" y="4446815"/>
            <a:ext cx="1594716" cy="307777"/>
          </a:xfrm>
          <a:prstGeom prst="rect">
            <a:avLst/>
          </a:prstGeom>
          <a:noFill/>
        </p:spPr>
        <p:txBody>
          <a:bodyPr wrap="square" lIns="0" tIns="0" rIns="0" bIns="0" rtlCol="0">
            <a:spAutoFit/>
          </a:bodyPr>
          <a:lstStyle>
            <a:defPPr>
              <a:defRPr lang="zh-CN"/>
            </a:defPPr>
            <a:lvl1pPr algn="just">
              <a:lnSpc>
                <a:spcPct val="150000"/>
              </a:lnSpc>
              <a:defRPr sz="1000">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点击输入简要文字内容，文字内容需概括精炼</a:t>
            </a:r>
            <a:r>
              <a:rPr lang="en-US" altLang="zh-CN" dirty="0"/>
              <a:t>……</a:t>
            </a:r>
            <a:endParaRPr lang="en-US" altLang="zh-CN" dirty="0"/>
          </a:p>
        </p:txBody>
      </p:sp>
      <p:sp>
        <p:nvSpPr>
          <p:cNvPr id="20" name="椭圆 19"/>
          <p:cNvSpPr/>
          <p:nvPr/>
        </p:nvSpPr>
        <p:spPr>
          <a:xfrm>
            <a:off x="3394408" y="1965740"/>
            <a:ext cx="757490" cy="757490"/>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smtClean="0">
                <a:solidFill>
                  <a:schemeClr val="accent4"/>
                </a:solidFill>
                <a:latin typeface="微软雅黑" panose="020B0503020204020204" pitchFamily="34" charset="-122"/>
                <a:ea typeface="微软雅黑" panose="020B0503020204020204" pitchFamily="34" charset="-122"/>
              </a:rPr>
              <a:t>所需资金</a:t>
            </a:r>
            <a:endParaRPr lang="zh-CN" altLang="en-US" sz="1200" dirty="0">
              <a:solidFill>
                <a:schemeClr val="accent4"/>
              </a:solidFill>
              <a:latin typeface="微软雅黑" panose="020B0503020204020204" pitchFamily="34" charset="-122"/>
              <a:ea typeface="微软雅黑" panose="020B0503020204020204" pitchFamily="34" charset="-122"/>
            </a:endParaRPr>
          </a:p>
        </p:txBody>
      </p:sp>
      <p:sp>
        <p:nvSpPr>
          <p:cNvPr id="21" name="椭圆 20"/>
          <p:cNvSpPr/>
          <p:nvPr/>
        </p:nvSpPr>
        <p:spPr>
          <a:xfrm>
            <a:off x="7703254" y="3216329"/>
            <a:ext cx="611887" cy="611887"/>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000" dirty="0">
              <a:solidFill>
                <a:schemeClr val="accent4"/>
              </a:solidFill>
              <a:latin typeface="微软雅黑" panose="020B0503020204020204" pitchFamily="34" charset="-122"/>
              <a:ea typeface="微软雅黑" panose="020B0503020204020204" pitchFamily="34" charset="-122"/>
            </a:endParaRPr>
          </a:p>
        </p:txBody>
      </p:sp>
      <p:sp>
        <p:nvSpPr>
          <p:cNvPr id="22" name="矩形 21"/>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25"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arn(inVertical)">
                                      <p:cBhvr>
                                        <p:cTn id="21" dur="500"/>
                                        <p:tgtEl>
                                          <p:spTgt spid="2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0-#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3" presetClass="entr" presetSubtype="32"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strVal val="4*#ppt_w"/>
                                          </p:val>
                                        </p:tav>
                                        <p:tav tm="100000">
                                          <p:val>
                                            <p:strVal val="#ppt_w"/>
                                          </p:val>
                                        </p:tav>
                                      </p:tavLst>
                                    </p:anim>
                                    <p:anim calcmode="lin" valueType="num">
                                      <p:cBhvr>
                                        <p:cTn id="34" dur="500" fill="hold"/>
                                        <p:tgtEl>
                                          <p:spTgt spid="20"/>
                                        </p:tgtEl>
                                        <p:attrNameLst>
                                          <p:attrName>ppt_h</p:attrName>
                                        </p:attrNameLst>
                                      </p:cBhvr>
                                      <p:tavLst>
                                        <p:tav tm="0">
                                          <p:val>
                                            <p:strVal val="4*#ppt_h"/>
                                          </p:val>
                                        </p:tav>
                                        <p:tav tm="100000">
                                          <p:val>
                                            <p:strVal val="#ppt_h"/>
                                          </p:val>
                                        </p:tav>
                                      </p:tavLst>
                                    </p:anim>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par>
                          <p:cTn id="41" fill="hold">
                            <p:stCondLst>
                              <p:cond delay="1500"/>
                            </p:stCondLst>
                            <p:childTnLst>
                              <p:par>
                                <p:cTn id="42" presetID="53" presetClass="entr" presetSubtype="16"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par>
                          <p:cTn id="47" fill="hold">
                            <p:stCondLst>
                              <p:cond delay="2000"/>
                            </p:stCondLst>
                            <p:childTnLst>
                              <p:par>
                                <p:cTn id="48" presetID="23" presetClass="entr" presetSubtype="32"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strVal val="4*#ppt_w"/>
                                          </p:val>
                                        </p:tav>
                                        <p:tav tm="100000">
                                          <p:val>
                                            <p:strVal val="#ppt_w"/>
                                          </p:val>
                                        </p:tav>
                                      </p:tavLst>
                                    </p:anim>
                                    <p:anim calcmode="lin" valueType="num">
                                      <p:cBhvr>
                                        <p:cTn id="51" dur="500" fill="hold"/>
                                        <p:tgtEl>
                                          <p:spTgt spid="21"/>
                                        </p:tgtEl>
                                        <p:attrNameLst>
                                          <p:attrName>ppt_h</p:attrName>
                                        </p:attrNameLst>
                                      </p:cBhvr>
                                      <p:tavLst>
                                        <p:tav tm="0">
                                          <p:val>
                                            <p:strVal val="4*#ppt_h"/>
                                          </p:val>
                                        </p:tav>
                                        <p:tav tm="100000">
                                          <p:val>
                                            <p:strVal val="#ppt_h"/>
                                          </p:val>
                                        </p:tav>
                                      </p:tavLst>
                                    </p:anim>
                                  </p:childTnLst>
                                </p:cTn>
                              </p:par>
                            </p:childTnLst>
                          </p:cTn>
                        </p:par>
                        <p:par>
                          <p:cTn id="52" fill="hold">
                            <p:stCondLst>
                              <p:cond delay="2500"/>
                            </p:stCondLst>
                            <p:childTnLst>
                              <p:par>
                                <p:cTn id="53" presetID="53" presetClass="entr" presetSubtype="16"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par>
                          <p:cTn id="58" fill="hold">
                            <p:stCondLst>
                              <p:cond delay="30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3500"/>
                            </p:stCondLst>
                            <p:childTnLst>
                              <p:par>
                                <p:cTn id="65" presetID="22" presetClass="entr" presetSubtype="1"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childTnLst>
                          </p:cTn>
                        </p:par>
                        <p:par>
                          <p:cTn id="68" fill="hold">
                            <p:stCondLst>
                              <p:cond delay="4000"/>
                            </p:stCondLst>
                            <p:childTnLst>
                              <p:par>
                                <p:cTn id="69" presetID="22" presetClass="entr" presetSubtype="1"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up)">
                                      <p:cBhvr>
                                        <p:cTn id="7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KSO_Shape"/>
          <p:cNvSpPr/>
          <p:nvPr/>
        </p:nvSpPr>
        <p:spPr>
          <a:xfrm>
            <a:off x="4759855" y="480973"/>
            <a:ext cx="2503396" cy="3051722"/>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en-US" altLang="zh-CN" dirty="0" smtClean="0">
                <a:solidFill>
                  <a:srgbClr val="FFFFFF"/>
                </a:solidFill>
              </a:rPr>
              <a:t>+-+------------------------------------------------------</a:t>
            </a:r>
            <a:endParaRPr lang="zh-CN" altLang="en-US" dirty="0">
              <a:solidFill>
                <a:srgbClr val="FFFFFF"/>
              </a:solidFill>
            </a:endParaRPr>
          </a:p>
        </p:txBody>
      </p:sp>
      <p:sp>
        <p:nvSpPr>
          <p:cNvPr id="8" name="矩形 7"/>
          <p:cNvSpPr/>
          <p:nvPr/>
        </p:nvSpPr>
        <p:spPr>
          <a:xfrm>
            <a:off x="3783215" y="3829740"/>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9" name="矩形 8"/>
          <p:cNvSpPr/>
          <p:nvPr/>
        </p:nvSpPr>
        <p:spPr>
          <a:xfrm>
            <a:off x="3797237" y="4924089"/>
            <a:ext cx="4535424" cy="523220"/>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10" name="TextBox 4"/>
          <p:cNvSpPr txBox="1">
            <a:spLocks noChangeArrowheads="1"/>
          </p:cNvSpPr>
          <p:nvPr/>
        </p:nvSpPr>
        <p:spPr bwMode="auto">
          <a:xfrm>
            <a:off x="3710063" y="4365747"/>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11" name="矩形 10"/>
          <p:cNvSpPr/>
          <p:nvPr/>
        </p:nvSpPr>
        <p:spPr>
          <a:xfrm>
            <a:off x="4876478" y="559942"/>
            <a:ext cx="2196998" cy="2215991"/>
          </a:xfrm>
          <a:prstGeom prst="rect">
            <a:avLst/>
          </a:prstGeom>
        </p:spPr>
        <p:txBody>
          <a:bodyPr wrap="square">
            <a:spAutoFit/>
          </a:bodyPr>
          <a:lstStyle/>
          <a:p>
            <a:pPr algn="ctr">
              <a:defRPr/>
            </a:pPr>
            <a:r>
              <a:rPr lang="en-US" altLang="zh-CN" sz="13800" dirty="0" smtClean="0">
                <a:solidFill>
                  <a:schemeClr val="accent4"/>
                </a:solidFill>
                <a:latin typeface="Impact" panose="020B0806030902050204" pitchFamily="34" charset="0"/>
              </a:rPr>
              <a:t>04</a:t>
            </a:r>
            <a:endParaRPr lang="zh-CN" altLang="en-US" sz="13800" dirty="0">
              <a:solidFill>
                <a:schemeClr val="accent4"/>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dissolve/>
      </p:transition>
    </mc:Choice>
    <mc:Fallback>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1990164"/>
            <a:ext cx="5029200" cy="3329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270468" y="2000707"/>
            <a:ext cx="152504" cy="3329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989044" y="1999333"/>
            <a:ext cx="513282" cy="523220"/>
          </a:xfrm>
          <a:prstGeom prst="rect">
            <a:avLst/>
          </a:prstGeom>
        </p:spPr>
        <p:txBody>
          <a:bodyPr wrap="none">
            <a:spAutoFit/>
          </a:bodyPr>
          <a:lstStyle/>
          <a:p>
            <a:r>
              <a:rPr lang="en-US" altLang="zh-CN" sz="2800" dirty="0" smtClean="0">
                <a:solidFill>
                  <a:schemeClr val="accent4"/>
                </a:solidFill>
                <a:latin typeface="Impact" panose="020B0806030902050204" pitchFamily="34" charset="0"/>
              </a:rPr>
              <a:t>01</a:t>
            </a:r>
            <a:endParaRPr lang="zh-CN" altLang="en-US" sz="2800" dirty="0">
              <a:solidFill>
                <a:schemeClr val="accent4"/>
              </a:solidFill>
            </a:endParaRPr>
          </a:p>
        </p:txBody>
      </p:sp>
      <p:sp>
        <p:nvSpPr>
          <p:cNvPr id="33" name="矩形 32"/>
          <p:cNvSpPr/>
          <p:nvPr/>
        </p:nvSpPr>
        <p:spPr>
          <a:xfrm>
            <a:off x="5984410" y="2675031"/>
            <a:ext cx="556563" cy="523220"/>
          </a:xfrm>
          <a:prstGeom prst="rect">
            <a:avLst/>
          </a:prstGeom>
        </p:spPr>
        <p:txBody>
          <a:bodyPr wrap="none">
            <a:spAutoFit/>
          </a:bodyPr>
          <a:lstStyle/>
          <a:p>
            <a:r>
              <a:rPr lang="en-US" altLang="zh-CN" sz="2800" dirty="0" smtClean="0">
                <a:solidFill>
                  <a:schemeClr val="accent4"/>
                </a:solidFill>
                <a:latin typeface="Impact" panose="020B0806030902050204" pitchFamily="34" charset="0"/>
              </a:rPr>
              <a:t>02</a:t>
            </a:r>
            <a:endParaRPr lang="zh-CN" altLang="en-US" sz="2800" dirty="0">
              <a:solidFill>
                <a:schemeClr val="accent4"/>
              </a:solidFill>
            </a:endParaRPr>
          </a:p>
        </p:txBody>
      </p:sp>
      <p:sp>
        <p:nvSpPr>
          <p:cNvPr id="34" name="矩形 33"/>
          <p:cNvSpPr/>
          <p:nvPr/>
        </p:nvSpPr>
        <p:spPr>
          <a:xfrm>
            <a:off x="5967067" y="3336197"/>
            <a:ext cx="567784" cy="523220"/>
          </a:xfrm>
          <a:prstGeom prst="rect">
            <a:avLst/>
          </a:prstGeom>
        </p:spPr>
        <p:txBody>
          <a:bodyPr wrap="none">
            <a:spAutoFit/>
          </a:bodyPr>
          <a:lstStyle/>
          <a:p>
            <a:r>
              <a:rPr lang="en-US" altLang="zh-CN" sz="2800" dirty="0" smtClean="0">
                <a:solidFill>
                  <a:schemeClr val="accent4"/>
                </a:solidFill>
                <a:latin typeface="Impact" panose="020B0806030902050204" pitchFamily="34" charset="0"/>
              </a:rPr>
              <a:t>03</a:t>
            </a:r>
            <a:endParaRPr lang="zh-CN" altLang="en-US" sz="2800" dirty="0">
              <a:solidFill>
                <a:schemeClr val="accent4"/>
              </a:solidFill>
            </a:endParaRPr>
          </a:p>
        </p:txBody>
      </p:sp>
      <p:sp>
        <p:nvSpPr>
          <p:cNvPr id="35" name="矩形 34"/>
          <p:cNvSpPr/>
          <p:nvPr/>
        </p:nvSpPr>
        <p:spPr>
          <a:xfrm>
            <a:off x="5970962" y="4052190"/>
            <a:ext cx="556563" cy="523220"/>
          </a:xfrm>
          <a:prstGeom prst="rect">
            <a:avLst/>
          </a:prstGeom>
        </p:spPr>
        <p:txBody>
          <a:bodyPr wrap="none">
            <a:spAutoFit/>
          </a:bodyPr>
          <a:lstStyle/>
          <a:p>
            <a:r>
              <a:rPr lang="en-US" altLang="zh-CN" sz="2800" dirty="0" smtClean="0">
                <a:solidFill>
                  <a:schemeClr val="accent4"/>
                </a:solidFill>
                <a:latin typeface="Impact" panose="020B0806030902050204" pitchFamily="34" charset="0"/>
              </a:rPr>
              <a:t>04</a:t>
            </a:r>
            <a:endParaRPr lang="zh-CN" altLang="en-US" sz="2800" dirty="0">
              <a:solidFill>
                <a:schemeClr val="accent4"/>
              </a:solidFill>
            </a:endParaRPr>
          </a:p>
        </p:txBody>
      </p:sp>
      <p:sp>
        <p:nvSpPr>
          <p:cNvPr id="36" name="矩形 35"/>
          <p:cNvSpPr/>
          <p:nvPr/>
        </p:nvSpPr>
        <p:spPr>
          <a:xfrm>
            <a:off x="5981238" y="4707104"/>
            <a:ext cx="569387" cy="523220"/>
          </a:xfrm>
          <a:prstGeom prst="rect">
            <a:avLst/>
          </a:prstGeom>
        </p:spPr>
        <p:txBody>
          <a:bodyPr wrap="none">
            <a:spAutoFit/>
          </a:bodyPr>
          <a:lstStyle/>
          <a:p>
            <a:r>
              <a:rPr lang="en-US" altLang="zh-CN" sz="2800" dirty="0" smtClean="0">
                <a:solidFill>
                  <a:schemeClr val="accent4"/>
                </a:solidFill>
                <a:latin typeface="Impact" panose="020B0806030902050204" pitchFamily="34" charset="0"/>
              </a:rPr>
              <a:t>05</a:t>
            </a:r>
            <a:endParaRPr lang="zh-CN" altLang="en-US" sz="2800" dirty="0">
              <a:solidFill>
                <a:schemeClr val="accent4"/>
              </a:solidFill>
            </a:endParaRPr>
          </a:p>
        </p:txBody>
      </p:sp>
      <p:sp>
        <p:nvSpPr>
          <p:cNvPr id="39" name="TextBox 4"/>
          <p:cNvSpPr txBox="1">
            <a:spLocks noChangeArrowheads="1"/>
          </p:cNvSpPr>
          <p:nvPr/>
        </p:nvSpPr>
        <p:spPr bwMode="auto">
          <a:xfrm>
            <a:off x="6563462" y="2021073"/>
            <a:ext cx="1408389" cy="461665"/>
          </a:xfrm>
          <a:prstGeom prst="rect">
            <a:avLst/>
          </a:prstGeom>
          <a:solidFill>
            <a:schemeClr val="accent4"/>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b="1" dirty="0" smtClean="0">
              <a:solidFill>
                <a:schemeClr val="bg1"/>
              </a:solidFill>
              <a:latin typeface="Franklin Gothic Book" panose="020B0503020102020204" pitchFamily="34" charset="0"/>
              <a:ea typeface="微软雅黑" panose="020B0503020204020204" pitchFamily="34" charset="-122"/>
            </a:endParaRPr>
          </a:p>
        </p:txBody>
      </p:sp>
      <p:sp>
        <p:nvSpPr>
          <p:cNvPr id="29" name="TextBox 4"/>
          <p:cNvSpPr txBox="1">
            <a:spLocks noChangeArrowheads="1"/>
          </p:cNvSpPr>
          <p:nvPr/>
        </p:nvSpPr>
        <p:spPr bwMode="auto">
          <a:xfrm>
            <a:off x="6596033" y="2723211"/>
            <a:ext cx="1441017" cy="417871"/>
          </a:xfrm>
          <a:prstGeom prst="rect">
            <a:avLst/>
          </a:prstGeom>
          <a:solidFill>
            <a:schemeClr val="accent4"/>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b="1" dirty="0" smtClean="0">
              <a:solidFill>
                <a:schemeClr val="bg1"/>
              </a:solidFill>
              <a:latin typeface="Franklin Gothic Book" panose="020B0503020102020204" pitchFamily="34" charset="0"/>
              <a:ea typeface="微软雅黑" panose="020B0503020204020204" pitchFamily="34" charset="-122"/>
            </a:endParaRPr>
          </a:p>
        </p:txBody>
      </p:sp>
      <p:sp>
        <p:nvSpPr>
          <p:cNvPr id="30" name="TextBox 4"/>
          <p:cNvSpPr txBox="1">
            <a:spLocks noChangeArrowheads="1"/>
          </p:cNvSpPr>
          <p:nvPr/>
        </p:nvSpPr>
        <p:spPr bwMode="auto">
          <a:xfrm>
            <a:off x="6592763" y="3402885"/>
            <a:ext cx="1441017" cy="417871"/>
          </a:xfrm>
          <a:prstGeom prst="rect">
            <a:avLst/>
          </a:prstGeom>
          <a:solidFill>
            <a:schemeClr val="accent4"/>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b="1" dirty="0" smtClean="0">
              <a:solidFill>
                <a:schemeClr val="bg1"/>
              </a:solidFill>
              <a:latin typeface="Franklin Gothic Book" panose="020B0503020102020204" pitchFamily="34" charset="0"/>
              <a:ea typeface="微软雅黑" panose="020B0503020204020204" pitchFamily="34" charset="-122"/>
            </a:endParaRPr>
          </a:p>
        </p:txBody>
      </p:sp>
      <p:sp>
        <p:nvSpPr>
          <p:cNvPr id="31" name="TextBox 4"/>
          <p:cNvSpPr txBox="1">
            <a:spLocks noChangeArrowheads="1"/>
          </p:cNvSpPr>
          <p:nvPr/>
        </p:nvSpPr>
        <p:spPr bwMode="auto">
          <a:xfrm>
            <a:off x="6558312" y="4095213"/>
            <a:ext cx="1441017" cy="417871"/>
          </a:xfrm>
          <a:prstGeom prst="rect">
            <a:avLst/>
          </a:prstGeom>
          <a:solidFill>
            <a:schemeClr val="accent4"/>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b="1" dirty="0" smtClean="0">
              <a:solidFill>
                <a:schemeClr val="bg1"/>
              </a:solidFill>
              <a:latin typeface="Franklin Gothic Book" panose="020B0503020102020204" pitchFamily="34" charset="0"/>
              <a:ea typeface="微软雅黑" panose="020B0503020204020204" pitchFamily="34" charset="-122"/>
            </a:endParaRPr>
          </a:p>
        </p:txBody>
      </p:sp>
      <p:sp>
        <p:nvSpPr>
          <p:cNvPr id="47" name="TextBox 4"/>
          <p:cNvSpPr txBox="1">
            <a:spLocks noChangeArrowheads="1"/>
          </p:cNvSpPr>
          <p:nvPr/>
        </p:nvSpPr>
        <p:spPr bwMode="auto">
          <a:xfrm>
            <a:off x="6607735" y="4745070"/>
            <a:ext cx="1441017" cy="417871"/>
          </a:xfrm>
          <a:prstGeom prst="rect">
            <a:avLst/>
          </a:prstGeom>
          <a:solidFill>
            <a:schemeClr val="accent4"/>
          </a:solid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b="1" dirty="0" smtClean="0">
              <a:solidFill>
                <a:schemeClr val="bg1"/>
              </a:solidFill>
              <a:latin typeface="Franklin Gothic Book" panose="020B0503020102020204" pitchFamily="34" charset="0"/>
              <a:ea typeface="微软雅黑" panose="020B0503020204020204" pitchFamily="34" charset="-122"/>
            </a:endParaRPr>
          </a:p>
        </p:txBody>
      </p:sp>
      <p:sp>
        <p:nvSpPr>
          <p:cNvPr id="49" name="矩形 48"/>
          <p:cNvSpPr/>
          <p:nvPr/>
        </p:nvSpPr>
        <p:spPr>
          <a:xfrm>
            <a:off x="8231728" y="2009859"/>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
        <p:nvSpPr>
          <p:cNvPr id="18" name="KSO_Shape"/>
          <p:cNvSpPr/>
          <p:nvPr/>
        </p:nvSpPr>
        <p:spPr>
          <a:xfrm>
            <a:off x="2256860" y="2117435"/>
            <a:ext cx="2503396" cy="3051722"/>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en-US" altLang="zh-CN" dirty="0" smtClean="0">
                <a:solidFill>
                  <a:srgbClr val="FFFFFF"/>
                </a:solidFill>
              </a:rPr>
              <a:t>+-+------------------------------------------------------</a:t>
            </a:r>
            <a:endParaRPr lang="zh-CN" altLang="en-US" dirty="0">
              <a:solidFill>
                <a:srgbClr val="FFFFFF"/>
              </a:solidFill>
            </a:endParaRPr>
          </a:p>
        </p:txBody>
      </p:sp>
      <p:sp>
        <p:nvSpPr>
          <p:cNvPr id="19" name="矩形 18"/>
          <p:cNvSpPr/>
          <p:nvPr/>
        </p:nvSpPr>
        <p:spPr>
          <a:xfrm>
            <a:off x="2544027" y="2890047"/>
            <a:ext cx="3466805" cy="1015663"/>
          </a:xfrm>
          <a:prstGeom prst="rect">
            <a:avLst/>
          </a:prstGeom>
        </p:spPr>
        <p:txBody>
          <a:bodyPr wrap="square">
            <a:spAutoFit/>
          </a:bodyPr>
          <a:lstStyle/>
          <a:p>
            <a:r>
              <a:rPr lang="zh-CN" altLang="en-US" sz="6000" b="1" dirty="0" smtClean="0">
                <a:solidFill>
                  <a:schemeClr val="accent4"/>
                </a:solidFill>
                <a:latin typeface="微软雅黑" panose="020B0503020204020204" pitchFamily="34" charset="-122"/>
                <a:ea typeface="微软雅黑" panose="020B0503020204020204" pitchFamily="34" charset="-122"/>
              </a:rPr>
              <a:t>目录</a:t>
            </a:r>
            <a:endParaRPr lang="zh-CN" altLang="en-US" sz="6000" b="1" dirty="0">
              <a:solidFill>
                <a:schemeClr val="accent4"/>
              </a:solidFill>
              <a:latin typeface="微软雅黑" panose="020B0503020204020204" pitchFamily="34" charset="-122"/>
              <a:ea typeface="微软雅黑" panose="020B0503020204020204" pitchFamily="34" charset="-122"/>
            </a:endParaRPr>
          </a:p>
        </p:txBody>
      </p:sp>
      <p:sp>
        <p:nvSpPr>
          <p:cNvPr id="22" name="矩形 21"/>
          <p:cNvSpPr/>
          <p:nvPr/>
        </p:nvSpPr>
        <p:spPr>
          <a:xfrm>
            <a:off x="8231728" y="2736586"/>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
        <p:nvSpPr>
          <p:cNvPr id="23" name="矩形 22"/>
          <p:cNvSpPr/>
          <p:nvPr/>
        </p:nvSpPr>
        <p:spPr>
          <a:xfrm>
            <a:off x="8231727" y="3397752"/>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
        <p:nvSpPr>
          <p:cNvPr id="24" name="矩形 23"/>
          <p:cNvSpPr/>
          <p:nvPr/>
        </p:nvSpPr>
        <p:spPr>
          <a:xfrm>
            <a:off x="8231726" y="4051419"/>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
        <p:nvSpPr>
          <p:cNvPr id="26" name="矩形 25"/>
          <p:cNvSpPr/>
          <p:nvPr/>
        </p:nvSpPr>
        <p:spPr>
          <a:xfrm>
            <a:off x="8231726" y="4657767"/>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randombar(horizontal)">
                                      <p:cBhvr>
                                        <p:cTn id="17" dur="500"/>
                                        <p:tgtEl>
                                          <p:spTgt spid="18"/>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randombar(horizontal)">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randombar(horizontal)">
                                      <p:cBhvr>
                                        <p:cTn id="25" dur="500"/>
                                        <p:tgtEl>
                                          <p:spTgt spid="3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randombar(horizontal)">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randombar(horizontal)">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randombar(horizontal)">
                                      <p:cBhvr>
                                        <p:cTn id="38" dur="500"/>
                                        <p:tgtEl>
                                          <p:spTgt spid="33"/>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randombar(horizontal)">
                                      <p:cBhvr>
                                        <p:cTn id="51" dur="500"/>
                                        <p:tgtEl>
                                          <p:spTgt spid="34"/>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randombar(horizontal)">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randombar(horizontal)">
                                      <p:cBhvr>
                                        <p:cTn id="64" dur="500"/>
                                        <p:tgtEl>
                                          <p:spTgt spid="35"/>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randombar(horizont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randombar(horizontal)">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randombar(horizontal)">
                                      <p:cBhvr>
                                        <p:cTn id="77" dur="500"/>
                                        <p:tgtEl>
                                          <p:spTgt spid="36"/>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randombar(horizontal)">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randombar(horizontal)">
                                      <p:cBhvr>
                                        <p:cTn id="8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32" grpId="0"/>
      <p:bldP spid="33" grpId="0"/>
      <p:bldP spid="34" grpId="0"/>
      <p:bldP spid="35" grpId="0"/>
      <p:bldP spid="36" grpId="0"/>
      <p:bldP spid="39" grpId="0" animBg="1"/>
      <p:bldP spid="29" grpId="0" animBg="1"/>
      <p:bldP spid="30" grpId="0" animBg="1"/>
      <p:bldP spid="31" grpId="0" animBg="1"/>
      <p:bldP spid="47" grpId="0" animBg="1"/>
      <p:bldP spid="49" grpId="0"/>
      <p:bldP spid="18" grpId="0" animBg="1"/>
      <p:bldP spid="19" grpId="0"/>
      <p:bldP spid="22" grpId="0"/>
      <p:bldP spid="23" grpId="0"/>
      <p:bldP spid="24"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2360614" y="1412876"/>
            <a:ext cx="2511425" cy="2513013"/>
          </a:xfrm>
          <a:prstGeom prst="ellipse">
            <a:avLst/>
          </a:prstGeom>
          <a:solidFill>
            <a:schemeClr val="accent4"/>
          </a:soli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4" name="椭圆 13"/>
          <p:cNvSpPr/>
          <p:nvPr/>
        </p:nvSpPr>
        <p:spPr>
          <a:xfrm>
            <a:off x="1403351" y="2881314"/>
            <a:ext cx="2513013" cy="2513012"/>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5" name="椭圆 14"/>
          <p:cNvSpPr/>
          <p:nvPr/>
        </p:nvSpPr>
        <p:spPr>
          <a:xfrm>
            <a:off x="3316289" y="2881314"/>
            <a:ext cx="2513012" cy="2513012"/>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6" name="文本框 32"/>
          <p:cNvSpPr txBox="1">
            <a:spLocks noChangeArrowheads="1"/>
          </p:cNvSpPr>
          <p:nvPr/>
        </p:nvSpPr>
        <p:spPr bwMode="auto">
          <a:xfrm>
            <a:off x="2828225" y="2136773"/>
            <a:ext cx="160020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输入文字</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文本框 33"/>
          <p:cNvSpPr txBox="1">
            <a:spLocks noChangeArrowheads="1"/>
          </p:cNvSpPr>
          <p:nvPr/>
        </p:nvSpPr>
        <p:spPr bwMode="auto">
          <a:xfrm>
            <a:off x="1807503" y="3877336"/>
            <a:ext cx="160020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smtClean="0">
                <a:solidFill>
                  <a:srgbClr val="0070C0"/>
                </a:solidFill>
                <a:latin typeface="微软雅黑" panose="020B0503020204020204" pitchFamily="34" charset="-122"/>
                <a:ea typeface="微软雅黑" panose="020B0503020204020204" pitchFamily="34" charset="-122"/>
              </a:rPr>
              <a:t>输入文字</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18" name="文本框 35"/>
          <p:cNvSpPr txBox="1">
            <a:spLocks noChangeArrowheads="1"/>
          </p:cNvSpPr>
          <p:nvPr/>
        </p:nvSpPr>
        <p:spPr bwMode="auto">
          <a:xfrm>
            <a:off x="3886333" y="3891597"/>
            <a:ext cx="160020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smtClean="0">
                <a:solidFill>
                  <a:srgbClr val="0070C0"/>
                </a:solidFill>
                <a:latin typeface="微软雅黑" panose="020B0503020204020204" pitchFamily="34" charset="-122"/>
                <a:ea typeface="微软雅黑" panose="020B0503020204020204" pitchFamily="34" charset="-122"/>
              </a:rPr>
              <a:t>输入文字</a:t>
            </a:r>
            <a:endParaRPr lang="zh-CN" altLang="en-US" dirty="0">
              <a:solidFill>
                <a:srgbClr val="0070C0"/>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6924675" y="1508787"/>
            <a:ext cx="4311651" cy="1347788"/>
            <a:chOff x="5007769" y="1541860"/>
            <a:chExt cx="3233738" cy="1010841"/>
          </a:xfrm>
        </p:grpSpPr>
        <p:sp>
          <p:nvSpPr>
            <p:cNvPr id="20" name="椭圆 19"/>
            <p:cNvSpPr/>
            <p:nvPr/>
          </p:nvSpPr>
          <p:spPr bwMode="auto">
            <a:xfrm>
              <a:off x="5007769" y="1602579"/>
              <a:ext cx="371475" cy="372666"/>
            </a:xfrm>
            <a:prstGeom prst="ellipse">
              <a:avLst/>
            </a:prstGeom>
            <a:solidFill>
              <a:schemeClr val="accent4"/>
            </a:soli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4"/>
                </a:solidFill>
                <a:latin typeface="微软雅黑" panose="020B0503020204020204" pitchFamily="34" charset="-122"/>
                <a:ea typeface="微软雅黑" panose="020B0503020204020204" pitchFamily="34" charset="-122"/>
              </a:endParaRPr>
            </a:p>
          </p:txBody>
        </p:sp>
        <p:sp>
          <p:nvSpPr>
            <p:cNvPr id="21" name="文本框 13"/>
            <p:cNvSpPr txBox="1">
              <a:spLocks noChangeArrowheads="1"/>
            </p:cNvSpPr>
            <p:nvPr/>
          </p:nvSpPr>
          <p:spPr bwMode="auto">
            <a:xfrm>
              <a:off x="5027901" y="1599442"/>
              <a:ext cx="327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5441156" y="1602582"/>
              <a:ext cx="0" cy="95011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48"/>
            <p:cNvSpPr txBox="1">
              <a:spLocks noChangeArrowheads="1"/>
            </p:cNvSpPr>
            <p:nvPr/>
          </p:nvSpPr>
          <p:spPr bwMode="auto">
            <a:xfrm>
              <a:off x="5512594" y="1541860"/>
              <a:ext cx="1363662" cy="3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chemeClr val="accent4"/>
                  </a:solidFill>
                  <a:latin typeface="微软雅黑" panose="020B0503020204020204" pitchFamily="34" charset="-122"/>
                  <a:ea typeface="微软雅黑" panose="020B0503020204020204" pitchFamily="34" charset="-122"/>
                </a:rPr>
                <a:t>标题文字</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24" name="TextBox 35"/>
            <p:cNvSpPr txBox="1">
              <a:spLocks noChangeArrowheads="1"/>
            </p:cNvSpPr>
            <p:nvPr/>
          </p:nvSpPr>
          <p:spPr bwMode="auto">
            <a:xfrm>
              <a:off x="5525692" y="1828801"/>
              <a:ext cx="2715815"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r>
                <a:rPr lang="zh-CN" altLang="en-US" sz="1200" dirty="0">
                  <a:solidFill>
                    <a:schemeClr val="accent4"/>
                  </a:solidFill>
                  <a:latin typeface="微软雅黑" panose="020B0503020204020204" pitchFamily="34" charset="-122"/>
                  <a:ea typeface="微软雅黑" panose="020B0503020204020204" pitchFamily="34" charset="-122"/>
                  <a:sym typeface="方正兰亭黑_GBK" panose="02000000000000000000" pitchFamily="2" charset="-122"/>
                </a:rPr>
                <a:t>，</a:t>
              </a:r>
              <a:endParaRPr lang="zh-CN" altLang="en-US" sz="1200" dirty="0">
                <a:solidFill>
                  <a:schemeClr val="accent4"/>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6924675" y="3307001"/>
            <a:ext cx="4311651" cy="1347788"/>
            <a:chOff x="5007769" y="1541860"/>
            <a:chExt cx="3233738" cy="1010841"/>
          </a:xfrm>
        </p:grpSpPr>
        <p:sp>
          <p:nvSpPr>
            <p:cNvPr id="26" name="椭圆 25"/>
            <p:cNvSpPr/>
            <p:nvPr/>
          </p:nvSpPr>
          <p:spPr bwMode="auto">
            <a:xfrm>
              <a:off x="5007769" y="1602579"/>
              <a:ext cx="371475" cy="372666"/>
            </a:xfrm>
            <a:prstGeom prst="ellipse">
              <a:avLst/>
            </a:prstGeom>
            <a:solidFill>
              <a:schemeClr val="accent4"/>
            </a:soli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4"/>
                </a:solidFill>
                <a:latin typeface="微软雅黑" panose="020B0503020204020204" pitchFamily="34" charset="-122"/>
                <a:ea typeface="微软雅黑" panose="020B0503020204020204" pitchFamily="34" charset="-122"/>
              </a:endParaRPr>
            </a:p>
          </p:txBody>
        </p:sp>
        <p:sp>
          <p:nvSpPr>
            <p:cNvPr id="27" name="文本框 13"/>
            <p:cNvSpPr txBox="1">
              <a:spLocks noChangeArrowheads="1"/>
            </p:cNvSpPr>
            <p:nvPr/>
          </p:nvSpPr>
          <p:spPr bwMode="auto">
            <a:xfrm>
              <a:off x="5027901" y="1599442"/>
              <a:ext cx="327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5441156" y="1602582"/>
              <a:ext cx="0" cy="95011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34"/>
            <p:cNvSpPr txBox="1">
              <a:spLocks noChangeArrowheads="1"/>
            </p:cNvSpPr>
            <p:nvPr/>
          </p:nvSpPr>
          <p:spPr bwMode="auto">
            <a:xfrm>
              <a:off x="5512594" y="1541860"/>
              <a:ext cx="1363662" cy="3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chemeClr val="accent4"/>
                  </a:solidFill>
                  <a:latin typeface="微软雅黑" panose="020B0503020204020204" pitchFamily="34" charset="-122"/>
                  <a:ea typeface="微软雅黑" panose="020B0503020204020204" pitchFamily="34" charset="-122"/>
                </a:rPr>
                <a:t>标题文字</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30" name="TextBox 35"/>
            <p:cNvSpPr txBox="1">
              <a:spLocks noChangeArrowheads="1"/>
            </p:cNvSpPr>
            <p:nvPr/>
          </p:nvSpPr>
          <p:spPr bwMode="auto">
            <a:xfrm>
              <a:off x="5525692" y="1828801"/>
              <a:ext cx="2715815"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r>
                <a:rPr lang="zh-CN" altLang="en-US" sz="1200" dirty="0">
                  <a:solidFill>
                    <a:schemeClr val="accent4"/>
                  </a:solidFill>
                  <a:latin typeface="微软雅黑" panose="020B0503020204020204" pitchFamily="34" charset="-122"/>
                  <a:ea typeface="微软雅黑" panose="020B0503020204020204" pitchFamily="34" charset="-122"/>
                  <a:sym typeface="方正兰亭黑_GBK" panose="02000000000000000000" pitchFamily="2" charset="-122"/>
                </a:rPr>
                <a:t>，</a:t>
              </a:r>
              <a:endParaRPr lang="zh-CN" altLang="en-US" sz="1200" dirty="0">
                <a:solidFill>
                  <a:schemeClr val="accent4"/>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6677025" y="4963186"/>
            <a:ext cx="4311651" cy="1347788"/>
            <a:chOff x="5007769" y="1541860"/>
            <a:chExt cx="3233738" cy="1010841"/>
          </a:xfrm>
        </p:grpSpPr>
        <p:sp>
          <p:nvSpPr>
            <p:cNvPr id="32" name="椭圆 31"/>
            <p:cNvSpPr/>
            <p:nvPr/>
          </p:nvSpPr>
          <p:spPr bwMode="auto">
            <a:xfrm>
              <a:off x="5007769" y="1602579"/>
              <a:ext cx="371475" cy="372666"/>
            </a:xfrm>
            <a:prstGeom prst="ellipse">
              <a:avLst/>
            </a:prstGeom>
            <a:solidFill>
              <a:schemeClr val="accent4"/>
            </a:soli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4"/>
                </a:solidFill>
                <a:latin typeface="微软雅黑" panose="020B0503020204020204" pitchFamily="34" charset="-122"/>
                <a:ea typeface="微软雅黑" panose="020B0503020204020204" pitchFamily="34" charset="-122"/>
              </a:endParaRPr>
            </a:p>
          </p:txBody>
        </p:sp>
        <p:sp>
          <p:nvSpPr>
            <p:cNvPr id="33" name="文本框 13"/>
            <p:cNvSpPr txBox="1">
              <a:spLocks noChangeArrowheads="1"/>
            </p:cNvSpPr>
            <p:nvPr/>
          </p:nvSpPr>
          <p:spPr bwMode="auto">
            <a:xfrm>
              <a:off x="5027901" y="1599442"/>
              <a:ext cx="327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5441156" y="1602582"/>
              <a:ext cx="0" cy="95011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a:spLocks noChangeArrowheads="1"/>
            </p:cNvSpPr>
            <p:nvPr/>
          </p:nvSpPr>
          <p:spPr bwMode="auto">
            <a:xfrm>
              <a:off x="5512594" y="1541860"/>
              <a:ext cx="1363662" cy="3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dirty="0">
                  <a:solidFill>
                    <a:schemeClr val="accent4"/>
                  </a:solidFill>
                  <a:latin typeface="微软雅黑" panose="020B0503020204020204" pitchFamily="34" charset="-122"/>
                  <a:ea typeface="微软雅黑" panose="020B0503020204020204" pitchFamily="34" charset="-122"/>
                </a:rPr>
                <a:t>标题文字</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36" name="TextBox 35"/>
            <p:cNvSpPr txBox="1">
              <a:spLocks noChangeArrowheads="1"/>
            </p:cNvSpPr>
            <p:nvPr/>
          </p:nvSpPr>
          <p:spPr bwMode="auto">
            <a:xfrm>
              <a:off x="5525692" y="1828801"/>
              <a:ext cx="2715815"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37" name="矩形 36"/>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40"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0-#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0-#ppt_w/2"/>
                                          </p:val>
                                        </p:tav>
                                        <p:tav tm="100000">
                                          <p:val>
                                            <p:strVal val="#ppt_x"/>
                                          </p:val>
                                        </p:tav>
                                      </p:tavLst>
                                    </p:anim>
                                    <p:anim calcmode="lin" valueType="num">
                                      <p:cBhvr additive="base">
                                        <p:cTn id="1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arn(inVertical)">
                                      <p:cBhvr>
                                        <p:cTn id="21" dur="500"/>
                                        <p:tgtEl>
                                          <p:spTgt spid="40"/>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350"/>
                                        <p:tgtEl>
                                          <p:spTgt spid="13"/>
                                        </p:tgtEl>
                                      </p:cBhvr>
                                    </p:animEffect>
                                    <p:anim calcmode="lin" valueType="num">
                                      <p:cBhvr>
                                        <p:cTn id="26" dur="350" fill="hold"/>
                                        <p:tgtEl>
                                          <p:spTgt spid="13"/>
                                        </p:tgtEl>
                                        <p:attrNameLst>
                                          <p:attrName>ppt_x</p:attrName>
                                        </p:attrNameLst>
                                      </p:cBhvr>
                                      <p:tavLst>
                                        <p:tav tm="0">
                                          <p:val>
                                            <p:strVal val="#ppt_x"/>
                                          </p:val>
                                        </p:tav>
                                        <p:tav tm="100000">
                                          <p:val>
                                            <p:strVal val="#ppt_x"/>
                                          </p:val>
                                        </p:tav>
                                      </p:tavLst>
                                    </p:anim>
                                    <p:anim calcmode="lin" valueType="num">
                                      <p:cBhvr>
                                        <p:cTn id="27" dur="35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350"/>
                                        <p:tgtEl>
                                          <p:spTgt spid="14"/>
                                        </p:tgtEl>
                                      </p:cBhvr>
                                    </p:animEffect>
                                    <p:anim calcmode="lin" valueType="num">
                                      <p:cBhvr>
                                        <p:cTn id="32" dur="350" fill="hold"/>
                                        <p:tgtEl>
                                          <p:spTgt spid="14"/>
                                        </p:tgtEl>
                                        <p:attrNameLst>
                                          <p:attrName>ppt_x</p:attrName>
                                        </p:attrNameLst>
                                      </p:cBhvr>
                                      <p:tavLst>
                                        <p:tav tm="0">
                                          <p:val>
                                            <p:strVal val="#ppt_x"/>
                                          </p:val>
                                        </p:tav>
                                        <p:tav tm="100000">
                                          <p:val>
                                            <p:strVal val="#ppt_x"/>
                                          </p:val>
                                        </p:tav>
                                      </p:tavLst>
                                    </p:anim>
                                    <p:anim calcmode="lin" valueType="num">
                                      <p:cBhvr>
                                        <p:cTn id="33" dur="3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350"/>
                                        <p:tgtEl>
                                          <p:spTgt spid="15"/>
                                        </p:tgtEl>
                                      </p:cBhvr>
                                    </p:animEffect>
                                    <p:anim calcmode="lin" valueType="num">
                                      <p:cBhvr>
                                        <p:cTn id="38" dur="350" fill="hold"/>
                                        <p:tgtEl>
                                          <p:spTgt spid="15"/>
                                        </p:tgtEl>
                                        <p:attrNameLst>
                                          <p:attrName>ppt_x</p:attrName>
                                        </p:attrNameLst>
                                      </p:cBhvr>
                                      <p:tavLst>
                                        <p:tav tm="0">
                                          <p:val>
                                            <p:strVal val="#ppt_x"/>
                                          </p:val>
                                        </p:tav>
                                        <p:tav tm="100000">
                                          <p:val>
                                            <p:strVal val="#ppt_x"/>
                                          </p:val>
                                        </p:tav>
                                      </p:tavLst>
                                    </p:anim>
                                    <p:anim calcmode="lin" valueType="num">
                                      <p:cBhvr>
                                        <p:cTn id="39" dur="3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53" presetClass="entr" presetSubtype="16"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par>
                          <p:cTn id="58" fill="hold">
                            <p:stCondLst>
                              <p:cond delay="3500"/>
                            </p:stCondLst>
                            <p:childTnLst>
                              <p:par>
                                <p:cTn id="59" presetID="2" presetClass="entr" presetSubtype="2"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1+#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childTnLst>
                          </p:cTn>
                        </p:par>
                        <p:par>
                          <p:cTn id="63" fill="hold">
                            <p:stCondLst>
                              <p:cond delay="4000"/>
                            </p:stCondLst>
                            <p:childTnLst>
                              <p:par>
                                <p:cTn id="64" presetID="2" presetClass="entr" presetSubtype="2"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1+#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childTnLst>
                          </p:cTn>
                        </p:par>
                        <p:par>
                          <p:cTn id="68" fill="hold">
                            <p:stCondLst>
                              <p:cond delay="4500"/>
                            </p:stCondLst>
                            <p:childTnLst>
                              <p:par>
                                <p:cTn id="69" presetID="2" presetClass="entr" presetSubtype="2"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1+#ppt_w/2"/>
                                          </p:val>
                                        </p:tav>
                                        <p:tav tm="100000">
                                          <p:val>
                                            <p:strVal val="#ppt_x"/>
                                          </p:val>
                                        </p:tav>
                                      </p:tavLst>
                                    </p:anim>
                                    <p:anim calcmode="lin" valueType="num">
                                      <p:cBhvr additive="base">
                                        <p:cTn id="72"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p:bldP spid="18" grpId="0"/>
      <p:bldP spid="37" grpId="0" animBg="1"/>
      <p:bldP spid="38" grpId="0" animBg="1"/>
      <p:bldP spid="39" grpId="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60936" y="1223197"/>
            <a:ext cx="2257585" cy="749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D1F10"/>
              </a:solidFill>
            </a:endParaRPr>
          </a:p>
        </p:txBody>
      </p:sp>
      <p:cxnSp>
        <p:nvCxnSpPr>
          <p:cNvPr id="9" name="直接箭头连接符 8"/>
          <p:cNvCxnSpPr/>
          <p:nvPr/>
        </p:nvCxnSpPr>
        <p:spPr>
          <a:xfrm flipH="1">
            <a:off x="2642460" y="2000706"/>
            <a:ext cx="2533974" cy="10524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418521" y="1985208"/>
            <a:ext cx="2368658" cy="10679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176434" y="2000706"/>
            <a:ext cx="550190" cy="10524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811504" y="2000706"/>
            <a:ext cx="607017" cy="10524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92271" y="3108195"/>
            <a:ext cx="936000" cy="93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  文字</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4521396" y="3065305"/>
            <a:ext cx="936000" cy="93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  文字</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a:xfrm>
            <a:off x="6950521" y="3108195"/>
            <a:ext cx="936000" cy="93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  文字</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2" name="矩形 71"/>
          <p:cNvSpPr/>
          <p:nvPr/>
        </p:nvSpPr>
        <p:spPr>
          <a:xfrm>
            <a:off x="9148698" y="3107884"/>
            <a:ext cx="936000" cy="93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  文字</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7" name="TextBox 4"/>
          <p:cNvSpPr txBox="1">
            <a:spLocks noChangeArrowheads="1"/>
          </p:cNvSpPr>
          <p:nvPr/>
        </p:nvSpPr>
        <p:spPr bwMode="auto">
          <a:xfrm>
            <a:off x="5204574" y="1223197"/>
            <a:ext cx="2201304" cy="580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2400" b="1" dirty="0" smtClean="0">
              <a:solidFill>
                <a:schemeClr val="bg1"/>
              </a:solidFill>
              <a:latin typeface="Franklin Gothic Book" panose="020B0503020102020204" pitchFamily="34" charset="0"/>
              <a:ea typeface="微软雅黑" panose="020B0503020204020204" pitchFamily="34" charset="-122"/>
            </a:endParaRPr>
          </a:p>
        </p:txBody>
      </p:sp>
      <p:sp>
        <p:nvSpPr>
          <p:cNvPr id="49" name="矩形 48"/>
          <p:cNvSpPr/>
          <p:nvPr/>
        </p:nvSpPr>
        <p:spPr>
          <a:xfrm>
            <a:off x="1038853" y="4523705"/>
            <a:ext cx="2541255" cy="1169551"/>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a:t>
            </a:r>
            <a:r>
              <a:rPr lang="zh-CN" altLang="en-US" sz="1400" dirty="0" smtClean="0">
                <a:solidFill>
                  <a:schemeClr val="bg1"/>
                </a:solidFill>
                <a:latin typeface="微软雅黑" panose="020B0503020204020204" pitchFamily="34" charset="-122"/>
                <a:ea typeface="微软雅黑" panose="020B0503020204020204" pitchFamily="34" charset="-122"/>
              </a:rPr>
              <a:t>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概述</a:t>
            </a:r>
            <a:r>
              <a:rPr lang="zh-CN" altLang="en-US" sz="1400" dirty="0">
                <a:solidFill>
                  <a:schemeClr val="bg1"/>
                </a:solidFill>
                <a:latin typeface="微软雅黑" panose="020B0503020204020204" pitchFamily="34" charset="-122"/>
                <a:ea typeface="微软雅黑" panose="020B0503020204020204" pitchFamily="34" charset="-122"/>
              </a:rPr>
              <a:t>这里输入简单简单</a:t>
            </a:r>
            <a:r>
              <a:rPr lang="zh-CN" altLang="en-US" sz="1400" dirty="0" smtClean="0">
                <a:solidFill>
                  <a:schemeClr val="bg1"/>
                </a:solidFill>
                <a:latin typeface="微软雅黑" panose="020B0503020204020204" pitchFamily="34" charset="-122"/>
                <a:ea typeface="微软雅黑" panose="020B0503020204020204" pitchFamily="34" charset="-122"/>
              </a:rPr>
              <a:t>的</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       里</a:t>
            </a:r>
            <a:r>
              <a:rPr lang="zh-CN" altLang="en-US" sz="1400" dirty="0">
                <a:solidFill>
                  <a:schemeClr val="bg1"/>
                </a:solidFill>
                <a:latin typeface="微软雅黑" panose="020B0503020204020204" pitchFamily="34" charset="-122"/>
                <a:ea typeface="微软雅黑" panose="020B0503020204020204" pitchFamily="34" charset="-122"/>
              </a:rPr>
              <a:t>输入简单的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           文字</a:t>
            </a:r>
            <a:r>
              <a:rPr lang="zh-CN" altLang="en-US" sz="1400" dirty="0">
                <a:solidFill>
                  <a:schemeClr val="bg1"/>
                </a:solidFill>
                <a:latin typeface="微软雅黑" panose="020B0503020204020204" pitchFamily="34" charset="-122"/>
                <a:ea typeface="微软雅黑" panose="020B0503020204020204" pitchFamily="34" charset="-122"/>
              </a:rPr>
              <a:t>概述</a:t>
            </a:r>
            <a:r>
              <a:rPr lang="zh-CN" altLang="en-US" sz="1400" dirty="0" smtClean="0">
                <a:solidFill>
                  <a:schemeClr val="bg1"/>
                </a:solidFill>
                <a:latin typeface="微软雅黑" panose="020B0503020204020204" pitchFamily="34" charset="-122"/>
                <a:ea typeface="微软雅黑" panose="020B0503020204020204" pitchFamily="34" charset="-122"/>
              </a:rPr>
              <a:t>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3625779" y="4523705"/>
            <a:ext cx="2541255" cy="1169551"/>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a:t>
            </a:r>
            <a:r>
              <a:rPr lang="zh-CN" altLang="en-US" sz="1400" dirty="0" smtClean="0">
                <a:solidFill>
                  <a:schemeClr val="bg1"/>
                </a:solidFill>
                <a:latin typeface="微软雅黑" panose="020B0503020204020204" pitchFamily="34" charset="-122"/>
                <a:ea typeface="微软雅黑" panose="020B0503020204020204" pitchFamily="34" charset="-122"/>
              </a:rPr>
              <a:t>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概述</a:t>
            </a:r>
            <a:r>
              <a:rPr lang="zh-CN" altLang="en-US" sz="1400" dirty="0">
                <a:solidFill>
                  <a:schemeClr val="bg1"/>
                </a:solidFill>
                <a:latin typeface="微软雅黑" panose="020B0503020204020204" pitchFamily="34" charset="-122"/>
                <a:ea typeface="微软雅黑" panose="020B0503020204020204" pitchFamily="34" charset="-122"/>
              </a:rPr>
              <a:t>这里输入简单简单</a:t>
            </a:r>
            <a:r>
              <a:rPr lang="zh-CN" altLang="en-US" sz="1400" dirty="0" smtClean="0">
                <a:solidFill>
                  <a:schemeClr val="bg1"/>
                </a:solidFill>
                <a:latin typeface="微软雅黑" panose="020B0503020204020204" pitchFamily="34" charset="-122"/>
                <a:ea typeface="微软雅黑" panose="020B0503020204020204" pitchFamily="34" charset="-122"/>
              </a:rPr>
              <a:t>的</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       里</a:t>
            </a:r>
            <a:r>
              <a:rPr lang="zh-CN" altLang="en-US" sz="1400" dirty="0">
                <a:solidFill>
                  <a:schemeClr val="bg1"/>
                </a:solidFill>
                <a:latin typeface="微软雅黑" panose="020B0503020204020204" pitchFamily="34" charset="-122"/>
                <a:ea typeface="微软雅黑" panose="020B0503020204020204" pitchFamily="34" charset="-122"/>
              </a:rPr>
              <a:t>输入简单的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           文字</a:t>
            </a:r>
            <a:r>
              <a:rPr lang="zh-CN" altLang="en-US" sz="1400" dirty="0">
                <a:solidFill>
                  <a:schemeClr val="bg1"/>
                </a:solidFill>
                <a:latin typeface="微软雅黑" panose="020B0503020204020204" pitchFamily="34" charset="-122"/>
                <a:ea typeface="微软雅黑" panose="020B0503020204020204" pitchFamily="34" charset="-122"/>
              </a:rPr>
              <a:t>概述</a:t>
            </a:r>
            <a:r>
              <a:rPr lang="zh-CN" altLang="en-US" sz="1400" dirty="0" smtClean="0">
                <a:solidFill>
                  <a:schemeClr val="bg1"/>
                </a:solidFill>
                <a:latin typeface="微软雅黑" panose="020B0503020204020204" pitchFamily="34" charset="-122"/>
                <a:ea typeface="微软雅黑" panose="020B0503020204020204" pitchFamily="34" charset="-122"/>
              </a:rPr>
              <a:t>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a:xfrm>
            <a:off x="6147391" y="4523705"/>
            <a:ext cx="2541255" cy="1169551"/>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a:t>
            </a:r>
            <a:r>
              <a:rPr lang="zh-CN" altLang="en-US" sz="1400" dirty="0" smtClean="0">
                <a:solidFill>
                  <a:schemeClr val="bg1"/>
                </a:solidFill>
                <a:latin typeface="微软雅黑" panose="020B0503020204020204" pitchFamily="34" charset="-122"/>
                <a:ea typeface="微软雅黑" panose="020B0503020204020204" pitchFamily="34" charset="-122"/>
              </a:rPr>
              <a:t>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概述</a:t>
            </a:r>
            <a:r>
              <a:rPr lang="zh-CN" altLang="en-US" sz="1400" dirty="0">
                <a:solidFill>
                  <a:schemeClr val="bg1"/>
                </a:solidFill>
                <a:latin typeface="微软雅黑" panose="020B0503020204020204" pitchFamily="34" charset="-122"/>
                <a:ea typeface="微软雅黑" panose="020B0503020204020204" pitchFamily="34" charset="-122"/>
              </a:rPr>
              <a:t>这里输入简单简单</a:t>
            </a:r>
            <a:r>
              <a:rPr lang="zh-CN" altLang="en-US" sz="1400" dirty="0" smtClean="0">
                <a:solidFill>
                  <a:schemeClr val="bg1"/>
                </a:solidFill>
                <a:latin typeface="微软雅黑" panose="020B0503020204020204" pitchFamily="34" charset="-122"/>
                <a:ea typeface="微软雅黑" panose="020B0503020204020204" pitchFamily="34" charset="-122"/>
              </a:rPr>
              <a:t>的</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       里</a:t>
            </a:r>
            <a:r>
              <a:rPr lang="zh-CN" altLang="en-US" sz="1400" dirty="0">
                <a:solidFill>
                  <a:schemeClr val="bg1"/>
                </a:solidFill>
                <a:latin typeface="微软雅黑" panose="020B0503020204020204" pitchFamily="34" charset="-122"/>
                <a:ea typeface="微软雅黑" panose="020B0503020204020204" pitchFamily="34" charset="-122"/>
              </a:rPr>
              <a:t>输入简单的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           文字</a:t>
            </a:r>
            <a:r>
              <a:rPr lang="zh-CN" altLang="en-US" sz="1400" dirty="0">
                <a:solidFill>
                  <a:schemeClr val="bg1"/>
                </a:solidFill>
                <a:latin typeface="微软雅黑" panose="020B0503020204020204" pitchFamily="34" charset="-122"/>
                <a:ea typeface="微软雅黑" panose="020B0503020204020204" pitchFamily="34" charset="-122"/>
              </a:rPr>
              <a:t>概述</a:t>
            </a:r>
            <a:r>
              <a:rPr lang="zh-CN" altLang="en-US" sz="1400" dirty="0" smtClean="0">
                <a:solidFill>
                  <a:schemeClr val="bg1"/>
                </a:solidFill>
                <a:latin typeface="微软雅黑" panose="020B0503020204020204" pitchFamily="34" charset="-122"/>
                <a:ea typeface="微软雅黑" panose="020B0503020204020204" pitchFamily="34" charset="-122"/>
              </a:rPr>
              <a:t>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81" name="矩形 80"/>
          <p:cNvSpPr/>
          <p:nvPr/>
        </p:nvSpPr>
        <p:spPr>
          <a:xfrm>
            <a:off x="8659090" y="4523394"/>
            <a:ext cx="2541255" cy="1169551"/>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a:t>
            </a:r>
            <a:r>
              <a:rPr lang="zh-CN" altLang="en-US" sz="1400" dirty="0" smtClean="0">
                <a:solidFill>
                  <a:schemeClr val="bg1"/>
                </a:solidFill>
                <a:latin typeface="微软雅黑" panose="020B0503020204020204" pitchFamily="34" charset="-122"/>
                <a:ea typeface="微软雅黑" panose="020B0503020204020204" pitchFamily="34" charset="-122"/>
              </a:rPr>
              <a:t>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概述</a:t>
            </a:r>
            <a:r>
              <a:rPr lang="zh-CN" altLang="en-US" sz="1400" dirty="0">
                <a:solidFill>
                  <a:schemeClr val="bg1"/>
                </a:solidFill>
                <a:latin typeface="微软雅黑" panose="020B0503020204020204" pitchFamily="34" charset="-122"/>
                <a:ea typeface="微软雅黑" panose="020B0503020204020204" pitchFamily="34" charset="-122"/>
              </a:rPr>
              <a:t>这里输入简单简单</a:t>
            </a:r>
            <a:r>
              <a:rPr lang="zh-CN" altLang="en-US" sz="1400" dirty="0" smtClean="0">
                <a:solidFill>
                  <a:schemeClr val="bg1"/>
                </a:solidFill>
                <a:latin typeface="微软雅黑" panose="020B0503020204020204" pitchFamily="34" charset="-122"/>
                <a:ea typeface="微软雅黑" panose="020B0503020204020204" pitchFamily="34" charset="-122"/>
              </a:rPr>
              <a:t>的</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       里</a:t>
            </a:r>
            <a:r>
              <a:rPr lang="zh-CN" altLang="en-US" sz="1400" dirty="0">
                <a:solidFill>
                  <a:schemeClr val="bg1"/>
                </a:solidFill>
                <a:latin typeface="微软雅黑" panose="020B0503020204020204" pitchFamily="34" charset="-122"/>
                <a:ea typeface="微软雅黑" panose="020B0503020204020204" pitchFamily="34" charset="-122"/>
              </a:rPr>
              <a:t>输入简单的</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           文字</a:t>
            </a:r>
            <a:r>
              <a:rPr lang="zh-CN" altLang="en-US" sz="1400" dirty="0">
                <a:solidFill>
                  <a:schemeClr val="bg1"/>
                </a:solidFill>
                <a:latin typeface="微软雅黑" panose="020B0503020204020204" pitchFamily="34" charset="-122"/>
                <a:ea typeface="微软雅黑" panose="020B0503020204020204" pitchFamily="34" charset="-122"/>
              </a:rPr>
              <a:t>概述</a:t>
            </a:r>
            <a:r>
              <a:rPr lang="zh-CN" altLang="en-US" sz="1400" dirty="0" smtClean="0">
                <a:solidFill>
                  <a:schemeClr val="bg1"/>
                </a:solidFill>
                <a:latin typeface="微软雅黑" panose="020B0503020204020204" pitchFamily="34" charset="-122"/>
                <a:ea typeface="微软雅黑" panose="020B0503020204020204" pitchFamily="34" charset="-122"/>
              </a:rPr>
              <a:t>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a:solidFill>
                  <a:schemeClr val="bg1"/>
                </a:solidFill>
                <a:latin typeface="微软雅黑" panose="020B0503020204020204" pitchFamily="34" charset="-122"/>
                <a:ea typeface="微软雅黑" panose="020B0503020204020204" pitchFamily="34" charset="-122"/>
              </a:rPr>
              <a:t> </a:t>
            </a:r>
            <a:r>
              <a:rPr lang="en-US" altLang="zh-CN" sz="1400" dirty="0" smtClean="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文字</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23"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inVertical)">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barn(inVertical)">
                                      <p:cBhvr>
                                        <p:cTn id="29" dur="500"/>
                                        <p:tgtEl>
                                          <p:spTgt spid="7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inVertical)">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barn(inVertical)">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barn(inVertical)">
                                      <p:cBhvr>
                                        <p:cTn id="58" dur="500"/>
                                        <p:tgtEl>
                                          <p:spTgt spid="71"/>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barn(inVertical)">
                                      <p:cBhvr>
                                        <p:cTn id="63" dur="500"/>
                                        <p:tgtEl>
                                          <p:spTgt spid="7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additive="base">
                                        <p:cTn id="68" dur="500" fill="hold"/>
                                        <p:tgtEl>
                                          <p:spTgt spid="49"/>
                                        </p:tgtEl>
                                        <p:attrNameLst>
                                          <p:attrName>ppt_x</p:attrName>
                                        </p:attrNameLst>
                                      </p:cBhvr>
                                      <p:tavLst>
                                        <p:tav tm="0">
                                          <p:val>
                                            <p:strVal val="#ppt_x"/>
                                          </p:val>
                                        </p:tav>
                                        <p:tav tm="100000">
                                          <p:val>
                                            <p:strVal val="#ppt_x"/>
                                          </p:val>
                                        </p:tav>
                                      </p:tavLst>
                                    </p:anim>
                                    <p:anim calcmode="lin" valueType="num">
                                      <p:cBhvr additive="base">
                                        <p:cTn id="69" dur="500" fill="hold"/>
                                        <p:tgtEl>
                                          <p:spTgt spid="4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79"/>
                                        </p:tgtEl>
                                        <p:attrNameLst>
                                          <p:attrName>style.visibility</p:attrName>
                                        </p:attrNameLst>
                                      </p:cBhvr>
                                      <p:to>
                                        <p:strVal val="visible"/>
                                      </p:to>
                                    </p:set>
                                    <p:anim calcmode="lin" valueType="num">
                                      <p:cBhvr additive="base">
                                        <p:cTn id="72" dur="500" fill="hold"/>
                                        <p:tgtEl>
                                          <p:spTgt spid="79"/>
                                        </p:tgtEl>
                                        <p:attrNameLst>
                                          <p:attrName>ppt_x</p:attrName>
                                        </p:attrNameLst>
                                      </p:cBhvr>
                                      <p:tavLst>
                                        <p:tav tm="0">
                                          <p:val>
                                            <p:strVal val="#ppt_x"/>
                                          </p:val>
                                        </p:tav>
                                        <p:tav tm="100000">
                                          <p:val>
                                            <p:strVal val="#ppt_x"/>
                                          </p:val>
                                        </p:tav>
                                      </p:tavLst>
                                    </p:anim>
                                    <p:anim calcmode="lin" valueType="num">
                                      <p:cBhvr additive="base">
                                        <p:cTn id="73" dur="500" fill="hold"/>
                                        <p:tgtEl>
                                          <p:spTgt spid="7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 calcmode="lin" valueType="num">
                                      <p:cBhvr additive="base">
                                        <p:cTn id="76" dur="500" fill="hold"/>
                                        <p:tgtEl>
                                          <p:spTgt spid="80"/>
                                        </p:tgtEl>
                                        <p:attrNameLst>
                                          <p:attrName>ppt_x</p:attrName>
                                        </p:attrNameLst>
                                      </p:cBhvr>
                                      <p:tavLst>
                                        <p:tav tm="0">
                                          <p:val>
                                            <p:strVal val="#ppt_x"/>
                                          </p:val>
                                        </p:tav>
                                        <p:tav tm="100000">
                                          <p:val>
                                            <p:strVal val="#ppt_x"/>
                                          </p:val>
                                        </p:tav>
                                      </p:tavLst>
                                    </p:anim>
                                    <p:anim calcmode="lin" valueType="num">
                                      <p:cBhvr additive="base">
                                        <p:cTn id="77" dur="500" fill="hold"/>
                                        <p:tgtEl>
                                          <p:spTgt spid="8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81"/>
                                        </p:tgtEl>
                                        <p:attrNameLst>
                                          <p:attrName>style.visibility</p:attrName>
                                        </p:attrNameLst>
                                      </p:cBhvr>
                                      <p:to>
                                        <p:strVal val="visible"/>
                                      </p:to>
                                    </p:set>
                                    <p:anim calcmode="lin" valueType="num">
                                      <p:cBhvr additive="base">
                                        <p:cTn id="80" dur="500" fill="hold"/>
                                        <p:tgtEl>
                                          <p:spTgt spid="81"/>
                                        </p:tgtEl>
                                        <p:attrNameLst>
                                          <p:attrName>ppt_x</p:attrName>
                                        </p:attrNameLst>
                                      </p:cBhvr>
                                      <p:tavLst>
                                        <p:tav tm="0">
                                          <p:val>
                                            <p:strVal val="#ppt_x"/>
                                          </p:val>
                                        </p:tav>
                                        <p:tav tm="100000">
                                          <p:val>
                                            <p:strVal val="#ppt_x"/>
                                          </p:val>
                                        </p:tav>
                                      </p:tavLst>
                                    </p:anim>
                                    <p:anim calcmode="lin" valueType="num">
                                      <p:cBhvr additive="base">
                                        <p:cTn id="81"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5" grpId="0" animBg="1"/>
      <p:bldP spid="63" grpId="0" animBg="1"/>
      <p:bldP spid="71" grpId="0" animBg="1"/>
      <p:bldP spid="72" grpId="0" animBg="1"/>
      <p:bldP spid="77" grpId="0"/>
      <p:bldP spid="49" grpId="0"/>
      <p:bldP spid="79" grpId="0"/>
      <p:bldP spid="80" grpId="0"/>
      <p:bldP spid="81" grpId="0"/>
      <p:bldP spid="20" grpId="0" animBg="1"/>
      <p:bldP spid="21" grpId="0" animBg="1"/>
      <p:bldP spid="22"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rotWithShape="1">
          <a:blip r:embed="rId1" cstate="screen"/>
          <a:srcRect/>
          <a:stretch>
            <a:fillRect/>
          </a:stretch>
        </p:blipFill>
        <p:spPr>
          <a:xfrm>
            <a:off x="823671" y="2979404"/>
            <a:ext cx="2553468" cy="1609347"/>
          </a:xfrm>
          <a:prstGeom prst="rect">
            <a:avLst/>
          </a:prstGeom>
        </p:spPr>
      </p:pic>
      <p:pic>
        <p:nvPicPr>
          <p:cNvPr id="51" name="图片 50"/>
          <p:cNvPicPr>
            <a:picLocks noChangeAspect="1"/>
          </p:cNvPicPr>
          <p:nvPr/>
        </p:nvPicPr>
        <p:blipFill rotWithShape="1">
          <a:blip r:embed="rId2" cstate="screen"/>
          <a:srcRect l="-1"/>
          <a:stretch>
            <a:fillRect/>
          </a:stretch>
        </p:blipFill>
        <p:spPr>
          <a:xfrm>
            <a:off x="2647420" y="4193588"/>
            <a:ext cx="2553468" cy="1609345"/>
          </a:xfrm>
          <a:prstGeom prst="rect">
            <a:avLst/>
          </a:prstGeom>
        </p:spPr>
      </p:pic>
      <p:pic>
        <p:nvPicPr>
          <p:cNvPr id="52" name="图片 51"/>
          <p:cNvPicPr>
            <a:picLocks noChangeAspect="1"/>
          </p:cNvPicPr>
          <p:nvPr/>
        </p:nvPicPr>
        <p:blipFill rotWithShape="1">
          <a:blip r:embed="rId3" cstate="screen"/>
          <a:srcRect/>
          <a:stretch>
            <a:fillRect/>
          </a:stretch>
        </p:blipFill>
        <p:spPr>
          <a:xfrm>
            <a:off x="2664099" y="1795621"/>
            <a:ext cx="2536789" cy="1609345"/>
          </a:xfrm>
          <a:prstGeom prst="rect">
            <a:avLst/>
          </a:prstGeom>
        </p:spPr>
      </p:pic>
      <p:pic>
        <p:nvPicPr>
          <p:cNvPr id="2" name="图片 1"/>
          <p:cNvPicPr>
            <a:picLocks noChangeAspect="1"/>
          </p:cNvPicPr>
          <p:nvPr/>
        </p:nvPicPr>
        <p:blipFill rotWithShape="1">
          <a:blip r:embed="rId4" cstate="screen"/>
          <a:srcRect/>
          <a:stretch>
            <a:fillRect/>
          </a:stretch>
        </p:blipFill>
        <p:spPr>
          <a:xfrm>
            <a:off x="4596348" y="3165851"/>
            <a:ext cx="2556367" cy="1609347"/>
          </a:xfrm>
          <a:prstGeom prst="rect">
            <a:avLst/>
          </a:prstGeom>
        </p:spPr>
      </p:pic>
      <p:sp>
        <p:nvSpPr>
          <p:cNvPr id="53" name="TextBox 15"/>
          <p:cNvSpPr txBox="1"/>
          <p:nvPr/>
        </p:nvSpPr>
        <p:spPr>
          <a:xfrm>
            <a:off x="7369087" y="3441072"/>
            <a:ext cx="4370802" cy="2031325"/>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043345" y="2610072"/>
            <a:ext cx="2723823" cy="369332"/>
          </a:xfrm>
          <a:prstGeom prst="rect">
            <a:avLst/>
          </a:prstGeom>
        </p:spPr>
        <p:txBody>
          <a:bodyPr wrap="none">
            <a:spAutoFit/>
          </a:bodyPr>
          <a:lstStyle/>
          <a:p>
            <a:r>
              <a:rPr lang="zh-CN" altLang="en-US" b="1" dirty="0">
                <a:solidFill>
                  <a:schemeClr val="accent4"/>
                </a:solidFill>
                <a:latin typeface="微软雅黑" panose="020B0503020204020204" pitchFamily="34" charset="-122"/>
                <a:ea typeface="微软雅黑" panose="020B0503020204020204" pitchFamily="34" charset="-122"/>
              </a:rPr>
              <a:t>这里输入简单的文字概述</a:t>
            </a:r>
            <a:endParaRPr lang="zh-CN" altLang="en-US" b="1" dirty="0">
              <a:solidFill>
                <a:schemeClr val="accent4"/>
              </a:solidFill>
            </a:endParaRPr>
          </a:p>
        </p:txBody>
      </p:sp>
      <p:sp>
        <p:nvSpPr>
          <p:cNvPr id="10" name="矩形 9"/>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13"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1000"/>
                                        <p:tgtEl>
                                          <p:spTgt spid="50"/>
                                        </p:tgtEl>
                                      </p:cBhvr>
                                    </p:animEffect>
                                    <p:anim calcmode="lin" valueType="num">
                                      <p:cBhvr>
                                        <p:cTn id="27" dur="1000" fill="hold"/>
                                        <p:tgtEl>
                                          <p:spTgt spid="50"/>
                                        </p:tgtEl>
                                        <p:attrNameLst>
                                          <p:attrName>ppt_x</p:attrName>
                                        </p:attrNameLst>
                                      </p:cBhvr>
                                      <p:tavLst>
                                        <p:tav tm="0">
                                          <p:val>
                                            <p:strVal val="#ppt_x"/>
                                          </p:val>
                                        </p:tav>
                                        <p:tav tm="100000">
                                          <p:val>
                                            <p:strVal val="#ppt_x"/>
                                          </p:val>
                                        </p:tav>
                                      </p:tavLst>
                                    </p:anim>
                                    <p:anim calcmode="lin" valueType="num">
                                      <p:cBhvr>
                                        <p:cTn id="2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1000"/>
                                        <p:tgtEl>
                                          <p:spTgt spid="51"/>
                                        </p:tgtEl>
                                      </p:cBhvr>
                                    </p:animEffect>
                                    <p:anim calcmode="lin" valueType="num">
                                      <p:cBhvr>
                                        <p:cTn id="48" dur="1000" fill="hold"/>
                                        <p:tgtEl>
                                          <p:spTgt spid="51"/>
                                        </p:tgtEl>
                                        <p:attrNameLst>
                                          <p:attrName>ppt_x</p:attrName>
                                        </p:attrNameLst>
                                      </p:cBhvr>
                                      <p:tavLst>
                                        <p:tav tm="0">
                                          <p:val>
                                            <p:strVal val="#ppt_x"/>
                                          </p:val>
                                        </p:tav>
                                        <p:tav tm="100000">
                                          <p:val>
                                            <p:strVal val="#ppt_x"/>
                                          </p:val>
                                        </p:tav>
                                      </p:tavLst>
                                    </p:anim>
                                    <p:anim calcmode="lin" valueType="num">
                                      <p:cBhvr>
                                        <p:cTn id="4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3"/>
                                        </p:tgtEl>
                                        <p:attrNameLst>
                                          <p:attrName>style.visibility</p:attrName>
                                        </p:attrNameLst>
                                      </p:cBhvr>
                                      <p:to>
                                        <p:strVal val="visible"/>
                                      </p:to>
                                    </p:set>
                                    <p:anim calcmode="lin" valueType="num">
                                      <p:cBhvr additive="base">
                                        <p:cTn id="54" dur="500" fill="hold"/>
                                        <p:tgtEl>
                                          <p:spTgt spid="53"/>
                                        </p:tgtEl>
                                        <p:attrNameLst>
                                          <p:attrName>ppt_x</p:attrName>
                                        </p:attrNameLst>
                                      </p:cBhvr>
                                      <p:tavLst>
                                        <p:tav tm="0">
                                          <p:val>
                                            <p:strVal val="#ppt_x"/>
                                          </p:val>
                                        </p:tav>
                                        <p:tav tm="100000">
                                          <p:val>
                                            <p:strVal val="#ppt_x"/>
                                          </p:val>
                                        </p:tav>
                                      </p:tavLst>
                                    </p:anim>
                                    <p:anim calcmode="lin" valueType="num">
                                      <p:cBhvr additive="base">
                                        <p:cTn id="55" dur="500" fill="hold"/>
                                        <p:tgtEl>
                                          <p:spTgt spid="5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500" fill="hold"/>
                                        <p:tgtEl>
                                          <p:spTgt spid="3"/>
                                        </p:tgtEl>
                                        <p:attrNameLst>
                                          <p:attrName>ppt_x</p:attrName>
                                        </p:attrNameLst>
                                      </p:cBhvr>
                                      <p:tavLst>
                                        <p:tav tm="0">
                                          <p:val>
                                            <p:strVal val="#ppt_x"/>
                                          </p:val>
                                        </p:tav>
                                        <p:tav tm="100000">
                                          <p:val>
                                            <p:strVal val="#ppt_x"/>
                                          </p:val>
                                        </p:tav>
                                      </p:tavLst>
                                    </p:anim>
                                    <p:anim calcmode="lin" valueType="num">
                                      <p:cBhvr additive="base">
                                        <p:cTn id="5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 grpId="0"/>
      <p:bldP spid="10" grpId="0" animBg="1"/>
      <p:bldP spid="11" grpId="0" animBg="1"/>
      <p:bldP spid="12"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65"/>
          <p:cNvSpPr/>
          <p:nvPr/>
        </p:nvSpPr>
        <p:spPr bwMode="auto">
          <a:xfrm>
            <a:off x="3652724" y="1910102"/>
            <a:ext cx="3516312" cy="3792538"/>
          </a:xfrm>
          <a:custGeom>
            <a:avLst/>
            <a:gdLst>
              <a:gd name="T0" fmla="*/ 3598095 w 4757024"/>
              <a:gd name="T1" fmla="*/ 3914607 h 5166475"/>
              <a:gd name="T2" fmla="*/ 3828564 w 4757024"/>
              <a:gd name="T3" fmla="*/ 4006650 h 5166475"/>
              <a:gd name="T4" fmla="*/ 4203899 w 4757024"/>
              <a:gd name="T5" fmla="*/ 4190736 h 5166475"/>
              <a:gd name="T6" fmla="*/ 4671421 w 4757024"/>
              <a:gd name="T7" fmla="*/ 4394546 h 5166475"/>
              <a:gd name="T8" fmla="*/ 4664837 w 4757024"/>
              <a:gd name="T9" fmla="*/ 4414270 h 5166475"/>
              <a:gd name="T10" fmla="*/ 3828564 w 4757024"/>
              <a:gd name="T11" fmla="*/ 4046097 h 5166475"/>
              <a:gd name="T12" fmla="*/ 3920167 w 4757024"/>
              <a:gd name="T13" fmla="*/ 3840292 h 5166475"/>
              <a:gd name="T14" fmla="*/ 4349199 w 4757024"/>
              <a:gd name="T15" fmla="*/ 1746171 h 5166475"/>
              <a:gd name="T16" fmla="*/ 3913736 w 4757024"/>
              <a:gd name="T17" fmla="*/ 1838272 h 5166475"/>
              <a:gd name="T18" fmla="*/ 2840234 w 4757024"/>
              <a:gd name="T19" fmla="*/ 1581930 h 5166475"/>
              <a:gd name="T20" fmla="*/ 1461715 w 4757024"/>
              <a:gd name="T21" fmla="*/ 1526922 h 5166475"/>
              <a:gd name="T22" fmla="*/ 1522730 w 4757024"/>
              <a:gd name="T23" fmla="*/ 1463171 h 5166475"/>
              <a:gd name="T24" fmla="*/ 1568874 w 4757024"/>
              <a:gd name="T25" fmla="*/ 1779468 h 5166475"/>
              <a:gd name="T26" fmla="*/ 2010532 w 4757024"/>
              <a:gd name="T27" fmla="*/ 1838773 h 5166475"/>
              <a:gd name="T28" fmla="*/ 2465373 w 4757024"/>
              <a:gd name="T29" fmla="*/ 1634498 h 5166475"/>
              <a:gd name="T30" fmla="*/ 2491741 w 4757024"/>
              <a:gd name="T31" fmla="*/ 2082585 h 5166475"/>
              <a:gd name="T32" fmla="*/ 2887256 w 4757024"/>
              <a:gd name="T33" fmla="*/ 2425239 h 5166475"/>
              <a:gd name="T34" fmla="*/ 2966358 w 4757024"/>
              <a:gd name="T35" fmla="*/ 2471366 h 5166475"/>
              <a:gd name="T36" fmla="*/ 2887256 w 4757024"/>
              <a:gd name="T37" fmla="*/ 2754715 h 5166475"/>
              <a:gd name="T38" fmla="*/ 3065237 w 4757024"/>
              <a:gd name="T39" fmla="*/ 2945811 h 5166475"/>
              <a:gd name="T40" fmla="*/ 3157524 w 4757024"/>
              <a:gd name="T41" fmla="*/ 3262107 h 5166475"/>
              <a:gd name="T42" fmla="*/ 3144340 w 4757024"/>
              <a:gd name="T43" fmla="*/ 3677246 h 5166475"/>
              <a:gd name="T44" fmla="*/ 2939991 w 4757024"/>
              <a:gd name="T45" fmla="*/ 3901289 h 5166475"/>
              <a:gd name="T46" fmla="*/ 2702682 w 4757024"/>
              <a:gd name="T47" fmla="*/ 4098975 h 5166475"/>
              <a:gd name="T48" fmla="*/ 2498333 w 4757024"/>
              <a:gd name="T49" fmla="*/ 4415271 h 5166475"/>
              <a:gd name="T50" fmla="*/ 2518109 w 4757024"/>
              <a:gd name="T51" fmla="*/ 4678851 h 5166475"/>
              <a:gd name="T52" fmla="*/ 2300576 w 4757024"/>
              <a:gd name="T53" fmla="*/ 4454808 h 5166475"/>
              <a:gd name="T54" fmla="*/ 2162145 w 4757024"/>
              <a:gd name="T55" fmla="*/ 4494345 h 5166475"/>
              <a:gd name="T56" fmla="*/ 1918245 w 4757024"/>
              <a:gd name="T57" fmla="*/ 4520703 h 5166475"/>
              <a:gd name="T58" fmla="*/ 1792999 w 4757024"/>
              <a:gd name="T59" fmla="*/ 5074222 h 5166475"/>
              <a:gd name="T60" fmla="*/ 1694120 w 4757024"/>
              <a:gd name="T61" fmla="*/ 4639314 h 5166475"/>
              <a:gd name="T62" fmla="*/ 1582058 w 4757024"/>
              <a:gd name="T63" fmla="*/ 4612956 h 5166475"/>
              <a:gd name="T64" fmla="*/ 1344749 w 4757024"/>
              <a:gd name="T65" fmla="*/ 4514114 h 5166475"/>
              <a:gd name="T66" fmla="*/ 1100848 w 4757024"/>
              <a:gd name="T67" fmla="*/ 4402092 h 5166475"/>
              <a:gd name="T68" fmla="*/ 942643 w 4757024"/>
              <a:gd name="T69" fmla="*/ 4171459 h 5166475"/>
              <a:gd name="T70" fmla="*/ 764661 w 4757024"/>
              <a:gd name="T71" fmla="*/ 3967185 h 5166475"/>
              <a:gd name="T72" fmla="*/ 593271 w 4757024"/>
              <a:gd name="T73" fmla="*/ 3934237 h 5166475"/>
              <a:gd name="T74" fmla="*/ 342779 w 4757024"/>
              <a:gd name="T75" fmla="*/ 3624530 h 5166475"/>
              <a:gd name="T76" fmla="*/ 164798 w 4757024"/>
              <a:gd name="T77" fmla="*/ 3492740 h 5166475"/>
              <a:gd name="T78" fmla="*/ 32959 w 4757024"/>
              <a:gd name="T79" fmla="*/ 3176444 h 5166475"/>
              <a:gd name="T80" fmla="*/ 382330 w 4757024"/>
              <a:gd name="T81" fmla="*/ 2919453 h 5166475"/>
              <a:gd name="T82" fmla="*/ 276860 w 4757024"/>
              <a:gd name="T83" fmla="*/ 2603156 h 5166475"/>
              <a:gd name="T84" fmla="*/ 474617 w 4757024"/>
              <a:gd name="T85" fmla="*/ 2372523 h 5166475"/>
              <a:gd name="T86" fmla="*/ 586680 w 4757024"/>
              <a:gd name="T87" fmla="*/ 2082585 h 5166475"/>
              <a:gd name="T88" fmla="*/ 896499 w 4757024"/>
              <a:gd name="T89" fmla="*/ 1891489 h 5166475"/>
              <a:gd name="T90" fmla="*/ 1239278 w 4757024"/>
              <a:gd name="T91" fmla="*/ 1739931 h 5166475"/>
              <a:gd name="T92" fmla="*/ 1423852 w 4757024"/>
              <a:gd name="T93" fmla="*/ 1911258 h 5166475"/>
              <a:gd name="T94" fmla="*/ 1488123 w 4757024"/>
              <a:gd name="T95" fmla="*/ 1496942 h 5166475"/>
              <a:gd name="T96" fmla="*/ 2808063 w 4757024"/>
              <a:gd name="T97" fmla="*/ 1464098 h 5166475"/>
              <a:gd name="T98" fmla="*/ 3190319 w 4757024"/>
              <a:gd name="T99" fmla="*/ 1469248 h 5166475"/>
              <a:gd name="T100" fmla="*/ 3078428 w 4757024"/>
              <a:gd name="T101" fmla="*/ 1489018 h 5166475"/>
              <a:gd name="T102" fmla="*/ 3044384 w 4757024"/>
              <a:gd name="T103" fmla="*/ 1227278 h 5166475"/>
              <a:gd name="T104" fmla="*/ 3577972 w 4757024"/>
              <a:gd name="T105" fmla="*/ 974958 h 5166475"/>
              <a:gd name="T106" fmla="*/ 3577972 w 4757024"/>
              <a:gd name="T107" fmla="*/ 974958 h 5166475"/>
              <a:gd name="T108" fmla="*/ 2944295 w 4757024"/>
              <a:gd name="T109" fmla="*/ 1040572 h 5166475"/>
              <a:gd name="T110" fmla="*/ 3873636 w 4757024"/>
              <a:gd name="T111" fmla="*/ 494178 h 5166475"/>
              <a:gd name="T112" fmla="*/ 3425962 w 4757024"/>
              <a:gd name="T113" fmla="*/ 862929 h 5166475"/>
              <a:gd name="T114" fmla="*/ 3221874 w 4757024"/>
              <a:gd name="T115" fmla="*/ 1040719 h 5166475"/>
              <a:gd name="T116" fmla="*/ 3346960 w 4757024"/>
              <a:gd name="T117" fmla="*/ 922192 h 5166475"/>
              <a:gd name="T118" fmla="*/ 3570797 w 4757024"/>
              <a:gd name="T119" fmla="*/ 737817 h 5166475"/>
              <a:gd name="T120" fmla="*/ 3834136 w 4757024"/>
              <a:gd name="T121" fmla="*/ 500763 h 5166475"/>
              <a:gd name="T122" fmla="*/ 2741336 w 4757024"/>
              <a:gd name="T123" fmla="*/ 448378 h 5166475"/>
              <a:gd name="T124" fmla="*/ 2273854 w 4757024"/>
              <a:gd name="T125" fmla="*/ 28558 h 5166475"/>
              <a:gd name="T126" fmla="*/ 0 w 4757024"/>
              <a:gd name="T127" fmla="*/ 0 h 5166475"/>
              <a:gd name="T128" fmla="*/ 4757024 w 4757024"/>
              <a:gd name="T129" fmla="*/ 5166475 h 5166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4757024" h="5166475">
                <a:moveTo>
                  <a:pt x="3800615" y="3920919"/>
                </a:moveTo>
                <a:cubicBezTo>
                  <a:pt x="3978552" y="3927407"/>
                  <a:pt x="3978552" y="3927407"/>
                  <a:pt x="3978552" y="3927407"/>
                </a:cubicBezTo>
                <a:cubicBezTo>
                  <a:pt x="3978552" y="3927407"/>
                  <a:pt x="3866518" y="3959843"/>
                  <a:pt x="3800615" y="3920919"/>
                </a:cubicBezTo>
                <a:close/>
                <a:moveTo>
                  <a:pt x="3505907" y="3901458"/>
                </a:moveTo>
                <a:cubicBezTo>
                  <a:pt x="3505907" y="3901458"/>
                  <a:pt x="3578340" y="3908033"/>
                  <a:pt x="3598095" y="3914607"/>
                </a:cubicBezTo>
                <a:cubicBezTo>
                  <a:pt x="3598095" y="3914607"/>
                  <a:pt x="3598095" y="3914607"/>
                  <a:pt x="3644189" y="3927756"/>
                </a:cubicBezTo>
                <a:cubicBezTo>
                  <a:pt x="3644189" y="3927756"/>
                  <a:pt x="3644189" y="3927756"/>
                  <a:pt x="3683698" y="3947480"/>
                </a:cubicBezTo>
                <a:cubicBezTo>
                  <a:pt x="3683698" y="3947480"/>
                  <a:pt x="3683698" y="3947480"/>
                  <a:pt x="3716622" y="3973778"/>
                </a:cubicBezTo>
                <a:cubicBezTo>
                  <a:pt x="3716622" y="3973778"/>
                  <a:pt x="3716622" y="3973778"/>
                  <a:pt x="3756131" y="3986927"/>
                </a:cubicBezTo>
                <a:cubicBezTo>
                  <a:pt x="3756131" y="3986927"/>
                  <a:pt x="3756131" y="3986927"/>
                  <a:pt x="3828564" y="4006650"/>
                </a:cubicBezTo>
                <a:cubicBezTo>
                  <a:pt x="3828564" y="4006650"/>
                  <a:pt x="3828564" y="4006650"/>
                  <a:pt x="3933921" y="4052672"/>
                </a:cubicBezTo>
                <a:cubicBezTo>
                  <a:pt x="3933921" y="4052672"/>
                  <a:pt x="3933921" y="4052672"/>
                  <a:pt x="3980015" y="4065821"/>
                </a:cubicBezTo>
                <a:cubicBezTo>
                  <a:pt x="3980015" y="4065821"/>
                  <a:pt x="4105126" y="4131566"/>
                  <a:pt x="4124881" y="4138140"/>
                </a:cubicBezTo>
                <a:cubicBezTo>
                  <a:pt x="4151220" y="4144715"/>
                  <a:pt x="4157805" y="4164438"/>
                  <a:pt x="4157805" y="4164438"/>
                </a:cubicBezTo>
                <a:cubicBezTo>
                  <a:pt x="4157805" y="4164438"/>
                  <a:pt x="4190729" y="4184162"/>
                  <a:pt x="4203899" y="4190736"/>
                </a:cubicBezTo>
                <a:cubicBezTo>
                  <a:pt x="4217068" y="4197311"/>
                  <a:pt x="4236823" y="4203886"/>
                  <a:pt x="4256577" y="4210460"/>
                </a:cubicBezTo>
                <a:cubicBezTo>
                  <a:pt x="4276332" y="4223609"/>
                  <a:pt x="4296086" y="4236758"/>
                  <a:pt x="4315841" y="4243333"/>
                </a:cubicBezTo>
                <a:cubicBezTo>
                  <a:pt x="4342180" y="4249907"/>
                  <a:pt x="4401444" y="4276205"/>
                  <a:pt x="4401444" y="4276205"/>
                </a:cubicBezTo>
                <a:cubicBezTo>
                  <a:pt x="4401444" y="4276205"/>
                  <a:pt x="4401444" y="4276205"/>
                  <a:pt x="4467292" y="4309078"/>
                </a:cubicBezTo>
                <a:cubicBezTo>
                  <a:pt x="4467292" y="4309078"/>
                  <a:pt x="4658252" y="4394546"/>
                  <a:pt x="4671421" y="4394546"/>
                </a:cubicBezTo>
                <a:cubicBezTo>
                  <a:pt x="4684591" y="4394546"/>
                  <a:pt x="4704346" y="4414270"/>
                  <a:pt x="4704346" y="4414270"/>
                </a:cubicBezTo>
                <a:cubicBezTo>
                  <a:pt x="4704346" y="4414270"/>
                  <a:pt x="4717515" y="4420844"/>
                  <a:pt x="4737270" y="4433993"/>
                </a:cubicBezTo>
                <a:cubicBezTo>
                  <a:pt x="4737270" y="4433993"/>
                  <a:pt x="4737270" y="4433993"/>
                  <a:pt x="4757024" y="4453717"/>
                </a:cubicBezTo>
                <a:cubicBezTo>
                  <a:pt x="4757024" y="4453717"/>
                  <a:pt x="4757024" y="4453717"/>
                  <a:pt x="4717515" y="4453717"/>
                </a:cubicBezTo>
                <a:cubicBezTo>
                  <a:pt x="4691176" y="4460291"/>
                  <a:pt x="4664837" y="4414270"/>
                  <a:pt x="4664837" y="4414270"/>
                </a:cubicBezTo>
                <a:cubicBezTo>
                  <a:pt x="4664837" y="4414270"/>
                  <a:pt x="4664837" y="4414270"/>
                  <a:pt x="4467292" y="4328801"/>
                </a:cubicBezTo>
                <a:cubicBezTo>
                  <a:pt x="4467292" y="4328801"/>
                  <a:pt x="4467292" y="4328801"/>
                  <a:pt x="4151220" y="4190736"/>
                </a:cubicBezTo>
                <a:cubicBezTo>
                  <a:pt x="4151220" y="4190736"/>
                  <a:pt x="4151220" y="4190736"/>
                  <a:pt x="4032693" y="4105268"/>
                </a:cubicBezTo>
                <a:cubicBezTo>
                  <a:pt x="4032693" y="4105268"/>
                  <a:pt x="4032693" y="4105268"/>
                  <a:pt x="3953675" y="4072395"/>
                </a:cubicBezTo>
                <a:cubicBezTo>
                  <a:pt x="3953675" y="4072395"/>
                  <a:pt x="3953675" y="4072395"/>
                  <a:pt x="3828564" y="4046097"/>
                </a:cubicBezTo>
                <a:cubicBezTo>
                  <a:pt x="3828564" y="4046097"/>
                  <a:pt x="3828564" y="4046097"/>
                  <a:pt x="3742961" y="4026374"/>
                </a:cubicBezTo>
                <a:cubicBezTo>
                  <a:pt x="3742961" y="4026374"/>
                  <a:pt x="3742961" y="4026374"/>
                  <a:pt x="3657358" y="3980352"/>
                </a:cubicBezTo>
                <a:cubicBezTo>
                  <a:pt x="3657358" y="3980352"/>
                  <a:pt x="3657358" y="3980352"/>
                  <a:pt x="3505907" y="3901458"/>
                </a:cubicBezTo>
                <a:close/>
                <a:moveTo>
                  <a:pt x="3795055" y="3815269"/>
                </a:moveTo>
                <a:lnTo>
                  <a:pt x="3920167" y="3840292"/>
                </a:lnTo>
                <a:lnTo>
                  <a:pt x="3697746" y="3829170"/>
                </a:lnTo>
                <a:lnTo>
                  <a:pt x="3795055" y="3815269"/>
                </a:lnTo>
                <a:close/>
                <a:moveTo>
                  <a:pt x="4425720" y="1620817"/>
                </a:moveTo>
                <a:cubicBezTo>
                  <a:pt x="4481777" y="1618505"/>
                  <a:pt x="4548787" y="1627756"/>
                  <a:pt x="4507550" y="1693542"/>
                </a:cubicBezTo>
                <a:cubicBezTo>
                  <a:pt x="4349199" y="1746171"/>
                  <a:pt x="4349199" y="1746171"/>
                  <a:pt x="4349199" y="1746171"/>
                </a:cubicBezTo>
                <a:cubicBezTo>
                  <a:pt x="4250230" y="1746171"/>
                  <a:pt x="4250230" y="1746171"/>
                  <a:pt x="4250230" y="1746171"/>
                </a:cubicBezTo>
                <a:cubicBezTo>
                  <a:pt x="3973117" y="1864587"/>
                  <a:pt x="3973117" y="1864587"/>
                  <a:pt x="3973117" y="1864587"/>
                </a:cubicBezTo>
                <a:lnTo>
                  <a:pt x="3247344" y="2055367"/>
                </a:lnTo>
                <a:cubicBezTo>
                  <a:pt x="3379303" y="2015895"/>
                  <a:pt x="3379303" y="2015895"/>
                  <a:pt x="3379303" y="2015895"/>
                </a:cubicBezTo>
                <a:cubicBezTo>
                  <a:pt x="3913736" y="1838272"/>
                  <a:pt x="3913736" y="1838272"/>
                  <a:pt x="3913736" y="1838272"/>
                </a:cubicBezTo>
                <a:cubicBezTo>
                  <a:pt x="4091880" y="1759329"/>
                  <a:pt x="4091880" y="1759329"/>
                  <a:pt x="4091880" y="1759329"/>
                </a:cubicBezTo>
                <a:cubicBezTo>
                  <a:pt x="4091880" y="1759329"/>
                  <a:pt x="4303014" y="1634335"/>
                  <a:pt x="4362395" y="1627756"/>
                </a:cubicBezTo>
                <a:cubicBezTo>
                  <a:pt x="4362395" y="1627756"/>
                  <a:pt x="4392086" y="1622205"/>
                  <a:pt x="4425720" y="1620817"/>
                </a:cubicBezTo>
                <a:close/>
                <a:moveTo>
                  <a:pt x="2833481" y="1554921"/>
                </a:moveTo>
                <a:cubicBezTo>
                  <a:pt x="2833481" y="1554921"/>
                  <a:pt x="2846986" y="1568425"/>
                  <a:pt x="2840234" y="1581930"/>
                </a:cubicBezTo>
                <a:cubicBezTo>
                  <a:pt x="2826729" y="1595434"/>
                  <a:pt x="2799721" y="1602186"/>
                  <a:pt x="2799721" y="1602186"/>
                </a:cubicBezTo>
                <a:lnTo>
                  <a:pt x="2813225" y="1568425"/>
                </a:lnTo>
                <a:cubicBezTo>
                  <a:pt x="2813225" y="1568425"/>
                  <a:pt x="2813225" y="1568425"/>
                  <a:pt x="2833481" y="1554921"/>
                </a:cubicBezTo>
                <a:close/>
                <a:moveTo>
                  <a:pt x="1461755" y="1526595"/>
                </a:moveTo>
                <a:lnTo>
                  <a:pt x="1461715" y="1526922"/>
                </a:lnTo>
                <a:lnTo>
                  <a:pt x="1461549" y="1527110"/>
                </a:lnTo>
                <a:cubicBezTo>
                  <a:pt x="1453516" y="1537303"/>
                  <a:pt x="1446924" y="1547187"/>
                  <a:pt x="1443628" y="1555424"/>
                </a:cubicBezTo>
                <a:cubicBezTo>
                  <a:pt x="1437036" y="1568603"/>
                  <a:pt x="1443628" y="1555424"/>
                  <a:pt x="1450219" y="1542245"/>
                </a:cubicBezTo>
                <a:cubicBezTo>
                  <a:pt x="1453515" y="1532361"/>
                  <a:pt x="1460107" y="1522477"/>
                  <a:pt x="1461755" y="1526595"/>
                </a:cubicBezTo>
                <a:close/>
                <a:moveTo>
                  <a:pt x="1522730" y="1463171"/>
                </a:moveTo>
                <a:cubicBezTo>
                  <a:pt x="1522730" y="1463171"/>
                  <a:pt x="1588649" y="1463171"/>
                  <a:pt x="1582058" y="1496119"/>
                </a:cubicBezTo>
                <a:cubicBezTo>
                  <a:pt x="1575466" y="1529066"/>
                  <a:pt x="1562282" y="1614730"/>
                  <a:pt x="1562282" y="1614730"/>
                </a:cubicBezTo>
                <a:cubicBezTo>
                  <a:pt x="1582058" y="1674035"/>
                  <a:pt x="1582058" y="1674035"/>
                  <a:pt x="1582058" y="1674035"/>
                </a:cubicBezTo>
                <a:cubicBezTo>
                  <a:pt x="1601833" y="1739931"/>
                  <a:pt x="1601833" y="1739931"/>
                  <a:pt x="1601833" y="1739931"/>
                </a:cubicBezTo>
                <a:cubicBezTo>
                  <a:pt x="1568874" y="1779468"/>
                  <a:pt x="1568874" y="1779468"/>
                  <a:pt x="1568874" y="1779468"/>
                </a:cubicBezTo>
                <a:cubicBezTo>
                  <a:pt x="1549098" y="1851952"/>
                  <a:pt x="1549098" y="1851952"/>
                  <a:pt x="1549098" y="1851952"/>
                </a:cubicBezTo>
                <a:cubicBezTo>
                  <a:pt x="1549098" y="1851952"/>
                  <a:pt x="1601833" y="1917847"/>
                  <a:pt x="1661160" y="1891489"/>
                </a:cubicBezTo>
                <a:cubicBezTo>
                  <a:pt x="1661160" y="1891489"/>
                  <a:pt x="1740263" y="1983742"/>
                  <a:pt x="1812774" y="1911258"/>
                </a:cubicBezTo>
                <a:cubicBezTo>
                  <a:pt x="1812774" y="1911258"/>
                  <a:pt x="1891877" y="1812415"/>
                  <a:pt x="1924837" y="1891489"/>
                </a:cubicBezTo>
                <a:cubicBezTo>
                  <a:pt x="2010532" y="1838773"/>
                  <a:pt x="2010532" y="1838773"/>
                  <a:pt x="2010532" y="1838773"/>
                </a:cubicBezTo>
                <a:cubicBezTo>
                  <a:pt x="2135778" y="1799236"/>
                  <a:pt x="2135778" y="1799236"/>
                  <a:pt x="2135778" y="1799236"/>
                </a:cubicBezTo>
                <a:cubicBezTo>
                  <a:pt x="2135778" y="1799236"/>
                  <a:pt x="2181921" y="1812415"/>
                  <a:pt x="2188513" y="1772878"/>
                </a:cubicBezTo>
                <a:cubicBezTo>
                  <a:pt x="2188513" y="1772878"/>
                  <a:pt x="2155554" y="1700393"/>
                  <a:pt x="2228065" y="1687214"/>
                </a:cubicBezTo>
                <a:cubicBezTo>
                  <a:pt x="2261024" y="1634498"/>
                  <a:pt x="2261024" y="1634498"/>
                  <a:pt x="2261024" y="1634498"/>
                </a:cubicBezTo>
                <a:cubicBezTo>
                  <a:pt x="2261024" y="1634498"/>
                  <a:pt x="2392862" y="1555424"/>
                  <a:pt x="2465373" y="1634498"/>
                </a:cubicBezTo>
                <a:cubicBezTo>
                  <a:pt x="2498333" y="1746520"/>
                  <a:pt x="2498333" y="1746520"/>
                  <a:pt x="2498333" y="1746520"/>
                </a:cubicBezTo>
                <a:cubicBezTo>
                  <a:pt x="2498333" y="1746520"/>
                  <a:pt x="2584028" y="1792647"/>
                  <a:pt x="2518109" y="1838773"/>
                </a:cubicBezTo>
                <a:cubicBezTo>
                  <a:pt x="2491741" y="1898079"/>
                  <a:pt x="2491741" y="1898079"/>
                  <a:pt x="2491741" y="1898079"/>
                </a:cubicBezTo>
                <a:cubicBezTo>
                  <a:pt x="2491741" y="1898079"/>
                  <a:pt x="2544476" y="1957384"/>
                  <a:pt x="2478557" y="2010100"/>
                </a:cubicBezTo>
                <a:cubicBezTo>
                  <a:pt x="2478557" y="2010100"/>
                  <a:pt x="2419230" y="2082585"/>
                  <a:pt x="2491741" y="2082585"/>
                </a:cubicBezTo>
                <a:cubicBezTo>
                  <a:pt x="2524701" y="2148480"/>
                  <a:pt x="2524701" y="2148480"/>
                  <a:pt x="2524701" y="2148480"/>
                </a:cubicBezTo>
                <a:cubicBezTo>
                  <a:pt x="2524701" y="2148480"/>
                  <a:pt x="2577436" y="2188017"/>
                  <a:pt x="2570844" y="2260502"/>
                </a:cubicBezTo>
                <a:cubicBezTo>
                  <a:pt x="2696090" y="2339576"/>
                  <a:pt x="2696090" y="2339576"/>
                  <a:pt x="2696090" y="2339576"/>
                </a:cubicBezTo>
                <a:cubicBezTo>
                  <a:pt x="2788377" y="2379113"/>
                  <a:pt x="2788377" y="2379113"/>
                  <a:pt x="2788377" y="2379113"/>
                </a:cubicBezTo>
                <a:cubicBezTo>
                  <a:pt x="2887256" y="2425239"/>
                  <a:pt x="2887256" y="2425239"/>
                  <a:pt x="2887256" y="2425239"/>
                </a:cubicBezTo>
                <a:cubicBezTo>
                  <a:pt x="2979542" y="2359344"/>
                  <a:pt x="2979542" y="2359344"/>
                  <a:pt x="2979542" y="2359344"/>
                </a:cubicBezTo>
                <a:cubicBezTo>
                  <a:pt x="3085013" y="2326397"/>
                  <a:pt x="3085013" y="2326397"/>
                  <a:pt x="3085013" y="2326397"/>
                </a:cubicBezTo>
                <a:cubicBezTo>
                  <a:pt x="3085013" y="2372523"/>
                  <a:pt x="3085013" y="2372523"/>
                  <a:pt x="3085013" y="2372523"/>
                </a:cubicBezTo>
                <a:cubicBezTo>
                  <a:pt x="3019094" y="2405471"/>
                  <a:pt x="3019094" y="2405471"/>
                  <a:pt x="3019094" y="2405471"/>
                </a:cubicBezTo>
                <a:cubicBezTo>
                  <a:pt x="2966358" y="2471366"/>
                  <a:pt x="2966358" y="2471366"/>
                  <a:pt x="2966358" y="2471366"/>
                </a:cubicBezTo>
                <a:cubicBezTo>
                  <a:pt x="2900439" y="2517493"/>
                  <a:pt x="2900439" y="2517493"/>
                  <a:pt x="2900439" y="2517493"/>
                </a:cubicBezTo>
                <a:cubicBezTo>
                  <a:pt x="2893847" y="2596567"/>
                  <a:pt x="2893847" y="2596567"/>
                  <a:pt x="2893847" y="2596567"/>
                </a:cubicBezTo>
                <a:cubicBezTo>
                  <a:pt x="2900439" y="2616335"/>
                  <a:pt x="2920215" y="2609746"/>
                  <a:pt x="2926807" y="2603156"/>
                </a:cubicBezTo>
                <a:cubicBezTo>
                  <a:pt x="2939991" y="2596567"/>
                  <a:pt x="2939991" y="2589977"/>
                  <a:pt x="2913623" y="2636104"/>
                </a:cubicBezTo>
                <a:cubicBezTo>
                  <a:pt x="2860888" y="2721767"/>
                  <a:pt x="2887256" y="2754715"/>
                  <a:pt x="2887256" y="2754715"/>
                </a:cubicBezTo>
                <a:cubicBezTo>
                  <a:pt x="2880664" y="2807431"/>
                  <a:pt x="2880664" y="2807431"/>
                  <a:pt x="2880664" y="2807431"/>
                </a:cubicBezTo>
                <a:cubicBezTo>
                  <a:pt x="2966358" y="2820610"/>
                  <a:pt x="2966358" y="2820610"/>
                  <a:pt x="2966358" y="2820610"/>
                </a:cubicBezTo>
                <a:cubicBezTo>
                  <a:pt x="2966358" y="2820610"/>
                  <a:pt x="3019094" y="2820610"/>
                  <a:pt x="3005910" y="2886505"/>
                </a:cubicBezTo>
                <a:cubicBezTo>
                  <a:pt x="3012502" y="2965579"/>
                  <a:pt x="3012502" y="2965579"/>
                  <a:pt x="3012502" y="2965579"/>
                </a:cubicBezTo>
                <a:cubicBezTo>
                  <a:pt x="3065237" y="2945811"/>
                  <a:pt x="3065237" y="2945811"/>
                  <a:pt x="3065237" y="2945811"/>
                </a:cubicBezTo>
                <a:cubicBezTo>
                  <a:pt x="3078421" y="3044653"/>
                  <a:pt x="3078421" y="3044653"/>
                  <a:pt x="3078421" y="3044653"/>
                </a:cubicBezTo>
                <a:cubicBezTo>
                  <a:pt x="3078421" y="3044653"/>
                  <a:pt x="3078421" y="3084190"/>
                  <a:pt x="3058645" y="3110548"/>
                </a:cubicBezTo>
                <a:cubicBezTo>
                  <a:pt x="3032277" y="3130317"/>
                  <a:pt x="3032277" y="3130317"/>
                  <a:pt x="3032277" y="3130317"/>
                </a:cubicBezTo>
                <a:cubicBezTo>
                  <a:pt x="3111380" y="3189623"/>
                  <a:pt x="3111380" y="3189623"/>
                  <a:pt x="3111380" y="3189623"/>
                </a:cubicBezTo>
                <a:cubicBezTo>
                  <a:pt x="3157524" y="3262107"/>
                  <a:pt x="3157524" y="3262107"/>
                  <a:pt x="3157524" y="3262107"/>
                </a:cubicBezTo>
                <a:cubicBezTo>
                  <a:pt x="3150932" y="3301644"/>
                  <a:pt x="3131156" y="3341181"/>
                  <a:pt x="3131156" y="3341181"/>
                </a:cubicBezTo>
                <a:cubicBezTo>
                  <a:pt x="3170708" y="3387308"/>
                  <a:pt x="3170708" y="3387308"/>
                  <a:pt x="3170708" y="3387308"/>
                </a:cubicBezTo>
                <a:cubicBezTo>
                  <a:pt x="3164116" y="3492740"/>
                  <a:pt x="3164116" y="3492740"/>
                  <a:pt x="3164116" y="3492740"/>
                </a:cubicBezTo>
                <a:cubicBezTo>
                  <a:pt x="3269586" y="3604762"/>
                  <a:pt x="3269586" y="3604762"/>
                  <a:pt x="3269586" y="3604762"/>
                </a:cubicBezTo>
                <a:cubicBezTo>
                  <a:pt x="3144340" y="3677246"/>
                  <a:pt x="3144340" y="3677246"/>
                  <a:pt x="3144340" y="3677246"/>
                </a:cubicBezTo>
                <a:cubicBezTo>
                  <a:pt x="3104788" y="3716783"/>
                  <a:pt x="3104788" y="3716783"/>
                  <a:pt x="3104788" y="3716783"/>
                </a:cubicBezTo>
                <a:cubicBezTo>
                  <a:pt x="3078421" y="3789268"/>
                  <a:pt x="3078421" y="3789268"/>
                  <a:pt x="3078421" y="3789268"/>
                </a:cubicBezTo>
                <a:cubicBezTo>
                  <a:pt x="3065237" y="3868342"/>
                  <a:pt x="3065237" y="3868342"/>
                  <a:pt x="3065237" y="3868342"/>
                </a:cubicBezTo>
                <a:cubicBezTo>
                  <a:pt x="2986134" y="3901289"/>
                  <a:pt x="2986134" y="3901289"/>
                  <a:pt x="2986134" y="3901289"/>
                </a:cubicBezTo>
                <a:cubicBezTo>
                  <a:pt x="2939991" y="3901289"/>
                  <a:pt x="2939991" y="3901289"/>
                  <a:pt x="2939991" y="3901289"/>
                </a:cubicBezTo>
                <a:cubicBezTo>
                  <a:pt x="2939991" y="3901289"/>
                  <a:pt x="2933399" y="3934237"/>
                  <a:pt x="2926807" y="3960595"/>
                </a:cubicBezTo>
                <a:cubicBezTo>
                  <a:pt x="2920215" y="3986953"/>
                  <a:pt x="2913623" y="4033080"/>
                  <a:pt x="2913623" y="4033080"/>
                </a:cubicBezTo>
                <a:cubicBezTo>
                  <a:pt x="2847704" y="4079206"/>
                  <a:pt x="2847704" y="4079206"/>
                  <a:pt x="2847704" y="4079206"/>
                </a:cubicBezTo>
                <a:cubicBezTo>
                  <a:pt x="2748825" y="4085796"/>
                  <a:pt x="2748825" y="4085796"/>
                  <a:pt x="2748825" y="4085796"/>
                </a:cubicBezTo>
                <a:cubicBezTo>
                  <a:pt x="2748825" y="4085796"/>
                  <a:pt x="2729050" y="4098975"/>
                  <a:pt x="2702682" y="4098975"/>
                </a:cubicBezTo>
                <a:cubicBezTo>
                  <a:pt x="2676314" y="4105564"/>
                  <a:pt x="2656539" y="4164870"/>
                  <a:pt x="2656539" y="4164870"/>
                </a:cubicBezTo>
                <a:cubicBezTo>
                  <a:pt x="2597212" y="4197817"/>
                  <a:pt x="2597212" y="4230765"/>
                  <a:pt x="2610395" y="4257123"/>
                </a:cubicBezTo>
                <a:cubicBezTo>
                  <a:pt x="2623579" y="4283481"/>
                  <a:pt x="2623579" y="4309839"/>
                  <a:pt x="2610395" y="4336197"/>
                </a:cubicBezTo>
                <a:cubicBezTo>
                  <a:pt x="2597212" y="4355966"/>
                  <a:pt x="2630171" y="4388913"/>
                  <a:pt x="2584028" y="4395503"/>
                </a:cubicBezTo>
                <a:cubicBezTo>
                  <a:pt x="2537884" y="4402092"/>
                  <a:pt x="2524701" y="4408682"/>
                  <a:pt x="2498333" y="4415271"/>
                </a:cubicBezTo>
                <a:cubicBezTo>
                  <a:pt x="2471965" y="4415271"/>
                  <a:pt x="2471965" y="4415271"/>
                  <a:pt x="2471965" y="4415271"/>
                </a:cubicBezTo>
                <a:cubicBezTo>
                  <a:pt x="2386271" y="4448219"/>
                  <a:pt x="2386271" y="4448219"/>
                  <a:pt x="2386271" y="4448219"/>
                </a:cubicBezTo>
                <a:cubicBezTo>
                  <a:pt x="2386271" y="4448219"/>
                  <a:pt x="2359903" y="4514114"/>
                  <a:pt x="2412638" y="4566830"/>
                </a:cubicBezTo>
                <a:cubicBezTo>
                  <a:pt x="2478557" y="4639314"/>
                  <a:pt x="2478557" y="4639314"/>
                  <a:pt x="2478557" y="4639314"/>
                </a:cubicBezTo>
                <a:cubicBezTo>
                  <a:pt x="2478557" y="4639314"/>
                  <a:pt x="2544476" y="4678851"/>
                  <a:pt x="2518109" y="4678851"/>
                </a:cubicBezTo>
                <a:cubicBezTo>
                  <a:pt x="2485149" y="4678851"/>
                  <a:pt x="2419230" y="4685441"/>
                  <a:pt x="2419230" y="4685441"/>
                </a:cubicBezTo>
                <a:cubicBezTo>
                  <a:pt x="2392862" y="4626135"/>
                  <a:pt x="2392862" y="4626135"/>
                  <a:pt x="2392862" y="4626135"/>
                </a:cubicBezTo>
                <a:cubicBezTo>
                  <a:pt x="2346719" y="4560240"/>
                  <a:pt x="2346719" y="4560240"/>
                  <a:pt x="2346719" y="4560240"/>
                </a:cubicBezTo>
                <a:cubicBezTo>
                  <a:pt x="2346719" y="4507524"/>
                  <a:pt x="2346719" y="4507524"/>
                  <a:pt x="2346719" y="4507524"/>
                </a:cubicBezTo>
                <a:cubicBezTo>
                  <a:pt x="2300576" y="4454808"/>
                  <a:pt x="2300576" y="4454808"/>
                  <a:pt x="2300576" y="4454808"/>
                </a:cubicBezTo>
                <a:cubicBezTo>
                  <a:pt x="2267616" y="4415271"/>
                  <a:pt x="2267616" y="4415271"/>
                  <a:pt x="2267616" y="4415271"/>
                </a:cubicBezTo>
                <a:cubicBezTo>
                  <a:pt x="2267616" y="4415271"/>
                  <a:pt x="2188513" y="4369145"/>
                  <a:pt x="2181921" y="4402092"/>
                </a:cubicBezTo>
                <a:cubicBezTo>
                  <a:pt x="2168737" y="4421861"/>
                  <a:pt x="2168737" y="4421861"/>
                  <a:pt x="2162145" y="4421861"/>
                </a:cubicBezTo>
                <a:cubicBezTo>
                  <a:pt x="2162145" y="4421861"/>
                  <a:pt x="2162145" y="4421861"/>
                  <a:pt x="2162145" y="4448219"/>
                </a:cubicBezTo>
                <a:cubicBezTo>
                  <a:pt x="2162145" y="4494345"/>
                  <a:pt x="2195105" y="4487756"/>
                  <a:pt x="2162145" y="4494345"/>
                </a:cubicBezTo>
                <a:cubicBezTo>
                  <a:pt x="2122594" y="4507524"/>
                  <a:pt x="2122594" y="4507524"/>
                  <a:pt x="2122594" y="4507524"/>
                </a:cubicBezTo>
                <a:cubicBezTo>
                  <a:pt x="2056675" y="4435040"/>
                  <a:pt x="2056675" y="4435040"/>
                  <a:pt x="2056675" y="4435040"/>
                </a:cubicBezTo>
                <a:cubicBezTo>
                  <a:pt x="2030307" y="4435040"/>
                  <a:pt x="2003940" y="4474577"/>
                  <a:pt x="2003940" y="4474577"/>
                </a:cubicBezTo>
                <a:cubicBezTo>
                  <a:pt x="2003940" y="4474577"/>
                  <a:pt x="1957796" y="4481166"/>
                  <a:pt x="1938021" y="4500935"/>
                </a:cubicBezTo>
                <a:cubicBezTo>
                  <a:pt x="1918245" y="4520703"/>
                  <a:pt x="1918245" y="4520703"/>
                  <a:pt x="1918245" y="4520703"/>
                </a:cubicBezTo>
                <a:cubicBezTo>
                  <a:pt x="1918245" y="4520703"/>
                  <a:pt x="1852326" y="4553651"/>
                  <a:pt x="1839142" y="4573419"/>
                </a:cubicBezTo>
                <a:cubicBezTo>
                  <a:pt x="1825958" y="4599777"/>
                  <a:pt x="1819366" y="4632725"/>
                  <a:pt x="1819366" y="4632725"/>
                </a:cubicBezTo>
                <a:cubicBezTo>
                  <a:pt x="1839142" y="5159886"/>
                  <a:pt x="1839142" y="5159886"/>
                  <a:pt x="1839142" y="5159886"/>
                </a:cubicBezTo>
                <a:cubicBezTo>
                  <a:pt x="1792999" y="5166475"/>
                  <a:pt x="1792999" y="5166475"/>
                  <a:pt x="1792999" y="5166475"/>
                </a:cubicBezTo>
                <a:cubicBezTo>
                  <a:pt x="1792999" y="5074222"/>
                  <a:pt x="1792999" y="5074222"/>
                  <a:pt x="1792999" y="5074222"/>
                </a:cubicBezTo>
                <a:cubicBezTo>
                  <a:pt x="1792999" y="5074222"/>
                  <a:pt x="1766631" y="4988558"/>
                  <a:pt x="1773223" y="4968790"/>
                </a:cubicBezTo>
                <a:cubicBezTo>
                  <a:pt x="1773223" y="4942432"/>
                  <a:pt x="1753447" y="4843589"/>
                  <a:pt x="1753447" y="4843589"/>
                </a:cubicBezTo>
                <a:cubicBezTo>
                  <a:pt x="1773223" y="4738157"/>
                  <a:pt x="1773223" y="4738157"/>
                  <a:pt x="1773223" y="4738157"/>
                </a:cubicBezTo>
                <a:cubicBezTo>
                  <a:pt x="1766631" y="4678851"/>
                  <a:pt x="1766631" y="4678851"/>
                  <a:pt x="1766631" y="4678851"/>
                </a:cubicBezTo>
                <a:cubicBezTo>
                  <a:pt x="1694120" y="4639314"/>
                  <a:pt x="1694120" y="4639314"/>
                  <a:pt x="1694120" y="4639314"/>
                </a:cubicBezTo>
                <a:cubicBezTo>
                  <a:pt x="1694120" y="4639314"/>
                  <a:pt x="1634793" y="4599777"/>
                  <a:pt x="1641385" y="4652493"/>
                </a:cubicBezTo>
                <a:cubicBezTo>
                  <a:pt x="1647977" y="4705210"/>
                  <a:pt x="1628201" y="4738157"/>
                  <a:pt x="1628201" y="4738157"/>
                </a:cubicBezTo>
                <a:cubicBezTo>
                  <a:pt x="1582058" y="4757926"/>
                  <a:pt x="1549098" y="4738157"/>
                  <a:pt x="1562282" y="4711799"/>
                </a:cubicBezTo>
                <a:cubicBezTo>
                  <a:pt x="1575466" y="4692030"/>
                  <a:pt x="1575466" y="4692030"/>
                  <a:pt x="1575466" y="4692030"/>
                </a:cubicBezTo>
                <a:cubicBezTo>
                  <a:pt x="1582058" y="4612956"/>
                  <a:pt x="1582058" y="4612956"/>
                  <a:pt x="1582058" y="4612956"/>
                </a:cubicBezTo>
                <a:cubicBezTo>
                  <a:pt x="1535914" y="4580009"/>
                  <a:pt x="1535914" y="4580009"/>
                  <a:pt x="1535914" y="4580009"/>
                </a:cubicBezTo>
                <a:cubicBezTo>
                  <a:pt x="1535914" y="4580009"/>
                  <a:pt x="1529322" y="4553651"/>
                  <a:pt x="1502955" y="4533882"/>
                </a:cubicBezTo>
                <a:cubicBezTo>
                  <a:pt x="1483179" y="4507524"/>
                  <a:pt x="1483179" y="4507524"/>
                  <a:pt x="1483179" y="4507524"/>
                </a:cubicBezTo>
                <a:cubicBezTo>
                  <a:pt x="1390892" y="4461398"/>
                  <a:pt x="1390892" y="4461398"/>
                  <a:pt x="1390892" y="4461398"/>
                </a:cubicBezTo>
                <a:cubicBezTo>
                  <a:pt x="1390892" y="4461398"/>
                  <a:pt x="1357933" y="4494345"/>
                  <a:pt x="1344749" y="4514114"/>
                </a:cubicBezTo>
                <a:cubicBezTo>
                  <a:pt x="1331565" y="4540472"/>
                  <a:pt x="1285422" y="4553651"/>
                  <a:pt x="1285422" y="4553651"/>
                </a:cubicBezTo>
                <a:cubicBezTo>
                  <a:pt x="1206319" y="4553651"/>
                  <a:pt x="1206319" y="4553651"/>
                  <a:pt x="1206319" y="4553651"/>
                </a:cubicBezTo>
                <a:cubicBezTo>
                  <a:pt x="1160175" y="4527293"/>
                  <a:pt x="1160175" y="4527293"/>
                  <a:pt x="1160175" y="4527293"/>
                </a:cubicBezTo>
                <a:cubicBezTo>
                  <a:pt x="1140400" y="4448219"/>
                  <a:pt x="1140400" y="4448219"/>
                  <a:pt x="1140400" y="4448219"/>
                </a:cubicBezTo>
                <a:cubicBezTo>
                  <a:pt x="1140400" y="4448219"/>
                  <a:pt x="1127216" y="4421861"/>
                  <a:pt x="1100848" y="4402092"/>
                </a:cubicBezTo>
                <a:cubicBezTo>
                  <a:pt x="1081073" y="4375734"/>
                  <a:pt x="988786" y="4316428"/>
                  <a:pt x="988786" y="4316428"/>
                </a:cubicBezTo>
                <a:cubicBezTo>
                  <a:pt x="942643" y="4283481"/>
                  <a:pt x="942643" y="4283481"/>
                  <a:pt x="942643" y="4283481"/>
                </a:cubicBezTo>
                <a:cubicBezTo>
                  <a:pt x="942643" y="4283481"/>
                  <a:pt x="949234" y="4224175"/>
                  <a:pt x="949234" y="4197817"/>
                </a:cubicBezTo>
                <a:cubicBezTo>
                  <a:pt x="949234" y="4184638"/>
                  <a:pt x="955826" y="4184638"/>
                  <a:pt x="962418" y="4184638"/>
                </a:cubicBezTo>
                <a:cubicBezTo>
                  <a:pt x="969010" y="4184638"/>
                  <a:pt x="969010" y="4184638"/>
                  <a:pt x="942643" y="4171459"/>
                </a:cubicBezTo>
                <a:cubicBezTo>
                  <a:pt x="896499" y="4145101"/>
                  <a:pt x="955826" y="4164870"/>
                  <a:pt x="896499" y="4145101"/>
                </a:cubicBezTo>
                <a:cubicBezTo>
                  <a:pt x="837172" y="4125333"/>
                  <a:pt x="771253" y="4118743"/>
                  <a:pt x="804213" y="4079206"/>
                </a:cubicBezTo>
                <a:cubicBezTo>
                  <a:pt x="837172" y="4033080"/>
                  <a:pt x="837172" y="4033080"/>
                  <a:pt x="837172" y="4033080"/>
                </a:cubicBezTo>
                <a:cubicBezTo>
                  <a:pt x="837172" y="4033080"/>
                  <a:pt x="817396" y="3960595"/>
                  <a:pt x="791029" y="3973774"/>
                </a:cubicBezTo>
                <a:cubicBezTo>
                  <a:pt x="777845" y="3973774"/>
                  <a:pt x="771253" y="3973774"/>
                  <a:pt x="764661" y="3967185"/>
                </a:cubicBezTo>
                <a:cubicBezTo>
                  <a:pt x="758069" y="3960595"/>
                  <a:pt x="744885" y="3960595"/>
                  <a:pt x="725110" y="3986953"/>
                </a:cubicBezTo>
                <a:cubicBezTo>
                  <a:pt x="692150" y="4026490"/>
                  <a:pt x="731702" y="4000132"/>
                  <a:pt x="692150" y="4026490"/>
                </a:cubicBezTo>
                <a:cubicBezTo>
                  <a:pt x="646007" y="4052848"/>
                  <a:pt x="619639" y="4039669"/>
                  <a:pt x="619639" y="4039669"/>
                </a:cubicBezTo>
                <a:cubicBezTo>
                  <a:pt x="573496" y="3986953"/>
                  <a:pt x="573496" y="3986953"/>
                  <a:pt x="573496" y="3986953"/>
                </a:cubicBezTo>
                <a:cubicBezTo>
                  <a:pt x="593271" y="3934237"/>
                  <a:pt x="593271" y="3934237"/>
                  <a:pt x="593271" y="3934237"/>
                </a:cubicBezTo>
                <a:cubicBezTo>
                  <a:pt x="553720" y="3881521"/>
                  <a:pt x="566904" y="3848573"/>
                  <a:pt x="533944" y="3841984"/>
                </a:cubicBezTo>
                <a:cubicBezTo>
                  <a:pt x="494393" y="3835394"/>
                  <a:pt x="461433" y="3802447"/>
                  <a:pt x="461433" y="3802447"/>
                </a:cubicBezTo>
                <a:cubicBezTo>
                  <a:pt x="441658" y="3756320"/>
                  <a:pt x="441658" y="3756320"/>
                  <a:pt x="441658" y="3756320"/>
                </a:cubicBezTo>
                <a:cubicBezTo>
                  <a:pt x="441658" y="3756320"/>
                  <a:pt x="408698" y="3631120"/>
                  <a:pt x="375739" y="3637709"/>
                </a:cubicBezTo>
                <a:cubicBezTo>
                  <a:pt x="362555" y="3637709"/>
                  <a:pt x="355963" y="3631120"/>
                  <a:pt x="342779" y="3624530"/>
                </a:cubicBezTo>
                <a:cubicBezTo>
                  <a:pt x="336187" y="3617941"/>
                  <a:pt x="323003" y="3611351"/>
                  <a:pt x="309820" y="3611351"/>
                </a:cubicBezTo>
                <a:cubicBezTo>
                  <a:pt x="283452" y="3617941"/>
                  <a:pt x="204349" y="3611351"/>
                  <a:pt x="204349" y="3611351"/>
                </a:cubicBezTo>
                <a:cubicBezTo>
                  <a:pt x="138430" y="3558635"/>
                  <a:pt x="138430" y="3558635"/>
                  <a:pt x="138430" y="3558635"/>
                </a:cubicBezTo>
                <a:cubicBezTo>
                  <a:pt x="138430" y="3558635"/>
                  <a:pt x="138430" y="3538866"/>
                  <a:pt x="151614" y="3512508"/>
                </a:cubicBezTo>
                <a:cubicBezTo>
                  <a:pt x="164798" y="3492740"/>
                  <a:pt x="164798" y="3492740"/>
                  <a:pt x="164798" y="3492740"/>
                </a:cubicBezTo>
                <a:cubicBezTo>
                  <a:pt x="164798" y="3492740"/>
                  <a:pt x="158206" y="3505919"/>
                  <a:pt x="105470" y="3492740"/>
                </a:cubicBezTo>
                <a:cubicBezTo>
                  <a:pt x="52735" y="3486150"/>
                  <a:pt x="39551" y="3433434"/>
                  <a:pt x="39551" y="3433434"/>
                </a:cubicBezTo>
                <a:cubicBezTo>
                  <a:pt x="39551" y="3433434"/>
                  <a:pt x="59327" y="3400487"/>
                  <a:pt x="39551" y="3360950"/>
                </a:cubicBezTo>
                <a:cubicBezTo>
                  <a:pt x="26368" y="3328002"/>
                  <a:pt x="0" y="3229160"/>
                  <a:pt x="0" y="3229160"/>
                </a:cubicBezTo>
                <a:cubicBezTo>
                  <a:pt x="32959" y="3176444"/>
                  <a:pt x="32959" y="3176444"/>
                  <a:pt x="32959" y="3176444"/>
                </a:cubicBezTo>
                <a:cubicBezTo>
                  <a:pt x="112062" y="3117138"/>
                  <a:pt x="112062" y="3117138"/>
                  <a:pt x="112062" y="3117138"/>
                </a:cubicBezTo>
                <a:cubicBezTo>
                  <a:pt x="145022" y="3071011"/>
                  <a:pt x="158206" y="2978758"/>
                  <a:pt x="158206" y="2978758"/>
                </a:cubicBezTo>
                <a:cubicBezTo>
                  <a:pt x="210941" y="2965579"/>
                  <a:pt x="224125" y="2952400"/>
                  <a:pt x="257084" y="2952400"/>
                </a:cubicBezTo>
                <a:cubicBezTo>
                  <a:pt x="296636" y="2952400"/>
                  <a:pt x="296636" y="2932632"/>
                  <a:pt x="336187" y="2939221"/>
                </a:cubicBezTo>
                <a:cubicBezTo>
                  <a:pt x="369147" y="2945811"/>
                  <a:pt x="382330" y="2919453"/>
                  <a:pt x="382330" y="2919453"/>
                </a:cubicBezTo>
                <a:cubicBezTo>
                  <a:pt x="355963" y="2879916"/>
                  <a:pt x="342779" y="2853558"/>
                  <a:pt x="316411" y="2840379"/>
                </a:cubicBezTo>
                <a:cubicBezTo>
                  <a:pt x="296636" y="2827200"/>
                  <a:pt x="276860" y="2787662"/>
                  <a:pt x="276860" y="2787662"/>
                </a:cubicBezTo>
                <a:cubicBezTo>
                  <a:pt x="276860" y="2701999"/>
                  <a:pt x="276860" y="2701999"/>
                  <a:pt x="276860" y="2701999"/>
                </a:cubicBezTo>
                <a:cubicBezTo>
                  <a:pt x="276860" y="2701999"/>
                  <a:pt x="250492" y="2649283"/>
                  <a:pt x="263676" y="2622925"/>
                </a:cubicBezTo>
                <a:cubicBezTo>
                  <a:pt x="276860" y="2603156"/>
                  <a:pt x="210941" y="2622925"/>
                  <a:pt x="276860" y="2603156"/>
                </a:cubicBezTo>
                <a:cubicBezTo>
                  <a:pt x="342779" y="2583388"/>
                  <a:pt x="342779" y="2583388"/>
                  <a:pt x="342779" y="2583388"/>
                </a:cubicBezTo>
                <a:cubicBezTo>
                  <a:pt x="355963" y="2517493"/>
                  <a:pt x="355963" y="2517493"/>
                  <a:pt x="355963" y="2517493"/>
                </a:cubicBezTo>
                <a:cubicBezTo>
                  <a:pt x="355963" y="2431829"/>
                  <a:pt x="355963" y="2431829"/>
                  <a:pt x="355963" y="2431829"/>
                </a:cubicBezTo>
                <a:cubicBezTo>
                  <a:pt x="408698" y="2398881"/>
                  <a:pt x="408698" y="2398881"/>
                  <a:pt x="408698" y="2398881"/>
                </a:cubicBezTo>
                <a:cubicBezTo>
                  <a:pt x="474617" y="2372523"/>
                  <a:pt x="474617" y="2372523"/>
                  <a:pt x="474617" y="2372523"/>
                </a:cubicBezTo>
                <a:cubicBezTo>
                  <a:pt x="547128" y="2332986"/>
                  <a:pt x="547128" y="2332986"/>
                  <a:pt x="547128" y="2332986"/>
                </a:cubicBezTo>
                <a:cubicBezTo>
                  <a:pt x="553720" y="2240733"/>
                  <a:pt x="553720" y="2240733"/>
                  <a:pt x="553720" y="2240733"/>
                </a:cubicBezTo>
                <a:cubicBezTo>
                  <a:pt x="487801" y="2214375"/>
                  <a:pt x="487801" y="2214375"/>
                  <a:pt x="487801" y="2214375"/>
                </a:cubicBezTo>
                <a:cubicBezTo>
                  <a:pt x="487801" y="2214375"/>
                  <a:pt x="481209" y="2122122"/>
                  <a:pt x="507577" y="2115533"/>
                </a:cubicBezTo>
                <a:cubicBezTo>
                  <a:pt x="540536" y="2115533"/>
                  <a:pt x="586680" y="2082585"/>
                  <a:pt x="586680" y="2082585"/>
                </a:cubicBezTo>
                <a:cubicBezTo>
                  <a:pt x="586680" y="2082585"/>
                  <a:pt x="652599" y="2108943"/>
                  <a:pt x="659191" y="2075995"/>
                </a:cubicBezTo>
                <a:cubicBezTo>
                  <a:pt x="665782" y="2049637"/>
                  <a:pt x="672374" y="2023279"/>
                  <a:pt x="678966" y="1990332"/>
                </a:cubicBezTo>
                <a:cubicBezTo>
                  <a:pt x="685558" y="1957384"/>
                  <a:pt x="725110" y="1884900"/>
                  <a:pt x="725110" y="1884900"/>
                </a:cubicBezTo>
                <a:cubicBezTo>
                  <a:pt x="725110" y="1884900"/>
                  <a:pt x="777845" y="1851952"/>
                  <a:pt x="804213" y="1865131"/>
                </a:cubicBezTo>
                <a:cubicBezTo>
                  <a:pt x="823988" y="1878310"/>
                  <a:pt x="856948" y="1884900"/>
                  <a:pt x="896499" y="1891489"/>
                </a:cubicBezTo>
                <a:cubicBezTo>
                  <a:pt x="929459" y="1898079"/>
                  <a:pt x="922867" y="1911258"/>
                  <a:pt x="969010" y="1911258"/>
                </a:cubicBezTo>
                <a:cubicBezTo>
                  <a:pt x="1015154" y="1917847"/>
                  <a:pt x="1074481" y="1937616"/>
                  <a:pt x="1074481" y="1911258"/>
                </a:cubicBezTo>
                <a:cubicBezTo>
                  <a:pt x="1081073" y="1884900"/>
                  <a:pt x="1114032" y="1851952"/>
                  <a:pt x="1114032" y="1825594"/>
                </a:cubicBezTo>
                <a:cubicBezTo>
                  <a:pt x="1107440" y="1799236"/>
                  <a:pt x="1146992" y="1733341"/>
                  <a:pt x="1146992" y="1733341"/>
                </a:cubicBezTo>
                <a:cubicBezTo>
                  <a:pt x="1239278" y="1739931"/>
                  <a:pt x="1239278" y="1739931"/>
                  <a:pt x="1239278" y="1739931"/>
                </a:cubicBezTo>
                <a:cubicBezTo>
                  <a:pt x="1245870" y="1786057"/>
                  <a:pt x="1245870" y="1786057"/>
                  <a:pt x="1245870" y="1786057"/>
                </a:cubicBezTo>
                <a:cubicBezTo>
                  <a:pt x="1245870" y="1786057"/>
                  <a:pt x="1259054" y="1845363"/>
                  <a:pt x="1239278" y="1865131"/>
                </a:cubicBezTo>
                <a:cubicBezTo>
                  <a:pt x="1212911" y="1884900"/>
                  <a:pt x="1206319" y="1931026"/>
                  <a:pt x="1232686" y="1931026"/>
                </a:cubicBezTo>
                <a:cubicBezTo>
                  <a:pt x="1259054" y="1937616"/>
                  <a:pt x="1456811" y="1937616"/>
                  <a:pt x="1437036" y="1924437"/>
                </a:cubicBezTo>
                <a:cubicBezTo>
                  <a:pt x="1423852" y="1911258"/>
                  <a:pt x="1423852" y="1911258"/>
                  <a:pt x="1423852" y="1911258"/>
                </a:cubicBezTo>
                <a:cubicBezTo>
                  <a:pt x="1509547" y="1759699"/>
                  <a:pt x="1509547" y="1759699"/>
                  <a:pt x="1509547" y="1759699"/>
                </a:cubicBezTo>
                <a:cubicBezTo>
                  <a:pt x="1509547" y="1759699"/>
                  <a:pt x="1397484" y="1746520"/>
                  <a:pt x="1443628" y="1594961"/>
                </a:cubicBezTo>
                <a:cubicBezTo>
                  <a:pt x="1451868" y="1571898"/>
                  <a:pt x="1456811" y="1555836"/>
                  <a:pt x="1459489" y="1545025"/>
                </a:cubicBezTo>
                <a:lnTo>
                  <a:pt x="1461715" y="1526922"/>
                </a:lnTo>
                <a:lnTo>
                  <a:pt x="1488123" y="1496942"/>
                </a:lnTo>
                <a:cubicBezTo>
                  <a:pt x="1506251" y="1477998"/>
                  <a:pt x="1522730" y="1463171"/>
                  <a:pt x="1522730" y="1463171"/>
                </a:cubicBezTo>
                <a:close/>
                <a:moveTo>
                  <a:pt x="2832694" y="1433993"/>
                </a:moveTo>
                <a:cubicBezTo>
                  <a:pt x="2837256" y="1432473"/>
                  <a:pt x="2842121" y="1433283"/>
                  <a:pt x="2846987" y="1438149"/>
                </a:cubicBezTo>
                <a:cubicBezTo>
                  <a:pt x="2834012" y="1470586"/>
                  <a:pt x="2834012" y="1470586"/>
                  <a:pt x="2834012" y="1470586"/>
                </a:cubicBezTo>
                <a:cubicBezTo>
                  <a:pt x="2821037" y="1477073"/>
                  <a:pt x="2808063" y="1464098"/>
                  <a:pt x="2808063" y="1464098"/>
                </a:cubicBezTo>
                <a:cubicBezTo>
                  <a:pt x="2808063" y="1464098"/>
                  <a:pt x="2819010" y="1438554"/>
                  <a:pt x="2832694" y="1433993"/>
                </a:cubicBezTo>
                <a:close/>
                <a:moveTo>
                  <a:pt x="3278763" y="1399123"/>
                </a:moveTo>
                <a:cubicBezTo>
                  <a:pt x="3284934" y="1398814"/>
                  <a:pt x="3289047" y="1401697"/>
                  <a:pt x="3289047" y="1409935"/>
                </a:cubicBezTo>
                <a:cubicBezTo>
                  <a:pt x="3289047" y="1409935"/>
                  <a:pt x="3282465" y="1449477"/>
                  <a:pt x="3242974" y="1436296"/>
                </a:cubicBezTo>
                <a:cubicBezTo>
                  <a:pt x="3190319" y="1469248"/>
                  <a:pt x="3190319" y="1469248"/>
                  <a:pt x="3190319" y="1469248"/>
                </a:cubicBezTo>
                <a:cubicBezTo>
                  <a:pt x="3104755" y="1495609"/>
                  <a:pt x="3104755" y="1495609"/>
                  <a:pt x="3104755" y="1495609"/>
                </a:cubicBezTo>
                <a:cubicBezTo>
                  <a:pt x="3038937" y="1508789"/>
                  <a:pt x="3038937" y="1508789"/>
                  <a:pt x="3038937" y="1508789"/>
                </a:cubicBezTo>
                <a:lnTo>
                  <a:pt x="2966537" y="1554921"/>
                </a:lnTo>
                <a:cubicBezTo>
                  <a:pt x="2966537" y="1554921"/>
                  <a:pt x="2992864" y="1508789"/>
                  <a:pt x="3025773" y="1502199"/>
                </a:cubicBezTo>
                <a:cubicBezTo>
                  <a:pt x="3078428" y="1489018"/>
                  <a:pt x="3078428" y="1489018"/>
                  <a:pt x="3078428" y="1489018"/>
                </a:cubicBezTo>
                <a:cubicBezTo>
                  <a:pt x="3157410" y="1462657"/>
                  <a:pt x="3157410" y="1462657"/>
                  <a:pt x="3157410" y="1462657"/>
                </a:cubicBezTo>
                <a:cubicBezTo>
                  <a:pt x="3223228" y="1429706"/>
                  <a:pt x="3223228" y="1429706"/>
                  <a:pt x="3223228" y="1429706"/>
                </a:cubicBezTo>
                <a:cubicBezTo>
                  <a:pt x="3223228" y="1429706"/>
                  <a:pt x="3260252" y="1400050"/>
                  <a:pt x="3278763" y="1399123"/>
                </a:cubicBezTo>
                <a:close/>
                <a:moveTo>
                  <a:pt x="3040257" y="1218887"/>
                </a:moveTo>
                <a:cubicBezTo>
                  <a:pt x="3042733" y="1219819"/>
                  <a:pt x="3044384" y="1222305"/>
                  <a:pt x="3044384" y="1227278"/>
                </a:cubicBezTo>
                <a:lnTo>
                  <a:pt x="2938734" y="1293577"/>
                </a:lnTo>
                <a:cubicBezTo>
                  <a:pt x="2938734" y="1293577"/>
                  <a:pt x="2938734" y="1293577"/>
                  <a:pt x="2984956" y="1253797"/>
                </a:cubicBezTo>
                <a:cubicBezTo>
                  <a:pt x="2984956" y="1253797"/>
                  <a:pt x="2984956" y="1253797"/>
                  <a:pt x="3017971" y="1227278"/>
                </a:cubicBezTo>
                <a:cubicBezTo>
                  <a:pt x="3017971" y="1227278"/>
                  <a:pt x="3032828" y="1216090"/>
                  <a:pt x="3040257" y="1218887"/>
                </a:cubicBezTo>
                <a:close/>
                <a:moveTo>
                  <a:pt x="3577972" y="974958"/>
                </a:moveTo>
                <a:cubicBezTo>
                  <a:pt x="3577972" y="974958"/>
                  <a:pt x="3597656" y="1001648"/>
                  <a:pt x="3571410" y="1008321"/>
                </a:cubicBezTo>
                <a:cubicBezTo>
                  <a:pt x="3532042" y="1035011"/>
                  <a:pt x="3532042" y="1035011"/>
                  <a:pt x="3532042" y="1035011"/>
                </a:cubicBezTo>
                <a:cubicBezTo>
                  <a:pt x="3532042" y="1035011"/>
                  <a:pt x="3453305" y="1101737"/>
                  <a:pt x="3433620" y="1081719"/>
                </a:cubicBezTo>
                <a:cubicBezTo>
                  <a:pt x="3538603" y="1008321"/>
                  <a:pt x="3538603" y="1008321"/>
                  <a:pt x="3538603" y="1008321"/>
                </a:cubicBezTo>
                <a:cubicBezTo>
                  <a:pt x="3538603" y="1008321"/>
                  <a:pt x="3564849" y="968285"/>
                  <a:pt x="3577972" y="974958"/>
                </a:cubicBezTo>
                <a:close/>
                <a:moveTo>
                  <a:pt x="3116672" y="937703"/>
                </a:moveTo>
                <a:cubicBezTo>
                  <a:pt x="3116672" y="937703"/>
                  <a:pt x="3077351" y="1016345"/>
                  <a:pt x="3024923" y="1029452"/>
                </a:cubicBezTo>
                <a:cubicBezTo>
                  <a:pt x="3116672" y="937703"/>
                  <a:pt x="3116672" y="937703"/>
                  <a:pt x="3116672" y="937703"/>
                </a:cubicBezTo>
                <a:close/>
                <a:moveTo>
                  <a:pt x="3049945" y="929362"/>
                </a:moveTo>
                <a:lnTo>
                  <a:pt x="2944295" y="1040572"/>
                </a:lnTo>
                <a:lnTo>
                  <a:pt x="2985999" y="990527"/>
                </a:lnTo>
                <a:lnTo>
                  <a:pt x="3049945" y="929362"/>
                </a:lnTo>
                <a:close/>
                <a:moveTo>
                  <a:pt x="3873636" y="467839"/>
                </a:moveTo>
                <a:cubicBezTo>
                  <a:pt x="3873636" y="467839"/>
                  <a:pt x="3873636" y="467839"/>
                  <a:pt x="3886803" y="467839"/>
                </a:cubicBezTo>
                <a:cubicBezTo>
                  <a:pt x="3886803" y="467839"/>
                  <a:pt x="3886803" y="467839"/>
                  <a:pt x="3873636" y="494178"/>
                </a:cubicBezTo>
                <a:cubicBezTo>
                  <a:pt x="3867053" y="507348"/>
                  <a:pt x="3840719" y="513933"/>
                  <a:pt x="3840719" y="513933"/>
                </a:cubicBezTo>
                <a:cubicBezTo>
                  <a:pt x="3840719" y="513933"/>
                  <a:pt x="3840719" y="513933"/>
                  <a:pt x="3728800" y="612705"/>
                </a:cubicBezTo>
                <a:cubicBezTo>
                  <a:pt x="3728800" y="612705"/>
                  <a:pt x="3728800" y="612705"/>
                  <a:pt x="3551047" y="770741"/>
                </a:cubicBezTo>
                <a:cubicBezTo>
                  <a:pt x="3551047" y="770741"/>
                  <a:pt x="3551047" y="770741"/>
                  <a:pt x="3472046" y="816835"/>
                </a:cubicBezTo>
                <a:cubicBezTo>
                  <a:pt x="3472046" y="816835"/>
                  <a:pt x="3472046" y="816835"/>
                  <a:pt x="3425962" y="862929"/>
                </a:cubicBezTo>
                <a:cubicBezTo>
                  <a:pt x="3425962" y="862929"/>
                  <a:pt x="3425962" y="862929"/>
                  <a:pt x="3366710" y="935362"/>
                </a:cubicBezTo>
                <a:cubicBezTo>
                  <a:pt x="3366710" y="935362"/>
                  <a:pt x="3366710" y="935362"/>
                  <a:pt x="3327210" y="981456"/>
                </a:cubicBezTo>
                <a:cubicBezTo>
                  <a:pt x="3327210" y="981456"/>
                  <a:pt x="3327210" y="981456"/>
                  <a:pt x="3281126" y="1020965"/>
                </a:cubicBezTo>
                <a:cubicBezTo>
                  <a:pt x="3281126" y="1020965"/>
                  <a:pt x="3281126" y="1020965"/>
                  <a:pt x="3188957" y="1093398"/>
                </a:cubicBezTo>
                <a:cubicBezTo>
                  <a:pt x="3188957" y="1093398"/>
                  <a:pt x="3215291" y="1047304"/>
                  <a:pt x="3221874" y="1040719"/>
                </a:cubicBezTo>
                <a:cubicBezTo>
                  <a:pt x="3221874" y="1040719"/>
                  <a:pt x="3221874" y="1040719"/>
                  <a:pt x="3248208" y="1014380"/>
                </a:cubicBezTo>
                <a:cubicBezTo>
                  <a:pt x="3248208" y="1014380"/>
                  <a:pt x="3248208" y="1014380"/>
                  <a:pt x="3267959" y="994625"/>
                </a:cubicBezTo>
                <a:cubicBezTo>
                  <a:pt x="3267959" y="994625"/>
                  <a:pt x="3267959" y="994625"/>
                  <a:pt x="3294292" y="974871"/>
                </a:cubicBezTo>
                <a:cubicBezTo>
                  <a:pt x="3294292" y="974871"/>
                  <a:pt x="3294292" y="974871"/>
                  <a:pt x="3314043" y="961701"/>
                </a:cubicBezTo>
                <a:cubicBezTo>
                  <a:pt x="3314043" y="961701"/>
                  <a:pt x="3314043" y="961701"/>
                  <a:pt x="3346960" y="922192"/>
                </a:cubicBezTo>
                <a:cubicBezTo>
                  <a:pt x="3346960" y="922192"/>
                  <a:pt x="3346960" y="922192"/>
                  <a:pt x="3406211" y="862929"/>
                </a:cubicBezTo>
                <a:cubicBezTo>
                  <a:pt x="3406211" y="862929"/>
                  <a:pt x="3406211" y="862929"/>
                  <a:pt x="3432545" y="843174"/>
                </a:cubicBezTo>
                <a:cubicBezTo>
                  <a:pt x="3432545" y="843174"/>
                  <a:pt x="3504963" y="783911"/>
                  <a:pt x="3518130" y="770741"/>
                </a:cubicBezTo>
                <a:cubicBezTo>
                  <a:pt x="3531297" y="757572"/>
                  <a:pt x="3537880" y="757572"/>
                  <a:pt x="3537880" y="757572"/>
                </a:cubicBezTo>
                <a:cubicBezTo>
                  <a:pt x="3537880" y="757572"/>
                  <a:pt x="3564214" y="744402"/>
                  <a:pt x="3570797" y="737817"/>
                </a:cubicBezTo>
                <a:cubicBezTo>
                  <a:pt x="3577381" y="731232"/>
                  <a:pt x="3583964" y="724647"/>
                  <a:pt x="3597131" y="711478"/>
                </a:cubicBezTo>
                <a:cubicBezTo>
                  <a:pt x="3610298" y="698308"/>
                  <a:pt x="3623465" y="691723"/>
                  <a:pt x="3636632" y="678554"/>
                </a:cubicBezTo>
                <a:cubicBezTo>
                  <a:pt x="3643215" y="665384"/>
                  <a:pt x="3682716" y="639045"/>
                  <a:pt x="3682716" y="639045"/>
                </a:cubicBezTo>
                <a:cubicBezTo>
                  <a:pt x="3682716" y="639045"/>
                  <a:pt x="3682716" y="639045"/>
                  <a:pt x="3722217" y="606120"/>
                </a:cubicBezTo>
                <a:cubicBezTo>
                  <a:pt x="3722217" y="606120"/>
                  <a:pt x="3827552" y="507348"/>
                  <a:pt x="3834136" y="500763"/>
                </a:cubicBezTo>
                <a:cubicBezTo>
                  <a:pt x="3834136" y="494178"/>
                  <a:pt x="3853886" y="487593"/>
                  <a:pt x="3853886" y="487593"/>
                </a:cubicBezTo>
                <a:cubicBezTo>
                  <a:pt x="3853886" y="487593"/>
                  <a:pt x="3860469" y="481009"/>
                  <a:pt x="3873636" y="467839"/>
                </a:cubicBezTo>
                <a:close/>
                <a:moveTo>
                  <a:pt x="2746897" y="423355"/>
                </a:moveTo>
                <a:lnTo>
                  <a:pt x="2760799" y="437257"/>
                </a:lnTo>
                <a:lnTo>
                  <a:pt x="2741336" y="448378"/>
                </a:lnTo>
                <a:lnTo>
                  <a:pt x="2741336" y="428916"/>
                </a:lnTo>
                <a:lnTo>
                  <a:pt x="2746897" y="423355"/>
                </a:lnTo>
                <a:close/>
                <a:moveTo>
                  <a:pt x="2272464" y="95"/>
                </a:moveTo>
                <a:cubicBezTo>
                  <a:pt x="2284975" y="1034"/>
                  <a:pt x="2299274" y="8540"/>
                  <a:pt x="2299274" y="8540"/>
                </a:cubicBezTo>
                <a:lnTo>
                  <a:pt x="2273854" y="28558"/>
                </a:lnTo>
                <a:cubicBezTo>
                  <a:pt x="2273854" y="28558"/>
                  <a:pt x="2273854" y="28558"/>
                  <a:pt x="2254790" y="28558"/>
                </a:cubicBezTo>
                <a:cubicBezTo>
                  <a:pt x="2254790" y="28558"/>
                  <a:pt x="2254790" y="8540"/>
                  <a:pt x="2261145" y="1868"/>
                </a:cubicBezTo>
                <a:cubicBezTo>
                  <a:pt x="2264322" y="200"/>
                  <a:pt x="2268294" y="-217"/>
                  <a:pt x="2272464" y="95"/>
                </a:cubicBezTo>
                <a:close/>
              </a:path>
            </a:pathLst>
          </a:custGeom>
          <a:solidFill>
            <a:schemeClr val="accent4"/>
          </a:solidFill>
          <a:ln>
            <a:noFill/>
          </a:ln>
        </p:spPr>
        <p:txBody>
          <a:bodyPr/>
          <a:lstStyle/>
          <a:p>
            <a:endParaRPr lang="zh-CN" altLang="en-US"/>
          </a:p>
        </p:txBody>
      </p:sp>
      <p:sp>
        <p:nvSpPr>
          <p:cNvPr id="20" name="任意多边形 65"/>
          <p:cNvSpPr/>
          <p:nvPr/>
        </p:nvSpPr>
        <p:spPr bwMode="auto">
          <a:xfrm rot="14210307">
            <a:off x="-51911" y="880609"/>
            <a:ext cx="3516312" cy="3792538"/>
          </a:xfrm>
          <a:custGeom>
            <a:avLst/>
            <a:gdLst>
              <a:gd name="T0" fmla="*/ 3598095 w 4757024"/>
              <a:gd name="T1" fmla="*/ 3914607 h 5166475"/>
              <a:gd name="T2" fmla="*/ 3828564 w 4757024"/>
              <a:gd name="T3" fmla="*/ 4006650 h 5166475"/>
              <a:gd name="T4" fmla="*/ 4203899 w 4757024"/>
              <a:gd name="T5" fmla="*/ 4190736 h 5166475"/>
              <a:gd name="T6" fmla="*/ 4671421 w 4757024"/>
              <a:gd name="T7" fmla="*/ 4394546 h 5166475"/>
              <a:gd name="T8" fmla="*/ 4664837 w 4757024"/>
              <a:gd name="T9" fmla="*/ 4414270 h 5166475"/>
              <a:gd name="T10" fmla="*/ 3828564 w 4757024"/>
              <a:gd name="T11" fmla="*/ 4046097 h 5166475"/>
              <a:gd name="T12" fmla="*/ 3920167 w 4757024"/>
              <a:gd name="T13" fmla="*/ 3840292 h 5166475"/>
              <a:gd name="T14" fmla="*/ 4349199 w 4757024"/>
              <a:gd name="T15" fmla="*/ 1746171 h 5166475"/>
              <a:gd name="T16" fmla="*/ 3913736 w 4757024"/>
              <a:gd name="T17" fmla="*/ 1838272 h 5166475"/>
              <a:gd name="T18" fmla="*/ 2840234 w 4757024"/>
              <a:gd name="T19" fmla="*/ 1581930 h 5166475"/>
              <a:gd name="T20" fmla="*/ 1461715 w 4757024"/>
              <a:gd name="T21" fmla="*/ 1526922 h 5166475"/>
              <a:gd name="T22" fmla="*/ 1522730 w 4757024"/>
              <a:gd name="T23" fmla="*/ 1463171 h 5166475"/>
              <a:gd name="T24" fmla="*/ 1568874 w 4757024"/>
              <a:gd name="T25" fmla="*/ 1779468 h 5166475"/>
              <a:gd name="T26" fmla="*/ 2010532 w 4757024"/>
              <a:gd name="T27" fmla="*/ 1838773 h 5166475"/>
              <a:gd name="T28" fmla="*/ 2465373 w 4757024"/>
              <a:gd name="T29" fmla="*/ 1634498 h 5166475"/>
              <a:gd name="T30" fmla="*/ 2491741 w 4757024"/>
              <a:gd name="T31" fmla="*/ 2082585 h 5166475"/>
              <a:gd name="T32" fmla="*/ 2887256 w 4757024"/>
              <a:gd name="T33" fmla="*/ 2425239 h 5166475"/>
              <a:gd name="T34" fmla="*/ 2966358 w 4757024"/>
              <a:gd name="T35" fmla="*/ 2471366 h 5166475"/>
              <a:gd name="T36" fmla="*/ 2887256 w 4757024"/>
              <a:gd name="T37" fmla="*/ 2754715 h 5166475"/>
              <a:gd name="T38" fmla="*/ 3065237 w 4757024"/>
              <a:gd name="T39" fmla="*/ 2945811 h 5166475"/>
              <a:gd name="T40" fmla="*/ 3157524 w 4757024"/>
              <a:gd name="T41" fmla="*/ 3262107 h 5166475"/>
              <a:gd name="T42" fmla="*/ 3144340 w 4757024"/>
              <a:gd name="T43" fmla="*/ 3677246 h 5166475"/>
              <a:gd name="T44" fmla="*/ 2939991 w 4757024"/>
              <a:gd name="T45" fmla="*/ 3901289 h 5166475"/>
              <a:gd name="T46" fmla="*/ 2702682 w 4757024"/>
              <a:gd name="T47" fmla="*/ 4098975 h 5166475"/>
              <a:gd name="T48" fmla="*/ 2498333 w 4757024"/>
              <a:gd name="T49" fmla="*/ 4415271 h 5166475"/>
              <a:gd name="T50" fmla="*/ 2518109 w 4757024"/>
              <a:gd name="T51" fmla="*/ 4678851 h 5166475"/>
              <a:gd name="T52" fmla="*/ 2300576 w 4757024"/>
              <a:gd name="T53" fmla="*/ 4454808 h 5166475"/>
              <a:gd name="T54" fmla="*/ 2162145 w 4757024"/>
              <a:gd name="T55" fmla="*/ 4494345 h 5166475"/>
              <a:gd name="T56" fmla="*/ 1918245 w 4757024"/>
              <a:gd name="T57" fmla="*/ 4520703 h 5166475"/>
              <a:gd name="T58" fmla="*/ 1792999 w 4757024"/>
              <a:gd name="T59" fmla="*/ 5074222 h 5166475"/>
              <a:gd name="T60" fmla="*/ 1694120 w 4757024"/>
              <a:gd name="T61" fmla="*/ 4639314 h 5166475"/>
              <a:gd name="T62" fmla="*/ 1582058 w 4757024"/>
              <a:gd name="T63" fmla="*/ 4612956 h 5166475"/>
              <a:gd name="T64" fmla="*/ 1344749 w 4757024"/>
              <a:gd name="T65" fmla="*/ 4514114 h 5166475"/>
              <a:gd name="T66" fmla="*/ 1100848 w 4757024"/>
              <a:gd name="T67" fmla="*/ 4402092 h 5166475"/>
              <a:gd name="T68" fmla="*/ 942643 w 4757024"/>
              <a:gd name="T69" fmla="*/ 4171459 h 5166475"/>
              <a:gd name="T70" fmla="*/ 764661 w 4757024"/>
              <a:gd name="T71" fmla="*/ 3967185 h 5166475"/>
              <a:gd name="T72" fmla="*/ 593271 w 4757024"/>
              <a:gd name="T73" fmla="*/ 3934237 h 5166475"/>
              <a:gd name="T74" fmla="*/ 342779 w 4757024"/>
              <a:gd name="T75" fmla="*/ 3624530 h 5166475"/>
              <a:gd name="T76" fmla="*/ 164798 w 4757024"/>
              <a:gd name="T77" fmla="*/ 3492740 h 5166475"/>
              <a:gd name="T78" fmla="*/ 32959 w 4757024"/>
              <a:gd name="T79" fmla="*/ 3176444 h 5166475"/>
              <a:gd name="T80" fmla="*/ 382330 w 4757024"/>
              <a:gd name="T81" fmla="*/ 2919453 h 5166475"/>
              <a:gd name="T82" fmla="*/ 276860 w 4757024"/>
              <a:gd name="T83" fmla="*/ 2603156 h 5166475"/>
              <a:gd name="T84" fmla="*/ 474617 w 4757024"/>
              <a:gd name="T85" fmla="*/ 2372523 h 5166475"/>
              <a:gd name="T86" fmla="*/ 586680 w 4757024"/>
              <a:gd name="T87" fmla="*/ 2082585 h 5166475"/>
              <a:gd name="T88" fmla="*/ 896499 w 4757024"/>
              <a:gd name="T89" fmla="*/ 1891489 h 5166475"/>
              <a:gd name="T90" fmla="*/ 1239278 w 4757024"/>
              <a:gd name="T91" fmla="*/ 1739931 h 5166475"/>
              <a:gd name="T92" fmla="*/ 1423852 w 4757024"/>
              <a:gd name="T93" fmla="*/ 1911258 h 5166475"/>
              <a:gd name="T94" fmla="*/ 1488123 w 4757024"/>
              <a:gd name="T95" fmla="*/ 1496942 h 5166475"/>
              <a:gd name="T96" fmla="*/ 2808063 w 4757024"/>
              <a:gd name="T97" fmla="*/ 1464098 h 5166475"/>
              <a:gd name="T98" fmla="*/ 3190319 w 4757024"/>
              <a:gd name="T99" fmla="*/ 1469248 h 5166475"/>
              <a:gd name="T100" fmla="*/ 3078428 w 4757024"/>
              <a:gd name="T101" fmla="*/ 1489018 h 5166475"/>
              <a:gd name="T102" fmla="*/ 3044384 w 4757024"/>
              <a:gd name="T103" fmla="*/ 1227278 h 5166475"/>
              <a:gd name="T104" fmla="*/ 3577972 w 4757024"/>
              <a:gd name="T105" fmla="*/ 974958 h 5166475"/>
              <a:gd name="T106" fmla="*/ 3577972 w 4757024"/>
              <a:gd name="T107" fmla="*/ 974958 h 5166475"/>
              <a:gd name="T108" fmla="*/ 2944295 w 4757024"/>
              <a:gd name="T109" fmla="*/ 1040572 h 5166475"/>
              <a:gd name="T110" fmla="*/ 3873636 w 4757024"/>
              <a:gd name="T111" fmla="*/ 494178 h 5166475"/>
              <a:gd name="T112" fmla="*/ 3425962 w 4757024"/>
              <a:gd name="T113" fmla="*/ 862929 h 5166475"/>
              <a:gd name="T114" fmla="*/ 3221874 w 4757024"/>
              <a:gd name="T115" fmla="*/ 1040719 h 5166475"/>
              <a:gd name="T116" fmla="*/ 3346960 w 4757024"/>
              <a:gd name="T117" fmla="*/ 922192 h 5166475"/>
              <a:gd name="T118" fmla="*/ 3570797 w 4757024"/>
              <a:gd name="T119" fmla="*/ 737817 h 5166475"/>
              <a:gd name="T120" fmla="*/ 3834136 w 4757024"/>
              <a:gd name="T121" fmla="*/ 500763 h 5166475"/>
              <a:gd name="T122" fmla="*/ 2741336 w 4757024"/>
              <a:gd name="T123" fmla="*/ 448378 h 5166475"/>
              <a:gd name="T124" fmla="*/ 2273854 w 4757024"/>
              <a:gd name="T125" fmla="*/ 28558 h 5166475"/>
              <a:gd name="T126" fmla="*/ 0 w 4757024"/>
              <a:gd name="T127" fmla="*/ 0 h 5166475"/>
              <a:gd name="T128" fmla="*/ 4757024 w 4757024"/>
              <a:gd name="T129" fmla="*/ 5166475 h 5166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4757024" h="5166475">
                <a:moveTo>
                  <a:pt x="3800615" y="3920919"/>
                </a:moveTo>
                <a:cubicBezTo>
                  <a:pt x="3978552" y="3927407"/>
                  <a:pt x="3978552" y="3927407"/>
                  <a:pt x="3978552" y="3927407"/>
                </a:cubicBezTo>
                <a:cubicBezTo>
                  <a:pt x="3978552" y="3927407"/>
                  <a:pt x="3866518" y="3959843"/>
                  <a:pt x="3800615" y="3920919"/>
                </a:cubicBezTo>
                <a:close/>
                <a:moveTo>
                  <a:pt x="3505907" y="3901458"/>
                </a:moveTo>
                <a:cubicBezTo>
                  <a:pt x="3505907" y="3901458"/>
                  <a:pt x="3578340" y="3908033"/>
                  <a:pt x="3598095" y="3914607"/>
                </a:cubicBezTo>
                <a:cubicBezTo>
                  <a:pt x="3598095" y="3914607"/>
                  <a:pt x="3598095" y="3914607"/>
                  <a:pt x="3644189" y="3927756"/>
                </a:cubicBezTo>
                <a:cubicBezTo>
                  <a:pt x="3644189" y="3927756"/>
                  <a:pt x="3644189" y="3927756"/>
                  <a:pt x="3683698" y="3947480"/>
                </a:cubicBezTo>
                <a:cubicBezTo>
                  <a:pt x="3683698" y="3947480"/>
                  <a:pt x="3683698" y="3947480"/>
                  <a:pt x="3716622" y="3973778"/>
                </a:cubicBezTo>
                <a:cubicBezTo>
                  <a:pt x="3716622" y="3973778"/>
                  <a:pt x="3716622" y="3973778"/>
                  <a:pt x="3756131" y="3986927"/>
                </a:cubicBezTo>
                <a:cubicBezTo>
                  <a:pt x="3756131" y="3986927"/>
                  <a:pt x="3756131" y="3986927"/>
                  <a:pt x="3828564" y="4006650"/>
                </a:cubicBezTo>
                <a:cubicBezTo>
                  <a:pt x="3828564" y="4006650"/>
                  <a:pt x="3828564" y="4006650"/>
                  <a:pt x="3933921" y="4052672"/>
                </a:cubicBezTo>
                <a:cubicBezTo>
                  <a:pt x="3933921" y="4052672"/>
                  <a:pt x="3933921" y="4052672"/>
                  <a:pt x="3980015" y="4065821"/>
                </a:cubicBezTo>
                <a:cubicBezTo>
                  <a:pt x="3980015" y="4065821"/>
                  <a:pt x="4105126" y="4131566"/>
                  <a:pt x="4124881" y="4138140"/>
                </a:cubicBezTo>
                <a:cubicBezTo>
                  <a:pt x="4151220" y="4144715"/>
                  <a:pt x="4157805" y="4164438"/>
                  <a:pt x="4157805" y="4164438"/>
                </a:cubicBezTo>
                <a:cubicBezTo>
                  <a:pt x="4157805" y="4164438"/>
                  <a:pt x="4190729" y="4184162"/>
                  <a:pt x="4203899" y="4190736"/>
                </a:cubicBezTo>
                <a:cubicBezTo>
                  <a:pt x="4217068" y="4197311"/>
                  <a:pt x="4236823" y="4203886"/>
                  <a:pt x="4256577" y="4210460"/>
                </a:cubicBezTo>
                <a:cubicBezTo>
                  <a:pt x="4276332" y="4223609"/>
                  <a:pt x="4296086" y="4236758"/>
                  <a:pt x="4315841" y="4243333"/>
                </a:cubicBezTo>
                <a:cubicBezTo>
                  <a:pt x="4342180" y="4249907"/>
                  <a:pt x="4401444" y="4276205"/>
                  <a:pt x="4401444" y="4276205"/>
                </a:cubicBezTo>
                <a:cubicBezTo>
                  <a:pt x="4401444" y="4276205"/>
                  <a:pt x="4401444" y="4276205"/>
                  <a:pt x="4467292" y="4309078"/>
                </a:cubicBezTo>
                <a:cubicBezTo>
                  <a:pt x="4467292" y="4309078"/>
                  <a:pt x="4658252" y="4394546"/>
                  <a:pt x="4671421" y="4394546"/>
                </a:cubicBezTo>
                <a:cubicBezTo>
                  <a:pt x="4684591" y="4394546"/>
                  <a:pt x="4704346" y="4414270"/>
                  <a:pt x="4704346" y="4414270"/>
                </a:cubicBezTo>
                <a:cubicBezTo>
                  <a:pt x="4704346" y="4414270"/>
                  <a:pt x="4717515" y="4420844"/>
                  <a:pt x="4737270" y="4433993"/>
                </a:cubicBezTo>
                <a:cubicBezTo>
                  <a:pt x="4737270" y="4433993"/>
                  <a:pt x="4737270" y="4433993"/>
                  <a:pt x="4757024" y="4453717"/>
                </a:cubicBezTo>
                <a:cubicBezTo>
                  <a:pt x="4757024" y="4453717"/>
                  <a:pt x="4757024" y="4453717"/>
                  <a:pt x="4717515" y="4453717"/>
                </a:cubicBezTo>
                <a:cubicBezTo>
                  <a:pt x="4691176" y="4460291"/>
                  <a:pt x="4664837" y="4414270"/>
                  <a:pt x="4664837" y="4414270"/>
                </a:cubicBezTo>
                <a:cubicBezTo>
                  <a:pt x="4664837" y="4414270"/>
                  <a:pt x="4664837" y="4414270"/>
                  <a:pt x="4467292" y="4328801"/>
                </a:cubicBezTo>
                <a:cubicBezTo>
                  <a:pt x="4467292" y="4328801"/>
                  <a:pt x="4467292" y="4328801"/>
                  <a:pt x="4151220" y="4190736"/>
                </a:cubicBezTo>
                <a:cubicBezTo>
                  <a:pt x="4151220" y="4190736"/>
                  <a:pt x="4151220" y="4190736"/>
                  <a:pt x="4032693" y="4105268"/>
                </a:cubicBezTo>
                <a:cubicBezTo>
                  <a:pt x="4032693" y="4105268"/>
                  <a:pt x="4032693" y="4105268"/>
                  <a:pt x="3953675" y="4072395"/>
                </a:cubicBezTo>
                <a:cubicBezTo>
                  <a:pt x="3953675" y="4072395"/>
                  <a:pt x="3953675" y="4072395"/>
                  <a:pt x="3828564" y="4046097"/>
                </a:cubicBezTo>
                <a:cubicBezTo>
                  <a:pt x="3828564" y="4046097"/>
                  <a:pt x="3828564" y="4046097"/>
                  <a:pt x="3742961" y="4026374"/>
                </a:cubicBezTo>
                <a:cubicBezTo>
                  <a:pt x="3742961" y="4026374"/>
                  <a:pt x="3742961" y="4026374"/>
                  <a:pt x="3657358" y="3980352"/>
                </a:cubicBezTo>
                <a:cubicBezTo>
                  <a:pt x="3657358" y="3980352"/>
                  <a:pt x="3657358" y="3980352"/>
                  <a:pt x="3505907" y="3901458"/>
                </a:cubicBezTo>
                <a:close/>
                <a:moveTo>
                  <a:pt x="3795055" y="3815269"/>
                </a:moveTo>
                <a:lnTo>
                  <a:pt x="3920167" y="3840292"/>
                </a:lnTo>
                <a:lnTo>
                  <a:pt x="3697746" y="3829170"/>
                </a:lnTo>
                <a:lnTo>
                  <a:pt x="3795055" y="3815269"/>
                </a:lnTo>
                <a:close/>
                <a:moveTo>
                  <a:pt x="4425720" y="1620817"/>
                </a:moveTo>
                <a:cubicBezTo>
                  <a:pt x="4481777" y="1618505"/>
                  <a:pt x="4548787" y="1627756"/>
                  <a:pt x="4507550" y="1693542"/>
                </a:cubicBezTo>
                <a:cubicBezTo>
                  <a:pt x="4349199" y="1746171"/>
                  <a:pt x="4349199" y="1746171"/>
                  <a:pt x="4349199" y="1746171"/>
                </a:cubicBezTo>
                <a:cubicBezTo>
                  <a:pt x="4250230" y="1746171"/>
                  <a:pt x="4250230" y="1746171"/>
                  <a:pt x="4250230" y="1746171"/>
                </a:cubicBezTo>
                <a:cubicBezTo>
                  <a:pt x="3973117" y="1864587"/>
                  <a:pt x="3973117" y="1864587"/>
                  <a:pt x="3973117" y="1864587"/>
                </a:cubicBezTo>
                <a:lnTo>
                  <a:pt x="3247344" y="2055367"/>
                </a:lnTo>
                <a:cubicBezTo>
                  <a:pt x="3379303" y="2015895"/>
                  <a:pt x="3379303" y="2015895"/>
                  <a:pt x="3379303" y="2015895"/>
                </a:cubicBezTo>
                <a:cubicBezTo>
                  <a:pt x="3913736" y="1838272"/>
                  <a:pt x="3913736" y="1838272"/>
                  <a:pt x="3913736" y="1838272"/>
                </a:cubicBezTo>
                <a:cubicBezTo>
                  <a:pt x="4091880" y="1759329"/>
                  <a:pt x="4091880" y="1759329"/>
                  <a:pt x="4091880" y="1759329"/>
                </a:cubicBezTo>
                <a:cubicBezTo>
                  <a:pt x="4091880" y="1759329"/>
                  <a:pt x="4303014" y="1634335"/>
                  <a:pt x="4362395" y="1627756"/>
                </a:cubicBezTo>
                <a:cubicBezTo>
                  <a:pt x="4362395" y="1627756"/>
                  <a:pt x="4392086" y="1622205"/>
                  <a:pt x="4425720" y="1620817"/>
                </a:cubicBezTo>
                <a:close/>
                <a:moveTo>
                  <a:pt x="2833481" y="1554921"/>
                </a:moveTo>
                <a:cubicBezTo>
                  <a:pt x="2833481" y="1554921"/>
                  <a:pt x="2846986" y="1568425"/>
                  <a:pt x="2840234" y="1581930"/>
                </a:cubicBezTo>
                <a:cubicBezTo>
                  <a:pt x="2826729" y="1595434"/>
                  <a:pt x="2799721" y="1602186"/>
                  <a:pt x="2799721" y="1602186"/>
                </a:cubicBezTo>
                <a:lnTo>
                  <a:pt x="2813225" y="1568425"/>
                </a:lnTo>
                <a:cubicBezTo>
                  <a:pt x="2813225" y="1568425"/>
                  <a:pt x="2813225" y="1568425"/>
                  <a:pt x="2833481" y="1554921"/>
                </a:cubicBezTo>
                <a:close/>
                <a:moveTo>
                  <a:pt x="1461755" y="1526595"/>
                </a:moveTo>
                <a:lnTo>
                  <a:pt x="1461715" y="1526922"/>
                </a:lnTo>
                <a:lnTo>
                  <a:pt x="1461549" y="1527110"/>
                </a:lnTo>
                <a:cubicBezTo>
                  <a:pt x="1453516" y="1537303"/>
                  <a:pt x="1446924" y="1547187"/>
                  <a:pt x="1443628" y="1555424"/>
                </a:cubicBezTo>
                <a:cubicBezTo>
                  <a:pt x="1437036" y="1568603"/>
                  <a:pt x="1443628" y="1555424"/>
                  <a:pt x="1450219" y="1542245"/>
                </a:cubicBezTo>
                <a:cubicBezTo>
                  <a:pt x="1453515" y="1532361"/>
                  <a:pt x="1460107" y="1522477"/>
                  <a:pt x="1461755" y="1526595"/>
                </a:cubicBezTo>
                <a:close/>
                <a:moveTo>
                  <a:pt x="1522730" y="1463171"/>
                </a:moveTo>
                <a:cubicBezTo>
                  <a:pt x="1522730" y="1463171"/>
                  <a:pt x="1588649" y="1463171"/>
                  <a:pt x="1582058" y="1496119"/>
                </a:cubicBezTo>
                <a:cubicBezTo>
                  <a:pt x="1575466" y="1529066"/>
                  <a:pt x="1562282" y="1614730"/>
                  <a:pt x="1562282" y="1614730"/>
                </a:cubicBezTo>
                <a:cubicBezTo>
                  <a:pt x="1582058" y="1674035"/>
                  <a:pt x="1582058" y="1674035"/>
                  <a:pt x="1582058" y="1674035"/>
                </a:cubicBezTo>
                <a:cubicBezTo>
                  <a:pt x="1601833" y="1739931"/>
                  <a:pt x="1601833" y="1739931"/>
                  <a:pt x="1601833" y="1739931"/>
                </a:cubicBezTo>
                <a:cubicBezTo>
                  <a:pt x="1568874" y="1779468"/>
                  <a:pt x="1568874" y="1779468"/>
                  <a:pt x="1568874" y="1779468"/>
                </a:cubicBezTo>
                <a:cubicBezTo>
                  <a:pt x="1549098" y="1851952"/>
                  <a:pt x="1549098" y="1851952"/>
                  <a:pt x="1549098" y="1851952"/>
                </a:cubicBezTo>
                <a:cubicBezTo>
                  <a:pt x="1549098" y="1851952"/>
                  <a:pt x="1601833" y="1917847"/>
                  <a:pt x="1661160" y="1891489"/>
                </a:cubicBezTo>
                <a:cubicBezTo>
                  <a:pt x="1661160" y="1891489"/>
                  <a:pt x="1740263" y="1983742"/>
                  <a:pt x="1812774" y="1911258"/>
                </a:cubicBezTo>
                <a:cubicBezTo>
                  <a:pt x="1812774" y="1911258"/>
                  <a:pt x="1891877" y="1812415"/>
                  <a:pt x="1924837" y="1891489"/>
                </a:cubicBezTo>
                <a:cubicBezTo>
                  <a:pt x="2010532" y="1838773"/>
                  <a:pt x="2010532" y="1838773"/>
                  <a:pt x="2010532" y="1838773"/>
                </a:cubicBezTo>
                <a:cubicBezTo>
                  <a:pt x="2135778" y="1799236"/>
                  <a:pt x="2135778" y="1799236"/>
                  <a:pt x="2135778" y="1799236"/>
                </a:cubicBezTo>
                <a:cubicBezTo>
                  <a:pt x="2135778" y="1799236"/>
                  <a:pt x="2181921" y="1812415"/>
                  <a:pt x="2188513" y="1772878"/>
                </a:cubicBezTo>
                <a:cubicBezTo>
                  <a:pt x="2188513" y="1772878"/>
                  <a:pt x="2155554" y="1700393"/>
                  <a:pt x="2228065" y="1687214"/>
                </a:cubicBezTo>
                <a:cubicBezTo>
                  <a:pt x="2261024" y="1634498"/>
                  <a:pt x="2261024" y="1634498"/>
                  <a:pt x="2261024" y="1634498"/>
                </a:cubicBezTo>
                <a:cubicBezTo>
                  <a:pt x="2261024" y="1634498"/>
                  <a:pt x="2392862" y="1555424"/>
                  <a:pt x="2465373" y="1634498"/>
                </a:cubicBezTo>
                <a:cubicBezTo>
                  <a:pt x="2498333" y="1746520"/>
                  <a:pt x="2498333" y="1746520"/>
                  <a:pt x="2498333" y="1746520"/>
                </a:cubicBezTo>
                <a:cubicBezTo>
                  <a:pt x="2498333" y="1746520"/>
                  <a:pt x="2584028" y="1792647"/>
                  <a:pt x="2518109" y="1838773"/>
                </a:cubicBezTo>
                <a:cubicBezTo>
                  <a:pt x="2491741" y="1898079"/>
                  <a:pt x="2491741" y="1898079"/>
                  <a:pt x="2491741" y="1898079"/>
                </a:cubicBezTo>
                <a:cubicBezTo>
                  <a:pt x="2491741" y="1898079"/>
                  <a:pt x="2544476" y="1957384"/>
                  <a:pt x="2478557" y="2010100"/>
                </a:cubicBezTo>
                <a:cubicBezTo>
                  <a:pt x="2478557" y="2010100"/>
                  <a:pt x="2419230" y="2082585"/>
                  <a:pt x="2491741" y="2082585"/>
                </a:cubicBezTo>
                <a:cubicBezTo>
                  <a:pt x="2524701" y="2148480"/>
                  <a:pt x="2524701" y="2148480"/>
                  <a:pt x="2524701" y="2148480"/>
                </a:cubicBezTo>
                <a:cubicBezTo>
                  <a:pt x="2524701" y="2148480"/>
                  <a:pt x="2577436" y="2188017"/>
                  <a:pt x="2570844" y="2260502"/>
                </a:cubicBezTo>
                <a:cubicBezTo>
                  <a:pt x="2696090" y="2339576"/>
                  <a:pt x="2696090" y="2339576"/>
                  <a:pt x="2696090" y="2339576"/>
                </a:cubicBezTo>
                <a:cubicBezTo>
                  <a:pt x="2788377" y="2379113"/>
                  <a:pt x="2788377" y="2379113"/>
                  <a:pt x="2788377" y="2379113"/>
                </a:cubicBezTo>
                <a:cubicBezTo>
                  <a:pt x="2887256" y="2425239"/>
                  <a:pt x="2887256" y="2425239"/>
                  <a:pt x="2887256" y="2425239"/>
                </a:cubicBezTo>
                <a:cubicBezTo>
                  <a:pt x="2979542" y="2359344"/>
                  <a:pt x="2979542" y="2359344"/>
                  <a:pt x="2979542" y="2359344"/>
                </a:cubicBezTo>
                <a:cubicBezTo>
                  <a:pt x="3085013" y="2326397"/>
                  <a:pt x="3085013" y="2326397"/>
                  <a:pt x="3085013" y="2326397"/>
                </a:cubicBezTo>
                <a:cubicBezTo>
                  <a:pt x="3085013" y="2372523"/>
                  <a:pt x="3085013" y="2372523"/>
                  <a:pt x="3085013" y="2372523"/>
                </a:cubicBezTo>
                <a:cubicBezTo>
                  <a:pt x="3019094" y="2405471"/>
                  <a:pt x="3019094" y="2405471"/>
                  <a:pt x="3019094" y="2405471"/>
                </a:cubicBezTo>
                <a:cubicBezTo>
                  <a:pt x="2966358" y="2471366"/>
                  <a:pt x="2966358" y="2471366"/>
                  <a:pt x="2966358" y="2471366"/>
                </a:cubicBezTo>
                <a:cubicBezTo>
                  <a:pt x="2900439" y="2517493"/>
                  <a:pt x="2900439" y="2517493"/>
                  <a:pt x="2900439" y="2517493"/>
                </a:cubicBezTo>
                <a:cubicBezTo>
                  <a:pt x="2893847" y="2596567"/>
                  <a:pt x="2893847" y="2596567"/>
                  <a:pt x="2893847" y="2596567"/>
                </a:cubicBezTo>
                <a:cubicBezTo>
                  <a:pt x="2900439" y="2616335"/>
                  <a:pt x="2920215" y="2609746"/>
                  <a:pt x="2926807" y="2603156"/>
                </a:cubicBezTo>
                <a:cubicBezTo>
                  <a:pt x="2939991" y="2596567"/>
                  <a:pt x="2939991" y="2589977"/>
                  <a:pt x="2913623" y="2636104"/>
                </a:cubicBezTo>
                <a:cubicBezTo>
                  <a:pt x="2860888" y="2721767"/>
                  <a:pt x="2887256" y="2754715"/>
                  <a:pt x="2887256" y="2754715"/>
                </a:cubicBezTo>
                <a:cubicBezTo>
                  <a:pt x="2880664" y="2807431"/>
                  <a:pt x="2880664" y="2807431"/>
                  <a:pt x="2880664" y="2807431"/>
                </a:cubicBezTo>
                <a:cubicBezTo>
                  <a:pt x="2966358" y="2820610"/>
                  <a:pt x="2966358" y="2820610"/>
                  <a:pt x="2966358" y="2820610"/>
                </a:cubicBezTo>
                <a:cubicBezTo>
                  <a:pt x="2966358" y="2820610"/>
                  <a:pt x="3019094" y="2820610"/>
                  <a:pt x="3005910" y="2886505"/>
                </a:cubicBezTo>
                <a:cubicBezTo>
                  <a:pt x="3012502" y="2965579"/>
                  <a:pt x="3012502" y="2965579"/>
                  <a:pt x="3012502" y="2965579"/>
                </a:cubicBezTo>
                <a:cubicBezTo>
                  <a:pt x="3065237" y="2945811"/>
                  <a:pt x="3065237" y="2945811"/>
                  <a:pt x="3065237" y="2945811"/>
                </a:cubicBezTo>
                <a:cubicBezTo>
                  <a:pt x="3078421" y="3044653"/>
                  <a:pt x="3078421" y="3044653"/>
                  <a:pt x="3078421" y="3044653"/>
                </a:cubicBezTo>
                <a:cubicBezTo>
                  <a:pt x="3078421" y="3044653"/>
                  <a:pt x="3078421" y="3084190"/>
                  <a:pt x="3058645" y="3110548"/>
                </a:cubicBezTo>
                <a:cubicBezTo>
                  <a:pt x="3032277" y="3130317"/>
                  <a:pt x="3032277" y="3130317"/>
                  <a:pt x="3032277" y="3130317"/>
                </a:cubicBezTo>
                <a:cubicBezTo>
                  <a:pt x="3111380" y="3189623"/>
                  <a:pt x="3111380" y="3189623"/>
                  <a:pt x="3111380" y="3189623"/>
                </a:cubicBezTo>
                <a:cubicBezTo>
                  <a:pt x="3157524" y="3262107"/>
                  <a:pt x="3157524" y="3262107"/>
                  <a:pt x="3157524" y="3262107"/>
                </a:cubicBezTo>
                <a:cubicBezTo>
                  <a:pt x="3150932" y="3301644"/>
                  <a:pt x="3131156" y="3341181"/>
                  <a:pt x="3131156" y="3341181"/>
                </a:cubicBezTo>
                <a:cubicBezTo>
                  <a:pt x="3170708" y="3387308"/>
                  <a:pt x="3170708" y="3387308"/>
                  <a:pt x="3170708" y="3387308"/>
                </a:cubicBezTo>
                <a:cubicBezTo>
                  <a:pt x="3164116" y="3492740"/>
                  <a:pt x="3164116" y="3492740"/>
                  <a:pt x="3164116" y="3492740"/>
                </a:cubicBezTo>
                <a:cubicBezTo>
                  <a:pt x="3269586" y="3604762"/>
                  <a:pt x="3269586" y="3604762"/>
                  <a:pt x="3269586" y="3604762"/>
                </a:cubicBezTo>
                <a:cubicBezTo>
                  <a:pt x="3144340" y="3677246"/>
                  <a:pt x="3144340" y="3677246"/>
                  <a:pt x="3144340" y="3677246"/>
                </a:cubicBezTo>
                <a:cubicBezTo>
                  <a:pt x="3104788" y="3716783"/>
                  <a:pt x="3104788" y="3716783"/>
                  <a:pt x="3104788" y="3716783"/>
                </a:cubicBezTo>
                <a:cubicBezTo>
                  <a:pt x="3078421" y="3789268"/>
                  <a:pt x="3078421" y="3789268"/>
                  <a:pt x="3078421" y="3789268"/>
                </a:cubicBezTo>
                <a:cubicBezTo>
                  <a:pt x="3065237" y="3868342"/>
                  <a:pt x="3065237" y="3868342"/>
                  <a:pt x="3065237" y="3868342"/>
                </a:cubicBezTo>
                <a:cubicBezTo>
                  <a:pt x="2986134" y="3901289"/>
                  <a:pt x="2986134" y="3901289"/>
                  <a:pt x="2986134" y="3901289"/>
                </a:cubicBezTo>
                <a:cubicBezTo>
                  <a:pt x="2939991" y="3901289"/>
                  <a:pt x="2939991" y="3901289"/>
                  <a:pt x="2939991" y="3901289"/>
                </a:cubicBezTo>
                <a:cubicBezTo>
                  <a:pt x="2939991" y="3901289"/>
                  <a:pt x="2933399" y="3934237"/>
                  <a:pt x="2926807" y="3960595"/>
                </a:cubicBezTo>
                <a:cubicBezTo>
                  <a:pt x="2920215" y="3986953"/>
                  <a:pt x="2913623" y="4033080"/>
                  <a:pt x="2913623" y="4033080"/>
                </a:cubicBezTo>
                <a:cubicBezTo>
                  <a:pt x="2847704" y="4079206"/>
                  <a:pt x="2847704" y="4079206"/>
                  <a:pt x="2847704" y="4079206"/>
                </a:cubicBezTo>
                <a:cubicBezTo>
                  <a:pt x="2748825" y="4085796"/>
                  <a:pt x="2748825" y="4085796"/>
                  <a:pt x="2748825" y="4085796"/>
                </a:cubicBezTo>
                <a:cubicBezTo>
                  <a:pt x="2748825" y="4085796"/>
                  <a:pt x="2729050" y="4098975"/>
                  <a:pt x="2702682" y="4098975"/>
                </a:cubicBezTo>
                <a:cubicBezTo>
                  <a:pt x="2676314" y="4105564"/>
                  <a:pt x="2656539" y="4164870"/>
                  <a:pt x="2656539" y="4164870"/>
                </a:cubicBezTo>
                <a:cubicBezTo>
                  <a:pt x="2597212" y="4197817"/>
                  <a:pt x="2597212" y="4230765"/>
                  <a:pt x="2610395" y="4257123"/>
                </a:cubicBezTo>
                <a:cubicBezTo>
                  <a:pt x="2623579" y="4283481"/>
                  <a:pt x="2623579" y="4309839"/>
                  <a:pt x="2610395" y="4336197"/>
                </a:cubicBezTo>
                <a:cubicBezTo>
                  <a:pt x="2597212" y="4355966"/>
                  <a:pt x="2630171" y="4388913"/>
                  <a:pt x="2584028" y="4395503"/>
                </a:cubicBezTo>
                <a:cubicBezTo>
                  <a:pt x="2537884" y="4402092"/>
                  <a:pt x="2524701" y="4408682"/>
                  <a:pt x="2498333" y="4415271"/>
                </a:cubicBezTo>
                <a:cubicBezTo>
                  <a:pt x="2471965" y="4415271"/>
                  <a:pt x="2471965" y="4415271"/>
                  <a:pt x="2471965" y="4415271"/>
                </a:cubicBezTo>
                <a:cubicBezTo>
                  <a:pt x="2386271" y="4448219"/>
                  <a:pt x="2386271" y="4448219"/>
                  <a:pt x="2386271" y="4448219"/>
                </a:cubicBezTo>
                <a:cubicBezTo>
                  <a:pt x="2386271" y="4448219"/>
                  <a:pt x="2359903" y="4514114"/>
                  <a:pt x="2412638" y="4566830"/>
                </a:cubicBezTo>
                <a:cubicBezTo>
                  <a:pt x="2478557" y="4639314"/>
                  <a:pt x="2478557" y="4639314"/>
                  <a:pt x="2478557" y="4639314"/>
                </a:cubicBezTo>
                <a:cubicBezTo>
                  <a:pt x="2478557" y="4639314"/>
                  <a:pt x="2544476" y="4678851"/>
                  <a:pt x="2518109" y="4678851"/>
                </a:cubicBezTo>
                <a:cubicBezTo>
                  <a:pt x="2485149" y="4678851"/>
                  <a:pt x="2419230" y="4685441"/>
                  <a:pt x="2419230" y="4685441"/>
                </a:cubicBezTo>
                <a:cubicBezTo>
                  <a:pt x="2392862" y="4626135"/>
                  <a:pt x="2392862" y="4626135"/>
                  <a:pt x="2392862" y="4626135"/>
                </a:cubicBezTo>
                <a:cubicBezTo>
                  <a:pt x="2346719" y="4560240"/>
                  <a:pt x="2346719" y="4560240"/>
                  <a:pt x="2346719" y="4560240"/>
                </a:cubicBezTo>
                <a:cubicBezTo>
                  <a:pt x="2346719" y="4507524"/>
                  <a:pt x="2346719" y="4507524"/>
                  <a:pt x="2346719" y="4507524"/>
                </a:cubicBezTo>
                <a:cubicBezTo>
                  <a:pt x="2300576" y="4454808"/>
                  <a:pt x="2300576" y="4454808"/>
                  <a:pt x="2300576" y="4454808"/>
                </a:cubicBezTo>
                <a:cubicBezTo>
                  <a:pt x="2267616" y="4415271"/>
                  <a:pt x="2267616" y="4415271"/>
                  <a:pt x="2267616" y="4415271"/>
                </a:cubicBezTo>
                <a:cubicBezTo>
                  <a:pt x="2267616" y="4415271"/>
                  <a:pt x="2188513" y="4369145"/>
                  <a:pt x="2181921" y="4402092"/>
                </a:cubicBezTo>
                <a:cubicBezTo>
                  <a:pt x="2168737" y="4421861"/>
                  <a:pt x="2168737" y="4421861"/>
                  <a:pt x="2162145" y="4421861"/>
                </a:cubicBezTo>
                <a:cubicBezTo>
                  <a:pt x="2162145" y="4421861"/>
                  <a:pt x="2162145" y="4421861"/>
                  <a:pt x="2162145" y="4448219"/>
                </a:cubicBezTo>
                <a:cubicBezTo>
                  <a:pt x="2162145" y="4494345"/>
                  <a:pt x="2195105" y="4487756"/>
                  <a:pt x="2162145" y="4494345"/>
                </a:cubicBezTo>
                <a:cubicBezTo>
                  <a:pt x="2122594" y="4507524"/>
                  <a:pt x="2122594" y="4507524"/>
                  <a:pt x="2122594" y="4507524"/>
                </a:cubicBezTo>
                <a:cubicBezTo>
                  <a:pt x="2056675" y="4435040"/>
                  <a:pt x="2056675" y="4435040"/>
                  <a:pt x="2056675" y="4435040"/>
                </a:cubicBezTo>
                <a:cubicBezTo>
                  <a:pt x="2030307" y="4435040"/>
                  <a:pt x="2003940" y="4474577"/>
                  <a:pt x="2003940" y="4474577"/>
                </a:cubicBezTo>
                <a:cubicBezTo>
                  <a:pt x="2003940" y="4474577"/>
                  <a:pt x="1957796" y="4481166"/>
                  <a:pt x="1938021" y="4500935"/>
                </a:cubicBezTo>
                <a:cubicBezTo>
                  <a:pt x="1918245" y="4520703"/>
                  <a:pt x="1918245" y="4520703"/>
                  <a:pt x="1918245" y="4520703"/>
                </a:cubicBezTo>
                <a:cubicBezTo>
                  <a:pt x="1918245" y="4520703"/>
                  <a:pt x="1852326" y="4553651"/>
                  <a:pt x="1839142" y="4573419"/>
                </a:cubicBezTo>
                <a:cubicBezTo>
                  <a:pt x="1825958" y="4599777"/>
                  <a:pt x="1819366" y="4632725"/>
                  <a:pt x="1819366" y="4632725"/>
                </a:cubicBezTo>
                <a:cubicBezTo>
                  <a:pt x="1839142" y="5159886"/>
                  <a:pt x="1839142" y="5159886"/>
                  <a:pt x="1839142" y="5159886"/>
                </a:cubicBezTo>
                <a:cubicBezTo>
                  <a:pt x="1792999" y="5166475"/>
                  <a:pt x="1792999" y="5166475"/>
                  <a:pt x="1792999" y="5166475"/>
                </a:cubicBezTo>
                <a:cubicBezTo>
                  <a:pt x="1792999" y="5074222"/>
                  <a:pt x="1792999" y="5074222"/>
                  <a:pt x="1792999" y="5074222"/>
                </a:cubicBezTo>
                <a:cubicBezTo>
                  <a:pt x="1792999" y="5074222"/>
                  <a:pt x="1766631" y="4988558"/>
                  <a:pt x="1773223" y="4968790"/>
                </a:cubicBezTo>
                <a:cubicBezTo>
                  <a:pt x="1773223" y="4942432"/>
                  <a:pt x="1753447" y="4843589"/>
                  <a:pt x="1753447" y="4843589"/>
                </a:cubicBezTo>
                <a:cubicBezTo>
                  <a:pt x="1773223" y="4738157"/>
                  <a:pt x="1773223" y="4738157"/>
                  <a:pt x="1773223" y="4738157"/>
                </a:cubicBezTo>
                <a:cubicBezTo>
                  <a:pt x="1766631" y="4678851"/>
                  <a:pt x="1766631" y="4678851"/>
                  <a:pt x="1766631" y="4678851"/>
                </a:cubicBezTo>
                <a:cubicBezTo>
                  <a:pt x="1694120" y="4639314"/>
                  <a:pt x="1694120" y="4639314"/>
                  <a:pt x="1694120" y="4639314"/>
                </a:cubicBezTo>
                <a:cubicBezTo>
                  <a:pt x="1694120" y="4639314"/>
                  <a:pt x="1634793" y="4599777"/>
                  <a:pt x="1641385" y="4652493"/>
                </a:cubicBezTo>
                <a:cubicBezTo>
                  <a:pt x="1647977" y="4705210"/>
                  <a:pt x="1628201" y="4738157"/>
                  <a:pt x="1628201" y="4738157"/>
                </a:cubicBezTo>
                <a:cubicBezTo>
                  <a:pt x="1582058" y="4757926"/>
                  <a:pt x="1549098" y="4738157"/>
                  <a:pt x="1562282" y="4711799"/>
                </a:cubicBezTo>
                <a:cubicBezTo>
                  <a:pt x="1575466" y="4692030"/>
                  <a:pt x="1575466" y="4692030"/>
                  <a:pt x="1575466" y="4692030"/>
                </a:cubicBezTo>
                <a:cubicBezTo>
                  <a:pt x="1582058" y="4612956"/>
                  <a:pt x="1582058" y="4612956"/>
                  <a:pt x="1582058" y="4612956"/>
                </a:cubicBezTo>
                <a:cubicBezTo>
                  <a:pt x="1535914" y="4580009"/>
                  <a:pt x="1535914" y="4580009"/>
                  <a:pt x="1535914" y="4580009"/>
                </a:cubicBezTo>
                <a:cubicBezTo>
                  <a:pt x="1535914" y="4580009"/>
                  <a:pt x="1529322" y="4553651"/>
                  <a:pt x="1502955" y="4533882"/>
                </a:cubicBezTo>
                <a:cubicBezTo>
                  <a:pt x="1483179" y="4507524"/>
                  <a:pt x="1483179" y="4507524"/>
                  <a:pt x="1483179" y="4507524"/>
                </a:cubicBezTo>
                <a:cubicBezTo>
                  <a:pt x="1390892" y="4461398"/>
                  <a:pt x="1390892" y="4461398"/>
                  <a:pt x="1390892" y="4461398"/>
                </a:cubicBezTo>
                <a:cubicBezTo>
                  <a:pt x="1390892" y="4461398"/>
                  <a:pt x="1357933" y="4494345"/>
                  <a:pt x="1344749" y="4514114"/>
                </a:cubicBezTo>
                <a:cubicBezTo>
                  <a:pt x="1331565" y="4540472"/>
                  <a:pt x="1285422" y="4553651"/>
                  <a:pt x="1285422" y="4553651"/>
                </a:cubicBezTo>
                <a:cubicBezTo>
                  <a:pt x="1206319" y="4553651"/>
                  <a:pt x="1206319" y="4553651"/>
                  <a:pt x="1206319" y="4553651"/>
                </a:cubicBezTo>
                <a:cubicBezTo>
                  <a:pt x="1160175" y="4527293"/>
                  <a:pt x="1160175" y="4527293"/>
                  <a:pt x="1160175" y="4527293"/>
                </a:cubicBezTo>
                <a:cubicBezTo>
                  <a:pt x="1140400" y="4448219"/>
                  <a:pt x="1140400" y="4448219"/>
                  <a:pt x="1140400" y="4448219"/>
                </a:cubicBezTo>
                <a:cubicBezTo>
                  <a:pt x="1140400" y="4448219"/>
                  <a:pt x="1127216" y="4421861"/>
                  <a:pt x="1100848" y="4402092"/>
                </a:cubicBezTo>
                <a:cubicBezTo>
                  <a:pt x="1081073" y="4375734"/>
                  <a:pt x="988786" y="4316428"/>
                  <a:pt x="988786" y="4316428"/>
                </a:cubicBezTo>
                <a:cubicBezTo>
                  <a:pt x="942643" y="4283481"/>
                  <a:pt x="942643" y="4283481"/>
                  <a:pt x="942643" y="4283481"/>
                </a:cubicBezTo>
                <a:cubicBezTo>
                  <a:pt x="942643" y="4283481"/>
                  <a:pt x="949234" y="4224175"/>
                  <a:pt x="949234" y="4197817"/>
                </a:cubicBezTo>
                <a:cubicBezTo>
                  <a:pt x="949234" y="4184638"/>
                  <a:pt x="955826" y="4184638"/>
                  <a:pt x="962418" y="4184638"/>
                </a:cubicBezTo>
                <a:cubicBezTo>
                  <a:pt x="969010" y="4184638"/>
                  <a:pt x="969010" y="4184638"/>
                  <a:pt x="942643" y="4171459"/>
                </a:cubicBezTo>
                <a:cubicBezTo>
                  <a:pt x="896499" y="4145101"/>
                  <a:pt x="955826" y="4164870"/>
                  <a:pt x="896499" y="4145101"/>
                </a:cubicBezTo>
                <a:cubicBezTo>
                  <a:pt x="837172" y="4125333"/>
                  <a:pt x="771253" y="4118743"/>
                  <a:pt x="804213" y="4079206"/>
                </a:cubicBezTo>
                <a:cubicBezTo>
                  <a:pt x="837172" y="4033080"/>
                  <a:pt x="837172" y="4033080"/>
                  <a:pt x="837172" y="4033080"/>
                </a:cubicBezTo>
                <a:cubicBezTo>
                  <a:pt x="837172" y="4033080"/>
                  <a:pt x="817396" y="3960595"/>
                  <a:pt x="791029" y="3973774"/>
                </a:cubicBezTo>
                <a:cubicBezTo>
                  <a:pt x="777845" y="3973774"/>
                  <a:pt x="771253" y="3973774"/>
                  <a:pt x="764661" y="3967185"/>
                </a:cubicBezTo>
                <a:cubicBezTo>
                  <a:pt x="758069" y="3960595"/>
                  <a:pt x="744885" y="3960595"/>
                  <a:pt x="725110" y="3986953"/>
                </a:cubicBezTo>
                <a:cubicBezTo>
                  <a:pt x="692150" y="4026490"/>
                  <a:pt x="731702" y="4000132"/>
                  <a:pt x="692150" y="4026490"/>
                </a:cubicBezTo>
                <a:cubicBezTo>
                  <a:pt x="646007" y="4052848"/>
                  <a:pt x="619639" y="4039669"/>
                  <a:pt x="619639" y="4039669"/>
                </a:cubicBezTo>
                <a:cubicBezTo>
                  <a:pt x="573496" y="3986953"/>
                  <a:pt x="573496" y="3986953"/>
                  <a:pt x="573496" y="3986953"/>
                </a:cubicBezTo>
                <a:cubicBezTo>
                  <a:pt x="593271" y="3934237"/>
                  <a:pt x="593271" y="3934237"/>
                  <a:pt x="593271" y="3934237"/>
                </a:cubicBezTo>
                <a:cubicBezTo>
                  <a:pt x="553720" y="3881521"/>
                  <a:pt x="566904" y="3848573"/>
                  <a:pt x="533944" y="3841984"/>
                </a:cubicBezTo>
                <a:cubicBezTo>
                  <a:pt x="494393" y="3835394"/>
                  <a:pt x="461433" y="3802447"/>
                  <a:pt x="461433" y="3802447"/>
                </a:cubicBezTo>
                <a:cubicBezTo>
                  <a:pt x="441658" y="3756320"/>
                  <a:pt x="441658" y="3756320"/>
                  <a:pt x="441658" y="3756320"/>
                </a:cubicBezTo>
                <a:cubicBezTo>
                  <a:pt x="441658" y="3756320"/>
                  <a:pt x="408698" y="3631120"/>
                  <a:pt x="375739" y="3637709"/>
                </a:cubicBezTo>
                <a:cubicBezTo>
                  <a:pt x="362555" y="3637709"/>
                  <a:pt x="355963" y="3631120"/>
                  <a:pt x="342779" y="3624530"/>
                </a:cubicBezTo>
                <a:cubicBezTo>
                  <a:pt x="336187" y="3617941"/>
                  <a:pt x="323003" y="3611351"/>
                  <a:pt x="309820" y="3611351"/>
                </a:cubicBezTo>
                <a:cubicBezTo>
                  <a:pt x="283452" y="3617941"/>
                  <a:pt x="204349" y="3611351"/>
                  <a:pt x="204349" y="3611351"/>
                </a:cubicBezTo>
                <a:cubicBezTo>
                  <a:pt x="138430" y="3558635"/>
                  <a:pt x="138430" y="3558635"/>
                  <a:pt x="138430" y="3558635"/>
                </a:cubicBezTo>
                <a:cubicBezTo>
                  <a:pt x="138430" y="3558635"/>
                  <a:pt x="138430" y="3538866"/>
                  <a:pt x="151614" y="3512508"/>
                </a:cubicBezTo>
                <a:cubicBezTo>
                  <a:pt x="164798" y="3492740"/>
                  <a:pt x="164798" y="3492740"/>
                  <a:pt x="164798" y="3492740"/>
                </a:cubicBezTo>
                <a:cubicBezTo>
                  <a:pt x="164798" y="3492740"/>
                  <a:pt x="158206" y="3505919"/>
                  <a:pt x="105470" y="3492740"/>
                </a:cubicBezTo>
                <a:cubicBezTo>
                  <a:pt x="52735" y="3486150"/>
                  <a:pt x="39551" y="3433434"/>
                  <a:pt x="39551" y="3433434"/>
                </a:cubicBezTo>
                <a:cubicBezTo>
                  <a:pt x="39551" y="3433434"/>
                  <a:pt x="59327" y="3400487"/>
                  <a:pt x="39551" y="3360950"/>
                </a:cubicBezTo>
                <a:cubicBezTo>
                  <a:pt x="26368" y="3328002"/>
                  <a:pt x="0" y="3229160"/>
                  <a:pt x="0" y="3229160"/>
                </a:cubicBezTo>
                <a:cubicBezTo>
                  <a:pt x="32959" y="3176444"/>
                  <a:pt x="32959" y="3176444"/>
                  <a:pt x="32959" y="3176444"/>
                </a:cubicBezTo>
                <a:cubicBezTo>
                  <a:pt x="112062" y="3117138"/>
                  <a:pt x="112062" y="3117138"/>
                  <a:pt x="112062" y="3117138"/>
                </a:cubicBezTo>
                <a:cubicBezTo>
                  <a:pt x="145022" y="3071011"/>
                  <a:pt x="158206" y="2978758"/>
                  <a:pt x="158206" y="2978758"/>
                </a:cubicBezTo>
                <a:cubicBezTo>
                  <a:pt x="210941" y="2965579"/>
                  <a:pt x="224125" y="2952400"/>
                  <a:pt x="257084" y="2952400"/>
                </a:cubicBezTo>
                <a:cubicBezTo>
                  <a:pt x="296636" y="2952400"/>
                  <a:pt x="296636" y="2932632"/>
                  <a:pt x="336187" y="2939221"/>
                </a:cubicBezTo>
                <a:cubicBezTo>
                  <a:pt x="369147" y="2945811"/>
                  <a:pt x="382330" y="2919453"/>
                  <a:pt x="382330" y="2919453"/>
                </a:cubicBezTo>
                <a:cubicBezTo>
                  <a:pt x="355963" y="2879916"/>
                  <a:pt x="342779" y="2853558"/>
                  <a:pt x="316411" y="2840379"/>
                </a:cubicBezTo>
                <a:cubicBezTo>
                  <a:pt x="296636" y="2827200"/>
                  <a:pt x="276860" y="2787662"/>
                  <a:pt x="276860" y="2787662"/>
                </a:cubicBezTo>
                <a:cubicBezTo>
                  <a:pt x="276860" y="2701999"/>
                  <a:pt x="276860" y="2701999"/>
                  <a:pt x="276860" y="2701999"/>
                </a:cubicBezTo>
                <a:cubicBezTo>
                  <a:pt x="276860" y="2701999"/>
                  <a:pt x="250492" y="2649283"/>
                  <a:pt x="263676" y="2622925"/>
                </a:cubicBezTo>
                <a:cubicBezTo>
                  <a:pt x="276860" y="2603156"/>
                  <a:pt x="210941" y="2622925"/>
                  <a:pt x="276860" y="2603156"/>
                </a:cubicBezTo>
                <a:cubicBezTo>
                  <a:pt x="342779" y="2583388"/>
                  <a:pt x="342779" y="2583388"/>
                  <a:pt x="342779" y="2583388"/>
                </a:cubicBezTo>
                <a:cubicBezTo>
                  <a:pt x="355963" y="2517493"/>
                  <a:pt x="355963" y="2517493"/>
                  <a:pt x="355963" y="2517493"/>
                </a:cubicBezTo>
                <a:cubicBezTo>
                  <a:pt x="355963" y="2431829"/>
                  <a:pt x="355963" y="2431829"/>
                  <a:pt x="355963" y="2431829"/>
                </a:cubicBezTo>
                <a:cubicBezTo>
                  <a:pt x="408698" y="2398881"/>
                  <a:pt x="408698" y="2398881"/>
                  <a:pt x="408698" y="2398881"/>
                </a:cubicBezTo>
                <a:cubicBezTo>
                  <a:pt x="474617" y="2372523"/>
                  <a:pt x="474617" y="2372523"/>
                  <a:pt x="474617" y="2372523"/>
                </a:cubicBezTo>
                <a:cubicBezTo>
                  <a:pt x="547128" y="2332986"/>
                  <a:pt x="547128" y="2332986"/>
                  <a:pt x="547128" y="2332986"/>
                </a:cubicBezTo>
                <a:cubicBezTo>
                  <a:pt x="553720" y="2240733"/>
                  <a:pt x="553720" y="2240733"/>
                  <a:pt x="553720" y="2240733"/>
                </a:cubicBezTo>
                <a:cubicBezTo>
                  <a:pt x="487801" y="2214375"/>
                  <a:pt x="487801" y="2214375"/>
                  <a:pt x="487801" y="2214375"/>
                </a:cubicBezTo>
                <a:cubicBezTo>
                  <a:pt x="487801" y="2214375"/>
                  <a:pt x="481209" y="2122122"/>
                  <a:pt x="507577" y="2115533"/>
                </a:cubicBezTo>
                <a:cubicBezTo>
                  <a:pt x="540536" y="2115533"/>
                  <a:pt x="586680" y="2082585"/>
                  <a:pt x="586680" y="2082585"/>
                </a:cubicBezTo>
                <a:cubicBezTo>
                  <a:pt x="586680" y="2082585"/>
                  <a:pt x="652599" y="2108943"/>
                  <a:pt x="659191" y="2075995"/>
                </a:cubicBezTo>
                <a:cubicBezTo>
                  <a:pt x="665782" y="2049637"/>
                  <a:pt x="672374" y="2023279"/>
                  <a:pt x="678966" y="1990332"/>
                </a:cubicBezTo>
                <a:cubicBezTo>
                  <a:pt x="685558" y="1957384"/>
                  <a:pt x="725110" y="1884900"/>
                  <a:pt x="725110" y="1884900"/>
                </a:cubicBezTo>
                <a:cubicBezTo>
                  <a:pt x="725110" y="1884900"/>
                  <a:pt x="777845" y="1851952"/>
                  <a:pt x="804213" y="1865131"/>
                </a:cubicBezTo>
                <a:cubicBezTo>
                  <a:pt x="823988" y="1878310"/>
                  <a:pt x="856948" y="1884900"/>
                  <a:pt x="896499" y="1891489"/>
                </a:cubicBezTo>
                <a:cubicBezTo>
                  <a:pt x="929459" y="1898079"/>
                  <a:pt x="922867" y="1911258"/>
                  <a:pt x="969010" y="1911258"/>
                </a:cubicBezTo>
                <a:cubicBezTo>
                  <a:pt x="1015154" y="1917847"/>
                  <a:pt x="1074481" y="1937616"/>
                  <a:pt x="1074481" y="1911258"/>
                </a:cubicBezTo>
                <a:cubicBezTo>
                  <a:pt x="1081073" y="1884900"/>
                  <a:pt x="1114032" y="1851952"/>
                  <a:pt x="1114032" y="1825594"/>
                </a:cubicBezTo>
                <a:cubicBezTo>
                  <a:pt x="1107440" y="1799236"/>
                  <a:pt x="1146992" y="1733341"/>
                  <a:pt x="1146992" y="1733341"/>
                </a:cubicBezTo>
                <a:cubicBezTo>
                  <a:pt x="1239278" y="1739931"/>
                  <a:pt x="1239278" y="1739931"/>
                  <a:pt x="1239278" y="1739931"/>
                </a:cubicBezTo>
                <a:cubicBezTo>
                  <a:pt x="1245870" y="1786057"/>
                  <a:pt x="1245870" y="1786057"/>
                  <a:pt x="1245870" y="1786057"/>
                </a:cubicBezTo>
                <a:cubicBezTo>
                  <a:pt x="1245870" y="1786057"/>
                  <a:pt x="1259054" y="1845363"/>
                  <a:pt x="1239278" y="1865131"/>
                </a:cubicBezTo>
                <a:cubicBezTo>
                  <a:pt x="1212911" y="1884900"/>
                  <a:pt x="1206319" y="1931026"/>
                  <a:pt x="1232686" y="1931026"/>
                </a:cubicBezTo>
                <a:cubicBezTo>
                  <a:pt x="1259054" y="1937616"/>
                  <a:pt x="1456811" y="1937616"/>
                  <a:pt x="1437036" y="1924437"/>
                </a:cubicBezTo>
                <a:cubicBezTo>
                  <a:pt x="1423852" y="1911258"/>
                  <a:pt x="1423852" y="1911258"/>
                  <a:pt x="1423852" y="1911258"/>
                </a:cubicBezTo>
                <a:cubicBezTo>
                  <a:pt x="1509547" y="1759699"/>
                  <a:pt x="1509547" y="1759699"/>
                  <a:pt x="1509547" y="1759699"/>
                </a:cubicBezTo>
                <a:cubicBezTo>
                  <a:pt x="1509547" y="1759699"/>
                  <a:pt x="1397484" y="1746520"/>
                  <a:pt x="1443628" y="1594961"/>
                </a:cubicBezTo>
                <a:cubicBezTo>
                  <a:pt x="1451868" y="1571898"/>
                  <a:pt x="1456811" y="1555836"/>
                  <a:pt x="1459489" y="1545025"/>
                </a:cubicBezTo>
                <a:lnTo>
                  <a:pt x="1461715" y="1526922"/>
                </a:lnTo>
                <a:lnTo>
                  <a:pt x="1488123" y="1496942"/>
                </a:lnTo>
                <a:cubicBezTo>
                  <a:pt x="1506251" y="1477998"/>
                  <a:pt x="1522730" y="1463171"/>
                  <a:pt x="1522730" y="1463171"/>
                </a:cubicBezTo>
                <a:close/>
                <a:moveTo>
                  <a:pt x="2832694" y="1433993"/>
                </a:moveTo>
                <a:cubicBezTo>
                  <a:pt x="2837256" y="1432473"/>
                  <a:pt x="2842121" y="1433283"/>
                  <a:pt x="2846987" y="1438149"/>
                </a:cubicBezTo>
                <a:cubicBezTo>
                  <a:pt x="2834012" y="1470586"/>
                  <a:pt x="2834012" y="1470586"/>
                  <a:pt x="2834012" y="1470586"/>
                </a:cubicBezTo>
                <a:cubicBezTo>
                  <a:pt x="2821037" y="1477073"/>
                  <a:pt x="2808063" y="1464098"/>
                  <a:pt x="2808063" y="1464098"/>
                </a:cubicBezTo>
                <a:cubicBezTo>
                  <a:pt x="2808063" y="1464098"/>
                  <a:pt x="2819010" y="1438554"/>
                  <a:pt x="2832694" y="1433993"/>
                </a:cubicBezTo>
                <a:close/>
                <a:moveTo>
                  <a:pt x="3278763" y="1399123"/>
                </a:moveTo>
                <a:cubicBezTo>
                  <a:pt x="3284934" y="1398814"/>
                  <a:pt x="3289047" y="1401697"/>
                  <a:pt x="3289047" y="1409935"/>
                </a:cubicBezTo>
                <a:cubicBezTo>
                  <a:pt x="3289047" y="1409935"/>
                  <a:pt x="3282465" y="1449477"/>
                  <a:pt x="3242974" y="1436296"/>
                </a:cubicBezTo>
                <a:cubicBezTo>
                  <a:pt x="3190319" y="1469248"/>
                  <a:pt x="3190319" y="1469248"/>
                  <a:pt x="3190319" y="1469248"/>
                </a:cubicBezTo>
                <a:cubicBezTo>
                  <a:pt x="3104755" y="1495609"/>
                  <a:pt x="3104755" y="1495609"/>
                  <a:pt x="3104755" y="1495609"/>
                </a:cubicBezTo>
                <a:cubicBezTo>
                  <a:pt x="3038937" y="1508789"/>
                  <a:pt x="3038937" y="1508789"/>
                  <a:pt x="3038937" y="1508789"/>
                </a:cubicBezTo>
                <a:lnTo>
                  <a:pt x="2966537" y="1554921"/>
                </a:lnTo>
                <a:cubicBezTo>
                  <a:pt x="2966537" y="1554921"/>
                  <a:pt x="2992864" y="1508789"/>
                  <a:pt x="3025773" y="1502199"/>
                </a:cubicBezTo>
                <a:cubicBezTo>
                  <a:pt x="3078428" y="1489018"/>
                  <a:pt x="3078428" y="1489018"/>
                  <a:pt x="3078428" y="1489018"/>
                </a:cubicBezTo>
                <a:cubicBezTo>
                  <a:pt x="3157410" y="1462657"/>
                  <a:pt x="3157410" y="1462657"/>
                  <a:pt x="3157410" y="1462657"/>
                </a:cubicBezTo>
                <a:cubicBezTo>
                  <a:pt x="3223228" y="1429706"/>
                  <a:pt x="3223228" y="1429706"/>
                  <a:pt x="3223228" y="1429706"/>
                </a:cubicBezTo>
                <a:cubicBezTo>
                  <a:pt x="3223228" y="1429706"/>
                  <a:pt x="3260252" y="1400050"/>
                  <a:pt x="3278763" y="1399123"/>
                </a:cubicBezTo>
                <a:close/>
                <a:moveTo>
                  <a:pt x="3040257" y="1218887"/>
                </a:moveTo>
                <a:cubicBezTo>
                  <a:pt x="3042733" y="1219819"/>
                  <a:pt x="3044384" y="1222305"/>
                  <a:pt x="3044384" y="1227278"/>
                </a:cubicBezTo>
                <a:lnTo>
                  <a:pt x="2938734" y="1293577"/>
                </a:lnTo>
                <a:cubicBezTo>
                  <a:pt x="2938734" y="1293577"/>
                  <a:pt x="2938734" y="1293577"/>
                  <a:pt x="2984956" y="1253797"/>
                </a:cubicBezTo>
                <a:cubicBezTo>
                  <a:pt x="2984956" y="1253797"/>
                  <a:pt x="2984956" y="1253797"/>
                  <a:pt x="3017971" y="1227278"/>
                </a:cubicBezTo>
                <a:cubicBezTo>
                  <a:pt x="3017971" y="1227278"/>
                  <a:pt x="3032828" y="1216090"/>
                  <a:pt x="3040257" y="1218887"/>
                </a:cubicBezTo>
                <a:close/>
                <a:moveTo>
                  <a:pt x="3577972" y="974958"/>
                </a:moveTo>
                <a:cubicBezTo>
                  <a:pt x="3577972" y="974958"/>
                  <a:pt x="3597656" y="1001648"/>
                  <a:pt x="3571410" y="1008321"/>
                </a:cubicBezTo>
                <a:cubicBezTo>
                  <a:pt x="3532042" y="1035011"/>
                  <a:pt x="3532042" y="1035011"/>
                  <a:pt x="3532042" y="1035011"/>
                </a:cubicBezTo>
                <a:cubicBezTo>
                  <a:pt x="3532042" y="1035011"/>
                  <a:pt x="3453305" y="1101737"/>
                  <a:pt x="3433620" y="1081719"/>
                </a:cubicBezTo>
                <a:cubicBezTo>
                  <a:pt x="3538603" y="1008321"/>
                  <a:pt x="3538603" y="1008321"/>
                  <a:pt x="3538603" y="1008321"/>
                </a:cubicBezTo>
                <a:cubicBezTo>
                  <a:pt x="3538603" y="1008321"/>
                  <a:pt x="3564849" y="968285"/>
                  <a:pt x="3577972" y="974958"/>
                </a:cubicBezTo>
                <a:close/>
                <a:moveTo>
                  <a:pt x="3116672" y="937703"/>
                </a:moveTo>
                <a:cubicBezTo>
                  <a:pt x="3116672" y="937703"/>
                  <a:pt x="3077351" y="1016345"/>
                  <a:pt x="3024923" y="1029452"/>
                </a:cubicBezTo>
                <a:cubicBezTo>
                  <a:pt x="3116672" y="937703"/>
                  <a:pt x="3116672" y="937703"/>
                  <a:pt x="3116672" y="937703"/>
                </a:cubicBezTo>
                <a:close/>
                <a:moveTo>
                  <a:pt x="3049945" y="929362"/>
                </a:moveTo>
                <a:lnTo>
                  <a:pt x="2944295" y="1040572"/>
                </a:lnTo>
                <a:lnTo>
                  <a:pt x="2985999" y="990527"/>
                </a:lnTo>
                <a:lnTo>
                  <a:pt x="3049945" y="929362"/>
                </a:lnTo>
                <a:close/>
                <a:moveTo>
                  <a:pt x="3873636" y="467839"/>
                </a:moveTo>
                <a:cubicBezTo>
                  <a:pt x="3873636" y="467839"/>
                  <a:pt x="3873636" y="467839"/>
                  <a:pt x="3886803" y="467839"/>
                </a:cubicBezTo>
                <a:cubicBezTo>
                  <a:pt x="3886803" y="467839"/>
                  <a:pt x="3886803" y="467839"/>
                  <a:pt x="3873636" y="494178"/>
                </a:cubicBezTo>
                <a:cubicBezTo>
                  <a:pt x="3867053" y="507348"/>
                  <a:pt x="3840719" y="513933"/>
                  <a:pt x="3840719" y="513933"/>
                </a:cubicBezTo>
                <a:cubicBezTo>
                  <a:pt x="3840719" y="513933"/>
                  <a:pt x="3840719" y="513933"/>
                  <a:pt x="3728800" y="612705"/>
                </a:cubicBezTo>
                <a:cubicBezTo>
                  <a:pt x="3728800" y="612705"/>
                  <a:pt x="3728800" y="612705"/>
                  <a:pt x="3551047" y="770741"/>
                </a:cubicBezTo>
                <a:cubicBezTo>
                  <a:pt x="3551047" y="770741"/>
                  <a:pt x="3551047" y="770741"/>
                  <a:pt x="3472046" y="816835"/>
                </a:cubicBezTo>
                <a:cubicBezTo>
                  <a:pt x="3472046" y="816835"/>
                  <a:pt x="3472046" y="816835"/>
                  <a:pt x="3425962" y="862929"/>
                </a:cubicBezTo>
                <a:cubicBezTo>
                  <a:pt x="3425962" y="862929"/>
                  <a:pt x="3425962" y="862929"/>
                  <a:pt x="3366710" y="935362"/>
                </a:cubicBezTo>
                <a:cubicBezTo>
                  <a:pt x="3366710" y="935362"/>
                  <a:pt x="3366710" y="935362"/>
                  <a:pt x="3327210" y="981456"/>
                </a:cubicBezTo>
                <a:cubicBezTo>
                  <a:pt x="3327210" y="981456"/>
                  <a:pt x="3327210" y="981456"/>
                  <a:pt x="3281126" y="1020965"/>
                </a:cubicBezTo>
                <a:cubicBezTo>
                  <a:pt x="3281126" y="1020965"/>
                  <a:pt x="3281126" y="1020965"/>
                  <a:pt x="3188957" y="1093398"/>
                </a:cubicBezTo>
                <a:cubicBezTo>
                  <a:pt x="3188957" y="1093398"/>
                  <a:pt x="3215291" y="1047304"/>
                  <a:pt x="3221874" y="1040719"/>
                </a:cubicBezTo>
                <a:cubicBezTo>
                  <a:pt x="3221874" y="1040719"/>
                  <a:pt x="3221874" y="1040719"/>
                  <a:pt x="3248208" y="1014380"/>
                </a:cubicBezTo>
                <a:cubicBezTo>
                  <a:pt x="3248208" y="1014380"/>
                  <a:pt x="3248208" y="1014380"/>
                  <a:pt x="3267959" y="994625"/>
                </a:cubicBezTo>
                <a:cubicBezTo>
                  <a:pt x="3267959" y="994625"/>
                  <a:pt x="3267959" y="994625"/>
                  <a:pt x="3294292" y="974871"/>
                </a:cubicBezTo>
                <a:cubicBezTo>
                  <a:pt x="3294292" y="974871"/>
                  <a:pt x="3294292" y="974871"/>
                  <a:pt x="3314043" y="961701"/>
                </a:cubicBezTo>
                <a:cubicBezTo>
                  <a:pt x="3314043" y="961701"/>
                  <a:pt x="3314043" y="961701"/>
                  <a:pt x="3346960" y="922192"/>
                </a:cubicBezTo>
                <a:cubicBezTo>
                  <a:pt x="3346960" y="922192"/>
                  <a:pt x="3346960" y="922192"/>
                  <a:pt x="3406211" y="862929"/>
                </a:cubicBezTo>
                <a:cubicBezTo>
                  <a:pt x="3406211" y="862929"/>
                  <a:pt x="3406211" y="862929"/>
                  <a:pt x="3432545" y="843174"/>
                </a:cubicBezTo>
                <a:cubicBezTo>
                  <a:pt x="3432545" y="843174"/>
                  <a:pt x="3504963" y="783911"/>
                  <a:pt x="3518130" y="770741"/>
                </a:cubicBezTo>
                <a:cubicBezTo>
                  <a:pt x="3531297" y="757572"/>
                  <a:pt x="3537880" y="757572"/>
                  <a:pt x="3537880" y="757572"/>
                </a:cubicBezTo>
                <a:cubicBezTo>
                  <a:pt x="3537880" y="757572"/>
                  <a:pt x="3564214" y="744402"/>
                  <a:pt x="3570797" y="737817"/>
                </a:cubicBezTo>
                <a:cubicBezTo>
                  <a:pt x="3577381" y="731232"/>
                  <a:pt x="3583964" y="724647"/>
                  <a:pt x="3597131" y="711478"/>
                </a:cubicBezTo>
                <a:cubicBezTo>
                  <a:pt x="3610298" y="698308"/>
                  <a:pt x="3623465" y="691723"/>
                  <a:pt x="3636632" y="678554"/>
                </a:cubicBezTo>
                <a:cubicBezTo>
                  <a:pt x="3643215" y="665384"/>
                  <a:pt x="3682716" y="639045"/>
                  <a:pt x="3682716" y="639045"/>
                </a:cubicBezTo>
                <a:cubicBezTo>
                  <a:pt x="3682716" y="639045"/>
                  <a:pt x="3682716" y="639045"/>
                  <a:pt x="3722217" y="606120"/>
                </a:cubicBezTo>
                <a:cubicBezTo>
                  <a:pt x="3722217" y="606120"/>
                  <a:pt x="3827552" y="507348"/>
                  <a:pt x="3834136" y="500763"/>
                </a:cubicBezTo>
                <a:cubicBezTo>
                  <a:pt x="3834136" y="494178"/>
                  <a:pt x="3853886" y="487593"/>
                  <a:pt x="3853886" y="487593"/>
                </a:cubicBezTo>
                <a:cubicBezTo>
                  <a:pt x="3853886" y="487593"/>
                  <a:pt x="3860469" y="481009"/>
                  <a:pt x="3873636" y="467839"/>
                </a:cubicBezTo>
                <a:close/>
                <a:moveTo>
                  <a:pt x="2746897" y="423355"/>
                </a:moveTo>
                <a:lnTo>
                  <a:pt x="2760799" y="437257"/>
                </a:lnTo>
                <a:lnTo>
                  <a:pt x="2741336" y="448378"/>
                </a:lnTo>
                <a:lnTo>
                  <a:pt x="2741336" y="428916"/>
                </a:lnTo>
                <a:lnTo>
                  <a:pt x="2746897" y="423355"/>
                </a:lnTo>
                <a:close/>
                <a:moveTo>
                  <a:pt x="2272464" y="95"/>
                </a:moveTo>
                <a:cubicBezTo>
                  <a:pt x="2284975" y="1034"/>
                  <a:pt x="2299274" y="8540"/>
                  <a:pt x="2299274" y="8540"/>
                </a:cubicBezTo>
                <a:lnTo>
                  <a:pt x="2273854" y="28558"/>
                </a:lnTo>
                <a:cubicBezTo>
                  <a:pt x="2273854" y="28558"/>
                  <a:pt x="2273854" y="28558"/>
                  <a:pt x="2254790" y="28558"/>
                </a:cubicBezTo>
                <a:cubicBezTo>
                  <a:pt x="2254790" y="28558"/>
                  <a:pt x="2254790" y="8540"/>
                  <a:pt x="2261145" y="1868"/>
                </a:cubicBezTo>
                <a:cubicBezTo>
                  <a:pt x="2264322" y="200"/>
                  <a:pt x="2268294" y="-217"/>
                  <a:pt x="2272464" y="95"/>
                </a:cubicBezTo>
                <a:close/>
              </a:path>
            </a:pathLst>
          </a:custGeom>
          <a:solidFill>
            <a:schemeClr val="accent4"/>
          </a:solidFill>
          <a:ln>
            <a:noFill/>
          </a:ln>
        </p:spPr>
        <p:txBody>
          <a:bodyPr/>
          <a:lstStyle/>
          <a:p>
            <a:endParaRPr lang="zh-CN" altLang="en-US"/>
          </a:p>
        </p:txBody>
      </p:sp>
      <p:sp>
        <p:nvSpPr>
          <p:cNvPr id="26" name="任意多边形 65"/>
          <p:cNvSpPr/>
          <p:nvPr/>
        </p:nvSpPr>
        <p:spPr bwMode="auto">
          <a:xfrm>
            <a:off x="2823823" y="268393"/>
            <a:ext cx="3516312" cy="3792538"/>
          </a:xfrm>
          <a:custGeom>
            <a:avLst/>
            <a:gdLst>
              <a:gd name="T0" fmla="*/ 3598095 w 4757024"/>
              <a:gd name="T1" fmla="*/ 3914607 h 5166475"/>
              <a:gd name="T2" fmla="*/ 3828564 w 4757024"/>
              <a:gd name="T3" fmla="*/ 4006650 h 5166475"/>
              <a:gd name="T4" fmla="*/ 4203899 w 4757024"/>
              <a:gd name="T5" fmla="*/ 4190736 h 5166475"/>
              <a:gd name="T6" fmla="*/ 4671421 w 4757024"/>
              <a:gd name="T7" fmla="*/ 4394546 h 5166475"/>
              <a:gd name="T8" fmla="*/ 4664837 w 4757024"/>
              <a:gd name="T9" fmla="*/ 4414270 h 5166475"/>
              <a:gd name="T10" fmla="*/ 3828564 w 4757024"/>
              <a:gd name="T11" fmla="*/ 4046097 h 5166475"/>
              <a:gd name="T12" fmla="*/ 3920167 w 4757024"/>
              <a:gd name="T13" fmla="*/ 3840292 h 5166475"/>
              <a:gd name="T14" fmla="*/ 4349199 w 4757024"/>
              <a:gd name="T15" fmla="*/ 1746171 h 5166475"/>
              <a:gd name="T16" fmla="*/ 3913736 w 4757024"/>
              <a:gd name="T17" fmla="*/ 1838272 h 5166475"/>
              <a:gd name="T18" fmla="*/ 2840234 w 4757024"/>
              <a:gd name="T19" fmla="*/ 1581930 h 5166475"/>
              <a:gd name="T20" fmla="*/ 1461715 w 4757024"/>
              <a:gd name="T21" fmla="*/ 1526922 h 5166475"/>
              <a:gd name="T22" fmla="*/ 1522730 w 4757024"/>
              <a:gd name="T23" fmla="*/ 1463171 h 5166475"/>
              <a:gd name="T24" fmla="*/ 1568874 w 4757024"/>
              <a:gd name="T25" fmla="*/ 1779468 h 5166475"/>
              <a:gd name="T26" fmla="*/ 2010532 w 4757024"/>
              <a:gd name="T27" fmla="*/ 1838773 h 5166475"/>
              <a:gd name="T28" fmla="*/ 2465373 w 4757024"/>
              <a:gd name="T29" fmla="*/ 1634498 h 5166475"/>
              <a:gd name="T30" fmla="*/ 2491741 w 4757024"/>
              <a:gd name="T31" fmla="*/ 2082585 h 5166475"/>
              <a:gd name="T32" fmla="*/ 2887256 w 4757024"/>
              <a:gd name="T33" fmla="*/ 2425239 h 5166475"/>
              <a:gd name="T34" fmla="*/ 2966358 w 4757024"/>
              <a:gd name="T35" fmla="*/ 2471366 h 5166475"/>
              <a:gd name="T36" fmla="*/ 2887256 w 4757024"/>
              <a:gd name="T37" fmla="*/ 2754715 h 5166475"/>
              <a:gd name="T38" fmla="*/ 3065237 w 4757024"/>
              <a:gd name="T39" fmla="*/ 2945811 h 5166475"/>
              <a:gd name="T40" fmla="*/ 3157524 w 4757024"/>
              <a:gd name="T41" fmla="*/ 3262107 h 5166475"/>
              <a:gd name="T42" fmla="*/ 3144340 w 4757024"/>
              <a:gd name="T43" fmla="*/ 3677246 h 5166475"/>
              <a:gd name="T44" fmla="*/ 2939991 w 4757024"/>
              <a:gd name="T45" fmla="*/ 3901289 h 5166475"/>
              <a:gd name="T46" fmla="*/ 2702682 w 4757024"/>
              <a:gd name="T47" fmla="*/ 4098975 h 5166475"/>
              <a:gd name="T48" fmla="*/ 2498333 w 4757024"/>
              <a:gd name="T49" fmla="*/ 4415271 h 5166475"/>
              <a:gd name="T50" fmla="*/ 2518109 w 4757024"/>
              <a:gd name="T51" fmla="*/ 4678851 h 5166475"/>
              <a:gd name="T52" fmla="*/ 2300576 w 4757024"/>
              <a:gd name="T53" fmla="*/ 4454808 h 5166475"/>
              <a:gd name="T54" fmla="*/ 2162145 w 4757024"/>
              <a:gd name="T55" fmla="*/ 4494345 h 5166475"/>
              <a:gd name="T56" fmla="*/ 1918245 w 4757024"/>
              <a:gd name="T57" fmla="*/ 4520703 h 5166475"/>
              <a:gd name="T58" fmla="*/ 1792999 w 4757024"/>
              <a:gd name="T59" fmla="*/ 5074222 h 5166475"/>
              <a:gd name="T60" fmla="*/ 1694120 w 4757024"/>
              <a:gd name="T61" fmla="*/ 4639314 h 5166475"/>
              <a:gd name="T62" fmla="*/ 1582058 w 4757024"/>
              <a:gd name="T63" fmla="*/ 4612956 h 5166475"/>
              <a:gd name="T64" fmla="*/ 1344749 w 4757024"/>
              <a:gd name="T65" fmla="*/ 4514114 h 5166475"/>
              <a:gd name="T66" fmla="*/ 1100848 w 4757024"/>
              <a:gd name="T67" fmla="*/ 4402092 h 5166475"/>
              <a:gd name="T68" fmla="*/ 942643 w 4757024"/>
              <a:gd name="T69" fmla="*/ 4171459 h 5166475"/>
              <a:gd name="T70" fmla="*/ 764661 w 4757024"/>
              <a:gd name="T71" fmla="*/ 3967185 h 5166475"/>
              <a:gd name="T72" fmla="*/ 593271 w 4757024"/>
              <a:gd name="T73" fmla="*/ 3934237 h 5166475"/>
              <a:gd name="T74" fmla="*/ 342779 w 4757024"/>
              <a:gd name="T75" fmla="*/ 3624530 h 5166475"/>
              <a:gd name="T76" fmla="*/ 164798 w 4757024"/>
              <a:gd name="T77" fmla="*/ 3492740 h 5166475"/>
              <a:gd name="T78" fmla="*/ 32959 w 4757024"/>
              <a:gd name="T79" fmla="*/ 3176444 h 5166475"/>
              <a:gd name="T80" fmla="*/ 382330 w 4757024"/>
              <a:gd name="T81" fmla="*/ 2919453 h 5166475"/>
              <a:gd name="T82" fmla="*/ 276860 w 4757024"/>
              <a:gd name="T83" fmla="*/ 2603156 h 5166475"/>
              <a:gd name="T84" fmla="*/ 474617 w 4757024"/>
              <a:gd name="T85" fmla="*/ 2372523 h 5166475"/>
              <a:gd name="T86" fmla="*/ 586680 w 4757024"/>
              <a:gd name="T87" fmla="*/ 2082585 h 5166475"/>
              <a:gd name="T88" fmla="*/ 896499 w 4757024"/>
              <a:gd name="T89" fmla="*/ 1891489 h 5166475"/>
              <a:gd name="T90" fmla="*/ 1239278 w 4757024"/>
              <a:gd name="T91" fmla="*/ 1739931 h 5166475"/>
              <a:gd name="T92" fmla="*/ 1423852 w 4757024"/>
              <a:gd name="T93" fmla="*/ 1911258 h 5166475"/>
              <a:gd name="T94" fmla="*/ 1488123 w 4757024"/>
              <a:gd name="T95" fmla="*/ 1496942 h 5166475"/>
              <a:gd name="T96" fmla="*/ 2808063 w 4757024"/>
              <a:gd name="T97" fmla="*/ 1464098 h 5166475"/>
              <a:gd name="T98" fmla="*/ 3190319 w 4757024"/>
              <a:gd name="T99" fmla="*/ 1469248 h 5166475"/>
              <a:gd name="T100" fmla="*/ 3078428 w 4757024"/>
              <a:gd name="T101" fmla="*/ 1489018 h 5166475"/>
              <a:gd name="T102" fmla="*/ 3044384 w 4757024"/>
              <a:gd name="T103" fmla="*/ 1227278 h 5166475"/>
              <a:gd name="T104" fmla="*/ 3577972 w 4757024"/>
              <a:gd name="T105" fmla="*/ 974958 h 5166475"/>
              <a:gd name="T106" fmla="*/ 3577972 w 4757024"/>
              <a:gd name="T107" fmla="*/ 974958 h 5166475"/>
              <a:gd name="T108" fmla="*/ 2944295 w 4757024"/>
              <a:gd name="T109" fmla="*/ 1040572 h 5166475"/>
              <a:gd name="T110" fmla="*/ 3873636 w 4757024"/>
              <a:gd name="T111" fmla="*/ 494178 h 5166475"/>
              <a:gd name="T112" fmla="*/ 3425962 w 4757024"/>
              <a:gd name="T113" fmla="*/ 862929 h 5166475"/>
              <a:gd name="T114" fmla="*/ 3221874 w 4757024"/>
              <a:gd name="T115" fmla="*/ 1040719 h 5166475"/>
              <a:gd name="T116" fmla="*/ 3346960 w 4757024"/>
              <a:gd name="T117" fmla="*/ 922192 h 5166475"/>
              <a:gd name="T118" fmla="*/ 3570797 w 4757024"/>
              <a:gd name="T119" fmla="*/ 737817 h 5166475"/>
              <a:gd name="T120" fmla="*/ 3834136 w 4757024"/>
              <a:gd name="T121" fmla="*/ 500763 h 5166475"/>
              <a:gd name="T122" fmla="*/ 2741336 w 4757024"/>
              <a:gd name="T123" fmla="*/ 448378 h 5166475"/>
              <a:gd name="T124" fmla="*/ 2273854 w 4757024"/>
              <a:gd name="T125" fmla="*/ 28558 h 5166475"/>
              <a:gd name="T126" fmla="*/ 0 w 4757024"/>
              <a:gd name="T127" fmla="*/ 0 h 5166475"/>
              <a:gd name="T128" fmla="*/ 4757024 w 4757024"/>
              <a:gd name="T129" fmla="*/ 5166475 h 5166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4757024" h="5166475">
                <a:moveTo>
                  <a:pt x="3800615" y="3920919"/>
                </a:moveTo>
                <a:cubicBezTo>
                  <a:pt x="3978552" y="3927407"/>
                  <a:pt x="3978552" y="3927407"/>
                  <a:pt x="3978552" y="3927407"/>
                </a:cubicBezTo>
                <a:cubicBezTo>
                  <a:pt x="3978552" y="3927407"/>
                  <a:pt x="3866518" y="3959843"/>
                  <a:pt x="3800615" y="3920919"/>
                </a:cubicBezTo>
                <a:close/>
                <a:moveTo>
                  <a:pt x="3505907" y="3901458"/>
                </a:moveTo>
                <a:cubicBezTo>
                  <a:pt x="3505907" y="3901458"/>
                  <a:pt x="3578340" y="3908033"/>
                  <a:pt x="3598095" y="3914607"/>
                </a:cubicBezTo>
                <a:cubicBezTo>
                  <a:pt x="3598095" y="3914607"/>
                  <a:pt x="3598095" y="3914607"/>
                  <a:pt x="3644189" y="3927756"/>
                </a:cubicBezTo>
                <a:cubicBezTo>
                  <a:pt x="3644189" y="3927756"/>
                  <a:pt x="3644189" y="3927756"/>
                  <a:pt x="3683698" y="3947480"/>
                </a:cubicBezTo>
                <a:cubicBezTo>
                  <a:pt x="3683698" y="3947480"/>
                  <a:pt x="3683698" y="3947480"/>
                  <a:pt x="3716622" y="3973778"/>
                </a:cubicBezTo>
                <a:cubicBezTo>
                  <a:pt x="3716622" y="3973778"/>
                  <a:pt x="3716622" y="3973778"/>
                  <a:pt x="3756131" y="3986927"/>
                </a:cubicBezTo>
                <a:cubicBezTo>
                  <a:pt x="3756131" y="3986927"/>
                  <a:pt x="3756131" y="3986927"/>
                  <a:pt x="3828564" y="4006650"/>
                </a:cubicBezTo>
                <a:cubicBezTo>
                  <a:pt x="3828564" y="4006650"/>
                  <a:pt x="3828564" y="4006650"/>
                  <a:pt x="3933921" y="4052672"/>
                </a:cubicBezTo>
                <a:cubicBezTo>
                  <a:pt x="3933921" y="4052672"/>
                  <a:pt x="3933921" y="4052672"/>
                  <a:pt x="3980015" y="4065821"/>
                </a:cubicBezTo>
                <a:cubicBezTo>
                  <a:pt x="3980015" y="4065821"/>
                  <a:pt x="4105126" y="4131566"/>
                  <a:pt x="4124881" y="4138140"/>
                </a:cubicBezTo>
                <a:cubicBezTo>
                  <a:pt x="4151220" y="4144715"/>
                  <a:pt x="4157805" y="4164438"/>
                  <a:pt x="4157805" y="4164438"/>
                </a:cubicBezTo>
                <a:cubicBezTo>
                  <a:pt x="4157805" y="4164438"/>
                  <a:pt x="4190729" y="4184162"/>
                  <a:pt x="4203899" y="4190736"/>
                </a:cubicBezTo>
                <a:cubicBezTo>
                  <a:pt x="4217068" y="4197311"/>
                  <a:pt x="4236823" y="4203886"/>
                  <a:pt x="4256577" y="4210460"/>
                </a:cubicBezTo>
                <a:cubicBezTo>
                  <a:pt x="4276332" y="4223609"/>
                  <a:pt x="4296086" y="4236758"/>
                  <a:pt x="4315841" y="4243333"/>
                </a:cubicBezTo>
                <a:cubicBezTo>
                  <a:pt x="4342180" y="4249907"/>
                  <a:pt x="4401444" y="4276205"/>
                  <a:pt x="4401444" y="4276205"/>
                </a:cubicBezTo>
                <a:cubicBezTo>
                  <a:pt x="4401444" y="4276205"/>
                  <a:pt x="4401444" y="4276205"/>
                  <a:pt x="4467292" y="4309078"/>
                </a:cubicBezTo>
                <a:cubicBezTo>
                  <a:pt x="4467292" y="4309078"/>
                  <a:pt x="4658252" y="4394546"/>
                  <a:pt x="4671421" y="4394546"/>
                </a:cubicBezTo>
                <a:cubicBezTo>
                  <a:pt x="4684591" y="4394546"/>
                  <a:pt x="4704346" y="4414270"/>
                  <a:pt x="4704346" y="4414270"/>
                </a:cubicBezTo>
                <a:cubicBezTo>
                  <a:pt x="4704346" y="4414270"/>
                  <a:pt x="4717515" y="4420844"/>
                  <a:pt x="4737270" y="4433993"/>
                </a:cubicBezTo>
                <a:cubicBezTo>
                  <a:pt x="4737270" y="4433993"/>
                  <a:pt x="4737270" y="4433993"/>
                  <a:pt x="4757024" y="4453717"/>
                </a:cubicBezTo>
                <a:cubicBezTo>
                  <a:pt x="4757024" y="4453717"/>
                  <a:pt x="4757024" y="4453717"/>
                  <a:pt x="4717515" y="4453717"/>
                </a:cubicBezTo>
                <a:cubicBezTo>
                  <a:pt x="4691176" y="4460291"/>
                  <a:pt x="4664837" y="4414270"/>
                  <a:pt x="4664837" y="4414270"/>
                </a:cubicBezTo>
                <a:cubicBezTo>
                  <a:pt x="4664837" y="4414270"/>
                  <a:pt x="4664837" y="4414270"/>
                  <a:pt x="4467292" y="4328801"/>
                </a:cubicBezTo>
                <a:cubicBezTo>
                  <a:pt x="4467292" y="4328801"/>
                  <a:pt x="4467292" y="4328801"/>
                  <a:pt x="4151220" y="4190736"/>
                </a:cubicBezTo>
                <a:cubicBezTo>
                  <a:pt x="4151220" y="4190736"/>
                  <a:pt x="4151220" y="4190736"/>
                  <a:pt x="4032693" y="4105268"/>
                </a:cubicBezTo>
                <a:cubicBezTo>
                  <a:pt x="4032693" y="4105268"/>
                  <a:pt x="4032693" y="4105268"/>
                  <a:pt x="3953675" y="4072395"/>
                </a:cubicBezTo>
                <a:cubicBezTo>
                  <a:pt x="3953675" y="4072395"/>
                  <a:pt x="3953675" y="4072395"/>
                  <a:pt x="3828564" y="4046097"/>
                </a:cubicBezTo>
                <a:cubicBezTo>
                  <a:pt x="3828564" y="4046097"/>
                  <a:pt x="3828564" y="4046097"/>
                  <a:pt x="3742961" y="4026374"/>
                </a:cubicBezTo>
                <a:cubicBezTo>
                  <a:pt x="3742961" y="4026374"/>
                  <a:pt x="3742961" y="4026374"/>
                  <a:pt x="3657358" y="3980352"/>
                </a:cubicBezTo>
                <a:cubicBezTo>
                  <a:pt x="3657358" y="3980352"/>
                  <a:pt x="3657358" y="3980352"/>
                  <a:pt x="3505907" y="3901458"/>
                </a:cubicBezTo>
                <a:close/>
                <a:moveTo>
                  <a:pt x="3795055" y="3815269"/>
                </a:moveTo>
                <a:lnTo>
                  <a:pt x="3920167" y="3840292"/>
                </a:lnTo>
                <a:lnTo>
                  <a:pt x="3697746" y="3829170"/>
                </a:lnTo>
                <a:lnTo>
                  <a:pt x="3795055" y="3815269"/>
                </a:lnTo>
                <a:close/>
                <a:moveTo>
                  <a:pt x="4425720" y="1620817"/>
                </a:moveTo>
                <a:cubicBezTo>
                  <a:pt x="4481777" y="1618505"/>
                  <a:pt x="4548787" y="1627756"/>
                  <a:pt x="4507550" y="1693542"/>
                </a:cubicBezTo>
                <a:cubicBezTo>
                  <a:pt x="4349199" y="1746171"/>
                  <a:pt x="4349199" y="1746171"/>
                  <a:pt x="4349199" y="1746171"/>
                </a:cubicBezTo>
                <a:cubicBezTo>
                  <a:pt x="4250230" y="1746171"/>
                  <a:pt x="4250230" y="1746171"/>
                  <a:pt x="4250230" y="1746171"/>
                </a:cubicBezTo>
                <a:cubicBezTo>
                  <a:pt x="3973117" y="1864587"/>
                  <a:pt x="3973117" y="1864587"/>
                  <a:pt x="3973117" y="1864587"/>
                </a:cubicBezTo>
                <a:lnTo>
                  <a:pt x="3247344" y="2055367"/>
                </a:lnTo>
                <a:cubicBezTo>
                  <a:pt x="3379303" y="2015895"/>
                  <a:pt x="3379303" y="2015895"/>
                  <a:pt x="3379303" y="2015895"/>
                </a:cubicBezTo>
                <a:cubicBezTo>
                  <a:pt x="3913736" y="1838272"/>
                  <a:pt x="3913736" y="1838272"/>
                  <a:pt x="3913736" y="1838272"/>
                </a:cubicBezTo>
                <a:cubicBezTo>
                  <a:pt x="4091880" y="1759329"/>
                  <a:pt x="4091880" y="1759329"/>
                  <a:pt x="4091880" y="1759329"/>
                </a:cubicBezTo>
                <a:cubicBezTo>
                  <a:pt x="4091880" y="1759329"/>
                  <a:pt x="4303014" y="1634335"/>
                  <a:pt x="4362395" y="1627756"/>
                </a:cubicBezTo>
                <a:cubicBezTo>
                  <a:pt x="4362395" y="1627756"/>
                  <a:pt x="4392086" y="1622205"/>
                  <a:pt x="4425720" y="1620817"/>
                </a:cubicBezTo>
                <a:close/>
                <a:moveTo>
                  <a:pt x="2833481" y="1554921"/>
                </a:moveTo>
                <a:cubicBezTo>
                  <a:pt x="2833481" y="1554921"/>
                  <a:pt x="2846986" y="1568425"/>
                  <a:pt x="2840234" y="1581930"/>
                </a:cubicBezTo>
                <a:cubicBezTo>
                  <a:pt x="2826729" y="1595434"/>
                  <a:pt x="2799721" y="1602186"/>
                  <a:pt x="2799721" y="1602186"/>
                </a:cubicBezTo>
                <a:lnTo>
                  <a:pt x="2813225" y="1568425"/>
                </a:lnTo>
                <a:cubicBezTo>
                  <a:pt x="2813225" y="1568425"/>
                  <a:pt x="2813225" y="1568425"/>
                  <a:pt x="2833481" y="1554921"/>
                </a:cubicBezTo>
                <a:close/>
                <a:moveTo>
                  <a:pt x="1461755" y="1526595"/>
                </a:moveTo>
                <a:lnTo>
                  <a:pt x="1461715" y="1526922"/>
                </a:lnTo>
                <a:lnTo>
                  <a:pt x="1461549" y="1527110"/>
                </a:lnTo>
                <a:cubicBezTo>
                  <a:pt x="1453516" y="1537303"/>
                  <a:pt x="1446924" y="1547187"/>
                  <a:pt x="1443628" y="1555424"/>
                </a:cubicBezTo>
                <a:cubicBezTo>
                  <a:pt x="1437036" y="1568603"/>
                  <a:pt x="1443628" y="1555424"/>
                  <a:pt x="1450219" y="1542245"/>
                </a:cubicBezTo>
                <a:cubicBezTo>
                  <a:pt x="1453515" y="1532361"/>
                  <a:pt x="1460107" y="1522477"/>
                  <a:pt x="1461755" y="1526595"/>
                </a:cubicBezTo>
                <a:close/>
                <a:moveTo>
                  <a:pt x="1522730" y="1463171"/>
                </a:moveTo>
                <a:cubicBezTo>
                  <a:pt x="1522730" y="1463171"/>
                  <a:pt x="1588649" y="1463171"/>
                  <a:pt x="1582058" y="1496119"/>
                </a:cubicBezTo>
                <a:cubicBezTo>
                  <a:pt x="1575466" y="1529066"/>
                  <a:pt x="1562282" y="1614730"/>
                  <a:pt x="1562282" y="1614730"/>
                </a:cubicBezTo>
                <a:cubicBezTo>
                  <a:pt x="1582058" y="1674035"/>
                  <a:pt x="1582058" y="1674035"/>
                  <a:pt x="1582058" y="1674035"/>
                </a:cubicBezTo>
                <a:cubicBezTo>
                  <a:pt x="1601833" y="1739931"/>
                  <a:pt x="1601833" y="1739931"/>
                  <a:pt x="1601833" y="1739931"/>
                </a:cubicBezTo>
                <a:cubicBezTo>
                  <a:pt x="1568874" y="1779468"/>
                  <a:pt x="1568874" y="1779468"/>
                  <a:pt x="1568874" y="1779468"/>
                </a:cubicBezTo>
                <a:cubicBezTo>
                  <a:pt x="1549098" y="1851952"/>
                  <a:pt x="1549098" y="1851952"/>
                  <a:pt x="1549098" y="1851952"/>
                </a:cubicBezTo>
                <a:cubicBezTo>
                  <a:pt x="1549098" y="1851952"/>
                  <a:pt x="1601833" y="1917847"/>
                  <a:pt x="1661160" y="1891489"/>
                </a:cubicBezTo>
                <a:cubicBezTo>
                  <a:pt x="1661160" y="1891489"/>
                  <a:pt x="1740263" y="1983742"/>
                  <a:pt x="1812774" y="1911258"/>
                </a:cubicBezTo>
                <a:cubicBezTo>
                  <a:pt x="1812774" y="1911258"/>
                  <a:pt x="1891877" y="1812415"/>
                  <a:pt x="1924837" y="1891489"/>
                </a:cubicBezTo>
                <a:cubicBezTo>
                  <a:pt x="2010532" y="1838773"/>
                  <a:pt x="2010532" y="1838773"/>
                  <a:pt x="2010532" y="1838773"/>
                </a:cubicBezTo>
                <a:cubicBezTo>
                  <a:pt x="2135778" y="1799236"/>
                  <a:pt x="2135778" y="1799236"/>
                  <a:pt x="2135778" y="1799236"/>
                </a:cubicBezTo>
                <a:cubicBezTo>
                  <a:pt x="2135778" y="1799236"/>
                  <a:pt x="2181921" y="1812415"/>
                  <a:pt x="2188513" y="1772878"/>
                </a:cubicBezTo>
                <a:cubicBezTo>
                  <a:pt x="2188513" y="1772878"/>
                  <a:pt x="2155554" y="1700393"/>
                  <a:pt x="2228065" y="1687214"/>
                </a:cubicBezTo>
                <a:cubicBezTo>
                  <a:pt x="2261024" y="1634498"/>
                  <a:pt x="2261024" y="1634498"/>
                  <a:pt x="2261024" y="1634498"/>
                </a:cubicBezTo>
                <a:cubicBezTo>
                  <a:pt x="2261024" y="1634498"/>
                  <a:pt x="2392862" y="1555424"/>
                  <a:pt x="2465373" y="1634498"/>
                </a:cubicBezTo>
                <a:cubicBezTo>
                  <a:pt x="2498333" y="1746520"/>
                  <a:pt x="2498333" y="1746520"/>
                  <a:pt x="2498333" y="1746520"/>
                </a:cubicBezTo>
                <a:cubicBezTo>
                  <a:pt x="2498333" y="1746520"/>
                  <a:pt x="2584028" y="1792647"/>
                  <a:pt x="2518109" y="1838773"/>
                </a:cubicBezTo>
                <a:cubicBezTo>
                  <a:pt x="2491741" y="1898079"/>
                  <a:pt x="2491741" y="1898079"/>
                  <a:pt x="2491741" y="1898079"/>
                </a:cubicBezTo>
                <a:cubicBezTo>
                  <a:pt x="2491741" y="1898079"/>
                  <a:pt x="2544476" y="1957384"/>
                  <a:pt x="2478557" y="2010100"/>
                </a:cubicBezTo>
                <a:cubicBezTo>
                  <a:pt x="2478557" y="2010100"/>
                  <a:pt x="2419230" y="2082585"/>
                  <a:pt x="2491741" y="2082585"/>
                </a:cubicBezTo>
                <a:cubicBezTo>
                  <a:pt x="2524701" y="2148480"/>
                  <a:pt x="2524701" y="2148480"/>
                  <a:pt x="2524701" y="2148480"/>
                </a:cubicBezTo>
                <a:cubicBezTo>
                  <a:pt x="2524701" y="2148480"/>
                  <a:pt x="2577436" y="2188017"/>
                  <a:pt x="2570844" y="2260502"/>
                </a:cubicBezTo>
                <a:cubicBezTo>
                  <a:pt x="2696090" y="2339576"/>
                  <a:pt x="2696090" y="2339576"/>
                  <a:pt x="2696090" y="2339576"/>
                </a:cubicBezTo>
                <a:cubicBezTo>
                  <a:pt x="2788377" y="2379113"/>
                  <a:pt x="2788377" y="2379113"/>
                  <a:pt x="2788377" y="2379113"/>
                </a:cubicBezTo>
                <a:cubicBezTo>
                  <a:pt x="2887256" y="2425239"/>
                  <a:pt x="2887256" y="2425239"/>
                  <a:pt x="2887256" y="2425239"/>
                </a:cubicBezTo>
                <a:cubicBezTo>
                  <a:pt x="2979542" y="2359344"/>
                  <a:pt x="2979542" y="2359344"/>
                  <a:pt x="2979542" y="2359344"/>
                </a:cubicBezTo>
                <a:cubicBezTo>
                  <a:pt x="3085013" y="2326397"/>
                  <a:pt x="3085013" y="2326397"/>
                  <a:pt x="3085013" y="2326397"/>
                </a:cubicBezTo>
                <a:cubicBezTo>
                  <a:pt x="3085013" y="2372523"/>
                  <a:pt x="3085013" y="2372523"/>
                  <a:pt x="3085013" y="2372523"/>
                </a:cubicBezTo>
                <a:cubicBezTo>
                  <a:pt x="3019094" y="2405471"/>
                  <a:pt x="3019094" y="2405471"/>
                  <a:pt x="3019094" y="2405471"/>
                </a:cubicBezTo>
                <a:cubicBezTo>
                  <a:pt x="2966358" y="2471366"/>
                  <a:pt x="2966358" y="2471366"/>
                  <a:pt x="2966358" y="2471366"/>
                </a:cubicBezTo>
                <a:cubicBezTo>
                  <a:pt x="2900439" y="2517493"/>
                  <a:pt x="2900439" y="2517493"/>
                  <a:pt x="2900439" y="2517493"/>
                </a:cubicBezTo>
                <a:cubicBezTo>
                  <a:pt x="2893847" y="2596567"/>
                  <a:pt x="2893847" y="2596567"/>
                  <a:pt x="2893847" y="2596567"/>
                </a:cubicBezTo>
                <a:cubicBezTo>
                  <a:pt x="2900439" y="2616335"/>
                  <a:pt x="2920215" y="2609746"/>
                  <a:pt x="2926807" y="2603156"/>
                </a:cubicBezTo>
                <a:cubicBezTo>
                  <a:pt x="2939991" y="2596567"/>
                  <a:pt x="2939991" y="2589977"/>
                  <a:pt x="2913623" y="2636104"/>
                </a:cubicBezTo>
                <a:cubicBezTo>
                  <a:pt x="2860888" y="2721767"/>
                  <a:pt x="2887256" y="2754715"/>
                  <a:pt x="2887256" y="2754715"/>
                </a:cubicBezTo>
                <a:cubicBezTo>
                  <a:pt x="2880664" y="2807431"/>
                  <a:pt x="2880664" y="2807431"/>
                  <a:pt x="2880664" y="2807431"/>
                </a:cubicBezTo>
                <a:cubicBezTo>
                  <a:pt x="2966358" y="2820610"/>
                  <a:pt x="2966358" y="2820610"/>
                  <a:pt x="2966358" y="2820610"/>
                </a:cubicBezTo>
                <a:cubicBezTo>
                  <a:pt x="2966358" y="2820610"/>
                  <a:pt x="3019094" y="2820610"/>
                  <a:pt x="3005910" y="2886505"/>
                </a:cubicBezTo>
                <a:cubicBezTo>
                  <a:pt x="3012502" y="2965579"/>
                  <a:pt x="3012502" y="2965579"/>
                  <a:pt x="3012502" y="2965579"/>
                </a:cubicBezTo>
                <a:cubicBezTo>
                  <a:pt x="3065237" y="2945811"/>
                  <a:pt x="3065237" y="2945811"/>
                  <a:pt x="3065237" y="2945811"/>
                </a:cubicBezTo>
                <a:cubicBezTo>
                  <a:pt x="3078421" y="3044653"/>
                  <a:pt x="3078421" y="3044653"/>
                  <a:pt x="3078421" y="3044653"/>
                </a:cubicBezTo>
                <a:cubicBezTo>
                  <a:pt x="3078421" y="3044653"/>
                  <a:pt x="3078421" y="3084190"/>
                  <a:pt x="3058645" y="3110548"/>
                </a:cubicBezTo>
                <a:cubicBezTo>
                  <a:pt x="3032277" y="3130317"/>
                  <a:pt x="3032277" y="3130317"/>
                  <a:pt x="3032277" y="3130317"/>
                </a:cubicBezTo>
                <a:cubicBezTo>
                  <a:pt x="3111380" y="3189623"/>
                  <a:pt x="3111380" y="3189623"/>
                  <a:pt x="3111380" y="3189623"/>
                </a:cubicBezTo>
                <a:cubicBezTo>
                  <a:pt x="3157524" y="3262107"/>
                  <a:pt x="3157524" y="3262107"/>
                  <a:pt x="3157524" y="3262107"/>
                </a:cubicBezTo>
                <a:cubicBezTo>
                  <a:pt x="3150932" y="3301644"/>
                  <a:pt x="3131156" y="3341181"/>
                  <a:pt x="3131156" y="3341181"/>
                </a:cubicBezTo>
                <a:cubicBezTo>
                  <a:pt x="3170708" y="3387308"/>
                  <a:pt x="3170708" y="3387308"/>
                  <a:pt x="3170708" y="3387308"/>
                </a:cubicBezTo>
                <a:cubicBezTo>
                  <a:pt x="3164116" y="3492740"/>
                  <a:pt x="3164116" y="3492740"/>
                  <a:pt x="3164116" y="3492740"/>
                </a:cubicBezTo>
                <a:cubicBezTo>
                  <a:pt x="3269586" y="3604762"/>
                  <a:pt x="3269586" y="3604762"/>
                  <a:pt x="3269586" y="3604762"/>
                </a:cubicBezTo>
                <a:cubicBezTo>
                  <a:pt x="3144340" y="3677246"/>
                  <a:pt x="3144340" y="3677246"/>
                  <a:pt x="3144340" y="3677246"/>
                </a:cubicBezTo>
                <a:cubicBezTo>
                  <a:pt x="3104788" y="3716783"/>
                  <a:pt x="3104788" y="3716783"/>
                  <a:pt x="3104788" y="3716783"/>
                </a:cubicBezTo>
                <a:cubicBezTo>
                  <a:pt x="3078421" y="3789268"/>
                  <a:pt x="3078421" y="3789268"/>
                  <a:pt x="3078421" y="3789268"/>
                </a:cubicBezTo>
                <a:cubicBezTo>
                  <a:pt x="3065237" y="3868342"/>
                  <a:pt x="3065237" y="3868342"/>
                  <a:pt x="3065237" y="3868342"/>
                </a:cubicBezTo>
                <a:cubicBezTo>
                  <a:pt x="2986134" y="3901289"/>
                  <a:pt x="2986134" y="3901289"/>
                  <a:pt x="2986134" y="3901289"/>
                </a:cubicBezTo>
                <a:cubicBezTo>
                  <a:pt x="2939991" y="3901289"/>
                  <a:pt x="2939991" y="3901289"/>
                  <a:pt x="2939991" y="3901289"/>
                </a:cubicBezTo>
                <a:cubicBezTo>
                  <a:pt x="2939991" y="3901289"/>
                  <a:pt x="2933399" y="3934237"/>
                  <a:pt x="2926807" y="3960595"/>
                </a:cubicBezTo>
                <a:cubicBezTo>
                  <a:pt x="2920215" y="3986953"/>
                  <a:pt x="2913623" y="4033080"/>
                  <a:pt x="2913623" y="4033080"/>
                </a:cubicBezTo>
                <a:cubicBezTo>
                  <a:pt x="2847704" y="4079206"/>
                  <a:pt x="2847704" y="4079206"/>
                  <a:pt x="2847704" y="4079206"/>
                </a:cubicBezTo>
                <a:cubicBezTo>
                  <a:pt x="2748825" y="4085796"/>
                  <a:pt x="2748825" y="4085796"/>
                  <a:pt x="2748825" y="4085796"/>
                </a:cubicBezTo>
                <a:cubicBezTo>
                  <a:pt x="2748825" y="4085796"/>
                  <a:pt x="2729050" y="4098975"/>
                  <a:pt x="2702682" y="4098975"/>
                </a:cubicBezTo>
                <a:cubicBezTo>
                  <a:pt x="2676314" y="4105564"/>
                  <a:pt x="2656539" y="4164870"/>
                  <a:pt x="2656539" y="4164870"/>
                </a:cubicBezTo>
                <a:cubicBezTo>
                  <a:pt x="2597212" y="4197817"/>
                  <a:pt x="2597212" y="4230765"/>
                  <a:pt x="2610395" y="4257123"/>
                </a:cubicBezTo>
                <a:cubicBezTo>
                  <a:pt x="2623579" y="4283481"/>
                  <a:pt x="2623579" y="4309839"/>
                  <a:pt x="2610395" y="4336197"/>
                </a:cubicBezTo>
                <a:cubicBezTo>
                  <a:pt x="2597212" y="4355966"/>
                  <a:pt x="2630171" y="4388913"/>
                  <a:pt x="2584028" y="4395503"/>
                </a:cubicBezTo>
                <a:cubicBezTo>
                  <a:pt x="2537884" y="4402092"/>
                  <a:pt x="2524701" y="4408682"/>
                  <a:pt x="2498333" y="4415271"/>
                </a:cubicBezTo>
                <a:cubicBezTo>
                  <a:pt x="2471965" y="4415271"/>
                  <a:pt x="2471965" y="4415271"/>
                  <a:pt x="2471965" y="4415271"/>
                </a:cubicBezTo>
                <a:cubicBezTo>
                  <a:pt x="2386271" y="4448219"/>
                  <a:pt x="2386271" y="4448219"/>
                  <a:pt x="2386271" y="4448219"/>
                </a:cubicBezTo>
                <a:cubicBezTo>
                  <a:pt x="2386271" y="4448219"/>
                  <a:pt x="2359903" y="4514114"/>
                  <a:pt x="2412638" y="4566830"/>
                </a:cubicBezTo>
                <a:cubicBezTo>
                  <a:pt x="2478557" y="4639314"/>
                  <a:pt x="2478557" y="4639314"/>
                  <a:pt x="2478557" y="4639314"/>
                </a:cubicBezTo>
                <a:cubicBezTo>
                  <a:pt x="2478557" y="4639314"/>
                  <a:pt x="2544476" y="4678851"/>
                  <a:pt x="2518109" y="4678851"/>
                </a:cubicBezTo>
                <a:cubicBezTo>
                  <a:pt x="2485149" y="4678851"/>
                  <a:pt x="2419230" y="4685441"/>
                  <a:pt x="2419230" y="4685441"/>
                </a:cubicBezTo>
                <a:cubicBezTo>
                  <a:pt x="2392862" y="4626135"/>
                  <a:pt x="2392862" y="4626135"/>
                  <a:pt x="2392862" y="4626135"/>
                </a:cubicBezTo>
                <a:cubicBezTo>
                  <a:pt x="2346719" y="4560240"/>
                  <a:pt x="2346719" y="4560240"/>
                  <a:pt x="2346719" y="4560240"/>
                </a:cubicBezTo>
                <a:cubicBezTo>
                  <a:pt x="2346719" y="4507524"/>
                  <a:pt x="2346719" y="4507524"/>
                  <a:pt x="2346719" y="4507524"/>
                </a:cubicBezTo>
                <a:cubicBezTo>
                  <a:pt x="2300576" y="4454808"/>
                  <a:pt x="2300576" y="4454808"/>
                  <a:pt x="2300576" y="4454808"/>
                </a:cubicBezTo>
                <a:cubicBezTo>
                  <a:pt x="2267616" y="4415271"/>
                  <a:pt x="2267616" y="4415271"/>
                  <a:pt x="2267616" y="4415271"/>
                </a:cubicBezTo>
                <a:cubicBezTo>
                  <a:pt x="2267616" y="4415271"/>
                  <a:pt x="2188513" y="4369145"/>
                  <a:pt x="2181921" y="4402092"/>
                </a:cubicBezTo>
                <a:cubicBezTo>
                  <a:pt x="2168737" y="4421861"/>
                  <a:pt x="2168737" y="4421861"/>
                  <a:pt x="2162145" y="4421861"/>
                </a:cubicBezTo>
                <a:cubicBezTo>
                  <a:pt x="2162145" y="4421861"/>
                  <a:pt x="2162145" y="4421861"/>
                  <a:pt x="2162145" y="4448219"/>
                </a:cubicBezTo>
                <a:cubicBezTo>
                  <a:pt x="2162145" y="4494345"/>
                  <a:pt x="2195105" y="4487756"/>
                  <a:pt x="2162145" y="4494345"/>
                </a:cubicBezTo>
                <a:cubicBezTo>
                  <a:pt x="2122594" y="4507524"/>
                  <a:pt x="2122594" y="4507524"/>
                  <a:pt x="2122594" y="4507524"/>
                </a:cubicBezTo>
                <a:cubicBezTo>
                  <a:pt x="2056675" y="4435040"/>
                  <a:pt x="2056675" y="4435040"/>
                  <a:pt x="2056675" y="4435040"/>
                </a:cubicBezTo>
                <a:cubicBezTo>
                  <a:pt x="2030307" y="4435040"/>
                  <a:pt x="2003940" y="4474577"/>
                  <a:pt x="2003940" y="4474577"/>
                </a:cubicBezTo>
                <a:cubicBezTo>
                  <a:pt x="2003940" y="4474577"/>
                  <a:pt x="1957796" y="4481166"/>
                  <a:pt x="1938021" y="4500935"/>
                </a:cubicBezTo>
                <a:cubicBezTo>
                  <a:pt x="1918245" y="4520703"/>
                  <a:pt x="1918245" y="4520703"/>
                  <a:pt x="1918245" y="4520703"/>
                </a:cubicBezTo>
                <a:cubicBezTo>
                  <a:pt x="1918245" y="4520703"/>
                  <a:pt x="1852326" y="4553651"/>
                  <a:pt x="1839142" y="4573419"/>
                </a:cubicBezTo>
                <a:cubicBezTo>
                  <a:pt x="1825958" y="4599777"/>
                  <a:pt x="1819366" y="4632725"/>
                  <a:pt x="1819366" y="4632725"/>
                </a:cubicBezTo>
                <a:cubicBezTo>
                  <a:pt x="1839142" y="5159886"/>
                  <a:pt x="1839142" y="5159886"/>
                  <a:pt x="1839142" y="5159886"/>
                </a:cubicBezTo>
                <a:cubicBezTo>
                  <a:pt x="1792999" y="5166475"/>
                  <a:pt x="1792999" y="5166475"/>
                  <a:pt x="1792999" y="5166475"/>
                </a:cubicBezTo>
                <a:cubicBezTo>
                  <a:pt x="1792999" y="5074222"/>
                  <a:pt x="1792999" y="5074222"/>
                  <a:pt x="1792999" y="5074222"/>
                </a:cubicBezTo>
                <a:cubicBezTo>
                  <a:pt x="1792999" y="5074222"/>
                  <a:pt x="1766631" y="4988558"/>
                  <a:pt x="1773223" y="4968790"/>
                </a:cubicBezTo>
                <a:cubicBezTo>
                  <a:pt x="1773223" y="4942432"/>
                  <a:pt x="1753447" y="4843589"/>
                  <a:pt x="1753447" y="4843589"/>
                </a:cubicBezTo>
                <a:cubicBezTo>
                  <a:pt x="1773223" y="4738157"/>
                  <a:pt x="1773223" y="4738157"/>
                  <a:pt x="1773223" y="4738157"/>
                </a:cubicBezTo>
                <a:cubicBezTo>
                  <a:pt x="1766631" y="4678851"/>
                  <a:pt x="1766631" y="4678851"/>
                  <a:pt x="1766631" y="4678851"/>
                </a:cubicBezTo>
                <a:cubicBezTo>
                  <a:pt x="1694120" y="4639314"/>
                  <a:pt x="1694120" y="4639314"/>
                  <a:pt x="1694120" y="4639314"/>
                </a:cubicBezTo>
                <a:cubicBezTo>
                  <a:pt x="1694120" y="4639314"/>
                  <a:pt x="1634793" y="4599777"/>
                  <a:pt x="1641385" y="4652493"/>
                </a:cubicBezTo>
                <a:cubicBezTo>
                  <a:pt x="1647977" y="4705210"/>
                  <a:pt x="1628201" y="4738157"/>
                  <a:pt x="1628201" y="4738157"/>
                </a:cubicBezTo>
                <a:cubicBezTo>
                  <a:pt x="1582058" y="4757926"/>
                  <a:pt x="1549098" y="4738157"/>
                  <a:pt x="1562282" y="4711799"/>
                </a:cubicBezTo>
                <a:cubicBezTo>
                  <a:pt x="1575466" y="4692030"/>
                  <a:pt x="1575466" y="4692030"/>
                  <a:pt x="1575466" y="4692030"/>
                </a:cubicBezTo>
                <a:cubicBezTo>
                  <a:pt x="1582058" y="4612956"/>
                  <a:pt x="1582058" y="4612956"/>
                  <a:pt x="1582058" y="4612956"/>
                </a:cubicBezTo>
                <a:cubicBezTo>
                  <a:pt x="1535914" y="4580009"/>
                  <a:pt x="1535914" y="4580009"/>
                  <a:pt x="1535914" y="4580009"/>
                </a:cubicBezTo>
                <a:cubicBezTo>
                  <a:pt x="1535914" y="4580009"/>
                  <a:pt x="1529322" y="4553651"/>
                  <a:pt x="1502955" y="4533882"/>
                </a:cubicBezTo>
                <a:cubicBezTo>
                  <a:pt x="1483179" y="4507524"/>
                  <a:pt x="1483179" y="4507524"/>
                  <a:pt x="1483179" y="4507524"/>
                </a:cubicBezTo>
                <a:cubicBezTo>
                  <a:pt x="1390892" y="4461398"/>
                  <a:pt x="1390892" y="4461398"/>
                  <a:pt x="1390892" y="4461398"/>
                </a:cubicBezTo>
                <a:cubicBezTo>
                  <a:pt x="1390892" y="4461398"/>
                  <a:pt x="1357933" y="4494345"/>
                  <a:pt x="1344749" y="4514114"/>
                </a:cubicBezTo>
                <a:cubicBezTo>
                  <a:pt x="1331565" y="4540472"/>
                  <a:pt x="1285422" y="4553651"/>
                  <a:pt x="1285422" y="4553651"/>
                </a:cubicBezTo>
                <a:cubicBezTo>
                  <a:pt x="1206319" y="4553651"/>
                  <a:pt x="1206319" y="4553651"/>
                  <a:pt x="1206319" y="4553651"/>
                </a:cubicBezTo>
                <a:cubicBezTo>
                  <a:pt x="1160175" y="4527293"/>
                  <a:pt x="1160175" y="4527293"/>
                  <a:pt x="1160175" y="4527293"/>
                </a:cubicBezTo>
                <a:cubicBezTo>
                  <a:pt x="1140400" y="4448219"/>
                  <a:pt x="1140400" y="4448219"/>
                  <a:pt x="1140400" y="4448219"/>
                </a:cubicBezTo>
                <a:cubicBezTo>
                  <a:pt x="1140400" y="4448219"/>
                  <a:pt x="1127216" y="4421861"/>
                  <a:pt x="1100848" y="4402092"/>
                </a:cubicBezTo>
                <a:cubicBezTo>
                  <a:pt x="1081073" y="4375734"/>
                  <a:pt x="988786" y="4316428"/>
                  <a:pt x="988786" y="4316428"/>
                </a:cubicBezTo>
                <a:cubicBezTo>
                  <a:pt x="942643" y="4283481"/>
                  <a:pt x="942643" y="4283481"/>
                  <a:pt x="942643" y="4283481"/>
                </a:cubicBezTo>
                <a:cubicBezTo>
                  <a:pt x="942643" y="4283481"/>
                  <a:pt x="949234" y="4224175"/>
                  <a:pt x="949234" y="4197817"/>
                </a:cubicBezTo>
                <a:cubicBezTo>
                  <a:pt x="949234" y="4184638"/>
                  <a:pt x="955826" y="4184638"/>
                  <a:pt x="962418" y="4184638"/>
                </a:cubicBezTo>
                <a:cubicBezTo>
                  <a:pt x="969010" y="4184638"/>
                  <a:pt x="969010" y="4184638"/>
                  <a:pt x="942643" y="4171459"/>
                </a:cubicBezTo>
                <a:cubicBezTo>
                  <a:pt x="896499" y="4145101"/>
                  <a:pt x="955826" y="4164870"/>
                  <a:pt x="896499" y="4145101"/>
                </a:cubicBezTo>
                <a:cubicBezTo>
                  <a:pt x="837172" y="4125333"/>
                  <a:pt x="771253" y="4118743"/>
                  <a:pt x="804213" y="4079206"/>
                </a:cubicBezTo>
                <a:cubicBezTo>
                  <a:pt x="837172" y="4033080"/>
                  <a:pt x="837172" y="4033080"/>
                  <a:pt x="837172" y="4033080"/>
                </a:cubicBezTo>
                <a:cubicBezTo>
                  <a:pt x="837172" y="4033080"/>
                  <a:pt x="817396" y="3960595"/>
                  <a:pt x="791029" y="3973774"/>
                </a:cubicBezTo>
                <a:cubicBezTo>
                  <a:pt x="777845" y="3973774"/>
                  <a:pt x="771253" y="3973774"/>
                  <a:pt x="764661" y="3967185"/>
                </a:cubicBezTo>
                <a:cubicBezTo>
                  <a:pt x="758069" y="3960595"/>
                  <a:pt x="744885" y="3960595"/>
                  <a:pt x="725110" y="3986953"/>
                </a:cubicBezTo>
                <a:cubicBezTo>
                  <a:pt x="692150" y="4026490"/>
                  <a:pt x="731702" y="4000132"/>
                  <a:pt x="692150" y="4026490"/>
                </a:cubicBezTo>
                <a:cubicBezTo>
                  <a:pt x="646007" y="4052848"/>
                  <a:pt x="619639" y="4039669"/>
                  <a:pt x="619639" y="4039669"/>
                </a:cubicBezTo>
                <a:cubicBezTo>
                  <a:pt x="573496" y="3986953"/>
                  <a:pt x="573496" y="3986953"/>
                  <a:pt x="573496" y="3986953"/>
                </a:cubicBezTo>
                <a:cubicBezTo>
                  <a:pt x="593271" y="3934237"/>
                  <a:pt x="593271" y="3934237"/>
                  <a:pt x="593271" y="3934237"/>
                </a:cubicBezTo>
                <a:cubicBezTo>
                  <a:pt x="553720" y="3881521"/>
                  <a:pt x="566904" y="3848573"/>
                  <a:pt x="533944" y="3841984"/>
                </a:cubicBezTo>
                <a:cubicBezTo>
                  <a:pt x="494393" y="3835394"/>
                  <a:pt x="461433" y="3802447"/>
                  <a:pt x="461433" y="3802447"/>
                </a:cubicBezTo>
                <a:cubicBezTo>
                  <a:pt x="441658" y="3756320"/>
                  <a:pt x="441658" y="3756320"/>
                  <a:pt x="441658" y="3756320"/>
                </a:cubicBezTo>
                <a:cubicBezTo>
                  <a:pt x="441658" y="3756320"/>
                  <a:pt x="408698" y="3631120"/>
                  <a:pt x="375739" y="3637709"/>
                </a:cubicBezTo>
                <a:cubicBezTo>
                  <a:pt x="362555" y="3637709"/>
                  <a:pt x="355963" y="3631120"/>
                  <a:pt x="342779" y="3624530"/>
                </a:cubicBezTo>
                <a:cubicBezTo>
                  <a:pt x="336187" y="3617941"/>
                  <a:pt x="323003" y="3611351"/>
                  <a:pt x="309820" y="3611351"/>
                </a:cubicBezTo>
                <a:cubicBezTo>
                  <a:pt x="283452" y="3617941"/>
                  <a:pt x="204349" y="3611351"/>
                  <a:pt x="204349" y="3611351"/>
                </a:cubicBezTo>
                <a:cubicBezTo>
                  <a:pt x="138430" y="3558635"/>
                  <a:pt x="138430" y="3558635"/>
                  <a:pt x="138430" y="3558635"/>
                </a:cubicBezTo>
                <a:cubicBezTo>
                  <a:pt x="138430" y="3558635"/>
                  <a:pt x="138430" y="3538866"/>
                  <a:pt x="151614" y="3512508"/>
                </a:cubicBezTo>
                <a:cubicBezTo>
                  <a:pt x="164798" y="3492740"/>
                  <a:pt x="164798" y="3492740"/>
                  <a:pt x="164798" y="3492740"/>
                </a:cubicBezTo>
                <a:cubicBezTo>
                  <a:pt x="164798" y="3492740"/>
                  <a:pt x="158206" y="3505919"/>
                  <a:pt x="105470" y="3492740"/>
                </a:cubicBezTo>
                <a:cubicBezTo>
                  <a:pt x="52735" y="3486150"/>
                  <a:pt x="39551" y="3433434"/>
                  <a:pt x="39551" y="3433434"/>
                </a:cubicBezTo>
                <a:cubicBezTo>
                  <a:pt x="39551" y="3433434"/>
                  <a:pt x="59327" y="3400487"/>
                  <a:pt x="39551" y="3360950"/>
                </a:cubicBezTo>
                <a:cubicBezTo>
                  <a:pt x="26368" y="3328002"/>
                  <a:pt x="0" y="3229160"/>
                  <a:pt x="0" y="3229160"/>
                </a:cubicBezTo>
                <a:cubicBezTo>
                  <a:pt x="32959" y="3176444"/>
                  <a:pt x="32959" y="3176444"/>
                  <a:pt x="32959" y="3176444"/>
                </a:cubicBezTo>
                <a:cubicBezTo>
                  <a:pt x="112062" y="3117138"/>
                  <a:pt x="112062" y="3117138"/>
                  <a:pt x="112062" y="3117138"/>
                </a:cubicBezTo>
                <a:cubicBezTo>
                  <a:pt x="145022" y="3071011"/>
                  <a:pt x="158206" y="2978758"/>
                  <a:pt x="158206" y="2978758"/>
                </a:cubicBezTo>
                <a:cubicBezTo>
                  <a:pt x="210941" y="2965579"/>
                  <a:pt x="224125" y="2952400"/>
                  <a:pt x="257084" y="2952400"/>
                </a:cubicBezTo>
                <a:cubicBezTo>
                  <a:pt x="296636" y="2952400"/>
                  <a:pt x="296636" y="2932632"/>
                  <a:pt x="336187" y="2939221"/>
                </a:cubicBezTo>
                <a:cubicBezTo>
                  <a:pt x="369147" y="2945811"/>
                  <a:pt x="382330" y="2919453"/>
                  <a:pt x="382330" y="2919453"/>
                </a:cubicBezTo>
                <a:cubicBezTo>
                  <a:pt x="355963" y="2879916"/>
                  <a:pt x="342779" y="2853558"/>
                  <a:pt x="316411" y="2840379"/>
                </a:cubicBezTo>
                <a:cubicBezTo>
                  <a:pt x="296636" y="2827200"/>
                  <a:pt x="276860" y="2787662"/>
                  <a:pt x="276860" y="2787662"/>
                </a:cubicBezTo>
                <a:cubicBezTo>
                  <a:pt x="276860" y="2701999"/>
                  <a:pt x="276860" y="2701999"/>
                  <a:pt x="276860" y="2701999"/>
                </a:cubicBezTo>
                <a:cubicBezTo>
                  <a:pt x="276860" y="2701999"/>
                  <a:pt x="250492" y="2649283"/>
                  <a:pt x="263676" y="2622925"/>
                </a:cubicBezTo>
                <a:cubicBezTo>
                  <a:pt x="276860" y="2603156"/>
                  <a:pt x="210941" y="2622925"/>
                  <a:pt x="276860" y="2603156"/>
                </a:cubicBezTo>
                <a:cubicBezTo>
                  <a:pt x="342779" y="2583388"/>
                  <a:pt x="342779" y="2583388"/>
                  <a:pt x="342779" y="2583388"/>
                </a:cubicBezTo>
                <a:cubicBezTo>
                  <a:pt x="355963" y="2517493"/>
                  <a:pt x="355963" y="2517493"/>
                  <a:pt x="355963" y="2517493"/>
                </a:cubicBezTo>
                <a:cubicBezTo>
                  <a:pt x="355963" y="2431829"/>
                  <a:pt x="355963" y="2431829"/>
                  <a:pt x="355963" y="2431829"/>
                </a:cubicBezTo>
                <a:cubicBezTo>
                  <a:pt x="408698" y="2398881"/>
                  <a:pt x="408698" y="2398881"/>
                  <a:pt x="408698" y="2398881"/>
                </a:cubicBezTo>
                <a:cubicBezTo>
                  <a:pt x="474617" y="2372523"/>
                  <a:pt x="474617" y="2372523"/>
                  <a:pt x="474617" y="2372523"/>
                </a:cubicBezTo>
                <a:cubicBezTo>
                  <a:pt x="547128" y="2332986"/>
                  <a:pt x="547128" y="2332986"/>
                  <a:pt x="547128" y="2332986"/>
                </a:cubicBezTo>
                <a:cubicBezTo>
                  <a:pt x="553720" y="2240733"/>
                  <a:pt x="553720" y="2240733"/>
                  <a:pt x="553720" y="2240733"/>
                </a:cubicBezTo>
                <a:cubicBezTo>
                  <a:pt x="487801" y="2214375"/>
                  <a:pt x="487801" y="2214375"/>
                  <a:pt x="487801" y="2214375"/>
                </a:cubicBezTo>
                <a:cubicBezTo>
                  <a:pt x="487801" y="2214375"/>
                  <a:pt x="481209" y="2122122"/>
                  <a:pt x="507577" y="2115533"/>
                </a:cubicBezTo>
                <a:cubicBezTo>
                  <a:pt x="540536" y="2115533"/>
                  <a:pt x="586680" y="2082585"/>
                  <a:pt x="586680" y="2082585"/>
                </a:cubicBezTo>
                <a:cubicBezTo>
                  <a:pt x="586680" y="2082585"/>
                  <a:pt x="652599" y="2108943"/>
                  <a:pt x="659191" y="2075995"/>
                </a:cubicBezTo>
                <a:cubicBezTo>
                  <a:pt x="665782" y="2049637"/>
                  <a:pt x="672374" y="2023279"/>
                  <a:pt x="678966" y="1990332"/>
                </a:cubicBezTo>
                <a:cubicBezTo>
                  <a:pt x="685558" y="1957384"/>
                  <a:pt x="725110" y="1884900"/>
                  <a:pt x="725110" y="1884900"/>
                </a:cubicBezTo>
                <a:cubicBezTo>
                  <a:pt x="725110" y="1884900"/>
                  <a:pt x="777845" y="1851952"/>
                  <a:pt x="804213" y="1865131"/>
                </a:cubicBezTo>
                <a:cubicBezTo>
                  <a:pt x="823988" y="1878310"/>
                  <a:pt x="856948" y="1884900"/>
                  <a:pt x="896499" y="1891489"/>
                </a:cubicBezTo>
                <a:cubicBezTo>
                  <a:pt x="929459" y="1898079"/>
                  <a:pt x="922867" y="1911258"/>
                  <a:pt x="969010" y="1911258"/>
                </a:cubicBezTo>
                <a:cubicBezTo>
                  <a:pt x="1015154" y="1917847"/>
                  <a:pt x="1074481" y="1937616"/>
                  <a:pt x="1074481" y="1911258"/>
                </a:cubicBezTo>
                <a:cubicBezTo>
                  <a:pt x="1081073" y="1884900"/>
                  <a:pt x="1114032" y="1851952"/>
                  <a:pt x="1114032" y="1825594"/>
                </a:cubicBezTo>
                <a:cubicBezTo>
                  <a:pt x="1107440" y="1799236"/>
                  <a:pt x="1146992" y="1733341"/>
                  <a:pt x="1146992" y="1733341"/>
                </a:cubicBezTo>
                <a:cubicBezTo>
                  <a:pt x="1239278" y="1739931"/>
                  <a:pt x="1239278" y="1739931"/>
                  <a:pt x="1239278" y="1739931"/>
                </a:cubicBezTo>
                <a:cubicBezTo>
                  <a:pt x="1245870" y="1786057"/>
                  <a:pt x="1245870" y="1786057"/>
                  <a:pt x="1245870" y="1786057"/>
                </a:cubicBezTo>
                <a:cubicBezTo>
                  <a:pt x="1245870" y="1786057"/>
                  <a:pt x="1259054" y="1845363"/>
                  <a:pt x="1239278" y="1865131"/>
                </a:cubicBezTo>
                <a:cubicBezTo>
                  <a:pt x="1212911" y="1884900"/>
                  <a:pt x="1206319" y="1931026"/>
                  <a:pt x="1232686" y="1931026"/>
                </a:cubicBezTo>
                <a:cubicBezTo>
                  <a:pt x="1259054" y="1937616"/>
                  <a:pt x="1456811" y="1937616"/>
                  <a:pt x="1437036" y="1924437"/>
                </a:cubicBezTo>
                <a:cubicBezTo>
                  <a:pt x="1423852" y="1911258"/>
                  <a:pt x="1423852" y="1911258"/>
                  <a:pt x="1423852" y="1911258"/>
                </a:cubicBezTo>
                <a:cubicBezTo>
                  <a:pt x="1509547" y="1759699"/>
                  <a:pt x="1509547" y="1759699"/>
                  <a:pt x="1509547" y="1759699"/>
                </a:cubicBezTo>
                <a:cubicBezTo>
                  <a:pt x="1509547" y="1759699"/>
                  <a:pt x="1397484" y="1746520"/>
                  <a:pt x="1443628" y="1594961"/>
                </a:cubicBezTo>
                <a:cubicBezTo>
                  <a:pt x="1451868" y="1571898"/>
                  <a:pt x="1456811" y="1555836"/>
                  <a:pt x="1459489" y="1545025"/>
                </a:cubicBezTo>
                <a:lnTo>
                  <a:pt x="1461715" y="1526922"/>
                </a:lnTo>
                <a:lnTo>
                  <a:pt x="1488123" y="1496942"/>
                </a:lnTo>
                <a:cubicBezTo>
                  <a:pt x="1506251" y="1477998"/>
                  <a:pt x="1522730" y="1463171"/>
                  <a:pt x="1522730" y="1463171"/>
                </a:cubicBezTo>
                <a:close/>
                <a:moveTo>
                  <a:pt x="2832694" y="1433993"/>
                </a:moveTo>
                <a:cubicBezTo>
                  <a:pt x="2837256" y="1432473"/>
                  <a:pt x="2842121" y="1433283"/>
                  <a:pt x="2846987" y="1438149"/>
                </a:cubicBezTo>
                <a:cubicBezTo>
                  <a:pt x="2834012" y="1470586"/>
                  <a:pt x="2834012" y="1470586"/>
                  <a:pt x="2834012" y="1470586"/>
                </a:cubicBezTo>
                <a:cubicBezTo>
                  <a:pt x="2821037" y="1477073"/>
                  <a:pt x="2808063" y="1464098"/>
                  <a:pt x="2808063" y="1464098"/>
                </a:cubicBezTo>
                <a:cubicBezTo>
                  <a:pt x="2808063" y="1464098"/>
                  <a:pt x="2819010" y="1438554"/>
                  <a:pt x="2832694" y="1433993"/>
                </a:cubicBezTo>
                <a:close/>
                <a:moveTo>
                  <a:pt x="3278763" y="1399123"/>
                </a:moveTo>
                <a:cubicBezTo>
                  <a:pt x="3284934" y="1398814"/>
                  <a:pt x="3289047" y="1401697"/>
                  <a:pt x="3289047" y="1409935"/>
                </a:cubicBezTo>
                <a:cubicBezTo>
                  <a:pt x="3289047" y="1409935"/>
                  <a:pt x="3282465" y="1449477"/>
                  <a:pt x="3242974" y="1436296"/>
                </a:cubicBezTo>
                <a:cubicBezTo>
                  <a:pt x="3190319" y="1469248"/>
                  <a:pt x="3190319" y="1469248"/>
                  <a:pt x="3190319" y="1469248"/>
                </a:cubicBezTo>
                <a:cubicBezTo>
                  <a:pt x="3104755" y="1495609"/>
                  <a:pt x="3104755" y="1495609"/>
                  <a:pt x="3104755" y="1495609"/>
                </a:cubicBezTo>
                <a:cubicBezTo>
                  <a:pt x="3038937" y="1508789"/>
                  <a:pt x="3038937" y="1508789"/>
                  <a:pt x="3038937" y="1508789"/>
                </a:cubicBezTo>
                <a:lnTo>
                  <a:pt x="2966537" y="1554921"/>
                </a:lnTo>
                <a:cubicBezTo>
                  <a:pt x="2966537" y="1554921"/>
                  <a:pt x="2992864" y="1508789"/>
                  <a:pt x="3025773" y="1502199"/>
                </a:cubicBezTo>
                <a:cubicBezTo>
                  <a:pt x="3078428" y="1489018"/>
                  <a:pt x="3078428" y="1489018"/>
                  <a:pt x="3078428" y="1489018"/>
                </a:cubicBezTo>
                <a:cubicBezTo>
                  <a:pt x="3157410" y="1462657"/>
                  <a:pt x="3157410" y="1462657"/>
                  <a:pt x="3157410" y="1462657"/>
                </a:cubicBezTo>
                <a:cubicBezTo>
                  <a:pt x="3223228" y="1429706"/>
                  <a:pt x="3223228" y="1429706"/>
                  <a:pt x="3223228" y="1429706"/>
                </a:cubicBezTo>
                <a:cubicBezTo>
                  <a:pt x="3223228" y="1429706"/>
                  <a:pt x="3260252" y="1400050"/>
                  <a:pt x="3278763" y="1399123"/>
                </a:cubicBezTo>
                <a:close/>
                <a:moveTo>
                  <a:pt x="3040257" y="1218887"/>
                </a:moveTo>
                <a:cubicBezTo>
                  <a:pt x="3042733" y="1219819"/>
                  <a:pt x="3044384" y="1222305"/>
                  <a:pt x="3044384" y="1227278"/>
                </a:cubicBezTo>
                <a:lnTo>
                  <a:pt x="2938734" y="1293577"/>
                </a:lnTo>
                <a:cubicBezTo>
                  <a:pt x="2938734" y="1293577"/>
                  <a:pt x="2938734" y="1293577"/>
                  <a:pt x="2984956" y="1253797"/>
                </a:cubicBezTo>
                <a:cubicBezTo>
                  <a:pt x="2984956" y="1253797"/>
                  <a:pt x="2984956" y="1253797"/>
                  <a:pt x="3017971" y="1227278"/>
                </a:cubicBezTo>
                <a:cubicBezTo>
                  <a:pt x="3017971" y="1227278"/>
                  <a:pt x="3032828" y="1216090"/>
                  <a:pt x="3040257" y="1218887"/>
                </a:cubicBezTo>
                <a:close/>
                <a:moveTo>
                  <a:pt x="3577972" y="974958"/>
                </a:moveTo>
                <a:cubicBezTo>
                  <a:pt x="3577972" y="974958"/>
                  <a:pt x="3597656" y="1001648"/>
                  <a:pt x="3571410" y="1008321"/>
                </a:cubicBezTo>
                <a:cubicBezTo>
                  <a:pt x="3532042" y="1035011"/>
                  <a:pt x="3532042" y="1035011"/>
                  <a:pt x="3532042" y="1035011"/>
                </a:cubicBezTo>
                <a:cubicBezTo>
                  <a:pt x="3532042" y="1035011"/>
                  <a:pt x="3453305" y="1101737"/>
                  <a:pt x="3433620" y="1081719"/>
                </a:cubicBezTo>
                <a:cubicBezTo>
                  <a:pt x="3538603" y="1008321"/>
                  <a:pt x="3538603" y="1008321"/>
                  <a:pt x="3538603" y="1008321"/>
                </a:cubicBezTo>
                <a:cubicBezTo>
                  <a:pt x="3538603" y="1008321"/>
                  <a:pt x="3564849" y="968285"/>
                  <a:pt x="3577972" y="974958"/>
                </a:cubicBezTo>
                <a:close/>
                <a:moveTo>
                  <a:pt x="3116672" y="937703"/>
                </a:moveTo>
                <a:cubicBezTo>
                  <a:pt x="3116672" y="937703"/>
                  <a:pt x="3077351" y="1016345"/>
                  <a:pt x="3024923" y="1029452"/>
                </a:cubicBezTo>
                <a:cubicBezTo>
                  <a:pt x="3116672" y="937703"/>
                  <a:pt x="3116672" y="937703"/>
                  <a:pt x="3116672" y="937703"/>
                </a:cubicBezTo>
                <a:close/>
                <a:moveTo>
                  <a:pt x="3049945" y="929362"/>
                </a:moveTo>
                <a:lnTo>
                  <a:pt x="2944295" y="1040572"/>
                </a:lnTo>
                <a:lnTo>
                  <a:pt x="2985999" y="990527"/>
                </a:lnTo>
                <a:lnTo>
                  <a:pt x="3049945" y="929362"/>
                </a:lnTo>
                <a:close/>
                <a:moveTo>
                  <a:pt x="3873636" y="467839"/>
                </a:moveTo>
                <a:cubicBezTo>
                  <a:pt x="3873636" y="467839"/>
                  <a:pt x="3873636" y="467839"/>
                  <a:pt x="3886803" y="467839"/>
                </a:cubicBezTo>
                <a:cubicBezTo>
                  <a:pt x="3886803" y="467839"/>
                  <a:pt x="3886803" y="467839"/>
                  <a:pt x="3873636" y="494178"/>
                </a:cubicBezTo>
                <a:cubicBezTo>
                  <a:pt x="3867053" y="507348"/>
                  <a:pt x="3840719" y="513933"/>
                  <a:pt x="3840719" y="513933"/>
                </a:cubicBezTo>
                <a:cubicBezTo>
                  <a:pt x="3840719" y="513933"/>
                  <a:pt x="3840719" y="513933"/>
                  <a:pt x="3728800" y="612705"/>
                </a:cubicBezTo>
                <a:cubicBezTo>
                  <a:pt x="3728800" y="612705"/>
                  <a:pt x="3728800" y="612705"/>
                  <a:pt x="3551047" y="770741"/>
                </a:cubicBezTo>
                <a:cubicBezTo>
                  <a:pt x="3551047" y="770741"/>
                  <a:pt x="3551047" y="770741"/>
                  <a:pt x="3472046" y="816835"/>
                </a:cubicBezTo>
                <a:cubicBezTo>
                  <a:pt x="3472046" y="816835"/>
                  <a:pt x="3472046" y="816835"/>
                  <a:pt x="3425962" y="862929"/>
                </a:cubicBezTo>
                <a:cubicBezTo>
                  <a:pt x="3425962" y="862929"/>
                  <a:pt x="3425962" y="862929"/>
                  <a:pt x="3366710" y="935362"/>
                </a:cubicBezTo>
                <a:cubicBezTo>
                  <a:pt x="3366710" y="935362"/>
                  <a:pt x="3366710" y="935362"/>
                  <a:pt x="3327210" y="981456"/>
                </a:cubicBezTo>
                <a:cubicBezTo>
                  <a:pt x="3327210" y="981456"/>
                  <a:pt x="3327210" y="981456"/>
                  <a:pt x="3281126" y="1020965"/>
                </a:cubicBezTo>
                <a:cubicBezTo>
                  <a:pt x="3281126" y="1020965"/>
                  <a:pt x="3281126" y="1020965"/>
                  <a:pt x="3188957" y="1093398"/>
                </a:cubicBezTo>
                <a:cubicBezTo>
                  <a:pt x="3188957" y="1093398"/>
                  <a:pt x="3215291" y="1047304"/>
                  <a:pt x="3221874" y="1040719"/>
                </a:cubicBezTo>
                <a:cubicBezTo>
                  <a:pt x="3221874" y="1040719"/>
                  <a:pt x="3221874" y="1040719"/>
                  <a:pt x="3248208" y="1014380"/>
                </a:cubicBezTo>
                <a:cubicBezTo>
                  <a:pt x="3248208" y="1014380"/>
                  <a:pt x="3248208" y="1014380"/>
                  <a:pt x="3267959" y="994625"/>
                </a:cubicBezTo>
                <a:cubicBezTo>
                  <a:pt x="3267959" y="994625"/>
                  <a:pt x="3267959" y="994625"/>
                  <a:pt x="3294292" y="974871"/>
                </a:cubicBezTo>
                <a:cubicBezTo>
                  <a:pt x="3294292" y="974871"/>
                  <a:pt x="3294292" y="974871"/>
                  <a:pt x="3314043" y="961701"/>
                </a:cubicBezTo>
                <a:cubicBezTo>
                  <a:pt x="3314043" y="961701"/>
                  <a:pt x="3314043" y="961701"/>
                  <a:pt x="3346960" y="922192"/>
                </a:cubicBezTo>
                <a:cubicBezTo>
                  <a:pt x="3346960" y="922192"/>
                  <a:pt x="3346960" y="922192"/>
                  <a:pt x="3406211" y="862929"/>
                </a:cubicBezTo>
                <a:cubicBezTo>
                  <a:pt x="3406211" y="862929"/>
                  <a:pt x="3406211" y="862929"/>
                  <a:pt x="3432545" y="843174"/>
                </a:cubicBezTo>
                <a:cubicBezTo>
                  <a:pt x="3432545" y="843174"/>
                  <a:pt x="3504963" y="783911"/>
                  <a:pt x="3518130" y="770741"/>
                </a:cubicBezTo>
                <a:cubicBezTo>
                  <a:pt x="3531297" y="757572"/>
                  <a:pt x="3537880" y="757572"/>
                  <a:pt x="3537880" y="757572"/>
                </a:cubicBezTo>
                <a:cubicBezTo>
                  <a:pt x="3537880" y="757572"/>
                  <a:pt x="3564214" y="744402"/>
                  <a:pt x="3570797" y="737817"/>
                </a:cubicBezTo>
                <a:cubicBezTo>
                  <a:pt x="3577381" y="731232"/>
                  <a:pt x="3583964" y="724647"/>
                  <a:pt x="3597131" y="711478"/>
                </a:cubicBezTo>
                <a:cubicBezTo>
                  <a:pt x="3610298" y="698308"/>
                  <a:pt x="3623465" y="691723"/>
                  <a:pt x="3636632" y="678554"/>
                </a:cubicBezTo>
                <a:cubicBezTo>
                  <a:pt x="3643215" y="665384"/>
                  <a:pt x="3682716" y="639045"/>
                  <a:pt x="3682716" y="639045"/>
                </a:cubicBezTo>
                <a:cubicBezTo>
                  <a:pt x="3682716" y="639045"/>
                  <a:pt x="3682716" y="639045"/>
                  <a:pt x="3722217" y="606120"/>
                </a:cubicBezTo>
                <a:cubicBezTo>
                  <a:pt x="3722217" y="606120"/>
                  <a:pt x="3827552" y="507348"/>
                  <a:pt x="3834136" y="500763"/>
                </a:cubicBezTo>
                <a:cubicBezTo>
                  <a:pt x="3834136" y="494178"/>
                  <a:pt x="3853886" y="487593"/>
                  <a:pt x="3853886" y="487593"/>
                </a:cubicBezTo>
                <a:cubicBezTo>
                  <a:pt x="3853886" y="487593"/>
                  <a:pt x="3860469" y="481009"/>
                  <a:pt x="3873636" y="467839"/>
                </a:cubicBezTo>
                <a:close/>
                <a:moveTo>
                  <a:pt x="2746897" y="423355"/>
                </a:moveTo>
                <a:lnTo>
                  <a:pt x="2760799" y="437257"/>
                </a:lnTo>
                <a:lnTo>
                  <a:pt x="2741336" y="448378"/>
                </a:lnTo>
                <a:lnTo>
                  <a:pt x="2741336" y="428916"/>
                </a:lnTo>
                <a:lnTo>
                  <a:pt x="2746897" y="423355"/>
                </a:lnTo>
                <a:close/>
                <a:moveTo>
                  <a:pt x="2272464" y="95"/>
                </a:moveTo>
                <a:cubicBezTo>
                  <a:pt x="2284975" y="1034"/>
                  <a:pt x="2299274" y="8540"/>
                  <a:pt x="2299274" y="8540"/>
                </a:cubicBezTo>
                <a:lnTo>
                  <a:pt x="2273854" y="28558"/>
                </a:lnTo>
                <a:cubicBezTo>
                  <a:pt x="2273854" y="28558"/>
                  <a:pt x="2273854" y="28558"/>
                  <a:pt x="2254790" y="28558"/>
                </a:cubicBezTo>
                <a:cubicBezTo>
                  <a:pt x="2254790" y="28558"/>
                  <a:pt x="2254790" y="8540"/>
                  <a:pt x="2261145" y="1868"/>
                </a:cubicBezTo>
                <a:cubicBezTo>
                  <a:pt x="2264322" y="200"/>
                  <a:pt x="2268294" y="-217"/>
                  <a:pt x="2272464" y="95"/>
                </a:cubicBezTo>
                <a:close/>
              </a:path>
            </a:pathLst>
          </a:custGeom>
          <a:solidFill>
            <a:schemeClr val="accent4"/>
          </a:solidFill>
          <a:ln>
            <a:noFill/>
          </a:ln>
        </p:spPr>
        <p:txBody>
          <a:bodyPr/>
          <a:lstStyle/>
          <a:p>
            <a:endParaRPr lang="zh-CN" altLang="en-US"/>
          </a:p>
        </p:txBody>
      </p:sp>
      <p:sp>
        <p:nvSpPr>
          <p:cNvPr id="34" name="任意多边形 65"/>
          <p:cNvSpPr/>
          <p:nvPr/>
        </p:nvSpPr>
        <p:spPr bwMode="auto">
          <a:xfrm rot="10800000">
            <a:off x="644239" y="3480022"/>
            <a:ext cx="3516312" cy="3792538"/>
          </a:xfrm>
          <a:custGeom>
            <a:avLst/>
            <a:gdLst>
              <a:gd name="T0" fmla="*/ 3598095 w 4757024"/>
              <a:gd name="T1" fmla="*/ 3914607 h 5166475"/>
              <a:gd name="T2" fmla="*/ 3828564 w 4757024"/>
              <a:gd name="T3" fmla="*/ 4006650 h 5166475"/>
              <a:gd name="T4" fmla="*/ 4203899 w 4757024"/>
              <a:gd name="T5" fmla="*/ 4190736 h 5166475"/>
              <a:gd name="T6" fmla="*/ 4671421 w 4757024"/>
              <a:gd name="T7" fmla="*/ 4394546 h 5166475"/>
              <a:gd name="T8" fmla="*/ 4664837 w 4757024"/>
              <a:gd name="T9" fmla="*/ 4414270 h 5166475"/>
              <a:gd name="T10" fmla="*/ 3828564 w 4757024"/>
              <a:gd name="T11" fmla="*/ 4046097 h 5166475"/>
              <a:gd name="T12" fmla="*/ 3920167 w 4757024"/>
              <a:gd name="T13" fmla="*/ 3840292 h 5166475"/>
              <a:gd name="T14" fmla="*/ 4349199 w 4757024"/>
              <a:gd name="T15" fmla="*/ 1746171 h 5166475"/>
              <a:gd name="T16" fmla="*/ 3913736 w 4757024"/>
              <a:gd name="T17" fmla="*/ 1838272 h 5166475"/>
              <a:gd name="T18" fmla="*/ 2840234 w 4757024"/>
              <a:gd name="T19" fmla="*/ 1581930 h 5166475"/>
              <a:gd name="T20" fmla="*/ 1461715 w 4757024"/>
              <a:gd name="T21" fmla="*/ 1526922 h 5166475"/>
              <a:gd name="T22" fmla="*/ 1522730 w 4757024"/>
              <a:gd name="T23" fmla="*/ 1463171 h 5166475"/>
              <a:gd name="T24" fmla="*/ 1568874 w 4757024"/>
              <a:gd name="T25" fmla="*/ 1779468 h 5166475"/>
              <a:gd name="T26" fmla="*/ 2010532 w 4757024"/>
              <a:gd name="T27" fmla="*/ 1838773 h 5166475"/>
              <a:gd name="T28" fmla="*/ 2465373 w 4757024"/>
              <a:gd name="T29" fmla="*/ 1634498 h 5166475"/>
              <a:gd name="T30" fmla="*/ 2491741 w 4757024"/>
              <a:gd name="T31" fmla="*/ 2082585 h 5166475"/>
              <a:gd name="T32" fmla="*/ 2887256 w 4757024"/>
              <a:gd name="T33" fmla="*/ 2425239 h 5166475"/>
              <a:gd name="T34" fmla="*/ 2966358 w 4757024"/>
              <a:gd name="T35" fmla="*/ 2471366 h 5166475"/>
              <a:gd name="T36" fmla="*/ 2887256 w 4757024"/>
              <a:gd name="T37" fmla="*/ 2754715 h 5166475"/>
              <a:gd name="T38" fmla="*/ 3065237 w 4757024"/>
              <a:gd name="T39" fmla="*/ 2945811 h 5166475"/>
              <a:gd name="T40" fmla="*/ 3157524 w 4757024"/>
              <a:gd name="T41" fmla="*/ 3262107 h 5166475"/>
              <a:gd name="T42" fmla="*/ 3144340 w 4757024"/>
              <a:gd name="T43" fmla="*/ 3677246 h 5166475"/>
              <a:gd name="T44" fmla="*/ 2939991 w 4757024"/>
              <a:gd name="T45" fmla="*/ 3901289 h 5166475"/>
              <a:gd name="T46" fmla="*/ 2702682 w 4757024"/>
              <a:gd name="T47" fmla="*/ 4098975 h 5166475"/>
              <a:gd name="T48" fmla="*/ 2498333 w 4757024"/>
              <a:gd name="T49" fmla="*/ 4415271 h 5166475"/>
              <a:gd name="T50" fmla="*/ 2518109 w 4757024"/>
              <a:gd name="T51" fmla="*/ 4678851 h 5166475"/>
              <a:gd name="T52" fmla="*/ 2300576 w 4757024"/>
              <a:gd name="T53" fmla="*/ 4454808 h 5166475"/>
              <a:gd name="T54" fmla="*/ 2162145 w 4757024"/>
              <a:gd name="T55" fmla="*/ 4494345 h 5166475"/>
              <a:gd name="T56" fmla="*/ 1918245 w 4757024"/>
              <a:gd name="T57" fmla="*/ 4520703 h 5166475"/>
              <a:gd name="T58" fmla="*/ 1792999 w 4757024"/>
              <a:gd name="T59" fmla="*/ 5074222 h 5166475"/>
              <a:gd name="T60" fmla="*/ 1694120 w 4757024"/>
              <a:gd name="T61" fmla="*/ 4639314 h 5166475"/>
              <a:gd name="T62" fmla="*/ 1582058 w 4757024"/>
              <a:gd name="T63" fmla="*/ 4612956 h 5166475"/>
              <a:gd name="T64" fmla="*/ 1344749 w 4757024"/>
              <a:gd name="T65" fmla="*/ 4514114 h 5166475"/>
              <a:gd name="T66" fmla="*/ 1100848 w 4757024"/>
              <a:gd name="T67" fmla="*/ 4402092 h 5166475"/>
              <a:gd name="T68" fmla="*/ 942643 w 4757024"/>
              <a:gd name="T69" fmla="*/ 4171459 h 5166475"/>
              <a:gd name="T70" fmla="*/ 764661 w 4757024"/>
              <a:gd name="T71" fmla="*/ 3967185 h 5166475"/>
              <a:gd name="T72" fmla="*/ 593271 w 4757024"/>
              <a:gd name="T73" fmla="*/ 3934237 h 5166475"/>
              <a:gd name="T74" fmla="*/ 342779 w 4757024"/>
              <a:gd name="T75" fmla="*/ 3624530 h 5166475"/>
              <a:gd name="T76" fmla="*/ 164798 w 4757024"/>
              <a:gd name="T77" fmla="*/ 3492740 h 5166475"/>
              <a:gd name="T78" fmla="*/ 32959 w 4757024"/>
              <a:gd name="T79" fmla="*/ 3176444 h 5166475"/>
              <a:gd name="T80" fmla="*/ 382330 w 4757024"/>
              <a:gd name="T81" fmla="*/ 2919453 h 5166475"/>
              <a:gd name="T82" fmla="*/ 276860 w 4757024"/>
              <a:gd name="T83" fmla="*/ 2603156 h 5166475"/>
              <a:gd name="T84" fmla="*/ 474617 w 4757024"/>
              <a:gd name="T85" fmla="*/ 2372523 h 5166475"/>
              <a:gd name="T86" fmla="*/ 586680 w 4757024"/>
              <a:gd name="T87" fmla="*/ 2082585 h 5166475"/>
              <a:gd name="T88" fmla="*/ 896499 w 4757024"/>
              <a:gd name="T89" fmla="*/ 1891489 h 5166475"/>
              <a:gd name="T90" fmla="*/ 1239278 w 4757024"/>
              <a:gd name="T91" fmla="*/ 1739931 h 5166475"/>
              <a:gd name="T92" fmla="*/ 1423852 w 4757024"/>
              <a:gd name="T93" fmla="*/ 1911258 h 5166475"/>
              <a:gd name="T94" fmla="*/ 1488123 w 4757024"/>
              <a:gd name="T95" fmla="*/ 1496942 h 5166475"/>
              <a:gd name="T96" fmla="*/ 2808063 w 4757024"/>
              <a:gd name="T97" fmla="*/ 1464098 h 5166475"/>
              <a:gd name="T98" fmla="*/ 3190319 w 4757024"/>
              <a:gd name="T99" fmla="*/ 1469248 h 5166475"/>
              <a:gd name="T100" fmla="*/ 3078428 w 4757024"/>
              <a:gd name="T101" fmla="*/ 1489018 h 5166475"/>
              <a:gd name="T102" fmla="*/ 3044384 w 4757024"/>
              <a:gd name="T103" fmla="*/ 1227278 h 5166475"/>
              <a:gd name="T104" fmla="*/ 3577972 w 4757024"/>
              <a:gd name="T105" fmla="*/ 974958 h 5166475"/>
              <a:gd name="T106" fmla="*/ 3577972 w 4757024"/>
              <a:gd name="T107" fmla="*/ 974958 h 5166475"/>
              <a:gd name="T108" fmla="*/ 2944295 w 4757024"/>
              <a:gd name="T109" fmla="*/ 1040572 h 5166475"/>
              <a:gd name="T110" fmla="*/ 3873636 w 4757024"/>
              <a:gd name="T111" fmla="*/ 494178 h 5166475"/>
              <a:gd name="T112" fmla="*/ 3425962 w 4757024"/>
              <a:gd name="T113" fmla="*/ 862929 h 5166475"/>
              <a:gd name="T114" fmla="*/ 3221874 w 4757024"/>
              <a:gd name="T115" fmla="*/ 1040719 h 5166475"/>
              <a:gd name="T116" fmla="*/ 3346960 w 4757024"/>
              <a:gd name="T117" fmla="*/ 922192 h 5166475"/>
              <a:gd name="T118" fmla="*/ 3570797 w 4757024"/>
              <a:gd name="T119" fmla="*/ 737817 h 5166475"/>
              <a:gd name="T120" fmla="*/ 3834136 w 4757024"/>
              <a:gd name="T121" fmla="*/ 500763 h 5166475"/>
              <a:gd name="T122" fmla="*/ 2741336 w 4757024"/>
              <a:gd name="T123" fmla="*/ 448378 h 5166475"/>
              <a:gd name="T124" fmla="*/ 2273854 w 4757024"/>
              <a:gd name="T125" fmla="*/ 28558 h 5166475"/>
              <a:gd name="T126" fmla="*/ 0 w 4757024"/>
              <a:gd name="T127" fmla="*/ 0 h 5166475"/>
              <a:gd name="T128" fmla="*/ 4757024 w 4757024"/>
              <a:gd name="T129" fmla="*/ 5166475 h 5166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4757024" h="5166475">
                <a:moveTo>
                  <a:pt x="3800615" y="3920919"/>
                </a:moveTo>
                <a:cubicBezTo>
                  <a:pt x="3978552" y="3927407"/>
                  <a:pt x="3978552" y="3927407"/>
                  <a:pt x="3978552" y="3927407"/>
                </a:cubicBezTo>
                <a:cubicBezTo>
                  <a:pt x="3978552" y="3927407"/>
                  <a:pt x="3866518" y="3959843"/>
                  <a:pt x="3800615" y="3920919"/>
                </a:cubicBezTo>
                <a:close/>
                <a:moveTo>
                  <a:pt x="3505907" y="3901458"/>
                </a:moveTo>
                <a:cubicBezTo>
                  <a:pt x="3505907" y="3901458"/>
                  <a:pt x="3578340" y="3908033"/>
                  <a:pt x="3598095" y="3914607"/>
                </a:cubicBezTo>
                <a:cubicBezTo>
                  <a:pt x="3598095" y="3914607"/>
                  <a:pt x="3598095" y="3914607"/>
                  <a:pt x="3644189" y="3927756"/>
                </a:cubicBezTo>
                <a:cubicBezTo>
                  <a:pt x="3644189" y="3927756"/>
                  <a:pt x="3644189" y="3927756"/>
                  <a:pt x="3683698" y="3947480"/>
                </a:cubicBezTo>
                <a:cubicBezTo>
                  <a:pt x="3683698" y="3947480"/>
                  <a:pt x="3683698" y="3947480"/>
                  <a:pt x="3716622" y="3973778"/>
                </a:cubicBezTo>
                <a:cubicBezTo>
                  <a:pt x="3716622" y="3973778"/>
                  <a:pt x="3716622" y="3973778"/>
                  <a:pt x="3756131" y="3986927"/>
                </a:cubicBezTo>
                <a:cubicBezTo>
                  <a:pt x="3756131" y="3986927"/>
                  <a:pt x="3756131" y="3986927"/>
                  <a:pt x="3828564" y="4006650"/>
                </a:cubicBezTo>
                <a:cubicBezTo>
                  <a:pt x="3828564" y="4006650"/>
                  <a:pt x="3828564" y="4006650"/>
                  <a:pt x="3933921" y="4052672"/>
                </a:cubicBezTo>
                <a:cubicBezTo>
                  <a:pt x="3933921" y="4052672"/>
                  <a:pt x="3933921" y="4052672"/>
                  <a:pt x="3980015" y="4065821"/>
                </a:cubicBezTo>
                <a:cubicBezTo>
                  <a:pt x="3980015" y="4065821"/>
                  <a:pt x="4105126" y="4131566"/>
                  <a:pt x="4124881" y="4138140"/>
                </a:cubicBezTo>
                <a:cubicBezTo>
                  <a:pt x="4151220" y="4144715"/>
                  <a:pt x="4157805" y="4164438"/>
                  <a:pt x="4157805" y="4164438"/>
                </a:cubicBezTo>
                <a:cubicBezTo>
                  <a:pt x="4157805" y="4164438"/>
                  <a:pt x="4190729" y="4184162"/>
                  <a:pt x="4203899" y="4190736"/>
                </a:cubicBezTo>
                <a:cubicBezTo>
                  <a:pt x="4217068" y="4197311"/>
                  <a:pt x="4236823" y="4203886"/>
                  <a:pt x="4256577" y="4210460"/>
                </a:cubicBezTo>
                <a:cubicBezTo>
                  <a:pt x="4276332" y="4223609"/>
                  <a:pt x="4296086" y="4236758"/>
                  <a:pt x="4315841" y="4243333"/>
                </a:cubicBezTo>
                <a:cubicBezTo>
                  <a:pt x="4342180" y="4249907"/>
                  <a:pt x="4401444" y="4276205"/>
                  <a:pt x="4401444" y="4276205"/>
                </a:cubicBezTo>
                <a:cubicBezTo>
                  <a:pt x="4401444" y="4276205"/>
                  <a:pt x="4401444" y="4276205"/>
                  <a:pt x="4467292" y="4309078"/>
                </a:cubicBezTo>
                <a:cubicBezTo>
                  <a:pt x="4467292" y="4309078"/>
                  <a:pt x="4658252" y="4394546"/>
                  <a:pt x="4671421" y="4394546"/>
                </a:cubicBezTo>
                <a:cubicBezTo>
                  <a:pt x="4684591" y="4394546"/>
                  <a:pt x="4704346" y="4414270"/>
                  <a:pt x="4704346" y="4414270"/>
                </a:cubicBezTo>
                <a:cubicBezTo>
                  <a:pt x="4704346" y="4414270"/>
                  <a:pt x="4717515" y="4420844"/>
                  <a:pt x="4737270" y="4433993"/>
                </a:cubicBezTo>
                <a:cubicBezTo>
                  <a:pt x="4737270" y="4433993"/>
                  <a:pt x="4737270" y="4433993"/>
                  <a:pt x="4757024" y="4453717"/>
                </a:cubicBezTo>
                <a:cubicBezTo>
                  <a:pt x="4757024" y="4453717"/>
                  <a:pt x="4757024" y="4453717"/>
                  <a:pt x="4717515" y="4453717"/>
                </a:cubicBezTo>
                <a:cubicBezTo>
                  <a:pt x="4691176" y="4460291"/>
                  <a:pt x="4664837" y="4414270"/>
                  <a:pt x="4664837" y="4414270"/>
                </a:cubicBezTo>
                <a:cubicBezTo>
                  <a:pt x="4664837" y="4414270"/>
                  <a:pt x="4664837" y="4414270"/>
                  <a:pt x="4467292" y="4328801"/>
                </a:cubicBezTo>
                <a:cubicBezTo>
                  <a:pt x="4467292" y="4328801"/>
                  <a:pt x="4467292" y="4328801"/>
                  <a:pt x="4151220" y="4190736"/>
                </a:cubicBezTo>
                <a:cubicBezTo>
                  <a:pt x="4151220" y="4190736"/>
                  <a:pt x="4151220" y="4190736"/>
                  <a:pt x="4032693" y="4105268"/>
                </a:cubicBezTo>
                <a:cubicBezTo>
                  <a:pt x="4032693" y="4105268"/>
                  <a:pt x="4032693" y="4105268"/>
                  <a:pt x="3953675" y="4072395"/>
                </a:cubicBezTo>
                <a:cubicBezTo>
                  <a:pt x="3953675" y="4072395"/>
                  <a:pt x="3953675" y="4072395"/>
                  <a:pt x="3828564" y="4046097"/>
                </a:cubicBezTo>
                <a:cubicBezTo>
                  <a:pt x="3828564" y="4046097"/>
                  <a:pt x="3828564" y="4046097"/>
                  <a:pt x="3742961" y="4026374"/>
                </a:cubicBezTo>
                <a:cubicBezTo>
                  <a:pt x="3742961" y="4026374"/>
                  <a:pt x="3742961" y="4026374"/>
                  <a:pt x="3657358" y="3980352"/>
                </a:cubicBezTo>
                <a:cubicBezTo>
                  <a:pt x="3657358" y="3980352"/>
                  <a:pt x="3657358" y="3980352"/>
                  <a:pt x="3505907" y="3901458"/>
                </a:cubicBezTo>
                <a:close/>
                <a:moveTo>
                  <a:pt x="3795055" y="3815269"/>
                </a:moveTo>
                <a:lnTo>
                  <a:pt x="3920167" y="3840292"/>
                </a:lnTo>
                <a:lnTo>
                  <a:pt x="3697746" y="3829170"/>
                </a:lnTo>
                <a:lnTo>
                  <a:pt x="3795055" y="3815269"/>
                </a:lnTo>
                <a:close/>
                <a:moveTo>
                  <a:pt x="4425720" y="1620817"/>
                </a:moveTo>
                <a:cubicBezTo>
                  <a:pt x="4481777" y="1618505"/>
                  <a:pt x="4548787" y="1627756"/>
                  <a:pt x="4507550" y="1693542"/>
                </a:cubicBezTo>
                <a:cubicBezTo>
                  <a:pt x="4349199" y="1746171"/>
                  <a:pt x="4349199" y="1746171"/>
                  <a:pt x="4349199" y="1746171"/>
                </a:cubicBezTo>
                <a:cubicBezTo>
                  <a:pt x="4250230" y="1746171"/>
                  <a:pt x="4250230" y="1746171"/>
                  <a:pt x="4250230" y="1746171"/>
                </a:cubicBezTo>
                <a:cubicBezTo>
                  <a:pt x="3973117" y="1864587"/>
                  <a:pt x="3973117" y="1864587"/>
                  <a:pt x="3973117" y="1864587"/>
                </a:cubicBezTo>
                <a:lnTo>
                  <a:pt x="3247344" y="2055367"/>
                </a:lnTo>
                <a:cubicBezTo>
                  <a:pt x="3379303" y="2015895"/>
                  <a:pt x="3379303" y="2015895"/>
                  <a:pt x="3379303" y="2015895"/>
                </a:cubicBezTo>
                <a:cubicBezTo>
                  <a:pt x="3913736" y="1838272"/>
                  <a:pt x="3913736" y="1838272"/>
                  <a:pt x="3913736" y="1838272"/>
                </a:cubicBezTo>
                <a:cubicBezTo>
                  <a:pt x="4091880" y="1759329"/>
                  <a:pt x="4091880" y="1759329"/>
                  <a:pt x="4091880" y="1759329"/>
                </a:cubicBezTo>
                <a:cubicBezTo>
                  <a:pt x="4091880" y="1759329"/>
                  <a:pt x="4303014" y="1634335"/>
                  <a:pt x="4362395" y="1627756"/>
                </a:cubicBezTo>
                <a:cubicBezTo>
                  <a:pt x="4362395" y="1627756"/>
                  <a:pt x="4392086" y="1622205"/>
                  <a:pt x="4425720" y="1620817"/>
                </a:cubicBezTo>
                <a:close/>
                <a:moveTo>
                  <a:pt x="2833481" y="1554921"/>
                </a:moveTo>
                <a:cubicBezTo>
                  <a:pt x="2833481" y="1554921"/>
                  <a:pt x="2846986" y="1568425"/>
                  <a:pt x="2840234" y="1581930"/>
                </a:cubicBezTo>
                <a:cubicBezTo>
                  <a:pt x="2826729" y="1595434"/>
                  <a:pt x="2799721" y="1602186"/>
                  <a:pt x="2799721" y="1602186"/>
                </a:cubicBezTo>
                <a:lnTo>
                  <a:pt x="2813225" y="1568425"/>
                </a:lnTo>
                <a:cubicBezTo>
                  <a:pt x="2813225" y="1568425"/>
                  <a:pt x="2813225" y="1568425"/>
                  <a:pt x="2833481" y="1554921"/>
                </a:cubicBezTo>
                <a:close/>
                <a:moveTo>
                  <a:pt x="1461755" y="1526595"/>
                </a:moveTo>
                <a:lnTo>
                  <a:pt x="1461715" y="1526922"/>
                </a:lnTo>
                <a:lnTo>
                  <a:pt x="1461549" y="1527110"/>
                </a:lnTo>
                <a:cubicBezTo>
                  <a:pt x="1453516" y="1537303"/>
                  <a:pt x="1446924" y="1547187"/>
                  <a:pt x="1443628" y="1555424"/>
                </a:cubicBezTo>
                <a:cubicBezTo>
                  <a:pt x="1437036" y="1568603"/>
                  <a:pt x="1443628" y="1555424"/>
                  <a:pt x="1450219" y="1542245"/>
                </a:cubicBezTo>
                <a:cubicBezTo>
                  <a:pt x="1453515" y="1532361"/>
                  <a:pt x="1460107" y="1522477"/>
                  <a:pt x="1461755" y="1526595"/>
                </a:cubicBezTo>
                <a:close/>
                <a:moveTo>
                  <a:pt x="1522730" y="1463171"/>
                </a:moveTo>
                <a:cubicBezTo>
                  <a:pt x="1522730" y="1463171"/>
                  <a:pt x="1588649" y="1463171"/>
                  <a:pt x="1582058" y="1496119"/>
                </a:cubicBezTo>
                <a:cubicBezTo>
                  <a:pt x="1575466" y="1529066"/>
                  <a:pt x="1562282" y="1614730"/>
                  <a:pt x="1562282" y="1614730"/>
                </a:cubicBezTo>
                <a:cubicBezTo>
                  <a:pt x="1582058" y="1674035"/>
                  <a:pt x="1582058" y="1674035"/>
                  <a:pt x="1582058" y="1674035"/>
                </a:cubicBezTo>
                <a:cubicBezTo>
                  <a:pt x="1601833" y="1739931"/>
                  <a:pt x="1601833" y="1739931"/>
                  <a:pt x="1601833" y="1739931"/>
                </a:cubicBezTo>
                <a:cubicBezTo>
                  <a:pt x="1568874" y="1779468"/>
                  <a:pt x="1568874" y="1779468"/>
                  <a:pt x="1568874" y="1779468"/>
                </a:cubicBezTo>
                <a:cubicBezTo>
                  <a:pt x="1549098" y="1851952"/>
                  <a:pt x="1549098" y="1851952"/>
                  <a:pt x="1549098" y="1851952"/>
                </a:cubicBezTo>
                <a:cubicBezTo>
                  <a:pt x="1549098" y="1851952"/>
                  <a:pt x="1601833" y="1917847"/>
                  <a:pt x="1661160" y="1891489"/>
                </a:cubicBezTo>
                <a:cubicBezTo>
                  <a:pt x="1661160" y="1891489"/>
                  <a:pt x="1740263" y="1983742"/>
                  <a:pt x="1812774" y="1911258"/>
                </a:cubicBezTo>
                <a:cubicBezTo>
                  <a:pt x="1812774" y="1911258"/>
                  <a:pt x="1891877" y="1812415"/>
                  <a:pt x="1924837" y="1891489"/>
                </a:cubicBezTo>
                <a:cubicBezTo>
                  <a:pt x="2010532" y="1838773"/>
                  <a:pt x="2010532" y="1838773"/>
                  <a:pt x="2010532" y="1838773"/>
                </a:cubicBezTo>
                <a:cubicBezTo>
                  <a:pt x="2135778" y="1799236"/>
                  <a:pt x="2135778" y="1799236"/>
                  <a:pt x="2135778" y="1799236"/>
                </a:cubicBezTo>
                <a:cubicBezTo>
                  <a:pt x="2135778" y="1799236"/>
                  <a:pt x="2181921" y="1812415"/>
                  <a:pt x="2188513" y="1772878"/>
                </a:cubicBezTo>
                <a:cubicBezTo>
                  <a:pt x="2188513" y="1772878"/>
                  <a:pt x="2155554" y="1700393"/>
                  <a:pt x="2228065" y="1687214"/>
                </a:cubicBezTo>
                <a:cubicBezTo>
                  <a:pt x="2261024" y="1634498"/>
                  <a:pt x="2261024" y="1634498"/>
                  <a:pt x="2261024" y="1634498"/>
                </a:cubicBezTo>
                <a:cubicBezTo>
                  <a:pt x="2261024" y="1634498"/>
                  <a:pt x="2392862" y="1555424"/>
                  <a:pt x="2465373" y="1634498"/>
                </a:cubicBezTo>
                <a:cubicBezTo>
                  <a:pt x="2498333" y="1746520"/>
                  <a:pt x="2498333" y="1746520"/>
                  <a:pt x="2498333" y="1746520"/>
                </a:cubicBezTo>
                <a:cubicBezTo>
                  <a:pt x="2498333" y="1746520"/>
                  <a:pt x="2584028" y="1792647"/>
                  <a:pt x="2518109" y="1838773"/>
                </a:cubicBezTo>
                <a:cubicBezTo>
                  <a:pt x="2491741" y="1898079"/>
                  <a:pt x="2491741" y="1898079"/>
                  <a:pt x="2491741" y="1898079"/>
                </a:cubicBezTo>
                <a:cubicBezTo>
                  <a:pt x="2491741" y="1898079"/>
                  <a:pt x="2544476" y="1957384"/>
                  <a:pt x="2478557" y="2010100"/>
                </a:cubicBezTo>
                <a:cubicBezTo>
                  <a:pt x="2478557" y="2010100"/>
                  <a:pt x="2419230" y="2082585"/>
                  <a:pt x="2491741" y="2082585"/>
                </a:cubicBezTo>
                <a:cubicBezTo>
                  <a:pt x="2524701" y="2148480"/>
                  <a:pt x="2524701" y="2148480"/>
                  <a:pt x="2524701" y="2148480"/>
                </a:cubicBezTo>
                <a:cubicBezTo>
                  <a:pt x="2524701" y="2148480"/>
                  <a:pt x="2577436" y="2188017"/>
                  <a:pt x="2570844" y="2260502"/>
                </a:cubicBezTo>
                <a:cubicBezTo>
                  <a:pt x="2696090" y="2339576"/>
                  <a:pt x="2696090" y="2339576"/>
                  <a:pt x="2696090" y="2339576"/>
                </a:cubicBezTo>
                <a:cubicBezTo>
                  <a:pt x="2788377" y="2379113"/>
                  <a:pt x="2788377" y="2379113"/>
                  <a:pt x="2788377" y="2379113"/>
                </a:cubicBezTo>
                <a:cubicBezTo>
                  <a:pt x="2887256" y="2425239"/>
                  <a:pt x="2887256" y="2425239"/>
                  <a:pt x="2887256" y="2425239"/>
                </a:cubicBezTo>
                <a:cubicBezTo>
                  <a:pt x="2979542" y="2359344"/>
                  <a:pt x="2979542" y="2359344"/>
                  <a:pt x="2979542" y="2359344"/>
                </a:cubicBezTo>
                <a:cubicBezTo>
                  <a:pt x="3085013" y="2326397"/>
                  <a:pt x="3085013" y="2326397"/>
                  <a:pt x="3085013" y="2326397"/>
                </a:cubicBezTo>
                <a:cubicBezTo>
                  <a:pt x="3085013" y="2372523"/>
                  <a:pt x="3085013" y="2372523"/>
                  <a:pt x="3085013" y="2372523"/>
                </a:cubicBezTo>
                <a:cubicBezTo>
                  <a:pt x="3019094" y="2405471"/>
                  <a:pt x="3019094" y="2405471"/>
                  <a:pt x="3019094" y="2405471"/>
                </a:cubicBezTo>
                <a:cubicBezTo>
                  <a:pt x="2966358" y="2471366"/>
                  <a:pt x="2966358" y="2471366"/>
                  <a:pt x="2966358" y="2471366"/>
                </a:cubicBezTo>
                <a:cubicBezTo>
                  <a:pt x="2900439" y="2517493"/>
                  <a:pt x="2900439" y="2517493"/>
                  <a:pt x="2900439" y="2517493"/>
                </a:cubicBezTo>
                <a:cubicBezTo>
                  <a:pt x="2893847" y="2596567"/>
                  <a:pt x="2893847" y="2596567"/>
                  <a:pt x="2893847" y="2596567"/>
                </a:cubicBezTo>
                <a:cubicBezTo>
                  <a:pt x="2900439" y="2616335"/>
                  <a:pt x="2920215" y="2609746"/>
                  <a:pt x="2926807" y="2603156"/>
                </a:cubicBezTo>
                <a:cubicBezTo>
                  <a:pt x="2939991" y="2596567"/>
                  <a:pt x="2939991" y="2589977"/>
                  <a:pt x="2913623" y="2636104"/>
                </a:cubicBezTo>
                <a:cubicBezTo>
                  <a:pt x="2860888" y="2721767"/>
                  <a:pt x="2887256" y="2754715"/>
                  <a:pt x="2887256" y="2754715"/>
                </a:cubicBezTo>
                <a:cubicBezTo>
                  <a:pt x="2880664" y="2807431"/>
                  <a:pt x="2880664" y="2807431"/>
                  <a:pt x="2880664" y="2807431"/>
                </a:cubicBezTo>
                <a:cubicBezTo>
                  <a:pt x="2966358" y="2820610"/>
                  <a:pt x="2966358" y="2820610"/>
                  <a:pt x="2966358" y="2820610"/>
                </a:cubicBezTo>
                <a:cubicBezTo>
                  <a:pt x="2966358" y="2820610"/>
                  <a:pt x="3019094" y="2820610"/>
                  <a:pt x="3005910" y="2886505"/>
                </a:cubicBezTo>
                <a:cubicBezTo>
                  <a:pt x="3012502" y="2965579"/>
                  <a:pt x="3012502" y="2965579"/>
                  <a:pt x="3012502" y="2965579"/>
                </a:cubicBezTo>
                <a:cubicBezTo>
                  <a:pt x="3065237" y="2945811"/>
                  <a:pt x="3065237" y="2945811"/>
                  <a:pt x="3065237" y="2945811"/>
                </a:cubicBezTo>
                <a:cubicBezTo>
                  <a:pt x="3078421" y="3044653"/>
                  <a:pt x="3078421" y="3044653"/>
                  <a:pt x="3078421" y="3044653"/>
                </a:cubicBezTo>
                <a:cubicBezTo>
                  <a:pt x="3078421" y="3044653"/>
                  <a:pt x="3078421" y="3084190"/>
                  <a:pt x="3058645" y="3110548"/>
                </a:cubicBezTo>
                <a:cubicBezTo>
                  <a:pt x="3032277" y="3130317"/>
                  <a:pt x="3032277" y="3130317"/>
                  <a:pt x="3032277" y="3130317"/>
                </a:cubicBezTo>
                <a:cubicBezTo>
                  <a:pt x="3111380" y="3189623"/>
                  <a:pt x="3111380" y="3189623"/>
                  <a:pt x="3111380" y="3189623"/>
                </a:cubicBezTo>
                <a:cubicBezTo>
                  <a:pt x="3157524" y="3262107"/>
                  <a:pt x="3157524" y="3262107"/>
                  <a:pt x="3157524" y="3262107"/>
                </a:cubicBezTo>
                <a:cubicBezTo>
                  <a:pt x="3150932" y="3301644"/>
                  <a:pt x="3131156" y="3341181"/>
                  <a:pt x="3131156" y="3341181"/>
                </a:cubicBezTo>
                <a:cubicBezTo>
                  <a:pt x="3170708" y="3387308"/>
                  <a:pt x="3170708" y="3387308"/>
                  <a:pt x="3170708" y="3387308"/>
                </a:cubicBezTo>
                <a:cubicBezTo>
                  <a:pt x="3164116" y="3492740"/>
                  <a:pt x="3164116" y="3492740"/>
                  <a:pt x="3164116" y="3492740"/>
                </a:cubicBezTo>
                <a:cubicBezTo>
                  <a:pt x="3269586" y="3604762"/>
                  <a:pt x="3269586" y="3604762"/>
                  <a:pt x="3269586" y="3604762"/>
                </a:cubicBezTo>
                <a:cubicBezTo>
                  <a:pt x="3144340" y="3677246"/>
                  <a:pt x="3144340" y="3677246"/>
                  <a:pt x="3144340" y="3677246"/>
                </a:cubicBezTo>
                <a:cubicBezTo>
                  <a:pt x="3104788" y="3716783"/>
                  <a:pt x="3104788" y="3716783"/>
                  <a:pt x="3104788" y="3716783"/>
                </a:cubicBezTo>
                <a:cubicBezTo>
                  <a:pt x="3078421" y="3789268"/>
                  <a:pt x="3078421" y="3789268"/>
                  <a:pt x="3078421" y="3789268"/>
                </a:cubicBezTo>
                <a:cubicBezTo>
                  <a:pt x="3065237" y="3868342"/>
                  <a:pt x="3065237" y="3868342"/>
                  <a:pt x="3065237" y="3868342"/>
                </a:cubicBezTo>
                <a:cubicBezTo>
                  <a:pt x="2986134" y="3901289"/>
                  <a:pt x="2986134" y="3901289"/>
                  <a:pt x="2986134" y="3901289"/>
                </a:cubicBezTo>
                <a:cubicBezTo>
                  <a:pt x="2939991" y="3901289"/>
                  <a:pt x="2939991" y="3901289"/>
                  <a:pt x="2939991" y="3901289"/>
                </a:cubicBezTo>
                <a:cubicBezTo>
                  <a:pt x="2939991" y="3901289"/>
                  <a:pt x="2933399" y="3934237"/>
                  <a:pt x="2926807" y="3960595"/>
                </a:cubicBezTo>
                <a:cubicBezTo>
                  <a:pt x="2920215" y="3986953"/>
                  <a:pt x="2913623" y="4033080"/>
                  <a:pt x="2913623" y="4033080"/>
                </a:cubicBezTo>
                <a:cubicBezTo>
                  <a:pt x="2847704" y="4079206"/>
                  <a:pt x="2847704" y="4079206"/>
                  <a:pt x="2847704" y="4079206"/>
                </a:cubicBezTo>
                <a:cubicBezTo>
                  <a:pt x="2748825" y="4085796"/>
                  <a:pt x="2748825" y="4085796"/>
                  <a:pt x="2748825" y="4085796"/>
                </a:cubicBezTo>
                <a:cubicBezTo>
                  <a:pt x="2748825" y="4085796"/>
                  <a:pt x="2729050" y="4098975"/>
                  <a:pt x="2702682" y="4098975"/>
                </a:cubicBezTo>
                <a:cubicBezTo>
                  <a:pt x="2676314" y="4105564"/>
                  <a:pt x="2656539" y="4164870"/>
                  <a:pt x="2656539" y="4164870"/>
                </a:cubicBezTo>
                <a:cubicBezTo>
                  <a:pt x="2597212" y="4197817"/>
                  <a:pt x="2597212" y="4230765"/>
                  <a:pt x="2610395" y="4257123"/>
                </a:cubicBezTo>
                <a:cubicBezTo>
                  <a:pt x="2623579" y="4283481"/>
                  <a:pt x="2623579" y="4309839"/>
                  <a:pt x="2610395" y="4336197"/>
                </a:cubicBezTo>
                <a:cubicBezTo>
                  <a:pt x="2597212" y="4355966"/>
                  <a:pt x="2630171" y="4388913"/>
                  <a:pt x="2584028" y="4395503"/>
                </a:cubicBezTo>
                <a:cubicBezTo>
                  <a:pt x="2537884" y="4402092"/>
                  <a:pt x="2524701" y="4408682"/>
                  <a:pt x="2498333" y="4415271"/>
                </a:cubicBezTo>
                <a:cubicBezTo>
                  <a:pt x="2471965" y="4415271"/>
                  <a:pt x="2471965" y="4415271"/>
                  <a:pt x="2471965" y="4415271"/>
                </a:cubicBezTo>
                <a:cubicBezTo>
                  <a:pt x="2386271" y="4448219"/>
                  <a:pt x="2386271" y="4448219"/>
                  <a:pt x="2386271" y="4448219"/>
                </a:cubicBezTo>
                <a:cubicBezTo>
                  <a:pt x="2386271" y="4448219"/>
                  <a:pt x="2359903" y="4514114"/>
                  <a:pt x="2412638" y="4566830"/>
                </a:cubicBezTo>
                <a:cubicBezTo>
                  <a:pt x="2478557" y="4639314"/>
                  <a:pt x="2478557" y="4639314"/>
                  <a:pt x="2478557" y="4639314"/>
                </a:cubicBezTo>
                <a:cubicBezTo>
                  <a:pt x="2478557" y="4639314"/>
                  <a:pt x="2544476" y="4678851"/>
                  <a:pt x="2518109" y="4678851"/>
                </a:cubicBezTo>
                <a:cubicBezTo>
                  <a:pt x="2485149" y="4678851"/>
                  <a:pt x="2419230" y="4685441"/>
                  <a:pt x="2419230" y="4685441"/>
                </a:cubicBezTo>
                <a:cubicBezTo>
                  <a:pt x="2392862" y="4626135"/>
                  <a:pt x="2392862" y="4626135"/>
                  <a:pt x="2392862" y="4626135"/>
                </a:cubicBezTo>
                <a:cubicBezTo>
                  <a:pt x="2346719" y="4560240"/>
                  <a:pt x="2346719" y="4560240"/>
                  <a:pt x="2346719" y="4560240"/>
                </a:cubicBezTo>
                <a:cubicBezTo>
                  <a:pt x="2346719" y="4507524"/>
                  <a:pt x="2346719" y="4507524"/>
                  <a:pt x="2346719" y="4507524"/>
                </a:cubicBezTo>
                <a:cubicBezTo>
                  <a:pt x="2300576" y="4454808"/>
                  <a:pt x="2300576" y="4454808"/>
                  <a:pt x="2300576" y="4454808"/>
                </a:cubicBezTo>
                <a:cubicBezTo>
                  <a:pt x="2267616" y="4415271"/>
                  <a:pt x="2267616" y="4415271"/>
                  <a:pt x="2267616" y="4415271"/>
                </a:cubicBezTo>
                <a:cubicBezTo>
                  <a:pt x="2267616" y="4415271"/>
                  <a:pt x="2188513" y="4369145"/>
                  <a:pt x="2181921" y="4402092"/>
                </a:cubicBezTo>
                <a:cubicBezTo>
                  <a:pt x="2168737" y="4421861"/>
                  <a:pt x="2168737" y="4421861"/>
                  <a:pt x="2162145" y="4421861"/>
                </a:cubicBezTo>
                <a:cubicBezTo>
                  <a:pt x="2162145" y="4421861"/>
                  <a:pt x="2162145" y="4421861"/>
                  <a:pt x="2162145" y="4448219"/>
                </a:cubicBezTo>
                <a:cubicBezTo>
                  <a:pt x="2162145" y="4494345"/>
                  <a:pt x="2195105" y="4487756"/>
                  <a:pt x="2162145" y="4494345"/>
                </a:cubicBezTo>
                <a:cubicBezTo>
                  <a:pt x="2122594" y="4507524"/>
                  <a:pt x="2122594" y="4507524"/>
                  <a:pt x="2122594" y="4507524"/>
                </a:cubicBezTo>
                <a:cubicBezTo>
                  <a:pt x="2056675" y="4435040"/>
                  <a:pt x="2056675" y="4435040"/>
                  <a:pt x="2056675" y="4435040"/>
                </a:cubicBezTo>
                <a:cubicBezTo>
                  <a:pt x="2030307" y="4435040"/>
                  <a:pt x="2003940" y="4474577"/>
                  <a:pt x="2003940" y="4474577"/>
                </a:cubicBezTo>
                <a:cubicBezTo>
                  <a:pt x="2003940" y="4474577"/>
                  <a:pt x="1957796" y="4481166"/>
                  <a:pt x="1938021" y="4500935"/>
                </a:cubicBezTo>
                <a:cubicBezTo>
                  <a:pt x="1918245" y="4520703"/>
                  <a:pt x="1918245" y="4520703"/>
                  <a:pt x="1918245" y="4520703"/>
                </a:cubicBezTo>
                <a:cubicBezTo>
                  <a:pt x="1918245" y="4520703"/>
                  <a:pt x="1852326" y="4553651"/>
                  <a:pt x="1839142" y="4573419"/>
                </a:cubicBezTo>
                <a:cubicBezTo>
                  <a:pt x="1825958" y="4599777"/>
                  <a:pt x="1819366" y="4632725"/>
                  <a:pt x="1819366" y="4632725"/>
                </a:cubicBezTo>
                <a:cubicBezTo>
                  <a:pt x="1839142" y="5159886"/>
                  <a:pt x="1839142" y="5159886"/>
                  <a:pt x="1839142" y="5159886"/>
                </a:cubicBezTo>
                <a:cubicBezTo>
                  <a:pt x="1792999" y="5166475"/>
                  <a:pt x="1792999" y="5166475"/>
                  <a:pt x="1792999" y="5166475"/>
                </a:cubicBezTo>
                <a:cubicBezTo>
                  <a:pt x="1792999" y="5074222"/>
                  <a:pt x="1792999" y="5074222"/>
                  <a:pt x="1792999" y="5074222"/>
                </a:cubicBezTo>
                <a:cubicBezTo>
                  <a:pt x="1792999" y="5074222"/>
                  <a:pt x="1766631" y="4988558"/>
                  <a:pt x="1773223" y="4968790"/>
                </a:cubicBezTo>
                <a:cubicBezTo>
                  <a:pt x="1773223" y="4942432"/>
                  <a:pt x="1753447" y="4843589"/>
                  <a:pt x="1753447" y="4843589"/>
                </a:cubicBezTo>
                <a:cubicBezTo>
                  <a:pt x="1773223" y="4738157"/>
                  <a:pt x="1773223" y="4738157"/>
                  <a:pt x="1773223" y="4738157"/>
                </a:cubicBezTo>
                <a:cubicBezTo>
                  <a:pt x="1766631" y="4678851"/>
                  <a:pt x="1766631" y="4678851"/>
                  <a:pt x="1766631" y="4678851"/>
                </a:cubicBezTo>
                <a:cubicBezTo>
                  <a:pt x="1694120" y="4639314"/>
                  <a:pt x="1694120" y="4639314"/>
                  <a:pt x="1694120" y="4639314"/>
                </a:cubicBezTo>
                <a:cubicBezTo>
                  <a:pt x="1694120" y="4639314"/>
                  <a:pt x="1634793" y="4599777"/>
                  <a:pt x="1641385" y="4652493"/>
                </a:cubicBezTo>
                <a:cubicBezTo>
                  <a:pt x="1647977" y="4705210"/>
                  <a:pt x="1628201" y="4738157"/>
                  <a:pt x="1628201" y="4738157"/>
                </a:cubicBezTo>
                <a:cubicBezTo>
                  <a:pt x="1582058" y="4757926"/>
                  <a:pt x="1549098" y="4738157"/>
                  <a:pt x="1562282" y="4711799"/>
                </a:cubicBezTo>
                <a:cubicBezTo>
                  <a:pt x="1575466" y="4692030"/>
                  <a:pt x="1575466" y="4692030"/>
                  <a:pt x="1575466" y="4692030"/>
                </a:cubicBezTo>
                <a:cubicBezTo>
                  <a:pt x="1582058" y="4612956"/>
                  <a:pt x="1582058" y="4612956"/>
                  <a:pt x="1582058" y="4612956"/>
                </a:cubicBezTo>
                <a:cubicBezTo>
                  <a:pt x="1535914" y="4580009"/>
                  <a:pt x="1535914" y="4580009"/>
                  <a:pt x="1535914" y="4580009"/>
                </a:cubicBezTo>
                <a:cubicBezTo>
                  <a:pt x="1535914" y="4580009"/>
                  <a:pt x="1529322" y="4553651"/>
                  <a:pt x="1502955" y="4533882"/>
                </a:cubicBezTo>
                <a:cubicBezTo>
                  <a:pt x="1483179" y="4507524"/>
                  <a:pt x="1483179" y="4507524"/>
                  <a:pt x="1483179" y="4507524"/>
                </a:cubicBezTo>
                <a:cubicBezTo>
                  <a:pt x="1390892" y="4461398"/>
                  <a:pt x="1390892" y="4461398"/>
                  <a:pt x="1390892" y="4461398"/>
                </a:cubicBezTo>
                <a:cubicBezTo>
                  <a:pt x="1390892" y="4461398"/>
                  <a:pt x="1357933" y="4494345"/>
                  <a:pt x="1344749" y="4514114"/>
                </a:cubicBezTo>
                <a:cubicBezTo>
                  <a:pt x="1331565" y="4540472"/>
                  <a:pt x="1285422" y="4553651"/>
                  <a:pt x="1285422" y="4553651"/>
                </a:cubicBezTo>
                <a:cubicBezTo>
                  <a:pt x="1206319" y="4553651"/>
                  <a:pt x="1206319" y="4553651"/>
                  <a:pt x="1206319" y="4553651"/>
                </a:cubicBezTo>
                <a:cubicBezTo>
                  <a:pt x="1160175" y="4527293"/>
                  <a:pt x="1160175" y="4527293"/>
                  <a:pt x="1160175" y="4527293"/>
                </a:cubicBezTo>
                <a:cubicBezTo>
                  <a:pt x="1140400" y="4448219"/>
                  <a:pt x="1140400" y="4448219"/>
                  <a:pt x="1140400" y="4448219"/>
                </a:cubicBezTo>
                <a:cubicBezTo>
                  <a:pt x="1140400" y="4448219"/>
                  <a:pt x="1127216" y="4421861"/>
                  <a:pt x="1100848" y="4402092"/>
                </a:cubicBezTo>
                <a:cubicBezTo>
                  <a:pt x="1081073" y="4375734"/>
                  <a:pt x="988786" y="4316428"/>
                  <a:pt x="988786" y="4316428"/>
                </a:cubicBezTo>
                <a:cubicBezTo>
                  <a:pt x="942643" y="4283481"/>
                  <a:pt x="942643" y="4283481"/>
                  <a:pt x="942643" y="4283481"/>
                </a:cubicBezTo>
                <a:cubicBezTo>
                  <a:pt x="942643" y="4283481"/>
                  <a:pt x="949234" y="4224175"/>
                  <a:pt x="949234" y="4197817"/>
                </a:cubicBezTo>
                <a:cubicBezTo>
                  <a:pt x="949234" y="4184638"/>
                  <a:pt x="955826" y="4184638"/>
                  <a:pt x="962418" y="4184638"/>
                </a:cubicBezTo>
                <a:cubicBezTo>
                  <a:pt x="969010" y="4184638"/>
                  <a:pt x="969010" y="4184638"/>
                  <a:pt x="942643" y="4171459"/>
                </a:cubicBezTo>
                <a:cubicBezTo>
                  <a:pt x="896499" y="4145101"/>
                  <a:pt x="955826" y="4164870"/>
                  <a:pt x="896499" y="4145101"/>
                </a:cubicBezTo>
                <a:cubicBezTo>
                  <a:pt x="837172" y="4125333"/>
                  <a:pt x="771253" y="4118743"/>
                  <a:pt x="804213" y="4079206"/>
                </a:cubicBezTo>
                <a:cubicBezTo>
                  <a:pt x="837172" y="4033080"/>
                  <a:pt x="837172" y="4033080"/>
                  <a:pt x="837172" y="4033080"/>
                </a:cubicBezTo>
                <a:cubicBezTo>
                  <a:pt x="837172" y="4033080"/>
                  <a:pt x="817396" y="3960595"/>
                  <a:pt x="791029" y="3973774"/>
                </a:cubicBezTo>
                <a:cubicBezTo>
                  <a:pt x="777845" y="3973774"/>
                  <a:pt x="771253" y="3973774"/>
                  <a:pt x="764661" y="3967185"/>
                </a:cubicBezTo>
                <a:cubicBezTo>
                  <a:pt x="758069" y="3960595"/>
                  <a:pt x="744885" y="3960595"/>
                  <a:pt x="725110" y="3986953"/>
                </a:cubicBezTo>
                <a:cubicBezTo>
                  <a:pt x="692150" y="4026490"/>
                  <a:pt x="731702" y="4000132"/>
                  <a:pt x="692150" y="4026490"/>
                </a:cubicBezTo>
                <a:cubicBezTo>
                  <a:pt x="646007" y="4052848"/>
                  <a:pt x="619639" y="4039669"/>
                  <a:pt x="619639" y="4039669"/>
                </a:cubicBezTo>
                <a:cubicBezTo>
                  <a:pt x="573496" y="3986953"/>
                  <a:pt x="573496" y="3986953"/>
                  <a:pt x="573496" y="3986953"/>
                </a:cubicBezTo>
                <a:cubicBezTo>
                  <a:pt x="593271" y="3934237"/>
                  <a:pt x="593271" y="3934237"/>
                  <a:pt x="593271" y="3934237"/>
                </a:cubicBezTo>
                <a:cubicBezTo>
                  <a:pt x="553720" y="3881521"/>
                  <a:pt x="566904" y="3848573"/>
                  <a:pt x="533944" y="3841984"/>
                </a:cubicBezTo>
                <a:cubicBezTo>
                  <a:pt x="494393" y="3835394"/>
                  <a:pt x="461433" y="3802447"/>
                  <a:pt x="461433" y="3802447"/>
                </a:cubicBezTo>
                <a:cubicBezTo>
                  <a:pt x="441658" y="3756320"/>
                  <a:pt x="441658" y="3756320"/>
                  <a:pt x="441658" y="3756320"/>
                </a:cubicBezTo>
                <a:cubicBezTo>
                  <a:pt x="441658" y="3756320"/>
                  <a:pt x="408698" y="3631120"/>
                  <a:pt x="375739" y="3637709"/>
                </a:cubicBezTo>
                <a:cubicBezTo>
                  <a:pt x="362555" y="3637709"/>
                  <a:pt x="355963" y="3631120"/>
                  <a:pt x="342779" y="3624530"/>
                </a:cubicBezTo>
                <a:cubicBezTo>
                  <a:pt x="336187" y="3617941"/>
                  <a:pt x="323003" y="3611351"/>
                  <a:pt x="309820" y="3611351"/>
                </a:cubicBezTo>
                <a:cubicBezTo>
                  <a:pt x="283452" y="3617941"/>
                  <a:pt x="204349" y="3611351"/>
                  <a:pt x="204349" y="3611351"/>
                </a:cubicBezTo>
                <a:cubicBezTo>
                  <a:pt x="138430" y="3558635"/>
                  <a:pt x="138430" y="3558635"/>
                  <a:pt x="138430" y="3558635"/>
                </a:cubicBezTo>
                <a:cubicBezTo>
                  <a:pt x="138430" y="3558635"/>
                  <a:pt x="138430" y="3538866"/>
                  <a:pt x="151614" y="3512508"/>
                </a:cubicBezTo>
                <a:cubicBezTo>
                  <a:pt x="164798" y="3492740"/>
                  <a:pt x="164798" y="3492740"/>
                  <a:pt x="164798" y="3492740"/>
                </a:cubicBezTo>
                <a:cubicBezTo>
                  <a:pt x="164798" y="3492740"/>
                  <a:pt x="158206" y="3505919"/>
                  <a:pt x="105470" y="3492740"/>
                </a:cubicBezTo>
                <a:cubicBezTo>
                  <a:pt x="52735" y="3486150"/>
                  <a:pt x="39551" y="3433434"/>
                  <a:pt x="39551" y="3433434"/>
                </a:cubicBezTo>
                <a:cubicBezTo>
                  <a:pt x="39551" y="3433434"/>
                  <a:pt x="59327" y="3400487"/>
                  <a:pt x="39551" y="3360950"/>
                </a:cubicBezTo>
                <a:cubicBezTo>
                  <a:pt x="26368" y="3328002"/>
                  <a:pt x="0" y="3229160"/>
                  <a:pt x="0" y="3229160"/>
                </a:cubicBezTo>
                <a:cubicBezTo>
                  <a:pt x="32959" y="3176444"/>
                  <a:pt x="32959" y="3176444"/>
                  <a:pt x="32959" y="3176444"/>
                </a:cubicBezTo>
                <a:cubicBezTo>
                  <a:pt x="112062" y="3117138"/>
                  <a:pt x="112062" y="3117138"/>
                  <a:pt x="112062" y="3117138"/>
                </a:cubicBezTo>
                <a:cubicBezTo>
                  <a:pt x="145022" y="3071011"/>
                  <a:pt x="158206" y="2978758"/>
                  <a:pt x="158206" y="2978758"/>
                </a:cubicBezTo>
                <a:cubicBezTo>
                  <a:pt x="210941" y="2965579"/>
                  <a:pt x="224125" y="2952400"/>
                  <a:pt x="257084" y="2952400"/>
                </a:cubicBezTo>
                <a:cubicBezTo>
                  <a:pt x="296636" y="2952400"/>
                  <a:pt x="296636" y="2932632"/>
                  <a:pt x="336187" y="2939221"/>
                </a:cubicBezTo>
                <a:cubicBezTo>
                  <a:pt x="369147" y="2945811"/>
                  <a:pt x="382330" y="2919453"/>
                  <a:pt x="382330" y="2919453"/>
                </a:cubicBezTo>
                <a:cubicBezTo>
                  <a:pt x="355963" y="2879916"/>
                  <a:pt x="342779" y="2853558"/>
                  <a:pt x="316411" y="2840379"/>
                </a:cubicBezTo>
                <a:cubicBezTo>
                  <a:pt x="296636" y="2827200"/>
                  <a:pt x="276860" y="2787662"/>
                  <a:pt x="276860" y="2787662"/>
                </a:cubicBezTo>
                <a:cubicBezTo>
                  <a:pt x="276860" y="2701999"/>
                  <a:pt x="276860" y="2701999"/>
                  <a:pt x="276860" y="2701999"/>
                </a:cubicBezTo>
                <a:cubicBezTo>
                  <a:pt x="276860" y="2701999"/>
                  <a:pt x="250492" y="2649283"/>
                  <a:pt x="263676" y="2622925"/>
                </a:cubicBezTo>
                <a:cubicBezTo>
                  <a:pt x="276860" y="2603156"/>
                  <a:pt x="210941" y="2622925"/>
                  <a:pt x="276860" y="2603156"/>
                </a:cubicBezTo>
                <a:cubicBezTo>
                  <a:pt x="342779" y="2583388"/>
                  <a:pt x="342779" y="2583388"/>
                  <a:pt x="342779" y="2583388"/>
                </a:cubicBezTo>
                <a:cubicBezTo>
                  <a:pt x="355963" y="2517493"/>
                  <a:pt x="355963" y="2517493"/>
                  <a:pt x="355963" y="2517493"/>
                </a:cubicBezTo>
                <a:cubicBezTo>
                  <a:pt x="355963" y="2431829"/>
                  <a:pt x="355963" y="2431829"/>
                  <a:pt x="355963" y="2431829"/>
                </a:cubicBezTo>
                <a:cubicBezTo>
                  <a:pt x="408698" y="2398881"/>
                  <a:pt x="408698" y="2398881"/>
                  <a:pt x="408698" y="2398881"/>
                </a:cubicBezTo>
                <a:cubicBezTo>
                  <a:pt x="474617" y="2372523"/>
                  <a:pt x="474617" y="2372523"/>
                  <a:pt x="474617" y="2372523"/>
                </a:cubicBezTo>
                <a:cubicBezTo>
                  <a:pt x="547128" y="2332986"/>
                  <a:pt x="547128" y="2332986"/>
                  <a:pt x="547128" y="2332986"/>
                </a:cubicBezTo>
                <a:cubicBezTo>
                  <a:pt x="553720" y="2240733"/>
                  <a:pt x="553720" y="2240733"/>
                  <a:pt x="553720" y="2240733"/>
                </a:cubicBezTo>
                <a:cubicBezTo>
                  <a:pt x="487801" y="2214375"/>
                  <a:pt x="487801" y="2214375"/>
                  <a:pt x="487801" y="2214375"/>
                </a:cubicBezTo>
                <a:cubicBezTo>
                  <a:pt x="487801" y="2214375"/>
                  <a:pt x="481209" y="2122122"/>
                  <a:pt x="507577" y="2115533"/>
                </a:cubicBezTo>
                <a:cubicBezTo>
                  <a:pt x="540536" y="2115533"/>
                  <a:pt x="586680" y="2082585"/>
                  <a:pt x="586680" y="2082585"/>
                </a:cubicBezTo>
                <a:cubicBezTo>
                  <a:pt x="586680" y="2082585"/>
                  <a:pt x="652599" y="2108943"/>
                  <a:pt x="659191" y="2075995"/>
                </a:cubicBezTo>
                <a:cubicBezTo>
                  <a:pt x="665782" y="2049637"/>
                  <a:pt x="672374" y="2023279"/>
                  <a:pt x="678966" y="1990332"/>
                </a:cubicBezTo>
                <a:cubicBezTo>
                  <a:pt x="685558" y="1957384"/>
                  <a:pt x="725110" y="1884900"/>
                  <a:pt x="725110" y="1884900"/>
                </a:cubicBezTo>
                <a:cubicBezTo>
                  <a:pt x="725110" y="1884900"/>
                  <a:pt x="777845" y="1851952"/>
                  <a:pt x="804213" y="1865131"/>
                </a:cubicBezTo>
                <a:cubicBezTo>
                  <a:pt x="823988" y="1878310"/>
                  <a:pt x="856948" y="1884900"/>
                  <a:pt x="896499" y="1891489"/>
                </a:cubicBezTo>
                <a:cubicBezTo>
                  <a:pt x="929459" y="1898079"/>
                  <a:pt x="922867" y="1911258"/>
                  <a:pt x="969010" y="1911258"/>
                </a:cubicBezTo>
                <a:cubicBezTo>
                  <a:pt x="1015154" y="1917847"/>
                  <a:pt x="1074481" y="1937616"/>
                  <a:pt x="1074481" y="1911258"/>
                </a:cubicBezTo>
                <a:cubicBezTo>
                  <a:pt x="1081073" y="1884900"/>
                  <a:pt x="1114032" y="1851952"/>
                  <a:pt x="1114032" y="1825594"/>
                </a:cubicBezTo>
                <a:cubicBezTo>
                  <a:pt x="1107440" y="1799236"/>
                  <a:pt x="1146992" y="1733341"/>
                  <a:pt x="1146992" y="1733341"/>
                </a:cubicBezTo>
                <a:cubicBezTo>
                  <a:pt x="1239278" y="1739931"/>
                  <a:pt x="1239278" y="1739931"/>
                  <a:pt x="1239278" y="1739931"/>
                </a:cubicBezTo>
                <a:cubicBezTo>
                  <a:pt x="1245870" y="1786057"/>
                  <a:pt x="1245870" y="1786057"/>
                  <a:pt x="1245870" y="1786057"/>
                </a:cubicBezTo>
                <a:cubicBezTo>
                  <a:pt x="1245870" y="1786057"/>
                  <a:pt x="1259054" y="1845363"/>
                  <a:pt x="1239278" y="1865131"/>
                </a:cubicBezTo>
                <a:cubicBezTo>
                  <a:pt x="1212911" y="1884900"/>
                  <a:pt x="1206319" y="1931026"/>
                  <a:pt x="1232686" y="1931026"/>
                </a:cubicBezTo>
                <a:cubicBezTo>
                  <a:pt x="1259054" y="1937616"/>
                  <a:pt x="1456811" y="1937616"/>
                  <a:pt x="1437036" y="1924437"/>
                </a:cubicBezTo>
                <a:cubicBezTo>
                  <a:pt x="1423852" y="1911258"/>
                  <a:pt x="1423852" y="1911258"/>
                  <a:pt x="1423852" y="1911258"/>
                </a:cubicBezTo>
                <a:cubicBezTo>
                  <a:pt x="1509547" y="1759699"/>
                  <a:pt x="1509547" y="1759699"/>
                  <a:pt x="1509547" y="1759699"/>
                </a:cubicBezTo>
                <a:cubicBezTo>
                  <a:pt x="1509547" y="1759699"/>
                  <a:pt x="1397484" y="1746520"/>
                  <a:pt x="1443628" y="1594961"/>
                </a:cubicBezTo>
                <a:cubicBezTo>
                  <a:pt x="1451868" y="1571898"/>
                  <a:pt x="1456811" y="1555836"/>
                  <a:pt x="1459489" y="1545025"/>
                </a:cubicBezTo>
                <a:lnTo>
                  <a:pt x="1461715" y="1526922"/>
                </a:lnTo>
                <a:lnTo>
                  <a:pt x="1488123" y="1496942"/>
                </a:lnTo>
                <a:cubicBezTo>
                  <a:pt x="1506251" y="1477998"/>
                  <a:pt x="1522730" y="1463171"/>
                  <a:pt x="1522730" y="1463171"/>
                </a:cubicBezTo>
                <a:close/>
                <a:moveTo>
                  <a:pt x="2832694" y="1433993"/>
                </a:moveTo>
                <a:cubicBezTo>
                  <a:pt x="2837256" y="1432473"/>
                  <a:pt x="2842121" y="1433283"/>
                  <a:pt x="2846987" y="1438149"/>
                </a:cubicBezTo>
                <a:cubicBezTo>
                  <a:pt x="2834012" y="1470586"/>
                  <a:pt x="2834012" y="1470586"/>
                  <a:pt x="2834012" y="1470586"/>
                </a:cubicBezTo>
                <a:cubicBezTo>
                  <a:pt x="2821037" y="1477073"/>
                  <a:pt x="2808063" y="1464098"/>
                  <a:pt x="2808063" y="1464098"/>
                </a:cubicBezTo>
                <a:cubicBezTo>
                  <a:pt x="2808063" y="1464098"/>
                  <a:pt x="2819010" y="1438554"/>
                  <a:pt x="2832694" y="1433993"/>
                </a:cubicBezTo>
                <a:close/>
                <a:moveTo>
                  <a:pt x="3278763" y="1399123"/>
                </a:moveTo>
                <a:cubicBezTo>
                  <a:pt x="3284934" y="1398814"/>
                  <a:pt x="3289047" y="1401697"/>
                  <a:pt x="3289047" y="1409935"/>
                </a:cubicBezTo>
                <a:cubicBezTo>
                  <a:pt x="3289047" y="1409935"/>
                  <a:pt x="3282465" y="1449477"/>
                  <a:pt x="3242974" y="1436296"/>
                </a:cubicBezTo>
                <a:cubicBezTo>
                  <a:pt x="3190319" y="1469248"/>
                  <a:pt x="3190319" y="1469248"/>
                  <a:pt x="3190319" y="1469248"/>
                </a:cubicBezTo>
                <a:cubicBezTo>
                  <a:pt x="3104755" y="1495609"/>
                  <a:pt x="3104755" y="1495609"/>
                  <a:pt x="3104755" y="1495609"/>
                </a:cubicBezTo>
                <a:cubicBezTo>
                  <a:pt x="3038937" y="1508789"/>
                  <a:pt x="3038937" y="1508789"/>
                  <a:pt x="3038937" y="1508789"/>
                </a:cubicBezTo>
                <a:lnTo>
                  <a:pt x="2966537" y="1554921"/>
                </a:lnTo>
                <a:cubicBezTo>
                  <a:pt x="2966537" y="1554921"/>
                  <a:pt x="2992864" y="1508789"/>
                  <a:pt x="3025773" y="1502199"/>
                </a:cubicBezTo>
                <a:cubicBezTo>
                  <a:pt x="3078428" y="1489018"/>
                  <a:pt x="3078428" y="1489018"/>
                  <a:pt x="3078428" y="1489018"/>
                </a:cubicBezTo>
                <a:cubicBezTo>
                  <a:pt x="3157410" y="1462657"/>
                  <a:pt x="3157410" y="1462657"/>
                  <a:pt x="3157410" y="1462657"/>
                </a:cubicBezTo>
                <a:cubicBezTo>
                  <a:pt x="3223228" y="1429706"/>
                  <a:pt x="3223228" y="1429706"/>
                  <a:pt x="3223228" y="1429706"/>
                </a:cubicBezTo>
                <a:cubicBezTo>
                  <a:pt x="3223228" y="1429706"/>
                  <a:pt x="3260252" y="1400050"/>
                  <a:pt x="3278763" y="1399123"/>
                </a:cubicBezTo>
                <a:close/>
                <a:moveTo>
                  <a:pt x="3040257" y="1218887"/>
                </a:moveTo>
                <a:cubicBezTo>
                  <a:pt x="3042733" y="1219819"/>
                  <a:pt x="3044384" y="1222305"/>
                  <a:pt x="3044384" y="1227278"/>
                </a:cubicBezTo>
                <a:lnTo>
                  <a:pt x="2938734" y="1293577"/>
                </a:lnTo>
                <a:cubicBezTo>
                  <a:pt x="2938734" y="1293577"/>
                  <a:pt x="2938734" y="1293577"/>
                  <a:pt x="2984956" y="1253797"/>
                </a:cubicBezTo>
                <a:cubicBezTo>
                  <a:pt x="2984956" y="1253797"/>
                  <a:pt x="2984956" y="1253797"/>
                  <a:pt x="3017971" y="1227278"/>
                </a:cubicBezTo>
                <a:cubicBezTo>
                  <a:pt x="3017971" y="1227278"/>
                  <a:pt x="3032828" y="1216090"/>
                  <a:pt x="3040257" y="1218887"/>
                </a:cubicBezTo>
                <a:close/>
                <a:moveTo>
                  <a:pt x="3577972" y="974958"/>
                </a:moveTo>
                <a:cubicBezTo>
                  <a:pt x="3577972" y="974958"/>
                  <a:pt x="3597656" y="1001648"/>
                  <a:pt x="3571410" y="1008321"/>
                </a:cubicBezTo>
                <a:cubicBezTo>
                  <a:pt x="3532042" y="1035011"/>
                  <a:pt x="3532042" y="1035011"/>
                  <a:pt x="3532042" y="1035011"/>
                </a:cubicBezTo>
                <a:cubicBezTo>
                  <a:pt x="3532042" y="1035011"/>
                  <a:pt x="3453305" y="1101737"/>
                  <a:pt x="3433620" y="1081719"/>
                </a:cubicBezTo>
                <a:cubicBezTo>
                  <a:pt x="3538603" y="1008321"/>
                  <a:pt x="3538603" y="1008321"/>
                  <a:pt x="3538603" y="1008321"/>
                </a:cubicBezTo>
                <a:cubicBezTo>
                  <a:pt x="3538603" y="1008321"/>
                  <a:pt x="3564849" y="968285"/>
                  <a:pt x="3577972" y="974958"/>
                </a:cubicBezTo>
                <a:close/>
                <a:moveTo>
                  <a:pt x="3116672" y="937703"/>
                </a:moveTo>
                <a:cubicBezTo>
                  <a:pt x="3116672" y="937703"/>
                  <a:pt x="3077351" y="1016345"/>
                  <a:pt x="3024923" y="1029452"/>
                </a:cubicBezTo>
                <a:cubicBezTo>
                  <a:pt x="3116672" y="937703"/>
                  <a:pt x="3116672" y="937703"/>
                  <a:pt x="3116672" y="937703"/>
                </a:cubicBezTo>
                <a:close/>
                <a:moveTo>
                  <a:pt x="3049945" y="929362"/>
                </a:moveTo>
                <a:lnTo>
                  <a:pt x="2944295" y="1040572"/>
                </a:lnTo>
                <a:lnTo>
                  <a:pt x="2985999" y="990527"/>
                </a:lnTo>
                <a:lnTo>
                  <a:pt x="3049945" y="929362"/>
                </a:lnTo>
                <a:close/>
                <a:moveTo>
                  <a:pt x="3873636" y="467839"/>
                </a:moveTo>
                <a:cubicBezTo>
                  <a:pt x="3873636" y="467839"/>
                  <a:pt x="3873636" y="467839"/>
                  <a:pt x="3886803" y="467839"/>
                </a:cubicBezTo>
                <a:cubicBezTo>
                  <a:pt x="3886803" y="467839"/>
                  <a:pt x="3886803" y="467839"/>
                  <a:pt x="3873636" y="494178"/>
                </a:cubicBezTo>
                <a:cubicBezTo>
                  <a:pt x="3867053" y="507348"/>
                  <a:pt x="3840719" y="513933"/>
                  <a:pt x="3840719" y="513933"/>
                </a:cubicBezTo>
                <a:cubicBezTo>
                  <a:pt x="3840719" y="513933"/>
                  <a:pt x="3840719" y="513933"/>
                  <a:pt x="3728800" y="612705"/>
                </a:cubicBezTo>
                <a:cubicBezTo>
                  <a:pt x="3728800" y="612705"/>
                  <a:pt x="3728800" y="612705"/>
                  <a:pt x="3551047" y="770741"/>
                </a:cubicBezTo>
                <a:cubicBezTo>
                  <a:pt x="3551047" y="770741"/>
                  <a:pt x="3551047" y="770741"/>
                  <a:pt x="3472046" y="816835"/>
                </a:cubicBezTo>
                <a:cubicBezTo>
                  <a:pt x="3472046" y="816835"/>
                  <a:pt x="3472046" y="816835"/>
                  <a:pt x="3425962" y="862929"/>
                </a:cubicBezTo>
                <a:cubicBezTo>
                  <a:pt x="3425962" y="862929"/>
                  <a:pt x="3425962" y="862929"/>
                  <a:pt x="3366710" y="935362"/>
                </a:cubicBezTo>
                <a:cubicBezTo>
                  <a:pt x="3366710" y="935362"/>
                  <a:pt x="3366710" y="935362"/>
                  <a:pt x="3327210" y="981456"/>
                </a:cubicBezTo>
                <a:cubicBezTo>
                  <a:pt x="3327210" y="981456"/>
                  <a:pt x="3327210" y="981456"/>
                  <a:pt x="3281126" y="1020965"/>
                </a:cubicBezTo>
                <a:cubicBezTo>
                  <a:pt x="3281126" y="1020965"/>
                  <a:pt x="3281126" y="1020965"/>
                  <a:pt x="3188957" y="1093398"/>
                </a:cubicBezTo>
                <a:cubicBezTo>
                  <a:pt x="3188957" y="1093398"/>
                  <a:pt x="3215291" y="1047304"/>
                  <a:pt x="3221874" y="1040719"/>
                </a:cubicBezTo>
                <a:cubicBezTo>
                  <a:pt x="3221874" y="1040719"/>
                  <a:pt x="3221874" y="1040719"/>
                  <a:pt x="3248208" y="1014380"/>
                </a:cubicBezTo>
                <a:cubicBezTo>
                  <a:pt x="3248208" y="1014380"/>
                  <a:pt x="3248208" y="1014380"/>
                  <a:pt x="3267959" y="994625"/>
                </a:cubicBezTo>
                <a:cubicBezTo>
                  <a:pt x="3267959" y="994625"/>
                  <a:pt x="3267959" y="994625"/>
                  <a:pt x="3294292" y="974871"/>
                </a:cubicBezTo>
                <a:cubicBezTo>
                  <a:pt x="3294292" y="974871"/>
                  <a:pt x="3294292" y="974871"/>
                  <a:pt x="3314043" y="961701"/>
                </a:cubicBezTo>
                <a:cubicBezTo>
                  <a:pt x="3314043" y="961701"/>
                  <a:pt x="3314043" y="961701"/>
                  <a:pt x="3346960" y="922192"/>
                </a:cubicBezTo>
                <a:cubicBezTo>
                  <a:pt x="3346960" y="922192"/>
                  <a:pt x="3346960" y="922192"/>
                  <a:pt x="3406211" y="862929"/>
                </a:cubicBezTo>
                <a:cubicBezTo>
                  <a:pt x="3406211" y="862929"/>
                  <a:pt x="3406211" y="862929"/>
                  <a:pt x="3432545" y="843174"/>
                </a:cubicBezTo>
                <a:cubicBezTo>
                  <a:pt x="3432545" y="843174"/>
                  <a:pt x="3504963" y="783911"/>
                  <a:pt x="3518130" y="770741"/>
                </a:cubicBezTo>
                <a:cubicBezTo>
                  <a:pt x="3531297" y="757572"/>
                  <a:pt x="3537880" y="757572"/>
                  <a:pt x="3537880" y="757572"/>
                </a:cubicBezTo>
                <a:cubicBezTo>
                  <a:pt x="3537880" y="757572"/>
                  <a:pt x="3564214" y="744402"/>
                  <a:pt x="3570797" y="737817"/>
                </a:cubicBezTo>
                <a:cubicBezTo>
                  <a:pt x="3577381" y="731232"/>
                  <a:pt x="3583964" y="724647"/>
                  <a:pt x="3597131" y="711478"/>
                </a:cubicBezTo>
                <a:cubicBezTo>
                  <a:pt x="3610298" y="698308"/>
                  <a:pt x="3623465" y="691723"/>
                  <a:pt x="3636632" y="678554"/>
                </a:cubicBezTo>
                <a:cubicBezTo>
                  <a:pt x="3643215" y="665384"/>
                  <a:pt x="3682716" y="639045"/>
                  <a:pt x="3682716" y="639045"/>
                </a:cubicBezTo>
                <a:cubicBezTo>
                  <a:pt x="3682716" y="639045"/>
                  <a:pt x="3682716" y="639045"/>
                  <a:pt x="3722217" y="606120"/>
                </a:cubicBezTo>
                <a:cubicBezTo>
                  <a:pt x="3722217" y="606120"/>
                  <a:pt x="3827552" y="507348"/>
                  <a:pt x="3834136" y="500763"/>
                </a:cubicBezTo>
                <a:cubicBezTo>
                  <a:pt x="3834136" y="494178"/>
                  <a:pt x="3853886" y="487593"/>
                  <a:pt x="3853886" y="487593"/>
                </a:cubicBezTo>
                <a:cubicBezTo>
                  <a:pt x="3853886" y="487593"/>
                  <a:pt x="3860469" y="481009"/>
                  <a:pt x="3873636" y="467839"/>
                </a:cubicBezTo>
                <a:close/>
                <a:moveTo>
                  <a:pt x="2746897" y="423355"/>
                </a:moveTo>
                <a:lnTo>
                  <a:pt x="2760799" y="437257"/>
                </a:lnTo>
                <a:lnTo>
                  <a:pt x="2741336" y="448378"/>
                </a:lnTo>
                <a:lnTo>
                  <a:pt x="2741336" y="428916"/>
                </a:lnTo>
                <a:lnTo>
                  <a:pt x="2746897" y="423355"/>
                </a:lnTo>
                <a:close/>
                <a:moveTo>
                  <a:pt x="2272464" y="95"/>
                </a:moveTo>
                <a:cubicBezTo>
                  <a:pt x="2284975" y="1034"/>
                  <a:pt x="2299274" y="8540"/>
                  <a:pt x="2299274" y="8540"/>
                </a:cubicBezTo>
                <a:lnTo>
                  <a:pt x="2273854" y="28558"/>
                </a:lnTo>
                <a:cubicBezTo>
                  <a:pt x="2273854" y="28558"/>
                  <a:pt x="2273854" y="28558"/>
                  <a:pt x="2254790" y="28558"/>
                </a:cubicBezTo>
                <a:cubicBezTo>
                  <a:pt x="2254790" y="28558"/>
                  <a:pt x="2254790" y="8540"/>
                  <a:pt x="2261145" y="1868"/>
                </a:cubicBezTo>
                <a:cubicBezTo>
                  <a:pt x="2264322" y="200"/>
                  <a:pt x="2268294" y="-217"/>
                  <a:pt x="2272464" y="95"/>
                </a:cubicBezTo>
                <a:close/>
              </a:path>
            </a:pathLst>
          </a:custGeom>
          <a:solidFill>
            <a:schemeClr val="accent4"/>
          </a:solidFill>
          <a:ln>
            <a:noFill/>
          </a:ln>
        </p:spPr>
        <p:txBody>
          <a:bodyPr/>
          <a:lstStyle/>
          <a:p>
            <a:endParaRPr lang="zh-CN" altLang="en-US"/>
          </a:p>
        </p:txBody>
      </p:sp>
      <p:sp>
        <p:nvSpPr>
          <p:cNvPr id="35" name="TextBox 4"/>
          <p:cNvSpPr txBox="1">
            <a:spLocks noChangeArrowheads="1"/>
          </p:cNvSpPr>
          <p:nvPr/>
        </p:nvSpPr>
        <p:spPr bwMode="auto">
          <a:xfrm>
            <a:off x="1233027" y="2782669"/>
            <a:ext cx="220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b="1" dirty="0" smtClean="0">
                <a:solidFill>
                  <a:schemeClr val="bg1"/>
                </a:solidFill>
                <a:latin typeface="Franklin Gothic Book" panose="020B0503020102020204" pitchFamily="34" charset="0"/>
                <a:ea typeface="微软雅黑" panose="020B0503020204020204" pitchFamily="34" charset="-122"/>
              </a:rPr>
              <a:t>添加标题</a:t>
            </a:r>
            <a:endParaRPr lang="en-US" altLang="zh-CN" sz="2400" b="1" dirty="0" smtClean="0">
              <a:solidFill>
                <a:schemeClr val="bg1"/>
              </a:solidFill>
              <a:latin typeface="Franklin Gothic Book" panose="020B0503020102020204" pitchFamily="34" charset="0"/>
              <a:ea typeface="微软雅黑" panose="020B0503020204020204" pitchFamily="34" charset="-122"/>
            </a:endParaRPr>
          </a:p>
        </p:txBody>
      </p:sp>
      <p:sp>
        <p:nvSpPr>
          <p:cNvPr id="36" name="TextBox 4"/>
          <p:cNvSpPr txBox="1">
            <a:spLocks noChangeArrowheads="1"/>
          </p:cNvSpPr>
          <p:nvPr/>
        </p:nvSpPr>
        <p:spPr bwMode="auto">
          <a:xfrm>
            <a:off x="3093803" y="2351426"/>
            <a:ext cx="220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b="1" dirty="0" smtClean="0">
                <a:solidFill>
                  <a:schemeClr val="bg1"/>
                </a:solidFill>
                <a:latin typeface="Franklin Gothic Book" panose="020B0503020102020204" pitchFamily="34" charset="0"/>
                <a:ea typeface="微软雅黑" panose="020B0503020204020204" pitchFamily="34" charset="-122"/>
              </a:rPr>
              <a:t>添加标题</a:t>
            </a:r>
            <a:endParaRPr lang="en-US" altLang="zh-CN" sz="2400" b="1" dirty="0" smtClean="0">
              <a:solidFill>
                <a:schemeClr val="bg1"/>
              </a:solidFill>
              <a:latin typeface="Franklin Gothic Book" panose="020B0503020102020204" pitchFamily="34" charset="0"/>
              <a:ea typeface="微软雅黑" panose="020B0503020204020204" pitchFamily="34" charset="-122"/>
            </a:endParaRPr>
          </a:p>
        </p:txBody>
      </p:sp>
      <p:sp>
        <p:nvSpPr>
          <p:cNvPr id="37" name="TextBox 4"/>
          <p:cNvSpPr txBox="1">
            <a:spLocks noChangeArrowheads="1"/>
          </p:cNvSpPr>
          <p:nvPr/>
        </p:nvSpPr>
        <p:spPr bwMode="auto">
          <a:xfrm>
            <a:off x="3894696" y="3806371"/>
            <a:ext cx="220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b="1" dirty="0" smtClean="0">
                <a:solidFill>
                  <a:schemeClr val="bg1"/>
                </a:solidFill>
                <a:latin typeface="Franklin Gothic Book" panose="020B0503020102020204" pitchFamily="34" charset="0"/>
                <a:ea typeface="微软雅黑" panose="020B0503020204020204" pitchFamily="34" charset="-122"/>
              </a:rPr>
              <a:t>添加标题</a:t>
            </a:r>
            <a:endParaRPr lang="en-US" altLang="zh-CN" sz="2400" b="1" dirty="0" smtClean="0">
              <a:solidFill>
                <a:schemeClr val="bg1"/>
              </a:solidFill>
              <a:latin typeface="Franklin Gothic Book" panose="020B0503020102020204" pitchFamily="34" charset="0"/>
              <a:ea typeface="微软雅黑" panose="020B0503020204020204" pitchFamily="34" charset="-122"/>
            </a:endParaRPr>
          </a:p>
        </p:txBody>
      </p:sp>
      <p:sp>
        <p:nvSpPr>
          <p:cNvPr id="38" name="TextBox 4"/>
          <p:cNvSpPr txBox="1">
            <a:spLocks noChangeArrowheads="1"/>
          </p:cNvSpPr>
          <p:nvPr/>
        </p:nvSpPr>
        <p:spPr bwMode="auto">
          <a:xfrm>
            <a:off x="1989101" y="4642046"/>
            <a:ext cx="2201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b="1" dirty="0" smtClean="0">
                <a:solidFill>
                  <a:schemeClr val="bg1"/>
                </a:solidFill>
                <a:latin typeface="Franklin Gothic Book" panose="020B0503020102020204" pitchFamily="34" charset="0"/>
                <a:ea typeface="微软雅黑" panose="020B0503020204020204" pitchFamily="34" charset="-122"/>
              </a:rPr>
              <a:t>添加标题</a:t>
            </a:r>
            <a:endParaRPr lang="en-US" altLang="zh-CN" sz="2400" b="1" dirty="0" smtClean="0">
              <a:solidFill>
                <a:schemeClr val="bg1"/>
              </a:solidFill>
              <a:latin typeface="Franklin Gothic Book" panose="020B0503020102020204" pitchFamily="34" charset="0"/>
              <a:ea typeface="微软雅黑" panose="020B0503020204020204" pitchFamily="34" charset="-122"/>
            </a:endParaRPr>
          </a:p>
        </p:txBody>
      </p:sp>
      <p:sp>
        <p:nvSpPr>
          <p:cNvPr id="39" name="TextBox 15"/>
          <p:cNvSpPr txBox="1"/>
          <p:nvPr/>
        </p:nvSpPr>
        <p:spPr>
          <a:xfrm>
            <a:off x="7369087" y="2947596"/>
            <a:ext cx="4370802" cy="2031325"/>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8043345" y="2116596"/>
            <a:ext cx="2723823" cy="369332"/>
          </a:xfrm>
          <a:prstGeom prst="rect">
            <a:avLst/>
          </a:prstGeom>
        </p:spPr>
        <p:txBody>
          <a:bodyPr wrap="none">
            <a:spAutoFit/>
          </a:bodyPr>
          <a:lstStyle/>
          <a:p>
            <a:r>
              <a:rPr lang="zh-CN" altLang="en-US" b="1" dirty="0">
                <a:solidFill>
                  <a:schemeClr val="accent4"/>
                </a:solidFill>
                <a:latin typeface="微软雅黑" panose="020B0503020204020204" pitchFamily="34" charset="-122"/>
                <a:ea typeface="微软雅黑" panose="020B0503020204020204" pitchFamily="34" charset="-122"/>
              </a:rPr>
              <a:t>这里输入简单的文字概述</a:t>
            </a:r>
            <a:endParaRPr lang="zh-CN" altLang="en-US" b="1" dirty="0">
              <a:solidFill>
                <a:schemeClr val="accent4"/>
              </a:solidFill>
            </a:endParaRPr>
          </a:p>
        </p:txBody>
      </p:sp>
      <p:sp>
        <p:nvSpPr>
          <p:cNvPr id="41" name="矩形 40"/>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44"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arn(inVertical)">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animEffect transition="in" filter="fade">
                                      <p:cBhvr>
                                        <p:cTn id="49" dur="5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animEffect transition="in" filter="fade">
                                      <p:cBhvr>
                                        <p:cTn id="54" dur="500"/>
                                        <p:tgtEl>
                                          <p:spTgt spid="3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500" fill="hold"/>
                                        <p:tgtEl>
                                          <p:spTgt spid="38"/>
                                        </p:tgtEl>
                                        <p:attrNameLst>
                                          <p:attrName>ppt_w</p:attrName>
                                        </p:attrNameLst>
                                      </p:cBhvr>
                                      <p:tavLst>
                                        <p:tav tm="0">
                                          <p:val>
                                            <p:fltVal val="0"/>
                                          </p:val>
                                        </p:tav>
                                        <p:tav tm="100000">
                                          <p:val>
                                            <p:strVal val="#ppt_w"/>
                                          </p:val>
                                        </p:tav>
                                      </p:tavLst>
                                    </p:anim>
                                    <p:anim calcmode="lin" valueType="num">
                                      <p:cBhvr>
                                        <p:cTn id="58" dur="500" fill="hold"/>
                                        <p:tgtEl>
                                          <p:spTgt spid="38"/>
                                        </p:tgtEl>
                                        <p:attrNameLst>
                                          <p:attrName>ppt_h</p:attrName>
                                        </p:attrNameLst>
                                      </p:cBhvr>
                                      <p:tavLst>
                                        <p:tav tm="0">
                                          <p:val>
                                            <p:fltVal val="0"/>
                                          </p:val>
                                        </p:tav>
                                        <p:tav tm="100000">
                                          <p:val>
                                            <p:strVal val="#ppt_h"/>
                                          </p:val>
                                        </p:tav>
                                      </p:tavLst>
                                    </p:anim>
                                    <p:animEffect transition="in" filter="fade">
                                      <p:cBhvr>
                                        <p:cTn id="59" dur="500"/>
                                        <p:tgtEl>
                                          <p:spTgt spid="3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500" fill="hold"/>
                                        <p:tgtEl>
                                          <p:spTgt spid="35"/>
                                        </p:tgtEl>
                                        <p:attrNameLst>
                                          <p:attrName>ppt_w</p:attrName>
                                        </p:attrNameLst>
                                      </p:cBhvr>
                                      <p:tavLst>
                                        <p:tav tm="0">
                                          <p:val>
                                            <p:fltVal val="0"/>
                                          </p:val>
                                        </p:tav>
                                        <p:tav tm="100000">
                                          <p:val>
                                            <p:strVal val="#ppt_w"/>
                                          </p:val>
                                        </p:tav>
                                      </p:tavLst>
                                    </p:anim>
                                    <p:anim calcmode="lin" valueType="num">
                                      <p:cBhvr>
                                        <p:cTn id="63" dur="500" fill="hold"/>
                                        <p:tgtEl>
                                          <p:spTgt spid="35"/>
                                        </p:tgtEl>
                                        <p:attrNameLst>
                                          <p:attrName>ppt_h</p:attrName>
                                        </p:attrNameLst>
                                      </p:cBhvr>
                                      <p:tavLst>
                                        <p:tav tm="0">
                                          <p:val>
                                            <p:fltVal val="0"/>
                                          </p:val>
                                        </p:tav>
                                        <p:tav tm="100000">
                                          <p:val>
                                            <p:strVal val="#ppt_h"/>
                                          </p:val>
                                        </p:tav>
                                      </p:tavLst>
                                    </p:anim>
                                    <p:animEffect transition="in" filter="fade">
                                      <p:cBhvr>
                                        <p:cTn id="64" dur="500"/>
                                        <p:tgtEl>
                                          <p:spTgt spid="3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randombar(horizontal)">
                                      <p:cBhvr>
                                        <p:cTn id="74" dur="500"/>
                                        <p:tgtEl>
                                          <p:spTgt spid="39"/>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randombar(horizontal)">
                                      <p:cBhvr>
                                        <p:cTn id="7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6" grpId="0" animBg="1"/>
      <p:bldP spid="34" grpId="0" animBg="1"/>
      <p:bldP spid="35" grpId="0"/>
      <p:bldP spid="36" grpId="0"/>
      <p:bldP spid="37" grpId="0"/>
      <p:bldP spid="38" grpId="0"/>
      <p:bldP spid="39" grpId="0"/>
      <p:bldP spid="40" grpId="0"/>
      <p:bldP spid="41" grpId="0" animBg="1"/>
      <p:bldP spid="42" grpId="0" animBg="1"/>
      <p:bldP spid="43" grpId="0" animBg="1"/>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KSO_Shape"/>
          <p:cNvSpPr/>
          <p:nvPr/>
        </p:nvSpPr>
        <p:spPr>
          <a:xfrm>
            <a:off x="4759855" y="480973"/>
            <a:ext cx="2503396" cy="3051722"/>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en-US" altLang="zh-CN" dirty="0" smtClean="0">
                <a:solidFill>
                  <a:srgbClr val="FFFFFF"/>
                </a:solidFill>
              </a:rPr>
              <a:t>+-+-----------------------------------------------------</a:t>
            </a:r>
            <a:endParaRPr lang="zh-CN" altLang="en-US" dirty="0">
              <a:solidFill>
                <a:srgbClr val="FFFFFF"/>
              </a:solidFill>
            </a:endParaRPr>
          </a:p>
        </p:txBody>
      </p:sp>
      <p:sp>
        <p:nvSpPr>
          <p:cNvPr id="8" name="矩形 7"/>
          <p:cNvSpPr/>
          <p:nvPr/>
        </p:nvSpPr>
        <p:spPr>
          <a:xfrm>
            <a:off x="3783215" y="3829740"/>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9" name="矩形 8"/>
          <p:cNvSpPr/>
          <p:nvPr/>
        </p:nvSpPr>
        <p:spPr>
          <a:xfrm>
            <a:off x="3797237" y="4924089"/>
            <a:ext cx="4535424" cy="523220"/>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10" name="TextBox 4"/>
          <p:cNvSpPr txBox="1">
            <a:spLocks noChangeArrowheads="1"/>
          </p:cNvSpPr>
          <p:nvPr/>
        </p:nvSpPr>
        <p:spPr bwMode="auto">
          <a:xfrm>
            <a:off x="3710063" y="4365747"/>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11" name="矩形 10"/>
          <p:cNvSpPr/>
          <p:nvPr/>
        </p:nvSpPr>
        <p:spPr>
          <a:xfrm>
            <a:off x="4876478" y="559942"/>
            <a:ext cx="2196998" cy="2215991"/>
          </a:xfrm>
          <a:prstGeom prst="rect">
            <a:avLst/>
          </a:prstGeom>
        </p:spPr>
        <p:txBody>
          <a:bodyPr wrap="square">
            <a:spAutoFit/>
          </a:bodyPr>
          <a:lstStyle/>
          <a:p>
            <a:pPr algn="ctr">
              <a:defRPr/>
            </a:pPr>
            <a:r>
              <a:rPr lang="en-US" altLang="zh-CN" sz="13800" dirty="0" smtClean="0">
                <a:solidFill>
                  <a:schemeClr val="accent4"/>
                </a:solidFill>
                <a:latin typeface="Impact" panose="020B0806030902050204" pitchFamily="34" charset="0"/>
              </a:rPr>
              <a:t>05</a:t>
            </a:r>
            <a:endParaRPr lang="zh-CN" altLang="en-US" sz="13800" dirty="0">
              <a:solidFill>
                <a:schemeClr val="accent4"/>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dissolve/>
      </p:transition>
    </mc:Choice>
    <mc:Fallback>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422888" y="1010999"/>
            <a:ext cx="128587" cy="5553572"/>
            <a:chOff x="3225404" y="829867"/>
            <a:chExt cx="96440" cy="3868340"/>
          </a:xfrm>
        </p:grpSpPr>
        <p:cxnSp>
          <p:nvCxnSpPr>
            <p:cNvPr id="23" name="直接连接符 13"/>
            <p:cNvCxnSpPr>
              <a:cxnSpLocks noChangeShapeType="1"/>
            </p:cNvCxnSpPr>
            <p:nvPr/>
          </p:nvCxnSpPr>
          <p:spPr bwMode="auto">
            <a:xfrm>
              <a:off x="3276600" y="829867"/>
              <a:ext cx="0" cy="3868340"/>
            </a:xfrm>
            <a:prstGeom prst="lin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24" name="椭圆 14"/>
            <p:cNvSpPr>
              <a:spLocks noChangeArrowheads="1"/>
            </p:cNvSpPr>
            <p:nvPr/>
          </p:nvSpPr>
          <p:spPr bwMode="auto">
            <a:xfrm>
              <a:off x="3225404" y="1458517"/>
              <a:ext cx="96440" cy="9644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 name="椭圆 15"/>
            <p:cNvSpPr>
              <a:spLocks noChangeArrowheads="1"/>
            </p:cNvSpPr>
            <p:nvPr/>
          </p:nvSpPr>
          <p:spPr bwMode="auto">
            <a:xfrm>
              <a:off x="3225404" y="2365443"/>
              <a:ext cx="96440" cy="9644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6" name="椭圆 16"/>
            <p:cNvSpPr>
              <a:spLocks noChangeArrowheads="1"/>
            </p:cNvSpPr>
            <p:nvPr/>
          </p:nvSpPr>
          <p:spPr bwMode="auto">
            <a:xfrm>
              <a:off x="3225404" y="4083839"/>
              <a:ext cx="96440" cy="96441"/>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7" name="椭圆 15"/>
            <p:cNvSpPr>
              <a:spLocks noChangeArrowheads="1"/>
            </p:cNvSpPr>
            <p:nvPr/>
          </p:nvSpPr>
          <p:spPr bwMode="auto">
            <a:xfrm>
              <a:off x="3225404" y="3197857"/>
              <a:ext cx="96440" cy="9644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2812059" y="1389102"/>
            <a:ext cx="1167461" cy="4958479"/>
            <a:chOff x="2065502" y="1044318"/>
            <a:chExt cx="875596" cy="3718859"/>
          </a:xfrm>
        </p:grpSpPr>
        <p:sp>
          <p:nvSpPr>
            <p:cNvPr id="32" name="泪滴形 7"/>
            <p:cNvSpPr/>
            <p:nvPr/>
          </p:nvSpPr>
          <p:spPr bwMode="auto">
            <a:xfrm rot="2700000">
              <a:off x="2066047" y="1043773"/>
              <a:ext cx="874470"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4"/>
            </a:soli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33" name="文本框 17"/>
            <p:cNvSpPr txBox="1">
              <a:spLocks noChangeArrowheads="1"/>
            </p:cNvSpPr>
            <p:nvPr/>
          </p:nvSpPr>
          <p:spPr bwMode="auto">
            <a:xfrm>
              <a:off x="2213858" y="1250456"/>
              <a:ext cx="657266"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900" dirty="0">
                  <a:solidFill>
                    <a:schemeClr val="bg1"/>
                  </a:solidFill>
                  <a:latin typeface="微软雅黑" panose="020B0503020204020204" pitchFamily="34" charset="-122"/>
                  <a:ea typeface="微软雅黑" panose="020B0503020204020204" pitchFamily="34" charset="-122"/>
                </a:rPr>
                <a:t>01</a:t>
              </a:r>
              <a:endParaRPr lang="zh-CN" altLang="en-US" sz="2900" dirty="0">
                <a:solidFill>
                  <a:schemeClr val="bg1"/>
                </a:solidFill>
                <a:latin typeface="微软雅黑" panose="020B0503020204020204" pitchFamily="34" charset="-122"/>
                <a:ea typeface="微软雅黑" panose="020B0503020204020204" pitchFamily="34" charset="-122"/>
              </a:endParaRPr>
            </a:p>
          </p:txBody>
        </p:sp>
        <p:sp>
          <p:nvSpPr>
            <p:cNvPr id="34" name="泪滴形 9"/>
            <p:cNvSpPr/>
            <p:nvPr/>
          </p:nvSpPr>
          <p:spPr bwMode="auto">
            <a:xfrm rot="2700000">
              <a:off x="2065537" y="1989856"/>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4"/>
            </a:soli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35" name="文本框 18"/>
            <p:cNvSpPr txBox="1">
              <a:spLocks noChangeArrowheads="1"/>
            </p:cNvSpPr>
            <p:nvPr/>
          </p:nvSpPr>
          <p:spPr bwMode="auto">
            <a:xfrm>
              <a:off x="2215761" y="2228952"/>
              <a:ext cx="657266"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900" dirty="0">
                  <a:solidFill>
                    <a:schemeClr val="bg1"/>
                  </a:solidFill>
                  <a:latin typeface="微软雅黑" panose="020B0503020204020204" pitchFamily="34" charset="-122"/>
                  <a:ea typeface="微软雅黑" panose="020B0503020204020204" pitchFamily="34" charset="-122"/>
                </a:rPr>
                <a:t>02</a:t>
              </a:r>
              <a:endParaRPr lang="zh-CN" altLang="en-US" sz="2900" dirty="0">
                <a:solidFill>
                  <a:schemeClr val="bg1"/>
                </a:solidFill>
                <a:latin typeface="微软雅黑" panose="020B0503020204020204" pitchFamily="34" charset="-122"/>
                <a:ea typeface="微软雅黑" panose="020B0503020204020204" pitchFamily="34" charset="-122"/>
              </a:endParaRPr>
            </a:p>
          </p:txBody>
        </p:sp>
        <p:sp>
          <p:nvSpPr>
            <p:cNvPr id="36" name="泪滴形 12"/>
            <p:cNvSpPr/>
            <p:nvPr/>
          </p:nvSpPr>
          <p:spPr bwMode="auto">
            <a:xfrm rot="2700000">
              <a:off x="2065538" y="2944251"/>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4"/>
            </a:soli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37" name="文本框 19"/>
            <p:cNvSpPr txBox="1">
              <a:spLocks noChangeArrowheads="1"/>
            </p:cNvSpPr>
            <p:nvPr/>
          </p:nvSpPr>
          <p:spPr bwMode="auto">
            <a:xfrm>
              <a:off x="2215762" y="3155985"/>
              <a:ext cx="657266"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900" dirty="0">
                  <a:solidFill>
                    <a:schemeClr val="bg1"/>
                  </a:solidFill>
                  <a:latin typeface="微软雅黑" panose="020B0503020204020204" pitchFamily="34" charset="-122"/>
                  <a:ea typeface="微软雅黑" panose="020B0503020204020204" pitchFamily="34" charset="-122"/>
                </a:rPr>
                <a:t>03</a:t>
              </a:r>
              <a:endParaRPr lang="zh-CN" altLang="en-US" sz="2900" dirty="0">
                <a:solidFill>
                  <a:schemeClr val="bg1"/>
                </a:solidFill>
                <a:latin typeface="微软雅黑" panose="020B0503020204020204" pitchFamily="34" charset="-122"/>
                <a:ea typeface="微软雅黑" panose="020B0503020204020204" pitchFamily="34" charset="-122"/>
              </a:endParaRPr>
            </a:p>
          </p:txBody>
        </p:sp>
        <p:sp>
          <p:nvSpPr>
            <p:cNvPr id="38" name="泪滴形 12"/>
            <p:cNvSpPr/>
            <p:nvPr/>
          </p:nvSpPr>
          <p:spPr bwMode="auto">
            <a:xfrm rot="2700000">
              <a:off x="2065539" y="3887618"/>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4"/>
            </a:soli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39" name="文本框 19"/>
            <p:cNvSpPr txBox="1">
              <a:spLocks noChangeArrowheads="1"/>
            </p:cNvSpPr>
            <p:nvPr/>
          </p:nvSpPr>
          <p:spPr bwMode="auto">
            <a:xfrm>
              <a:off x="2215763" y="4099352"/>
              <a:ext cx="657266"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900" dirty="0">
                  <a:solidFill>
                    <a:schemeClr val="bg1"/>
                  </a:solidFill>
                  <a:latin typeface="微软雅黑" panose="020B0503020204020204" pitchFamily="34" charset="-122"/>
                  <a:ea typeface="微软雅黑" panose="020B0503020204020204" pitchFamily="34" charset="-122"/>
                </a:rPr>
                <a:t>04</a:t>
              </a:r>
              <a:endParaRPr lang="zh-CN" altLang="en-US" sz="2900" dirty="0">
                <a:solidFill>
                  <a:schemeClr val="bg1"/>
                </a:solidFill>
                <a:latin typeface="微软雅黑" panose="020B0503020204020204" pitchFamily="34" charset="-122"/>
                <a:ea typeface="微软雅黑" panose="020B0503020204020204" pitchFamily="34" charset="-122"/>
              </a:endParaRPr>
            </a:p>
          </p:txBody>
        </p:sp>
      </p:grpSp>
      <p:sp>
        <p:nvSpPr>
          <p:cNvPr id="40" name="矩形 20"/>
          <p:cNvSpPr>
            <a:spLocks noChangeArrowheads="1"/>
          </p:cNvSpPr>
          <p:nvPr/>
        </p:nvSpPr>
        <p:spPr bwMode="auto">
          <a:xfrm>
            <a:off x="4814207" y="1853516"/>
            <a:ext cx="2730500" cy="376237"/>
          </a:xfrm>
          <a:prstGeom prst="rect">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zh-CN" altLang="en-US" sz="1900" dirty="0">
                <a:solidFill>
                  <a:srgbClr val="0070C0"/>
                </a:solidFill>
                <a:latin typeface="微软雅黑" panose="020B0503020204020204" pitchFamily="34" charset="-122"/>
                <a:ea typeface="微软雅黑" panose="020B0503020204020204" pitchFamily="34" charset="-122"/>
              </a:rPr>
              <a:t>研究方法一标题</a:t>
            </a:r>
            <a:endParaRPr lang="zh-CN" altLang="en-US" sz="1900" dirty="0">
              <a:solidFill>
                <a:srgbClr val="0070C0"/>
              </a:solidFill>
              <a:latin typeface="微软雅黑" panose="020B0503020204020204" pitchFamily="34" charset="-122"/>
              <a:ea typeface="微软雅黑" panose="020B0503020204020204" pitchFamily="34" charset="-122"/>
            </a:endParaRPr>
          </a:p>
        </p:txBody>
      </p:sp>
      <p:sp>
        <p:nvSpPr>
          <p:cNvPr id="41" name="TextBox 10"/>
          <p:cNvSpPr txBox="1">
            <a:spLocks noChangeArrowheads="1"/>
          </p:cNvSpPr>
          <p:nvPr/>
        </p:nvSpPr>
        <p:spPr bwMode="auto">
          <a:xfrm>
            <a:off x="4693557" y="2305953"/>
            <a:ext cx="48053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矩形 22"/>
          <p:cNvSpPr>
            <a:spLocks noChangeArrowheads="1"/>
          </p:cNvSpPr>
          <p:nvPr/>
        </p:nvSpPr>
        <p:spPr bwMode="auto">
          <a:xfrm>
            <a:off x="4814207" y="3147464"/>
            <a:ext cx="2730500" cy="377825"/>
          </a:xfrm>
          <a:prstGeom prst="rect">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zh-CN" altLang="en-US" sz="1900" dirty="0">
                <a:solidFill>
                  <a:srgbClr val="0070C0"/>
                </a:solidFill>
                <a:latin typeface="微软雅黑" panose="020B0503020204020204" pitchFamily="34" charset="-122"/>
                <a:ea typeface="微软雅黑" panose="020B0503020204020204" pitchFamily="34" charset="-122"/>
              </a:rPr>
              <a:t>研究方法二标题</a:t>
            </a:r>
            <a:endParaRPr lang="zh-CN" altLang="en-US" sz="1900" dirty="0">
              <a:solidFill>
                <a:srgbClr val="0070C0"/>
              </a:solidFill>
              <a:latin typeface="微软雅黑" panose="020B0503020204020204" pitchFamily="34" charset="-122"/>
              <a:ea typeface="微软雅黑" panose="020B0503020204020204" pitchFamily="34" charset="-122"/>
            </a:endParaRPr>
          </a:p>
        </p:txBody>
      </p:sp>
      <p:sp>
        <p:nvSpPr>
          <p:cNvPr id="43" name="TextBox 10"/>
          <p:cNvSpPr txBox="1">
            <a:spLocks noChangeArrowheads="1"/>
          </p:cNvSpPr>
          <p:nvPr/>
        </p:nvSpPr>
        <p:spPr bwMode="auto">
          <a:xfrm>
            <a:off x="4693557" y="3601488"/>
            <a:ext cx="48053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4" name="矩形 24"/>
          <p:cNvSpPr>
            <a:spLocks noChangeArrowheads="1"/>
          </p:cNvSpPr>
          <p:nvPr/>
        </p:nvSpPr>
        <p:spPr bwMode="auto">
          <a:xfrm>
            <a:off x="4814207" y="4429434"/>
            <a:ext cx="2730500" cy="377825"/>
          </a:xfrm>
          <a:prstGeom prst="rect">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zh-CN" altLang="en-US" sz="1900" dirty="0">
                <a:solidFill>
                  <a:srgbClr val="0070C0"/>
                </a:solidFill>
                <a:latin typeface="微软雅黑" panose="020B0503020204020204" pitchFamily="34" charset="-122"/>
                <a:ea typeface="微软雅黑" panose="020B0503020204020204" pitchFamily="34" charset="-122"/>
              </a:rPr>
              <a:t>研究方法三标题</a:t>
            </a:r>
            <a:endParaRPr lang="zh-CN" altLang="en-US" sz="1900" dirty="0">
              <a:solidFill>
                <a:srgbClr val="0070C0"/>
              </a:solidFill>
              <a:latin typeface="微软雅黑" panose="020B0503020204020204" pitchFamily="34" charset="-122"/>
              <a:ea typeface="微软雅黑" panose="020B0503020204020204" pitchFamily="34" charset="-122"/>
            </a:endParaRPr>
          </a:p>
        </p:txBody>
      </p:sp>
      <p:sp>
        <p:nvSpPr>
          <p:cNvPr id="45" name="TextBox 10"/>
          <p:cNvSpPr txBox="1">
            <a:spLocks noChangeArrowheads="1"/>
          </p:cNvSpPr>
          <p:nvPr/>
        </p:nvSpPr>
        <p:spPr bwMode="auto">
          <a:xfrm>
            <a:off x="4693557" y="4883459"/>
            <a:ext cx="48053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6" name="矩形 24"/>
          <p:cNvSpPr>
            <a:spLocks noChangeArrowheads="1"/>
          </p:cNvSpPr>
          <p:nvPr/>
        </p:nvSpPr>
        <p:spPr bwMode="auto">
          <a:xfrm>
            <a:off x="4814207" y="5601008"/>
            <a:ext cx="2730500" cy="377825"/>
          </a:xfrm>
          <a:prstGeom prst="rect">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zh-CN" altLang="en-US" sz="1900" dirty="0">
                <a:solidFill>
                  <a:srgbClr val="0070C0"/>
                </a:solidFill>
                <a:latin typeface="微软雅黑" panose="020B0503020204020204" pitchFamily="34" charset="-122"/>
                <a:ea typeface="微软雅黑" panose="020B0503020204020204" pitchFamily="34" charset="-122"/>
              </a:rPr>
              <a:t>研究方法三标题</a:t>
            </a:r>
            <a:endParaRPr lang="zh-CN" altLang="en-US" sz="1900" dirty="0">
              <a:solidFill>
                <a:srgbClr val="0070C0"/>
              </a:solidFill>
              <a:latin typeface="微软雅黑" panose="020B0503020204020204" pitchFamily="34" charset="-122"/>
              <a:ea typeface="微软雅黑" panose="020B0503020204020204" pitchFamily="34" charset="-122"/>
            </a:endParaRPr>
          </a:p>
        </p:txBody>
      </p:sp>
      <p:sp>
        <p:nvSpPr>
          <p:cNvPr id="47" name="TextBox 10"/>
          <p:cNvSpPr txBox="1">
            <a:spLocks noChangeArrowheads="1"/>
          </p:cNvSpPr>
          <p:nvPr/>
        </p:nvSpPr>
        <p:spPr bwMode="auto">
          <a:xfrm>
            <a:off x="4693557" y="6055032"/>
            <a:ext cx="48053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51"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0-#ppt_w/2"/>
                                          </p:val>
                                        </p:tav>
                                        <p:tav tm="100000">
                                          <p:val>
                                            <p:strVal val="#ppt_x"/>
                                          </p:val>
                                        </p:tav>
                                      </p:tavLst>
                                    </p:anim>
                                    <p:anim calcmode="lin" valueType="num">
                                      <p:cBhvr additive="base">
                                        <p:cTn id="1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barn(inVertical)">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1+#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1+#ppt_w/2"/>
                                          </p:val>
                                        </p:tav>
                                        <p:tav tm="100000">
                                          <p:val>
                                            <p:strVal val="#ppt_x"/>
                                          </p:val>
                                        </p:tav>
                                      </p:tavLst>
                                    </p:anim>
                                    <p:anim calcmode="lin" valueType="num">
                                      <p:cBhvr additive="base">
                                        <p:cTn id="48" dur="500" fill="hold"/>
                                        <p:tgtEl>
                                          <p:spTgt spid="4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500" fill="hold"/>
                                        <p:tgtEl>
                                          <p:spTgt spid="43"/>
                                        </p:tgtEl>
                                        <p:attrNameLst>
                                          <p:attrName>ppt_x</p:attrName>
                                        </p:attrNameLst>
                                      </p:cBhvr>
                                      <p:tavLst>
                                        <p:tav tm="0">
                                          <p:val>
                                            <p:strVal val="1+#ppt_w/2"/>
                                          </p:val>
                                        </p:tav>
                                        <p:tav tm="100000">
                                          <p:val>
                                            <p:strVal val="#ppt_x"/>
                                          </p:val>
                                        </p:tav>
                                      </p:tavLst>
                                    </p:anim>
                                    <p:anim calcmode="lin" valueType="num">
                                      <p:cBhvr additive="base">
                                        <p:cTn id="5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500" fill="hold"/>
                                        <p:tgtEl>
                                          <p:spTgt spid="44"/>
                                        </p:tgtEl>
                                        <p:attrNameLst>
                                          <p:attrName>ppt_x</p:attrName>
                                        </p:attrNameLst>
                                      </p:cBhvr>
                                      <p:tavLst>
                                        <p:tav tm="0">
                                          <p:val>
                                            <p:strVal val="1+#ppt_w/2"/>
                                          </p:val>
                                        </p:tav>
                                        <p:tav tm="100000">
                                          <p:val>
                                            <p:strVal val="#ppt_x"/>
                                          </p:val>
                                        </p:tav>
                                      </p:tavLst>
                                    </p:anim>
                                    <p:anim calcmode="lin" valueType="num">
                                      <p:cBhvr additive="base">
                                        <p:cTn id="58" dur="500" fill="hold"/>
                                        <p:tgtEl>
                                          <p:spTgt spid="44"/>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1+#ppt_w/2"/>
                                          </p:val>
                                        </p:tav>
                                        <p:tav tm="100000">
                                          <p:val>
                                            <p:strVal val="#ppt_x"/>
                                          </p:val>
                                        </p:tav>
                                      </p:tavLst>
                                    </p:anim>
                                    <p:anim calcmode="lin" valueType="num">
                                      <p:cBhvr additive="base">
                                        <p:cTn id="6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1+#ppt_w/2"/>
                                          </p:val>
                                        </p:tav>
                                        <p:tav tm="100000">
                                          <p:val>
                                            <p:strVal val="#ppt_x"/>
                                          </p:val>
                                        </p:tav>
                                      </p:tavLst>
                                    </p:anim>
                                    <p:anim calcmode="lin" valueType="num">
                                      <p:cBhvr additive="base">
                                        <p:cTn id="68" dur="500" fill="hold"/>
                                        <p:tgtEl>
                                          <p:spTgt spid="46"/>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1+#ppt_w/2"/>
                                          </p:val>
                                        </p:tav>
                                        <p:tav tm="100000">
                                          <p:val>
                                            <p:strVal val="#ppt_x"/>
                                          </p:val>
                                        </p:tav>
                                      </p:tavLst>
                                    </p:anim>
                                    <p:anim calcmode="lin" valueType="num">
                                      <p:cBhvr additive="base">
                                        <p:cTn id="72"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P spid="45" grpId="0"/>
      <p:bldP spid="46" grpId="0" animBg="1"/>
      <p:bldP spid="47" grpId="0"/>
      <p:bldP spid="48" grpId="0" animBg="1"/>
      <p:bldP spid="49" grpId="0" animBg="1"/>
      <p:bldP spid="50" grpId="0" animBg="1"/>
      <p:bldP spid="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503902" y="5623688"/>
            <a:ext cx="1227111"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输入文本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1149307" y="5076717"/>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100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629855" y="5623688"/>
            <a:ext cx="1227111" cy="276999"/>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输入文本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3740568" y="5623688"/>
            <a:ext cx="1227111" cy="276999"/>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输入文本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4851282" y="5623688"/>
            <a:ext cx="1227111" cy="276999"/>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输入文本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149307" y="4577050"/>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200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149307" y="4091897"/>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300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1149307" y="3577716"/>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400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1149307" y="3063535"/>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500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1149307" y="2578382"/>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600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1149307" y="2043444"/>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700</a:t>
            </a:r>
            <a:endParaRPr lang="zh-CN" altLang="en-US" sz="900" dirty="0">
              <a:solidFill>
                <a:schemeClr val="bg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1437339" y="1625573"/>
            <a:ext cx="5553910" cy="4026929"/>
            <a:chOff x="1126939" y="1350372"/>
            <a:chExt cx="4464496" cy="2952328"/>
          </a:xfrm>
        </p:grpSpPr>
        <p:cxnSp>
          <p:nvCxnSpPr>
            <p:cNvPr id="37" name="直接连接符 36"/>
            <p:cNvCxnSpPr/>
            <p:nvPr/>
          </p:nvCxnSpPr>
          <p:spPr>
            <a:xfrm>
              <a:off x="1126939" y="4302700"/>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6939" y="3933659"/>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26939" y="3564618"/>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6939" y="3195577"/>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26939" y="2826536"/>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26939" y="2457495"/>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126939" y="2088454"/>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26939" y="1719413"/>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26939" y="1350372"/>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134793" y="1550020"/>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800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149307" y="5532842"/>
            <a:ext cx="268738" cy="138499"/>
          </a:xfrm>
          <a:prstGeom prst="rect">
            <a:avLst/>
          </a:prstGeom>
          <a:noFill/>
        </p:spPr>
        <p:txBody>
          <a:bodyPr wrap="square" lIns="0" tIns="0" rIns="0" bIns="0" rtlCol="0">
            <a:spAutoFit/>
          </a:bodyPr>
          <a:lstStyle/>
          <a:p>
            <a:pPr algn="just"/>
            <a:r>
              <a:rPr lang="en-US" altLang="zh-CN" sz="900" dirty="0" smtClean="0">
                <a:solidFill>
                  <a:schemeClr val="bg1"/>
                </a:solidFill>
                <a:latin typeface="微软雅黑" panose="020B0503020204020204" pitchFamily="34" charset="-122"/>
                <a:ea typeface="微软雅黑" panose="020B0503020204020204" pitchFamily="34" charset="-122"/>
              </a:rPr>
              <a:t>0</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48" name="矩形 47"/>
          <p:cNvSpPr/>
          <p:nvPr/>
        </p:nvSpPr>
        <p:spPr>
          <a:xfrm>
            <a:off x="1698172" y="4142404"/>
            <a:ext cx="806213" cy="151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698172" y="4645769"/>
            <a:ext cx="806213" cy="10067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799024" y="3135672"/>
            <a:ext cx="806213" cy="2516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2799024" y="3890721"/>
            <a:ext cx="806213" cy="1761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909737" y="2632305"/>
            <a:ext cx="806213" cy="3020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909737" y="3230125"/>
            <a:ext cx="806213" cy="24223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5026415" y="1857802"/>
            <a:ext cx="806213" cy="37947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026415" y="2407553"/>
            <a:ext cx="806213" cy="3244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7956510" y="2918368"/>
            <a:ext cx="3045693" cy="2769989"/>
          </a:xfrm>
          <a:prstGeom prst="rect">
            <a:avLst/>
          </a:prstGeom>
          <a:noFill/>
        </p:spPr>
        <p:txBody>
          <a:bodyPr wrap="square" lIns="0" tIns="0" rIns="0" bIns="0" rtlCol="0">
            <a:spAutoFit/>
          </a:bodyPr>
          <a:lstStyle/>
          <a:p>
            <a:pPr algn="just"/>
            <a:r>
              <a:rPr lang="zh-CN" altLang="en-US" sz="1200" dirty="0" smtClean="0">
                <a:solidFill>
                  <a:schemeClr val="bg1"/>
                </a:solidFill>
                <a:latin typeface="微软雅黑 Light" pitchFamily="34" charset="-122"/>
                <a:ea typeface="微软雅黑 Light"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a:t>
            </a:r>
            <a:r>
              <a:rPr lang="zh-CN" altLang="en-US" sz="1200" dirty="0">
                <a:solidFill>
                  <a:schemeClr val="bg1"/>
                </a:solidFill>
                <a:latin typeface="微软雅黑 Light" pitchFamily="34" charset="-122"/>
                <a:ea typeface="微软雅黑 Light" pitchFamily="34" charset="-122"/>
              </a:rPr>
              <a:t>概念点击输入简要文字解说，解说文字尽量概括精炼，不用多余的文字修饰，简洁精准的 解说所提炼的核心概念。点击输入简要文字解说，解说文字尽量概括精炼，不用多余的文字修饰，简洁精准的 解说所提炼的核心</a:t>
            </a:r>
            <a:r>
              <a:rPr lang="zh-CN" altLang="en-US" sz="1200" dirty="0" smtClean="0">
                <a:solidFill>
                  <a:schemeClr val="bg1"/>
                </a:solidFill>
                <a:latin typeface="微软雅黑 Light" pitchFamily="34" charset="-122"/>
                <a:ea typeface="微软雅黑 Light" pitchFamily="34" charset="-122"/>
              </a:rPr>
              <a:t>概念</a:t>
            </a:r>
            <a:r>
              <a:rPr lang="zh-CN" altLang="en-US" sz="1200" dirty="0">
                <a:solidFill>
                  <a:schemeClr val="bg1"/>
                </a:solidFill>
                <a:latin typeface="微软雅黑 Light" pitchFamily="34" charset="-122"/>
                <a:ea typeface="微软雅黑 Light"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r>
              <a:rPr lang="zh-CN" altLang="en-US" sz="1200" dirty="0" smtClean="0">
                <a:solidFill>
                  <a:schemeClr val="bg1"/>
                </a:solidFill>
                <a:latin typeface="微软雅黑 Light" pitchFamily="34" charset="-122"/>
                <a:ea typeface="微软雅黑 Light" pitchFamily="34" charset="-122"/>
              </a:rPr>
              <a:t>。</a:t>
            </a:r>
            <a:endParaRPr lang="zh-CN" altLang="en-US" sz="1200" dirty="0" smtClean="0">
              <a:solidFill>
                <a:schemeClr val="bg1"/>
              </a:solidFill>
              <a:latin typeface="微软雅黑 Light" pitchFamily="34" charset="-122"/>
              <a:ea typeface="微软雅黑 Light" pitchFamily="34" charset="-122"/>
            </a:endParaRPr>
          </a:p>
        </p:txBody>
      </p:sp>
      <p:sp>
        <p:nvSpPr>
          <p:cNvPr id="57" name="TextBox 56"/>
          <p:cNvSpPr txBox="1"/>
          <p:nvPr/>
        </p:nvSpPr>
        <p:spPr>
          <a:xfrm>
            <a:off x="7956510" y="2009594"/>
            <a:ext cx="2561858" cy="307777"/>
          </a:xfrm>
          <a:prstGeom prst="rect">
            <a:avLst/>
          </a:prstGeom>
          <a:noFill/>
        </p:spPr>
        <p:txBody>
          <a:bodyPr wrap="square" lIns="0" tIns="0" rIns="0" bIns="0" rtlCol="0">
            <a:spAutoFit/>
          </a:bodyPr>
          <a:lstStyle/>
          <a:p>
            <a:r>
              <a:rPr lang="zh-CN" altLang="en-US" sz="2000" b="1" dirty="0" smtClean="0">
                <a:solidFill>
                  <a:schemeClr val="accent4"/>
                </a:solidFill>
                <a:latin typeface="微软雅黑" panose="020B0503020204020204" pitchFamily="34" charset="-122"/>
                <a:ea typeface="微软雅黑" panose="020B0503020204020204" pitchFamily="34" charset="-122"/>
              </a:rPr>
              <a:t>点击输入标题文本</a:t>
            </a:r>
            <a:endParaRPr lang="zh-CN" altLang="en-US" sz="2000" b="1" dirty="0">
              <a:solidFill>
                <a:schemeClr val="accent4"/>
              </a:solidFill>
              <a:latin typeface="微软雅黑" panose="020B0503020204020204" pitchFamily="34" charset="-122"/>
              <a:ea typeface="微软雅黑" panose="020B0503020204020204" pitchFamily="34" charset="-122"/>
            </a:endParaRPr>
          </a:p>
        </p:txBody>
      </p:sp>
      <p:sp>
        <p:nvSpPr>
          <p:cNvPr id="64" name="TextBox 9"/>
          <p:cNvSpPr txBox="1">
            <a:spLocks noChangeArrowheads="1"/>
          </p:cNvSpPr>
          <p:nvPr/>
        </p:nvSpPr>
        <p:spPr bwMode="auto">
          <a:xfrm>
            <a:off x="1744088" y="4196543"/>
            <a:ext cx="6919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b="1" dirty="0" smtClean="0">
                <a:solidFill>
                  <a:schemeClr val="accent4"/>
                </a:solidFill>
                <a:latin typeface="微软雅黑" panose="020B0503020204020204" pitchFamily="34" charset="-122"/>
                <a:ea typeface="微软雅黑" panose="020B0503020204020204" pitchFamily="34" charset="-122"/>
              </a:rPr>
              <a:t>53%</a:t>
            </a:r>
            <a:endParaRPr lang="zh-CN" altLang="en-US" sz="2000" b="1" dirty="0">
              <a:solidFill>
                <a:schemeClr val="accent4"/>
              </a:solidFill>
              <a:latin typeface="微软雅黑" panose="020B0503020204020204" pitchFamily="34" charset="-122"/>
              <a:ea typeface="微软雅黑" panose="020B0503020204020204" pitchFamily="34" charset="-122"/>
            </a:endParaRPr>
          </a:p>
        </p:txBody>
      </p:sp>
      <p:sp>
        <p:nvSpPr>
          <p:cNvPr id="65" name="TextBox 9"/>
          <p:cNvSpPr txBox="1">
            <a:spLocks noChangeArrowheads="1"/>
          </p:cNvSpPr>
          <p:nvPr/>
        </p:nvSpPr>
        <p:spPr bwMode="auto">
          <a:xfrm>
            <a:off x="3909738" y="2838912"/>
            <a:ext cx="6919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b="1" dirty="0" smtClean="0">
                <a:solidFill>
                  <a:schemeClr val="accent4"/>
                </a:solidFill>
                <a:latin typeface="微软雅黑" panose="020B0503020204020204" pitchFamily="34" charset="-122"/>
                <a:ea typeface="微软雅黑" panose="020B0503020204020204" pitchFamily="34" charset="-122"/>
              </a:rPr>
              <a:t>72%</a:t>
            </a:r>
            <a:endParaRPr lang="zh-CN" altLang="en-US" sz="2000" b="1" dirty="0">
              <a:solidFill>
                <a:schemeClr val="accent4"/>
              </a:solidFill>
              <a:latin typeface="微软雅黑" panose="020B0503020204020204" pitchFamily="34" charset="-122"/>
              <a:ea typeface="微软雅黑" panose="020B0503020204020204" pitchFamily="34" charset="-122"/>
            </a:endParaRPr>
          </a:p>
        </p:txBody>
      </p:sp>
      <p:sp>
        <p:nvSpPr>
          <p:cNvPr id="66" name="TextBox 9"/>
          <p:cNvSpPr txBox="1">
            <a:spLocks noChangeArrowheads="1"/>
          </p:cNvSpPr>
          <p:nvPr/>
        </p:nvSpPr>
        <p:spPr bwMode="auto">
          <a:xfrm>
            <a:off x="2844939" y="3364428"/>
            <a:ext cx="6919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b="1" dirty="0" smtClean="0">
                <a:solidFill>
                  <a:schemeClr val="accent4"/>
                </a:solidFill>
                <a:latin typeface="微软雅黑" panose="020B0503020204020204" pitchFamily="34" charset="-122"/>
                <a:ea typeface="微软雅黑" panose="020B0503020204020204" pitchFamily="34" charset="-122"/>
              </a:rPr>
              <a:t>60%</a:t>
            </a:r>
            <a:endParaRPr lang="zh-CN" altLang="en-US" sz="2000" b="1" dirty="0">
              <a:solidFill>
                <a:schemeClr val="accent4"/>
              </a:solidFill>
              <a:latin typeface="微软雅黑" panose="020B0503020204020204" pitchFamily="34" charset="-122"/>
              <a:ea typeface="微软雅黑" panose="020B0503020204020204" pitchFamily="34" charset="-122"/>
            </a:endParaRPr>
          </a:p>
        </p:txBody>
      </p:sp>
      <p:sp>
        <p:nvSpPr>
          <p:cNvPr id="67" name="TextBox 9"/>
          <p:cNvSpPr txBox="1">
            <a:spLocks noChangeArrowheads="1"/>
          </p:cNvSpPr>
          <p:nvPr/>
        </p:nvSpPr>
        <p:spPr bwMode="auto">
          <a:xfrm>
            <a:off x="5072331" y="2049928"/>
            <a:ext cx="6919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b="1" dirty="0" smtClean="0">
                <a:solidFill>
                  <a:schemeClr val="accent4"/>
                </a:solidFill>
                <a:latin typeface="微软雅黑" panose="020B0503020204020204" pitchFamily="34" charset="-122"/>
                <a:ea typeface="微软雅黑" panose="020B0503020204020204" pitchFamily="34" charset="-122"/>
              </a:rPr>
              <a:t>90%</a:t>
            </a:r>
            <a:endParaRPr lang="zh-CN" altLang="en-US" sz="2000" b="1" dirty="0">
              <a:solidFill>
                <a:schemeClr val="accent4"/>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975380" y="5663574"/>
            <a:ext cx="657492" cy="230832"/>
          </a:xfrm>
          <a:prstGeom prst="rect">
            <a:avLst/>
          </a:prstGeom>
          <a:noFill/>
        </p:spPr>
        <p:txBody>
          <a:bodyPr wrap="square" rtlCol="0">
            <a:spAutoFit/>
          </a:bodyPr>
          <a:lstStyle/>
          <a:p>
            <a:pPr algn="ctr"/>
            <a:r>
              <a:rPr lang="zh-CN" altLang="en-US" sz="900" dirty="0" smtClean="0">
                <a:solidFill>
                  <a:schemeClr val="bg1"/>
                </a:solidFill>
                <a:latin typeface="微软雅黑" panose="020B0503020204020204" pitchFamily="34" charset="-122"/>
                <a:ea typeface="微软雅黑" panose="020B0503020204020204" pitchFamily="34" charset="-122"/>
              </a:rPr>
              <a:t>（万元）</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72" name="矩形 71"/>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75"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0-#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500" fill="hold"/>
                                        <p:tgtEl>
                                          <p:spTgt spid="73"/>
                                        </p:tgtEl>
                                        <p:attrNameLst>
                                          <p:attrName>ppt_x</p:attrName>
                                        </p:attrNameLst>
                                      </p:cBhvr>
                                      <p:tavLst>
                                        <p:tav tm="0">
                                          <p:val>
                                            <p:strVal val="0-#ppt_w/2"/>
                                          </p:val>
                                        </p:tav>
                                        <p:tav tm="100000">
                                          <p:val>
                                            <p:strVal val="#ppt_x"/>
                                          </p:val>
                                        </p:tav>
                                      </p:tavLst>
                                    </p:anim>
                                    <p:anim calcmode="lin" valueType="num">
                                      <p:cBhvr additive="base">
                                        <p:cTn id="1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barn(inVertical)">
                                      <p:cBhvr>
                                        <p:cTn id="21" dur="500"/>
                                        <p:tgtEl>
                                          <p:spTgt spid="75"/>
                                        </p:tgtEl>
                                      </p:cBhvr>
                                    </p:animEffect>
                                  </p:childTnLst>
                                </p:cTn>
                              </p:par>
                              <p:par>
                                <p:cTn id="22" presetID="2" presetClass="entr" presetSubtype="8"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0-#ppt_w/2"/>
                                          </p:val>
                                        </p:tav>
                                        <p:tav tm="100000">
                                          <p:val>
                                            <p:strVal val="#ppt_x"/>
                                          </p:val>
                                        </p:tav>
                                      </p:tavLst>
                                    </p:anim>
                                    <p:anim calcmode="lin" valueType="num">
                                      <p:cBhvr additive="base">
                                        <p:cTn id="25" dur="500" fill="hold"/>
                                        <p:tgtEl>
                                          <p:spTgt spid="36"/>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100" fill="hold"/>
                                        <p:tgtEl>
                                          <p:spTgt spid="47"/>
                                        </p:tgtEl>
                                        <p:attrNameLst>
                                          <p:attrName>ppt_x</p:attrName>
                                        </p:attrNameLst>
                                      </p:cBhvr>
                                      <p:tavLst>
                                        <p:tav tm="0">
                                          <p:val>
                                            <p:strVal val="0-#ppt_w/2"/>
                                          </p:val>
                                        </p:tav>
                                        <p:tav tm="100000">
                                          <p:val>
                                            <p:strVal val="#ppt_x"/>
                                          </p:val>
                                        </p:tav>
                                      </p:tavLst>
                                    </p:anim>
                                    <p:anim calcmode="lin" valueType="num">
                                      <p:cBhvr additive="base">
                                        <p:cTn id="30" dur="100" fill="hold"/>
                                        <p:tgtEl>
                                          <p:spTgt spid="47"/>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8"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100" fill="hold"/>
                                        <p:tgtEl>
                                          <p:spTgt spid="26"/>
                                        </p:tgtEl>
                                        <p:attrNameLst>
                                          <p:attrName>ppt_x</p:attrName>
                                        </p:attrNameLst>
                                      </p:cBhvr>
                                      <p:tavLst>
                                        <p:tav tm="0">
                                          <p:val>
                                            <p:strVal val="0-#ppt_w/2"/>
                                          </p:val>
                                        </p:tav>
                                        <p:tav tm="100000">
                                          <p:val>
                                            <p:strVal val="#ppt_x"/>
                                          </p:val>
                                        </p:tav>
                                      </p:tavLst>
                                    </p:anim>
                                    <p:anim calcmode="lin" valueType="num">
                                      <p:cBhvr additive="base">
                                        <p:cTn id="35" dur="100" fill="hold"/>
                                        <p:tgtEl>
                                          <p:spTgt spid="26"/>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100" fill="hold"/>
                                        <p:tgtEl>
                                          <p:spTgt spid="30"/>
                                        </p:tgtEl>
                                        <p:attrNameLst>
                                          <p:attrName>ppt_x</p:attrName>
                                        </p:attrNameLst>
                                      </p:cBhvr>
                                      <p:tavLst>
                                        <p:tav tm="0">
                                          <p:val>
                                            <p:strVal val="0-#ppt_w/2"/>
                                          </p:val>
                                        </p:tav>
                                        <p:tav tm="100000">
                                          <p:val>
                                            <p:strVal val="#ppt_x"/>
                                          </p:val>
                                        </p:tav>
                                      </p:tavLst>
                                    </p:anim>
                                    <p:anim calcmode="lin" valueType="num">
                                      <p:cBhvr additive="base">
                                        <p:cTn id="40" dur="100" fill="hold"/>
                                        <p:tgtEl>
                                          <p:spTgt spid="30"/>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ntr" presetSubtype="8"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100" fill="hold"/>
                                        <p:tgtEl>
                                          <p:spTgt spid="31"/>
                                        </p:tgtEl>
                                        <p:attrNameLst>
                                          <p:attrName>ppt_x</p:attrName>
                                        </p:attrNameLst>
                                      </p:cBhvr>
                                      <p:tavLst>
                                        <p:tav tm="0">
                                          <p:val>
                                            <p:strVal val="0-#ppt_w/2"/>
                                          </p:val>
                                        </p:tav>
                                        <p:tav tm="100000">
                                          <p:val>
                                            <p:strVal val="#ppt_x"/>
                                          </p:val>
                                        </p:tav>
                                      </p:tavLst>
                                    </p:anim>
                                    <p:anim calcmode="lin" valueType="num">
                                      <p:cBhvr additive="base">
                                        <p:cTn id="45" dur="100" fill="hold"/>
                                        <p:tgtEl>
                                          <p:spTgt spid="31"/>
                                        </p:tgtEl>
                                        <p:attrNameLst>
                                          <p:attrName>ppt_y</p:attrName>
                                        </p:attrNameLst>
                                      </p:cBhvr>
                                      <p:tavLst>
                                        <p:tav tm="0">
                                          <p:val>
                                            <p:strVal val="#ppt_y"/>
                                          </p:val>
                                        </p:tav>
                                        <p:tav tm="100000">
                                          <p:val>
                                            <p:strVal val="#ppt_y"/>
                                          </p:val>
                                        </p:tav>
                                      </p:tavLst>
                                    </p:anim>
                                  </p:childTnLst>
                                </p:cTn>
                              </p:par>
                            </p:childTnLst>
                          </p:cTn>
                        </p:par>
                        <p:par>
                          <p:cTn id="46" fill="hold">
                            <p:stCondLst>
                              <p:cond delay="2500"/>
                            </p:stCondLst>
                            <p:childTnLst>
                              <p:par>
                                <p:cTn id="47" presetID="2" presetClass="entr" presetSubtype="8"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100" fill="hold"/>
                                        <p:tgtEl>
                                          <p:spTgt spid="32"/>
                                        </p:tgtEl>
                                        <p:attrNameLst>
                                          <p:attrName>ppt_x</p:attrName>
                                        </p:attrNameLst>
                                      </p:cBhvr>
                                      <p:tavLst>
                                        <p:tav tm="0">
                                          <p:val>
                                            <p:strVal val="0-#ppt_w/2"/>
                                          </p:val>
                                        </p:tav>
                                        <p:tav tm="100000">
                                          <p:val>
                                            <p:strVal val="#ppt_x"/>
                                          </p:val>
                                        </p:tav>
                                      </p:tavLst>
                                    </p:anim>
                                    <p:anim calcmode="lin" valueType="num">
                                      <p:cBhvr additive="base">
                                        <p:cTn id="50" dur="100" fill="hold"/>
                                        <p:tgtEl>
                                          <p:spTgt spid="32"/>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8"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100" fill="hold"/>
                                        <p:tgtEl>
                                          <p:spTgt spid="33"/>
                                        </p:tgtEl>
                                        <p:attrNameLst>
                                          <p:attrName>ppt_x</p:attrName>
                                        </p:attrNameLst>
                                      </p:cBhvr>
                                      <p:tavLst>
                                        <p:tav tm="0">
                                          <p:val>
                                            <p:strVal val="0-#ppt_w/2"/>
                                          </p:val>
                                        </p:tav>
                                        <p:tav tm="100000">
                                          <p:val>
                                            <p:strVal val="#ppt_x"/>
                                          </p:val>
                                        </p:tav>
                                      </p:tavLst>
                                    </p:anim>
                                    <p:anim calcmode="lin" valueType="num">
                                      <p:cBhvr additive="base">
                                        <p:cTn id="55" dur="100" fill="hold"/>
                                        <p:tgtEl>
                                          <p:spTgt spid="33"/>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 presetClass="entr" presetSubtype="8"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100" fill="hold"/>
                                        <p:tgtEl>
                                          <p:spTgt spid="34"/>
                                        </p:tgtEl>
                                        <p:attrNameLst>
                                          <p:attrName>ppt_x</p:attrName>
                                        </p:attrNameLst>
                                      </p:cBhvr>
                                      <p:tavLst>
                                        <p:tav tm="0">
                                          <p:val>
                                            <p:strVal val="0-#ppt_w/2"/>
                                          </p:val>
                                        </p:tav>
                                        <p:tav tm="100000">
                                          <p:val>
                                            <p:strVal val="#ppt_x"/>
                                          </p:val>
                                        </p:tav>
                                      </p:tavLst>
                                    </p:anim>
                                    <p:anim calcmode="lin" valueType="num">
                                      <p:cBhvr additive="base">
                                        <p:cTn id="60" dur="100" fill="hold"/>
                                        <p:tgtEl>
                                          <p:spTgt spid="34"/>
                                        </p:tgtEl>
                                        <p:attrNameLst>
                                          <p:attrName>ppt_y</p:attrName>
                                        </p:attrNameLst>
                                      </p:cBhvr>
                                      <p:tavLst>
                                        <p:tav tm="0">
                                          <p:val>
                                            <p:strVal val="#ppt_y"/>
                                          </p:val>
                                        </p:tav>
                                        <p:tav tm="100000">
                                          <p:val>
                                            <p:strVal val="#ppt_y"/>
                                          </p:val>
                                        </p:tav>
                                      </p:tavLst>
                                    </p:anim>
                                  </p:childTnLst>
                                </p:cTn>
                              </p:par>
                            </p:childTnLst>
                          </p:cTn>
                        </p:par>
                        <p:par>
                          <p:cTn id="61" fill="hold">
                            <p:stCondLst>
                              <p:cond delay="4000"/>
                            </p:stCondLst>
                            <p:childTnLst>
                              <p:par>
                                <p:cTn id="62" presetID="2" presetClass="entr" presetSubtype="8"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100" fill="hold"/>
                                        <p:tgtEl>
                                          <p:spTgt spid="35"/>
                                        </p:tgtEl>
                                        <p:attrNameLst>
                                          <p:attrName>ppt_x</p:attrName>
                                        </p:attrNameLst>
                                      </p:cBhvr>
                                      <p:tavLst>
                                        <p:tav tm="0">
                                          <p:val>
                                            <p:strVal val="0-#ppt_w/2"/>
                                          </p:val>
                                        </p:tav>
                                        <p:tav tm="100000">
                                          <p:val>
                                            <p:strVal val="#ppt_x"/>
                                          </p:val>
                                        </p:tav>
                                      </p:tavLst>
                                    </p:anim>
                                    <p:anim calcmode="lin" valueType="num">
                                      <p:cBhvr additive="base">
                                        <p:cTn id="65" dur="100" fill="hold"/>
                                        <p:tgtEl>
                                          <p:spTgt spid="35"/>
                                        </p:tgtEl>
                                        <p:attrNameLst>
                                          <p:attrName>ppt_y</p:attrName>
                                        </p:attrNameLst>
                                      </p:cBhvr>
                                      <p:tavLst>
                                        <p:tav tm="0">
                                          <p:val>
                                            <p:strVal val="#ppt_y"/>
                                          </p:val>
                                        </p:tav>
                                        <p:tav tm="100000">
                                          <p:val>
                                            <p:strVal val="#ppt_y"/>
                                          </p:val>
                                        </p:tav>
                                      </p:tavLst>
                                    </p:anim>
                                  </p:childTnLst>
                                </p:cTn>
                              </p:par>
                            </p:childTnLst>
                          </p:cTn>
                        </p:par>
                        <p:par>
                          <p:cTn id="66" fill="hold">
                            <p:stCondLst>
                              <p:cond delay="4500"/>
                            </p:stCondLst>
                            <p:childTnLst>
                              <p:par>
                                <p:cTn id="67" presetID="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100" fill="hold"/>
                                        <p:tgtEl>
                                          <p:spTgt spid="46"/>
                                        </p:tgtEl>
                                        <p:attrNameLst>
                                          <p:attrName>ppt_x</p:attrName>
                                        </p:attrNameLst>
                                      </p:cBhvr>
                                      <p:tavLst>
                                        <p:tav tm="0">
                                          <p:val>
                                            <p:strVal val="0-#ppt_w/2"/>
                                          </p:val>
                                        </p:tav>
                                        <p:tav tm="100000">
                                          <p:val>
                                            <p:strVal val="#ppt_x"/>
                                          </p:val>
                                        </p:tav>
                                      </p:tavLst>
                                    </p:anim>
                                    <p:anim calcmode="lin" valueType="num">
                                      <p:cBhvr additive="base">
                                        <p:cTn id="70" dur="100" fill="hold"/>
                                        <p:tgtEl>
                                          <p:spTgt spid="46"/>
                                        </p:tgtEl>
                                        <p:attrNameLst>
                                          <p:attrName>ppt_y</p:attrName>
                                        </p:attrNameLst>
                                      </p:cBhvr>
                                      <p:tavLst>
                                        <p:tav tm="0">
                                          <p:val>
                                            <p:strVal val="#ppt_y"/>
                                          </p:val>
                                        </p:tav>
                                        <p:tav tm="100000">
                                          <p:val>
                                            <p:strVal val="#ppt_y"/>
                                          </p:val>
                                        </p:tav>
                                      </p:tavLst>
                                    </p:anim>
                                  </p:childTnLst>
                                </p:cTn>
                              </p:par>
                            </p:childTnLst>
                          </p:cTn>
                        </p:par>
                        <p:par>
                          <p:cTn id="71" fill="hold">
                            <p:stCondLst>
                              <p:cond delay="5000"/>
                            </p:stCondLst>
                            <p:childTnLst>
                              <p:par>
                                <p:cTn id="72" presetID="2" presetClass="entr" presetSubtype="8" fill="hold" grpId="0" nodeType="afterEffect">
                                  <p:stCondLst>
                                    <p:cond delay="0"/>
                                  </p:stCondLst>
                                  <p:childTnLst>
                                    <p:set>
                                      <p:cBhvr>
                                        <p:cTn id="73" dur="1" fill="hold">
                                          <p:stCondLst>
                                            <p:cond delay="0"/>
                                          </p:stCondLst>
                                        </p:cTn>
                                        <p:tgtEl>
                                          <p:spTgt spid="71"/>
                                        </p:tgtEl>
                                        <p:attrNameLst>
                                          <p:attrName>style.visibility</p:attrName>
                                        </p:attrNameLst>
                                      </p:cBhvr>
                                      <p:to>
                                        <p:strVal val="visible"/>
                                      </p:to>
                                    </p:set>
                                    <p:anim calcmode="lin" valueType="num">
                                      <p:cBhvr additive="base">
                                        <p:cTn id="74" dur="200" fill="hold"/>
                                        <p:tgtEl>
                                          <p:spTgt spid="71"/>
                                        </p:tgtEl>
                                        <p:attrNameLst>
                                          <p:attrName>ppt_x</p:attrName>
                                        </p:attrNameLst>
                                      </p:cBhvr>
                                      <p:tavLst>
                                        <p:tav tm="0">
                                          <p:val>
                                            <p:strVal val="0-#ppt_w/2"/>
                                          </p:val>
                                        </p:tav>
                                        <p:tav tm="100000">
                                          <p:val>
                                            <p:strVal val="#ppt_x"/>
                                          </p:val>
                                        </p:tav>
                                      </p:tavLst>
                                    </p:anim>
                                    <p:anim calcmode="lin" valueType="num">
                                      <p:cBhvr additive="base">
                                        <p:cTn id="75" dur="200" fill="hold"/>
                                        <p:tgtEl>
                                          <p:spTgt spid="71"/>
                                        </p:tgtEl>
                                        <p:attrNameLst>
                                          <p:attrName>ppt_y</p:attrName>
                                        </p:attrNameLst>
                                      </p:cBhvr>
                                      <p:tavLst>
                                        <p:tav tm="0">
                                          <p:val>
                                            <p:strVal val="#ppt_y"/>
                                          </p:val>
                                        </p:tav>
                                        <p:tav tm="100000">
                                          <p:val>
                                            <p:strVal val="#ppt_y"/>
                                          </p:val>
                                        </p:tav>
                                      </p:tavLst>
                                    </p:anim>
                                  </p:childTnLst>
                                </p:cTn>
                              </p:par>
                            </p:childTnLst>
                          </p:cTn>
                        </p:par>
                        <p:par>
                          <p:cTn id="76" fill="hold">
                            <p:stCondLst>
                              <p:cond delay="5500"/>
                            </p:stCondLst>
                            <p:childTnLst>
                              <p:par>
                                <p:cTn id="77" presetID="2" presetClass="entr" presetSubtype="8"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200" fill="hold"/>
                                        <p:tgtEl>
                                          <p:spTgt spid="25"/>
                                        </p:tgtEl>
                                        <p:attrNameLst>
                                          <p:attrName>ppt_x</p:attrName>
                                        </p:attrNameLst>
                                      </p:cBhvr>
                                      <p:tavLst>
                                        <p:tav tm="0">
                                          <p:val>
                                            <p:strVal val="0-#ppt_w/2"/>
                                          </p:val>
                                        </p:tav>
                                        <p:tav tm="100000">
                                          <p:val>
                                            <p:strVal val="#ppt_x"/>
                                          </p:val>
                                        </p:tav>
                                      </p:tavLst>
                                    </p:anim>
                                    <p:anim calcmode="lin" valueType="num">
                                      <p:cBhvr additive="base">
                                        <p:cTn id="80" dur="200" fill="hold"/>
                                        <p:tgtEl>
                                          <p:spTgt spid="25"/>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4"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wipe(down)">
                                      <p:cBhvr>
                                        <p:cTn id="84" dur="300"/>
                                        <p:tgtEl>
                                          <p:spTgt spid="48"/>
                                        </p:tgtEl>
                                      </p:cBhvr>
                                    </p:animEffect>
                                  </p:childTnLst>
                                </p:cTn>
                              </p:par>
                            </p:childTnLst>
                          </p:cTn>
                        </p:par>
                        <p:par>
                          <p:cTn id="85" fill="hold">
                            <p:stCondLst>
                              <p:cond delay="6500"/>
                            </p:stCondLst>
                            <p:childTnLst>
                              <p:par>
                                <p:cTn id="86" presetID="22" presetClass="entr" presetSubtype="4"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down)">
                                      <p:cBhvr>
                                        <p:cTn id="88" dur="800"/>
                                        <p:tgtEl>
                                          <p:spTgt spid="49"/>
                                        </p:tgtEl>
                                      </p:cBhvr>
                                    </p:animEffect>
                                  </p:childTnLst>
                                </p:cTn>
                              </p:par>
                            </p:childTnLst>
                          </p:cTn>
                        </p:par>
                        <p:par>
                          <p:cTn id="89" fill="hold">
                            <p:stCondLst>
                              <p:cond delay="7500"/>
                            </p:stCondLst>
                            <p:childTnLst>
                              <p:par>
                                <p:cTn id="90" presetID="2" presetClass="entr" presetSubtype="8"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200" fill="hold"/>
                                        <p:tgtEl>
                                          <p:spTgt spid="27"/>
                                        </p:tgtEl>
                                        <p:attrNameLst>
                                          <p:attrName>ppt_x</p:attrName>
                                        </p:attrNameLst>
                                      </p:cBhvr>
                                      <p:tavLst>
                                        <p:tav tm="0">
                                          <p:val>
                                            <p:strVal val="0-#ppt_w/2"/>
                                          </p:val>
                                        </p:tav>
                                        <p:tav tm="100000">
                                          <p:val>
                                            <p:strVal val="#ppt_x"/>
                                          </p:val>
                                        </p:tav>
                                      </p:tavLst>
                                    </p:anim>
                                    <p:anim calcmode="lin" valueType="num">
                                      <p:cBhvr additive="base">
                                        <p:cTn id="93" dur="200" fill="hold"/>
                                        <p:tgtEl>
                                          <p:spTgt spid="27"/>
                                        </p:tgtEl>
                                        <p:attrNameLst>
                                          <p:attrName>ppt_y</p:attrName>
                                        </p:attrNameLst>
                                      </p:cBhvr>
                                      <p:tavLst>
                                        <p:tav tm="0">
                                          <p:val>
                                            <p:strVal val="#ppt_y"/>
                                          </p:val>
                                        </p:tav>
                                        <p:tav tm="100000">
                                          <p:val>
                                            <p:strVal val="#ppt_y"/>
                                          </p:val>
                                        </p:tav>
                                      </p:tavLst>
                                    </p:anim>
                                  </p:childTnLst>
                                </p:cTn>
                              </p:par>
                            </p:childTnLst>
                          </p:cTn>
                        </p:par>
                        <p:par>
                          <p:cTn id="94" fill="hold">
                            <p:stCondLst>
                              <p:cond delay="8000"/>
                            </p:stCondLst>
                            <p:childTnLst>
                              <p:par>
                                <p:cTn id="95" presetID="22" presetClass="entr" presetSubtype="4"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down)">
                                      <p:cBhvr>
                                        <p:cTn id="97" dur="300"/>
                                        <p:tgtEl>
                                          <p:spTgt spid="50"/>
                                        </p:tgtEl>
                                      </p:cBhvr>
                                    </p:animEffect>
                                  </p:childTnLst>
                                </p:cTn>
                              </p:par>
                            </p:childTnLst>
                          </p:cTn>
                        </p:par>
                        <p:par>
                          <p:cTn id="98" fill="hold">
                            <p:stCondLst>
                              <p:cond delay="8500"/>
                            </p:stCondLst>
                            <p:childTnLst>
                              <p:par>
                                <p:cTn id="99" presetID="22" presetClass="entr" presetSubtype="4" fill="hold" grpId="0" nodeType="after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wipe(down)">
                                      <p:cBhvr>
                                        <p:cTn id="101" dur="800"/>
                                        <p:tgtEl>
                                          <p:spTgt spid="51"/>
                                        </p:tgtEl>
                                      </p:cBhvr>
                                    </p:animEffect>
                                  </p:childTnLst>
                                </p:cTn>
                              </p:par>
                            </p:childTnLst>
                          </p:cTn>
                        </p:par>
                        <p:par>
                          <p:cTn id="102" fill="hold">
                            <p:stCondLst>
                              <p:cond delay="9500"/>
                            </p:stCondLst>
                            <p:childTnLst>
                              <p:par>
                                <p:cTn id="103" presetID="2" presetClass="entr" presetSubtype="8" fill="hold" grpId="0" nodeType="after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200" fill="hold"/>
                                        <p:tgtEl>
                                          <p:spTgt spid="28"/>
                                        </p:tgtEl>
                                        <p:attrNameLst>
                                          <p:attrName>ppt_x</p:attrName>
                                        </p:attrNameLst>
                                      </p:cBhvr>
                                      <p:tavLst>
                                        <p:tav tm="0">
                                          <p:val>
                                            <p:strVal val="0-#ppt_w/2"/>
                                          </p:val>
                                        </p:tav>
                                        <p:tav tm="100000">
                                          <p:val>
                                            <p:strVal val="#ppt_x"/>
                                          </p:val>
                                        </p:tav>
                                      </p:tavLst>
                                    </p:anim>
                                    <p:anim calcmode="lin" valueType="num">
                                      <p:cBhvr additive="base">
                                        <p:cTn id="106" dur="200" fill="hold"/>
                                        <p:tgtEl>
                                          <p:spTgt spid="28"/>
                                        </p:tgtEl>
                                        <p:attrNameLst>
                                          <p:attrName>ppt_y</p:attrName>
                                        </p:attrNameLst>
                                      </p:cBhvr>
                                      <p:tavLst>
                                        <p:tav tm="0">
                                          <p:val>
                                            <p:strVal val="#ppt_y"/>
                                          </p:val>
                                        </p:tav>
                                        <p:tav tm="100000">
                                          <p:val>
                                            <p:strVal val="#ppt_y"/>
                                          </p:val>
                                        </p:tav>
                                      </p:tavLst>
                                    </p:anim>
                                  </p:childTnLst>
                                </p:cTn>
                              </p:par>
                            </p:childTnLst>
                          </p:cTn>
                        </p:par>
                        <p:par>
                          <p:cTn id="107" fill="hold">
                            <p:stCondLst>
                              <p:cond delay="10000"/>
                            </p:stCondLst>
                            <p:childTnLst>
                              <p:par>
                                <p:cTn id="108" presetID="22" presetClass="entr" presetSubtype="4"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wipe(down)">
                                      <p:cBhvr>
                                        <p:cTn id="110" dur="300"/>
                                        <p:tgtEl>
                                          <p:spTgt spid="52"/>
                                        </p:tgtEl>
                                      </p:cBhvr>
                                    </p:animEffect>
                                  </p:childTnLst>
                                </p:cTn>
                              </p:par>
                            </p:childTnLst>
                          </p:cTn>
                        </p:par>
                        <p:par>
                          <p:cTn id="111" fill="hold">
                            <p:stCondLst>
                              <p:cond delay="10500"/>
                            </p:stCondLst>
                            <p:childTnLst>
                              <p:par>
                                <p:cTn id="112" presetID="22" presetClass="entr" presetSubtype="4"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wipe(down)">
                                      <p:cBhvr>
                                        <p:cTn id="114" dur="800"/>
                                        <p:tgtEl>
                                          <p:spTgt spid="53"/>
                                        </p:tgtEl>
                                      </p:cBhvr>
                                    </p:animEffect>
                                  </p:childTnLst>
                                </p:cTn>
                              </p:par>
                            </p:childTnLst>
                          </p:cTn>
                        </p:par>
                        <p:par>
                          <p:cTn id="115" fill="hold">
                            <p:stCondLst>
                              <p:cond delay="11500"/>
                            </p:stCondLst>
                            <p:childTnLst>
                              <p:par>
                                <p:cTn id="116" presetID="2" presetClass="entr" presetSubtype="8" fill="hold" grpId="0" nodeType="afterEffect">
                                  <p:stCondLst>
                                    <p:cond delay="0"/>
                                  </p:stCondLst>
                                  <p:childTnLst>
                                    <p:set>
                                      <p:cBhvr>
                                        <p:cTn id="117" dur="1" fill="hold">
                                          <p:stCondLst>
                                            <p:cond delay="0"/>
                                          </p:stCondLst>
                                        </p:cTn>
                                        <p:tgtEl>
                                          <p:spTgt spid="29"/>
                                        </p:tgtEl>
                                        <p:attrNameLst>
                                          <p:attrName>style.visibility</p:attrName>
                                        </p:attrNameLst>
                                      </p:cBhvr>
                                      <p:to>
                                        <p:strVal val="visible"/>
                                      </p:to>
                                    </p:set>
                                    <p:anim calcmode="lin" valueType="num">
                                      <p:cBhvr additive="base">
                                        <p:cTn id="118" dur="200" fill="hold"/>
                                        <p:tgtEl>
                                          <p:spTgt spid="29"/>
                                        </p:tgtEl>
                                        <p:attrNameLst>
                                          <p:attrName>ppt_x</p:attrName>
                                        </p:attrNameLst>
                                      </p:cBhvr>
                                      <p:tavLst>
                                        <p:tav tm="0">
                                          <p:val>
                                            <p:strVal val="0-#ppt_w/2"/>
                                          </p:val>
                                        </p:tav>
                                        <p:tav tm="100000">
                                          <p:val>
                                            <p:strVal val="#ppt_x"/>
                                          </p:val>
                                        </p:tav>
                                      </p:tavLst>
                                    </p:anim>
                                    <p:anim calcmode="lin" valueType="num">
                                      <p:cBhvr additive="base">
                                        <p:cTn id="119" dur="200" fill="hold"/>
                                        <p:tgtEl>
                                          <p:spTgt spid="29"/>
                                        </p:tgtEl>
                                        <p:attrNameLst>
                                          <p:attrName>ppt_y</p:attrName>
                                        </p:attrNameLst>
                                      </p:cBhvr>
                                      <p:tavLst>
                                        <p:tav tm="0">
                                          <p:val>
                                            <p:strVal val="#ppt_y"/>
                                          </p:val>
                                        </p:tav>
                                        <p:tav tm="100000">
                                          <p:val>
                                            <p:strVal val="#ppt_y"/>
                                          </p:val>
                                        </p:tav>
                                      </p:tavLst>
                                    </p:anim>
                                  </p:childTnLst>
                                </p:cTn>
                              </p:par>
                            </p:childTnLst>
                          </p:cTn>
                        </p:par>
                        <p:par>
                          <p:cTn id="120" fill="hold">
                            <p:stCondLst>
                              <p:cond delay="12000"/>
                            </p:stCondLst>
                            <p:childTnLst>
                              <p:par>
                                <p:cTn id="121" presetID="22" presetClass="entr" presetSubtype="4" fill="hold" grpId="0" nodeType="after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down)">
                                      <p:cBhvr>
                                        <p:cTn id="123" dur="300"/>
                                        <p:tgtEl>
                                          <p:spTgt spid="54"/>
                                        </p:tgtEl>
                                      </p:cBhvr>
                                    </p:animEffect>
                                  </p:childTnLst>
                                </p:cTn>
                              </p:par>
                            </p:childTnLst>
                          </p:cTn>
                        </p:par>
                        <p:par>
                          <p:cTn id="124" fill="hold">
                            <p:stCondLst>
                              <p:cond delay="12500"/>
                            </p:stCondLst>
                            <p:childTnLst>
                              <p:par>
                                <p:cTn id="125" presetID="22" presetClass="entr" presetSubtype="4" fill="hold" grpId="0"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wipe(down)">
                                      <p:cBhvr>
                                        <p:cTn id="127" dur="800"/>
                                        <p:tgtEl>
                                          <p:spTgt spid="55"/>
                                        </p:tgtEl>
                                      </p:cBhvr>
                                    </p:animEffect>
                                  </p:childTnLst>
                                </p:cTn>
                              </p:par>
                            </p:childTnLst>
                          </p:cTn>
                        </p:par>
                        <p:par>
                          <p:cTn id="128" fill="hold">
                            <p:stCondLst>
                              <p:cond delay="13500"/>
                            </p:stCondLst>
                            <p:childTnLst>
                              <p:par>
                                <p:cTn id="129" presetID="2" presetClass="entr" presetSubtype="2" fill="hold" grpId="0" nodeType="after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300" fill="hold"/>
                                        <p:tgtEl>
                                          <p:spTgt spid="57"/>
                                        </p:tgtEl>
                                        <p:attrNameLst>
                                          <p:attrName>ppt_x</p:attrName>
                                        </p:attrNameLst>
                                      </p:cBhvr>
                                      <p:tavLst>
                                        <p:tav tm="0">
                                          <p:val>
                                            <p:strVal val="1+#ppt_w/2"/>
                                          </p:val>
                                        </p:tav>
                                        <p:tav tm="100000">
                                          <p:val>
                                            <p:strVal val="#ppt_x"/>
                                          </p:val>
                                        </p:tav>
                                      </p:tavLst>
                                    </p:anim>
                                    <p:anim calcmode="lin" valueType="num">
                                      <p:cBhvr additive="base">
                                        <p:cTn id="132" dur="300" fill="hold"/>
                                        <p:tgtEl>
                                          <p:spTgt spid="57"/>
                                        </p:tgtEl>
                                        <p:attrNameLst>
                                          <p:attrName>ppt_y</p:attrName>
                                        </p:attrNameLst>
                                      </p:cBhvr>
                                      <p:tavLst>
                                        <p:tav tm="0">
                                          <p:val>
                                            <p:strVal val="#ppt_y"/>
                                          </p:val>
                                        </p:tav>
                                        <p:tav tm="100000">
                                          <p:val>
                                            <p:strVal val="#ppt_y"/>
                                          </p:val>
                                        </p:tav>
                                      </p:tavLst>
                                    </p:anim>
                                  </p:childTnLst>
                                </p:cTn>
                              </p:par>
                            </p:childTnLst>
                          </p:cTn>
                        </p:par>
                        <p:par>
                          <p:cTn id="133" fill="hold">
                            <p:stCondLst>
                              <p:cond delay="14000"/>
                            </p:stCondLst>
                            <p:childTnLst>
                              <p:par>
                                <p:cTn id="134" presetID="2" presetClass="entr" presetSubtype="2" fill="hold" grpId="0" nodeType="afterEffect">
                                  <p:stCondLst>
                                    <p:cond delay="0"/>
                                  </p:stCondLst>
                                  <p:childTnLst>
                                    <p:set>
                                      <p:cBhvr>
                                        <p:cTn id="135" dur="1" fill="hold">
                                          <p:stCondLst>
                                            <p:cond delay="0"/>
                                          </p:stCondLst>
                                        </p:cTn>
                                        <p:tgtEl>
                                          <p:spTgt spid="56"/>
                                        </p:tgtEl>
                                        <p:attrNameLst>
                                          <p:attrName>style.visibility</p:attrName>
                                        </p:attrNameLst>
                                      </p:cBhvr>
                                      <p:to>
                                        <p:strVal val="visible"/>
                                      </p:to>
                                    </p:set>
                                    <p:anim calcmode="lin" valueType="num">
                                      <p:cBhvr additive="base">
                                        <p:cTn id="136" dur="300" fill="hold"/>
                                        <p:tgtEl>
                                          <p:spTgt spid="56"/>
                                        </p:tgtEl>
                                        <p:attrNameLst>
                                          <p:attrName>ppt_x</p:attrName>
                                        </p:attrNameLst>
                                      </p:cBhvr>
                                      <p:tavLst>
                                        <p:tav tm="0">
                                          <p:val>
                                            <p:strVal val="1+#ppt_w/2"/>
                                          </p:val>
                                        </p:tav>
                                        <p:tav tm="100000">
                                          <p:val>
                                            <p:strVal val="#ppt_x"/>
                                          </p:val>
                                        </p:tav>
                                      </p:tavLst>
                                    </p:anim>
                                    <p:anim calcmode="lin" valueType="num">
                                      <p:cBhvr additive="base">
                                        <p:cTn id="137" dur="300" fill="hold"/>
                                        <p:tgtEl>
                                          <p:spTgt spid="56"/>
                                        </p:tgtEl>
                                        <p:attrNameLst>
                                          <p:attrName>ppt_y</p:attrName>
                                        </p:attrNameLst>
                                      </p:cBhvr>
                                      <p:tavLst>
                                        <p:tav tm="0">
                                          <p:val>
                                            <p:strVal val="#ppt_y"/>
                                          </p:val>
                                        </p:tav>
                                        <p:tav tm="100000">
                                          <p:val>
                                            <p:strVal val="#ppt_y"/>
                                          </p:val>
                                        </p:tav>
                                      </p:tavLst>
                                    </p:anim>
                                  </p:childTnLst>
                                </p:cTn>
                              </p:par>
                            </p:childTnLst>
                          </p:cTn>
                        </p:par>
                        <p:par>
                          <p:cTn id="138" fill="hold">
                            <p:stCondLst>
                              <p:cond delay="14500"/>
                            </p:stCondLst>
                            <p:childTnLst>
                              <p:par>
                                <p:cTn id="139" presetID="10" presetClass="entr" presetSubtype="0" fill="hold" grpId="0" nodeType="afterEffect">
                                  <p:stCondLst>
                                    <p:cond delay="0"/>
                                  </p:stCondLst>
                                  <p:childTnLst>
                                    <p:set>
                                      <p:cBhvr>
                                        <p:cTn id="140" dur="1" fill="hold">
                                          <p:stCondLst>
                                            <p:cond delay="0"/>
                                          </p:stCondLst>
                                        </p:cTn>
                                        <p:tgtEl>
                                          <p:spTgt spid="64"/>
                                        </p:tgtEl>
                                        <p:attrNameLst>
                                          <p:attrName>style.visibility</p:attrName>
                                        </p:attrNameLst>
                                      </p:cBhvr>
                                      <p:to>
                                        <p:strVal val="visible"/>
                                      </p:to>
                                    </p:set>
                                    <p:animEffect transition="in" filter="fade">
                                      <p:cBhvr>
                                        <p:cTn id="141" dur="500"/>
                                        <p:tgtEl>
                                          <p:spTgt spid="6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animEffect transition="in" filter="fade">
                                      <p:cBhvr>
                                        <p:cTn id="144" dur="500"/>
                                        <p:tgtEl>
                                          <p:spTgt spid="6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gtEl>
                                        <p:attrNameLst>
                                          <p:attrName>style.visibility</p:attrName>
                                        </p:attrNameLst>
                                      </p:cBhvr>
                                      <p:to>
                                        <p:strVal val="visible"/>
                                      </p:to>
                                    </p:set>
                                    <p:animEffect transition="in" filter="fade">
                                      <p:cBhvr>
                                        <p:cTn id="147" dur="500"/>
                                        <p:tgtEl>
                                          <p:spTgt spid="66"/>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67"/>
                                        </p:tgtEl>
                                        <p:attrNameLst>
                                          <p:attrName>style.visibility</p:attrName>
                                        </p:attrNameLst>
                                      </p:cBhvr>
                                      <p:to>
                                        <p:strVal val="visible"/>
                                      </p:to>
                                    </p:set>
                                    <p:animEffect transition="in" filter="fade">
                                      <p:cBhvr>
                                        <p:cTn id="15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p:bldP spid="34" grpId="0"/>
      <p:bldP spid="35" grpId="0"/>
      <p:bldP spid="46" grpId="0"/>
      <p:bldP spid="47" grpId="0"/>
      <p:bldP spid="48" grpId="0" animBg="1"/>
      <p:bldP spid="49" grpId="0" animBg="1"/>
      <p:bldP spid="50" grpId="0" animBg="1"/>
      <p:bldP spid="51" grpId="0" animBg="1"/>
      <p:bldP spid="52" grpId="0" animBg="1"/>
      <p:bldP spid="53" grpId="0" animBg="1"/>
      <p:bldP spid="54" grpId="0" animBg="1"/>
      <p:bldP spid="55" grpId="0" animBg="1"/>
      <p:bldP spid="56" grpId="0"/>
      <p:bldP spid="57" grpId="0"/>
      <p:bldP spid="64" grpId="0"/>
      <p:bldP spid="65" grpId="0"/>
      <p:bldP spid="66" grpId="0"/>
      <p:bldP spid="67" grpId="0"/>
      <p:bldP spid="71" grpId="0"/>
      <p:bldP spid="72" grpId="0" animBg="1"/>
      <p:bldP spid="73" grpId="0" animBg="1"/>
      <p:bldP spid="74" grpId="0" animBg="1"/>
      <p:bldP spid="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585383" y="3034995"/>
            <a:ext cx="1781261" cy="1781261"/>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panose="020B0503020204020204" pitchFamily="34" charset="-122"/>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70C0"/>
                  </a:solidFill>
                  <a:latin typeface="微软雅黑" panose="020B0503020204020204" pitchFamily="34" charset="-122"/>
                  <a:ea typeface="微软雅黑" panose="020B0503020204020204" pitchFamily="34" charset="-122"/>
                </a:rPr>
                <a:t>研究</a:t>
              </a:r>
              <a:endParaRPr lang="en-US" altLang="zh-CN" sz="3200" dirty="0">
                <a:solidFill>
                  <a:srgbClr val="0070C0"/>
                </a:solidFill>
                <a:latin typeface="微软雅黑" panose="020B0503020204020204" pitchFamily="34" charset="-122"/>
                <a:ea typeface="微软雅黑" panose="020B0503020204020204" pitchFamily="34" charset="-122"/>
              </a:endParaRPr>
            </a:p>
            <a:p>
              <a:pPr algn="ctr"/>
              <a:r>
                <a:rPr lang="zh-CN" altLang="en-US" sz="3200" dirty="0">
                  <a:solidFill>
                    <a:srgbClr val="0070C0"/>
                  </a:solidFill>
                  <a:latin typeface="微软雅黑" panose="020B0503020204020204" pitchFamily="34" charset="-122"/>
                  <a:ea typeface="微软雅黑" panose="020B0503020204020204" pitchFamily="34" charset="-122"/>
                </a:rPr>
                <a:t>意义</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sp>
        <p:nvSpPr>
          <p:cNvPr id="61" name="左大括号 60"/>
          <p:cNvSpPr/>
          <p:nvPr/>
        </p:nvSpPr>
        <p:spPr>
          <a:xfrm>
            <a:off x="3519659" y="1950485"/>
            <a:ext cx="494276" cy="3912209"/>
          </a:xfrm>
          <a:prstGeom prst="leftBrace">
            <a:avLst/>
          </a:prstGeom>
          <a:ln w="38100">
            <a:solidFill>
              <a:schemeClr val="accent4"/>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ea typeface="微软雅黑" panose="020B0503020204020204" pitchFamily="34" charset="-122"/>
            </a:endParaRPr>
          </a:p>
        </p:txBody>
      </p:sp>
      <p:grpSp>
        <p:nvGrpSpPr>
          <p:cNvPr id="65" name="组合 64"/>
          <p:cNvGrpSpPr/>
          <p:nvPr/>
        </p:nvGrpSpPr>
        <p:grpSpPr>
          <a:xfrm>
            <a:off x="4063071" y="3399188"/>
            <a:ext cx="1371600" cy="1081867"/>
            <a:chOff x="2719496" y="2497084"/>
            <a:chExt cx="1028700" cy="811400"/>
          </a:xfrm>
        </p:grpSpPr>
        <p:grpSp>
          <p:nvGrpSpPr>
            <p:cNvPr id="66" name="组合 65"/>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a typeface="微软雅黑" panose="020B0503020204020204" pitchFamily="34" charset="-122"/>
                </a:endParaRPr>
              </a:p>
            </p:txBody>
          </p:sp>
          <p:sp>
            <p:nvSpPr>
              <p:cNvPr id="69" name="椭圆 68"/>
              <p:cNvSpPr/>
              <p:nvPr/>
            </p:nvSpPr>
            <p:spPr>
              <a:xfrm>
                <a:off x="392113" y="760413"/>
                <a:ext cx="3825874" cy="38258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a typeface="微软雅黑" panose="020B0503020204020204" pitchFamily="34" charset="-122"/>
                </a:endParaRPr>
              </a:p>
            </p:txBody>
          </p:sp>
        </p:grpSp>
        <p:sp>
          <p:nvSpPr>
            <p:cNvPr id="67" name="TextBox 66"/>
            <p:cNvSpPr txBox="1"/>
            <p:nvPr/>
          </p:nvSpPr>
          <p:spPr>
            <a:xfrm>
              <a:off x="2719496" y="2671952"/>
              <a:ext cx="1028700" cy="438581"/>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4133831" y="5359451"/>
            <a:ext cx="1371600" cy="969388"/>
            <a:chOff x="2772566" y="4019588"/>
            <a:chExt cx="1028700" cy="727041"/>
          </a:xfrm>
        </p:grpSpPr>
        <p:sp>
          <p:nvSpPr>
            <p:cNvPr id="71" name="椭圆 70"/>
            <p:cNvSpPr/>
            <p:nvPr/>
          </p:nvSpPr>
          <p:spPr>
            <a:xfrm>
              <a:off x="2923396" y="4019588"/>
              <a:ext cx="727041" cy="727041"/>
            </a:xfrm>
            <a:prstGeom prst="ellipse">
              <a:avLst/>
            </a:prstGeom>
            <a:solidFill>
              <a:schemeClr val="accent4"/>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2" name="TextBox 71"/>
            <p:cNvSpPr txBox="1"/>
            <p:nvPr/>
          </p:nvSpPr>
          <p:spPr>
            <a:xfrm>
              <a:off x="2772566" y="4152276"/>
              <a:ext cx="1028700" cy="438581"/>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73" name="TextBox 72"/>
          <p:cNvSpPr txBox="1"/>
          <p:nvPr/>
        </p:nvSpPr>
        <p:spPr>
          <a:xfrm>
            <a:off x="5677794" y="1672746"/>
            <a:ext cx="5394959" cy="1092603"/>
          </a:xfrm>
          <a:prstGeom prst="rect">
            <a:avLst/>
          </a:prstGeom>
          <a:noFill/>
        </p:spPr>
        <p:txBody>
          <a:bodyPr wrap="square" lIns="121917" tIns="60958" rIns="121917" bIns="60958" rtlCol="0">
            <a:spAutoFit/>
          </a:bodyPr>
          <a:lstStyle/>
          <a:p>
            <a:r>
              <a:rPr lang="zh-CN" altLang="en-US" sz="1500" dirty="0">
                <a:solidFill>
                  <a:schemeClr val="bg1"/>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500" dirty="0">
              <a:solidFill>
                <a:schemeClr val="bg1"/>
              </a:solidFill>
              <a:ea typeface="微软雅黑" panose="020B0503020204020204" pitchFamily="34" charset="-122"/>
            </a:endParaRPr>
          </a:p>
          <a:p>
            <a:endParaRPr lang="zh-CN" altLang="en-US" dirty="0">
              <a:solidFill>
                <a:schemeClr val="bg1"/>
              </a:solidFill>
              <a:ea typeface="微软雅黑" panose="020B0503020204020204" pitchFamily="34" charset="-122"/>
            </a:endParaRPr>
          </a:p>
        </p:txBody>
      </p:sp>
      <p:sp>
        <p:nvSpPr>
          <p:cNvPr id="74" name="TextBox 73"/>
          <p:cNvSpPr txBox="1"/>
          <p:nvPr/>
        </p:nvSpPr>
        <p:spPr>
          <a:xfrm>
            <a:off x="5677794" y="3285603"/>
            <a:ext cx="5394959" cy="1092603"/>
          </a:xfrm>
          <a:prstGeom prst="rect">
            <a:avLst/>
          </a:prstGeom>
          <a:noFill/>
        </p:spPr>
        <p:txBody>
          <a:bodyPr wrap="square" lIns="121917" tIns="60958" rIns="121917" bIns="60958" rtlCol="0">
            <a:spAutoFit/>
          </a:bodyPr>
          <a:lstStyle/>
          <a:p>
            <a:r>
              <a:rPr lang="zh-CN" altLang="en-US" sz="1500" dirty="0">
                <a:solidFill>
                  <a:schemeClr val="bg1"/>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500" dirty="0">
              <a:solidFill>
                <a:schemeClr val="bg1"/>
              </a:solidFill>
              <a:ea typeface="微软雅黑" panose="020B0503020204020204" pitchFamily="34" charset="-122"/>
            </a:endParaRPr>
          </a:p>
          <a:p>
            <a:endParaRPr lang="zh-CN" altLang="en-US" dirty="0">
              <a:solidFill>
                <a:schemeClr val="bg1"/>
              </a:solidFill>
              <a:ea typeface="微软雅黑" panose="020B0503020204020204" pitchFamily="34" charset="-122"/>
            </a:endParaRPr>
          </a:p>
        </p:txBody>
      </p:sp>
      <p:sp>
        <p:nvSpPr>
          <p:cNvPr id="75" name="TextBox 74"/>
          <p:cNvSpPr txBox="1"/>
          <p:nvPr/>
        </p:nvSpPr>
        <p:spPr>
          <a:xfrm>
            <a:off x="5664711" y="5227118"/>
            <a:ext cx="5394959" cy="1092603"/>
          </a:xfrm>
          <a:prstGeom prst="rect">
            <a:avLst/>
          </a:prstGeom>
          <a:noFill/>
        </p:spPr>
        <p:txBody>
          <a:bodyPr wrap="square" lIns="121917" tIns="60958" rIns="121917" bIns="60958" rtlCol="0">
            <a:spAutoFit/>
          </a:bodyPr>
          <a:lstStyle/>
          <a:p>
            <a:r>
              <a:rPr lang="zh-CN" altLang="en-US" sz="1500" dirty="0">
                <a:solidFill>
                  <a:schemeClr val="bg1"/>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500" dirty="0">
              <a:solidFill>
                <a:schemeClr val="bg1"/>
              </a:solidFill>
              <a:ea typeface="微软雅黑" panose="020B0503020204020204" pitchFamily="34" charset="-122"/>
            </a:endParaRPr>
          </a:p>
          <a:p>
            <a:endParaRPr lang="zh-CN" altLang="en-US" dirty="0">
              <a:solidFill>
                <a:schemeClr val="bg1"/>
              </a:solidFill>
              <a:ea typeface="微软雅黑" panose="020B0503020204020204" pitchFamily="34" charset="-122"/>
            </a:endParaRPr>
          </a:p>
        </p:txBody>
      </p:sp>
      <p:grpSp>
        <p:nvGrpSpPr>
          <p:cNvPr id="76" name="组合 75"/>
          <p:cNvGrpSpPr/>
          <p:nvPr/>
        </p:nvGrpSpPr>
        <p:grpSpPr>
          <a:xfrm>
            <a:off x="4069399" y="1409551"/>
            <a:ext cx="1371600" cy="1081867"/>
            <a:chOff x="2719496" y="2497084"/>
            <a:chExt cx="1028700" cy="811400"/>
          </a:xfrm>
        </p:grpSpPr>
        <p:grpSp>
          <p:nvGrpSpPr>
            <p:cNvPr id="77" name="组合 76"/>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79" name="同心圆 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a typeface="微软雅黑" panose="020B0503020204020204" pitchFamily="34" charset="-122"/>
                </a:endParaRPr>
              </a:p>
            </p:txBody>
          </p:sp>
          <p:sp>
            <p:nvSpPr>
              <p:cNvPr id="80" name="椭圆 79"/>
              <p:cNvSpPr/>
              <p:nvPr/>
            </p:nvSpPr>
            <p:spPr>
              <a:xfrm>
                <a:off x="392113" y="760413"/>
                <a:ext cx="3825874" cy="38258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a typeface="微软雅黑" panose="020B0503020204020204" pitchFamily="34" charset="-122"/>
                </a:endParaRPr>
              </a:p>
            </p:txBody>
          </p:sp>
        </p:grpSp>
        <p:sp>
          <p:nvSpPr>
            <p:cNvPr id="78" name="TextBox 77"/>
            <p:cNvSpPr txBox="1"/>
            <p:nvPr/>
          </p:nvSpPr>
          <p:spPr>
            <a:xfrm>
              <a:off x="2719496" y="2671952"/>
              <a:ext cx="1028700" cy="438581"/>
            </a:xfrm>
            <a:prstGeom prst="rect">
              <a:avLst/>
            </a:prstGeom>
            <a:noFill/>
          </p:spPr>
          <p:txBody>
            <a:bodyPr wrap="squar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81" name="矩形 80"/>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84"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500" fill="hold"/>
                                        <p:tgtEl>
                                          <p:spTgt spid="83"/>
                                        </p:tgtEl>
                                        <p:attrNameLst>
                                          <p:attrName>ppt_x</p:attrName>
                                        </p:attrNameLst>
                                      </p:cBhvr>
                                      <p:tavLst>
                                        <p:tav tm="0">
                                          <p:val>
                                            <p:strVal val="0-#ppt_w/2"/>
                                          </p:val>
                                        </p:tav>
                                        <p:tav tm="100000">
                                          <p:val>
                                            <p:strVal val="#ppt_x"/>
                                          </p:val>
                                        </p:tav>
                                      </p:tavLst>
                                    </p:anim>
                                    <p:anim calcmode="lin" valueType="num">
                                      <p:cBhvr additive="base">
                                        <p:cTn id="12" dur="500" fill="hold"/>
                                        <p:tgtEl>
                                          <p:spTgt spid="8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0-#ppt_w/2"/>
                                          </p:val>
                                        </p:tav>
                                        <p:tav tm="100000">
                                          <p:val>
                                            <p:strVal val="#ppt_x"/>
                                          </p:val>
                                        </p:tav>
                                      </p:tavLst>
                                    </p:anim>
                                    <p:anim calcmode="lin" valueType="num">
                                      <p:cBhvr additive="base">
                                        <p:cTn id="1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barn(inVertical)">
                                      <p:cBhvr>
                                        <p:cTn id="21" dur="500"/>
                                        <p:tgtEl>
                                          <p:spTgt spid="84"/>
                                        </p:tgtEl>
                                      </p:cBhvr>
                                    </p:animEffect>
                                  </p:childTnLst>
                                </p:cTn>
                              </p:par>
                              <p:par>
                                <p:cTn id="22" presetID="53" presetClass="entr" presetSubtype="16" fill="hold" nodeType="withEffect">
                                  <p:stCondLst>
                                    <p:cond delay="40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par>
                                <p:cTn id="27" presetID="22" presetClass="entr" presetSubtype="8" fill="hold" grpId="0" nodeType="withEffect">
                                  <p:stCondLst>
                                    <p:cond delay="800"/>
                                  </p:stCondLst>
                                  <p:childTnLst>
                                    <p:set>
                                      <p:cBhvr>
                                        <p:cTn id="28" dur="1" fill="hold">
                                          <p:stCondLst>
                                            <p:cond delay="0"/>
                                          </p:stCondLst>
                                        </p:cTn>
                                        <p:tgtEl>
                                          <p:spTgt spid="61"/>
                                        </p:tgtEl>
                                        <p:attrNameLst>
                                          <p:attrName>style.visibility</p:attrName>
                                        </p:attrNameLst>
                                      </p:cBhvr>
                                      <p:to>
                                        <p:strVal val="visible"/>
                                      </p:to>
                                    </p:set>
                                    <p:animEffect transition="in" filter="wipe(left)">
                                      <p:cBhvr>
                                        <p:cTn id="29" dur="500"/>
                                        <p:tgtEl>
                                          <p:spTgt spid="61"/>
                                        </p:tgtEl>
                                      </p:cBhvr>
                                    </p:animEffect>
                                  </p:childTnLst>
                                </p:cTn>
                              </p:par>
                              <p:par>
                                <p:cTn id="30" presetID="53" presetClass="entr" presetSubtype="16" fill="hold" nodeType="withEffect">
                                  <p:stCondLst>
                                    <p:cond delay="800"/>
                                  </p:stCondLst>
                                  <p:childTnLst>
                                    <p:set>
                                      <p:cBhvr>
                                        <p:cTn id="31" dur="1" fill="hold">
                                          <p:stCondLst>
                                            <p:cond delay="0"/>
                                          </p:stCondLst>
                                        </p:cTn>
                                        <p:tgtEl>
                                          <p:spTgt spid="76"/>
                                        </p:tgtEl>
                                        <p:attrNameLst>
                                          <p:attrName>style.visibility</p:attrName>
                                        </p:attrNameLst>
                                      </p:cBhvr>
                                      <p:to>
                                        <p:strVal val="visible"/>
                                      </p:to>
                                    </p:set>
                                    <p:anim calcmode="lin" valueType="num">
                                      <p:cBhvr>
                                        <p:cTn id="32" dur="500" fill="hold"/>
                                        <p:tgtEl>
                                          <p:spTgt spid="76"/>
                                        </p:tgtEl>
                                        <p:attrNameLst>
                                          <p:attrName>ppt_w</p:attrName>
                                        </p:attrNameLst>
                                      </p:cBhvr>
                                      <p:tavLst>
                                        <p:tav tm="0">
                                          <p:val>
                                            <p:fltVal val="0"/>
                                          </p:val>
                                        </p:tav>
                                        <p:tav tm="100000">
                                          <p:val>
                                            <p:strVal val="#ppt_w"/>
                                          </p:val>
                                        </p:tav>
                                      </p:tavLst>
                                    </p:anim>
                                    <p:anim calcmode="lin" valueType="num">
                                      <p:cBhvr>
                                        <p:cTn id="33" dur="500" fill="hold"/>
                                        <p:tgtEl>
                                          <p:spTgt spid="76"/>
                                        </p:tgtEl>
                                        <p:attrNameLst>
                                          <p:attrName>ppt_h</p:attrName>
                                        </p:attrNameLst>
                                      </p:cBhvr>
                                      <p:tavLst>
                                        <p:tav tm="0">
                                          <p:val>
                                            <p:fltVal val="0"/>
                                          </p:val>
                                        </p:tav>
                                        <p:tav tm="100000">
                                          <p:val>
                                            <p:strVal val="#ppt_h"/>
                                          </p:val>
                                        </p:tav>
                                      </p:tavLst>
                                    </p:anim>
                                    <p:animEffect transition="in" filter="fade">
                                      <p:cBhvr>
                                        <p:cTn id="34" dur="500"/>
                                        <p:tgtEl>
                                          <p:spTgt spid="76"/>
                                        </p:tgtEl>
                                      </p:cBhvr>
                                    </p:animEffect>
                                  </p:childTnLst>
                                </p:cTn>
                              </p:par>
                              <p:par>
                                <p:cTn id="35" presetID="53" presetClass="entr" presetSubtype="16"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p:cTn id="37" dur="500" fill="hold"/>
                                        <p:tgtEl>
                                          <p:spTgt spid="65"/>
                                        </p:tgtEl>
                                        <p:attrNameLst>
                                          <p:attrName>ppt_w</p:attrName>
                                        </p:attrNameLst>
                                      </p:cBhvr>
                                      <p:tavLst>
                                        <p:tav tm="0">
                                          <p:val>
                                            <p:fltVal val="0"/>
                                          </p:val>
                                        </p:tav>
                                        <p:tav tm="100000">
                                          <p:val>
                                            <p:strVal val="#ppt_w"/>
                                          </p:val>
                                        </p:tav>
                                      </p:tavLst>
                                    </p:anim>
                                    <p:anim calcmode="lin" valueType="num">
                                      <p:cBhvr>
                                        <p:cTn id="38" dur="500" fill="hold"/>
                                        <p:tgtEl>
                                          <p:spTgt spid="65"/>
                                        </p:tgtEl>
                                        <p:attrNameLst>
                                          <p:attrName>ppt_h</p:attrName>
                                        </p:attrNameLst>
                                      </p:cBhvr>
                                      <p:tavLst>
                                        <p:tav tm="0">
                                          <p:val>
                                            <p:fltVal val="0"/>
                                          </p:val>
                                        </p:tav>
                                        <p:tav tm="100000">
                                          <p:val>
                                            <p:strVal val="#ppt_h"/>
                                          </p:val>
                                        </p:tav>
                                      </p:tavLst>
                                    </p:anim>
                                    <p:animEffect transition="in" filter="fade">
                                      <p:cBhvr>
                                        <p:cTn id="39" dur="500"/>
                                        <p:tgtEl>
                                          <p:spTgt spid="65"/>
                                        </p:tgtEl>
                                      </p:cBhvr>
                                    </p:animEffect>
                                  </p:childTnLst>
                                </p:cTn>
                              </p:par>
                              <p:par>
                                <p:cTn id="40" presetID="53" presetClass="entr" presetSubtype="16"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p:cTn id="42" dur="500" fill="hold"/>
                                        <p:tgtEl>
                                          <p:spTgt spid="70"/>
                                        </p:tgtEl>
                                        <p:attrNameLst>
                                          <p:attrName>ppt_w</p:attrName>
                                        </p:attrNameLst>
                                      </p:cBhvr>
                                      <p:tavLst>
                                        <p:tav tm="0">
                                          <p:val>
                                            <p:fltVal val="0"/>
                                          </p:val>
                                        </p:tav>
                                        <p:tav tm="100000">
                                          <p:val>
                                            <p:strVal val="#ppt_w"/>
                                          </p:val>
                                        </p:tav>
                                      </p:tavLst>
                                    </p:anim>
                                    <p:anim calcmode="lin" valueType="num">
                                      <p:cBhvr>
                                        <p:cTn id="43" dur="500" fill="hold"/>
                                        <p:tgtEl>
                                          <p:spTgt spid="70"/>
                                        </p:tgtEl>
                                        <p:attrNameLst>
                                          <p:attrName>ppt_h</p:attrName>
                                        </p:attrNameLst>
                                      </p:cBhvr>
                                      <p:tavLst>
                                        <p:tav tm="0">
                                          <p:val>
                                            <p:fltVal val="0"/>
                                          </p:val>
                                        </p:tav>
                                        <p:tav tm="100000">
                                          <p:val>
                                            <p:strVal val="#ppt_h"/>
                                          </p:val>
                                        </p:tav>
                                      </p:tavLst>
                                    </p:anim>
                                    <p:animEffect transition="in" filter="fade">
                                      <p:cBhvr>
                                        <p:cTn id="44" dur="500"/>
                                        <p:tgtEl>
                                          <p:spTgt spid="70"/>
                                        </p:tgtEl>
                                      </p:cBhvr>
                                    </p:animEffect>
                                  </p:childTnLst>
                                </p:cTn>
                              </p:par>
                            </p:childTnLst>
                          </p:cTn>
                        </p:par>
                        <p:par>
                          <p:cTn id="45" fill="hold">
                            <p:stCondLst>
                              <p:cond delay="500"/>
                            </p:stCondLst>
                            <p:childTnLst>
                              <p:par>
                                <p:cTn id="46" presetID="16" presetClass="entr" presetSubtype="21" fill="hold" grpId="0"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barn(inVertical)">
                                      <p:cBhvr>
                                        <p:cTn id="48" dur="500"/>
                                        <p:tgtEl>
                                          <p:spTgt spid="73"/>
                                        </p:tgtEl>
                                      </p:cBhvr>
                                    </p:animEffect>
                                  </p:childTnLst>
                                </p:cTn>
                              </p:par>
                              <p:par>
                                <p:cTn id="49" presetID="16" presetClass="entr" presetSubtype="21" fill="hold" grpId="0" nodeType="withEffect">
                                  <p:stCondLst>
                                    <p:cond delay="300"/>
                                  </p:stCondLst>
                                  <p:childTnLst>
                                    <p:set>
                                      <p:cBhvr>
                                        <p:cTn id="50" dur="1" fill="hold">
                                          <p:stCondLst>
                                            <p:cond delay="0"/>
                                          </p:stCondLst>
                                        </p:cTn>
                                        <p:tgtEl>
                                          <p:spTgt spid="74"/>
                                        </p:tgtEl>
                                        <p:attrNameLst>
                                          <p:attrName>style.visibility</p:attrName>
                                        </p:attrNameLst>
                                      </p:cBhvr>
                                      <p:to>
                                        <p:strVal val="visible"/>
                                      </p:to>
                                    </p:set>
                                    <p:animEffect transition="in" filter="barn(inVertical)">
                                      <p:cBhvr>
                                        <p:cTn id="51" dur="700"/>
                                        <p:tgtEl>
                                          <p:spTgt spid="74"/>
                                        </p:tgtEl>
                                      </p:cBhvr>
                                    </p:animEffect>
                                  </p:childTnLst>
                                </p:cTn>
                              </p:par>
                              <p:par>
                                <p:cTn id="52" presetID="16" presetClass="entr" presetSubtype="21" fill="hold" grpId="0" nodeType="withEffect">
                                  <p:stCondLst>
                                    <p:cond delay="700"/>
                                  </p:stCondLst>
                                  <p:childTnLst>
                                    <p:set>
                                      <p:cBhvr>
                                        <p:cTn id="53" dur="1" fill="hold">
                                          <p:stCondLst>
                                            <p:cond delay="0"/>
                                          </p:stCondLst>
                                        </p:cTn>
                                        <p:tgtEl>
                                          <p:spTgt spid="75"/>
                                        </p:tgtEl>
                                        <p:attrNameLst>
                                          <p:attrName>style.visibility</p:attrName>
                                        </p:attrNameLst>
                                      </p:cBhvr>
                                      <p:to>
                                        <p:strVal val="visible"/>
                                      </p:to>
                                    </p:set>
                                    <p:animEffect transition="in" filter="barn(inVertical)">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3" grpId="0"/>
      <p:bldP spid="74" grpId="0"/>
      <p:bldP spid="75" grpId="0"/>
      <p:bldP spid="81" grpId="0" animBg="1"/>
      <p:bldP spid="82" grpId="0" animBg="1"/>
      <p:bldP spid="83" grpId="0" animBg="1"/>
      <p:bldP spid="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563439" y="1983161"/>
            <a:ext cx="4023075" cy="4793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dirty="0">
                <a:solidFill>
                  <a:schemeClr val="bg1"/>
                </a:solidFill>
              </a:rPr>
              <a:t>点击输入简要文字内容，文字内容需概括精炼，不用多余的文字修饰，言简意赅的说明分项内容</a:t>
            </a:r>
            <a:r>
              <a:rPr lang="en-US" altLang="zh-CN" dirty="0">
                <a:solidFill>
                  <a:schemeClr val="bg1"/>
                </a:solidFill>
              </a:rPr>
              <a:t>……</a:t>
            </a:r>
            <a:endParaRPr lang="en-US" altLang="zh-CN" dirty="0">
              <a:solidFill>
                <a:schemeClr val="bg1"/>
              </a:solidFill>
            </a:endParaRPr>
          </a:p>
        </p:txBody>
      </p:sp>
      <p:sp>
        <p:nvSpPr>
          <p:cNvPr id="26" name="TextBox 25"/>
          <p:cNvSpPr txBox="1"/>
          <p:nvPr/>
        </p:nvSpPr>
        <p:spPr>
          <a:xfrm>
            <a:off x="6563439" y="3601420"/>
            <a:ext cx="4023075" cy="4793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dirty="0">
                <a:solidFill>
                  <a:schemeClr val="bg1"/>
                </a:solidFill>
              </a:rPr>
              <a:t>点击输入简要文字内容，文字内容需概括精炼，不用多余的文字修饰，言简意赅的说明分项内容</a:t>
            </a:r>
            <a:r>
              <a:rPr lang="en-US" altLang="zh-CN" dirty="0">
                <a:solidFill>
                  <a:schemeClr val="bg1"/>
                </a:solidFill>
              </a:rPr>
              <a:t>……</a:t>
            </a:r>
            <a:endParaRPr lang="en-US" altLang="zh-CN" dirty="0">
              <a:solidFill>
                <a:schemeClr val="bg1"/>
              </a:solidFill>
            </a:endParaRPr>
          </a:p>
        </p:txBody>
      </p:sp>
      <p:sp>
        <p:nvSpPr>
          <p:cNvPr id="27" name="TextBox 26"/>
          <p:cNvSpPr txBox="1"/>
          <p:nvPr/>
        </p:nvSpPr>
        <p:spPr>
          <a:xfrm>
            <a:off x="6563439" y="5218542"/>
            <a:ext cx="4023075" cy="4793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dirty="0">
                <a:solidFill>
                  <a:schemeClr val="bg1"/>
                </a:solidFill>
              </a:rPr>
              <a:t>点击输入简要文字内容，文字内容需概括精炼，不用多余的文字修饰，言简意赅的说明分项内容</a:t>
            </a:r>
            <a:r>
              <a:rPr lang="en-US" altLang="zh-CN" dirty="0">
                <a:solidFill>
                  <a:schemeClr val="bg1"/>
                </a:solidFill>
              </a:rPr>
              <a:t>……</a:t>
            </a:r>
            <a:endParaRPr lang="en-US" altLang="zh-CN" dirty="0">
              <a:solidFill>
                <a:schemeClr val="bg1"/>
              </a:solidFill>
            </a:endParaRPr>
          </a:p>
        </p:txBody>
      </p:sp>
      <p:sp>
        <p:nvSpPr>
          <p:cNvPr id="29" name="Freeform 5"/>
          <p:cNvSpPr/>
          <p:nvPr/>
        </p:nvSpPr>
        <p:spPr bwMode="auto">
          <a:xfrm>
            <a:off x="3429232" y="4483376"/>
            <a:ext cx="1557867" cy="1564217"/>
          </a:xfrm>
          <a:custGeom>
            <a:avLst/>
            <a:gdLst>
              <a:gd name="T0" fmla="*/ 3898 w 3898"/>
              <a:gd name="T1" fmla="*/ 944 h 3904"/>
              <a:gd name="T2" fmla="*/ 934 w 3898"/>
              <a:gd name="T3" fmla="*/ 3904 h 3904"/>
              <a:gd name="T4" fmla="*/ 0 w 3898"/>
              <a:gd name="T5" fmla="*/ 1642 h 3904"/>
              <a:gd name="T6" fmla="*/ 1624 w 3898"/>
              <a:gd name="T7" fmla="*/ 0 h 3904"/>
              <a:gd name="T8" fmla="*/ 3898 w 3898"/>
              <a:gd name="T9" fmla="*/ 944 h 3904"/>
            </a:gdLst>
            <a:ahLst/>
            <a:cxnLst>
              <a:cxn ang="0">
                <a:pos x="T0" y="T1"/>
              </a:cxn>
              <a:cxn ang="0">
                <a:pos x="T2" y="T3"/>
              </a:cxn>
              <a:cxn ang="0">
                <a:pos x="T4" y="T5"/>
              </a:cxn>
              <a:cxn ang="0">
                <a:pos x="T6" y="T7"/>
              </a:cxn>
              <a:cxn ang="0">
                <a:pos x="T8" y="T9"/>
              </a:cxn>
            </a:cxnLst>
            <a:rect l="0" t="0" r="r" b="b"/>
            <a:pathLst>
              <a:path w="3898" h="3904">
                <a:moveTo>
                  <a:pt x="3898" y="944"/>
                </a:moveTo>
                <a:cubicBezTo>
                  <a:pt x="3316" y="2213"/>
                  <a:pt x="2294" y="3284"/>
                  <a:pt x="934" y="3904"/>
                </a:cubicBezTo>
                <a:lnTo>
                  <a:pt x="0" y="1642"/>
                </a:lnTo>
                <a:cubicBezTo>
                  <a:pt x="734" y="1284"/>
                  <a:pt x="1292" y="696"/>
                  <a:pt x="1624" y="0"/>
                </a:cubicBezTo>
                <a:lnTo>
                  <a:pt x="3898" y="944"/>
                </a:lnTo>
                <a:close/>
              </a:path>
            </a:pathLst>
          </a:custGeom>
          <a:solidFill>
            <a:schemeClr val="bg1"/>
          </a:solidFill>
          <a:ln w="4" cap="flat">
            <a:noFill/>
            <a:prstDash val="solid"/>
            <a:miter lim="800000"/>
          </a:ln>
        </p:spPr>
        <p:txBody>
          <a:bodyPr vert="horz" wrap="square" lIns="121917" tIns="60958" rIns="121917" bIns="60958" numCol="1" anchor="t" anchorCtr="0" compatLnSpc="1"/>
          <a:lstStyle/>
          <a:p>
            <a:endParaRPr lang="zh-CN" altLang="en-US"/>
          </a:p>
        </p:txBody>
      </p:sp>
      <p:sp>
        <p:nvSpPr>
          <p:cNvPr id="30" name="Freeform 6"/>
          <p:cNvSpPr/>
          <p:nvPr/>
        </p:nvSpPr>
        <p:spPr bwMode="auto">
          <a:xfrm>
            <a:off x="4140432" y="3020759"/>
            <a:ext cx="1126067" cy="1678517"/>
          </a:xfrm>
          <a:custGeom>
            <a:avLst/>
            <a:gdLst>
              <a:gd name="T0" fmla="*/ 2294 w 2814"/>
              <a:gd name="T1" fmla="*/ 0 h 4189"/>
              <a:gd name="T2" fmla="*/ 2290 w 2814"/>
              <a:gd name="T3" fmla="*/ 4189 h 4189"/>
              <a:gd name="T4" fmla="*/ 12 w 2814"/>
              <a:gd name="T5" fmla="*/ 3244 h 4189"/>
              <a:gd name="T6" fmla="*/ 0 w 2814"/>
              <a:gd name="T7" fmla="*/ 948 h 4189"/>
              <a:gd name="T8" fmla="*/ 2294 w 2814"/>
              <a:gd name="T9" fmla="*/ 0 h 4189"/>
            </a:gdLst>
            <a:ahLst/>
            <a:cxnLst>
              <a:cxn ang="0">
                <a:pos x="T0" y="T1"/>
              </a:cxn>
              <a:cxn ang="0">
                <a:pos x="T2" y="T3"/>
              </a:cxn>
              <a:cxn ang="0">
                <a:pos x="T4" y="T5"/>
              </a:cxn>
              <a:cxn ang="0">
                <a:pos x="T6" y="T7"/>
              </a:cxn>
              <a:cxn ang="0">
                <a:pos x="T8" y="T9"/>
              </a:cxn>
            </a:cxnLst>
            <a:rect l="0" t="0" r="r" b="b"/>
            <a:pathLst>
              <a:path w="2814" h="4189">
                <a:moveTo>
                  <a:pt x="2294" y="0"/>
                </a:moveTo>
                <a:cubicBezTo>
                  <a:pt x="2814" y="1401"/>
                  <a:pt x="2778" y="2881"/>
                  <a:pt x="2290" y="4189"/>
                </a:cubicBezTo>
                <a:lnTo>
                  <a:pt x="12" y="3244"/>
                </a:lnTo>
                <a:cubicBezTo>
                  <a:pt x="253" y="2522"/>
                  <a:pt x="265" y="1717"/>
                  <a:pt x="0" y="948"/>
                </a:cubicBezTo>
                <a:lnTo>
                  <a:pt x="2294" y="0"/>
                </a:lnTo>
                <a:close/>
              </a:path>
            </a:pathLst>
          </a:custGeom>
          <a:solidFill>
            <a:schemeClr val="bg1"/>
          </a:solidFill>
          <a:ln w="4" cap="flat">
            <a:noFill/>
            <a:prstDash val="solid"/>
            <a:miter lim="800000"/>
          </a:ln>
        </p:spPr>
        <p:txBody>
          <a:bodyPr vert="horz" wrap="square" lIns="121917" tIns="60958" rIns="121917" bIns="60958" numCol="1" anchor="t" anchorCtr="0" compatLnSpc="1"/>
          <a:lstStyle/>
          <a:p>
            <a:endParaRPr lang="zh-CN" altLang="en-US"/>
          </a:p>
        </p:txBody>
      </p:sp>
      <p:sp>
        <p:nvSpPr>
          <p:cNvPr id="31" name="Freeform 7"/>
          <p:cNvSpPr/>
          <p:nvPr/>
        </p:nvSpPr>
        <p:spPr bwMode="auto">
          <a:xfrm>
            <a:off x="3429232" y="1668208"/>
            <a:ext cx="1559984" cy="1568451"/>
          </a:xfrm>
          <a:custGeom>
            <a:avLst/>
            <a:gdLst>
              <a:gd name="T0" fmla="*/ 946 w 3906"/>
              <a:gd name="T1" fmla="*/ 0 h 3912"/>
              <a:gd name="T2" fmla="*/ 3906 w 3906"/>
              <a:gd name="T3" fmla="*/ 2964 h 3912"/>
              <a:gd name="T4" fmla="*/ 1613 w 3906"/>
              <a:gd name="T5" fmla="*/ 3912 h 3912"/>
              <a:gd name="T6" fmla="*/ 0 w 3906"/>
              <a:gd name="T7" fmla="*/ 2278 h 3912"/>
              <a:gd name="T8" fmla="*/ 946 w 3906"/>
              <a:gd name="T9" fmla="*/ 0 h 3912"/>
            </a:gdLst>
            <a:ahLst/>
            <a:cxnLst>
              <a:cxn ang="0">
                <a:pos x="T0" y="T1"/>
              </a:cxn>
              <a:cxn ang="0">
                <a:pos x="T2" y="T3"/>
              </a:cxn>
              <a:cxn ang="0">
                <a:pos x="T4" y="T5"/>
              </a:cxn>
              <a:cxn ang="0">
                <a:pos x="T6" y="T7"/>
              </a:cxn>
              <a:cxn ang="0">
                <a:pos x="T8" y="T9"/>
              </a:cxn>
            </a:cxnLst>
            <a:rect l="0" t="0" r="r" b="b"/>
            <a:pathLst>
              <a:path w="3906" h="3912">
                <a:moveTo>
                  <a:pt x="946" y="0"/>
                </a:moveTo>
                <a:cubicBezTo>
                  <a:pt x="2215" y="582"/>
                  <a:pt x="3286" y="1605"/>
                  <a:pt x="3906" y="2964"/>
                </a:cubicBezTo>
                <a:lnTo>
                  <a:pt x="1613" y="3912"/>
                </a:lnTo>
                <a:cubicBezTo>
                  <a:pt x="1257" y="3181"/>
                  <a:pt x="681" y="2620"/>
                  <a:pt x="0" y="2278"/>
                </a:cubicBezTo>
                <a:lnTo>
                  <a:pt x="946" y="0"/>
                </a:lnTo>
                <a:close/>
              </a:path>
            </a:pathLst>
          </a:custGeom>
          <a:solidFill>
            <a:schemeClr val="bg1"/>
          </a:solidFill>
          <a:ln w="4" cap="flat">
            <a:noFill/>
            <a:prstDash val="solid"/>
            <a:miter lim="800000"/>
          </a:ln>
        </p:spPr>
        <p:txBody>
          <a:bodyPr vert="horz" wrap="square" lIns="121917" tIns="60958" rIns="121917" bIns="60958" numCol="1" anchor="t" anchorCtr="0" compatLnSpc="1"/>
          <a:lstStyle/>
          <a:p>
            <a:endParaRPr lang="zh-CN" altLang="en-US"/>
          </a:p>
        </p:txBody>
      </p:sp>
      <p:sp>
        <p:nvSpPr>
          <p:cNvPr id="33" name="Oval 8"/>
          <p:cNvSpPr>
            <a:spLocks noChangeArrowheads="1"/>
          </p:cNvSpPr>
          <p:nvPr/>
        </p:nvSpPr>
        <p:spPr bwMode="auto">
          <a:xfrm>
            <a:off x="1583500" y="2633408"/>
            <a:ext cx="2442633" cy="2448984"/>
          </a:xfrm>
          <a:prstGeom prst="ellipse">
            <a:avLst/>
          </a:prstGeom>
          <a:solidFill>
            <a:schemeClr val="accent4"/>
          </a:solidFill>
          <a:ln w="4" cap="flat">
            <a:noFill/>
            <a:prstDash val="solid"/>
            <a:miter lim="800000"/>
          </a:ln>
        </p:spPr>
        <p:txBody>
          <a:bodyPr vert="horz" wrap="square" lIns="121917" tIns="60958" rIns="121917" bIns="60958" numCol="1" anchor="t" anchorCtr="0" compatLnSpc="1"/>
          <a:lstStyle/>
          <a:p>
            <a:endParaRPr lang="zh-CN" altLang="en-US"/>
          </a:p>
        </p:txBody>
      </p:sp>
      <p:cxnSp>
        <p:nvCxnSpPr>
          <p:cNvPr id="34" name="直接连接符 33"/>
          <p:cNvCxnSpPr/>
          <p:nvPr/>
        </p:nvCxnSpPr>
        <p:spPr>
          <a:xfrm>
            <a:off x="4547215" y="2239641"/>
            <a:ext cx="1860085" cy="0"/>
          </a:xfrm>
          <a:prstGeom prst="line">
            <a:avLst/>
          </a:prstGeom>
          <a:ln w="6350">
            <a:solidFill>
              <a:schemeClr val="accent4"/>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180161" y="3860017"/>
            <a:ext cx="1227139" cy="0"/>
          </a:xfrm>
          <a:prstGeom prst="line">
            <a:avLst/>
          </a:prstGeom>
          <a:ln w="6350">
            <a:solidFill>
              <a:schemeClr val="accent4"/>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564969" y="5475023"/>
            <a:ext cx="1842332" cy="0"/>
          </a:xfrm>
          <a:prstGeom prst="line">
            <a:avLst/>
          </a:prstGeom>
          <a:ln w="6350">
            <a:solidFill>
              <a:schemeClr val="accent4"/>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002134" y="3580900"/>
            <a:ext cx="1631210" cy="538605"/>
          </a:xfrm>
          <a:prstGeom prst="rect">
            <a:avLst/>
          </a:prstGeom>
          <a:noFill/>
        </p:spPr>
        <p:txBody>
          <a:bodyPr wrap="none" lIns="121917" tIns="60958" rIns="121917" bIns="60958">
            <a:spAutoFit/>
          </a:bodyPr>
          <a:lstStyle/>
          <a:p>
            <a:pPr algn="ctr">
              <a:defRPr/>
            </a:pPr>
            <a:r>
              <a:rPr lang="zh-CN" altLang="en-US" sz="2700" b="1" dirty="0">
                <a:solidFill>
                  <a:schemeClr val="bg1"/>
                </a:solidFill>
                <a:latin typeface="微软雅黑" panose="020B0503020204020204" pitchFamily="34" charset="-122"/>
                <a:ea typeface="微软雅黑" panose="020B0503020204020204" pitchFamily="34" charset="-122"/>
              </a:rPr>
              <a:t>融资计划</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3739240" y="2201382"/>
            <a:ext cx="779993" cy="656591"/>
          </a:xfrm>
          <a:prstGeom prst="rect">
            <a:avLst/>
          </a:prstGeom>
          <a:noFill/>
        </p:spPr>
        <p:txBody>
          <a:bodyPr wrap="square" lIns="0" tIns="0" rIns="0" bIns="0">
            <a:spAutoFit/>
          </a:bodyPr>
          <a:lstStyle/>
          <a:p>
            <a:pPr algn="ctr">
              <a:defRPr/>
            </a:pPr>
            <a:r>
              <a:rPr lang="zh-CN" altLang="en-US" sz="2100" dirty="0">
                <a:solidFill>
                  <a:schemeClr val="accent4"/>
                </a:solidFill>
                <a:latin typeface="微软雅黑" panose="020B0503020204020204" pitchFamily="34" charset="-122"/>
                <a:ea typeface="微软雅黑" panose="020B0503020204020204" pitchFamily="34" charset="-122"/>
              </a:rPr>
              <a:t>添加文本</a:t>
            </a:r>
            <a:endParaRPr lang="zh-CN" altLang="en-US" sz="2100" dirty="0">
              <a:solidFill>
                <a:schemeClr val="accent4"/>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4313469" y="3553059"/>
            <a:ext cx="779993" cy="656591"/>
          </a:xfrm>
          <a:prstGeom prst="rect">
            <a:avLst/>
          </a:prstGeom>
          <a:noFill/>
        </p:spPr>
        <p:txBody>
          <a:bodyPr wrap="square" lIns="0" tIns="0" rIns="0" bIns="0">
            <a:spAutoFit/>
          </a:bodyPr>
          <a:lstStyle/>
          <a:p>
            <a:pPr algn="ctr">
              <a:defRPr/>
            </a:pPr>
            <a:r>
              <a:rPr lang="zh-CN" altLang="en-US" sz="2100" dirty="0">
                <a:solidFill>
                  <a:schemeClr val="accent4"/>
                </a:solidFill>
                <a:latin typeface="微软雅黑" panose="020B0503020204020204" pitchFamily="34" charset="-122"/>
                <a:ea typeface="微软雅黑" panose="020B0503020204020204" pitchFamily="34" charset="-122"/>
              </a:rPr>
              <a:t>添加文本</a:t>
            </a:r>
            <a:endParaRPr lang="zh-CN" altLang="en-US" sz="2100" dirty="0">
              <a:solidFill>
                <a:schemeClr val="accent4"/>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739240" y="4890246"/>
            <a:ext cx="779993" cy="656591"/>
          </a:xfrm>
          <a:prstGeom prst="rect">
            <a:avLst/>
          </a:prstGeom>
          <a:noFill/>
        </p:spPr>
        <p:txBody>
          <a:bodyPr wrap="square" lIns="0" tIns="0" rIns="0" bIns="0">
            <a:spAutoFit/>
          </a:bodyPr>
          <a:lstStyle/>
          <a:p>
            <a:pPr algn="ctr">
              <a:defRPr/>
            </a:pPr>
            <a:r>
              <a:rPr lang="zh-CN" altLang="en-US" sz="2100" dirty="0">
                <a:solidFill>
                  <a:schemeClr val="accent4"/>
                </a:solidFill>
                <a:latin typeface="微软雅黑" panose="020B0503020204020204" pitchFamily="34" charset="-122"/>
                <a:ea typeface="微软雅黑" panose="020B0503020204020204" pitchFamily="34" charset="-122"/>
              </a:rPr>
              <a:t>添加文本</a:t>
            </a:r>
            <a:endParaRPr lang="zh-CN" altLang="en-US" sz="2100" dirty="0">
              <a:solidFill>
                <a:schemeClr val="accent4"/>
              </a:solidFill>
              <a:latin typeface="微软雅黑" panose="020B0503020204020204" pitchFamily="34" charset="-122"/>
              <a:ea typeface="微软雅黑" panose="020B0503020204020204" pitchFamily="34" charset="-122"/>
            </a:endParaRPr>
          </a:p>
        </p:txBody>
      </p:sp>
      <p:sp>
        <p:nvSpPr>
          <p:cNvPr id="62" name="矩形 61"/>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65"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0-#ppt_w/2"/>
                                          </p:val>
                                        </p:tav>
                                        <p:tav tm="100000">
                                          <p:val>
                                            <p:strVal val="#ppt_x"/>
                                          </p:val>
                                        </p:tav>
                                      </p:tavLst>
                                    </p:anim>
                                    <p:anim calcmode="lin" valueType="num">
                                      <p:cBhvr additive="base">
                                        <p:cTn id="16"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arn(inVertic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528"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anim calcmode="lin" valueType="num">
                                      <p:cBhvr>
                                        <p:cTn id="29" dur="500" fill="hold"/>
                                        <p:tgtEl>
                                          <p:spTgt spid="33"/>
                                        </p:tgtEl>
                                        <p:attrNameLst>
                                          <p:attrName>ppt_x</p:attrName>
                                        </p:attrNameLst>
                                      </p:cBhvr>
                                      <p:tavLst>
                                        <p:tav tm="0">
                                          <p:val>
                                            <p:fltVal val="0.5"/>
                                          </p:val>
                                        </p:tav>
                                        <p:tav tm="100000">
                                          <p:val>
                                            <p:strVal val="#ppt_x"/>
                                          </p:val>
                                        </p:tav>
                                      </p:tavLst>
                                    </p:anim>
                                    <p:anim calcmode="lin" valueType="num">
                                      <p:cBhvr>
                                        <p:cTn id="30" dur="500" fill="hold"/>
                                        <p:tgtEl>
                                          <p:spTgt spid="33"/>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p:cTn id="33" dur="500" fill="hold"/>
                                        <p:tgtEl>
                                          <p:spTgt spid="58"/>
                                        </p:tgtEl>
                                        <p:attrNameLst>
                                          <p:attrName>ppt_w</p:attrName>
                                        </p:attrNameLst>
                                      </p:cBhvr>
                                      <p:tavLst>
                                        <p:tav tm="0">
                                          <p:val>
                                            <p:fltVal val="0"/>
                                          </p:val>
                                        </p:tav>
                                        <p:tav tm="100000">
                                          <p:val>
                                            <p:strVal val="#ppt_w"/>
                                          </p:val>
                                        </p:tav>
                                      </p:tavLst>
                                    </p:anim>
                                    <p:anim calcmode="lin" valueType="num">
                                      <p:cBhvr>
                                        <p:cTn id="34" dur="500" fill="hold"/>
                                        <p:tgtEl>
                                          <p:spTgt spid="58"/>
                                        </p:tgtEl>
                                        <p:attrNameLst>
                                          <p:attrName>ppt_h</p:attrName>
                                        </p:attrNameLst>
                                      </p:cBhvr>
                                      <p:tavLst>
                                        <p:tav tm="0">
                                          <p:val>
                                            <p:fltVal val="0"/>
                                          </p:val>
                                        </p:tav>
                                        <p:tav tm="100000">
                                          <p:val>
                                            <p:strVal val="#ppt_h"/>
                                          </p:val>
                                        </p:tav>
                                      </p:tavLst>
                                    </p:anim>
                                    <p:animEffect transition="in" filter="fade">
                                      <p:cBhvr>
                                        <p:cTn id="35" dur="500"/>
                                        <p:tgtEl>
                                          <p:spTgt spid="58"/>
                                        </p:tgtEl>
                                      </p:cBhvr>
                                    </p:animEffect>
                                    <p:anim calcmode="lin" valueType="num">
                                      <p:cBhvr>
                                        <p:cTn id="36" dur="500" fill="hold"/>
                                        <p:tgtEl>
                                          <p:spTgt spid="58"/>
                                        </p:tgtEl>
                                        <p:attrNameLst>
                                          <p:attrName>ppt_x</p:attrName>
                                        </p:attrNameLst>
                                      </p:cBhvr>
                                      <p:tavLst>
                                        <p:tav tm="0">
                                          <p:val>
                                            <p:fltVal val="0.5"/>
                                          </p:val>
                                        </p:tav>
                                        <p:tav tm="100000">
                                          <p:val>
                                            <p:strVal val="#ppt_x"/>
                                          </p:val>
                                        </p:tav>
                                      </p:tavLst>
                                    </p:anim>
                                    <p:anim calcmode="lin" valueType="num">
                                      <p:cBhvr>
                                        <p:cTn id="37" dur="500" fill="hold"/>
                                        <p:tgtEl>
                                          <p:spTgt spid="58"/>
                                        </p:tgtEl>
                                        <p:attrNameLst>
                                          <p:attrName>ppt_y</p:attrName>
                                        </p:attrNameLst>
                                      </p:cBhvr>
                                      <p:tavLst>
                                        <p:tav tm="0">
                                          <p:val>
                                            <p:fltVal val="0.5"/>
                                          </p:val>
                                        </p:tav>
                                        <p:tav tm="100000">
                                          <p:val>
                                            <p:strVal val="#ppt_y"/>
                                          </p:val>
                                        </p:tav>
                                      </p:tavLst>
                                    </p:anim>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10" presetClass="entr" presetSubtype="0" fill="hold" grpId="0" nodeType="withEffect">
                                  <p:stCondLst>
                                    <p:cond delay="30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30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grpId="0" nodeType="withEffect">
                                  <p:stCondLst>
                                    <p:cond delay="6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60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500"/>
                                        <p:tgtEl>
                                          <p:spTgt spid="34"/>
                                        </p:tgtEl>
                                      </p:cBhvr>
                                    </p:animEffect>
                                  </p:childTnLst>
                                </p:cTn>
                              </p:par>
                            </p:childTnLst>
                          </p:cTn>
                        </p:par>
                        <p:par>
                          <p:cTn id="63" fill="hold">
                            <p:stCondLst>
                              <p:cond delay="1500"/>
                            </p:stCondLst>
                            <p:childTnLst>
                              <p:par>
                                <p:cTn id="64" presetID="22" presetClass="entr" presetSubtype="2"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right)">
                                      <p:cBhvr>
                                        <p:cTn id="66" dur="500"/>
                                        <p:tgtEl>
                                          <p:spTgt spid="25"/>
                                        </p:tgtEl>
                                      </p:cBhvr>
                                    </p:animEffect>
                                  </p:childTnLst>
                                </p:cTn>
                              </p:par>
                            </p:childTnLst>
                          </p:cTn>
                        </p:par>
                        <p:par>
                          <p:cTn id="67" fill="hold">
                            <p:stCondLst>
                              <p:cond delay="2000"/>
                            </p:stCondLst>
                            <p:childTnLst>
                              <p:par>
                                <p:cTn id="68" presetID="22" presetClass="entr" presetSubtype="8" fill="hold" nodeType="after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left)">
                                      <p:cBhvr>
                                        <p:cTn id="70" dur="500"/>
                                        <p:tgtEl>
                                          <p:spTgt spid="56"/>
                                        </p:tgtEl>
                                      </p:cBhvr>
                                    </p:animEffect>
                                  </p:childTnLst>
                                </p:cTn>
                              </p:par>
                            </p:childTnLst>
                          </p:cTn>
                        </p:par>
                        <p:par>
                          <p:cTn id="71" fill="hold">
                            <p:stCondLst>
                              <p:cond delay="2500"/>
                            </p:stCondLst>
                            <p:childTnLst>
                              <p:par>
                                <p:cTn id="72" presetID="22" presetClass="entr" presetSubtype="8"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left)">
                                      <p:cBhvr>
                                        <p:cTn id="74" dur="500"/>
                                        <p:tgtEl>
                                          <p:spTgt spid="26"/>
                                        </p:tgtEl>
                                      </p:cBhvr>
                                    </p:animEffect>
                                  </p:childTnLst>
                                </p:cTn>
                              </p:par>
                            </p:childTnLst>
                          </p:cTn>
                        </p:par>
                        <p:par>
                          <p:cTn id="75" fill="hold">
                            <p:stCondLst>
                              <p:cond delay="3000"/>
                            </p:stCondLst>
                            <p:childTnLst>
                              <p:par>
                                <p:cTn id="76" presetID="22" presetClass="entr" presetSubtype="8" fill="hold" nodeType="after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left)">
                                      <p:cBhvr>
                                        <p:cTn id="78" dur="500"/>
                                        <p:tgtEl>
                                          <p:spTgt spid="57"/>
                                        </p:tgtEl>
                                      </p:cBhvr>
                                    </p:animEffect>
                                  </p:childTnLst>
                                </p:cTn>
                              </p:par>
                            </p:childTnLst>
                          </p:cTn>
                        </p:par>
                        <p:par>
                          <p:cTn id="79" fill="hold">
                            <p:stCondLst>
                              <p:cond delay="35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9" grpId="0" animBg="1"/>
      <p:bldP spid="30" grpId="0" animBg="1"/>
      <p:bldP spid="31" grpId="0" animBg="1"/>
      <p:bldP spid="33" grpId="0" animBg="1"/>
      <p:bldP spid="58" grpId="0"/>
      <p:bldP spid="59" grpId="0"/>
      <p:bldP spid="60" grpId="0"/>
      <p:bldP spid="61" grpId="0"/>
      <p:bldP spid="62" grpId="0" animBg="1"/>
      <p:bldP spid="63" grpId="0" animBg="1"/>
      <p:bldP spid="64" grpId="0" animBg="1"/>
      <p:bldP spid="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871531" y="2602242"/>
            <a:ext cx="1559213" cy="1344149"/>
            <a:chOff x="1403648" y="1851670"/>
            <a:chExt cx="1169410" cy="1008112"/>
          </a:xfrm>
          <a:solidFill>
            <a:schemeClr val="accent4"/>
          </a:solidFill>
        </p:grpSpPr>
        <p:sp>
          <p:nvSpPr>
            <p:cNvPr id="18" name="六边形 17"/>
            <p:cNvSpPr/>
            <p:nvPr/>
          </p:nvSpPr>
          <p:spPr>
            <a:xfrm>
              <a:off x="1403648" y="1851670"/>
              <a:ext cx="1169410" cy="1008112"/>
            </a:xfrm>
            <a:prstGeom prst="hexagon">
              <a:avLst/>
            </a:prstGeom>
            <a:grp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9" name="矩形 15"/>
            <p:cNvSpPr>
              <a:spLocks noChangeArrowheads="1"/>
            </p:cNvSpPr>
            <p:nvPr/>
          </p:nvSpPr>
          <p:spPr bwMode="auto">
            <a:xfrm>
              <a:off x="1508104" y="2119988"/>
              <a:ext cx="946413" cy="3536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pPr>
              <a:r>
                <a:rPr lang="zh-CN" altLang="en-US" sz="21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输入文字</a:t>
              </a:r>
              <a:endParaRPr lang="en-US" altLang="zh-CN" sz="21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20" name="组合 19"/>
          <p:cNvGrpSpPr/>
          <p:nvPr/>
        </p:nvGrpSpPr>
        <p:grpSpPr>
          <a:xfrm>
            <a:off x="1871531" y="5237414"/>
            <a:ext cx="1559213" cy="1344149"/>
            <a:chOff x="3851920" y="1851670"/>
            <a:chExt cx="1169410" cy="1008112"/>
          </a:xfrm>
          <a:solidFill>
            <a:schemeClr val="accent4"/>
          </a:solidFill>
        </p:grpSpPr>
        <p:sp>
          <p:nvSpPr>
            <p:cNvPr id="22" name="六边形 21"/>
            <p:cNvSpPr/>
            <p:nvPr/>
          </p:nvSpPr>
          <p:spPr>
            <a:xfrm>
              <a:off x="3851920" y="1851670"/>
              <a:ext cx="1169410" cy="1008112"/>
            </a:xfrm>
            <a:prstGeom prst="hexagon">
              <a:avLst/>
            </a:prstGeom>
            <a:grp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3" name="矩形 15"/>
            <p:cNvSpPr>
              <a:spLocks noChangeArrowheads="1"/>
            </p:cNvSpPr>
            <p:nvPr/>
          </p:nvSpPr>
          <p:spPr bwMode="auto">
            <a:xfrm>
              <a:off x="3956376" y="2119988"/>
              <a:ext cx="946413" cy="3536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pPr>
              <a:r>
                <a:rPr lang="zh-CN" altLang="en-US" sz="21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输入文字</a:t>
              </a:r>
              <a:endParaRPr lang="en-US" altLang="zh-CN" sz="21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37" name="组合 36"/>
          <p:cNvGrpSpPr/>
          <p:nvPr/>
        </p:nvGrpSpPr>
        <p:grpSpPr>
          <a:xfrm>
            <a:off x="3503712" y="3869028"/>
            <a:ext cx="1559213" cy="1344149"/>
            <a:chOff x="2627784" y="2591464"/>
            <a:chExt cx="1169410" cy="1008112"/>
          </a:xfrm>
          <a:solidFill>
            <a:schemeClr val="accent4"/>
          </a:solidFill>
        </p:grpSpPr>
        <p:sp>
          <p:nvSpPr>
            <p:cNvPr id="38" name="六边形 37"/>
            <p:cNvSpPr/>
            <p:nvPr/>
          </p:nvSpPr>
          <p:spPr>
            <a:xfrm>
              <a:off x="2627784" y="2591464"/>
              <a:ext cx="1169410" cy="1008112"/>
            </a:xfrm>
            <a:prstGeom prst="hexagon">
              <a:avLst/>
            </a:prstGeom>
            <a:grp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9" name="矩形 15"/>
            <p:cNvSpPr>
              <a:spLocks noChangeArrowheads="1"/>
            </p:cNvSpPr>
            <p:nvPr/>
          </p:nvSpPr>
          <p:spPr bwMode="auto">
            <a:xfrm>
              <a:off x="2751474" y="2903324"/>
              <a:ext cx="907941"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输入文字</a:t>
              </a:r>
              <a:endPar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40" name="组合 39"/>
          <p:cNvGrpSpPr/>
          <p:nvPr/>
        </p:nvGrpSpPr>
        <p:grpSpPr>
          <a:xfrm>
            <a:off x="3384659" y="1190316"/>
            <a:ext cx="1559213" cy="1344149"/>
            <a:chOff x="5076056" y="2591464"/>
            <a:chExt cx="1169410" cy="1008112"/>
          </a:xfrm>
          <a:solidFill>
            <a:schemeClr val="accent4"/>
          </a:solidFill>
        </p:grpSpPr>
        <p:sp>
          <p:nvSpPr>
            <p:cNvPr id="41" name="六边形 40"/>
            <p:cNvSpPr/>
            <p:nvPr/>
          </p:nvSpPr>
          <p:spPr>
            <a:xfrm>
              <a:off x="5076056" y="2591464"/>
              <a:ext cx="1169410" cy="1008112"/>
            </a:xfrm>
            <a:prstGeom prst="hexagon">
              <a:avLst/>
            </a:prstGeom>
            <a:grp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2" name="矩形 15"/>
            <p:cNvSpPr>
              <a:spLocks noChangeArrowheads="1"/>
            </p:cNvSpPr>
            <p:nvPr/>
          </p:nvSpPr>
          <p:spPr bwMode="auto">
            <a:xfrm>
              <a:off x="5180514" y="2859782"/>
              <a:ext cx="946414" cy="3536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30000"/>
                </a:lnSpc>
              </a:pPr>
              <a:r>
                <a:rPr lang="en-US" altLang="zh-CN" sz="21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1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输入文字</a:t>
              </a:r>
              <a:endParaRPr lang="en-US" altLang="zh-CN" sz="21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43" name="文本框 347"/>
          <p:cNvSpPr txBox="1"/>
          <p:nvPr/>
        </p:nvSpPr>
        <p:spPr>
          <a:xfrm>
            <a:off x="5333915" y="4069179"/>
            <a:ext cx="5116371" cy="943848"/>
          </a:xfrm>
          <a:prstGeom prst="rect">
            <a:avLst/>
          </a:prstGeom>
          <a:noFill/>
        </p:spPr>
        <p:txBody>
          <a:bodyPr wrap="square" lIns="121917" tIns="60958" rIns="121917" bIns="60958" rtlCol="0">
            <a:spAutoFit/>
          </a:bodyPr>
          <a:lstStyle/>
          <a:p>
            <a:r>
              <a:rPr lang="zh-CN" altLang="en-US" sz="1300" dirty="0">
                <a:solidFill>
                  <a:schemeClr val="bg1"/>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300" dirty="0">
              <a:solidFill>
                <a:schemeClr val="bg1"/>
              </a:solidFill>
              <a:ea typeface="微软雅黑" panose="020B0503020204020204" pitchFamily="34" charset="-122"/>
            </a:endParaRPr>
          </a:p>
          <a:p>
            <a:endParaRPr lang="zh-CN" altLang="en-US" sz="1300" dirty="0">
              <a:solidFill>
                <a:schemeClr val="bg1"/>
              </a:solidFill>
              <a:ea typeface="微软雅黑" panose="020B0503020204020204" pitchFamily="34" charset="-122"/>
            </a:endParaRPr>
          </a:p>
        </p:txBody>
      </p:sp>
      <p:sp>
        <p:nvSpPr>
          <p:cNvPr id="44" name="文本框 347"/>
          <p:cNvSpPr txBox="1"/>
          <p:nvPr/>
        </p:nvSpPr>
        <p:spPr>
          <a:xfrm>
            <a:off x="5251345" y="1390467"/>
            <a:ext cx="5082827" cy="943848"/>
          </a:xfrm>
          <a:prstGeom prst="rect">
            <a:avLst/>
          </a:prstGeom>
          <a:noFill/>
        </p:spPr>
        <p:txBody>
          <a:bodyPr wrap="square" lIns="121917" tIns="60958" rIns="121917" bIns="60958" rtlCol="0">
            <a:spAutoFit/>
          </a:bodyPr>
          <a:lstStyle/>
          <a:p>
            <a:r>
              <a:rPr lang="zh-CN" altLang="en-US" sz="1300" dirty="0">
                <a:solidFill>
                  <a:schemeClr val="bg1"/>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300" dirty="0">
              <a:solidFill>
                <a:schemeClr val="bg1"/>
              </a:solidFill>
              <a:ea typeface="微软雅黑" panose="020B0503020204020204" pitchFamily="34" charset="-122"/>
            </a:endParaRPr>
          </a:p>
          <a:p>
            <a:endParaRPr lang="zh-CN" altLang="en-US" sz="1300" dirty="0">
              <a:solidFill>
                <a:schemeClr val="bg1"/>
              </a:solidFill>
              <a:ea typeface="微软雅黑" panose="020B0503020204020204" pitchFamily="34" charset="-122"/>
            </a:endParaRPr>
          </a:p>
        </p:txBody>
      </p:sp>
      <p:sp>
        <p:nvSpPr>
          <p:cNvPr id="45" name="文本框 347"/>
          <p:cNvSpPr txBox="1"/>
          <p:nvPr/>
        </p:nvSpPr>
        <p:spPr>
          <a:xfrm>
            <a:off x="3913244" y="2802393"/>
            <a:ext cx="5124317" cy="943848"/>
          </a:xfrm>
          <a:prstGeom prst="rect">
            <a:avLst/>
          </a:prstGeom>
          <a:noFill/>
        </p:spPr>
        <p:txBody>
          <a:bodyPr wrap="square" lIns="121917" tIns="60958" rIns="121917" bIns="60958" rtlCol="0">
            <a:spAutoFit/>
          </a:bodyPr>
          <a:lstStyle/>
          <a:p>
            <a:r>
              <a:rPr lang="zh-CN" altLang="en-US" sz="1300" dirty="0">
                <a:solidFill>
                  <a:schemeClr val="bg1"/>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300" dirty="0">
              <a:solidFill>
                <a:schemeClr val="bg1"/>
              </a:solidFill>
              <a:ea typeface="微软雅黑" panose="020B0503020204020204" pitchFamily="34" charset="-122"/>
            </a:endParaRPr>
          </a:p>
          <a:p>
            <a:endParaRPr lang="zh-CN" altLang="en-US" sz="1300" dirty="0">
              <a:solidFill>
                <a:schemeClr val="bg1"/>
              </a:solidFill>
              <a:ea typeface="微软雅黑" panose="020B0503020204020204" pitchFamily="34" charset="-122"/>
            </a:endParaRPr>
          </a:p>
        </p:txBody>
      </p:sp>
      <p:sp>
        <p:nvSpPr>
          <p:cNvPr id="46" name="文本框 347"/>
          <p:cNvSpPr txBox="1"/>
          <p:nvPr/>
        </p:nvSpPr>
        <p:spPr>
          <a:xfrm>
            <a:off x="3614449" y="5437564"/>
            <a:ext cx="5113475" cy="943848"/>
          </a:xfrm>
          <a:prstGeom prst="rect">
            <a:avLst/>
          </a:prstGeom>
          <a:noFill/>
        </p:spPr>
        <p:txBody>
          <a:bodyPr wrap="square" lIns="121917" tIns="60958" rIns="121917" bIns="60958" rtlCol="0">
            <a:spAutoFit/>
          </a:bodyPr>
          <a:lstStyle/>
          <a:p>
            <a:r>
              <a:rPr lang="zh-CN" altLang="en-US" sz="1300" dirty="0">
                <a:solidFill>
                  <a:schemeClr val="bg1"/>
                </a:solidFill>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zh-CN" altLang="en-US" sz="1300" dirty="0">
              <a:solidFill>
                <a:schemeClr val="bg1"/>
              </a:solidFill>
              <a:ea typeface="微软雅黑" panose="020B0503020204020204" pitchFamily="34" charset="-122"/>
            </a:endParaRPr>
          </a:p>
          <a:p>
            <a:endParaRPr lang="zh-CN" altLang="en-US" sz="1300" dirty="0">
              <a:solidFill>
                <a:schemeClr val="bg1"/>
              </a:solidFill>
              <a:ea typeface="微软雅黑" panose="020B0503020204020204" pitchFamily="34" charset="-122"/>
            </a:endParaRPr>
          </a:p>
        </p:txBody>
      </p:sp>
      <p:sp>
        <p:nvSpPr>
          <p:cNvPr id="47" name="矩形 46"/>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50"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0-#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arn(inVertical)">
                                      <p:cBhvr>
                                        <p:cTn id="21" dur="500"/>
                                        <p:tgtEl>
                                          <p:spTgt spid="50"/>
                                        </p:tgtEl>
                                      </p:cBhvr>
                                    </p:animEffec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animEffect transition="in" filter="fade">
                                      <p:cBhvr>
                                        <p:cTn id="32" dur="500"/>
                                        <p:tgtEl>
                                          <p:spTgt spid="37"/>
                                        </p:tgtEl>
                                      </p:cBhvr>
                                    </p:animEffect>
                                  </p:childTnLst>
                                </p:cTn>
                              </p:par>
                              <p:par>
                                <p:cTn id="33" presetID="53"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par>
                                <p:cTn id="38" presetID="53" presetClass="entr" presetSubtype="16"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p:cTn id="40" dur="500" fill="hold"/>
                                        <p:tgtEl>
                                          <p:spTgt spid="40"/>
                                        </p:tgtEl>
                                        <p:attrNameLst>
                                          <p:attrName>ppt_w</p:attrName>
                                        </p:attrNameLst>
                                      </p:cBhvr>
                                      <p:tavLst>
                                        <p:tav tm="0">
                                          <p:val>
                                            <p:fltVal val="0"/>
                                          </p:val>
                                        </p:tav>
                                        <p:tav tm="100000">
                                          <p:val>
                                            <p:strVal val="#ppt_w"/>
                                          </p:val>
                                        </p:tav>
                                      </p:tavLst>
                                    </p:anim>
                                    <p:anim calcmode="lin" valueType="num">
                                      <p:cBhvr>
                                        <p:cTn id="41" dur="500" fill="hold"/>
                                        <p:tgtEl>
                                          <p:spTgt spid="40"/>
                                        </p:tgtEl>
                                        <p:attrNameLst>
                                          <p:attrName>ppt_h</p:attrName>
                                        </p:attrNameLst>
                                      </p:cBhvr>
                                      <p:tavLst>
                                        <p:tav tm="0">
                                          <p:val>
                                            <p:fltVal val="0"/>
                                          </p:val>
                                        </p:tav>
                                        <p:tav tm="100000">
                                          <p:val>
                                            <p:strVal val="#ppt_h"/>
                                          </p:val>
                                        </p:tav>
                                      </p:tavLst>
                                    </p:anim>
                                    <p:animEffect transition="in" filter="fade">
                                      <p:cBhvr>
                                        <p:cTn id="42" dur="500"/>
                                        <p:tgtEl>
                                          <p:spTgt spid="40"/>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anim calcmode="lin" valueType="num">
                                      <p:cBhvr>
                                        <p:cTn id="47" dur="500" fill="hold"/>
                                        <p:tgtEl>
                                          <p:spTgt spid="45"/>
                                        </p:tgtEl>
                                        <p:attrNameLst>
                                          <p:attrName>ppt_x</p:attrName>
                                        </p:attrNameLst>
                                      </p:cBhvr>
                                      <p:tavLst>
                                        <p:tav tm="0">
                                          <p:val>
                                            <p:strVal val="#ppt_x"/>
                                          </p:val>
                                        </p:tav>
                                        <p:tav tm="100000">
                                          <p:val>
                                            <p:strVal val="#ppt_x"/>
                                          </p:val>
                                        </p:tav>
                                      </p:tavLst>
                                    </p:anim>
                                    <p:anim calcmode="lin" valueType="num">
                                      <p:cBhvr>
                                        <p:cTn id="48" dur="500" fill="hold"/>
                                        <p:tgtEl>
                                          <p:spTgt spid="4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anim calcmode="lin" valueType="num">
                                      <p:cBhvr>
                                        <p:cTn id="52" dur="500" fill="hold"/>
                                        <p:tgtEl>
                                          <p:spTgt spid="46"/>
                                        </p:tgtEl>
                                        <p:attrNameLst>
                                          <p:attrName>ppt_x</p:attrName>
                                        </p:attrNameLst>
                                      </p:cBhvr>
                                      <p:tavLst>
                                        <p:tav tm="0">
                                          <p:val>
                                            <p:strVal val="#ppt_x"/>
                                          </p:val>
                                        </p:tav>
                                        <p:tav tm="100000">
                                          <p:val>
                                            <p:strVal val="#ppt_x"/>
                                          </p:val>
                                        </p:tav>
                                      </p:tavLst>
                                    </p:anim>
                                    <p:anim calcmode="lin" valueType="num">
                                      <p:cBhvr>
                                        <p:cTn id="53" dur="500" fill="hold"/>
                                        <p:tgtEl>
                                          <p:spTgt spid="46"/>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anim calcmode="lin" valueType="num">
                                      <p:cBhvr>
                                        <p:cTn id="57" dur="500" fill="hold"/>
                                        <p:tgtEl>
                                          <p:spTgt spid="43"/>
                                        </p:tgtEl>
                                        <p:attrNameLst>
                                          <p:attrName>ppt_x</p:attrName>
                                        </p:attrNameLst>
                                      </p:cBhvr>
                                      <p:tavLst>
                                        <p:tav tm="0">
                                          <p:val>
                                            <p:strVal val="#ppt_x"/>
                                          </p:val>
                                        </p:tav>
                                        <p:tav tm="100000">
                                          <p:val>
                                            <p:strVal val="#ppt_x"/>
                                          </p:val>
                                        </p:tav>
                                      </p:tavLst>
                                    </p:anim>
                                    <p:anim calcmode="lin" valueType="num">
                                      <p:cBhvr>
                                        <p:cTn id="58" dur="500" fill="hold"/>
                                        <p:tgtEl>
                                          <p:spTgt spid="43"/>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anim calcmode="lin" valueType="num">
                                      <p:cBhvr>
                                        <p:cTn id="62" dur="500" fill="hold"/>
                                        <p:tgtEl>
                                          <p:spTgt spid="44"/>
                                        </p:tgtEl>
                                        <p:attrNameLst>
                                          <p:attrName>ppt_x</p:attrName>
                                        </p:attrNameLst>
                                      </p:cBhvr>
                                      <p:tavLst>
                                        <p:tav tm="0">
                                          <p:val>
                                            <p:strVal val="#ppt_x"/>
                                          </p:val>
                                        </p:tav>
                                        <p:tav tm="100000">
                                          <p:val>
                                            <p:strVal val="#ppt_x"/>
                                          </p:val>
                                        </p:tav>
                                      </p:tavLst>
                                    </p:anim>
                                    <p:anim calcmode="lin" valueType="num">
                                      <p:cBhvr>
                                        <p:cTn id="63" dur="5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animBg="1"/>
      <p:bldP spid="48" grpId="0" animBg="1"/>
      <p:bldP spid="49" grpId="0" animBg="1"/>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KSO_Shape"/>
          <p:cNvSpPr/>
          <p:nvPr/>
        </p:nvSpPr>
        <p:spPr>
          <a:xfrm>
            <a:off x="4759855" y="480973"/>
            <a:ext cx="2503396" cy="3051722"/>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en-US" altLang="zh-CN" dirty="0" smtClean="0">
                <a:solidFill>
                  <a:srgbClr val="FFFFFF"/>
                </a:solidFill>
              </a:rPr>
              <a:t>+-+------------------------------------------------------</a:t>
            </a:r>
            <a:endParaRPr lang="zh-CN" altLang="en-US" dirty="0">
              <a:solidFill>
                <a:srgbClr val="FFFFFF"/>
              </a:solidFill>
            </a:endParaRPr>
          </a:p>
        </p:txBody>
      </p:sp>
      <p:sp>
        <p:nvSpPr>
          <p:cNvPr id="15" name="矩形 14"/>
          <p:cNvSpPr/>
          <p:nvPr/>
        </p:nvSpPr>
        <p:spPr>
          <a:xfrm>
            <a:off x="3783215" y="3829740"/>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16" name="矩形 15"/>
          <p:cNvSpPr/>
          <p:nvPr/>
        </p:nvSpPr>
        <p:spPr>
          <a:xfrm>
            <a:off x="3797237" y="4924089"/>
            <a:ext cx="4535424" cy="523220"/>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17" name="TextBox 4"/>
          <p:cNvSpPr txBox="1">
            <a:spLocks noChangeArrowheads="1"/>
          </p:cNvSpPr>
          <p:nvPr/>
        </p:nvSpPr>
        <p:spPr bwMode="auto">
          <a:xfrm>
            <a:off x="3710063" y="4365747"/>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18" name="矩形 17"/>
          <p:cNvSpPr/>
          <p:nvPr/>
        </p:nvSpPr>
        <p:spPr>
          <a:xfrm>
            <a:off x="4876478" y="559942"/>
            <a:ext cx="2196998" cy="2215991"/>
          </a:xfrm>
          <a:prstGeom prst="rect">
            <a:avLst/>
          </a:prstGeom>
        </p:spPr>
        <p:txBody>
          <a:bodyPr wrap="square">
            <a:spAutoFit/>
          </a:bodyPr>
          <a:lstStyle/>
          <a:p>
            <a:pPr algn="ctr">
              <a:defRPr/>
            </a:pPr>
            <a:r>
              <a:rPr lang="en-US" altLang="zh-CN" sz="13800" dirty="0" smtClean="0">
                <a:solidFill>
                  <a:schemeClr val="accent4"/>
                </a:solidFill>
                <a:latin typeface="Impact" panose="020B0806030902050204" pitchFamily="34" charset="0"/>
              </a:rPr>
              <a:t>01</a:t>
            </a:r>
            <a:endParaRPr lang="zh-CN" altLang="en-US" sz="13800" dirty="0">
              <a:solidFill>
                <a:schemeClr val="accent4"/>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dissolve/>
      </p:transition>
    </mc:Choice>
    <mc:Fallback>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80">
                                          <p:stCondLst>
                                            <p:cond delay="0"/>
                                          </p:stCondLst>
                                        </p:cTn>
                                        <p:tgtEl>
                                          <p:spTgt spid="18"/>
                                        </p:tgtEl>
                                      </p:cBhvr>
                                    </p:animEffect>
                                    <p:anim calcmode="lin" valueType="num">
                                      <p:cBhvr>
                                        <p:cTn id="24"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9" dur="26">
                                          <p:stCondLst>
                                            <p:cond delay="650"/>
                                          </p:stCondLst>
                                        </p:cTn>
                                        <p:tgtEl>
                                          <p:spTgt spid="18"/>
                                        </p:tgtEl>
                                      </p:cBhvr>
                                      <p:to x="100000" y="60000"/>
                                    </p:animScale>
                                    <p:animScale>
                                      <p:cBhvr>
                                        <p:cTn id="30" dur="166" decel="50000">
                                          <p:stCondLst>
                                            <p:cond delay="676"/>
                                          </p:stCondLst>
                                        </p:cTn>
                                        <p:tgtEl>
                                          <p:spTgt spid="18"/>
                                        </p:tgtEl>
                                      </p:cBhvr>
                                      <p:to x="100000" y="100000"/>
                                    </p:animScale>
                                    <p:animScale>
                                      <p:cBhvr>
                                        <p:cTn id="31" dur="26">
                                          <p:stCondLst>
                                            <p:cond delay="1312"/>
                                          </p:stCondLst>
                                        </p:cTn>
                                        <p:tgtEl>
                                          <p:spTgt spid="18"/>
                                        </p:tgtEl>
                                      </p:cBhvr>
                                      <p:to x="100000" y="80000"/>
                                    </p:animScale>
                                    <p:animScale>
                                      <p:cBhvr>
                                        <p:cTn id="32" dur="166" decel="50000">
                                          <p:stCondLst>
                                            <p:cond delay="1338"/>
                                          </p:stCondLst>
                                        </p:cTn>
                                        <p:tgtEl>
                                          <p:spTgt spid="18"/>
                                        </p:tgtEl>
                                      </p:cBhvr>
                                      <p:to x="100000" y="100000"/>
                                    </p:animScale>
                                    <p:animScale>
                                      <p:cBhvr>
                                        <p:cTn id="33" dur="26">
                                          <p:stCondLst>
                                            <p:cond delay="1642"/>
                                          </p:stCondLst>
                                        </p:cTn>
                                        <p:tgtEl>
                                          <p:spTgt spid="18"/>
                                        </p:tgtEl>
                                      </p:cBhvr>
                                      <p:to x="100000" y="90000"/>
                                    </p:animScale>
                                    <p:animScale>
                                      <p:cBhvr>
                                        <p:cTn id="34" dur="166" decel="50000">
                                          <p:stCondLst>
                                            <p:cond delay="1668"/>
                                          </p:stCondLst>
                                        </p:cTn>
                                        <p:tgtEl>
                                          <p:spTgt spid="18"/>
                                        </p:tgtEl>
                                      </p:cBhvr>
                                      <p:to x="100000" y="100000"/>
                                    </p:animScale>
                                    <p:animScale>
                                      <p:cBhvr>
                                        <p:cTn id="35" dur="26">
                                          <p:stCondLst>
                                            <p:cond delay="1808"/>
                                          </p:stCondLst>
                                        </p:cTn>
                                        <p:tgtEl>
                                          <p:spTgt spid="18"/>
                                        </p:tgtEl>
                                      </p:cBhvr>
                                      <p:to x="100000" y="95000"/>
                                    </p:animScale>
                                    <p:animScale>
                                      <p:cBhvr>
                                        <p:cTn id="36" dur="166" decel="50000">
                                          <p:stCondLst>
                                            <p:cond delay="1834"/>
                                          </p:stCondLst>
                                        </p:cTn>
                                        <p:tgtEl>
                                          <p:spTgt spid="1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inVertic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95701" y="2698366"/>
            <a:ext cx="4938792" cy="1446550"/>
          </a:xfrm>
          <a:prstGeom prst="rect">
            <a:avLst/>
          </a:prstGeom>
        </p:spPr>
        <p:txBody>
          <a:bodyPr wrap="square">
            <a:spAutoFit/>
          </a:bodyPr>
          <a:lstStyle/>
          <a:p>
            <a:r>
              <a:rPr lang="zh-CN" altLang="en-US" sz="8800" dirty="0" smtClean="0">
                <a:solidFill>
                  <a:schemeClr val="bg1"/>
                </a:solidFill>
              </a:rPr>
              <a:t>谢谢观赏</a:t>
            </a:r>
            <a:endParaRPr lang="zh-CN" altLang="en-US" sz="8800" dirty="0">
              <a:solidFill>
                <a:schemeClr val="bg1"/>
              </a:solidFill>
            </a:endParaRPr>
          </a:p>
        </p:txBody>
      </p:sp>
      <p:sp>
        <p:nvSpPr>
          <p:cNvPr id="4" name="矩形 3"/>
          <p:cNvSpPr/>
          <p:nvPr/>
        </p:nvSpPr>
        <p:spPr>
          <a:xfrm>
            <a:off x="0" y="2164976"/>
            <a:ext cx="4225627" cy="2528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382963" y="2164975"/>
            <a:ext cx="128137" cy="2528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KSO_Shape"/>
          <p:cNvSpPr/>
          <p:nvPr/>
        </p:nvSpPr>
        <p:spPr>
          <a:xfrm>
            <a:off x="2557580" y="2669044"/>
            <a:ext cx="760239" cy="1263555"/>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8" name="矩形 7"/>
          <p:cNvSpPr/>
          <p:nvPr/>
        </p:nvSpPr>
        <p:spPr>
          <a:xfrm>
            <a:off x="0" y="659818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a:t>
            </a:r>
            <a:r>
              <a:rPr kumimoji="0" lang="en-US" altLang="zh-CN" sz="100" b="0" i="0" u="none" strike="noStrike" kern="0" cap="none" spc="0" normalizeH="0" baseline="0" noProof="0" dirty="0" smtClean="0">
                <a:ln>
                  <a:noFill/>
                </a:ln>
                <a:solidFill>
                  <a:sysClr val="windowText" lastClr="000000"/>
                </a:solidFill>
                <a:effectLst/>
                <a:uLnTx/>
                <a:uFillTx/>
              </a:rPr>
              <a:t>      PPT</a:t>
            </a:r>
            <a:r>
              <a:rPr kumimoji="0" lang="zh-CN" altLang="en-US" sz="100" b="0" i="0" u="none" strike="noStrike" kern="0" cap="none" spc="0" normalizeH="0" baseline="0" noProof="0" dirty="0" smtClean="0">
                <a:ln>
                  <a:noFill/>
                </a:ln>
                <a:solidFill>
                  <a:sysClr val="windowText" lastClr="000000"/>
                </a:solidFill>
                <a:effectLst/>
                <a:uLnTx/>
                <a:uFillTx/>
              </a:rPr>
              <a:t>论坛：</a:t>
            </a:r>
            <a:r>
              <a:rPr kumimoji="0" lang="en-US" altLang="zh-CN" sz="100" b="0" i="0" u="none" strike="noStrike" kern="0" cap="none" spc="0" normalizeH="0" baseline="0" noProof="0" dirty="0" smtClean="0">
                <a:ln>
                  <a:noFill/>
                </a:ln>
                <a:solidFill>
                  <a:sysClr val="windowText" lastClr="000000"/>
                </a:solidFill>
                <a:effectLst/>
                <a:uLnTx/>
                <a:uFillTx/>
              </a:rPr>
              <a:t>www.1ppt.cn</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ea typeface="微软雅黑" panose="020B0503020204020204" pitchFamily="34" charset="-122"/>
              </a:rPr>
              <a:t>/</a:t>
            </a:r>
            <a:r>
              <a:rPr lang="zh-CN" altLang="en-US" sz="1200" kern="0" dirty="0" smtClean="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9"/>
          <p:cNvSpPr>
            <a:spLocks noChangeArrowheads="1"/>
          </p:cNvSpPr>
          <p:nvPr/>
        </p:nvSpPr>
        <p:spPr bwMode="auto">
          <a:xfrm>
            <a:off x="6094575" y="2019300"/>
            <a:ext cx="1012825" cy="1011238"/>
          </a:xfrm>
          <a:prstGeom prst="ellipse">
            <a:avLst/>
          </a:prstGeom>
          <a:solidFill>
            <a:schemeClr val="accent4"/>
          </a:solidFill>
          <a:ln w="9525">
            <a:solidFill>
              <a:schemeClr val="bg1"/>
            </a:solidFill>
            <a:beve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endParaRPr lang="zh-CN" altLang="zh-CN">
              <a:solidFill>
                <a:prstClr val="white"/>
              </a:solidFill>
              <a:latin typeface="Arial" panose="020B0604020202020204" pitchFamily="34" charset="0"/>
              <a:sym typeface="宋体" panose="02010600030101010101" pitchFamily="2" charset="-122"/>
            </a:endParaRPr>
          </a:p>
        </p:txBody>
      </p:sp>
      <p:sp>
        <p:nvSpPr>
          <p:cNvPr id="33" name="Oval 9"/>
          <p:cNvSpPr>
            <a:spLocks noChangeArrowheads="1"/>
          </p:cNvSpPr>
          <p:nvPr/>
        </p:nvSpPr>
        <p:spPr bwMode="auto">
          <a:xfrm>
            <a:off x="4001354" y="1998063"/>
            <a:ext cx="1050925" cy="1033463"/>
          </a:xfrm>
          <a:prstGeom prst="ellipse">
            <a:avLst/>
          </a:prstGeom>
          <a:solidFill>
            <a:schemeClr val="accent4"/>
          </a:solidFill>
          <a:ln w="9525">
            <a:solidFill>
              <a:schemeClr val="bg1"/>
            </a:solidFill>
            <a:beve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endParaRPr lang="zh-CN" altLang="zh-CN">
              <a:solidFill>
                <a:prstClr val="white"/>
              </a:solidFill>
              <a:latin typeface="Arial" panose="020B0604020202020204" pitchFamily="34" charset="0"/>
              <a:sym typeface="宋体" panose="02010600030101010101" pitchFamily="2" charset="-122"/>
            </a:endParaRPr>
          </a:p>
        </p:txBody>
      </p:sp>
      <p:sp>
        <p:nvSpPr>
          <p:cNvPr id="24" name="矩形 23"/>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27" name="TextBox 21"/>
          <p:cNvSpPr txBox="1">
            <a:spLocks noChangeArrowheads="1"/>
          </p:cNvSpPr>
          <p:nvPr/>
        </p:nvSpPr>
        <p:spPr bwMode="auto">
          <a:xfrm>
            <a:off x="1701800" y="1792288"/>
            <a:ext cx="5016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endParaRPr lang="zh-CN" altLang="en-US" sz="1100">
              <a:solidFill>
                <a:prstClr val="white"/>
              </a:solidFill>
              <a:latin typeface="Arial" panose="020B0604020202020204" pitchFamily="34" charset="0"/>
            </a:endParaRPr>
          </a:p>
        </p:txBody>
      </p:sp>
      <p:sp>
        <p:nvSpPr>
          <p:cNvPr id="28" name="矩形 3"/>
          <p:cNvSpPr>
            <a:spLocks noChangeArrowheads="1"/>
          </p:cNvSpPr>
          <p:nvPr/>
        </p:nvSpPr>
        <p:spPr bwMode="auto">
          <a:xfrm>
            <a:off x="3933825" y="355758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29" name="矩形 4"/>
          <p:cNvSpPr>
            <a:spLocks noChangeArrowheads="1"/>
          </p:cNvSpPr>
          <p:nvPr/>
        </p:nvSpPr>
        <p:spPr bwMode="auto">
          <a:xfrm>
            <a:off x="3929063" y="4171950"/>
            <a:ext cx="73961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90000"/>
              </a:lnSpc>
              <a:spcBef>
                <a:spcPts val="1000"/>
              </a:spcBef>
              <a:spcAft>
                <a:spcPct val="0"/>
              </a:spcAft>
              <a:buFont typeface="Arial" panose="020B0604020202020204" pitchFamily="34" charset="0"/>
              <a:buChar char="•"/>
            </a:pPr>
            <a:r>
              <a:rPr lang="zh-CN" altLang="en-US" sz="1600" dirty="0" smtClean="0">
                <a:solidFill>
                  <a:prstClr val="white"/>
                </a:solidFill>
              </a:rPr>
              <a:t>点击</a:t>
            </a:r>
            <a:r>
              <a:rPr lang="zh-CN" altLang="en-US" sz="1600" dirty="0">
                <a:solidFill>
                  <a:prstClr val="white"/>
                </a:solidFill>
              </a:rPr>
              <a:t>输入文字点击输入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a:t>
            </a:r>
            <a:r>
              <a:rPr lang="zh-CN" altLang="en-US" sz="1600" dirty="0" smtClean="0">
                <a:solidFill>
                  <a:prstClr val="white"/>
                </a:solidFill>
              </a:rPr>
              <a:t>文字</a:t>
            </a:r>
            <a:r>
              <a:rPr lang="zh-CN" altLang="en-US" sz="1600" dirty="0">
                <a:solidFill>
                  <a:prstClr val="white"/>
                </a:solidFill>
              </a:rPr>
              <a:t>点击输入文字</a:t>
            </a:r>
            <a:r>
              <a:rPr lang="en-US" altLang="zh-CN" sz="1600" dirty="0" smtClean="0">
                <a:solidFill>
                  <a:prstClr val="white"/>
                </a:solidFill>
              </a:rPr>
              <a:t>.</a:t>
            </a:r>
            <a:endParaRPr lang="en-US" altLang="zh-CN" sz="1600" dirty="0">
              <a:solidFill>
                <a:prstClr val="white"/>
              </a:solidFill>
              <a:latin typeface="微软雅黑" panose="020B0503020204020204" pitchFamily="34" charset="-122"/>
              <a:ea typeface="微软雅黑" panose="020B0503020204020204" pitchFamily="34" charset="-122"/>
            </a:endParaRPr>
          </a:p>
        </p:txBody>
      </p:sp>
      <p:sp>
        <p:nvSpPr>
          <p:cNvPr id="30" name="矩形 5"/>
          <p:cNvSpPr>
            <a:spLocks noChangeArrowheads="1"/>
          </p:cNvSpPr>
          <p:nvPr/>
        </p:nvSpPr>
        <p:spPr bwMode="auto">
          <a:xfrm>
            <a:off x="6261100" y="3597275"/>
            <a:ext cx="18478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1200">
                <a:solidFill>
                  <a:prstClr val="white"/>
                </a:solidFill>
                <a:latin typeface="微软雅黑" panose="020B0503020204020204" pitchFamily="34" charset="-122"/>
                <a:ea typeface="微软雅黑" panose="020B0503020204020204" pitchFamily="34" charset="-122"/>
              </a:rPr>
              <a:t>ADD YOUR TEXT HERE</a:t>
            </a: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32" name="Freeform 6">
            <a:hlinkClick r:id="rId1"/>
          </p:cNvPr>
          <p:cNvSpPr>
            <a:spLocks noEditPoints="1" noChangeArrowheads="1"/>
          </p:cNvSpPr>
          <p:nvPr/>
        </p:nvSpPr>
        <p:spPr bwMode="auto">
          <a:xfrm>
            <a:off x="4256375" y="2218079"/>
            <a:ext cx="607071" cy="63590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grpSp>
        <p:nvGrpSpPr>
          <p:cNvPr id="34" name="组合 10"/>
          <p:cNvGrpSpPr/>
          <p:nvPr/>
        </p:nvGrpSpPr>
        <p:grpSpPr bwMode="auto">
          <a:xfrm>
            <a:off x="8143875" y="2019300"/>
            <a:ext cx="1011238" cy="1011238"/>
            <a:chOff x="0" y="0"/>
            <a:chExt cx="871174" cy="874617"/>
          </a:xfrm>
        </p:grpSpPr>
        <p:sp>
          <p:nvSpPr>
            <p:cNvPr id="35" name="Oval 9"/>
            <p:cNvSpPr>
              <a:spLocks noChangeArrowheads="1"/>
            </p:cNvSpPr>
            <p:nvPr/>
          </p:nvSpPr>
          <p:spPr bwMode="auto">
            <a:xfrm>
              <a:off x="0" y="0"/>
              <a:ext cx="871174" cy="874617"/>
            </a:xfrm>
            <a:prstGeom prst="ellipse">
              <a:avLst/>
            </a:prstGeom>
            <a:solidFill>
              <a:srgbClr val="00B0F0"/>
            </a:solidFill>
            <a:ln w="9525">
              <a:solidFill>
                <a:schemeClr val="bg1"/>
              </a:solidFill>
              <a:beve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endParaRPr lang="zh-CN" altLang="zh-CN">
                <a:solidFill>
                  <a:prstClr val="white"/>
                </a:solidFill>
                <a:latin typeface="Arial" panose="020B0604020202020204" pitchFamily="34" charset="0"/>
                <a:sym typeface="宋体" panose="02010600030101010101" pitchFamily="2" charset="-122"/>
              </a:endParaRPr>
            </a:p>
          </p:txBody>
        </p:sp>
        <p:grpSp>
          <p:nvGrpSpPr>
            <p:cNvPr id="36" name="组合 12"/>
            <p:cNvGrpSpPr/>
            <p:nvPr/>
          </p:nvGrpSpPr>
          <p:grpSpPr bwMode="auto">
            <a:xfrm>
              <a:off x="195874" y="184101"/>
              <a:ext cx="455613" cy="500063"/>
              <a:chOff x="0" y="0"/>
              <a:chExt cx="455613" cy="500063"/>
            </a:xfrm>
          </p:grpSpPr>
          <p:sp>
            <p:nvSpPr>
              <p:cNvPr id="37" name="Freeform 19">
                <a:hlinkClick r:id="rId1"/>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38" name="Freeform 20">
                <a:hlinkClick r:id="rId1"/>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39" name="Freeform 21">
                <a:hlinkClick r:id="rId1"/>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40" name="Rectangle 22">
                <a:hlinkClick r:id="rId1"/>
              </p:cNvPr>
              <p:cNvSpPr>
                <a:spLocks noChangeArrowheads="1"/>
              </p:cNvSpPr>
              <p:nvPr/>
            </p:nvSpPr>
            <p:spPr bwMode="auto">
              <a:xfrm>
                <a:off x="0" y="450850"/>
                <a:ext cx="455613" cy="49213"/>
              </a:xfrm>
              <a:prstGeom prst="rect">
                <a:avLst/>
              </a:pr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endParaRPr lang="zh-CN" altLang="zh-CN">
                  <a:solidFill>
                    <a:prstClr val="white"/>
                  </a:solidFill>
                  <a:latin typeface="宋体" panose="02010600030101010101" pitchFamily="2" charset="-122"/>
                  <a:sym typeface="宋体" panose="02010600030101010101" pitchFamily="2" charset="-122"/>
                </a:endParaRPr>
              </a:p>
            </p:txBody>
          </p:sp>
          <p:sp>
            <p:nvSpPr>
              <p:cNvPr id="41" name="Freeform 23">
                <a:hlinkClick r:id="rId1"/>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grpSp>
      </p:grpSp>
      <p:sp>
        <p:nvSpPr>
          <p:cNvPr id="44" name="Freeform 24">
            <a:hlinkClick r:id="rId1"/>
          </p:cNvPr>
          <p:cNvSpPr>
            <a:spLocks noEditPoints="1" noChangeArrowheads="1"/>
          </p:cNvSpPr>
          <p:nvPr/>
        </p:nvSpPr>
        <p:spPr bwMode="auto">
          <a:xfrm>
            <a:off x="6247919" y="2328522"/>
            <a:ext cx="799156" cy="479060"/>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grpSp>
        <p:nvGrpSpPr>
          <p:cNvPr id="45" name="组合 21"/>
          <p:cNvGrpSpPr/>
          <p:nvPr/>
        </p:nvGrpSpPr>
        <p:grpSpPr bwMode="auto">
          <a:xfrm>
            <a:off x="10066338" y="2019300"/>
            <a:ext cx="1031875" cy="1011238"/>
            <a:chOff x="0" y="0"/>
            <a:chExt cx="871174" cy="874617"/>
          </a:xfrm>
        </p:grpSpPr>
        <p:sp>
          <p:nvSpPr>
            <p:cNvPr id="47" name="Oval 9"/>
            <p:cNvSpPr>
              <a:spLocks noChangeArrowheads="1"/>
            </p:cNvSpPr>
            <p:nvPr/>
          </p:nvSpPr>
          <p:spPr bwMode="auto">
            <a:xfrm>
              <a:off x="0" y="0"/>
              <a:ext cx="871174" cy="874617"/>
            </a:xfrm>
            <a:prstGeom prst="ellipse">
              <a:avLst/>
            </a:prstGeom>
            <a:solidFill>
              <a:srgbClr val="00B0F0"/>
            </a:solidFill>
            <a:ln w="9525">
              <a:solidFill>
                <a:schemeClr val="bg1"/>
              </a:solidFill>
              <a:beve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endParaRPr lang="zh-CN" altLang="zh-CN">
                <a:solidFill>
                  <a:prstClr val="white"/>
                </a:solidFill>
                <a:latin typeface="Arial" panose="020B0604020202020204" pitchFamily="34" charset="0"/>
                <a:sym typeface="宋体" panose="02010600030101010101" pitchFamily="2" charset="-122"/>
              </a:endParaRPr>
            </a:p>
          </p:txBody>
        </p:sp>
        <p:sp>
          <p:nvSpPr>
            <p:cNvPr id="46" name="Freeform 9">
              <a:hlinkClick r:id="rId1"/>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grpSp>
      <p:sp>
        <p:nvSpPr>
          <p:cNvPr id="48" name="矩形 47"/>
          <p:cNvSpPr/>
          <p:nvPr/>
        </p:nvSpPr>
        <p:spPr bwMode="auto">
          <a:xfrm>
            <a:off x="1011208" y="2096293"/>
            <a:ext cx="2046288" cy="3292475"/>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9"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pic>
        <p:nvPicPr>
          <p:cNvPr id="2" name="铃声 - 魔兽世界亡灵序曲.mp3">
            <a:hlinkClick r:id="" action="ppaction://media"/>
          </p:cNvPr>
          <p:cNvPicPr>
            <a:picLocks noChangeAspect="1"/>
          </p:cNvPicPr>
          <p:nvPr>
            <a:audioFile r:link="rId3"/>
            <p:extLst>
              <p:ext uri="{DAA4B4D4-6D71-4841-9C94-3DE7FCFB9230}">
                <p14:media xmlns:p14="http://schemas.microsoft.com/office/powerpoint/2010/main" r:embed="rId4"/>
              </p:ext>
            </p:extLst>
          </p:nvPr>
        </p:nvPicPr>
        <p:blipFill>
          <a:blip r:embed="rId5"/>
          <a:stretch>
            <a:fillRect/>
          </a:stretch>
        </p:blipFill>
        <p:spPr>
          <a:xfrm>
            <a:off x="7227143" y="-609599"/>
            <a:ext cx="609600" cy="609600"/>
          </a:xfrm>
          <a:prstGeom prst="rect">
            <a:avLst/>
          </a:prstGeom>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arn(inVertical)">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circle(in)">
                                      <p:cBhvr>
                                        <p:cTn id="26" dur="20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randombar(horizontal)">
                                      <p:cBhvr>
                                        <p:cTn id="31" dur="500"/>
                                        <p:tgtEl>
                                          <p:spTgt spid="3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randombar(horizontal)">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randombar(horizontal)">
                                      <p:cBhvr>
                                        <p:cTn id="39" dur="500"/>
                                        <p:tgtEl>
                                          <p:spTgt spid="4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randombar(horizontal)">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randombar(horizontal)">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randombar(horizontal)">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heel(1)">
                                      <p:cBhvr>
                                        <p:cTn id="57" dur="2000"/>
                                        <p:tgtEl>
                                          <p:spTgt spid="28"/>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heel(1)">
                                      <p:cBhvr>
                                        <p:cTn id="60" dur="2000"/>
                                        <p:tgtEl>
                                          <p:spTgt spid="30"/>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heel(1)">
                                      <p:cBhvr>
                                        <p:cTn id="63"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64" repeatCount="indefinite" fill="remove" display="0">
                  <p:stCondLst>
                    <p:cond delay="indefinite"/>
                  </p:stCondLst>
                  <p:endCondLst>
                    <p:cond evt="onStopAudio" delay="0">
                      <p:tgtEl>
                        <p:sldTgt/>
                      </p:tgtEl>
                    </p:cond>
                  </p:endCondLst>
                </p:cTn>
                <p:tgtEl>
                  <p:spTgt spid="2"/>
                </p:tgtEl>
              </p:cMediaNode>
            </p:audio>
          </p:childTnLst>
        </p:cTn>
      </p:par>
    </p:tnLst>
    <p:bldLst>
      <p:bldP spid="43" grpId="0" animBg="1"/>
      <p:bldP spid="33" grpId="0" animBg="1"/>
      <p:bldP spid="24" grpId="0" animBg="1"/>
      <p:bldP spid="25" grpId="0" animBg="1"/>
      <p:bldP spid="26" grpId="0" animBg="1"/>
      <p:bldP spid="28" grpId="0"/>
      <p:bldP spid="29" grpId="0"/>
      <p:bldP spid="30" grpId="0"/>
      <p:bldP spid="32" grpId="0" animBg="1"/>
      <p:bldP spid="44" grpId="0" animBg="1"/>
      <p:bldP spid="48" grpId="0" animBg="1"/>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 name="椭圆 1135"/>
          <p:cNvSpPr/>
          <p:nvPr/>
        </p:nvSpPr>
        <p:spPr>
          <a:xfrm>
            <a:off x="1304008" y="1415950"/>
            <a:ext cx="1474396" cy="1474396"/>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7" name="饼形 1136"/>
          <p:cNvSpPr/>
          <p:nvPr/>
        </p:nvSpPr>
        <p:spPr>
          <a:xfrm>
            <a:off x="1304008" y="1415315"/>
            <a:ext cx="1474396" cy="1474396"/>
          </a:xfrm>
          <a:prstGeom prst="pie">
            <a:avLst>
              <a:gd name="adj1" fmla="val 4841131"/>
              <a:gd name="adj2" fmla="val 16200000"/>
            </a:avLst>
          </a:prstGeom>
          <a:solidFill>
            <a:srgbClr val="00B0F0"/>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8" name="椭圆 1137"/>
          <p:cNvSpPr/>
          <p:nvPr/>
        </p:nvSpPr>
        <p:spPr>
          <a:xfrm>
            <a:off x="1443947" y="1555889"/>
            <a:ext cx="1194518" cy="1194518"/>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solidFill>
                  <a:schemeClr val="accent4"/>
                </a:solidFill>
                <a:latin typeface="Impact" panose="020B0806030902050204" pitchFamily="34" charset="0"/>
              </a:rPr>
              <a:t>55 </a:t>
            </a:r>
            <a:r>
              <a:rPr lang="en-US" altLang="zh-CN" sz="2000" dirty="0" smtClean="0">
                <a:solidFill>
                  <a:schemeClr val="accent4"/>
                </a:solidFill>
                <a:latin typeface="Impact" panose="020B0806030902050204" pitchFamily="34" charset="0"/>
              </a:rPr>
              <a:t>%</a:t>
            </a:r>
            <a:endParaRPr lang="zh-CN" altLang="en-US" sz="2000" dirty="0">
              <a:solidFill>
                <a:schemeClr val="accent4"/>
              </a:solidFill>
              <a:latin typeface="Impact" panose="020B0806030902050204" pitchFamily="34" charset="0"/>
            </a:endParaRPr>
          </a:p>
        </p:txBody>
      </p:sp>
      <p:sp>
        <p:nvSpPr>
          <p:cNvPr id="1139" name="椭圆 1138"/>
          <p:cNvSpPr/>
          <p:nvPr/>
        </p:nvSpPr>
        <p:spPr>
          <a:xfrm>
            <a:off x="3958258" y="2168982"/>
            <a:ext cx="1474396" cy="1474396"/>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0" name="饼形 1139"/>
          <p:cNvSpPr/>
          <p:nvPr/>
        </p:nvSpPr>
        <p:spPr>
          <a:xfrm>
            <a:off x="3958258" y="2168982"/>
            <a:ext cx="1474396" cy="1474396"/>
          </a:xfrm>
          <a:prstGeom prst="pie">
            <a:avLst>
              <a:gd name="adj1" fmla="val 7830198"/>
              <a:gd name="adj2" fmla="val 16200000"/>
            </a:avLst>
          </a:prstGeom>
          <a:solidFill>
            <a:srgbClr val="00B0F0"/>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2" name="椭圆 1141"/>
          <p:cNvSpPr/>
          <p:nvPr/>
        </p:nvSpPr>
        <p:spPr>
          <a:xfrm>
            <a:off x="6612507" y="2168982"/>
            <a:ext cx="1474396" cy="1474396"/>
          </a:xfrm>
          <a:prstGeom prst="ellipse">
            <a:avLst/>
          </a:prstGeom>
          <a:solidFill>
            <a:schemeClr val="bg1"/>
          </a:solidFill>
          <a:ln w="9525">
            <a:solidFill>
              <a:srgbClr val="77B9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3" name="饼形 1142"/>
          <p:cNvSpPr/>
          <p:nvPr/>
        </p:nvSpPr>
        <p:spPr>
          <a:xfrm>
            <a:off x="6612507" y="2168982"/>
            <a:ext cx="1474396" cy="1474396"/>
          </a:xfrm>
          <a:prstGeom prst="pie">
            <a:avLst>
              <a:gd name="adj1" fmla="val 12019651"/>
              <a:gd name="adj2" fmla="val 16200000"/>
            </a:avLst>
          </a:prstGeom>
          <a:solidFill>
            <a:srgbClr val="00B0F0"/>
          </a:solidFill>
          <a:ln w="9525">
            <a:solidFill>
              <a:srgbClr val="77B9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5" name="文本框 1144"/>
          <p:cNvSpPr txBox="1"/>
          <p:nvPr/>
        </p:nvSpPr>
        <p:spPr>
          <a:xfrm>
            <a:off x="1304007" y="3173240"/>
            <a:ext cx="1474397" cy="415627"/>
          </a:xfrm>
          <a:prstGeom prst="rect">
            <a:avLst/>
          </a:prstGeom>
          <a:noFill/>
        </p:spPr>
        <p:txBody>
          <a:bodyPr wrap="square" lIns="0" tIns="0" rIns="0" bIns="0" rtlCol="0" anchor="ctr" anchorCtr="0">
            <a:noAutofit/>
          </a:bodyPr>
          <a:lstStyle/>
          <a:p>
            <a:pPr algn="ctr"/>
            <a:r>
              <a:rPr lang="zh-CN" altLang="en-US" sz="1600" b="1" dirty="0">
                <a:solidFill>
                  <a:schemeClr val="accent4"/>
                </a:solidFill>
                <a:latin typeface="微软雅黑" panose="020B0503020204020204" pitchFamily="34" charset="-122"/>
                <a:ea typeface="微软雅黑" panose="020B0503020204020204" pitchFamily="34" charset="-122"/>
              </a:rPr>
              <a:t>添加文字</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1147" name="文本框 1146"/>
          <p:cNvSpPr txBox="1"/>
          <p:nvPr/>
        </p:nvSpPr>
        <p:spPr>
          <a:xfrm>
            <a:off x="3958257" y="3926272"/>
            <a:ext cx="1474397" cy="415627"/>
          </a:xfrm>
          <a:prstGeom prst="rect">
            <a:avLst/>
          </a:prstGeom>
          <a:noFill/>
        </p:spPr>
        <p:txBody>
          <a:bodyPr wrap="square" lIns="0" tIns="0" rIns="0" bIns="0" rtlCol="0" anchor="ctr" anchorCtr="0">
            <a:noAutofit/>
          </a:bodyPr>
          <a:lstStyle/>
          <a:p>
            <a:pPr algn="ctr"/>
            <a:r>
              <a:rPr lang="zh-CN" altLang="en-US" sz="1600" b="1" dirty="0" smtClean="0">
                <a:solidFill>
                  <a:schemeClr val="accent4"/>
                </a:solidFill>
                <a:latin typeface="微软雅黑" panose="020B0503020204020204" pitchFamily="34" charset="-122"/>
                <a:ea typeface="微软雅黑" panose="020B0503020204020204" pitchFamily="34" charset="-122"/>
              </a:rPr>
              <a:t>添加文字</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1148" name="文本框 1147"/>
          <p:cNvSpPr txBox="1"/>
          <p:nvPr/>
        </p:nvSpPr>
        <p:spPr>
          <a:xfrm>
            <a:off x="6612506" y="3926272"/>
            <a:ext cx="1474397" cy="415627"/>
          </a:xfrm>
          <a:prstGeom prst="rect">
            <a:avLst/>
          </a:prstGeom>
          <a:noFill/>
        </p:spPr>
        <p:txBody>
          <a:bodyPr wrap="square" lIns="0" tIns="0" rIns="0" bIns="0" rtlCol="0" anchor="ctr" anchorCtr="0">
            <a:noAutofit/>
          </a:bodyPr>
          <a:lstStyle/>
          <a:p>
            <a:pPr algn="ctr"/>
            <a:r>
              <a:rPr lang="zh-CN" altLang="en-US" sz="1600" b="1" dirty="0" smtClean="0">
                <a:solidFill>
                  <a:schemeClr val="accent4"/>
                </a:solidFill>
                <a:latin typeface="微软雅黑" panose="020B0503020204020204" pitchFamily="34" charset="-122"/>
                <a:ea typeface="微软雅黑" panose="020B0503020204020204" pitchFamily="34" charset="-122"/>
              </a:rPr>
              <a:t>添加文字</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1149" name="椭圆 1148"/>
          <p:cNvSpPr/>
          <p:nvPr/>
        </p:nvSpPr>
        <p:spPr>
          <a:xfrm>
            <a:off x="9266757" y="1415950"/>
            <a:ext cx="1474396" cy="1474396"/>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0" name="饼形 1149"/>
          <p:cNvSpPr/>
          <p:nvPr/>
        </p:nvSpPr>
        <p:spPr>
          <a:xfrm>
            <a:off x="9266757" y="1415950"/>
            <a:ext cx="1474396" cy="1474396"/>
          </a:xfrm>
          <a:prstGeom prst="pie">
            <a:avLst>
              <a:gd name="adj1" fmla="val 14326138"/>
              <a:gd name="adj2" fmla="val 16200000"/>
            </a:avLst>
          </a:prstGeom>
          <a:solidFill>
            <a:srgbClr val="00B0F0"/>
          </a:solidFill>
          <a:ln w="9525">
            <a:solidFill>
              <a:srgbClr val="ECC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2" name="文本框 1151"/>
          <p:cNvSpPr txBox="1"/>
          <p:nvPr/>
        </p:nvSpPr>
        <p:spPr>
          <a:xfrm>
            <a:off x="9266756" y="3173240"/>
            <a:ext cx="1474397" cy="415627"/>
          </a:xfrm>
          <a:prstGeom prst="rect">
            <a:avLst/>
          </a:prstGeom>
          <a:noFill/>
        </p:spPr>
        <p:txBody>
          <a:bodyPr wrap="square" lIns="0" tIns="0" rIns="0" bIns="0" rtlCol="0" anchor="ctr" anchorCtr="0">
            <a:noAutofit/>
          </a:bodyPr>
          <a:lstStyle/>
          <a:p>
            <a:pPr algn="ctr"/>
            <a:r>
              <a:rPr lang="zh-CN" altLang="en-US" sz="1600" b="1" dirty="0" smtClean="0">
                <a:solidFill>
                  <a:schemeClr val="accent4"/>
                </a:solidFill>
                <a:latin typeface="微软雅黑" panose="020B0503020204020204" pitchFamily="34" charset="-122"/>
                <a:ea typeface="微软雅黑" panose="020B0503020204020204" pitchFamily="34" charset="-122"/>
              </a:rPr>
              <a:t>添加文字</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1154" name="TextBox 15"/>
          <p:cNvSpPr txBox="1"/>
          <p:nvPr/>
        </p:nvSpPr>
        <p:spPr>
          <a:xfrm>
            <a:off x="2041205" y="5174594"/>
            <a:ext cx="8043578" cy="923330"/>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55" name="矩形 1154"/>
          <p:cNvSpPr/>
          <p:nvPr/>
        </p:nvSpPr>
        <p:spPr>
          <a:xfrm>
            <a:off x="4253960" y="4476073"/>
            <a:ext cx="3570208" cy="461665"/>
          </a:xfrm>
          <a:prstGeom prst="rect">
            <a:avLst/>
          </a:prstGeom>
        </p:spPr>
        <p:txBody>
          <a:bodyPr wrap="none">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这里输入简单的文字概述</a:t>
            </a:r>
            <a:endParaRPr lang="zh-CN" altLang="en-US" sz="2400" b="1" dirty="0">
              <a:solidFill>
                <a:schemeClr val="accent4"/>
              </a:solidFill>
            </a:endParaRPr>
          </a:p>
        </p:txBody>
      </p:sp>
      <p:sp>
        <p:nvSpPr>
          <p:cNvPr id="20" name="椭圆 19"/>
          <p:cNvSpPr/>
          <p:nvPr/>
        </p:nvSpPr>
        <p:spPr>
          <a:xfrm>
            <a:off x="4098197" y="2308921"/>
            <a:ext cx="1194518" cy="1194518"/>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solidFill>
                  <a:schemeClr val="accent4"/>
                </a:solidFill>
                <a:latin typeface="Impact" panose="020B0806030902050204" pitchFamily="34" charset="0"/>
              </a:rPr>
              <a:t>38 </a:t>
            </a:r>
            <a:r>
              <a:rPr lang="en-US" altLang="zh-CN" sz="2000" dirty="0" smtClean="0">
                <a:solidFill>
                  <a:schemeClr val="accent4"/>
                </a:solidFill>
                <a:latin typeface="Impact" panose="020B0806030902050204" pitchFamily="34" charset="0"/>
              </a:rPr>
              <a:t>%</a:t>
            </a:r>
            <a:endParaRPr lang="zh-CN" altLang="en-US" sz="2000" dirty="0">
              <a:solidFill>
                <a:schemeClr val="accent4"/>
              </a:solidFill>
              <a:latin typeface="Impact" panose="020B0806030902050204" pitchFamily="34" charset="0"/>
            </a:endParaRPr>
          </a:p>
        </p:txBody>
      </p:sp>
      <p:sp>
        <p:nvSpPr>
          <p:cNvPr id="21" name="椭圆 20"/>
          <p:cNvSpPr/>
          <p:nvPr/>
        </p:nvSpPr>
        <p:spPr>
          <a:xfrm>
            <a:off x="6752446" y="2308921"/>
            <a:ext cx="1194518" cy="1194518"/>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solidFill>
                  <a:schemeClr val="accent4"/>
                </a:solidFill>
                <a:latin typeface="Impact" panose="020B0806030902050204" pitchFamily="34" charset="0"/>
              </a:rPr>
              <a:t>15 </a:t>
            </a:r>
            <a:r>
              <a:rPr lang="en-US" altLang="zh-CN" sz="2000" dirty="0" smtClean="0">
                <a:solidFill>
                  <a:schemeClr val="accent4"/>
                </a:solidFill>
                <a:latin typeface="Impact" panose="020B0806030902050204" pitchFamily="34" charset="0"/>
              </a:rPr>
              <a:t>%</a:t>
            </a:r>
            <a:endParaRPr lang="zh-CN" altLang="en-US" sz="2000" dirty="0">
              <a:solidFill>
                <a:schemeClr val="accent4"/>
              </a:solidFill>
              <a:latin typeface="Impact" panose="020B0806030902050204" pitchFamily="34" charset="0"/>
            </a:endParaRPr>
          </a:p>
        </p:txBody>
      </p:sp>
      <p:sp>
        <p:nvSpPr>
          <p:cNvPr id="22" name="椭圆 21"/>
          <p:cNvSpPr/>
          <p:nvPr/>
        </p:nvSpPr>
        <p:spPr>
          <a:xfrm>
            <a:off x="9406696" y="1555889"/>
            <a:ext cx="1194518" cy="1194518"/>
          </a:xfrm>
          <a:prstGeom prst="ellipse">
            <a:avLst/>
          </a:prstGeom>
          <a:solidFill>
            <a:schemeClr val="bg1"/>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solidFill>
                  <a:schemeClr val="accent4"/>
                </a:solidFill>
                <a:latin typeface="Impact" panose="020B0806030902050204" pitchFamily="34" charset="0"/>
              </a:rPr>
              <a:t>7 </a:t>
            </a:r>
            <a:r>
              <a:rPr lang="en-US" altLang="zh-CN" sz="2000" dirty="0" smtClean="0">
                <a:solidFill>
                  <a:schemeClr val="accent4"/>
                </a:solidFill>
                <a:latin typeface="Impact" panose="020B0806030902050204" pitchFamily="34" charset="0"/>
              </a:rPr>
              <a:t>%</a:t>
            </a:r>
            <a:endParaRPr lang="zh-CN" altLang="en-US" sz="2000" dirty="0">
              <a:solidFill>
                <a:schemeClr val="accent4"/>
              </a:solidFill>
              <a:latin typeface="Impact" panose="020B0806030902050204" pitchFamily="34" charset="0"/>
            </a:endParaRPr>
          </a:p>
        </p:txBody>
      </p:sp>
      <p:sp>
        <p:nvSpPr>
          <p:cNvPr id="27" name="矩形 26"/>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30"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inVertical)">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136"/>
                                        </p:tgtEl>
                                        <p:attrNameLst>
                                          <p:attrName>style.visibility</p:attrName>
                                        </p:attrNameLst>
                                      </p:cBhvr>
                                      <p:to>
                                        <p:strVal val="visible"/>
                                      </p:to>
                                    </p:set>
                                    <p:animEffect transition="in" filter="wheel(1)">
                                      <p:cBhvr>
                                        <p:cTn id="26" dur="2000"/>
                                        <p:tgtEl>
                                          <p:spTgt spid="1136"/>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1137"/>
                                        </p:tgtEl>
                                        <p:attrNameLst>
                                          <p:attrName>style.visibility</p:attrName>
                                        </p:attrNameLst>
                                      </p:cBhvr>
                                      <p:to>
                                        <p:strVal val="visible"/>
                                      </p:to>
                                    </p:set>
                                    <p:animEffect transition="in" filter="wheel(1)">
                                      <p:cBhvr>
                                        <p:cTn id="29" dur="2000"/>
                                        <p:tgtEl>
                                          <p:spTgt spid="1137"/>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138"/>
                                        </p:tgtEl>
                                        <p:attrNameLst>
                                          <p:attrName>style.visibility</p:attrName>
                                        </p:attrNameLst>
                                      </p:cBhvr>
                                      <p:to>
                                        <p:strVal val="visible"/>
                                      </p:to>
                                    </p:set>
                                    <p:animEffect transition="in" filter="wheel(1)">
                                      <p:cBhvr>
                                        <p:cTn id="32" dur="2000"/>
                                        <p:tgtEl>
                                          <p:spTgt spid="113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139"/>
                                        </p:tgtEl>
                                        <p:attrNameLst>
                                          <p:attrName>style.visibility</p:attrName>
                                        </p:attrNameLst>
                                      </p:cBhvr>
                                      <p:to>
                                        <p:strVal val="visible"/>
                                      </p:to>
                                    </p:set>
                                    <p:animEffect transition="in" filter="wheel(1)">
                                      <p:cBhvr>
                                        <p:cTn id="37" dur="2000"/>
                                        <p:tgtEl>
                                          <p:spTgt spid="1139"/>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140"/>
                                        </p:tgtEl>
                                        <p:attrNameLst>
                                          <p:attrName>style.visibility</p:attrName>
                                        </p:attrNameLst>
                                      </p:cBhvr>
                                      <p:to>
                                        <p:strVal val="visible"/>
                                      </p:to>
                                    </p:set>
                                    <p:animEffect transition="in" filter="wheel(1)">
                                      <p:cBhvr>
                                        <p:cTn id="40" dur="2000"/>
                                        <p:tgtEl>
                                          <p:spTgt spid="1140"/>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heel(1)">
                                      <p:cBhvr>
                                        <p:cTn id="43" dur="20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142"/>
                                        </p:tgtEl>
                                        <p:attrNameLst>
                                          <p:attrName>style.visibility</p:attrName>
                                        </p:attrNameLst>
                                      </p:cBhvr>
                                      <p:to>
                                        <p:strVal val="visible"/>
                                      </p:to>
                                    </p:set>
                                    <p:animEffect transition="in" filter="wheel(1)">
                                      <p:cBhvr>
                                        <p:cTn id="48" dur="2000"/>
                                        <p:tgtEl>
                                          <p:spTgt spid="1142"/>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1143"/>
                                        </p:tgtEl>
                                        <p:attrNameLst>
                                          <p:attrName>style.visibility</p:attrName>
                                        </p:attrNameLst>
                                      </p:cBhvr>
                                      <p:to>
                                        <p:strVal val="visible"/>
                                      </p:to>
                                    </p:set>
                                    <p:animEffect transition="in" filter="wheel(1)">
                                      <p:cBhvr>
                                        <p:cTn id="51" dur="2000"/>
                                        <p:tgtEl>
                                          <p:spTgt spid="1143"/>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1)">
                                      <p:cBhvr>
                                        <p:cTn id="54" dur="20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1149"/>
                                        </p:tgtEl>
                                        <p:attrNameLst>
                                          <p:attrName>style.visibility</p:attrName>
                                        </p:attrNameLst>
                                      </p:cBhvr>
                                      <p:to>
                                        <p:strVal val="visible"/>
                                      </p:to>
                                    </p:set>
                                    <p:animEffect transition="in" filter="wheel(1)">
                                      <p:cBhvr>
                                        <p:cTn id="59" dur="2000"/>
                                        <p:tgtEl>
                                          <p:spTgt spid="1149"/>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1150"/>
                                        </p:tgtEl>
                                        <p:attrNameLst>
                                          <p:attrName>style.visibility</p:attrName>
                                        </p:attrNameLst>
                                      </p:cBhvr>
                                      <p:to>
                                        <p:strVal val="visible"/>
                                      </p:to>
                                    </p:set>
                                    <p:animEffect transition="in" filter="wheel(1)">
                                      <p:cBhvr>
                                        <p:cTn id="62" dur="2000"/>
                                        <p:tgtEl>
                                          <p:spTgt spid="115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heel(1)">
                                      <p:cBhvr>
                                        <p:cTn id="65" dur="20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52"/>
                                        </p:tgtEl>
                                        <p:attrNameLst>
                                          <p:attrName>style.visibility</p:attrName>
                                        </p:attrNameLst>
                                      </p:cBhvr>
                                      <p:to>
                                        <p:strVal val="visible"/>
                                      </p:to>
                                    </p:set>
                                    <p:animEffect transition="in" filter="fade">
                                      <p:cBhvr>
                                        <p:cTn id="70" dur="1000"/>
                                        <p:tgtEl>
                                          <p:spTgt spid="1152"/>
                                        </p:tgtEl>
                                      </p:cBhvr>
                                    </p:animEffect>
                                    <p:anim calcmode="lin" valueType="num">
                                      <p:cBhvr>
                                        <p:cTn id="71" dur="1000" fill="hold"/>
                                        <p:tgtEl>
                                          <p:spTgt spid="1152"/>
                                        </p:tgtEl>
                                        <p:attrNameLst>
                                          <p:attrName>ppt_x</p:attrName>
                                        </p:attrNameLst>
                                      </p:cBhvr>
                                      <p:tavLst>
                                        <p:tav tm="0">
                                          <p:val>
                                            <p:strVal val="#ppt_x"/>
                                          </p:val>
                                        </p:tav>
                                        <p:tav tm="100000">
                                          <p:val>
                                            <p:strVal val="#ppt_x"/>
                                          </p:val>
                                        </p:tav>
                                      </p:tavLst>
                                    </p:anim>
                                    <p:anim calcmode="lin" valueType="num">
                                      <p:cBhvr>
                                        <p:cTn id="72" dur="1000" fill="hold"/>
                                        <p:tgtEl>
                                          <p:spTgt spid="115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148"/>
                                        </p:tgtEl>
                                        <p:attrNameLst>
                                          <p:attrName>style.visibility</p:attrName>
                                        </p:attrNameLst>
                                      </p:cBhvr>
                                      <p:to>
                                        <p:strVal val="visible"/>
                                      </p:to>
                                    </p:set>
                                    <p:animEffect transition="in" filter="fade">
                                      <p:cBhvr>
                                        <p:cTn id="77" dur="1000"/>
                                        <p:tgtEl>
                                          <p:spTgt spid="1148"/>
                                        </p:tgtEl>
                                      </p:cBhvr>
                                    </p:animEffect>
                                    <p:anim calcmode="lin" valueType="num">
                                      <p:cBhvr>
                                        <p:cTn id="78" dur="1000" fill="hold"/>
                                        <p:tgtEl>
                                          <p:spTgt spid="1148"/>
                                        </p:tgtEl>
                                        <p:attrNameLst>
                                          <p:attrName>ppt_x</p:attrName>
                                        </p:attrNameLst>
                                      </p:cBhvr>
                                      <p:tavLst>
                                        <p:tav tm="0">
                                          <p:val>
                                            <p:strVal val="#ppt_x"/>
                                          </p:val>
                                        </p:tav>
                                        <p:tav tm="100000">
                                          <p:val>
                                            <p:strVal val="#ppt_x"/>
                                          </p:val>
                                        </p:tav>
                                      </p:tavLst>
                                    </p:anim>
                                    <p:anim calcmode="lin" valueType="num">
                                      <p:cBhvr>
                                        <p:cTn id="79" dur="1000" fill="hold"/>
                                        <p:tgtEl>
                                          <p:spTgt spid="114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147"/>
                                        </p:tgtEl>
                                        <p:attrNameLst>
                                          <p:attrName>style.visibility</p:attrName>
                                        </p:attrNameLst>
                                      </p:cBhvr>
                                      <p:to>
                                        <p:strVal val="visible"/>
                                      </p:to>
                                    </p:set>
                                    <p:animEffect transition="in" filter="fade">
                                      <p:cBhvr>
                                        <p:cTn id="84" dur="1000"/>
                                        <p:tgtEl>
                                          <p:spTgt spid="1147"/>
                                        </p:tgtEl>
                                      </p:cBhvr>
                                    </p:animEffect>
                                    <p:anim calcmode="lin" valueType="num">
                                      <p:cBhvr>
                                        <p:cTn id="85" dur="1000" fill="hold"/>
                                        <p:tgtEl>
                                          <p:spTgt spid="1147"/>
                                        </p:tgtEl>
                                        <p:attrNameLst>
                                          <p:attrName>ppt_x</p:attrName>
                                        </p:attrNameLst>
                                      </p:cBhvr>
                                      <p:tavLst>
                                        <p:tav tm="0">
                                          <p:val>
                                            <p:strVal val="#ppt_x"/>
                                          </p:val>
                                        </p:tav>
                                        <p:tav tm="100000">
                                          <p:val>
                                            <p:strVal val="#ppt_x"/>
                                          </p:val>
                                        </p:tav>
                                      </p:tavLst>
                                    </p:anim>
                                    <p:anim calcmode="lin" valueType="num">
                                      <p:cBhvr>
                                        <p:cTn id="86" dur="1000" fill="hold"/>
                                        <p:tgtEl>
                                          <p:spTgt spid="114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145"/>
                                        </p:tgtEl>
                                        <p:attrNameLst>
                                          <p:attrName>style.visibility</p:attrName>
                                        </p:attrNameLst>
                                      </p:cBhvr>
                                      <p:to>
                                        <p:strVal val="visible"/>
                                      </p:to>
                                    </p:set>
                                    <p:animEffect transition="in" filter="fade">
                                      <p:cBhvr>
                                        <p:cTn id="91" dur="1000"/>
                                        <p:tgtEl>
                                          <p:spTgt spid="1145"/>
                                        </p:tgtEl>
                                      </p:cBhvr>
                                    </p:animEffect>
                                    <p:anim calcmode="lin" valueType="num">
                                      <p:cBhvr>
                                        <p:cTn id="92" dur="1000" fill="hold"/>
                                        <p:tgtEl>
                                          <p:spTgt spid="1145"/>
                                        </p:tgtEl>
                                        <p:attrNameLst>
                                          <p:attrName>ppt_x</p:attrName>
                                        </p:attrNameLst>
                                      </p:cBhvr>
                                      <p:tavLst>
                                        <p:tav tm="0">
                                          <p:val>
                                            <p:strVal val="#ppt_x"/>
                                          </p:val>
                                        </p:tav>
                                        <p:tav tm="100000">
                                          <p:val>
                                            <p:strVal val="#ppt_x"/>
                                          </p:val>
                                        </p:tav>
                                      </p:tavLst>
                                    </p:anim>
                                    <p:anim calcmode="lin" valueType="num">
                                      <p:cBhvr>
                                        <p:cTn id="93" dur="1000" fill="hold"/>
                                        <p:tgtEl>
                                          <p:spTgt spid="1145"/>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155"/>
                                        </p:tgtEl>
                                        <p:attrNameLst>
                                          <p:attrName>style.visibility</p:attrName>
                                        </p:attrNameLst>
                                      </p:cBhvr>
                                      <p:to>
                                        <p:strVal val="visible"/>
                                      </p:to>
                                    </p:set>
                                    <p:animEffect transition="in" filter="fade">
                                      <p:cBhvr>
                                        <p:cTn id="98" dur="500"/>
                                        <p:tgtEl>
                                          <p:spTgt spid="115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154"/>
                                        </p:tgtEl>
                                        <p:attrNameLst>
                                          <p:attrName>style.visibility</p:attrName>
                                        </p:attrNameLst>
                                      </p:cBhvr>
                                      <p:to>
                                        <p:strVal val="visible"/>
                                      </p:to>
                                    </p:set>
                                    <p:animEffect transition="in" filter="fade">
                                      <p:cBhvr>
                                        <p:cTn id="101" dur="500"/>
                                        <p:tgtEl>
                                          <p:spTgt spid="1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 grpId="0" animBg="1"/>
      <p:bldP spid="1137" grpId="0" bldLvl="0" animBg="1"/>
      <p:bldP spid="1138" grpId="0" animBg="1"/>
      <p:bldP spid="1139" grpId="0" animBg="1"/>
      <p:bldP spid="1140" grpId="0" animBg="1"/>
      <p:bldP spid="1142" grpId="0" animBg="1"/>
      <p:bldP spid="1143" grpId="0" animBg="1"/>
      <p:bldP spid="1145" grpId="0"/>
      <p:bldP spid="1147" grpId="0"/>
      <p:bldP spid="1148" grpId="0"/>
      <p:bldP spid="1149" grpId="0" animBg="1"/>
      <p:bldP spid="1150" grpId="0" animBg="1"/>
      <p:bldP spid="1152" grpId="0"/>
      <p:bldP spid="1154" grpId="0"/>
      <p:bldP spid="1155" grpId="0"/>
      <p:bldP spid="20" grpId="0" animBg="1"/>
      <p:bldP spid="21" grpId="0" animBg="1"/>
      <p:bldP spid="22" grpId="0" animBg="1"/>
      <p:bldP spid="27" grpId="0" animBg="1"/>
      <p:bldP spid="28" grpId="0" animBg="1"/>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10428"/>
          <p:cNvSpPr>
            <a:spLocks noEditPoints="1"/>
          </p:cNvSpPr>
          <p:nvPr/>
        </p:nvSpPr>
        <p:spPr bwMode="auto">
          <a:xfrm rot="16200000">
            <a:off x="1548433" y="1655792"/>
            <a:ext cx="2328574" cy="2174252"/>
          </a:xfrm>
          <a:custGeom>
            <a:avLst/>
            <a:gdLst>
              <a:gd name="T0" fmla="*/ 107 w 165"/>
              <a:gd name="T1" fmla="*/ 12 h 154"/>
              <a:gd name="T2" fmla="*/ 87 w 165"/>
              <a:gd name="T3" fmla="*/ 0 h 154"/>
              <a:gd name="T4" fmla="*/ 89 w 165"/>
              <a:gd name="T5" fmla="*/ 15 h 154"/>
              <a:gd name="T6" fmla="*/ 89 w 165"/>
              <a:gd name="T7" fmla="*/ 15 h 154"/>
              <a:gd name="T8" fmla="*/ 17 w 165"/>
              <a:gd name="T9" fmla="*/ 46 h 154"/>
              <a:gd name="T10" fmla="*/ 12 w 165"/>
              <a:gd name="T11" fmla="*/ 48 h 154"/>
              <a:gd name="T12" fmla="*/ 7 w 165"/>
              <a:gd name="T13" fmla="*/ 45 h 154"/>
              <a:gd name="T14" fmla="*/ 12 w 165"/>
              <a:gd name="T15" fmla="*/ 48 h 154"/>
              <a:gd name="T16" fmla="*/ 150 w 165"/>
              <a:gd name="T17" fmla="*/ 45 h 154"/>
              <a:gd name="T18" fmla="*/ 152 w 165"/>
              <a:gd name="T19" fmla="*/ 82 h 154"/>
              <a:gd name="T20" fmla="*/ 149 w 165"/>
              <a:gd name="T21" fmla="*/ 87 h 154"/>
              <a:gd name="T22" fmla="*/ 132 w 165"/>
              <a:gd name="T23" fmla="*/ 131 h 154"/>
              <a:gd name="T24" fmla="*/ 145 w 165"/>
              <a:gd name="T25" fmla="*/ 100 h 154"/>
              <a:gd name="T26" fmla="*/ 146 w 165"/>
              <a:gd name="T27" fmla="*/ 73 h 154"/>
              <a:gd name="T28" fmla="*/ 113 w 165"/>
              <a:gd name="T29" fmla="*/ 18 h 154"/>
              <a:gd name="T30" fmla="*/ 97 w 165"/>
              <a:gd name="T31" fmla="*/ 17 h 154"/>
              <a:gd name="T32" fmla="*/ 98 w 165"/>
              <a:gd name="T33" fmla="*/ 22 h 154"/>
              <a:gd name="T34" fmla="*/ 69 w 165"/>
              <a:gd name="T35" fmla="*/ 21 h 154"/>
              <a:gd name="T36" fmla="*/ 31 w 165"/>
              <a:gd name="T37" fmla="*/ 27 h 154"/>
              <a:gd name="T38" fmla="*/ 23 w 165"/>
              <a:gd name="T39" fmla="*/ 40 h 154"/>
              <a:gd name="T40" fmla="*/ 15 w 165"/>
              <a:gd name="T41" fmla="*/ 65 h 154"/>
              <a:gd name="T42" fmla="*/ 14 w 165"/>
              <a:gd name="T43" fmla="*/ 63 h 154"/>
              <a:gd name="T44" fmla="*/ 13 w 165"/>
              <a:gd name="T45" fmla="*/ 96 h 154"/>
              <a:gd name="T46" fmla="*/ 12 w 165"/>
              <a:gd name="T47" fmla="*/ 112 h 154"/>
              <a:gd name="T48" fmla="*/ 87 w 165"/>
              <a:gd name="T49" fmla="*/ 151 h 154"/>
              <a:gd name="T50" fmla="*/ 117 w 165"/>
              <a:gd name="T51" fmla="*/ 144 h 154"/>
              <a:gd name="T52" fmla="*/ 132 w 165"/>
              <a:gd name="T53" fmla="*/ 131 h 154"/>
              <a:gd name="T54" fmla="*/ 35 w 165"/>
              <a:gd name="T55" fmla="*/ 29 h 154"/>
              <a:gd name="T56" fmla="*/ 31 w 165"/>
              <a:gd name="T57" fmla="*/ 37 h 154"/>
              <a:gd name="T58" fmla="*/ 84 w 165"/>
              <a:gd name="T59" fmla="*/ 30 h 154"/>
              <a:gd name="T60" fmla="*/ 101 w 165"/>
              <a:gd name="T61" fmla="*/ 34 h 154"/>
              <a:gd name="T62" fmla="*/ 101 w 165"/>
              <a:gd name="T63" fmla="*/ 34 h 154"/>
              <a:gd name="T64" fmla="*/ 102 w 165"/>
              <a:gd name="T65" fmla="*/ 43 h 154"/>
              <a:gd name="T66" fmla="*/ 110 w 165"/>
              <a:gd name="T67" fmla="*/ 32 h 154"/>
              <a:gd name="T68" fmla="*/ 110 w 165"/>
              <a:gd name="T69" fmla="*/ 32 h 154"/>
              <a:gd name="T70" fmla="*/ 162 w 165"/>
              <a:gd name="T71" fmla="*/ 86 h 154"/>
              <a:gd name="T72" fmla="*/ 158 w 165"/>
              <a:gd name="T73" fmla="*/ 100 h 154"/>
              <a:gd name="T74" fmla="*/ 158 w 165"/>
              <a:gd name="T75" fmla="*/ 100 h 154"/>
              <a:gd name="T76" fmla="*/ 149 w 165"/>
              <a:gd name="T77" fmla="*/ 115 h 154"/>
              <a:gd name="T78" fmla="*/ 141 w 165"/>
              <a:gd name="T79" fmla="*/ 1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54">
                <a:moveTo>
                  <a:pt x="92" y="6"/>
                </a:moveTo>
                <a:cubicBezTo>
                  <a:pt x="99" y="6"/>
                  <a:pt x="101" y="11"/>
                  <a:pt x="107" y="12"/>
                </a:cubicBezTo>
                <a:cubicBezTo>
                  <a:pt x="106" y="10"/>
                  <a:pt x="108" y="10"/>
                  <a:pt x="108" y="9"/>
                </a:cubicBezTo>
                <a:cubicBezTo>
                  <a:pt x="99" y="8"/>
                  <a:pt x="96" y="1"/>
                  <a:pt x="87" y="0"/>
                </a:cubicBezTo>
                <a:cubicBezTo>
                  <a:pt x="87" y="4"/>
                  <a:pt x="93" y="2"/>
                  <a:pt x="92" y="6"/>
                </a:cubicBezTo>
                <a:close/>
                <a:moveTo>
                  <a:pt x="89" y="15"/>
                </a:moveTo>
                <a:cubicBezTo>
                  <a:pt x="92" y="15"/>
                  <a:pt x="95" y="20"/>
                  <a:pt x="97" y="17"/>
                </a:cubicBezTo>
                <a:cubicBezTo>
                  <a:pt x="94" y="16"/>
                  <a:pt x="91" y="13"/>
                  <a:pt x="89" y="15"/>
                </a:cubicBezTo>
                <a:close/>
                <a:moveTo>
                  <a:pt x="20" y="32"/>
                </a:moveTo>
                <a:cubicBezTo>
                  <a:pt x="19" y="36"/>
                  <a:pt x="14" y="43"/>
                  <a:pt x="17" y="46"/>
                </a:cubicBezTo>
                <a:cubicBezTo>
                  <a:pt x="19" y="43"/>
                  <a:pt x="21" y="36"/>
                  <a:pt x="20" y="32"/>
                </a:cubicBezTo>
                <a:close/>
                <a:moveTo>
                  <a:pt x="12" y="48"/>
                </a:moveTo>
                <a:cubicBezTo>
                  <a:pt x="11" y="48"/>
                  <a:pt x="11" y="47"/>
                  <a:pt x="11" y="45"/>
                </a:cubicBezTo>
                <a:cubicBezTo>
                  <a:pt x="9" y="43"/>
                  <a:pt x="10" y="45"/>
                  <a:pt x="7" y="45"/>
                </a:cubicBezTo>
                <a:cubicBezTo>
                  <a:pt x="7" y="43"/>
                  <a:pt x="7" y="41"/>
                  <a:pt x="6" y="40"/>
                </a:cubicBezTo>
                <a:cubicBezTo>
                  <a:pt x="0" y="45"/>
                  <a:pt x="8" y="54"/>
                  <a:pt x="12" y="48"/>
                </a:cubicBezTo>
                <a:close/>
                <a:moveTo>
                  <a:pt x="151" y="52"/>
                </a:moveTo>
                <a:cubicBezTo>
                  <a:pt x="152" y="51"/>
                  <a:pt x="151" y="47"/>
                  <a:pt x="150" y="45"/>
                </a:cubicBezTo>
                <a:cubicBezTo>
                  <a:pt x="151" y="48"/>
                  <a:pt x="148" y="50"/>
                  <a:pt x="151" y="52"/>
                </a:cubicBezTo>
                <a:close/>
                <a:moveTo>
                  <a:pt x="152" y="82"/>
                </a:moveTo>
                <a:cubicBezTo>
                  <a:pt x="149" y="82"/>
                  <a:pt x="149" y="82"/>
                  <a:pt x="149" y="82"/>
                </a:cubicBezTo>
                <a:cubicBezTo>
                  <a:pt x="149" y="85"/>
                  <a:pt x="151" y="86"/>
                  <a:pt x="149" y="87"/>
                </a:cubicBezTo>
                <a:cubicBezTo>
                  <a:pt x="152" y="87"/>
                  <a:pt x="151" y="84"/>
                  <a:pt x="152" y="82"/>
                </a:cubicBezTo>
                <a:close/>
                <a:moveTo>
                  <a:pt x="132" y="131"/>
                </a:moveTo>
                <a:cubicBezTo>
                  <a:pt x="138" y="122"/>
                  <a:pt x="141" y="110"/>
                  <a:pt x="148" y="102"/>
                </a:cubicBezTo>
                <a:cubicBezTo>
                  <a:pt x="147" y="101"/>
                  <a:pt x="145" y="101"/>
                  <a:pt x="145" y="100"/>
                </a:cubicBezTo>
                <a:cubicBezTo>
                  <a:pt x="148" y="89"/>
                  <a:pt x="145" y="79"/>
                  <a:pt x="147" y="69"/>
                </a:cubicBezTo>
                <a:cubicBezTo>
                  <a:pt x="144" y="69"/>
                  <a:pt x="148" y="72"/>
                  <a:pt x="146" y="73"/>
                </a:cubicBezTo>
                <a:cubicBezTo>
                  <a:pt x="140" y="66"/>
                  <a:pt x="144" y="50"/>
                  <a:pt x="136" y="45"/>
                </a:cubicBezTo>
                <a:cubicBezTo>
                  <a:pt x="133" y="31"/>
                  <a:pt x="122" y="26"/>
                  <a:pt x="113" y="18"/>
                </a:cubicBezTo>
                <a:cubicBezTo>
                  <a:pt x="113" y="23"/>
                  <a:pt x="121" y="25"/>
                  <a:pt x="119" y="30"/>
                </a:cubicBezTo>
                <a:cubicBezTo>
                  <a:pt x="112" y="26"/>
                  <a:pt x="108" y="15"/>
                  <a:pt x="97" y="17"/>
                </a:cubicBezTo>
                <a:cubicBezTo>
                  <a:pt x="102" y="19"/>
                  <a:pt x="96" y="19"/>
                  <a:pt x="95" y="19"/>
                </a:cubicBezTo>
                <a:cubicBezTo>
                  <a:pt x="96" y="20"/>
                  <a:pt x="100" y="22"/>
                  <a:pt x="98" y="22"/>
                </a:cubicBezTo>
                <a:cubicBezTo>
                  <a:pt x="87" y="15"/>
                  <a:pt x="68" y="25"/>
                  <a:pt x="58" y="24"/>
                </a:cubicBezTo>
                <a:cubicBezTo>
                  <a:pt x="62" y="22"/>
                  <a:pt x="66" y="22"/>
                  <a:pt x="69" y="21"/>
                </a:cubicBezTo>
                <a:cubicBezTo>
                  <a:pt x="63" y="17"/>
                  <a:pt x="52" y="17"/>
                  <a:pt x="47" y="22"/>
                </a:cubicBezTo>
                <a:cubicBezTo>
                  <a:pt x="41" y="14"/>
                  <a:pt x="36" y="29"/>
                  <a:pt x="31" y="27"/>
                </a:cubicBezTo>
                <a:cubicBezTo>
                  <a:pt x="35" y="30"/>
                  <a:pt x="27" y="38"/>
                  <a:pt x="26" y="43"/>
                </a:cubicBezTo>
                <a:cubicBezTo>
                  <a:pt x="25" y="42"/>
                  <a:pt x="25" y="40"/>
                  <a:pt x="23" y="40"/>
                </a:cubicBezTo>
                <a:cubicBezTo>
                  <a:pt x="19" y="48"/>
                  <a:pt x="17" y="56"/>
                  <a:pt x="17" y="66"/>
                </a:cubicBezTo>
                <a:cubicBezTo>
                  <a:pt x="16" y="66"/>
                  <a:pt x="16" y="65"/>
                  <a:pt x="15" y="65"/>
                </a:cubicBezTo>
                <a:cubicBezTo>
                  <a:pt x="13" y="66"/>
                  <a:pt x="18" y="68"/>
                  <a:pt x="14" y="69"/>
                </a:cubicBezTo>
                <a:cubicBezTo>
                  <a:pt x="12" y="67"/>
                  <a:pt x="16" y="65"/>
                  <a:pt x="14" y="63"/>
                </a:cubicBezTo>
                <a:cubicBezTo>
                  <a:pt x="12" y="65"/>
                  <a:pt x="13" y="57"/>
                  <a:pt x="12" y="56"/>
                </a:cubicBezTo>
                <a:cubicBezTo>
                  <a:pt x="10" y="68"/>
                  <a:pt x="11" y="83"/>
                  <a:pt x="13" y="96"/>
                </a:cubicBezTo>
                <a:cubicBezTo>
                  <a:pt x="11" y="97"/>
                  <a:pt x="11" y="95"/>
                  <a:pt x="9" y="95"/>
                </a:cubicBezTo>
                <a:cubicBezTo>
                  <a:pt x="10" y="101"/>
                  <a:pt x="12" y="105"/>
                  <a:pt x="12" y="112"/>
                </a:cubicBezTo>
                <a:cubicBezTo>
                  <a:pt x="20" y="125"/>
                  <a:pt x="33" y="133"/>
                  <a:pt x="43" y="145"/>
                </a:cubicBezTo>
                <a:cubicBezTo>
                  <a:pt x="55" y="149"/>
                  <a:pt x="72" y="151"/>
                  <a:pt x="87" y="151"/>
                </a:cubicBezTo>
                <a:cubicBezTo>
                  <a:pt x="97" y="154"/>
                  <a:pt x="109" y="146"/>
                  <a:pt x="117" y="141"/>
                </a:cubicBezTo>
                <a:cubicBezTo>
                  <a:pt x="117" y="142"/>
                  <a:pt x="115" y="144"/>
                  <a:pt x="117" y="144"/>
                </a:cubicBezTo>
                <a:cubicBezTo>
                  <a:pt x="124" y="140"/>
                  <a:pt x="132" y="137"/>
                  <a:pt x="136" y="129"/>
                </a:cubicBezTo>
                <a:cubicBezTo>
                  <a:pt x="134" y="129"/>
                  <a:pt x="133" y="132"/>
                  <a:pt x="132" y="131"/>
                </a:cubicBezTo>
                <a:close/>
                <a:moveTo>
                  <a:pt x="31" y="37"/>
                </a:moveTo>
                <a:cubicBezTo>
                  <a:pt x="31" y="33"/>
                  <a:pt x="33" y="31"/>
                  <a:pt x="35" y="29"/>
                </a:cubicBezTo>
                <a:cubicBezTo>
                  <a:pt x="36" y="29"/>
                  <a:pt x="36" y="30"/>
                  <a:pt x="37" y="30"/>
                </a:cubicBezTo>
                <a:cubicBezTo>
                  <a:pt x="36" y="33"/>
                  <a:pt x="35" y="36"/>
                  <a:pt x="31" y="37"/>
                </a:cubicBezTo>
                <a:close/>
                <a:moveTo>
                  <a:pt x="77" y="30"/>
                </a:moveTo>
                <a:cubicBezTo>
                  <a:pt x="79" y="29"/>
                  <a:pt x="82" y="29"/>
                  <a:pt x="84" y="30"/>
                </a:cubicBezTo>
                <a:cubicBezTo>
                  <a:pt x="83" y="33"/>
                  <a:pt x="80" y="30"/>
                  <a:pt x="77" y="30"/>
                </a:cubicBezTo>
                <a:close/>
                <a:moveTo>
                  <a:pt x="101" y="34"/>
                </a:moveTo>
                <a:cubicBezTo>
                  <a:pt x="94" y="34"/>
                  <a:pt x="91" y="30"/>
                  <a:pt x="87" y="25"/>
                </a:cubicBezTo>
                <a:cubicBezTo>
                  <a:pt x="94" y="27"/>
                  <a:pt x="97" y="27"/>
                  <a:pt x="101" y="34"/>
                </a:cubicBezTo>
                <a:close/>
                <a:moveTo>
                  <a:pt x="89" y="31"/>
                </a:moveTo>
                <a:cubicBezTo>
                  <a:pt x="95" y="33"/>
                  <a:pt x="98" y="38"/>
                  <a:pt x="102" y="43"/>
                </a:cubicBezTo>
                <a:cubicBezTo>
                  <a:pt x="98" y="39"/>
                  <a:pt x="92" y="36"/>
                  <a:pt x="89" y="31"/>
                </a:cubicBezTo>
                <a:close/>
                <a:moveTo>
                  <a:pt x="110" y="32"/>
                </a:moveTo>
                <a:cubicBezTo>
                  <a:pt x="107" y="32"/>
                  <a:pt x="105" y="30"/>
                  <a:pt x="103" y="29"/>
                </a:cubicBezTo>
                <a:cubicBezTo>
                  <a:pt x="106" y="27"/>
                  <a:pt x="110" y="29"/>
                  <a:pt x="110" y="32"/>
                </a:cubicBezTo>
                <a:close/>
                <a:moveTo>
                  <a:pt x="164" y="77"/>
                </a:moveTo>
                <a:cubicBezTo>
                  <a:pt x="162" y="79"/>
                  <a:pt x="163" y="83"/>
                  <a:pt x="162" y="86"/>
                </a:cubicBezTo>
                <a:cubicBezTo>
                  <a:pt x="165" y="84"/>
                  <a:pt x="164" y="79"/>
                  <a:pt x="164" y="77"/>
                </a:cubicBezTo>
                <a:close/>
                <a:moveTo>
                  <a:pt x="158" y="100"/>
                </a:moveTo>
                <a:cubicBezTo>
                  <a:pt x="158" y="96"/>
                  <a:pt x="162" y="93"/>
                  <a:pt x="160" y="89"/>
                </a:cubicBezTo>
                <a:cubicBezTo>
                  <a:pt x="160" y="93"/>
                  <a:pt x="156" y="97"/>
                  <a:pt x="158" y="100"/>
                </a:cubicBezTo>
                <a:close/>
                <a:moveTo>
                  <a:pt x="141" y="125"/>
                </a:moveTo>
                <a:cubicBezTo>
                  <a:pt x="147" y="126"/>
                  <a:pt x="149" y="121"/>
                  <a:pt x="149" y="115"/>
                </a:cubicBezTo>
                <a:cubicBezTo>
                  <a:pt x="154" y="113"/>
                  <a:pt x="158" y="103"/>
                  <a:pt x="157" y="101"/>
                </a:cubicBezTo>
                <a:cubicBezTo>
                  <a:pt x="152" y="110"/>
                  <a:pt x="147" y="118"/>
                  <a:pt x="141" y="125"/>
                </a:cubicBezTo>
                <a:close/>
              </a:path>
            </a:pathLst>
          </a:custGeom>
          <a:solidFill>
            <a:srgbClr val="00B0F0"/>
          </a:solidFill>
          <a:ln>
            <a:noFill/>
          </a:ln>
        </p:spPr>
        <p:txBody>
          <a:bodyPr vert="horz" wrap="square" lIns="91440" tIns="45720" rIns="91440" bIns="45720" numCol="1" anchor="ctr" anchorCtr="0" compatLnSpc="1"/>
          <a:lstStyle/>
          <a:p>
            <a:pPr algn="ctr"/>
            <a:endParaRPr lang="zh-CN" altLang="en-US" sz="4000" dirty="0">
              <a:solidFill>
                <a:schemeClr val="bg1"/>
              </a:solidFill>
              <a:latin typeface="+mj-ea"/>
              <a:ea typeface="+mj-ea"/>
            </a:endParaRPr>
          </a:p>
        </p:txBody>
      </p:sp>
      <p:pic>
        <p:nvPicPr>
          <p:cNvPr id="45" name="图片 44"/>
          <p:cNvPicPr>
            <a:picLocks noChangeAspect="1"/>
          </p:cNvPicPr>
          <p:nvPr/>
        </p:nvPicPr>
        <p:blipFill rotWithShape="1">
          <a:blip r:embed="rId1" cstate="screen"/>
          <a:srcRect/>
          <a:stretch>
            <a:fillRect/>
          </a:stretch>
        </p:blipFill>
        <p:spPr>
          <a:xfrm>
            <a:off x="1970085" y="1950466"/>
            <a:ext cx="1692000" cy="1692000"/>
          </a:xfrm>
          <a:custGeom>
            <a:avLst/>
            <a:gdLst>
              <a:gd name="connsiteX0" fmla="*/ 845991 w 1692000"/>
              <a:gd name="connsiteY0" fmla="*/ 0 h 1692000"/>
              <a:gd name="connsiteX1" fmla="*/ 846009 w 1692000"/>
              <a:gd name="connsiteY1" fmla="*/ 0 h 1692000"/>
              <a:gd name="connsiteX2" fmla="*/ 932499 w 1692000"/>
              <a:gd name="connsiteY2" fmla="*/ 4368 h 1692000"/>
              <a:gd name="connsiteX3" fmla="*/ 1692000 w 1692000"/>
              <a:gd name="connsiteY3" fmla="*/ 846000 h 1692000"/>
              <a:gd name="connsiteX4" fmla="*/ 846000 w 1692000"/>
              <a:gd name="connsiteY4" fmla="*/ 1692000 h 1692000"/>
              <a:gd name="connsiteX5" fmla="*/ 0 w 1692000"/>
              <a:gd name="connsiteY5" fmla="*/ 846000 h 1692000"/>
              <a:gd name="connsiteX6" fmla="*/ 759502 w 1692000"/>
              <a:gd name="connsiteY6" fmla="*/ 4368 h 16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2000" h="1692000">
                <a:moveTo>
                  <a:pt x="845991" y="0"/>
                </a:moveTo>
                <a:lnTo>
                  <a:pt x="846009" y="0"/>
                </a:lnTo>
                <a:lnTo>
                  <a:pt x="932499" y="4368"/>
                </a:lnTo>
                <a:cubicBezTo>
                  <a:pt x="1359099" y="47691"/>
                  <a:pt x="1692000" y="407969"/>
                  <a:pt x="1692000" y="846000"/>
                </a:cubicBezTo>
                <a:cubicBezTo>
                  <a:pt x="1692000" y="1313233"/>
                  <a:pt x="1313233" y="1692000"/>
                  <a:pt x="846000" y="1692000"/>
                </a:cubicBezTo>
                <a:cubicBezTo>
                  <a:pt x="378767" y="1692000"/>
                  <a:pt x="0" y="1313233"/>
                  <a:pt x="0" y="846000"/>
                </a:cubicBezTo>
                <a:cubicBezTo>
                  <a:pt x="0" y="407969"/>
                  <a:pt x="332901" y="47691"/>
                  <a:pt x="759502" y="4368"/>
                </a:cubicBezTo>
                <a:close/>
              </a:path>
            </a:pathLst>
          </a:custGeom>
        </p:spPr>
      </p:pic>
      <p:sp>
        <p:nvSpPr>
          <p:cNvPr id="46" name="Freeform 10428"/>
          <p:cNvSpPr>
            <a:spLocks noEditPoints="1"/>
          </p:cNvSpPr>
          <p:nvPr/>
        </p:nvSpPr>
        <p:spPr bwMode="auto">
          <a:xfrm rot="16200000">
            <a:off x="8314993" y="1655792"/>
            <a:ext cx="2328574" cy="2174252"/>
          </a:xfrm>
          <a:custGeom>
            <a:avLst/>
            <a:gdLst>
              <a:gd name="T0" fmla="*/ 107 w 165"/>
              <a:gd name="T1" fmla="*/ 12 h 154"/>
              <a:gd name="T2" fmla="*/ 87 w 165"/>
              <a:gd name="T3" fmla="*/ 0 h 154"/>
              <a:gd name="T4" fmla="*/ 89 w 165"/>
              <a:gd name="T5" fmla="*/ 15 h 154"/>
              <a:gd name="T6" fmla="*/ 89 w 165"/>
              <a:gd name="T7" fmla="*/ 15 h 154"/>
              <a:gd name="T8" fmla="*/ 17 w 165"/>
              <a:gd name="T9" fmla="*/ 46 h 154"/>
              <a:gd name="T10" fmla="*/ 12 w 165"/>
              <a:gd name="T11" fmla="*/ 48 h 154"/>
              <a:gd name="T12" fmla="*/ 7 w 165"/>
              <a:gd name="T13" fmla="*/ 45 h 154"/>
              <a:gd name="T14" fmla="*/ 12 w 165"/>
              <a:gd name="T15" fmla="*/ 48 h 154"/>
              <a:gd name="T16" fmla="*/ 150 w 165"/>
              <a:gd name="T17" fmla="*/ 45 h 154"/>
              <a:gd name="T18" fmla="*/ 152 w 165"/>
              <a:gd name="T19" fmla="*/ 82 h 154"/>
              <a:gd name="T20" fmla="*/ 149 w 165"/>
              <a:gd name="T21" fmla="*/ 87 h 154"/>
              <a:gd name="T22" fmla="*/ 132 w 165"/>
              <a:gd name="T23" fmla="*/ 131 h 154"/>
              <a:gd name="T24" fmla="*/ 145 w 165"/>
              <a:gd name="T25" fmla="*/ 100 h 154"/>
              <a:gd name="T26" fmla="*/ 146 w 165"/>
              <a:gd name="T27" fmla="*/ 73 h 154"/>
              <a:gd name="T28" fmla="*/ 113 w 165"/>
              <a:gd name="T29" fmla="*/ 18 h 154"/>
              <a:gd name="T30" fmla="*/ 97 w 165"/>
              <a:gd name="T31" fmla="*/ 17 h 154"/>
              <a:gd name="T32" fmla="*/ 98 w 165"/>
              <a:gd name="T33" fmla="*/ 22 h 154"/>
              <a:gd name="T34" fmla="*/ 69 w 165"/>
              <a:gd name="T35" fmla="*/ 21 h 154"/>
              <a:gd name="T36" fmla="*/ 31 w 165"/>
              <a:gd name="T37" fmla="*/ 27 h 154"/>
              <a:gd name="T38" fmla="*/ 23 w 165"/>
              <a:gd name="T39" fmla="*/ 40 h 154"/>
              <a:gd name="T40" fmla="*/ 15 w 165"/>
              <a:gd name="T41" fmla="*/ 65 h 154"/>
              <a:gd name="T42" fmla="*/ 14 w 165"/>
              <a:gd name="T43" fmla="*/ 63 h 154"/>
              <a:gd name="T44" fmla="*/ 13 w 165"/>
              <a:gd name="T45" fmla="*/ 96 h 154"/>
              <a:gd name="T46" fmla="*/ 12 w 165"/>
              <a:gd name="T47" fmla="*/ 112 h 154"/>
              <a:gd name="T48" fmla="*/ 87 w 165"/>
              <a:gd name="T49" fmla="*/ 151 h 154"/>
              <a:gd name="T50" fmla="*/ 117 w 165"/>
              <a:gd name="T51" fmla="*/ 144 h 154"/>
              <a:gd name="T52" fmla="*/ 132 w 165"/>
              <a:gd name="T53" fmla="*/ 131 h 154"/>
              <a:gd name="T54" fmla="*/ 35 w 165"/>
              <a:gd name="T55" fmla="*/ 29 h 154"/>
              <a:gd name="T56" fmla="*/ 31 w 165"/>
              <a:gd name="T57" fmla="*/ 37 h 154"/>
              <a:gd name="T58" fmla="*/ 84 w 165"/>
              <a:gd name="T59" fmla="*/ 30 h 154"/>
              <a:gd name="T60" fmla="*/ 101 w 165"/>
              <a:gd name="T61" fmla="*/ 34 h 154"/>
              <a:gd name="T62" fmla="*/ 101 w 165"/>
              <a:gd name="T63" fmla="*/ 34 h 154"/>
              <a:gd name="T64" fmla="*/ 102 w 165"/>
              <a:gd name="T65" fmla="*/ 43 h 154"/>
              <a:gd name="T66" fmla="*/ 110 w 165"/>
              <a:gd name="T67" fmla="*/ 32 h 154"/>
              <a:gd name="T68" fmla="*/ 110 w 165"/>
              <a:gd name="T69" fmla="*/ 32 h 154"/>
              <a:gd name="T70" fmla="*/ 162 w 165"/>
              <a:gd name="T71" fmla="*/ 86 h 154"/>
              <a:gd name="T72" fmla="*/ 158 w 165"/>
              <a:gd name="T73" fmla="*/ 100 h 154"/>
              <a:gd name="T74" fmla="*/ 158 w 165"/>
              <a:gd name="T75" fmla="*/ 100 h 154"/>
              <a:gd name="T76" fmla="*/ 149 w 165"/>
              <a:gd name="T77" fmla="*/ 115 h 154"/>
              <a:gd name="T78" fmla="*/ 141 w 165"/>
              <a:gd name="T79" fmla="*/ 1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54">
                <a:moveTo>
                  <a:pt x="92" y="6"/>
                </a:moveTo>
                <a:cubicBezTo>
                  <a:pt x="99" y="6"/>
                  <a:pt x="101" y="11"/>
                  <a:pt x="107" y="12"/>
                </a:cubicBezTo>
                <a:cubicBezTo>
                  <a:pt x="106" y="10"/>
                  <a:pt x="108" y="10"/>
                  <a:pt x="108" y="9"/>
                </a:cubicBezTo>
                <a:cubicBezTo>
                  <a:pt x="99" y="8"/>
                  <a:pt x="96" y="1"/>
                  <a:pt x="87" y="0"/>
                </a:cubicBezTo>
                <a:cubicBezTo>
                  <a:pt x="87" y="4"/>
                  <a:pt x="93" y="2"/>
                  <a:pt x="92" y="6"/>
                </a:cubicBezTo>
                <a:close/>
                <a:moveTo>
                  <a:pt x="89" y="15"/>
                </a:moveTo>
                <a:cubicBezTo>
                  <a:pt x="92" y="15"/>
                  <a:pt x="95" y="20"/>
                  <a:pt x="97" y="17"/>
                </a:cubicBezTo>
                <a:cubicBezTo>
                  <a:pt x="94" y="16"/>
                  <a:pt x="91" y="13"/>
                  <a:pt x="89" y="15"/>
                </a:cubicBezTo>
                <a:close/>
                <a:moveTo>
                  <a:pt x="20" y="32"/>
                </a:moveTo>
                <a:cubicBezTo>
                  <a:pt x="19" y="36"/>
                  <a:pt x="14" y="43"/>
                  <a:pt x="17" y="46"/>
                </a:cubicBezTo>
                <a:cubicBezTo>
                  <a:pt x="19" y="43"/>
                  <a:pt x="21" y="36"/>
                  <a:pt x="20" y="32"/>
                </a:cubicBezTo>
                <a:close/>
                <a:moveTo>
                  <a:pt x="12" y="48"/>
                </a:moveTo>
                <a:cubicBezTo>
                  <a:pt x="11" y="48"/>
                  <a:pt x="11" y="47"/>
                  <a:pt x="11" y="45"/>
                </a:cubicBezTo>
                <a:cubicBezTo>
                  <a:pt x="9" y="43"/>
                  <a:pt x="10" y="45"/>
                  <a:pt x="7" y="45"/>
                </a:cubicBezTo>
                <a:cubicBezTo>
                  <a:pt x="7" y="43"/>
                  <a:pt x="7" y="41"/>
                  <a:pt x="6" y="40"/>
                </a:cubicBezTo>
                <a:cubicBezTo>
                  <a:pt x="0" y="45"/>
                  <a:pt x="8" y="54"/>
                  <a:pt x="12" y="48"/>
                </a:cubicBezTo>
                <a:close/>
                <a:moveTo>
                  <a:pt x="151" y="52"/>
                </a:moveTo>
                <a:cubicBezTo>
                  <a:pt x="152" y="51"/>
                  <a:pt x="151" y="47"/>
                  <a:pt x="150" y="45"/>
                </a:cubicBezTo>
                <a:cubicBezTo>
                  <a:pt x="151" y="48"/>
                  <a:pt x="148" y="50"/>
                  <a:pt x="151" y="52"/>
                </a:cubicBezTo>
                <a:close/>
                <a:moveTo>
                  <a:pt x="152" y="82"/>
                </a:moveTo>
                <a:cubicBezTo>
                  <a:pt x="149" y="82"/>
                  <a:pt x="149" y="82"/>
                  <a:pt x="149" y="82"/>
                </a:cubicBezTo>
                <a:cubicBezTo>
                  <a:pt x="149" y="85"/>
                  <a:pt x="151" y="86"/>
                  <a:pt x="149" y="87"/>
                </a:cubicBezTo>
                <a:cubicBezTo>
                  <a:pt x="152" y="87"/>
                  <a:pt x="151" y="84"/>
                  <a:pt x="152" y="82"/>
                </a:cubicBezTo>
                <a:close/>
                <a:moveTo>
                  <a:pt x="132" y="131"/>
                </a:moveTo>
                <a:cubicBezTo>
                  <a:pt x="138" y="122"/>
                  <a:pt x="141" y="110"/>
                  <a:pt x="148" y="102"/>
                </a:cubicBezTo>
                <a:cubicBezTo>
                  <a:pt x="147" y="101"/>
                  <a:pt x="145" y="101"/>
                  <a:pt x="145" y="100"/>
                </a:cubicBezTo>
                <a:cubicBezTo>
                  <a:pt x="148" y="89"/>
                  <a:pt x="145" y="79"/>
                  <a:pt x="147" y="69"/>
                </a:cubicBezTo>
                <a:cubicBezTo>
                  <a:pt x="144" y="69"/>
                  <a:pt x="148" y="72"/>
                  <a:pt x="146" y="73"/>
                </a:cubicBezTo>
                <a:cubicBezTo>
                  <a:pt x="140" y="66"/>
                  <a:pt x="144" y="50"/>
                  <a:pt x="136" y="45"/>
                </a:cubicBezTo>
                <a:cubicBezTo>
                  <a:pt x="133" y="31"/>
                  <a:pt x="122" y="26"/>
                  <a:pt x="113" y="18"/>
                </a:cubicBezTo>
                <a:cubicBezTo>
                  <a:pt x="113" y="23"/>
                  <a:pt x="121" y="25"/>
                  <a:pt x="119" y="30"/>
                </a:cubicBezTo>
                <a:cubicBezTo>
                  <a:pt x="112" y="26"/>
                  <a:pt x="108" y="15"/>
                  <a:pt x="97" y="17"/>
                </a:cubicBezTo>
                <a:cubicBezTo>
                  <a:pt x="102" y="19"/>
                  <a:pt x="96" y="19"/>
                  <a:pt x="95" y="19"/>
                </a:cubicBezTo>
                <a:cubicBezTo>
                  <a:pt x="96" y="20"/>
                  <a:pt x="100" y="22"/>
                  <a:pt x="98" y="22"/>
                </a:cubicBezTo>
                <a:cubicBezTo>
                  <a:pt x="87" y="15"/>
                  <a:pt x="68" y="25"/>
                  <a:pt x="58" y="24"/>
                </a:cubicBezTo>
                <a:cubicBezTo>
                  <a:pt x="62" y="22"/>
                  <a:pt x="66" y="22"/>
                  <a:pt x="69" y="21"/>
                </a:cubicBezTo>
                <a:cubicBezTo>
                  <a:pt x="63" y="17"/>
                  <a:pt x="52" y="17"/>
                  <a:pt x="47" y="22"/>
                </a:cubicBezTo>
                <a:cubicBezTo>
                  <a:pt x="41" y="14"/>
                  <a:pt x="36" y="29"/>
                  <a:pt x="31" y="27"/>
                </a:cubicBezTo>
                <a:cubicBezTo>
                  <a:pt x="35" y="30"/>
                  <a:pt x="27" y="38"/>
                  <a:pt x="26" y="43"/>
                </a:cubicBezTo>
                <a:cubicBezTo>
                  <a:pt x="25" y="42"/>
                  <a:pt x="25" y="40"/>
                  <a:pt x="23" y="40"/>
                </a:cubicBezTo>
                <a:cubicBezTo>
                  <a:pt x="19" y="48"/>
                  <a:pt x="17" y="56"/>
                  <a:pt x="17" y="66"/>
                </a:cubicBezTo>
                <a:cubicBezTo>
                  <a:pt x="16" y="66"/>
                  <a:pt x="16" y="65"/>
                  <a:pt x="15" y="65"/>
                </a:cubicBezTo>
                <a:cubicBezTo>
                  <a:pt x="13" y="66"/>
                  <a:pt x="18" y="68"/>
                  <a:pt x="14" y="69"/>
                </a:cubicBezTo>
                <a:cubicBezTo>
                  <a:pt x="12" y="67"/>
                  <a:pt x="16" y="65"/>
                  <a:pt x="14" y="63"/>
                </a:cubicBezTo>
                <a:cubicBezTo>
                  <a:pt x="12" y="65"/>
                  <a:pt x="13" y="57"/>
                  <a:pt x="12" y="56"/>
                </a:cubicBezTo>
                <a:cubicBezTo>
                  <a:pt x="10" y="68"/>
                  <a:pt x="11" y="83"/>
                  <a:pt x="13" y="96"/>
                </a:cubicBezTo>
                <a:cubicBezTo>
                  <a:pt x="11" y="97"/>
                  <a:pt x="11" y="95"/>
                  <a:pt x="9" y="95"/>
                </a:cubicBezTo>
                <a:cubicBezTo>
                  <a:pt x="10" y="101"/>
                  <a:pt x="12" y="105"/>
                  <a:pt x="12" y="112"/>
                </a:cubicBezTo>
                <a:cubicBezTo>
                  <a:pt x="20" y="125"/>
                  <a:pt x="33" y="133"/>
                  <a:pt x="43" y="145"/>
                </a:cubicBezTo>
                <a:cubicBezTo>
                  <a:pt x="55" y="149"/>
                  <a:pt x="72" y="151"/>
                  <a:pt x="87" y="151"/>
                </a:cubicBezTo>
                <a:cubicBezTo>
                  <a:pt x="97" y="154"/>
                  <a:pt x="109" y="146"/>
                  <a:pt x="117" y="141"/>
                </a:cubicBezTo>
                <a:cubicBezTo>
                  <a:pt x="117" y="142"/>
                  <a:pt x="115" y="144"/>
                  <a:pt x="117" y="144"/>
                </a:cubicBezTo>
                <a:cubicBezTo>
                  <a:pt x="124" y="140"/>
                  <a:pt x="132" y="137"/>
                  <a:pt x="136" y="129"/>
                </a:cubicBezTo>
                <a:cubicBezTo>
                  <a:pt x="134" y="129"/>
                  <a:pt x="133" y="132"/>
                  <a:pt x="132" y="131"/>
                </a:cubicBezTo>
                <a:close/>
                <a:moveTo>
                  <a:pt x="31" y="37"/>
                </a:moveTo>
                <a:cubicBezTo>
                  <a:pt x="31" y="33"/>
                  <a:pt x="33" y="31"/>
                  <a:pt x="35" y="29"/>
                </a:cubicBezTo>
                <a:cubicBezTo>
                  <a:pt x="36" y="29"/>
                  <a:pt x="36" y="30"/>
                  <a:pt x="37" y="30"/>
                </a:cubicBezTo>
                <a:cubicBezTo>
                  <a:pt x="36" y="33"/>
                  <a:pt x="35" y="36"/>
                  <a:pt x="31" y="37"/>
                </a:cubicBezTo>
                <a:close/>
                <a:moveTo>
                  <a:pt x="77" y="30"/>
                </a:moveTo>
                <a:cubicBezTo>
                  <a:pt x="79" y="29"/>
                  <a:pt x="82" y="29"/>
                  <a:pt x="84" y="30"/>
                </a:cubicBezTo>
                <a:cubicBezTo>
                  <a:pt x="83" y="33"/>
                  <a:pt x="80" y="30"/>
                  <a:pt x="77" y="30"/>
                </a:cubicBezTo>
                <a:close/>
                <a:moveTo>
                  <a:pt x="101" y="34"/>
                </a:moveTo>
                <a:cubicBezTo>
                  <a:pt x="94" y="34"/>
                  <a:pt x="91" y="30"/>
                  <a:pt x="87" y="25"/>
                </a:cubicBezTo>
                <a:cubicBezTo>
                  <a:pt x="94" y="27"/>
                  <a:pt x="97" y="27"/>
                  <a:pt x="101" y="34"/>
                </a:cubicBezTo>
                <a:close/>
                <a:moveTo>
                  <a:pt x="89" y="31"/>
                </a:moveTo>
                <a:cubicBezTo>
                  <a:pt x="95" y="33"/>
                  <a:pt x="98" y="38"/>
                  <a:pt x="102" y="43"/>
                </a:cubicBezTo>
                <a:cubicBezTo>
                  <a:pt x="98" y="39"/>
                  <a:pt x="92" y="36"/>
                  <a:pt x="89" y="31"/>
                </a:cubicBezTo>
                <a:close/>
                <a:moveTo>
                  <a:pt x="110" y="32"/>
                </a:moveTo>
                <a:cubicBezTo>
                  <a:pt x="107" y="32"/>
                  <a:pt x="105" y="30"/>
                  <a:pt x="103" y="29"/>
                </a:cubicBezTo>
                <a:cubicBezTo>
                  <a:pt x="106" y="27"/>
                  <a:pt x="110" y="29"/>
                  <a:pt x="110" y="32"/>
                </a:cubicBezTo>
                <a:close/>
                <a:moveTo>
                  <a:pt x="164" y="77"/>
                </a:moveTo>
                <a:cubicBezTo>
                  <a:pt x="162" y="79"/>
                  <a:pt x="163" y="83"/>
                  <a:pt x="162" y="86"/>
                </a:cubicBezTo>
                <a:cubicBezTo>
                  <a:pt x="165" y="84"/>
                  <a:pt x="164" y="79"/>
                  <a:pt x="164" y="77"/>
                </a:cubicBezTo>
                <a:close/>
                <a:moveTo>
                  <a:pt x="158" y="100"/>
                </a:moveTo>
                <a:cubicBezTo>
                  <a:pt x="158" y="96"/>
                  <a:pt x="162" y="93"/>
                  <a:pt x="160" y="89"/>
                </a:cubicBezTo>
                <a:cubicBezTo>
                  <a:pt x="160" y="93"/>
                  <a:pt x="156" y="97"/>
                  <a:pt x="158" y="100"/>
                </a:cubicBezTo>
                <a:close/>
                <a:moveTo>
                  <a:pt x="141" y="125"/>
                </a:moveTo>
                <a:cubicBezTo>
                  <a:pt x="147" y="126"/>
                  <a:pt x="149" y="121"/>
                  <a:pt x="149" y="115"/>
                </a:cubicBezTo>
                <a:cubicBezTo>
                  <a:pt x="154" y="113"/>
                  <a:pt x="158" y="103"/>
                  <a:pt x="157" y="101"/>
                </a:cubicBezTo>
                <a:cubicBezTo>
                  <a:pt x="152" y="110"/>
                  <a:pt x="147" y="118"/>
                  <a:pt x="141" y="125"/>
                </a:cubicBezTo>
                <a:close/>
              </a:path>
            </a:pathLst>
          </a:custGeom>
          <a:solidFill>
            <a:srgbClr val="00B0F0"/>
          </a:solidFill>
          <a:ln>
            <a:noFill/>
          </a:ln>
        </p:spPr>
        <p:txBody>
          <a:bodyPr vert="horz" wrap="square" lIns="91440" tIns="45720" rIns="91440" bIns="45720" numCol="1" anchor="ctr" anchorCtr="0" compatLnSpc="1"/>
          <a:lstStyle/>
          <a:p>
            <a:pPr algn="ctr"/>
            <a:endParaRPr lang="zh-CN" altLang="en-US" sz="4000" dirty="0">
              <a:solidFill>
                <a:schemeClr val="bg1"/>
              </a:solidFill>
              <a:latin typeface="+mj-ea"/>
              <a:ea typeface="+mj-ea"/>
            </a:endParaRPr>
          </a:p>
        </p:txBody>
      </p:sp>
      <p:pic>
        <p:nvPicPr>
          <p:cNvPr id="47" name="图片 46"/>
          <p:cNvPicPr/>
          <p:nvPr/>
        </p:nvPicPr>
        <p:blipFill>
          <a:blip r:embed="rId2" cstate="screen"/>
          <a:srcRect/>
          <a:stretch>
            <a:fillRect/>
          </a:stretch>
        </p:blipFill>
        <p:spPr>
          <a:xfrm>
            <a:off x="8736645" y="1950466"/>
            <a:ext cx="1692000" cy="1692000"/>
          </a:xfrm>
          <a:custGeom>
            <a:avLst/>
            <a:gdLst>
              <a:gd name="connsiteX0" fmla="*/ 1963549 w 3927098"/>
              <a:gd name="connsiteY0" fmla="*/ 0 h 3927098"/>
              <a:gd name="connsiteX1" fmla="*/ 3927098 w 3927098"/>
              <a:gd name="connsiteY1" fmla="*/ 1963549 h 3927098"/>
              <a:gd name="connsiteX2" fmla="*/ 1963549 w 3927098"/>
              <a:gd name="connsiteY2" fmla="*/ 3927098 h 3927098"/>
              <a:gd name="connsiteX3" fmla="*/ 0 w 3927098"/>
              <a:gd name="connsiteY3" fmla="*/ 1963549 h 3927098"/>
              <a:gd name="connsiteX4" fmla="*/ 1963549 w 3927098"/>
              <a:gd name="connsiteY4" fmla="*/ 0 h 3927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098" h="3927098">
                <a:moveTo>
                  <a:pt x="1963549" y="0"/>
                </a:moveTo>
                <a:cubicBezTo>
                  <a:pt x="3047987" y="0"/>
                  <a:pt x="3927098" y="879111"/>
                  <a:pt x="3927098" y="1963549"/>
                </a:cubicBezTo>
                <a:cubicBezTo>
                  <a:pt x="3927098" y="3047987"/>
                  <a:pt x="3047987" y="3927098"/>
                  <a:pt x="1963549" y="3927098"/>
                </a:cubicBezTo>
                <a:cubicBezTo>
                  <a:pt x="879111" y="3927098"/>
                  <a:pt x="0" y="3047987"/>
                  <a:pt x="0" y="1963549"/>
                </a:cubicBezTo>
                <a:cubicBezTo>
                  <a:pt x="0" y="879111"/>
                  <a:pt x="879111" y="0"/>
                  <a:pt x="1963549" y="0"/>
                </a:cubicBezTo>
                <a:close/>
              </a:path>
            </a:pathLst>
          </a:custGeom>
          <a:noFill/>
          <a:ln>
            <a:noFill/>
          </a:ln>
          <a:effectLst/>
        </p:spPr>
      </p:pic>
      <p:sp>
        <p:nvSpPr>
          <p:cNvPr id="48" name="Freeform 10428"/>
          <p:cNvSpPr>
            <a:spLocks noEditPoints="1"/>
          </p:cNvSpPr>
          <p:nvPr/>
        </p:nvSpPr>
        <p:spPr bwMode="auto">
          <a:xfrm rot="16200000">
            <a:off x="4931713" y="1655792"/>
            <a:ext cx="2328574" cy="2174252"/>
          </a:xfrm>
          <a:custGeom>
            <a:avLst/>
            <a:gdLst>
              <a:gd name="T0" fmla="*/ 107 w 165"/>
              <a:gd name="T1" fmla="*/ 12 h 154"/>
              <a:gd name="T2" fmla="*/ 87 w 165"/>
              <a:gd name="T3" fmla="*/ 0 h 154"/>
              <a:gd name="T4" fmla="*/ 89 w 165"/>
              <a:gd name="T5" fmla="*/ 15 h 154"/>
              <a:gd name="T6" fmla="*/ 89 w 165"/>
              <a:gd name="T7" fmla="*/ 15 h 154"/>
              <a:gd name="T8" fmla="*/ 17 w 165"/>
              <a:gd name="T9" fmla="*/ 46 h 154"/>
              <a:gd name="T10" fmla="*/ 12 w 165"/>
              <a:gd name="T11" fmla="*/ 48 h 154"/>
              <a:gd name="T12" fmla="*/ 7 w 165"/>
              <a:gd name="T13" fmla="*/ 45 h 154"/>
              <a:gd name="T14" fmla="*/ 12 w 165"/>
              <a:gd name="T15" fmla="*/ 48 h 154"/>
              <a:gd name="T16" fmla="*/ 150 w 165"/>
              <a:gd name="T17" fmla="*/ 45 h 154"/>
              <a:gd name="T18" fmla="*/ 152 w 165"/>
              <a:gd name="T19" fmla="*/ 82 h 154"/>
              <a:gd name="T20" fmla="*/ 149 w 165"/>
              <a:gd name="T21" fmla="*/ 87 h 154"/>
              <a:gd name="T22" fmla="*/ 132 w 165"/>
              <a:gd name="T23" fmla="*/ 131 h 154"/>
              <a:gd name="T24" fmla="*/ 145 w 165"/>
              <a:gd name="T25" fmla="*/ 100 h 154"/>
              <a:gd name="T26" fmla="*/ 146 w 165"/>
              <a:gd name="T27" fmla="*/ 73 h 154"/>
              <a:gd name="T28" fmla="*/ 113 w 165"/>
              <a:gd name="T29" fmla="*/ 18 h 154"/>
              <a:gd name="T30" fmla="*/ 97 w 165"/>
              <a:gd name="T31" fmla="*/ 17 h 154"/>
              <a:gd name="T32" fmla="*/ 98 w 165"/>
              <a:gd name="T33" fmla="*/ 22 h 154"/>
              <a:gd name="T34" fmla="*/ 69 w 165"/>
              <a:gd name="T35" fmla="*/ 21 h 154"/>
              <a:gd name="T36" fmla="*/ 31 w 165"/>
              <a:gd name="T37" fmla="*/ 27 h 154"/>
              <a:gd name="T38" fmla="*/ 23 w 165"/>
              <a:gd name="T39" fmla="*/ 40 h 154"/>
              <a:gd name="T40" fmla="*/ 15 w 165"/>
              <a:gd name="T41" fmla="*/ 65 h 154"/>
              <a:gd name="T42" fmla="*/ 14 w 165"/>
              <a:gd name="T43" fmla="*/ 63 h 154"/>
              <a:gd name="T44" fmla="*/ 13 w 165"/>
              <a:gd name="T45" fmla="*/ 96 h 154"/>
              <a:gd name="T46" fmla="*/ 12 w 165"/>
              <a:gd name="T47" fmla="*/ 112 h 154"/>
              <a:gd name="T48" fmla="*/ 87 w 165"/>
              <a:gd name="T49" fmla="*/ 151 h 154"/>
              <a:gd name="T50" fmla="*/ 117 w 165"/>
              <a:gd name="T51" fmla="*/ 144 h 154"/>
              <a:gd name="T52" fmla="*/ 132 w 165"/>
              <a:gd name="T53" fmla="*/ 131 h 154"/>
              <a:gd name="T54" fmla="*/ 35 w 165"/>
              <a:gd name="T55" fmla="*/ 29 h 154"/>
              <a:gd name="T56" fmla="*/ 31 w 165"/>
              <a:gd name="T57" fmla="*/ 37 h 154"/>
              <a:gd name="T58" fmla="*/ 84 w 165"/>
              <a:gd name="T59" fmla="*/ 30 h 154"/>
              <a:gd name="T60" fmla="*/ 101 w 165"/>
              <a:gd name="T61" fmla="*/ 34 h 154"/>
              <a:gd name="T62" fmla="*/ 101 w 165"/>
              <a:gd name="T63" fmla="*/ 34 h 154"/>
              <a:gd name="T64" fmla="*/ 102 w 165"/>
              <a:gd name="T65" fmla="*/ 43 h 154"/>
              <a:gd name="T66" fmla="*/ 110 w 165"/>
              <a:gd name="T67" fmla="*/ 32 h 154"/>
              <a:gd name="T68" fmla="*/ 110 w 165"/>
              <a:gd name="T69" fmla="*/ 32 h 154"/>
              <a:gd name="T70" fmla="*/ 162 w 165"/>
              <a:gd name="T71" fmla="*/ 86 h 154"/>
              <a:gd name="T72" fmla="*/ 158 w 165"/>
              <a:gd name="T73" fmla="*/ 100 h 154"/>
              <a:gd name="T74" fmla="*/ 158 w 165"/>
              <a:gd name="T75" fmla="*/ 100 h 154"/>
              <a:gd name="T76" fmla="*/ 149 w 165"/>
              <a:gd name="T77" fmla="*/ 115 h 154"/>
              <a:gd name="T78" fmla="*/ 141 w 165"/>
              <a:gd name="T79" fmla="*/ 1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54">
                <a:moveTo>
                  <a:pt x="92" y="6"/>
                </a:moveTo>
                <a:cubicBezTo>
                  <a:pt x="99" y="6"/>
                  <a:pt x="101" y="11"/>
                  <a:pt x="107" y="12"/>
                </a:cubicBezTo>
                <a:cubicBezTo>
                  <a:pt x="106" y="10"/>
                  <a:pt x="108" y="10"/>
                  <a:pt x="108" y="9"/>
                </a:cubicBezTo>
                <a:cubicBezTo>
                  <a:pt x="99" y="8"/>
                  <a:pt x="96" y="1"/>
                  <a:pt x="87" y="0"/>
                </a:cubicBezTo>
                <a:cubicBezTo>
                  <a:pt x="87" y="4"/>
                  <a:pt x="93" y="2"/>
                  <a:pt x="92" y="6"/>
                </a:cubicBezTo>
                <a:close/>
                <a:moveTo>
                  <a:pt x="89" y="15"/>
                </a:moveTo>
                <a:cubicBezTo>
                  <a:pt x="92" y="15"/>
                  <a:pt x="95" y="20"/>
                  <a:pt x="97" y="17"/>
                </a:cubicBezTo>
                <a:cubicBezTo>
                  <a:pt x="94" y="16"/>
                  <a:pt x="91" y="13"/>
                  <a:pt x="89" y="15"/>
                </a:cubicBezTo>
                <a:close/>
                <a:moveTo>
                  <a:pt x="20" y="32"/>
                </a:moveTo>
                <a:cubicBezTo>
                  <a:pt x="19" y="36"/>
                  <a:pt x="14" y="43"/>
                  <a:pt x="17" y="46"/>
                </a:cubicBezTo>
                <a:cubicBezTo>
                  <a:pt x="19" y="43"/>
                  <a:pt x="21" y="36"/>
                  <a:pt x="20" y="32"/>
                </a:cubicBezTo>
                <a:close/>
                <a:moveTo>
                  <a:pt x="12" y="48"/>
                </a:moveTo>
                <a:cubicBezTo>
                  <a:pt x="11" y="48"/>
                  <a:pt x="11" y="47"/>
                  <a:pt x="11" y="45"/>
                </a:cubicBezTo>
                <a:cubicBezTo>
                  <a:pt x="9" y="43"/>
                  <a:pt x="10" y="45"/>
                  <a:pt x="7" y="45"/>
                </a:cubicBezTo>
                <a:cubicBezTo>
                  <a:pt x="7" y="43"/>
                  <a:pt x="7" y="41"/>
                  <a:pt x="6" y="40"/>
                </a:cubicBezTo>
                <a:cubicBezTo>
                  <a:pt x="0" y="45"/>
                  <a:pt x="8" y="54"/>
                  <a:pt x="12" y="48"/>
                </a:cubicBezTo>
                <a:close/>
                <a:moveTo>
                  <a:pt x="151" y="52"/>
                </a:moveTo>
                <a:cubicBezTo>
                  <a:pt x="152" y="51"/>
                  <a:pt x="151" y="47"/>
                  <a:pt x="150" y="45"/>
                </a:cubicBezTo>
                <a:cubicBezTo>
                  <a:pt x="151" y="48"/>
                  <a:pt x="148" y="50"/>
                  <a:pt x="151" y="52"/>
                </a:cubicBezTo>
                <a:close/>
                <a:moveTo>
                  <a:pt x="152" y="82"/>
                </a:moveTo>
                <a:cubicBezTo>
                  <a:pt x="149" y="82"/>
                  <a:pt x="149" y="82"/>
                  <a:pt x="149" y="82"/>
                </a:cubicBezTo>
                <a:cubicBezTo>
                  <a:pt x="149" y="85"/>
                  <a:pt x="151" y="86"/>
                  <a:pt x="149" y="87"/>
                </a:cubicBezTo>
                <a:cubicBezTo>
                  <a:pt x="152" y="87"/>
                  <a:pt x="151" y="84"/>
                  <a:pt x="152" y="82"/>
                </a:cubicBezTo>
                <a:close/>
                <a:moveTo>
                  <a:pt x="132" y="131"/>
                </a:moveTo>
                <a:cubicBezTo>
                  <a:pt x="138" y="122"/>
                  <a:pt x="141" y="110"/>
                  <a:pt x="148" y="102"/>
                </a:cubicBezTo>
                <a:cubicBezTo>
                  <a:pt x="147" y="101"/>
                  <a:pt x="145" y="101"/>
                  <a:pt x="145" y="100"/>
                </a:cubicBezTo>
                <a:cubicBezTo>
                  <a:pt x="148" y="89"/>
                  <a:pt x="145" y="79"/>
                  <a:pt x="147" y="69"/>
                </a:cubicBezTo>
                <a:cubicBezTo>
                  <a:pt x="144" y="69"/>
                  <a:pt x="148" y="72"/>
                  <a:pt x="146" y="73"/>
                </a:cubicBezTo>
                <a:cubicBezTo>
                  <a:pt x="140" y="66"/>
                  <a:pt x="144" y="50"/>
                  <a:pt x="136" y="45"/>
                </a:cubicBezTo>
                <a:cubicBezTo>
                  <a:pt x="133" y="31"/>
                  <a:pt x="122" y="26"/>
                  <a:pt x="113" y="18"/>
                </a:cubicBezTo>
                <a:cubicBezTo>
                  <a:pt x="113" y="23"/>
                  <a:pt x="121" y="25"/>
                  <a:pt x="119" y="30"/>
                </a:cubicBezTo>
                <a:cubicBezTo>
                  <a:pt x="112" y="26"/>
                  <a:pt x="108" y="15"/>
                  <a:pt x="97" y="17"/>
                </a:cubicBezTo>
                <a:cubicBezTo>
                  <a:pt x="102" y="19"/>
                  <a:pt x="96" y="19"/>
                  <a:pt x="95" y="19"/>
                </a:cubicBezTo>
                <a:cubicBezTo>
                  <a:pt x="96" y="20"/>
                  <a:pt x="100" y="22"/>
                  <a:pt x="98" y="22"/>
                </a:cubicBezTo>
                <a:cubicBezTo>
                  <a:pt x="87" y="15"/>
                  <a:pt x="68" y="25"/>
                  <a:pt x="58" y="24"/>
                </a:cubicBezTo>
                <a:cubicBezTo>
                  <a:pt x="62" y="22"/>
                  <a:pt x="66" y="22"/>
                  <a:pt x="69" y="21"/>
                </a:cubicBezTo>
                <a:cubicBezTo>
                  <a:pt x="63" y="17"/>
                  <a:pt x="52" y="17"/>
                  <a:pt x="47" y="22"/>
                </a:cubicBezTo>
                <a:cubicBezTo>
                  <a:pt x="41" y="14"/>
                  <a:pt x="36" y="29"/>
                  <a:pt x="31" y="27"/>
                </a:cubicBezTo>
                <a:cubicBezTo>
                  <a:pt x="35" y="30"/>
                  <a:pt x="27" y="38"/>
                  <a:pt x="26" y="43"/>
                </a:cubicBezTo>
                <a:cubicBezTo>
                  <a:pt x="25" y="42"/>
                  <a:pt x="25" y="40"/>
                  <a:pt x="23" y="40"/>
                </a:cubicBezTo>
                <a:cubicBezTo>
                  <a:pt x="19" y="48"/>
                  <a:pt x="17" y="56"/>
                  <a:pt x="17" y="66"/>
                </a:cubicBezTo>
                <a:cubicBezTo>
                  <a:pt x="16" y="66"/>
                  <a:pt x="16" y="65"/>
                  <a:pt x="15" y="65"/>
                </a:cubicBezTo>
                <a:cubicBezTo>
                  <a:pt x="13" y="66"/>
                  <a:pt x="18" y="68"/>
                  <a:pt x="14" y="69"/>
                </a:cubicBezTo>
                <a:cubicBezTo>
                  <a:pt x="12" y="67"/>
                  <a:pt x="16" y="65"/>
                  <a:pt x="14" y="63"/>
                </a:cubicBezTo>
                <a:cubicBezTo>
                  <a:pt x="12" y="65"/>
                  <a:pt x="13" y="57"/>
                  <a:pt x="12" y="56"/>
                </a:cubicBezTo>
                <a:cubicBezTo>
                  <a:pt x="10" y="68"/>
                  <a:pt x="11" y="83"/>
                  <a:pt x="13" y="96"/>
                </a:cubicBezTo>
                <a:cubicBezTo>
                  <a:pt x="11" y="97"/>
                  <a:pt x="11" y="95"/>
                  <a:pt x="9" y="95"/>
                </a:cubicBezTo>
                <a:cubicBezTo>
                  <a:pt x="10" y="101"/>
                  <a:pt x="12" y="105"/>
                  <a:pt x="12" y="112"/>
                </a:cubicBezTo>
                <a:cubicBezTo>
                  <a:pt x="20" y="125"/>
                  <a:pt x="33" y="133"/>
                  <a:pt x="43" y="145"/>
                </a:cubicBezTo>
                <a:cubicBezTo>
                  <a:pt x="55" y="149"/>
                  <a:pt x="72" y="151"/>
                  <a:pt x="87" y="151"/>
                </a:cubicBezTo>
                <a:cubicBezTo>
                  <a:pt x="97" y="154"/>
                  <a:pt x="109" y="146"/>
                  <a:pt x="117" y="141"/>
                </a:cubicBezTo>
                <a:cubicBezTo>
                  <a:pt x="117" y="142"/>
                  <a:pt x="115" y="144"/>
                  <a:pt x="117" y="144"/>
                </a:cubicBezTo>
                <a:cubicBezTo>
                  <a:pt x="124" y="140"/>
                  <a:pt x="132" y="137"/>
                  <a:pt x="136" y="129"/>
                </a:cubicBezTo>
                <a:cubicBezTo>
                  <a:pt x="134" y="129"/>
                  <a:pt x="133" y="132"/>
                  <a:pt x="132" y="131"/>
                </a:cubicBezTo>
                <a:close/>
                <a:moveTo>
                  <a:pt x="31" y="37"/>
                </a:moveTo>
                <a:cubicBezTo>
                  <a:pt x="31" y="33"/>
                  <a:pt x="33" y="31"/>
                  <a:pt x="35" y="29"/>
                </a:cubicBezTo>
                <a:cubicBezTo>
                  <a:pt x="36" y="29"/>
                  <a:pt x="36" y="30"/>
                  <a:pt x="37" y="30"/>
                </a:cubicBezTo>
                <a:cubicBezTo>
                  <a:pt x="36" y="33"/>
                  <a:pt x="35" y="36"/>
                  <a:pt x="31" y="37"/>
                </a:cubicBezTo>
                <a:close/>
                <a:moveTo>
                  <a:pt x="77" y="30"/>
                </a:moveTo>
                <a:cubicBezTo>
                  <a:pt x="79" y="29"/>
                  <a:pt x="82" y="29"/>
                  <a:pt x="84" y="30"/>
                </a:cubicBezTo>
                <a:cubicBezTo>
                  <a:pt x="83" y="33"/>
                  <a:pt x="80" y="30"/>
                  <a:pt x="77" y="30"/>
                </a:cubicBezTo>
                <a:close/>
                <a:moveTo>
                  <a:pt x="101" y="34"/>
                </a:moveTo>
                <a:cubicBezTo>
                  <a:pt x="94" y="34"/>
                  <a:pt x="91" y="30"/>
                  <a:pt x="87" y="25"/>
                </a:cubicBezTo>
                <a:cubicBezTo>
                  <a:pt x="94" y="27"/>
                  <a:pt x="97" y="27"/>
                  <a:pt x="101" y="34"/>
                </a:cubicBezTo>
                <a:close/>
                <a:moveTo>
                  <a:pt x="89" y="31"/>
                </a:moveTo>
                <a:cubicBezTo>
                  <a:pt x="95" y="33"/>
                  <a:pt x="98" y="38"/>
                  <a:pt x="102" y="43"/>
                </a:cubicBezTo>
                <a:cubicBezTo>
                  <a:pt x="98" y="39"/>
                  <a:pt x="92" y="36"/>
                  <a:pt x="89" y="31"/>
                </a:cubicBezTo>
                <a:close/>
                <a:moveTo>
                  <a:pt x="110" y="32"/>
                </a:moveTo>
                <a:cubicBezTo>
                  <a:pt x="107" y="32"/>
                  <a:pt x="105" y="30"/>
                  <a:pt x="103" y="29"/>
                </a:cubicBezTo>
                <a:cubicBezTo>
                  <a:pt x="106" y="27"/>
                  <a:pt x="110" y="29"/>
                  <a:pt x="110" y="32"/>
                </a:cubicBezTo>
                <a:close/>
                <a:moveTo>
                  <a:pt x="164" y="77"/>
                </a:moveTo>
                <a:cubicBezTo>
                  <a:pt x="162" y="79"/>
                  <a:pt x="163" y="83"/>
                  <a:pt x="162" y="86"/>
                </a:cubicBezTo>
                <a:cubicBezTo>
                  <a:pt x="165" y="84"/>
                  <a:pt x="164" y="79"/>
                  <a:pt x="164" y="77"/>
                </a:cubicBezTo>
                <a:close/>
                <a:moveTo>
                  <a:pt x="158" y="100"/>
                </a:moveTo>
                <a:cubicBezTo>
                  <a:pt x="158" y="96"/>
                  <a:pt x="162" y="93"/>
                  <a:pt x="160" y="89"/>
                </a:cubicBezTo>
                <a:cubicBezTo>
                  <a:pt x="160" y="93"/>
                  <a:pt x="156" y="97"/>
                  <a:pt x="158" y="100"/>
                </a:cubicBezTo>
                <a:close/>
                <a:moveTo>
                  <a:pt x="141" y="125"/>
                </a:moveTo>
                <a:cubicBezTo>
                  <a:pt x="147" y="126"/>
                  <a:pt x="149" y="121"/>
                  <a:pt x="149" y="115"/>
                </a:cubicBezTo>
                <a:cubicBezTo>
                  <a:pt x="154" y="113"/>
                  <a:pt x="158" y="103"/>
                  <a:pt x="157" y="101"/>
                </a:cubicBezTo>
                <a:cubicBezTo>
                  <a:pt x="152" y="110"/>
                  <a:pt x="147" y="118"/>
                  <a:pt x="141" y="125"/>
                </a:cubicBezTo>
                <a:close/>
              </a:path>
            </a:pathLst>
          </a:custGeom>
          <a:solidFill>
            <a:srgbClr val="00B0F0"/>
          </a:solidFill>
          <a:ln>
            <a:noFill/>
          </a:ln>
        </p:spPr>
        <p:txBody>
          <a:bodyPr vert="horz" wrap="square" lIns="91440" tIns="45720" rIns="91440" bIns="45720" numCol="1" anchor="ctr" anchorCtr="0" compatLnSpc="1"/>
          <a:lstStyle/>
          <a:p>
            <a:pPr algn="ctr"/>
            <a:endParaRPr lang="zh-CN" altLang="en-US" sz="4000" dirty="0">
              <a:solidFill>
                <a:schemeClr val="bg1"/>
              </a:solidFill>
              <a:latin typeface="+mj-ea"/>
              <a:ea typeface="+mj-ea"/>
            </a:endParaRPr>
          </a:p>
        </p:txBody>
      </p:sp>
      <p:pic>
        <p:nvPicPr>
          <p:cNvPr id="49" name="图片 48"/>
          <p:cNvPicPr/>
          <p:nvPr/>
        </p:nvPicPr>
        <p:blipFill>
          <a:blip r:embed="rId3" cstate="screen"/>
          <a:srcRect/>
          <a:stretch>
            <a:fillRect/>
          </a:stretch>
        </p:blipFill>
        <p:spPr>
          <a:xfrm>
            <a:off x="5353365" y="1950466"/>
            <a:ext cx="1692000" cy="1692000"/>
          </a:xfrm>
          <a:custGeom>
            <a:avLst/>
            <a:gdLst>
              <a:gd name="connsiteX0" fmla="*/ 1643558 w 3287152"/>
              <a:gd name="connsiteY0" fmla="*/ 0 h 3287151"/>
              <a:gd name="connsiteX1" fmla="*/ 1643594 w 3287152"/>
              <a:gd name="connsiteY1" fmla="*/ 0 h 3287151"/>
              <a:gd name="connsiteX2" fmla="*/ 1811622 w 3287152"/>
              <a:gd name="connsiteY2" fmla="*/ 8485 h 3287151"/>
              <a:gd name="connsiteX3" fmla="*/ 3287152 w 3287152"/>
              <a:gd name="connsiteY3" fmla="*/ 1643575 h 3287151"/>
              <a:gd name="connsiteX4" fmla="*/ 1643576 w 3287152"/>
              <a:gd name="connsiteY4" fmla="*/ 3287151 h 3287151"/>
              <a:gd name="connsiteX5" fmla="*/ 0 w 3287152"/>
              <a:gd name="connsiteY5" fmla="*/ 1643575 h 3287151"/>
              <a:gd name="connsiteX6" fmla="*/ 1475530 w 3287152"/>
              <a:gd name="connsiteY6" fmla="*/ 8485 h 32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7152" h="3287151">
                <a:moveTo>
                  <a:pt x="1643558" y="0"/>
                </a:moveTo>
                <a:lnTo>
                  <a:pt x="1643594" y="0"/>
                </a:lnTo>
                <a:lnTo>
                  <a:pt x="1811622" y="8485"/>
                </a:lnTo>
                <a:cubicBezTo>
                  <a:pt x="2640405" y="92652"/>
                  <a:pt x="3287152" y="792586"/>
                  <a:pt x="3287152" y="1643575"/>
                </a:cubicBezTo>
                <a:cubicBezTo>
                  <a:pt x="3287152" y="2551297"/>
                  <a:pt x="2551298" y="3287151"/>
                  <a:pt x="1643576" y="3287151"/>
                </a:cubicBezTo>
                <a:cubicBezTo>
                  <a:pt x="735854" y="3287151"/>
                  <a:pt x="0" y="2551297"/>
                  <a:pt x="0" y="1643575"/>
                </a:cubicBezTo>
                <a:cubicBezTo>
                  <a:pt x="0" y="792586"/>
                  <a:pt x="646747" y="92652"/>
                  <a:pt x="1475530" y="8485"/>
                </a:cubicBezTo>
                <a:close/>
              </a:path>
            </a:pathLst>
          </a:custGeom>
          <a:effectLst/>
        </p:spPr>
      </p:pic>
      <p:sp>
        <p:nvSpPr>
          <p:cNvPr id="50" name="矩形 49"/>
          <p:cNvSpPr/>
          <p:nvPr/>
        </p:nvSpPr>
        <p:spPr>
          <a:xfrm>
            <a:off x="1797839" y="4539128"/>
            <a:ext cx="2036492" cy="866006"/>
          </a:xfrm>
          <a:prstGeom prst="rect">
            <a:avLst/>
          </a:prstGeom>
        </p:spPr>
        <p:txBody>
          <a:bodyPr wrap="square">
            <a:spAutoFit/>
          </a:bodyPr>
          <a:lstStyle/>
          <a:p>
            <a:pPr algn="just">
              <a:lnSpc>
                <a:spcPts val="1200"/>
              </a:lnSpc>
            </a:pPr>
            <a:r>
              <a:rPr lang="zh-CN" altLang="en-US" sz="1400" dirty="0">
                <a:solidFill>
                  <a:schemeClr val="bg1"/>
                </a:solidFill>
                <a:latin typeface="微软雅黑" panose="020B0503020204020204" pitchFamily="34" charset="-122"/>
                <a:ea typeface="微软雅黑" panose="020B0503020204020204" pitchFamily="34" charset="-122"/>
              </a:rPr>
              <a:t>点击输入简要文字介绍，文字内容需概括精炼，不用多余的文字修饰，言简意赅的说明分项内容</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1" name="文本框 23"/>
          <p:cNvSpPr txBox="1"/>
          <p:nvPr/>
        </p:nvSpPr>
        <p:spPr>
          <a:xfrm>
            <a:off x="2005607" y="3961556"/>
            <a:ext cx="1620958" cy="523220"/>
          </a:xfrm>
          <a:prstGeom prst="rect">
            <a:avLst/>
          </a:prstGeom>
          <a:noFill/>
        </p:spPr>
        <p:txBody>
          <a:bodyPr wrap="none" rtlCol="0" anchor="ctr">
            <a:spAutoFit/>
          </a:bodyPr>
          <a:lstStyle/>
          <a:p>
            <a:pPr algn="ctr"/>
            <a:r>
              <a:rPr lang="zh-CN" altLang="en-US" sz="2800" dirty="0" smtClean="0">
                <a:solidFill>
                  <a:schemeClr val="accent4"/>
                </a:solidFill>
                <a:latin typeface="微软雅黑" panose="020B0503020204020204" pitchFamily="34" charset="-122"/>
                <a:ea typeface="微软雅黑" panose="020B0503020204020204" pitchFamily="34" charset="-122"/>
              </a:rPr>
              <a:t>设计总监</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52" name="文本框 25"/>
          <p:cNvSpPr txBox="1"/>
          <p:nvPr/>
        </p:nvSpPr>
        <p:spPr>
          <a:xfrm>
            <a:off x="5388886" y="3961556"/>
            <a:ext cx="1620958" cy="523220"/>
          </a:xfrm>
          <a:prstGeom prst="rect">
            <a:avLst/>
          </a:prstGeom>
          <a:noFill/>
        </p:spPr>
        <p:txBody>
          <a:bodyPr wrap="none" rtlCol="0" anchor="ctr">
            <a:spAutoFit/>
          </a:bodyPr>
          <a:lstStyle/>
          <a:p>
            <a:pPr algn="ctr"/>
            <a:r>
              <a:rPr lang="zh-CN" altLang="en-US" sz="2800" dirty="0" smtClean="0">
                <a:solidFill>
                  <a:schemeClr val="accent4"/>
                </a:solidFill>
                <a:latin typeface="微软雅黑" panose="020B0503020204020204" pitchFamily="34" charset="-122"/>
                <a:ea typeface="微软雅黑" panose="020B0503020204020204" pitchFamily="34" charset="-122"/>
              </a:rPr>
              <a:t>产品总监</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53" name="文本框 31"/>
          <p:cNvSpPr txBox="1"/>
          <p:nvPr/>
        </p:nvSpPr>
        <p:spPr>
          <a:xfrm>
            <a:off x="8772166" y="3961556"/>
            <a:ext cx="1620958" cy="523220"/>
          </a:xfrm>
          <a:prstGeom prst="rect">
            <a:avLst/>
          </a:prstGeom>
          <a:noFill/>
        </p:spPr>
        <p:txBody>
          <a:bodyPr wrap="none" rtlCol="0" anchor="ctr">
            <a:spAutoFit/>
          </a:bodyPr>
          <a:lstStyle/>
          <a:p>
            <a:pPr algn="ctr"/>
            <a:r>
              <a:rPr lang="zh-CN" altLang="en-US" sz="2800" dirty="0" smtClean="0">
                <a:solidFill>
                  <a:schemeClr val="accent4"/>
                </a:solidFill>
                <a:latin typeface="微软雅黑" panose="020B0503020204020204" pitchFamily="34" charset="-122"/>
                <a:ea typeface="微软雅黑" panose="020B0503020204020204" pitchFamily="34" charset="-122"/>
              </a:rPr>
              <a:t>财务总监</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54" name="矩形 53"/>
          <p:cNvSpPr/>
          <p:nvPr/>
        </p:nvSpPr>
        <p:spPr>
          <a:xfrm>
            <a:off x="5166398" y="4539128"/>
            <a:ext cx="2036492" cy="866006"/>
          </a:xfrm>
          <a:prstGeom prst="rect">
            <a:avLst/>
          </a:prstGeom>
        </p:spPr>
        <p:txBody>
          <a:bodyPr wrap="square">
            <a:spAutoFit/>
          </a:bodyPr>
          <a:lstStyle/>
          <a:p>
            <a:pPr algn="just">
              <a:lnSpc>
                <a:spcPts val="1200"/>
              </a:lnSpc>
            </a:pPr>
            <a:r>
              <a:rPr lang="zh-CN" altLang="en-US" sz="1400" dirty="0">
                <a:solidFill>
                  <a:schemeClr val="bg1"/>
                </a:solidFill>
                <a:latin typeface="微软雅黑" panose="020B0503020204020204" pitchFamily="34" charset="-122"/>
                <a:ea typeface="微软雅黑" panose="020B0503020204020204" pitchFamily="34" charset="-122"/>
              </a:rPr>
              <a:t>点击输入简要文字介绍，文字内容需概括精炼，不用多余的文字修饰，言简意赅的说明分项内容</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5" name="矩形 54"/>
          <p:cNvSpPr/>
          <p:nvPr/>
        </p:nvSpPr>
        <p:spPr>
          <a:xfrm>
            <a:off x="8529914" y="4539128"/>
            <a:ext cx="2036492" cy="866006"/>
          </a:xfrm>
          <a:prstGeom prst="rect">
            <a:avLst/>
          </a:prstGeom>
        </p:spPr>
        <p:txBody>
          <a:bodyPr wrap="square">
            <a:spAutoFit/>
          </a:bodyPr>
          <a:lstStyle/>
          <a:p>
            <a:pPr algn="just">
              <a:lnSpc>
                <a:spcPts val="1200"/>
              </a:lnSpc>
            </a:pPr>
            <a:r>
              <a:rPr lang="zh-CN" altLang="en-US" sz="1400" dirty="0">
                <a:solidFill>
                  <a:schemeClr val="bg1"/>
                </a:solidFill>
                <a:latin typeface="微软雅黑" panose="020B0503020204020204" pitchFamily="34" charset="-122"/>
                <a:ea typeface="微软雅黑" panose="020B0503020204020204" pitchFamily="34" charset="-122"/>
              </a:rPr>
              <a:t>点击输入简要文字介绍，文字内容需概括精炼，不用多余的文字修饰，言简意赅的说明分项内容</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59"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0-#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0-#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barn(inVertical)">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heel(1)">
                                      <p:cBhvr>
                                        <p:cTn id="26" dur="20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randombar(horizontal)">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heel(1)">
                                      <p:cBhvr>
                                        <p:cTn id="36" dur="20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randombar(horizontal)">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heel(1)">
                                      <p:cBhvr>
                                        <p:cTn id="46" dur="20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randombar(horizontal)">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ppt_x"/>
                                          </p:val>
                                        </p:tav>
                                        <p:tav tm="100000">
                                          <p:val>
                                            <p:strVal val="#ppt_x"/>
                                          </p:val>
                                        </p:tav>
                                      </p:tavLst>
                                    </p:anim>
                                    <p:anim calcmode="lin" valueType="num">
                                      <p:cBhvr additive="base">
                                        <p:cTn id="57" dur="500" fill="hold"/>
                                        <p:tgtEl>
                                          <p:spTgt spid="5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additive="base">
                                        <p:cTn id="60" dur="500" fill="hold"/>
                                        <p:tgtEl>
                                          <p:spTgt spid="50"/>
                                        </p:tgtEl>
                                        <p:attrNameLst>
                                          <p:attrName>ppt_x</p:attrName>
                                        </p:attrNameLst>
                                      </p:cBhvr>
                                      <p:tavLst>
                                        <p:tav tm="0">
                                          <p:val>
                                            <p:strVal val="#ppt_x"/>
                                          </p:val>
                                        </p:tav>
                                        <p:tav tm="100000">
                                          <p:val>
                                            <p:strVal val="#ppt_x"/>
                                          </p:val>
                                        </p:tav>
                                      </p:tavLst>
                                    </p:anim>
                                    <p:anim calcmode="lin" valueType="num">
                                      <p:cBhvr additive="base">
                                        <p:cTn id="6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2"/>
                                        </p:tgtEl>
                                        <p:attrNameLst>
                                          <p:attrName>style.visibility</p:attrName>
                                        </p:attrNameLst>
                                      </p:cBhvr>
                                      <p:to>
                                        <p:strVal val="visible"/>
                                      </p:to>
                                    </p:set>
                                    <p:anim calcmode="lin" valueType="num">
                                      <p:cBhvr additive="base">
                                        <p:cTn id="66" dur="500" fill="hold"/>
                                        <p:tgtEl>
                                          <p:spTgt spid="52"/>
                                        </p:tgtEl>
                                        <p:attrNameLst>
                                          <p:attrName>ppt_x</p:attrName>
                                        </p:attrNameLst>
                                      </p:cBhvr>
                                      <p:tavLst>
                                        <p:tav tm="0">
                                          <p:val>
                                            <p:strVal val="#ppt_x"/>
                                          </p:val>
                                        </p:tav>
                                        <p:tav tm="100000">
                                          <p:val>
                                            <p:strVal val="#ppt_x"/>
                                          </p:val>
                                        </p:tav>
                                      </p:tavLst>
                                    </p:anim>
                                    <p:anim calcmode="lin" valueType="num">
                                      <p:cBhvr additive="base">
                                        <p:cTn id="67" dur="500" fill="hold"/>
                                        <p:tgtEl>
                                          <p:spTgt spid="52"/>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 calcmode="lin" valueType="num">
                                      <p:cBhvr additive="base">
                                        <p:cTn id="70" dur="500" fill="hold"/>
                                        <p:tgtEl>
                                          <p:spTgt spid="54"/>
                                        </p:tgtEl>
                                        <p:attrNameLst>
                                          <p:attrName>ppt_x</p:attrName>
                                        </p:attrNameLst>
                                      </p:cBhvr>
                                      <p:tavLst>
                                        <p:tav tm="0">
                                          <p:val>
                                            <p:strVal val="#ppt_x"/>
                                          </p:val>
                                        </p:tav>
                                        <p:tav tm="100000">
                                          <p:val>
                                            <p:strVal val="#ppt_x"/>
                                          </p:val>
                                        </p:tav>
                                      </p:tavLst>
                                    </p:anim>
                                    <p:anim calcmode="lin" valueType="num">
                                      <p:cBhvr additive="base">
                                        <p:cTn id="7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additive="base">
                                        <p:cTn id="76" dur="500" fill="hold"/>
                                        <p:tgtEl>
                                          <p:spTgt spid="53"/>
                                        </p:tgtEl>
                                        <p:attrNameLst>
                                          <p:attrName>ppt_x</p:attrName>
                                        </p:attrNameLst>
                                      </p:cBhvr>
                                      <p:tavLst>
                                        <p:tav tm="0">
                                          <p:val>
                                            <p:strVal val="#ppt_x"/>
                                          </p:val>
                                        </p:tav>
                                        <p:tav tm="100000">
                                          <p:val>
                                            <p:strVal val="#ppt_x"/>
                                          </p:val>
                                        </p:tav>
                                      </p:tavLst>
                                    </p:anim>
                                    <p:anim calcmode="lin" valueType="num">
                                      <p:cBhvr additive="base">
                                        <p:cTn id="77" dur="500" fill="hold"/>
                                        <p:tgtEl>
                                          <p:spTgt spid="53"/>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ppt_x"/>
                                          </p:val>
                                        </p:tav>
                                        <p:tav tm="100000">
                                          <p:val>
                                            <p:strVal val="#ppt_x"/>
                                          </p:val>
                                        </p:tav>
                                      </p:tavLst>
                                    </p:anim>
                                    <p:anim calcmode="lin" valueType="num">
                                      <p:cBhvr additive="base">
                                        <p:cTn id="81"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P spid="48" grpId="0" animBg="1"/>
      <p:bldP spid="50" grpId="0"/>
      <p:bldP spid="51" grpId="0"/>
      <p:bldP spid="52" grpId="0"/>
      <p:bldP spid="53" grpId="0"/>
      <p:bldP spid="54" grpId="0"/>
      <p:bldP spid="55" grpId="0"/>
      <p:bldP spid="56" grpId="0" animBg="1"/>
      <p:bldP spid="57" grpId="0" animBg="1"/>
      <p:bldP spid="58" grpId="0" animBg="1"/>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4007228" y="3536576"/>
            <a:ext cx="1949820" cy="186934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392267" y="3645083"/>
            <a:ext cx="1949820" cy="186934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333569" y="1385047"/>
            <a:ext cx="1949820" cy="186934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007228" y="1385047"/>
            <a:ext cx="1949820" cy="186934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肘形连接符 2"/>
          <p:cNvCxnSpPr/>
          <p:nvPr/>
        </p:nvCxnSpPr>
        <p:spPr>
          <a:xfrm>
            <a:off x="8283389" y="2319721"/>
            <a:ext cx="430305" cy="208326"/>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 name="肘形连接符 4"/>
          <p:cNvCxnSpPr/>
          <p:nvPr/>
        </p:nvCxnSpPr>
        <p:spPr>
          <a:xfrm>
            <a:off x="8283389" y="4469677"/>
            <a:ext cx="549195" cy="236794"/>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 name="肘形连接符 6"/>
          <p:cNvCxnSpPr/>
          <p:nvPr/>
        </p:nvCxnSpPr>
        <p:spPr>
          <a:xfrm rot="10800000" flipV="1">
            <a:off x="3446715" y="2319721"/>
            <a:ext cx="510988" cy="208326"/>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rot="10800000" flipV="1">
            <a:off x="3482789" y="4471249"/>
            <a:ext cx="416859" cy="235221"/>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0" name="TextBox 4"/>
          <p:cNvSpPr txBox="1">
            <a:spLocks noChangeArrowheads="1"/>
          </p:cNvSpPr>
          <p:nvPr/>
        </p:nvSpPr>
        <p:spPr bwMode="auto">
          <a:xfrm>
            <a:off x="4123929" y="2069525"/>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31" name="TextBox 4"/>
          <p:cNvSpPr txBox="1">
            <a:spLocks noChangeArrowheads="1"/>
          </p:cNvSpPr>
          <p:nvPr/>
        </p:nvSpPr>
        <p:spPr bwMode="auto">
          <a:xfrm>
            <a:off x="6450270" y="2014415"/>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32" name="TextBox 4"/>
          <p:cNvSpPr txBox="1">
            <a:spLocks noChangeArrowheads="1"/>
          </p:cNvSpPr>
          <p:nvPr/>
        </p:nvSpPr>
        <p:spPr bwMode="auto">
          <a:xfrm>
            <a:off x="6450269" y="4247948"/>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33" name="TextBox 4"/>
          <p:cNvSpPr txBox="1">
            <a:spLocks noChangeArrowheads="1"/>
          </p:cNvSpPr>
          <p:nvPr/>
        </p:nvSpPr>
        <p:spPr bwMode="auto">
          <a:xfrm>
            <a:off x="4123928" y="4241987"/>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34" name="椭圆 33"/>
          <p:cNvSpPr/>
          <p:nvPr/>
        </p:nvSpPr>
        <p:spPr>
          <a:xfrm>
            <a:off x="5608545" y="2907875"/>
            <a:ext cx="974910" cy="93798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9034069" y="2319721"/>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
        <p:nvSpPr>
          <p:cNvPr id="37" name="矩形 36"/>
          <p:cNvSpPr/>
          <p:nvPr/>
        </p:nvSpPr>
        <p:spPr>
          <a:xfrm>
            <a:off x="8861612" y="4469677"/>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
        <p:nvSpPr>
          <p:cNvPr id="38" name="矩形 37"/>
          <p:cNvSpPr/>
          <p:nvPr/>
        </p:nvSpPr>
        <p:spPr>
          <a:xfrm>
            <a:off x="321506" y="4477209"/>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
        <p:nvSpPr>
          <p:cNvPr id="39" name="矩形 38"/>
          <p:cNvSpPr/>
          <p:nvPr/>
        </p:nvSpPr>
        <p:spPr>
          <a:xfrm>
            <a:off x="230727" y="2370657"/>
            <a:ext cx="3157931" cy="461665"/>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这里输入简单字概这里输入简单字概述</a:t>
            </a:r>
            <a:endParaRPr lang="zh-CN" altLang="en-US" sz="1200" dirty="0">
              <a:solidFill>
                <a:schemeClr val="bg1"/>
              </a:solidFill>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endParaRPr>
          </a:p>
        </p:txBody>
      </p:sp>
      <p:sp>
        <p:nvSpPr>
          <p:cNvPr id="40" name="矩形 39"/>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43"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barn(inVertical)">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0-#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0-#ppt_w/2"/>
                                          </p:val>
                                        </p:tav>
                                        <p:tav tm="100000">
                                          <p:val>
                                            <p:strVal val="#ppt_x"/>
                                          </p:val>
                                        </p:tav>
                                      </p:tavLst>
                                    </p:anim>
                                    <p:anim calcmode="lin" valueType="num">
                                      <p:cBhvr additive="base">
                                        <p:cTn id="3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1+#ppt_w/2"/>
                                          </p:val>
                                        </p:tav>
                                        <p:tav tm="100000">
                                          <p:val>
                                            <p:strVal val="#ppt_x"/>
                                          </p:val>
                                        </p:tav>
                                      </p:tavLst>
                                    </p:anim>
                                    <p:anim calcmode="lin" valueType="num">
                                      <p:cBhvr additive="base">
                                        <p:cTn id="37" dur="500" fill="hold"/>
                                        <p:tgtEl>
                                          <p:spTgt spid="2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fill="hold"/>
                                        <p:tgtEl>
                                          <p:spTgt spid="31"/>
                                        </p:tgtEl>
                                        <p:attrNameLst>
                                          <p:attrName>ppt_x</p:attrName>
                                        </p:attrNameLst>
                                      </p:cBhvr>
                                      <p:tavLst>
                                        <p:tav tm="0">
                                          <p:val>
                                            <p:strVal val="1+#ppt_w/2"/>
                                          </p:val>
                                        </p:tav>
                                        <p:tav tm="100000">
                                          <p:val>
                                            <p:strVal val="#ppt_x"/>
                                          </p:val>
                                        </p:tav>
                                      </p:tavLst>
                                    </p:anim>
                                    <p:anim calcmode="lin" valueType="num">
                                      <p:cBhvr additive="base">
                                        <p:cTn id="41"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0-#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additive="base">
                                        <p:cTn id="50" dur="500" fill="hold"/>
                                        <p:tgtEl>
                                          <p:spTgt spid="33"/>
                                        </p:tgtEl>
                                        <p:attrNameLst>
                                          <p:attrName>ppt_x</p:attrName>
                                        </p:attrNameLst>
                                      </p:cBhvr>
                                      <p:tavLst>
                                        <p:tav tm="0">
                                          <p:val>
                                            <p:strVal val="0-#ppt_w/2"/>
                                          </p:val>
                                        </p:tav>
                                        <p:tav tm="100000">
                                          <p:val>
                                            <p:strVal val="#ppt_x"/>
                                          </p:val>
                                        </p:tav>
                                      </p:tavLst>
                                    </p:anim>
                                    <p:anim calcmode="lin" valueType="num">
                                      <p:cBhvr additive="base">
                                        <p:cTn id="51"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1+#ppt_w/2"/>
                                          </p:val>
                                        </p:tav>
                                        <p:tav tm="100000">
                                          <p:val>
                                            <p:strVal val="#ppt_x"/>
                                          </p:val>
                                        </p:tav>
                                      </p:tavLst>
                                    </p:anim>
                                    <p:anim calcmode="lin" valueType="num">
                                      <p:cBhvr additive="base">
                                        <p:cTn id="57" dur="500" fill="hold"/>
                                        <p:tgtEl>
                                          <p:spTgt spid="19"/>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1+#ppt_w/2"/>
                                          </p:val>
                                        </p:tav>
                                        <p:tav tm="100000">
                                          <p:val>
                                            <p:strVal val="#ppt_x"/>
                                          </p:val>
                                        </p:tav>
                                      </p:tavLst>
                                    </p:anim>
                                    <p:anim calcmode="lin" valueType="num">
                                      <p:cBhvr additive="base">
                                        <p:cTn id="61"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randombar(horizontal)">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arn(inVertical)">
                                      <p:cBhvr>
                                        <p:cTn id="71" dur="500"/>
                                        <p:tgtEl>
                                          <p:spTgt spid="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arn(inVertical)">
                                      <p:cBhvr>
                                        <p:cTn id="74" dur="5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barn(inVertical)">
                                      <p:cBhvr>
                                        <p:cTn id="79" dur="500"/>
                                        <p:tgtEl>
                                          <p:spTgt spid="3"/>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barn(inVertical)">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barn(inVertical)">
                                      <p:cBhvr>
                                        <p:cTn id="87" dur="500"/>
                                        <p:tgtEl>
                                          <p:spTgt spid="9"/>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barn(inVertical)">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barn(inVertical)">
                                      <p:cBhvr>
                                        <p:cTn id="95" dur="500"/>
                                        <p:tgtEl>
                                          <p:spTgt spid="5"/>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barn(inVertical)">
                                      <p:cBhvr>
                                        <p:cTn id="9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30" grpId="0"/>
      <p:bldP spid="31" grpId="0"/>
      <p:bldP spid="32" grpId="0"/>
      <p:bldP spid="33" grpId="0"/>
      <p:bldP spid="34" grpId="0" animBg="1"/>
      <p:bldP spid="36" grpId="0"/>
      <p:bldP spid="37" grpId="0"/>
      <p:bldP spid="38" grpId="0"/>
      <p:bldP spid="39" grpId="0"/>
      <p:bldP spid="40" grpId="0" animBg="1"/>
      <p:bldP spid="41" grpId="0" animBg="1"/>
      <p:bldP spid="42"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627881" y="1679625"/>
            <a:ext cx="7637143" cy="136550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434701" y="3055529"/>
            <a:ext cx="7637143" cy="136550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3268415" y="4417986"/>
            <a:ext cx="7637143" cy="136550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935144" y="3055529"/>
            <a:ext cx="5907185"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128324" y="1687787"/>
            <a:ext cx="5907185"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768858" y="4409824"/>
            <a:ext cx="5907185"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KSO_Shape"/>
          <p:cNvSpPr/>
          <p:nvPr/>
        </p:nvSpPr>
        <p:spPr>
          <a:xfrm>
            <a:off x="3686880" y="4585335"/>
            <a:ext cx="816055" cy="1030806"/>
          </a:xfrm>
          <a:custGeom>
            <a:avLst/>
            <a:gdLst/>
            <a:ahLst/>
            <a:cxnLst/>
            <a:rect l="l" t="t" r="r" b="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en-US">
              <a:solidFill>
                <a:srgbClr val="FFFFFF"/>
              </a:solidFill>
            </a:endParaRPr>
          </a:p>
        </p:txBody>
      </p:sp>
      <p:sp>
        <p:nvSpPr>
          <p:cNvPr id="34" name="矩形 33"/>
          <p:cNvSpPr/>
          <p:nvPr/>
        </p:nvSpPr>
        <p:spPr>
          <a:xfrm>
            <a:off x="4437295" y="2189199"/>
            <a:ext cx="4535424" cy="738664"/>
          </a:xfrm>
          <a:prstGeom prst="rect">
            <a:avLst/>
          </a:prstGeom>
        </p:spPr>
        <p:txBody>
          <a:bodyPr wrap="square">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输入简单的</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文字概述简单的文字</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这里输入</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简单的文字概述简单的</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文字</a:t>
            </a:r>
            <a:endParaRPr lang="zh-CN" altLang="en-US" sz="1400" dirty="0">
              <a:solidFill>
                <a:schemeClr val="tx1">
                  <a:lumMod val="75000"/>
                  <a:lumOff val="25000"/>
                </a:schemeClr>
              </a:solidFill>
            </a:endParaRPr>
          </a:p>
        </p:txBody>
      </p:sp>
      <p:sp>
        <p:nvSpPr>
          <p:cNvPr id="35" name="TextBox 4"/>
          <p:cNvSpPr txBox="1">
            <a:spLocks noChangeArrowheads="1"/>
          </p:cNvSpPr>
          <p:nvPr/>
        </p:nvSpPr>
        <p:spPr bwMode="auto">
          <a:xfrm>
            <a:off x="4374505" y="1679625"/>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36" name="矩形 35"/>
          <p:cNvSpPr/>
          <p:nvPr/>
        </p:nvSpPr>
        <p:spPr>
          <a:xfrm>
            <a:off x="5244115" y="3553065"/>
            <a:ext cx="4535424" cy="738664"/>
          </a:xfrm>
          <a:prstGeom prst="rect">
            <a:avLst/>
          </a:prstGeom>
        </p:spPr>
        <p:txBody>
          <a:bodyPr wrap="square">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输入简单的</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文字概述简单的文字</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这里输入</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简单的文字概述简单的</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文字</a:t>
            </a:r>
            <a:endParaRPr lang="zh-CN" altLang="en-US" sz="1400" dirty="0">
              <a:solidFill>
                <a:schemeClr val="tx1">
                  <a:lumMod val="75000"/>
                  <a:lumOff val="25000"/>
                </a:schemeClr>
              </a:solidFill>
            </a:endParaRPr>
          </a:p>
        </p:txBody>
      </p:sp>
      <p:sp>
        <p:nvSpPr>
          <p:cNvPr id="37" name="TextBox 4"/>
          <p:cNvSpPr txBox="1">
            <a:spLocks noChangeArrowheads="1"/>
          </p:cNvSpPr>
          <p:nvPr/>
        </p:nvSpPr>
        <p:spPr bwMode="auto">
          <a:xfrm>
            <a:off x="5181325" y="3043491"/>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38" name="矩形 37"/>
          <p:cNvSpPr/>
          <p:nvPr/>
        </p:nvSpPr>
        <p:spPr>
          <a:xfrm>
            <a:off x="6140619" y="4909664"/>
            <a:ext cx="4535424" cy="738664"/>
          </a:xfrm>
          <a:prstGeom prst="rect">
            <a:avLst/>
          </a:prstGeom>
        </p:spPr>
        <p:txBody>
          <a:bodyPr wrap="square">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输入简单的</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文字概述简单的文字</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这里输入</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简单的文字概述简单的</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文字</a:t>
            </a:r>
            <a:endParaRPr lang="zh-CN" altLang="en-US" sz="1400" dirty="0">
              <a:solidFill>
                <a:schemeClr val="tx1">
                  <a:lumMod val="75000"/>
                  <a:lumOff val="25000"/>
                </a:schemeClr>
              </a:solidFill>
            </a:endParaRPr>
          </a:p>
        </p:txBody>
      </p:sp>
      <p:sp>
        <p:nvSpPr>
          <p:cNvPr id="39" name="TextBox 4"/>
          <p:cNvSpPr txBox="1">
            <a:spLocks noChangeArrowheads="1"/>
          </p:cNvSpPr>
          <p:nvPr/>
        </p:nvSpPr>
        <p:spPr bwMode="auto">
          <a:xfrm>
            <a:off x="6077829" y="4400090"/>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17" name="Freeform 6">
            <a:hlinkClick r:id="rId1"/>
          </p:cNvPr>
          <p:cNvSpPr>
            <a:spLocks noEditPoints="1" noChangeArrowheads="1"/>
          </p:cNvSpPr>
          <p:nvPr/>
        </p:nvSpPr>
        <p:spPr bwMode="auto">
          <a:xfrm>
            <a:off x="2131165" y="1908887"/>
            <a:ext cx="744257" cy="779604"/>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18" name="Freeform 24">
            <a:hlinkClick r:id="rId1"/>
          </p:cNvPr>
          <p:cNvSpPr>
            <a:spLocks noEditPoints="1" noChangeArrowheads="1"/>
          </p:cNvSpPr>
          <p:nvPr/>
        </p:nvSpPr>
        <p:spPr bwMode="auto">
          <a:xfrm>
            <a:off x="2728745" y="3429000"/>
            <a:ext cx="1061537" cy="636346"/>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chemeClr val="bg1"/>
          </a:solidFill>
          <a:ln>
            <a:noFill/>
          </a:ln>
          <a:extLst>
            <a:ext uri="{91240B29-F687-4F45-9708-019B960494DF}">
              <a14:hiddenLine xmlns:a14="http://schemas.microsoft.com/office/drawing/2010/main" w="12700">
                <a:solidFill>
                  <a:srgbClr val="000000"/>
                </a:solidFill>
                <a:bevel/>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19" name="矩形 18"/>
          <p:cNvSpPr/>
          <p:nvPr/>
        </p:nvSpPr>
        <p:spPr>
          <a:xfrm>
            <a:off x="0" y="1"/>
            <a:ext cx="2262356"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331308" y="0"/>
            <a:ext cx="68603" cy="753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KSO_Shape"/>
          <p:cNvSpPr/>
          <p:nvPr/>
        </p:nvSpPr>
        <p:spPr>
          <a:xfrm>
            <a:off x="746724" y="46699"/>
            <a:ext cx="607824" cy="5987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endParaRPr>
          </a:p>
        </p:txBody>
      </p:sp>
      <p:sp>
        <p:nvSpPr>
          <p:cNvPr id="22" name="矩形 3"/>
          <p:cNvSpPr>
            <a:spLocks noChangeArrowheads="1"/>
          </p:cNvSpPr>
          <p:nvPr/>
        </p:nvSpPr>
        <p:spPr bwMode="auto">
          <a:xfrm>
            <a:off x="2620837" y="112385"/>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2800" b="1" dirty="0">
                <a:solidFill>
                  <a:schemeClr val="accent4"/>
                </a:solidFill>
                <a:latin typeface="微软雅黑" panose="020B0503020204020204" pitchFamily="34" charset="-122"/>
                <a:ea typeface="微软雅黑" panose="020B0503020204020204" pitchFamily="34" charset="-122"/>
              </a:rPr>
              <a:t>点击</a:t>
            </a:r>
            <a:r>
              <a:rPr lang="zh-CN" altLang="en-US" sz="2800" b="1" dirty="0" smtClean="0">
                <a:solidFill>
                  <a:schemeClr val="accent4"/>
                </a:solidFill>
                <a:latin typeface="微软雅黑" panose="020B0503020204020204" pitchFamily="34" charset="-122"/>
                <a:ea typeface="微软雅黑" panose="020B0503020204020204" pitchFamily="34" charset="-122"/>
              </a:rPr>
              <a:t>输入标题</a:t>
            </a:r>
            <a:endParaRPr lang="zh-CN" altLang="en-US" sz="28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inVertic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ircle(in)">
                                      <p:cBhvr>
                                        <p:cTn id="29" dur="2000"/>
                                        <p:tgtEl>
                                          <p:spTgt spid="29"/>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circle(in)">
                                      <p:cBhvr>
                                        <p:cTn id="32" dur="2000"/>
                                        <p:tgtEl>
                                          <p:spTgt spid="34"/>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circle(in)">
                                      <p:cBhvr>
                                        <p:cTn id="35" dur="2000"/>
                                        <p:tgtEl>
                                          <p:spTgt spid="35"/>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circle(in)">
                                      <p:cBhvr>
                                        <p:cTn id="38" dur="20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circle(in)">
                                      <p:cBhvr>
                                        <p:cTn id="43" dur="2000"/>
                                        <p:tgtEl>
                                          <p:spTgt spid="26"/>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circle(in)">
                                      <p:cBhvr>
                                        <p:cTn id="46" dur="2000"/>
                                        <p:tgtEl>
                                          <p:spTgt spid="2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circle(in)">
                                      <p:cBhvr>
                                        <p:cTn id="49" dur="2000"/>
                                        <p:tgtEl>
                                          <p:spTgt spid="36"/>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circle(in)">
                                      <p:cBhvr>
                                        <p:cTn id="52" dur="2000"/>
                                        <p:tgtEl>
                                          <p:spTgt spid="37"/>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circle(in)">
                                      <p:cBhvr>
                                        <p:cTn id="55" dur="20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circle(in)">
                                      <p:cBhvr>
                                        <p:cTn id="60" dur="2000"/>
                                        <p:tgtEl>
                                          <p:spTgt spid="27"/>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circle(in)">
                                      <p:cBhvr>
                                        <p:cTn id="63" dur="2000"/>
                                        <p:tgtEl>
                                          <p:spTgt spid="30"/>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ircle(in)">
                                      <p:cBhvr>
                                        <p:cTn id="66" dur="2000"/>
                                        <p:tgtEl>
                                          <p:spTgt spid="33"/>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circle(in)">
                                      <p:cBhvr>
                                        <p:cTn id="69" dur="2000"/>
                                        <p:tgtEl>
                                          <p:spTgt spid="38"/>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circle(in)">
                                      <p:cBhvr>
                                        <p:cTn id="72"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animBg="1"/>
      <p:bldP spid="27" grpId="0" animBg="1"/>
      <p:bldP spid="28" grpId="0" animBg="1"/>
      <p:bldP spid="29" grpId="0" animBg="1"/>
      <p:bldP spid="30" grpId="0" animBg="1"/>
      <p:bldP spid="33" grpId="0" animBg="1"/>
      <p:bldP spid="34" grpId="0"/>
      <p:bldP spid="35" grpId="0"/>
      <p:bldP spid="36" grpId="0"/>
      <p:bldP spid="37" grpId="0"/>
      <p:bldP spid="38" grpId="0"/>
      <p:bldP spid="39" grpId="0"/>
      <p:bldP spid="17" grpId="0" animBg="1"/>
      <p:bldP spid="18" grpId="0" animBg="1"/>
      <p:bldP spid="19" grpId="0" animBg="1"/>
      <p:bldP spid="20" grpId="0" animBg="1"/>
      <p:bldP spid="21"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KSO_Shape"/>
          <p:cNvSpPr/>
          <p:nvPr/>
        </p:nvSpPr>
        <p:spPr>
          <a:xfrm>
            <a:off x="4759855" y="480973"/>
            <a:ext cx="2503396" cy="3051722"/>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en-US" altLang="zh-CN" dirty="0" smtClean="0">
                <a:solidFill>
                  <a:srgbClr val="FFFFFF"/>
                </a:solidFill>
              </a:rPr>
              <a:t>+-+------------------------------------------------------</a:t>
            </a:r>
            <a:endParaRPr lang="zh-CN" altLang="en-US" dirty="0">
              <a:solidFill>
                <a:srgbClr val="FFFFFF"/>
              </a:solidFill>
            </a:endParaRPr>
          </a:p>
        </p:txBody>
      </p:sp>
      <p:sp>
        <p:nvSpPr>
          <p:cNvPr id="18" name="矩形 17"/>
          <p:cNvSpPr/>
          <p:nvPr/>
        </p:nvSpPr>
        <p:spPr>
          <a:xfrm>
            <a:off x="3783215" y="3829740"/>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19" name="矩形 18"/>
          <p:cNvSpPr/>
          <p:nvPr/>
        </p:nvSpPr>
        <p:spPr>
          <a:xfrm>
            <a:off x="3797237" y="4924089"/>
            <a:ext cx="4535424" cy="523220"/>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20" name="TextBox 4"/>
          <p:cNvSpPr txBox="1">
            <a:spLocks noChangeArrowheads="1"/>
          </p:cNvSpPr>
          <p:nvPr/>
        </p:nvSpPr>
        <p:spPr bwMode="auto">
          <a:xfrm>
            <a:off x="3710063" y="4365747"/>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chemeClr val="bg1"/>
                </a:solidFill>
                <a:latin typeface="Franklin Gothic Book" panose="020B0503020102020204" pitchFamily="34" charset="0"/>
                <a:ea typeface="微软雅黑" panose="020B0503020204020204" pitchFamily="34" charset="-122"/>
              </a:rPr>
              <a:t>点击添加标题</a:t>
            </a:r>
            <a:endParaRPr lang="en-US" altLang="zh-CN" sz="1800" b="1" dirty="0" smtClean="0">
              <a:solidFill>
                <a:schemeClr val="bg1"/>
              </a:solidFill>
              <a:latin typeface="Franklin Gothic Book" panose="020B0503020102020204" pitchFamily="34" charset="0"/>
              <a:ea typeface="微软雅黑" panose="020B0503020204020204" pitchFamily="34" charset="-122"/>
            </a:endParaRPr>
          </a:p>
        </p:txBody>
      </p:sp>
      <p:sp>
        <p:nvSpPr>
          <p:cNvPr id="21" name="矩形 20"/>
          <p:cNvSpPr/>
          <p:nvPr/>
        </p:nvSpPr>
        <p:spPr>
          <a:xfrm>
            <a:off x="4876478" y="559942"/>
            <a:ext cx="2196998" cy="2215991"/>
          </a:xfrm>
          <a:prstGeom prst="rect">
            <a:avLst/>
          </a:prstGeom>
        </p:spPr>
        <p:txBody>
          <a:bodyPr wrap="square">
            <a:spAutoFit/>
          </a:bodyPr>
          <a:lstStyle/>
          <a:p>
            <a:pPr algn="ctr">
              <a:defRPr/>
            </a:pPr>
            <a:r>
              <a:rPr lang="en-US" altLang="zh-CN" sz="13800" dirty="0" smtClean="0">
                <a:solidFill>
                  <a:schemeClr val="accent4"/>
                </a:solidFill>
                <a:latin typeface="Impact" panose="020B0806030902050204" pitchFamily="34" charset="0"/>
              </a:rPr>
              <a:t>02</a:t>
            </a:r>
            <a:endParaRPr lang="zh-CN" altLang="en-US" sz="13800" dirty="0">
              <a:solidFill>
                <a:schemeClr val="accent4"/>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dissolve/>
      </p:transition>
    </mc:Choice>
    <mc:Fallback>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80">
                                          <p:stCondLst>
                                            <p:cond delay="0"/>
                                          </p:stCondLst>
                                        </p:cTn>
                                        <p:tgtEl>
                                          <p:spTgt spid="21"/>
                                        </p:tgtEl>
                                      </p:cBhvr>
                                    </p:animEffect>
                                    <p:anim calcmode="lin" valueType="num">
                                      <p:cBhvr>
                                        <p:cTn id="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
                                        </p:tgtEl>
                                      </p:cBhvr>
                                      <p:to x="100000" y="60000"/>
                                    </p:animScale>
                                    <p:animScale>
                                      <p:cBhvr>
                                        <p:cTn id="30" dur="166" decel="50000">
                                          <p:stCondLst>
                                            <p:cond delay="676"/>
                                          </p:stCondLst>
                                        </p:cTn>
                                        <p:tgtEl>
                                          <p:spTgt spid="21"/>
                                        </p:tgtEl>
                                      </p:cBhvr>
                                      <p:to x="100000" y="100000"/>
                                    </p:animScale>
                                    <p:animScale>
                                      <p:cBhvr>
                                        <p:cTn id="31" dur="26">
                                          <p:stCondLst>
                                            <p:cond delay="1312"/>
                                          </p:stCondLst>
                                        </p:cTn>
                                        <p:tgtEl>
                                          <p:spTgt spid="21"/>
                                        </p:tgtEl>
                                      </p:cBhvr>
                                      <p:to x="100000" y="80000"/>
                                    </p:animScale>
                                    <p:animScale>
                                      <p:cBhvr>
                                        <p:cTn id="32" dur="166" decel="50000">
                                          <p:stCondLst>
                                            <p:cond delay="1338"/>
                                          </p:stCondLst>
                                        </p:cTn>
                                        <p:tgtEl>
                                          <p:spTgt spid="21"/>
                                        </p:tgtEl>
                                      </p:cBhvr>
                                      <p:to x="100000" y="100000"/>
                                    </p:animScale>
                                    <p:animScale>
                                      <p:cBhvr>
                                        <p:cTn id="33" dur="26">
                                          <p:stCondLst>
                                            <p:cond delay="1642"/>
                                          </p:stCondLst>
                                        </p:cTn>
                                        <p:tgtEl>
                                          <p:spTgt spid="21"/>
                                        </p:tgtEl>
                                      </p:cBhvr>
                                      <p:to x="100000" y="90000"/>
                                    </p:animScale>
                                    <p:animScale>
                                      <p:cBhvr>
                                        <p:cTn id="34" dur="166" decel="50000">
                                          <p:stCondLst>
                                            <p:cond delay="1668"/>
                                          </p:stCondLst>
                                        </p:cTn>
                                        <p:tgtEl>
                                          <p:spTgt spid="21"/>
                                        </p:tgtEl>
                                      </p:cBhvr>
                                      <p:to x="100000" y="100000"/>
                                    </p:animScale>
                                    <p:animScale>
                                      <p:cBhvr>
                                        <p:cTn id="35" dur="26">
                                          <p:stCondLst>
                                            <p:cond delay="1808"/>
                                          </p:stCondLst>
                                        </p:cTn>
                                        <p:tgtEl>
                                          <p:spTgt spid="21"/>
                                        </p:tgtEl>
                                      </p:cBhvr>
                                      <p:to x="100000" y="95000"/>
                                    </p:animScale>
                                    <p:animScale>
                                      <p:cBhvr>
                                        <p:cTn id="36" dur="166" decel="50000">
                                          <p:stCondLst>
                                            <p:cond delay="1834"/>
                                          </p:stCondLst>
                                        </p:cTn>
                                        <p:tgtEl>
                                          <p:spTgt spid="2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Lst>
  </p:timing>
</p:sld>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595959"/>
      </a:dk2>
      <a:lt2>
        <a:srgbClr val="EEECE1"/>
      </a:lt2>
      <a:accent1>
        <a:srgbClr val="FF0000"/>
      </a:accent1>
      <a:accent2>
        <a:srgbClr val="FFFF00"/>
      </a:accent2>
      <a:accent3>
        <a:srgbClr val="92D050"/>
      </a:accent3>
      <a:accent4>
        <a:srgbClr val="00B0F0"/>
      </a:accent4>
      <a:accent5>
        <a:srgbClr val="7030A0"/>
      </a:accent5>
      <a:accent6>
        <a:srgbClr val="00B050"/>
      </a:accent6>
      <a:hlink>
        <a:srgbClr val="5FC6B5"/>
      </a:hlink>
      <a:folHlink>
        <a:srgbClr val="276F6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6540</Words>
  <Application>WPS 演示</Application>
  <PresentationFormat>自定义</PresentationFormat>
  <Paragraphs>570</Paragraphs>
  <Slides>31</Slides>
  <Notes>30</Notes>
  <HiddenSlides>0</HiddenSlides>
  <MMClips>1</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31</vt:i4>
      </vt:variant>
    </vt:vector>
  </HeadingPairs>
  <TitlesOfParts>
    <vt:vector size="48" baseType="lpstr">
      <vt:lpstr>Arial</vt:lpstr>
      <vt:lpstr>宋体</vt:lpstr>
      <vt:lpstr>Wingdings</vt:lpstr>
      <vt:lpstr>微软雅黑</vt:lpstr>
      <vt:lpstr>Times New Roman</vt:lpstr>
      <vt:lpstr>Impact</vt:lpstr>
      <vt:lpstr>Franklin Gothic Book</vt:lpstr>
      <vt:lpstr>Calibri</vt:lpstr>
      <vt:lpstr>Arial Narrow</vt:lpstr>
      <vt:lpstr>Gulim</vt:lpstr>
      <vt:lpstr>微软雅黑 Light</vt:lpstr>
      <vt:lpstr>方正兰亭黑_GBK</vt:lpstr>
      <vt:lpstr>Arial</vt:lpstr>
      <vt:lpstr>黑体</vt:lpstr>
      <vt:lpstr>Calibri Light</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土豪</cp:lastModifiedBy>
  <cp:revision>1222</cp:revision>
  <dcterms:created xsi:type="dcterms:W3CDTF">2014-11-18T07:27:00Z</dcterms:created>
  <dcterms:modified xsi:type="dcterms:W3CDTF">2017-04-21T07:56:32Z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