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0" r:id="rId2"/>
    <p:sldId id="256" r:id="rId3"/>
    <p:sldId id="273" r:id="rId4"/>
    <p:sldId id="274" r:id="rId5"/>
    <p:sldId id="275" r:id="rId6"/>
    <p:sldId id="276" r:id="rId7"/>
    <p:sldId id="277" r:id="rId8"/>
    <p:sldId id="278" r:id="rId9"/>
    <p:sldId id="279" r:id="rId10"/>
    <p:sldId id="281" r:id="rId11"/>
    <p:sldId id="282" r:id="rId12"/>
    <p:sldId id="283" r:id="rId13"/>
    <p:sldId id="284" r:id="rId14"/>
    <p:sldId id="285" r:id="rId15"/>
    <p:sldId id="286" r:id="rId16"/>
    <p:sldId id="287" r:id="rId17"/>
    <p:sldId id="29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20" autoAdjust="0"/>
    <p:restoredTop sz="94660"/>
  </p:normalViewPr>
  <p:slideViewPr>
    <p:cSldViewPr snapToGrid="0">
      <p:cViewPr varScale="1">
        <p:scale>
          <a:sx n="72" d="100"/>
          <a:sy n="72"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D138F614-845E-407F-8581-794F7B4F4D35}" type="datetimeFigureOut">
              <a:rPr lang="es-BO" smtClean="0"/>
              <a:t>28/3/2023</a:t>
            </a:fld>
            <a:endParaRPr lang="es-BO"/>
          </a:p>
        </p:txBody>
      </p:sp>
      <p:sp>
        <p:nvSpPr>
          <p:cNvPr id="8" name="Footer Placeholder 7"/>
          <p:cNvSpPr>
            <a:spLocks noGrp="1"/>
          </p:cNvSpPr>
          <p:nvPr>
            <p:ph type="ftr" sz="quarter" idx="11"/>
          </p:nvPr>
        </p:nvSpPr>
        <p:spPr/>
        <p:txBody>
          <a:bodyPr/>
          <a:lstStyle/>
          <a:p>
            <a:endParaRPr lang="es-BO"/>
          </a:p>
        </p:txBody>
      </p:sp>
      <p:sp>
        <p:nvSpPr>
          <p:cNvPr id="9" name="Slide Number Placeholder 8"/>
          <p:cNvSpPr>
            <a:spLocks noGrp="1"/>
          </p:cNvSpPr>
          <p:nvPr>
            <p:ph type="sldNum" sz="quarter" idx="12"/>
          </p:nvPr>
        </p:nvSpPr>
        <p:spPr/>
        <p:txBody>
          <a:bodyPr/>
          <a:lstStyle/>
          <a:p>
            <a:fld id="{B1539170-5CF9-42E4-916C-14BBDF55E1A8}" type="slidenum">
              <a:rPr lang="es-BO" smtClean="0"/>
              <a:t>‹Nº›</a:t>
            </a:fld>
            <a:endParaRPr lang="es-BO"/>
          </a:p>
        </p:txBody>
      </p:sp>
    </p:spTree>
    <p:extLst>
      <p:ext uri="{BB962C8B-B14F-4D97-AF65-F5344CB8AC3E}">
        <p14:creationId xmlns:p14="http://schemas.microsoft.com/office/powerpoint/2010/main" val="15018327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138F614-845E-407F-8581-794F7B4F4D35}" type="datetimeFigureOut">
              <a:rPr lang="es-BO" smtClean="0"/>
              <a:t>28/3/2023</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B1539170-5CF9-42E4-916C-14BBDF55E1A8}" type="slidenum">
              <a:rPr lang="es-BO" smtClean="0"/>
              <a:t>‹Nº›</a:t>
            </a:fld>
            <a:endParaRPr lang="es-BO"/>
          </a:p>
        </p:txBody>
      </p:sp>
    </p:spTree>
    <p:extLst>
      <p:ext uri="{BB962C8B-B14F-4D97-AF65-F5344CB8AC3E}">
        <p14:creationId xmlns:p14="http://schemas.microsoft.com/office/powerpoint/2010/main" val="4020177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138F614-845E-407F-8581-794F7B4F4D35}" type="datetimeFigureOut">
              <a:rPr lang="es-BO" smtClean="0"/>
              <a:t>28/3/2023</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B1539170-5CF9-42E4-916C-14BBDF55E1A8}" type="slidenum">
              <a:rPr lang="es-BO" smtClean="0"/>
              <a:t>‹Nº›</a:t>
            </a:fld>
            <a:endParaRPr lang="es-BO"/>
          </a:p>
        </p:txBody>
      </p:sp>
    </p:spTree>
    <p:extLst>
      <p:ext uri="{BB962C8B-B14F-4D97-AF65-F5344CB8AC3E}">
        <p14:creationId xmlns:p14="http://schemas.microsoft.com/office/powerpoint/2010/main" val="2558781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138F614-845E-407F-8581-794F7B4F4D35}" type="datetimeFigureOut">
              <a:rPr lang="es-BO" smtClean="0"/>
              <a:t>28/3/2023</a:t>
            </a:fld>
            <a:endParaRPr lang="es-BO"/>
          </a:p>
        </p:txBody>
      </p:sp>
      <p:sp>
        <p:nvSpPr>
          <p:cNvPr id="8" name="Footer Placeholder 7"/>
          <p:cNvSpPr>
            <a:spLocks noGrp="1"/>
          </p:cNvSpPr>
          <p:nvPr>
            <p:ph type="ftr" sz="quarter" idx="11"/>
          </p:nvPr>
        </p:nvSpPr>
        <p:spPr/>
        <p:txBody>
          <a:bodyPr/>
          <a:lstStyle/>
          <a:p>
            <a:endParaRPr lang="es-BO"/>
          </a:p>
        </p:txBody>
      </p:sp>
      <p:sp>
        <p:nvSpPr>
          <p:cNvPr id="9" name="Slide Number Placeholder 8"/>
          <p:cNvSpPr>
            <a:spLocks noGrp="1"/>
          </p:cNvSpPr>
          <p:nvPr>
            <p:ph type="sldNum" sz="quarter" idx="12"/>
          </p:nvPr>
        </p:nvSpPr>
        <p:spPr/>
        <p:txBody>
          <a:bodyPr/>
          <a:lstStyle/>
          <a:p>
            <a:fld id="{B1539170-5CF9-42E4-916C-14BBDF55E1A8}" type="slidenum">
              <a:rPr lang="es-BO" smtClean="0"/>
              <a:t>‹Nº›</a:t>
            </a:fld>
            <a:endParaRPr lang="es-BO"/>
          </a:p>
        </p:txBody>
      </p:sp>
    </p:spTree>
    <p:extLst>
      <p:ext uri="{BB962C8B-B14F-4D97-AF65-F5344CB8AC3E}">
        <p14:creationId xmlns:p14="http://schemas.microsoft.com/office/powerpoint/2010/main" val="3569891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D138F614-845E-407F-8581-794F7B4F4D35}" type="datetimeFigureOut">
              <a:rPr lang="es-BO" smtClean="0"/>
              <a:t>28/3/2023</a:t>
            </a:fld>
            <a:endParaRPr lang="es-BO"/>
          </a:p>
        </p:txBody>
      </p:sp>
      <p:sp>
        <p:nvSpPr>
          <p:cNvPr id="8" name="Footer Placeholder 7"/>
          <p:cNvSpPr>
            <a:spLocks noGrp="1"/>
          </p:cNvSpPr>
          <p:nvPr>
            <p:ph type="ftr" sz="quarter" idx="11"/>
          </p:nvPr>
        </p:nvSpPr>
        <p:spPr/>
        <p:txBody>
          <a:bodyPr/>
          <a:lstStyle/>
          <a:p>
            <a:endParaRPr lang="es-BO"/>
          </a:p>
        </p:txBody>
      </p:sp>
      <p:sp>
        <p:nvSpPr>
          <p:cNvPr id="9" name="Slide Number Placeholder 8"/>
          <p:cNvSpPr>
            <a:spLocks noGrp="1"/>
          </p:cNvSpPr>
          <p:nvPr>
            <p:ph type="sldNum" sz="quarter" idx="12"/>
          </p:nvPr>
        </p:nvSpPr>
        <p:spPr/>
        <p:txBody>
          <a:bodyPr/>
          <a:lstStyle/>
          <a:p>
            <a:fld id="{B1539170-5CF9-42E4-916C-14BBDF55E1A8}" type="slidenum">
              <a:rPr lang="es-BO" smtClean="0"/>
              <a:t>‹Nº›</a:t>
            </a:fld>
            <a:endParaRPr lang="es-BO"/>
          </a:p>
        </p:txBody>
      </p:sp>
    </p:spTree>
    <p:extLst>
      <p:ext uri="{BB962C8B-B14F-4D97-AF65-F5344CB8AC3E}">
        <p14:creationId xmlns:p14="http://schemas.microsoft.com/office/powerpoint/2010/main" val="410159249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D138F614-845E-407F-8581-794F7B4F4D35}" type="datetimeFigureOut">
              <a:rPr lang="es-BO" smtClean="0"/>
              <a:t>28/3/2023</a:t>
            </a:fld>
            <a:endParaRPr lang="es-BO"/>
          </a:p>
        </p:txBody>
      </p:sp>
      <p:sp>
        <p:nvSpPr>
          <p:cNvPr id="9" name="Footer Placeholder 8"/>
          <p:cNvSpPr>
            <a:spLocks noGrp="1"/>
          </p:cNvSpPr>
          <p:nvPr>
            <p:ph type="ftr" sz="quarter" idx="11"/>
          </p:nvPr>
        </p:nvSpPr>
        <p:spPr/>
        <p:txBody>
          <a:bodyPr/>
          <a:lstStyle/>
          <a:p>
            <a:endParaRPr lang="es-BO"/>
          </a:p>
        </p:txBody>
      </p:sp>
      <p:sp>
        <p:nvSpPr>
          <p:cNvPr id="10" name="Slide Number Placeholder 9"/>
          <p:cNvSpPr>
            <a:spLocks noGrp="1"/>
          </p:cNvSpPr>
          <p:nvPr>
            <p:ph type="sldNum" sz="quarter" idx="12"/>
          </p:nvPr>
        </p:nvSpPr>
        <p:spPr/>
        <p:txBody>
          <a:bodyPr/>
          <a:lstStyle/>
          <a:p>
            <a:fld id="{B1539170-5CF9-42E4-916C-14BBDF55E1A8}" type="slidenum">
              <a:rPr lang="es-BO" smtClean="0"/>
              <a:t>‹Nº›</a:t>
            </a:fld>
            <a:endParaRPr lang="es-BO"/>
          </a:p>
        </p:txBody>
      </p:sp>
    </p:spTree>
    <p:extLst>
      <p:ext uri="{BB962C8B-B14F-4D97-AF65-F5344CB8AC3E}">
        <p14:creationId xmlns:p14="http://schemas.microsoft.com/office/powerpoint/2010/main" val="3301969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583436" y="3143250"/>
            <a:ext cx="4270248" cy="25967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D138F614-845E-407F-8581-794F7B4F4D35}" type="datetimeFigureOut">
              <a:rPr lang="es-BO" smtClean="0"/>
              <a:t>28/3/2023</a:t>
            </a:fld>
            <a:endParaRPr lang="es-BO"/>
          </a:p>
        </p:txBody>
      </p:sp>
      <p:sp>
        <p:nvSpPr>
          <p:cNvPr id="8" name="Footer Placeholder 7"/>
          <p:cNvSpPr>
            <a:spLocks noGrp="1"/>
          </p:cNvSpPr>
          <p:nvPr>
            <p:ph type="ftr" sz="quarter" idx="11"/>
          </p:nvPr>
        </p:nvSpPr>
        <p:spPr/>
        <p:txBody>
          <a:bodyPr/>
          <a:lstStyle/>
          <a:p>
            <a:endParaRPr lang="es-BO"/>
          </a:p>
        </p:txBody>
      </p:sp>
      <p:sp>
        <p:nvSpPr>
          <p:cNvPr id="9" name="Slide Number Placeholder 8"/>
          <p:cNvSpPr>
            <a:spLocks noGrp="1"/>
          </p:cNvSpPr>
          <p:nvPr>
            <p:ph type="sldNum" sz="quarter" idx="12"/>
          </p:nvPr>
        </p:nvSpPr>
        <p:spPr/>
        <p:txBody>
          <a:bodyPr/>
          <a:lstStyle/>
          <a:p>
            <a:fld id="{B1539170-5CF9-42E4-916C-14BBDF55E1A8}" type="slidenum">
              <a:rPr lang="es-BO" smtClean="0"/>
              <a:t>‹Nº›</a:t>
            </a:fld>
            <a:endParaRPr lang="es-BO"/>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851083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138F614-845E-407F-8581-794F7B4F4D35}" type="datetimeFigureOut">
              <a:rPr lang="es-BO" smtClean="0"/>
              <a:t>28/3/2023</a:t>
            </a:fld>
            <a:endParaRPr lang="es-BO"/>
          </a:p>
        </p:txBody>
      </p:sp>
      <p:sp>
        <p:nvSpPr>
          <p:cNvPr id="4" name="Footer Placeholder 3"/>
          <p:cNvSpPr>
            <a:spLocks noGrp="1"/>
          </p:cNvSpPr>
          <p:nvPr>
            <p:ph type="ftr" sz="quarter" idx="11"/>
          </p:nvPr>
        </p:nvSpPr>
        <p:spPr/>
        <p:txBody>
          <a:bodyPr/>
          <a:lstStyle/>
          <a:p>
            <a:endParaRPr lang="es-BO"/>
          </a:p>
        </p:txBody>
      </p:sp>
      <p:sp>
        <p:nvSpPr>
          <p:cNvPr id="5" name="Slide Number Placeholder 4"/>
          <p:cNvSpPr>
            <a:spLocks noGrp="1"/>
          </p:cNvSpPr>
          <p:nvPr>
            <p:ph type="sldNum" sz="quarter" idx="12"/>
          </p:nvPr>
        </p:nvSpPr>
        <p:spPr/>
        <p:txBody>
          <a:bodyPr/>
          <a:lstStyle/>
          <a:p>
            <a:fld id="{B1539170-5CF9-42E4-916C-14BBDF55E1A8}" type="slidenum">
              <a:rPr lang="es-BO" smtClean="0"/>
              <a:t>‹Nº›</a:t>
            </a:fld>
            <a:endParaRPr lang="es-BO"/>
          </a:p>
        </p:txBody>
      </p:sp>
    </p:spTree>
    <p:extLst>
      <p:ext uri="{BB962C8B-B14F-4D97-AF65-F5344CB8AC3E}">
        <p14:creationId xmlns:p14="http://schemas.microsoft.com/office/powerpoint/2010/main" val="1416289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38F614-845E-407F-8581-794F7B4F4D35}" type="datetimeFigureOut">
              <a:rPr lang="es-BO" smtClean="0"/>
              <a:t>28/3/2023</a:t>
            </a:fld>
            <a:endParaRPr lang="es-BO"/>
          </a:p>
        </p:txBody>
      </p:sp>
      <p:sp>
        <p:nvSpPr>
          <p:cNvPr id="3" name="Footer Placeholder 2"/>
          <p:cNvSpPr>
            <a:spLocks noGrp="1"/>
          </p:cNvSpPr>
          <p:nvPr>
            <p:ph type="ftr" sz="quarter" idx="11"/>
          </p:nvPr>
        </p:nvSpPr>
        <p:spPr/>
        <p:txBody>
          <a:bodyPr/>
          <a:lstStyle/>
          <a:p>
            <a:endParaRPr lang="es-BO"/>
          </a:p>
        </p:txBody>
      </p:sp>
      <p:sp>
        <p:nvSpPr>
          <p:cNvPr id="4" name="Slide Number Placeholder 3"/>
          <p:cNvSpPr>
            <a:spLocks noGrp="1"/>
          </p:cNvSpPr>
          <p:nvPr>
            <p:ph type="sldNum" sz="quarter" idx="12"/>
          </p:nvPr>
        </p:nvSpPr>
        <p:spPr/>
        <p:txBody>
          <a:bodyPr/>
          <a:lstStyle/>
          <a:p>
            <a:fld id="{B1539170-5CF9-42E4-916C-14BBDF55E1A8}" type="slidenum">
              <a:rPr lang="es-BO" smtClean="0"/>
              <a:t>‹Nº›</a:t>
            </a:fld>
            <a:endParaRPr lang="es-BO"/>
          </a:p>
        </p:txBody>
      </p:sp>
    </p:spTree>
    <p:extLst>
      <p:ext uri="{BB962C8B-B14F-4D97-AF65-F5344CB8AC3E}">
        <p14:creationId xmlns:p14="http://schemas.microsoft.com/office/powerpoint/2010/main" val="1474278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9" name="Date Placeholder 8"/>
          <p:cNvSpPr>
            <a:spLocks noGrp="1"/>
          </p:cNvSpPr>
          <p:nvPr>
            <p:ph type="dt" sz="half" idx="10"/>
          </p:nvPr>
        </p:nvSpPr>
        <p:spPr/>
        <p:txBody>
          <a:bodyPr/>
          <a:lstStyle/>
          <a:p>
            <a:fld id="{D138F614-845E-407F-8581-794F7B4F4D35}" type="datetimeFigureOut">
              <a:rPr lang="es-BO" smtClean="0"/>
              <a:t>28/3/2023</a:t>
            </a:fld>
            <a:endParaRPr lang="es-BO"/>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s-BO"/>
          </a:p>
        </p:txBody>
      </p:sp>
      <p:sp>
        <p:nvSpPr>
          <p:cNvPr id="11" name="Slide Number Placeholder 10"/>
          <p:cNvSpPr>
            <a:spLocks noGrp="1"/>
          </p:cNvSpPr>
          <p:nvPr>
            <p:ph type="sldNum" sz="quarter" idx="12"/>
          </p:nvPr>
        </p:nvSpPr>
        <p:spPr/>
        <p:txBody>
          <a:bodyPr/>
          <a:lstStyle/>
          <a:p>
            <a:fld id="{B1539170-5CF9-42E4-916C-14BBDF55E1A8}" type="slidenum">
              <a:rPr lang="es-BO" smtClean="0"/>
              <a:t>‹Nº›</a:t>
            </a:fld>
            <a:endParaRPr lang="es-BO"/>
          </a:p>
        </p:txBody>
      </p:sp>
    </p:spTree>
    <p:extLst>
      <p:ext uri="{BB962C8B-B14F-4D97-AF65-F5344CB8AC3E}">
        <p14:creationId xmlns:p14="http://schemas.microsoft.com/office/powerpoint/2010/main" val="2815644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138F614-845E-407F-8581-794F7B4F4D35}" type="datetimeFigureOut">
              <a:rPr lang="es-BO" smtClean="0"/>
              <a:t>28/3/2023</a:t>
            </a:fld>
            <a:endParaRPr lang="es-BO"/>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s-BO"/>
          </a:p>
        </p:txBody>
      </p:sp>
      <p:sp>
        <p:nvSpPr>
          <p:cNvPr id="10" name="Slide Number Placeholder 9"/>
          <p:cNvSpPr>
            <a:spLocks noGrp="1"/>
          </p:cNvSpPr>
          <p:nvPr>
            <p:ph type="sldNum" sz="quarter" idx="12"/>
          </p:nvPr>
        </p:nvSpPr>
        <p:spPr/>
        <p:txBody>
          <a:bodyPr/>
          <a:lstStyle/>
          <a:p>
            <a:fld id="{B1539170-5CF9-42E4-916C-14BBDF55E1A8}" type="slidenum">
              <a:rPr lang="es-BO" smtClean="0"/>
              <a:t>‹Nº›</a:t>
            </a:fld>
            <a:endParaRPr lang="es-BO"/>
          </a:p>
        </p:txBody>
      </p:sp>
    </p:spTree>
    <p:extLst>
      <p:ext uri="{BB962C8B-B14F-4D97-AF65-F5344CB8AC3E}">
        <p14:creationId xmlns:p14="http://schemas.microsoft.com/office/powerpoint/2010/main" val="4034621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138F614-845E-407F-8581-794F7B4F4D35}" type="datetimeFigureOut">
              <a:rPr lang="es-BO" smtClean="0"/>
              <a:t>28/3/2023</a:t>
            </a:fld>
            <a:endParaRPr lang="es-BO"/>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s-BO"/>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1539170-5CF9-42E4-916C-14BBDF55E1A8}" type="slidenum">
              <a:rPr lang="es-BO" smtClean="0"/>
              <a:t>‹Nº›</a:t>
            </a:fld>
            <a:endParaRPr lang="es-BO"/>
          </a:p>
        </p:txBody>
      </p:sp>
    </p:spTree>
    <p:extLst>
      <p:ext uri="{BB962C8B-B14F-4D97-AF65-F5344CB8AC3E}">
        <p14:creationId xmlns:p14="http://schemas.microsoft.com/office/powerpoint/2010/main" val="19632590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13F11-67BA-4B5B-93D2-4B726CDDD87C}"/>
              </a:ext>
            </a:extLst>
          </p:cNvPr>
          <p:cNvSpPr>
            <a:spLocks noGrp="1"/>
          </p:cNvSpPr>
          <p:nvPr>
            <p:ph type="ctrTitle"/>
          </p:nvPr>
        </p:nvSpPr>
        <p:spPr/>
        <p:txBody>
          <a:bodyPr/>
          <a:lstStyle/>
          <a:p>
            <a:r>
              <a:rPr lang="en-AU" dirty="0"/>
              <a:t>BASE DE DATOS ii</a:t>
            </a:r>
            <a:endParaRPr lang="es-BO" dirty="0"/>
          </a:p>
        </p:txBody>
      </p:sp>
      <p:sp>
        <p:nvSpPr>
          <p:cNvPr id="3" name="Subtítulo 2">
            <a:extLst>
              <a:ext uri="{FF2B5EF4-FFF2-40B4-BE49-F238E27FC236}">
                <a16:creationId xmlns:a16="http://schemas.microsoft.com/office/drawing/2014/main" id="{2F318BC4-0A51-49C6-885F-FE6CB356E796}"/>
              </a:ext>
            </a:extLst>
          </p:cNvPr>
          <p:cNvSpPr>
            <a:spLocks noGrp="1"/>
          </p:cNvSpPr>
          <p:nvPr>
            <p:ph type="subTitle" idx="1"/>
          </p:nvPr>
        </p:nvSpPr>
        <p:spPr>
          <a:xfrm>
            <a:off x="2695194" y="4352544"/>
            <a:ext cx="6801612" cy="2088013"/>
          </a:xfrm>
        </p:spPr>
        <p:txBody>
          <a:bodyPr>
            <a:normAutofit/>
          </a:bodyPr>
          <a:lstStyle/>
          <a:p>
            <a:r>
              <a:rPr lang="en-AU" dirty="0"/>
              <a:t>Estudiante </a:t>
            </a:r>
            <a:r>
              <a:rPr lang="es-ES" dirty="0"/>
              <a:t>:  Elvin Braxail Cussi Aranibar </a:t>
            </a:r>
          </a:p>
          <a:p>
            <a:r>
              <a:rPr lang="es-ES" dirty="0"/>
              <a:t>Semestre :  3er </a:t>
            </a:r>
          </a:p>
          <a:p>
            <a:r>
              <a:rPr lang="es-BO" dirty="0"/>
              <a:t>Año :    2023</a:t>
            </a:r>
          </a:p>
        </p:txBody>
      </p:sp>
    </p:spTree>
    <p:extLst>
      <p:ext uri="{BB962C8B-B14F-4D97-AF65-F5344CB8AC3E}">
        <p14:creationId xmlns:p14="http://schemas.microsoft.com/office/powerpoint/2010/main" val="548761341"/>
      </p:ext>
    </p:extLst>
  </p:cSld>
  <p:clrMapOvr>
    <a:masterClrMapping/>
  </p:clrMapOvr>
  <mc:AlternateContent xmlns:mc="http://schemas.openxmlformats.org/markup-compatibility/2006" xmlns:p14="http://schemas.microsoft.com/office/powerpoint/2010/main">
    <mc:Choice Requires="p14">
      <p:transition spd="slow" p14:dur="2000" advTm="17297"/>
    </mc:Choice>
    <mc:Fallback xmlns="">
      <p:transition spd="slow" advTm="1729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30BC8-FAF4-47D6-9F75-8568DA545385}"/>
              </a:ext>
            </a:extLst>
          </p:cNvPr>
          <p:cNvSpPr>
            <a:spLocks noGrp="1"/>
          </p:cNvSpPr>
          <p:nvPr>
            <p:ph type="title"/>
          </p:nvPr>
        </p:nvSpPr>
        <p:spPr>
          <a:xfrm>
            <a:off x="2231136" y="964691"/>
            <a:ext cx="8012794" cy="1261673"/>
          </a:xfrm>
        </p:spPr>
        <p:txBody>
          <a:bodyPr>
            <a:normAutofit/>
          </a:bodyPr>
          <a:lstStyle/>
          <a:p>
            <a:r>
              <a:rPr lang="es-ES" dirty="0"/>
              <a:t>8. Que es un ARRAY?</a:t>
            </a:r>
            <a:endParaRPr lang="es-BO" dirty="0"/>
          </a:p>
        </p:txBody>
      </p:sp>
      <p:sp>
        <p:nvSpPr>
          <p:cNvPr id="4" name="Marcador de contenido 3">
            <a:extLst>
              <a:ext uri="{FF2B5EF4-FFF2-40B4-BE49-F238E27FC236}">
                <a16:creationId xmlns:a16="http://schemas.microsoft.com/office/drawing/2014/main" id="{3F7C0BC5-EE61-48BE-815F-6E3413E87FF9}"/>
              </a:ext>
            </a:extLst>
          </p:cNvPr>
          <p:cNvSpPr>
            <a:spLocks noGrp="1"/>
          </p:cNvSpPr>
          <p:nvPr>
            <p:ph sz="half" idx="2"/>
          </p:nvPr>
        </p:nvSpPr>
        <p:spPr/>
        <p:txBody>
          <a:bodyPr>
            <a:normAutofit/>
          </a:bodyPr>
          <a:lstStyle/>
          <a:p>
            <a:pPr marL="0" indent="0">
              <a:lnSpc>
                <a:spcPct val="150000"/>
              </a:lnSpc>
              <a:buNone/>
            </a:pPr>
            <a:r>
              <a:rPr lang="es-ES" b="0" i="0" dirty="0">
                <a:solidFill>
                  <a:schemeClr val="tx1"/>
                </a:solidFill>
                <a:effectLst/>
                <a:latin typeface="Söhne"/>
              </a:rPr>
              <a:t>Un array (o arreglo) es una estructura de datos que almacena una colección de elementos del mismo tipo en una única variable. Los elementos de un array se organizan en una secuencia ordenada y se acceden mediante un índice o posición numérica.</a:t>
            </a:r>
            <a:endParaRPr lang="es-BO" b="1" dirty="0">
              <a:solidFill>
                <a:schemeClr val="tx1"/>
              </a:solidFill>
            </a:endParaRPr>
          </a:p>
        </p:txBody>
      </p:sp>
      <p:pic>
        <p:nvPicPr>
          <p:cNvPr id="4098" name="Picture 2" descr="5. Arreglos y Matrices (Arrays) | Academia Códigos de Programación">
            <a:extLst>
              <a:ext uri="{FF2B5EF4-FFF2-40B4-BE49-F238E27FC236}">
                <a16:creationId xmlns:a16="http://schemas.microsoft.com/office/drawing/2014/main" id="{5D7C79E0-AB0A-4D50-BD5A-DC46FEEDE38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22102" y="3978241"/>
            <a:ext cx="5716213" cy="2173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467314"/>
      </p:ext>
    </p:extLst>
  </p:cSld>
  <p:clrMapOvr>
    <a:masterClrMapping/>
  </p:clrMapOvr>
  <mc:AlternateContent xmlns:mc="http://schemas.openxmlformats.org/markup-compatibility/2006" xmlns:p14="http://schemas.microsoft.com/office/powerpoint/2010/main">
    <mc:Choice Requires="p14">
      <p:transition spd="slow" p14:dur="2000" advTm="94427"/>
    </mc:Choice>
    <mc:Fallback xmlns="">
      <p:transition spd="slow" advTm="94427"/>
    </mc:Fallback>
  </mc:AlternateContent>
  <p:extLst>
    <p:ext uri="{3A86A75C-4F4B-4683-9AE1-C65F6400EC91}">
      <p14:laserTraceLst xmlns:p14="http://schemas.microsoft.com/office/powerpoint/2010/main">
        <p14:tracePtLst>
          <p14:tracePt t="32300" x="9137650" y="87313"/>
          <p14:tracePt t="32300" x="9112250" y="125413"/>
          <p14:tracePt t="32301" x="9088438" y="200025"/>
          <p14:tracePt t="32302" x="9063038" y="274638"/>
          <p14:tracePt t="32303" x="9024938" y="325438"/>
          <p14:tracePt t="32304" x="8999538" y="387350"/>
          <p14:tracePt t="32305" x="8975725" y="450850"/>
          <p14:tracePt t="32306" x="8950325" y="512763"/>
          <p14:tracePt t="32307" x="8912225" y="576263"/>
          <p14:tracePt t="32308" x="8886825" y="638175"/>
          <p14:tracePt t="32309" x="8863013" y="700088"/>
          <p14:tracePt t="32311" x="8837613" y="750888"/>
          <p14:tracePt t="32312" x="8812213" y="812800"/>
          <p14:tracePt t="32313" x="8799513" y="876300"/>
          <p14:tracePt t="32313" x="8763000" y="925513"/>
          <p14:tracePt t="32314" x="8737600" y="989013"/>
          <p14:tracePt t="32315" x="8712200" y="1038225"/>
          <p14:tracePt t="32316" x="8686800" y="1101725"/>
          <p14:tracePt t="32317" x="8674100" y="1163638"/>
          <p14:tracePt t="32318" x="8650288" y="1214438"/>
          <p14:tracePt t="32319" x="8624888" y="1276350"/>
          <p14:tracePt t="32320" x="8599488" y="1327150"/>
          <p14:tracePt t="32321" x="8574088" y="1389063"/>
          <p14:tracePt t="32322" x="8561388" y="1450975"/>
          <p14:tracePt t="32323" x="8548688" y="1501775"/>
          <p14:tracePt t="32324" x="8537575" y="1563688"/>
          <p14:tracePt t="32325" x="8512175" y="1614488"/>
          <p14:tracePt t="32326" x="8499475" y="1676400"/>
          <p14:tracePt t="32327" x="8474075" y="1727200"/>
          <p14:tracePt t="32329" x="8461375" y="1776413"/>
          <p14:tracePt t="32330" x="8448675" y="1839913"/>
          <p14:tracePt t="32330" x="8435975" y="1889125"/>
          <p14:tracePt t="32331" x="8424863" y="1952625"/>
          <p14:tracePt t="32332" x="8424863" y="2001838"/>
          <p14:tracePt t="32333" x="8399463" y="2065338"/>
          <p14:tracePt t="32334" x="8386763" y="2114550"/>
          <p14:tracePt t="32335" x="8386763" y="2165350"/>
          <p14:tracePt t="32336" x="8374063" y="2227263"/>
          <p14:tracePt t="32337" x="8374063" y="2265363"/>
          <p14:tracePt t="32338" x="8361363" y="2327275"/>
          <p14:tracePt t="32339" x="8348663" y="2378075"/>
          <p14:tracePt t="32340" x="8348663" y="2414588"/>
          <p14:tracePt t="32341" x="8348663" y="2478088"/>
          <p14:tracePt t="32342" x="8348663" y="2516188"/>
          <p14:tracePt t="32344" x="8348663" y="2565400"/>
          <p14:tracePt t="32344" x="8335963" y="2603500"/>
          <p14:tracePt t="32346" x="8335963" y="2652713"/>
          <p14:tracePt t="32347" x="8335963" y="2752725"/>
          <p14:tracePt t="32348" x="8335963" y="2790825"/>
          <p14:tracePt t="32349" x="8335963" y="2828925"/>
          <p14:tracePt t="32350" x="8335963" y="2878138"/>
          <p14:tracePt t="32351" x="8335963" y="2916238"/>
          <p14:tracePt t="32352" x="8335963" y="2965450"/>
          <p14:tracePt t="32353" x="8335963" y="2990850"/>
          <p14:tracePt t="32354" x="8335963" y="3041650"/>
          <p14:tracePt t="32355" x="8335963" y="3078163"/>
          <p14:tracePt t="32356" x="8335963" y="3116263"/>
          <p14:tracePt t="32357" x="8335963" y="3165475"/>
          <p14:tracePt t="32358" x="8348663" y="3203575"/>
          <p14:tracePt t="32359" x="8348663" y="3228975"/>
          <p14:tracePt t="32360" x="8361363" y="3267075"/>
          <p14:tracePt t="32361" x="8374063" y="3290888"/>
          <p14:tracePt t="32362" x="8386763" y="3328988"/>
          <p14:tracePt t="32363" x="8386763" y="3367088"/>
          <p14:tracePt t="32364" x="8399463" y="3390900"/>
          <p14:tracePt t="32365" x="8424863" y="3429000"/>
          <p14:tracePt t="32366" x="8424863" y="3467100"/>
          <p14:tracePt t="32367" x="8435975" y="3490913"/>
          <p14:tracePt t="32368" x="8461375" y="3529013"/>
          <p14:tracePt t="32369" x="8461375" y="3541713"/>
          <p14:tracePt t="32370" x="8486775" y="3579813"/>
          <p14:tracePt t="32371" x="8499475" y="3603625"/>
          <p14:tracePt t="32372" x="8512175" y="3629025"/>
          <p14:tracePt t="32373" x="8537575" y="3654425"/>
          <p14:tracePt t="32374" x="8548688" y="3679825"/>
          <p14:tracePt t="32375" x="8574088" y="3692525"/>
          <p14:tracePt t="32376" x="8586788" y="3729038"/>
          <p14:tracePt t="32377" x="8612188" y="3741738"/>
          <p14:tracePt t="32379" x="8624888" y="3767138"/>
          <p14:tracePt t="32379" x="8650288" y="3792538"/>
          <p14:tracePt t="32380" x="8674100" y="3803650"/>
          <p14:tracePt t="32381" x="8686800" y="3816350"/>
          <p14:tracePt t="32382" x="8724900" y="3841750"/>
          <p14:tracePt t="32383" x="8737600" y="3854450"/>
          <p14:tracePt t="32384" x="8763000" y="3867150"/>
          <p14:tracePt t="32385" x="8786813" y="3879850"/>
          <p14:tracePt t="32386" x="8799513" y="3892550"/>
          <p14:tracePt t="32388" x="8837613" y="3916363"/>
          <p14:tracePt t="32388" x="8863013" y="3929063"/>
          <p14:tracePt t="32389" x="8886825" y="3941763"/>
          <p14:tracePt t="32390" x="8912225" y="3954463"/>
          <p14:tracePt t="32391" x="8937625" y="3967163"/>
          <p14:tracePt t="32392" x="8963025" y="3979863"/>
          <p14:tracePt t="32394" x="8986838" y="3992563"/>
          <p14:tracePt t="32394" x="9024938" y="3992563"/>
          <p14:tracePt t="32396" x="9088438" y="4017963"/>
          <p14:tracePt t="32397" x="9112250" y="4017963"/>
          <p14:tracePt t="32398" x="9137650" y="4029075"/>
          <p14:tracePt t="32399" x="9163050" y="4029075"/>
          <p14:tracePt t="32400" x="9188450" y="4029075"/>
          <p14:tracePt t="32401" x="9212263" y="4041775"/>
          <p14:tracePt t="32402" x="9250363" y="4041775"/>
          <p14:tracePt t="32403" x="9288463" y="4041775"/>
          <p14:tracePt t="32404" x="9312275" y="4054475"/>
          <p14:tracePt t="32405" x="9337675" y="4054475"/>
          <p14:tracePt t="32406" x="9363075" y="4054475"/>
          <p14:tracePt t="32407" x="9401175" y="4054475"/>
          <p14:tracePt t="32408" x="9424988" y="4067175"/>
          <p14:tracePt t="32409" x="9450388" y="4067175"/>
          <p14:tracePt t="32410" x="9475788" y="4067175"/>
          <p14:tracePt t="32412" x="9513888" y="4067175"/>
          <p14:tracePt t="32413" x="9525000" y="4067175"/>
          <p14:tracePt t="32413" x="9550400" y="4067175"/>
          <p14:tracePt t="32414" x="9575800" y="4067175"/>
          <p14:tracePt t="32415" x="9601200" y="4067175"/>
          <p14:tracePt t="32416" x="9626600" y="4067175"/>
          <p14:tracePt t="32417" x="9637713" y="4067175"/>
          <p14:tracePt t="32418" x="9663113" y="4067175"/>
          <p14:tracePt t="32419" x="9675813" y="4067175"/>
          <p14:tracePt t="32420" x="9701213" y="4067175"/>
          <p14:tracePt t="32421" x="9713913" y="4067175"/>
          <p14:tracePt t="32422" x="9739313" y="4054475"/>
          <p14:tracePt t="32423" x="9750425" y="4054475"/>
          <p14:tracePt t="32424" x="9763125" y="4054475"/>
          <p14:tracePt t="32425" x="9775825" y="4041775"/>
          <p14:tracePt t="32426" x="9788525" y="4041775"/>
          <p14:tracePt t="32428" x="9813925" y="4029075"/>
          <p14:tracePt t="32430" x="9826625" y="4029075"/>
          <p14:tracePt t="32431" x="9839325" y="4017963"/>
          <p14:tracePt t="32433" x="9852025" y="4005263"/>
          <p14:tracePt t="32435" x="9852025" y="3992563"/>
          <p14:tracePt t="32437" x="9863138" y="3992563"/>
          <p14:tracePt t="32439" x="9863138" y="3979863"/>
          <p14:tracePt t="32441" x="9863138" y="3967163"/>
          <p14:tracePt t="32443" x="9863138" y="3954463"/>
          <p14:tracePt t="32446" x="9863138" y="3941763"/>
          <p14:tracePt t="32448" x="9863138" y="3929063"/>
          <p14:tracePt t="32449" x="9863138" y="3916363"/>
          <p14:tracePt t="32453" x="9863138" y="3905250"/>
          <p14:tracePt t="32454" x="9863138" y="3892550"/>
          <p14:tracePt t="32455" x="9852025" y="3879850"/>
          <p14:tracePt t="32458" x="9852025" y="3867150"/>
          <p14:tracePt t="32458" x="9852025" y="3854450"/>
          <p14:tracePt t="32460" x="9839325" y="3841750"/>
          <p14:tracePt t="32461" x="9826625" y="3841750"/>
          <p14:tracePt t="32461" x="9813925" y="3829050"/>
          <p14:tracePt t="32462" x="9813925" y="3816350"/>
          <p14:tracePt t="32463" x="9801225" y="3803650"/>
          <p14:tracePt t="32464" x="9788525" y="3803650"/>
          <p14:tracePt t="32465" x="9775825" y="3792538"/>
          <p14:tracePt t="32466" x="9775825" y="3779838"/>
          <p14:tracePt t="32467" x="9750425" y="3767138"/>
          <p14:tracePt t="32468" x="9739313" y="3767138"/>
          <p14:tracePt t="32469" x="9726613" y="3754438"/>
          <p14:tracePt t="32470" x="9713913" y="3741738"/>
          <p14:tracePt t="32471" x="9701213" y="3729038"/>
          <p14:tracePt t="32472" x="9688513" y="3729038"/>
          <p14:tracePt t="32473" x="9663113" y="3716338"/>
          <p14:tracePt t="32474" x="9650413" y="3703638"/>
          <p14:tracePt t="32475" x="9626600" y="3692525"/>
          <p14:tracePt t="32476" x="9613900" y="3679825"/>
          <p14:tracePt t="32478" x="9588500" y="3679825"/>
          <p14:tracePt t="32478" x="9563100" y="3667125"/>
          <p14:tracePt t="32479" x="9550400" y="3654425"/>
          <p14:tracePt t="32480" x="9525000" y="3654425"/>
          <p14:tracePt t="32481" x="9513888" y="3654425"/>
          <p14:tracePt t="32482" x="9475788" y="3641725"/>
          <p14:tracePt t="32483" x="9450388" y="3629025"/>
          <p14:tracePt t="32484" x="9437688" y="3616325"/>
          <p14:tracePt t="32485" x="9401175" y="3616325"/>
          <p14:tracePt t="32486" x="9388475" y="3616325"/>
          <p14:tracePt t="32487" x="9363075" y="3616325"/>
          <p14:tracePt t="32488" x="9324975" y="3603625"/>
          <p14:tracePt t="32489" x="9301163" y="3603625"/>
          <p14:tracePt t="32490" x="9275763" y="3603625"/>
          <p14:tracePt t="32491" x="9250363" y="3590925"/>
          <p14:tracePt t="32492" x="9212263" y="3590925"/>
          <p14:tracePt t="32493" x="9188450" y="3590925"/>
          <p14:tracePt t="32495" x="9163050" y="3590925"/>
          <p14:tracePt t="32495" x="9137650" y="3579813"/>
          <p14:tracePt t="32496" x="9112250" y="3579813"/>
          <p14:tracePt t="32497" x="9075738" y="3579813"/>
          <p14:tracePt t="32498" x="9050338" y="3579813"/>
          <p14:tracePt t="32499" x="9024938" y="3579813"/>
          <p14:tracePt t="32500" x="8986838" y="3579813"/>
          <p14:tracePt t="32501" x="8963025" y="3579813"/>
          <p14:tracePt t="32502" x="8924925" y="3579813"/>
          <p14:tracePt t="32503" x="8899525" y="3579813"/>
          <p14:tracePt t="32504" x="8874125" y="3579813"/>
          <p14:tracePt t="32505" x="8837613" y="3579813"/>
          <p14:tracePt t="32506" x="8812213" y="3579813"/>
          <p14:tracePt t="32507" x="8774113" y="3579813"/>
          <p14:tracePt t="32508" x="8750300" y="3579813"/>
          <p14:tracePt t="32510" x="8712200" y="3579813"/>
          <p14:tracePt t="32511" x="8686800" y="3579813"/>
          <p14:tracePt t="32512" x="8650288" y="3579813"/>
          <p14:tracePt t="32512" x="8612188" y="3579813"/>
          <p14:tracePt t="32513" x="8574088" y="3579813"/>
          <p14:tracePt t="32514" x="8561388" y="3579813"/>
          <p14:tracePt t="32515" x="8524875" y="3579813"/>
          <p14:tracePt t="32516" x="8499475" y="3579813"/>
          <p14:tracePt t="32517" x="8461375" y="3579813"/>
          <p14:tracePt t="32518" x="8424863" y="3579813"/>
          <p14:tracePt t="32519" x="8386763" y="3579813"/>
          <p14:tracePt t="32520" x="8361363" y="3579813"/>
          <p14:tracePt t="32521" x="8335963" y="3579813"/>
          <p14:tracePt t="32522" x="8312150" y="3579813"/>
          <p14:tracePt t="32523" x="8274050" y="3579813"/>
          <p14:tracePt t="32524" x="8235950" y="3579813"/>
          <p14:tracePt t="32525" x="8212138" y="3579813"/>
          <p14:tracePt t="32527" x="8186738" y="3579813"/>
          <p14:tracePt t="32527" x="8161338" y="3579813"/>
          <p14:tracePt t="32528" x="8123238" y="3579813"/>
          <p14:tracePt t="32529" x="8086725" y="3579813"/>
          <p14:tracePt t="32530" x="8061325" y="3579813"/>
          <p14:tracePt t="32531" x="8035925" y="3579813"/>
          <p14:tracePt t="32532" x="8010525" y="3579813"/>
          <p14:tracePt t="32533" x="7974013" y="3579813"/>
          <p14:tracePt t="32534" x="7948613" y="3579813"/>
          <p14:tracePt t="32535" x="7935913" y="3590925"/>
          <p14:tracePt t="32536" x="7897813" y="3590925"/>
          <p14:tracePt t="32537" x="7874000" y="3590925"/>
          <p14:tracePt t="32538" x="7848600" y="3603625"/>
          <p14:tracePt t="32539" x="7823200" y="3603625"/>
          <p14:tracePt t="32540" x="7810500" y="3603625"/>
          <p14:tracePt t="32541" x="7785100" y="3603625"/>
          <p14:tracePt t="32543" x="7748588" y="3616325"/>
          <p14:tracePt t="32544" x="7735888" y="3616325"/>
          <p14:tracePt t="32544" x="7710488" y="3616325"/>
          <p14:tracePt t="32545" x="7697788" y="3616325"/>
          <p14:tracePt t="32546" x="7673975" y="3616325"/>
          <p14:tracePt t="32547" x="7648575" y="3616325"/>
          <p14:tracePt t="32548" x="7635875" y="3616325"/>
          <p14:tracePt t="32549" x="7623175" y="3616325"/>
          <p14:tracePt t="32550" x="7597775" y="3616325"/>
          <p14:tracePt t="32552" x="7585075" y="3616325"/>
          <p14:tracePt t="32552" x="7572375" y="3629025"/>
          <p14:tracePt t="32553" x="7561263" y="3629025"/>
          <p14:tracePt t="32554" x="7548563" y="3629025"/>
          <p14:tracePt t="32555" x="7535863" y="3629025"/>
          <p14:tracePt t="32556" x="7523163" y="3629025"/>
          <p14:tracePt t="32557" x="7523163" y="3641725"/>
          <p14:tracePt t="32558" x="7510463" y="3641725"/>
          <p14:tracePt t="32560" x="7497763" y="3641725"/>
          <p14:tracePt t="32560" x="7485063" y="3641725"/>
          <p14:tracePt t="32564" x="7472363" y="3654425"/>
          <p14:tracePt t="32567" x="7459663" y="3654425"/>
          <p14:tracePt t="32585" x="7472363" y="3654425"/>
          <p14:tracePt t="32588" x="7485063" y="3654425"/>
          <p14:tracePt t="32591" x="7497763" y="3654425"/>
          <p14:tracePt t="32593" x="7510463" y="3654425"/>
          <p14:tracePt t="32594" x="7523163" y="3654425"/>
          <p14:tracePt t="32596" x="7535863" y="3654425"/>
          <p14:tracePt t="32597" x="7548563" y="3654425"/>
          <p14:tracePt t="32598" x="7561263" y="3654425"/>
          <p14:tracePt t="32600" x="7572375" y="3654425"/>
          <p14:tracePt t="32601" x="7585075" y="3654425"/>
          <p14:tracePt t="32602" x="7597775" y="3654425"/>
          <p14:tracePt t="32603" x="7610475" y="3654425"/>
          <p14:tracePt t="32604" x="7635875" y="3654425"/>
          <p14:tracePt t="32606" x="7661275" y="3654425"/>
          <p14:tracePt t="32607" x="7673975" y="3654425"/>
          <p14:tracePt t="32608" x="7697788" y="3641725"/>
          <p14:tracePt t="32609" x="7710488" y="3641725"/>
          <p14:tracePt t="32610" x="7723188" y="3641725"/>
          <p14:tracePt t="32611" x="7748588" y="3641725"/>
          <p14:tracePt t="32612" x="7773988" y="3641725"/>
          <p14:tracePt t="32613" x="7785100" y="3641725"/>
          <p14:tracePt t="32614" x="7823200" y="3629025"/>
          <p14:tracePt t="32615" x="7835900" y="3629025"/>
          <p14:tracePt t="32616" x="7861300" y="3629025"/>
          <p14:tracePt t="32617" x="7886700" y="3629025"/>
          <p14:tracePt t="32618" x="7910513" y="3616325"/>
          <p14:tracePt t="32619" x="7923213" y="3616325"/>
          <p14:tracePt t="32620" x="7948613" y="3616325"/>
          <p14:tracePt t="32622" x="7974013" y="3616325"/>
          <p14:tracePt t="32622" x="7999413" y="3616325"/>
          <p14:tracePt t="32624" x="8023225" y="3616325"/>
          <p14:tracePt t="32624" x="8048625" y="3616325"/>
          <p14:tracePt t="32626" x="8086725" y="3603625"/>
          <p14:tracePt t="32627" x="8110538" y="3603625"/>
          <p14:tracePt t="32627" x="8135938" y="3590925"/>
          <p14:tracePt t="32628" x="8161338" y="3590925"/>
          <p14:tracePt t="32629" x="8186738" y="3590925"/>
          <p14:tracePt t="32630" x="8212138" y="3579813"/>
          <p14:tracePt t="32631" x="8235950" y="3579813"/>
          <p14:tracePt t="32632" x="8274050" y="3579813"/>
          <p14:tracePt t="32633" x="8299450" y="3579813"/>
          <p14:tracePt t="32634" x="8324850" y="3579813"/>
          <p14:tracePt t="32635" x="8348663" y="3567113"/>
          <p14:tracePt t="32636" x="8386763" y="3567113"/>
          <p14:tracePt t="32637" x="8412163" y="3567113"/>
          <p14:tracePt t="32638" x="8435975" y="3554413"/>
          <p14:tracePt t="32639" x="8461375" y="3554413"/>
          <p14:tracePt t="32640" x="8499475" y="3541713"/>
          <p14:tracePt t="32641" x="8524875" y="3541713"/>
          <p14:tracePt t="32643" x="8548688" y="3541713"/>
          <p14:tracePt t="32644" x="8574088" y="3541713"/>
          <p14:tracePt t="32644" x="8612188" y="3529013"/>
          <p14:tracePt t="32645" x="8624888" y="3529013"/>
          <p14:tracePt t="32646" x="8650288" y="3529013"/>
          <p14:tracePt t="32647" x="8686800" y="3516313"/>
          <p14:tracePt t="32648" x="8712200" y="3516313"/>
          <p14:tracePt t="32649" x="8750300" y="3503613"/>
          <p14:tracePt t="32650" x="8763000" y="3503613"/>
          <p14:tracePt t="32651" x="8799513" y="3503613"/>
          <p14:tracePt t="32652" x="8824913" y="3503613"/>
          <p14:tracePt t="32653" x="8863013" y="3490913"/>
          <p14:tracePt t="32654" x="8886825" y="3490913"/>
          <p14:tracePt t="32655" x="8912225" y="3479800"/>
          <p14:tracePt t="32656" x="8924925" y="3479800"/>
          <p14:tracePt t="32657" x="8950325" y="3467100"/>
          <p14:tracePt t="32659" x="8986838" y="3467100"/>
          <p14:tracePt t="32659" x="8999538" y="3467100"/>
          <p14:tracePt t="32660" x="9024938" y="3467100"/>
          <p14:tracePt t="32661" x="9063038" y="3467100"/>
          <p14:tracePt t="32662" x="9088438" y="3454400"/>
          <p14:tracePt t="32663" x="9099550" y="3454400"/>
          <p14:tracePt t="32664" x="9124950" y="3441700"/>
          <p14:tracePt t="32665" x="9150350" y="3441700"/>
          <p14:tracePt t="32666" x="9175750" y="3429000"/>
          <p14:tracePt t="32667" x="9199563" y="3429000"/>
          <p14:tracePt t="32668" x="9224963" y="3429000"/>
          <p14:tracePt t="32669" x="9250363" y="3429000"/>
          <p14:tracePt t="32670" x="9263063" y="3416300"/>
          <p14:tracePt t="32671" x="9288463" y="3416300"/>
          <p14:tracePt t="32672" x="9312275" y="3403600"/>
          <p14:tracePt t="32673" x="9324975" y="3403600"/>
          <p14:tracePt t="32674" x="9350375" y="3390900"/>
          <p14:tracePt t="32675" x="9375775" y="3390900"/>
          <p14:tracePt t="32677" x="9401175" y="3390900"/>
          <p14:tracePt t="32677" x="9413875" y="3378200"/>
          <p14:tracePt t="32678" x="9437688" y="3378200"/>
          <p14:tracePt t="32679" x="9463088" y="3367088"/>
          <p14:tracePt t="32680" x="9475788" y="3354388"/>
          <p14:tracePt t="32681" x="9513888" y="3354388"/>
          <p14:tracePt t="32683" x="9537700" y="3354388"/>
          <p14:tracePt t="32684" x="9563100" y="3341688"/>
          <p14:tracePt t="32685" x="9588500" y="3328988"/>
          <p14:tracePt t="32686" x="9601200" y="3328988"/>
          <p14:tracePt t="32687" x="9626600" y="3316288"/>
          <p14:tracePt t="32688" x="9637713" y="3316288"/>
          <p14:tracePt t="32689" x="9663113" y="3303588"/>
          <p14:tracePt t="32690" x="9675813" y="3290888"/>
          <p14:tracePt t="32691" x="9701213" y="3290888"/>
          <p14:tracePt t="32693" x="9713913" y="3278188"/>
          <p14:tracePt t="32694" x="9739313" y="3267075"/>
          <p14:tracePt t="32694" x="9750425" y="3254375"/>
          <p14:tracePt t="32695" x="9775825" y="3241675"/>
          <p14:tracePt t="32696" x="9788525" y="3241675"/>
          <p14:tracePt t="32697" x="9813925" y="3228975"/>
          <p14:tracePt t="32698" x="9826625" y="3216275"/>
          <p14:tracePt t="32699" x="9839325" y="3203575"/>
          <p14:tracePt t="32700" x="9852025" y="3203575"/>
          <p14:tracePt t="32701" x="9875838" y="3178175"/>
          <p14:tracePt t="32702" x="9888538" y="3165475"/>
          <p14:tracePt t="32703" x="9913938" y="3154363"/>
          <p14:tracePt t="32704" x="9926638" y="3141663"/>
          <p14:tracePt t="32705" x="9952038" y="3128963"/>
          <p14:tracePt t="32706" x="9963150" y="3103563"/>
          <p14:tracePt t="32707" x="9975850" y="3090863"/>
          <p14:tracePt t="32708" x="10001250" y="3065463"/>
          <p14:tracePt t="32709" x="10001250" y="3054350"/>
          <p14:tracePt t="32711" x="10026650" y="3041650"/>
          <p14:tracePt t="32711" x="10039350" y="3016250"/>
          <p14:tracePt t="32712" x="10064750" y="2990850"/>
          <p14:tracePt t="32713" x="10075863" y="2978150"/>
          <p14:tracePt t="32714" x="10101263" y="2952750"/>
          <p14:tracePt t="32715" x="10113963" y="2928938"/>
          <p14:tracePt t="32716" x="10126663" y="2903538"/>
          <p14:tracePt t="32717" x="10139363" y="2878138"/>
          <p14:tracePt t="32718" x="10152063" y="2852738"/>
          <p14:tracePt t="32719" x="10164763" y="2828925"/>
          <p14:tracePt t="32720" x="10188575" y="2790825"/>
          <p14:tracePt t="32721" x="10188575" y="2765425"/>
          <p14:tracePt t="32722" x="10213975" y="2740025"/>
          <p14:tracePt t="32723" x="10226675" y="2716213"/>
          <p14:tracePt t="32724" x="10252075" y="2678113"/>
          <p14:tracePt t="32725" x="10264775" y="2652713"/>
          <p14:tracePt t="32727" x="10301288" y="2578100"/>
          <p14:tracePt t="32728" x="10313988" y="2540000"/>
          <p14:tracePt t="32729" x="10339388" y="2503488"/>
          <p14:tracePt t="32730" x="10352088" y="2465388"/>
          <p14:tracePt t="32731" x="10377488" y="2427288"/>
          <p14:tracePt t="32732" x="10390188" y="2390775"/>
          <p14:tracePt t="32733" x="10414000" y="2339975"/>
          <p14:tracePt t="32734" x="10426700" y="2303463"/>
          <p14:tracePt t="32735" x="10452100" y="2265363"/>
          <p14:tracePt t="32736" x="10464800" y="2214563"/>
          <p14:tracePt t="32737" x="10490200" y="2165350"/>
          <p14:tracePt t="32738" x="10502900" y="2114550"/>
          <p14:tracePt t="32739" x="10514013" y="2065338"/>
          <p14:tracePt t="32740" x="10526713" y="2014538"/>
          <p14:tracePt t="32742" x="10552113" y="1965325"/>
          <p14:tracePt t="32742" x="10564813" y="1914525"/>
          <p14:tracePt t="32743" x="10564813" y="1865313"/>
          <p14:tracePt t="32744" x="10590213" y="1814513"/>
          <p14:tracePt t="32745" x="10602913" y="1765300"/>
          <p14:tracePt t="32746" x="10614025" y="1701800"/>
          <p14:tracePt t="32747" x="10626725" y="1652588"/>
          <p14:tracePt t="32748" x="10639425" y="1589088"/>
          <p14:tracePt t="32749" x="10639425" y="1527175"/>
          <p14:tracePt t="32751" x="10664825" y="1476375"/>
          <p14:tracePt t="32751" x="10677525" y="1401763"/>
          <p14:tracePt t="32752" x="10677525" y="1363663"/>
          <p14:tracePt t="32754" x="10677525" y="1289050"/>
          <p14:tracePt t="32754" x="10690225" y="1227138"/>
          <p14:tracePt t="32755" x="10690225" y="1163638"/>
          <p14:tracePt t="32756" x="10702925" y="1101725"/>
          <p14:tracePt t="32757" x="10715625" y="1025525"/>
          <p14:tracePt t="32758" x="10715625" y="950913"/>
          <p14:tracePt t="32760" x="10715625" y="812800"/>
          <p14:tracePt t="32761" x="10726738" y="738188"/>
          <p14:tracePt t="32762" x="10726738" y="688975"/>
          <p14:tracePt t="32763" x="10726738" y="612775"/>
          <p14:tracePt t="32764" x="10726738" y="538163"/>
          <p14:tracePt t="32765" x="10726738" y="463550"/>
          <p14:tracePt t="32766" x="10739438" y="387350"/>
          <p14:tracePt t="32767" x="10739438" y="312738"/>
          <p14:tracePt t="32768" x="10739438" y="238125"/>
          <p14:tracePt t="32769" x="10739438" y="187325"/>
          <p14:tracePt t="32770" x="10739438" y="125413"/>
          <p14:tracePt t="32771" x="10739438" y="50800"/>
          <p14:tracePt t="36661" x="9112250" y="38100"/>
          <p14:tracePt t="36661" x="9112250" y="74613"/>
          <p14:tracePt t="36662" x="9112250" y="112713"/>
          <p14:tracePt t="36663" x="9112250" y="150813"/>
          <p14:tracePt t="36664" x="9112250" y="187325"/>
          <p14:tracePt t="36665" x="9112250" y="238125"/>
          <p14:tracePt t="36666" x="9112250" y="274638"/>
          <p14:tracePt t="36668" x="9112250" y="312738"/>
          <p14:tracePt t="36668" x="9112250" y="350838"/>
          <p14:tracePt t="36669" x="9112250" y="374650"/>
          <p14:tracePt t="36670" x="9112250" y="412750"/>
          <p14:tracePt t="36671" x="9112250" y="450850"/>
          <p14:tracePt t="36672" x="9112250" y="500063"/>
          <p14:tracePt t="36674" x="9112250" y="538163"/>
          <p14:tracePt t="36674" x="9112250" y="576263"/>
          <p14:tracePt t="36675" x="9112250" y="612775"/>
          <p14:tracePt t="36676" x="9112250" y="663575"/>
          <p14:tracePt t="36678" x="9112250" y="712788"/>
          <p14:tracePt t="36678" x="9112250" y="750888"/>
          <p14:tracePt t="36679" x="9112250" y="788988"/>
          <p14:tracePt t="36680" x="9112250" y="838200"/>
          <p14:tracePt t="36681" x="9112250" y="876300"/>
          <p14:tracePt t="36682" x="9112250" y="925513"/>
          <p14:tracePt t="36683" x="9112250" y="976313"/>
          <p14:tracePt t="36685" x="9124950" y="1025525"/>
          <p14:tracePt t="36685" x="9124950" y="1063625"/>
          <p14:tracePt t="36686" x="9124950" y="1101725"/>
          <p14:tracePt t="36687" x="9137650" y="1150938"/>
          <p14:tracePt t="36688" x="9137650" y="1189038"/>
          <p14:tracePt t="36689" x="9137650" y="1250950"/>
          <p14:tracePt t="36690" x="9137650" y="1289050"/>
          <p14:tracePt t="36691" x="9137650" y="1339850"/>
          <p14:tracePt t="36692" x="9150350" y="1389063"/>
          <p14:tracePt t="36693" x="9163050" y="1439863"/>
          <p14:tracePt t="36694" x="9163050" y="1476375"/>
          <p14:tracePt t="36695" x="9175750" y="1514475"/>
          <p14:tracePt t="36696" x="9175750" y="1563688"/>
          <p14:tracePt t="36697" x="9175750" y="1614488"/>
          <p14:tracePt t="36698" x="9188450" y="1663700"/>
          <p14:tracePt t="36699" x="9199563" y="1701800"/>
          <p14:tracePt t="36701" x="9212263" y="1765300"/>
          <p14:tracePt t="36701" x="9212263" y="1814513"/>
          <p14:tracePt t="36702" x="9224963" y="1852613"/>
          <p14:tracePt t="36703" x="9237663" y="1901825"/>
          <p14:tracePt t="36704" x="9250363" y="1939925"/>
          <p14:tracePt t="36705" x="9263063" y="1989138"/>
          <p14:tracePt t="36706" x="9275763" y="2039938"/>
          <p14:tracePt t="36707" x="9288463" y="2078038"/>
          <p14:tracePt t="36708" x="9301163" y="2127250"/>
          <p14:tracePt t="36709" x="9324975" y="2178050"/>
          <p14:tracePt t="36710" x="9324975" y="2227263"/>
          <p14:tracePt t="36711" x="9350375" y="2265363"/>
          <p14:tracePt t="36712" x="9363075" y="2303463"/>
          <p14:tracePt t="36713" x="9375775" y="2339975"/>
          <p14:tracePt t="36714" x="9401175" y="2378075"/>
          <p14:tracePt t="36715" x="9424988" y="2427288"/>
          <p14:tracePt t="36716" x="9437688" y="2465388"/>
          <p14:tracePt t="36718" x="9463088" y="2516188"/>
          <p14:tracePt t="36719" x="9475788" y="2552700"/>
          <p14:tracePt t="36720" x="9501188" y="2603500"/>
          <p14:tracePt t="36720" x="9525000" y="2640013"/>
          <p14:tracePt t="36721" x="9550400" y="2678113"/>
          <p14:tracePt t="36722" x="9563100" y="2716213"/>
          <p14:tracePt t="36723" x="9588500" y="2752725"/>
          <p14:tracePt t="36724" x="9601200" y="2790825"/>
          <p14:tracePt t="36725" x="9626600" y="2828925"/>
          <p14:tracePt t="36726" x="9650413" y="2865438"/>
          <p14:tracePt t="36727" x="9675813" y="2903538"/>
          <p14:tracePt t="36728" x="9701213" y="2941638"/>
          <p14:tracePt t="36729" x="9726613" y="2978150"/>
          <p14:tracePt t="36730" x="9739313" y="3016250"/>
          <p14:tracePt t="36731" x="9775825" y="3054350"/>
          <p14:tracePt t="36732" x="9788525" y="3090863"/>
          <p14:tracePt t="36733" x="9813925" y="3128963"/>
          <p14:tracePt t="36734" x="9852025" y="3165475"/>
          <p14:tracePt t="36736" x="9875838" y="3190875"/>
          <p14:tracePt t="36736" x="9901238" y="3228975"/>
          <p14:tracePt t="36737" x="9926638" y="3267075"/>
          <p14:tracePt t="36738" x="9963150" y="3290888"/>
          <p14:tracePt t="36739" x="9975850" y="3316288"/>
          <p14:tracePt t="36740" x="10013950" y="3354388"/>
          <p14:tracePt t="36741" x="10039350" y="3378200"/>
          <p14:tracePt t="36742" x="10075863" y="3416300"/>
          <p14:tracePt t="36743" x="10101263" y="3441700"/>
          <p14:tracePt t="36744" x="10126663" y="3467100"/>
          <p14:tracePt t="36745" x="10152063" y="3503613"/>
          <p14:tracePt t="36746" x="10188575" y="3529013"/>
          <p14:tracePt t="36747" x="10226675" y="3554413"/>
          <p14:tracePt t="36748" x="10264775" y="3579813"/>
          <p14:tracePt t="36749" x="10277475" y="3616325"/>
          <p14:tracePt t="36751" x="10339388" y="3654425"/>
          <p14:tracePt t="36753" x="10377488" y="3692525"/>
          <p14:tracePt t="36754" x="10414000" y="3716338"/>
          <p14:tracePt t="36754" x="10452100" y="3729038"/>
          <p14:tracePt t="36755" x="10477500" y="3754438"/>
          <p14:tracePt t="36756" x="10514013" y="3767138"/>
          <p14:tracePt t="36757" x="10526713" y="3792538"/>
          <p14:tracePt t="36758" x="10564813" y="3803650"/>
          <p14:tracePt t="36759" x="10602913" y="3829050"/>
          <p14:tracePt t="36760" x="10626725" y="3841750"/>
          <p14:tracePt t="36761" x="10664825" y="3867150"/>
          <p14:tracePt t="36762" x="10690225" y="3879850"/>
          <p14:tracePt t="36763" x="10715625" y="3905250"/>
          <p14:tracePt t="36764" x="10752138" y="3916363"/>
          <p14:tracePt t="36765" x="10790238" y="3929063"/>
          <p14:tracePt t="36766" x="10802938" y="3954463"/>
          <p14:tracePt t="36767" x="10839450" y="3954463"/>
          <p14:tracePt t="36768" x="10864850" y="3979863"/>
          <p14:tracePt t="36769" x="10902950" y="3992563"/>
          <p14:tracePt t="36770" x="10928350" y="4005263"/>
          <p14:tracePt t="36771" x="10964863" y="4017963"/>
          <p14:tracePt t="36772" x="10990263" y="4029075"/>
          <p14:tracePt t="36773" x="11015663" y="4029075"/>
          <p14:tracePt t="36774" x="11052175" y="4041775"/>
          <p14:tracePt t="36775" x="11077575" y="4054475"/>
          <p14:tracePt t="36776" x="11102975" y="4067175"/>
          <p14:tracePt t="36777" x="11128375" y="4067175"/>
          <p14:tracePt t="36778" x="11164888" y="4067175"/>
          <p14:tracePt t="36779" x="11202988" y="4079875"/>
          <p14:tracePt t="36780" x="11215688" y="4079875"/>
          <p14:tracePt t="36781" x="11253788" y="4092575"/>
          <p14:tracePt t="36782" x="11277600" y="4092575"/>
          <p14:tracePt t="36784" x="11328400" y="4092575"/>
          <p14:tracePt t="36786" x="11353800" y="4092575"/>
          <p14:tracePt t="36787" x="11377613" y="4092575"/>
          <p14:tracePt t="36787" x="11403013" y="4092575"/>
          <p14:tracePt t="36788" x="11428413" y="4092575"/>
          <p14:tracePt t="36789" x="11453813" y="4092575"/>
          <p14:tracePt t="36790" x="11479213" y="4092575"/>
          <p14:tracePt t="36791" x="11503025" y="4092575"/>
          <p14:tracePt t="36792" x="11515725" y="4092575"/>
          <p14:tracePt t="36793" x="11541125" y="4092575"/>
          <p14:tracePt t="36794" x="11566525" y="4092575"/>
          <p14:tracePt t="36795" x="11579225" y="4092575"/>
          <p14:tracePt t="36796" x="11603038" y="4092575"/>
          <p14:tracePt t="36797" x="11615738" y="4079875"/>
          <p14:tracePt t="36798" x="11641138" y="4079875"/>
          <p14:tracePt t="36799" x="11653838" y="4067175"/>
          <p14:tracePt t="36800" x="11666538" y="4067175"/>
          <p14:tracePt t="36802" x="11691938" y="4067175"/>
          <p14:tracePt t="36802" x="11691938" y="4054475"/>
          <p14:tracePt t="36803" x="11703050" y="4054475"/>
          <p14:tracePt t="36804" x="11728450" y="4041775"/>
          <p14:tracePt t="36805" x="11728450" y="4029075"/>
          <p14:tracePt t="36806" x="11753850" y="4029075"/>
          <p14:tracePt t="36808" x="11766550" y="4017963"/>
          <p14:tracePt t="36809" x="11779250" y="4005263"/>
          <p14:tracePt t="36810" x="11791950" y="3992563"/>
          <p14:tracePt t="36812" x="11804650" y="3979863"/>
          <p14:tracePt t="36813" x="11804650" y="3954463"/>
          <p14:tracePt t="36815" x="11815763" y="3954463"/>
          <p14:tracePt t="36815" x="11828463" y="3941763"/>
          <p14:tracePt t="36816" x="11828463" y="3929063"/>
          <p14:tracePt t="36817" x="11841163" y="3916363"/>
          <p14:tracePt t="36818" x="11841163" y="3905250"/>
          <p14:tracePt t="36819" x="11841163" y="3892550"/>
          <p14:tracePt t="36820" x="11841163" y="3879850"/>
          <p14:tracePt t="36821" x="11841163" y="3867150"/>
          <p14:tracePt t="36822" x="11853863" y="3854450"/>
          <p14:tracePt t="36823" x="11853863" y="3841750"/>
          <p14:tracePt t="36824" x="11866563" y="3829050"/>
          <p14:tracePt t="36825" x="11866563" y="3803650"/>
          <p14:tracePt t="36826" x="11866563" y="3792538"/>
          <p14:tracePt t="36827" x="11866563" y="3779838"/>
          <p14:tracePt t="36828" x="11866563" y="3767138"/>
          <p14:tracePt t="36829" x="11866563" y="3741738"/>
          <p14:tracePt t="36830" x="11866563" y="3729038"/>
          <p14:tracePt t="36831" x="11866563" y="3703638"/>
          <p14:tracePt t="36832" x="11866563" y="3692525"/>
          <p14:tracePt t="36834" x="11866563" y="3667125"/>
          <p14:tracePt t="36835" x="11866563" y="3629025"/>
          <p14:tracePt t="36836" x="11866563" y="3616325"/>
          <p14:tracePt t="36837" x="11866563" y="3579813"/>
          <p14:tracePt t="36839" x="11866563" y="3541713"/>
          <p14:tracePt t="36840" x="11866563" y="3529013"/>
          <p14:tracePt t="36841" x="11866563" y="3503613"/>
          <p14:tracePt t="36842" x="11866563" y="3479800"/>
          <p14:tracePt t="36843" x="11866563" y="3454400"/>
          <p14:tracePt t="36844" x="11853863" y="3429000"/>
          <p14:tracePt t="36845" x="11853863" y="3403600"/>
          <p14:tracePt t="36846" x="11853863" y="3390900"/>
          <p14:tracePt t="36847" x="11841163" y="3367088"/>
          <p14:tracePt t="36848" x="11841163" y="3354388"/>
          <p14:tracePt t="36849" x="11841163" y="3316288"/>
          <p14:tracePt t="36851" x="11841163" y="3290888"/>
          <p14:tracePt t="36851" x="11828463" y="3278188"/>
          <p14:tracePt t="36852" x="11815763" y="3241675"/>
          <p14:tracePt t="36853" x="11804650" y="3216275"/>
          <p14:tracePt t="36854" x="11804650" y="3190875"/>
          <p14:tracePt t="36855" x="11804650" y="3165475"/>
          <p14:tracePt t="36856" x="11791950" y="3141663"/>
          <p14:tracePt t="36857" x="11791950" y="3116263"/>
          <p14:tracePt t="36858" x="11779250" y="3090863"/>
          <p14:tracePt t="36859" x="11766550" y="3054350"/>
          <p14:tracePt t="36860" x="11766550" y="3016250"/>
          <p14:tracePt t="36861" x="11753850" y="2990850"/>
          <p14:tracePt t="36862" x="11741150" y="2965450"/>
          <p14:tracePt t="36863" x="11728450" y="2928938"/>
          <p14:tracePt t="36864" x="11728450" y="2903538"/>
          <p14:tracePt t="36865" x="11715750" y="2865438"/>
          <p14:tracePt t="36867" x="11703050" y="2840038"/>
          <p14:tracePt t="36868" x="11691938" y="2778125"/>
          <p14:tracePt t="36869" x="11691938" y="2740025"/>
          <p14:tracePt t="36870" x="11666538" y="2703513"/>
          <p14:tracePt t="36885" x="11541125" y="2165350"/>
          <p14:tracePt t="36886" x="11515725" y="2127250"/>
          <p14:tracePt t="36886" x="11503025" y="2078038"/>
          <p14:tracePt t="36887" x="11490325" y="2039938"/>
          <p14:tracePt t="36888" x="11479213" y="1989138"/>
          <p14:tracePt t="36889" x="11466513" y="1939925"/>
          <p14:tracePt t="36890" x="11453813" y="1889125"/>
          <p14:tracePt t="36891" x="11441113" y="1852613"/>
          <p14:tracePt t="36892" x="11428413" y="1814513"/>
          <p14:tracePt t="36893" x="11403013" y="1752600"/>
          <p14:tracePt t="36894" x="11390313" y="1701800"/>
          <p14:tracePt t="36895" x="11377613" y="1663700"/>
          <p14:tracePt t="36896" x="11353800" y="1601788"/>
          <p14:tracePt t="36897" x="11341100" y="1552575"/>
          <p14:tracePt t="36898" x="11315700" y="1501775"/>
          <p14:tracePt t="36900" x="11303000" y="1450975"/>
          <p14:tracePt t="36901" x="11266488" y="1363663"/>
          <p14:tracePt t="36902" x="11241088" y="1301750"/>
          <p14:tracePt t="36903" x="11215688" y="1250950"/>
          <p14:tracePt t="36904" x="11202988" y="1201738"/>
          <p14:tracePt t="36905" x="11177588" y="1138238"/>
          <p14:tracePt t="36906" x="11164888" y="1089025"/>
          <p14:tracePt t="36907" x="11141075" y="1025525"/>
          <p14:tracePt t="36908" x="11115675" y="976313"/>
          <p14:tracePt t="36909" x="11090275" y="912813"/>
          <p14:tracePt t="36910" x="11077575" y="876300"/>
          <p14:tracePt t="36911" x="11052175" y="812800"/>
          <p14:tracePt t="36912" x="11028363" y="763588"/>
          <p14:tracePt t="36913" x="11002963" y="700088"/>
          <p14:tracePt t="36914" x="10977563" y="638175"/>
          <p14:tracePt t="36915" x="10939463" y="576263"/>
          <p14:tracePt t="36916" x="10928350" y="525463"/>
          <p14:tracePt t="36918" x="10902950" y="463550"/>
          <p14:tracePt t="36919" x="10864850" y="400050"/>
          <p14:tracePt t="36920" x="10852150" y="350838"/>
          <p14:tracePt t="36920" x="10828338" y="300038"/>
          <p14:tracePt t="36921" x="10802938" y="238125"/>
          <p14:tracePt t="36922" x="10777538" y="174625"/>
          <p14:tracePt t="36923" x="10752138" y="112713"/>
          <p14:tracePt t="36924" x="10715625" y="50800"/>
          <p14:tracePt t="36925" x="10690225" y="0"/>
          <p14:tracePt t="37794" x="8699500" y="87313"/>
          <p14:tracePt t="37794" x="8712200" y="125413"/>
          <p14:tracePt t="37795" x="8724900" y="187325"/>
          <p14:tracePt t="37796" x="8724900" y="238125"/>
          <p14:tracePt t="37797" x="8750300" y="287338"/>
          <p14:tracePt t="37798" x="8763000" y="338138"/>
          <p14:tracePt t="37799" x="8774113" y="387350"/>
          <p14:tracePt t="37800" x="8786813" y="425450"/>
          <p14:tracePt t="37801" x="8799513" y="487363"/>
          <p14:tracePt t="37802" x="8812213" y="538163"/>
          <p14:tracePt t="37803" x="8837613" y="588963"/>
          <p14:tracePt t="37804" x="8837613" y="638175"/>
          <p14:tracePt t="37805" x="8863013" y="688975"/>
          <p14:tracePt t="37806" x="8874125" y="738188"/>
          <p14:tracePt t="37807" x="8886825" y="776288"/>
          <p14:tracePt t="37808" x="8912225" y="838200"/>
          <p14:tracePt t="37809" x="8924925" y="876300"/>
          <p14:tracePt t="37810" x="8950325" y="925513"/>
          <p14:tracePt t="37811" x="8963025" y="976313"/>
          <p14:tracePt t="37812" x="8986838" y="1014413"/>
          <p14:tracePt t="37813" x="9012238" y="1063625"/>
          <p14:tracePt t="37814" x="9024938" y="1101725"/>
          <p14:tracePt t="37815" x="9050338" y="1138238"/>
          <p14:tracePt t="37816" x="9063038" y="1176338"/>
          <p14:tracePt t="37817" x="9099550" y="1227138"/>
          <p14:tracePt t="37818" x="9112250" y="1263650"/>
          <p14:tracePt t="37819" x="9137650" y="1314450"/>
          <p14:tracePt t="37820" x="9175750" y="1350963"/>
          <p14:tracePt t="37821" x="9188450" y="1376363"/>
          <p14:tracePt t="37822" x="9212263" y="1414463"/>
          <p14:tracePt t="37823" x="9237663" y="1450975"/>
          <p14:tracePt t="37824" x="9275763" y="1489075"/>
          <p14:tracePt t="37825" x="9288463" y="1514475"/>
          <p14:tracePt t="37826" x="9324975" y="1552575"/>
          <p14:tracePt t="37828" x="9363075" y="1576388"/>
          <p14:tracePt t="37828" x="9388475" y="1614488"/>
          <p14:tracePt t="37830" x="9424988" y="1639888"/>
          <p14:tracePt t="37830" x="9450388" y="1663700"/>
          <p14:tracePt t="37831" x="9488488" y="1701800"/>
          <p14:tracePt t="37832" x="9513888" y="1714500"/>
          <p14:tracePt t="37833" x="9550400" y="1739900"/>
          <p14:tracePt t="37834" x="9588500" y="1765300"/>
          <p14:tracePt t="37835" x="9626600" y="1776413"/>
          <p14:tracePt t="37836" x="9663113" y="1814513"/>
          <p14:tracePt t="37837" x="9688513" y="1814513"/>
          <p14:tracePt t="37838" x="9726613" y="1852613"/>
          <p14:tracePt t="37839" x="9763125" y="1865313"/>
          <p14:tracePt t="37840" x="9788525" y="1876425"/>
          <p14:tracePt t="37841" x="9826625" y="1889125"/>
          <p14:tracePt t="37842" x="9863138" y="1901825"/>
          <p14:tracePt t="37843" x="9901238" y="1927225"/>
          <p14:tracePt t="37844" x="9939338" y="1927225"/>
          <p14:tracePt t="37846" x="10013950" y="1965325"/>
          <p14:tracePt t="37847" x="10052050" y="1965325"/>
          <p14:tracePt t="37848" x="10088563" y="1978025"/>
          <p14:tracePt t="37849" x="10126663" y="1989138"/>
          <p14:tracePt t="37850" x="10152063" y="2001838"/>
          <p14:tracePt t="37851" x="10201275" y="2001838"/>
          <p14:tracePt t="37852" x="10239375" y="2001838"/>
          <p14:tracePt t="37853" x="10264775" y="2001838"/>
          <p14:tracePt t="37854" x="10301288" y="2014538"/>
          <p14:tracePt t="37855" x="10339388" y="2014538"/>
          <p14:tracePt t="37856" x="10377488" y="2027238"/>
          <p14:tracePt t="37857" x="10414000" y="2027238"/>
          <p14:tracePt t="37858" x="10452100" y="2027238"/>
          <p14:tracePt t="37859" x="10490200" y="2027238"/>
          <p14:tracePt t="37861" x="10564813" y="2027238"/>
          <p14:tracePt t="37863" x="10602913" y="2027238"/>
          <p14:tracePt t="37863" x="10639425" y="2027238"/>
          <p14:tracePt t="37864" x="10677525" y="2027238"/>
          <p14:tracePt t="37865" x="10715625" y="2027238"/>
          <p14:tracePt t="37866" x="10752138" y="2027238"/>
          <p14:tracePt t="37867" x="10777538" y="2027238"/>
          <p14:tracePt t="37868" x="10815638" y="2027238"/>
          <p14:tracePt t="37869" x="10839450" y="2014538"/>
          <p14:tracePt t="37870" x="10877550" y="2014538"/>
          <p14:tracePt t="37871" x="10915650" y="2001838"/>
          <p14:tracePt t="37872" x="10939463" y="2001838"/>
          <p14:tracePt t="37873" x="10977563" y="1989138"/>
          <p14:tracePt t="37874" x="11015663" y="1989138"/>
          <p14:tracePt t="37875" x="11041063" y="1978025"/>
          <p14:tracePt t="37877" x="11077575" y="1965325"/>
          <p14:tracePt t="37878" x="11090275" y="1965325"/>
          <p14:tracePt t="37879" x="11128375" y="1952625"/>
          <p14:tracePt t="37879" x="11153775" y="1939925"/>
          <p14:tracePt t="37880" x="11177588" y="1939925"/>
          <p14:tracePt t="37881" x="11202988" y="1927225"/>
          <p14:tracePt t="37882" x="11228388" y="1927225"/>
          <p14:tracePt t="37883" x="11253788" y="1914525"/>
          <p14:tracePt t="37884" x="11277600" y="1901825"/>
          <p14:tracePt t="37885" x="11303000" y="1889125"/>
          <p14:tracePt t="37900" x="11541125" y="1739900"/>
          <p14:tracePt t="37907" x="11615738" y="1663700"/>
          <p14:tracePt t="37908" x="11628438" y="1652588"/>
          <p14:tracePt t="37908" x="11628438" y="1627188"/>
          <p14:tracePt t="37909" x="11641138" y="1627188"/>
          <p14:tracePt t="37911" x="11653838" y="1614488"/>
          <p14:tracePt t="37911" x="11653838" y="1601788"/>
          <p14:tracePt t="37912" x="11653838" y="1589088"/>
          <p14:tracePt t="37913" x="11653838" y="1576388"/>
          <p14:tracePt t="37914" x="11666538" y="1563688"/>
          <p14:tracePt t="37915" x="11679238" y="1552575"/>
          <p14:tracePt t="37917" x="11679238" y="1539875"/>
          <p14:tracePt t="37918" x="11691938" y="1527175"/>
          <p14:tracePt t="37919" x="11691938" y="1514475"/>
          <p14:tracePt t="37920" x="11691938" y="1501775"/>
          <p14:tracePt t="37921" x="11691938" y="1489075"/>
          <p14:tracePt t="37922" x="11691938" y="1476375"/>
          <p14:tracePt t="37924" x="11691938" y="1463675"/>
          <p14:tracePt t="37925" x="11691938" y="1450975"/>
          <p14:tracePt t="37926" x="11691938" y="1439863"/>
          <p14:tracePt t="37929" x="11691938" y="1427163"/>
          <p14:tracePt t="37929" x="11691938" y="1414463"/>
          <p14:tracePt t="37932" x="11691938" y="1401763"/>
          <p14:tracePt t="37934" x="11691938" y="1389063"/>
          <p14:tracePt t="37936" x="11691938" y="1363663"/>
          <p14:tracePt t="37938" x="11679238" y="1350963"/>
          <p14:tracePt t="37939" x="11679238" y="1339850"/>
          <p14:tracePt t="37941" x="11666538" y="1327150"/>
          <p14:tracePt t="37942" x="11666538" y="1314450"/>
          <p14:tracePt t="37943" x="11653838" y="1301750"/>
          <p14:tracePt t="37945" x="11653838" y="1289050"/>
          <p14:tracePt t="37947" x="11641138" y="1263650"/>
          <p14:tracePt t="37948" x="11628438" y="1250950"/>
          <p14:tracePt t="37949" x="11615738" y="1238250"/>
          <p14:tracePt t="37950" x="11615738" y="1227138"/>
          <p14:tracePt t="37951" x="11615738" y="1214438"/>
          <p14:tracePt t="37952" x="11603038" y="1214438"/>
          <p14:tracePt t="37953" x="11591925" y="1201738"/>
          <p14:tracePt t="37954" x="11591925" y="1189038"/>
          <p14:tracePt t="37955" x="11579225" y="1176338"/>
          <p14:tracePt t="37957" x="11579225" y="1163638"/>
          <p14:tracePt t="37958" x="11566525" y="1150938"/>
          <p14:tracePt t="37959" x="11553825" y="1138238"/>
          <p14:tracePt t="37960" x="11541125" y="1138238"/>
          <p14:tracePt t="37961" x="11541125" y="1125538"/>
          <p14:tracePt t="37962" x="11541125" y="1114425"/>
          <p14:tracePt t="37963" x="11528425" y="1101725"/>
          <p14:tracePt t="37964" x="11515725" y="1101725"/>
          <p14:tracePt t="37965" x="11503025" y="1089025"/>
          <p14:tracePt t="37966" x="11503025" y="1076325"/>
          <p14:tracePt t="37967" x="11503025" y="1063625"/>
          <p14:tracePt t="37968" x="11490325" y="1063625"/>
          <p14:tracePt t="37969" x="11479213" y="1050925"/>
          <p14:tracePt t="37970" x="11479213" y="1038225"/>
          <p14:tracePt t="37971" x="11466513" y="1025525"/>
          <p14:tracePt t="37973" x="11466513" y="1014413"/>
          <p14:tracePt t="37974" x="11453813" y="1001713"/>
          <p14:tracePt t="37975" x="11441113" y="989013"/>
          <p14:tracePt t="37976" x="11428413" y="989013"/>
          <p14:tracePt t="37978" x="11428413" y="963613"/>
          <p14:tracePt t="37979" x="11428413" y="950913"/>
          <p14:tracePt t="37980" x="11415713" y="950913"/>
          <p14:tracePt t="37981" x="11403013" y="925513"/>
          <p14:tracePt t="37983" x="11390313" y="912813"/>
          <p14:tracePt t="37985" x="11390313" y="901700"/>
          <p14:tracePt t="37986" x="11390313" y="889000"/>
          <p14:tracePt t="37987" x="11377613" y="876300"/>
          <p14:tracePt t="37990" x="11366500" y="850900"/>
          <p14:tracePt t="37991" x="11353800" y="838200"/>
          <p14:tracePt t="37994" x="11353800" y="825500"/>
          <p14:tracePt t="37995" x="11353800" y="812800"/>
          <p14:tracePt t="37995" x="11341100" y="801688"/>
          <p14:tracePt t="37997" x="11328400" y="788988"/>
          <p14:tracePt t="37999" x="11328400" y="776288"/>
          <p14:tracePt t="38000" x="11315700" y="763588"/>
          <p14:tracePt t="38003" x="11315700" y="750888"/>
          <p14:tracePt t="38004" x="11315700" y="738188"/>
          <p14:tracePt t="38006" x="11315700" y="725488"/>
          <p14:tracePt t="38007" x="11303000" y="725488"/>
          <p14:tracePt t="38012" x="11290300" y="712788"/>
          <p14:tracePt t="38050" x="11290300" y="725488"/>
          <p14:tracePt t="38053" x="11277600" y="725488"/>
          <p14:tracePt t="38054" x="11277600" y="738188"/>
          <p14:tracePt t="38056" x="11277600" y="750888"/>
          <p14:tracePt t="38057" x="11277600" y="763588"/>
          <p14:tracePt t="38060" x="11277600" y="776288"/>
          <p14:tracePt t="38062" x="11277600" y="788988"/>
          <p14:tracePt t="38063" x="11277600" y="801688"/>
          <p14:tracePt t="38065" x="11277600" y="812800"/>
          <p14:tracePt t="38067" x="11277600" y="825500"/>
          <p14:tracePt t="38068" x="11277600" y="838200"/>
          <p14:tracePt t="38069" x="11266488" y="838200"/>
          <p14:tracePt t="38070" x="11266488" y="850900"/>
          <p14:tracePt t="38071" x="11266488" y="863600"/>
          <p14:tracePt t="38072" x="11266488" y="876300"/>
          <p14:tracePt t="38074" x="11266488" y="889000"/>
          <p14:tracePt t="38076" x="11266488" y="901700"/>
          <p14:tracePt t="38077" x="11266488" y="912813"/>
          <p14:tracePt t="38079" x="11266488" y="925513"/>
          <p14:tracePt t="38080" x="11253788" y="938213"/>
          <p14:tracePt t="38081" x="11253788" y="950913"/>
          <p14:tracePt t="38082" x="11253788" y="963613"/>
          <p14:tracePt t="38083" x="11253788" y="976313"/>
          <p14:tracePt t="38084" x="11253788" y="989013"/>
          <p14:tracePt t="38086" x="11253788" y="1001713"/>
          <p14:tracePt t="38087" x="11253788" y="1014413"/>
          <p14:tracePt t="38088" x="11253788" y="1025525"/>
          <p14:tracePt t="38090" x="11253788" y="1038225"/>
          <p14:tracePt t="38091" x="11241088" y="1050925"/>
          <p14:tracePt t="38093" x="11241088" y="1063625"/>
          <p14:tracePt t="38095" x="11241088" y="1089025"/>
          <p14:tracePt t="38095" x="11241088" y="1101725"/>
          <p14:tracePt t="38097" x="11241088" y="1125538"/>
          <p14:tracePt t="38098" x="11241088" y="1138238"/>
          <p14:tracePt t="38099" x="11241088" y="1150938"/>
          <p14:tracePt t="38100" x="11241088" y="1163638"/>
          <p14:tracePt t="38101" x="11241088" y="1176338"/>
          <p14:tracePt t="38102" x="11241088" y="1189038"/>
          <p14:tracePt t="38103" x="11241088" y="1214438"/>
          <p14:tracePt t="38105" x="11241088" y="1227138"/>
          <p14:tracePt t="38106" x="11241088" y="1250950"/>
          <p14:tracePt t="38107" x="11241088" y="1263650"/>
          <p14:tracePt t="38108" x="11241088" y="1276350"/>
          <p14:tracePt t="38110" x="11241088" y="1289050"/>
          <p14:tracePt t="38110" x="11241088" y="1314450"/>
          <p14:tracePt t="38111" x="11228388" y="1327150"/>
          <p14:tracePt t="38112" x="11228388" y="1339850"/>
          <p14:tracePt t="38113" x="11228388" y="1363663"/>
          <p14:tracePt t="38115" x="11228388" y="1389063"/>
          <p14:tracePt t="38116" x="11228388" y="1401763"/>
          <p14:tracePt t="38117" x="11228388" y="1427163"/>
          <p14:tracePt t="38118" x="11228388" y="1439863"/>
          <p14:tracePt t="38119" x="11215688" y="1463675"/>
          <p14:tracePt t="38120" x="11215688" y="1476375"/>
          <p14:tracePt t="38121" x="11215688" y="1501775"/>
          <p14:tracePt t="38122" x="11215688" y="1527175"/>
          <p14:tracePt t="38123" x="11215688" y="1539875"/>
          <p14:tracePt t="38124" x="11215688" y="1552575"/>
          <p14:tracePt t="38126" x="11202988" y="1589088"/>
          <p14:tracePt t="38127" x="11202988" y="1601788"/>
          <p14:tracePt t="38127" x="11202988" y="1627188"/>
          <p14:tracePt t="38128" x="11202988" y="1639888"/>
          <p14:tracePt t="38129" x="11202988" y="1663700"/>
          <p14:tracePt t="38130" x="11202988" y="1676400"/>
          <p14:tracePt t="38131" x="11202988" y="1701800"/>
          <p14:tracePt t="38132" x="11202988" y="1714500"/>
          <p14:tracePt t="38133" x="11202988" y="1739900"/>
          <p14:tracePt t="38134" x="11202988" y="1765300"/>
          <p14:tracePt t="38135" x="11202988" y="1776413"/>
          <p14:tracePt t="38136" x="11202988" y="1801813"/>
          <p14:tracePt t="38137" x="11190288" y="1827213"/>
          <p14:tracePt t="38138" x="11190288" y="1852613"/>
          <p14:tracePt t="38139" x="11190288" y="1865313"/>
          <p14:tracePt t="38140" x="11190288" y="1889125"/>
          <p14:tracePt t="38141" x="11190288" y="1901825"/>
          <p14:tracePt t="38143" x="11190288" y="1927225"/>
          <p14:tracePt t="38144" x="11190288" y="1952625"/>
          <p14:tracePt t="38144" x="11177588" y="1965325"/>
          <p14:tracePt t="38145" x="11177588" y="1989138"/>
          <p14:tracePt t="38146" x="11177588" y="2014538"/>
          <p14:tracePt t="38147" x="11177588" y="2039938"/>
          <p14:tracePt t="38148" x="11177588" y="2052638"/>
          <p14:tracePt t="38149" x="11177588" y="2078038"/>
          <p14:tracePt t="38150" x="11177588" y="2089150"/>
          <p14:tracePt t="38151" x="11164888" y="2114550"/>
          <p14:tracePt t="38152" x="11164888" y="2127250"/>
          <p14:tracePt t="38153" x="11164888" y="2152650"/>
          <p14:tracePt t="38154" x="11164888" y="2178050"/>
          <p14:tracePt t="38155" x="11164888" y="2190750"/>
          <p14:tracePt t="38156" x="11164888" y="2214563"/>
          <p14:tracePt t="38157" x="11164888" y="2227263"/>
          <p14:tracePt t="38158" x="11164888" y="2252663"/>
          <p14:tracePt t="38160" x="11153775" y="2290763"/>
          <p14:tracePt t="38161" x="11153775" y="2314575"/>
          <p14:tracePt t="38162" x="11153775" y="2339975"/>
          <p14:tracePt t="38163" x="11153775" y="2365375"/>
          <p14:tracePt t="38164" x="11153775" y="2378075"/>
          <p14:tracePt t="38165" x="11153775" y="2403475"/>
          <p14:tracePt t="38166" x="11141075" y="2414588"/>
          <p14:tracePt t="38167" x="11141075" y="2439988"/>
          <p14:tracePt t="38168" x="11141075" y="2465388"/>
          <p14:tracePt t="38169" x="11128375" y="2490788"/>
          <p14:tracePt t="38170" x="11128375" y="2503488"/>
          <p14:tracePt t="38171" x="11128375" y="2527300"/>
          <p14:tracePt t="38172" x="11128375" y="2552700"/>
          <p14:tracePt t="38173" x="11128375" y="2565400"/>
          <p14:tracePt t="38175" x="11128375" y="2590800"/>
          <p14:tracePt t="38175" x="11128375" y="2603500"/>
          <p14:tracePt t="38176" x="11128375" y="2640013"/>
          <p14:tracePt t="38177" x="11115675" y="2652713"/>
          <p14:tracePt t="38178" x="11115675" y="2678113"/>
          <p14:tracePt t="38179" x="11115675" y="2690813"/>
          <p14:tracePt t="38180" x="11115675" y="2716213"/>
          <p14:tracePt t="38181" x="11115675" y="2740025"/>
          <p14:tracePt t="38182" x="11102975" y="2752725"/>
          <p14:tracePt t="38183" x="11102975" y="2778125"/>
          <p14:tracePt t="38184" x="11102975" y="2790825"/>
          <p14:tracePt t="38185" x="11102975" y="2816225"/>
          <p14:tracePt t="38186" x="11102975" y="2828925"/>
          <p14:tracePt t="38187" x="11102975" y="2865438"/>
          <p14:tracePt t="38189" x="11102975" y="2878138"/>
          <p14:tracePt t="38189" x="11102975" y="2903538"/>
          <p14:tracePt t="38190" x="11102975" y="2916238"/>
          <p14:tracePt t="38191" x="11102975" y="2941638"/>
          <p14:tracePt t="38193" x="11102975" y="2952750"/>
          <p14:tracePt t="38193" x="11102975" y="2978150"/>
          <p14:tracePt t="38194" x="11102975" y="3003550"/>
          <p14:tracePt t="38195" x="11102975" y="3016250"/>
          <p14:tracePt t="38196" x="11102975" y="3041650"/>
          <p14:tracePt t="38197" x="11102975" y="3054350"/>
          <p14:tracePt t="38198" x="11102975" y="3090863"/>
          <p14:tracePt t="38199" x="11102975" y="3103563"/>
          <p14:tracePt t="38200" x="11102975" y="3128963"/>
          <p14:tracePt t="38201" x="11102975" y="3141663"/>
          <p14:tracePt t="38202" x="11102975" y="3165475"/>
          <p14:tracePt t="38203" x="11102975" y="3190875"/>
          <p14:tracePt t="38204" x="11102975" y="3203575"/>
          <p14:tracePt t="38205" x="11115675" y="3228975"/>
          <p14:tracePt t="38206" x="11115675" y="3241675"/>
          <p14:tracePt t="38207" x="11128375" y="3267075"/>
          <p14:tracePt t="38208" x="11128375" y="3278188"/>
          <p14:tracePt t="38209" x="11128375" y="3303588"/>
          <p14:tracePt t="38210" x="11141075" y="3316288"/>
          <p14:tracePt t="38211" x="11141075" y="3341688"/>
          <p14:tracePt t="38212" x="11153775" y="3354388"/>
          <p14:tracePt t="38213" x="11164888" y="3378200"/>
          <p14:tracePt t="38214" x="11164888" y="3390900"/>
          <p14:tracePt t="38215" x="11177588" y="3416300"/>
          <p14:tracePt t="38216" x="11190288" y="3429000"/>
          <p14:tracePt t="38217" x="11202988" y="3454400"/>
          <p14:tracePt t="38218" x="11202988" y="3467100"/>
          <p14:tracePt t="38219" x="11215688" y="3490913"/>
          <p14:tracePt t="38220" x="11228388" y="3503613"/>
          <p14:tracePt t="38221" x="11241088" y="3516313"/>
          <p14:tracePt t="38222" x="11241088" y="3541713"/>
          <p14:tracePt t="38223" x="11266488" y="3554413"/>
          <p14:tracePt t="38224" x="11277600" y="3579813"/>
          <p14:tracePt t="38225" x="11290300" y="3579813"/>
          <p14:tracePt t="38226" x="11303000" y="3603625"/>
          <p14:tracePt t="38227" x="11315700" y="3616325"/>
          <p14:tracePt t="38228" x="11328400" y="3629025"/>
          <p14:tracePt t="38229" x="11353800" y="3641725"/>
          <p14:tracePt t="38230" x="11366500" y="3654425"/>
          <p14:tracePt t="38231" x="11377613" y="3679825"/>
          <p14:tracePt t="38232" x="11403013" y="3692525"/>
          <p14:tracePt t="38233" x="11428413" y="3692525"/>
          <p14:tracePt t="38234" x="11428413" y="3703638"/>
          <p14:tracePt t="38235" x="11453813" y="3729038"/>
          <p14:tracePt t="38236" x="11466513" y="3729038"/>
          <p14:tracePt t="38237" x="11490325" y="3741738"/>
          <p14:tracePt t="38239" x="11503025" y="3754438"/>
          <p14:tracePt t="38239" x="11541125" y="3767138"/>
          <p14:tracePt t="38240" x="11553825" y="3767138"/>
          <p14:tracePt t="38242" x="11579225" y="3767138"/>
          <p14:tracePt t="38242" x="11603038" y="3779838"/>
          <p14:tracePt t="38244" x="11653838" y="3803650"/>
          <p14:tracePt t="38245" x="11666538" y="3803650"/>
          <p14:tracePt t="38246" x="11691938" y="3803650"/>
          <p14:tracePt t="38247" x="11715750" y="3803650"/>
          <p14:tracePt t="38248" x="11741150" y="3816350"/>
          <p14:tracePt t="38249" x="11766550" y="3816350"/>
          <p14:tracePt t="38250" x="11804650" y="3816350"/>
          <p14:tracePt t="38251" x="11828463" y="3816350"/>
          <p14:tracePt t="38252" x="11841163" y="3829050"/>
          <p14:tracePt t="38253" x="11879263" y="3829050"/>
          <p14:tracePt t="38254" x="11904663" y="3829050"/>
          <p14:tracePt t="38255" x="11928475" y="3829050"/>
          <p14:tracePt t="38256" x="11953875" y="3829050"/>
          <p14:tracePt t="38257" x="11991975" y="3829050"/>
          <p14:tracePt t="38258" x="12017375" y="3829050"/>
          <p14:tracePt t="38260" x="12053888" y="3829050"/>
          <p14:tracePt t="38260" x="12079288" y="3829050"/>
          <p14:tracePt t="38261" x="12104688" y="3829050"/>
          <p14:tracePt t="38262" x="12141200" y="3816350"/>
          <p14:tracePt t="38263" x="12166600" y="3816350"/>
          <p14:tracePt t="75801" x="5281613" y="74613"/>
          <p14:tracePt t="75802" x="5270500" y="125413"/>
          <p14:tracePt t="75803" x="5270500" y="161925"/>
          <p14:tracePt t="75804" x="5270500" y="200025"/>
          <p14:tracePt t="75805" x="5270500" y="238125"/>
          <p14:tracePt t="75806" x="5270500" y="274638"/>
          <p14:tracePt t="75807" x="5270500" y="325438"/>
          <p14:tracePt t="75808" x="5270500" y="363538"/>
          <p14:tracePt t="75809" x="5270500" y="412750"/>
          <p14:tracePt t="75810" x="5281613" y="450850"/>
          <p14:tracePt t="75811" x="5294313" y="500063"/>
          <p14:tracePt t="75812" x="5294313" y="538163"/>
          <p14:tracePt t="75813" x="5307013" y="576263"/>
          <p14:tracePt t="75814" x="5319713" y="612775"/>
          <p14:tracePt t="75816" x="5332413" y="650875"/>
          <p14:tracePt t="75816" x="5345113" y="688975"/>
          <p14:tracePt t="75817" x="5357813" y="750888"/>
          <p14:tracePt t="75818" x="5370513" y="788988"/>
          <p14:tracePt t="75819" x="5383213" y="825500"/>
          <p14:tracePt t="75820" x="5407025" y="876300"/>
          <p14:tracePt t="75821" x="5419725" y="912813"/>
          <p14:tracePt t="75822" x="5445125" y="950913"/>
          <p14:tracePt t="75823" x="5470525" y="1001713"/>
          <p14:tracePt t="75824" x="5495925" y="1038225"/>
          <p14:tracePt t="75825" x="5507038" y="1089025"/>
          <p14:tracePt t="75826" x="5532438" y="1138238"/>
          <p14:tracePt t="75827" x="5557838" y="1176338"/>
          <p14:tracePt t="75828" x="5583238" y="1214438"/>
          <p14:tracePt t="75829" x="5607050" y="1263650"/>
          <p14:tracePt t="75830" x="5632450" y="1301750"/>
          <p14:tracePt t="75832" x="5670550" y="1350963"/>
          <p14:tracePt t="75832" x="5695950" y="1401763"/>
          <p14:tracePt t="75833" x="5719763" y="1439863"/>
          <p14:tracePt t="75834" x="5757863" y="1476375"/>
          <p14:tracePt t="75835" x="5783263" y="1514475"/>
          <p14:tracePt t="75837" x="5821363" y="1552575"/>
          <p14:tracePt t="75837" x="5857875" y="1601788"/>
          <p14:tracePt t="75838" x="5883275" y="1627188"/>
          <p14:tracePt t="75839" x="5921375" y="1676400"/>
          <p14:tracePt t="75841" x="5957888" y="1714500"/>
          <p14:tracePt t="75841" x="5995988" y="1752600"/>
          <p14:tracePt t="75842" x="6034088" y="1789113"/>
          <p14:tracePt t="75843" x="6070600" y="1814513"/>
          <p14:tracePt t="75844" x="6121400" y="1852613"/>
          <p14:tracePt t="75845" x="6157913" y="1889125"/>
          <p14:tracePt t="75846" x="6196013" y="1927225"/>
          <p14:tracePt t="75848" x="6246813" y="1965325"/>
          <p14:tracePt t="75849" x="6283325" y="2001838"/>
          <p14:tracePt t="75849" x="6321425" y="2027238"/>
          <p14:tracePt t="75851" x="6408738" y="2089150"/>
          <p14:tracePt t="75852" x="6446838" y="2114550"/>
          <p14:tracePt t="75853" x="6496050" y="2139950"/>
          <p14:tracePt t="75854" x="6534150" y="2152650"/>
          <p14:tracePt t="75855" x="6584950" y="2190750"/>
          <p14:tracePt t="75856" x="6634163" y="2214563"/>
          <p14:tracePt t="75857" x="6672263" y="2227263"/>
          <p14:tracePt t="75858" x="6721475" y="2265363"/>
          <p14:tracePt t="75859" x="6772275" y="2278063"/>
          <p14:tracePt t="75860" x="6808788" y="2303463"/>
          <p14:tracePt t="75861" x="6859588" y="2327275"/>
          <p14:tracePt t="75862" x="6921500" y="2339975"/>
          <p14:tracePt t="75863" x="6959600" y="2365375"/>
          <p14:tracePt t="75864" x="7010400" y="2378075"/>
          <p14:tracePt t="75865" x="7046913" y="2403475"/>
          <p14:tracePt t="75866" x="7097713" y="2414588"/>
          <p14:tracePt t="75867" x="7146925" y="2439988"/>
          <p14:tracePt t="75869" x="7185025" y="2452688"/>
          <p14:tracePt t="75870" x="7235825" y="2465388"/>
          <p14:tracePt t="75871" x="7285038" y="2478088"/>
          <p14:tracePt t="75871" x="7335838" y="2490788"/>
          <p14:tracePt t="75872" x="7385050" y="2503488"/>
          <p14:tracePt t="75873" x="7435850" y="2516188"/>
          <p14:tracePt t="75874" x="7485063" y="2527300"/>
          <p14:tracePt t="75875" x="7523163" y="2527300"/>
          <p14:tracePt t="75876" x="7572375" y="2527300"/>
          <p14:tracePt t="75877" x="7610475" y="2540000"/>
          <p14:tracePt t="75878" x="7661275" y="2552700"/>
          <p14:tracePt t="75879" x="7710488" y="2552700"/>
          <p14:tracePt t="75880" x="7748588" y="2565400"/>
          <p14:tracePt t="75881" x="7785100" y="2565400"/>
          <p14:tracePt t="75882" x="7835900" y="2565400"/>
          <p14:tracePt t="75883" x="7886700" y="2565400"/>
          <p14:tracePt t="75884" x="7935913" y="2565400"/>
          <p14:tracePt t="75885" x="7974013" y="2578100"/>
          <p14:tracePt t="75886" x="7999413" y="2578100"/>
          <p14:tracePt t="75887" x="8048625" y="2578100"/>
          <p14:tracePt t="75888" x="8086725" y="2578100"/>
          <p14:tracePt t="75889" x="8123238" y="2578100"/>
          <p14:tracePt t="75890" x="8161338" y="2578100"/>
          <p14:tracePt t="75891" x="8199438" y="2578100"/>
          <p14:tracePt t="75893" x="8235950" y="2578100"/>
          <p14:tracePt t="75898" x="8448675" y="2578100"/>
          <p14:tracePt t="75899" x="8486775" y="2578100"/>
          <p14:tracePt t="75901" x="8524875" y="2578100"/>
          <p14:tracePt t="75902" x="8548688" y="2578100"/>
          <p14:tracePt t="75902" x="8586788" y="2565400"/>
          <p14:tracePt t="75903" x="8612188" y="2565400"/>
          <p14:tracePt t="75904" x="8650288" y="2565400"/>
          <p14:tracePt t="75905" x="8674100" y="2565400"/>
          <p14:tracePt t="75906" x="8699500" y="2565400"/>
          <p14:tracePt t="75907" x="8724900" y="2552700"/>
          <p14:tracePt t="75908" x="8763000" y="2540000"/>
          <p14:tracePt t="75909" x="8786813" y="2540000"/>
          <p14:tracePt t="75910" x="8812213" y="2527300"/>
          <p14:tracePt t="75911" x="8837613" y="2527300"/>
          <p14:tracePt t="75912" x="8874125" y="2527300"/>
          <p14:tracePt t="75913" x="8886825" y="2516188"/>
          <p14:tracePt t="75914" x="8912225" y="2503488"/>
          <p14:tracePt t="75915" x="8937625" y="2490788"/>
          <p14:tracePt t="75916" x="8950325" y="2490788"/>
          <p14:tracePt t="75917" x="8975725" y="2490788"/>
          <p14:tracePt t="75918" x="8999538" y="2478088"/>
          <p14:tracePt t="75919" x="9012238" y="2465388"/>
          <p14:tracePt t="75920" x="9024938" y="2452688"/>
          <p14:tracePt t="75922" x="9050338" y="2452688"/>
          <p14:tracePt t="75922" x="9063038" y="2452688"/>
          <p14:tracePt t="75923" x="9088438" y="2439988"/>
          <p14:tracePt t="75924" x="9099550" y="2439988"/>
          <p14:tracePt t="75925" x="9112250" y="2427288"/>
          <p14:tracePt t="75926" x="9124950" y="2414588"/>
          <p14:tracePt t="75927" x="9137650" y="2414588"/>
          <p14:tracePt t="75928" x="9163050" y="2403475"/>
          <p14:tracePt t="75929" x="9175750" y="2390775"/>
          <p14:tracePt t="75930" x="9175750" y="2378075"/>
          <p14:tracePt t="75931" x="9188450" y="2378075"/>
          <p14:tracePt t="75933" x="9199563" y="2378075"/>
          <p14:tracePt t="75934" x="9212263" y="2365375"/>
          <p14:tracePt t="75935" x="9212263" y="2352675"/>
          <p14:tracePt t="75935" x="9224963" y="2339975"/>
          <p14:tracePt t="75937" x="9237663" y="2327275"/>
          <p14:tracePt t="75938" x="9250363" y="2314575"/>
          <p14:tracePt t="75939" x="9250363" y="2303463"/>
          <p14:tracePt t="75942" x="9250363" y="2290763"/>
          <p14:tracePt t="75943" x="9250363" y="2278063"/>
          <p14:tracePt t="75944" x="9250363" y="2265363"/>
          <p14:tracePt t="75948" x="9250363" y="2252663"/>
          <p14:tracePt t="75948" x="9250363" y="2239963"/>
          <p14:tracePt t="75950" x="9250363" y="2227263"/>
          <p14:tracePt t="75953" x="9237663" y="2214563"/>
          <p14:tracePt t="75954" x="9224963" y="2214563"/>
          <p14:tracePt t="75955" x="9224963" y="2201863"/>
          <p14:tracePt t="75956" x="9212263" y="2201863"/>
          <p14:tracePt t="75957" x="9212263" y="2190750"/>
          <p14:tracePt t="75958" x="9199563" y="2190750"/>
          <p14:tracePt t="75959" x="9188450" y="2190750"/>
          <p14:tracePt t="75960" x="9175750" y="2190750"/>
          <p14:tracePt t="75962" x="9163050" y="2178050"/>
          <p14:tracePt t="75963" x="9137650" y="2178050"/>
          <p14:tracePt t="75965" x="9124950" y="2178050"/>
          <p14:tracePt t="75966" x="9112250" y="2165350"/>
          <p14:tracePt t="75967" x="9099550" y="2165350"/>
          <p14:tracePt t="75968" x="9088438" y="2165350"/>
          <p14:tracePt t="75969" x="9063038" y="2165350"/>
          <p14:tracePt t="75971" x="9050338" y="2165350"/>
          <p14:tracePt t="75972" x="9024938" y="2165350"/>
          <p14:tracePt t="75974" x="8999538" y="2165350"/>
          <p14:tracePt t="75975" x="8986838" y="2165350"/>
          <p14:tracePt t="75976" x="8975725" y="2165350"/>
          <p14:tracePt t="75977" x="8950325" y="2165350"/>
          <p14:tracePt t="75979" x="8924925" y="2165350"/>
          <p14:tracePt t="75981" x="8912225" y="2165350"/>
          <p14:tracePt t="75981" x="8899525" y="2165350"/>
          <p14:tracePt t="75982" x="8886825" y="2165350"/>
          <p14:tracePt t="75983" x="8874125" y="2165350"/>
          <p14:tracePt t="75984" x="8850313" y="2165350"/>
          <p14:tracePt t="75985" x="8837613" y="2178050"/>
          <p14:tracePt t="75986" x="8824913" y="2178050"/>
          <p14:tracePt t="75987" x="8812213" y="2178050"/>
          <p14:tracePt t="75988" x="8799513" y="2190750"/>
          <p14:tracePt t="75990" x="8774113" y="2190750"/>
          <p14:tracePt t="75990" x="8763000" y="2190750"/>
          <p14:tracePt t="75991" x="8750300" y="2201863"/>
          <p14:tracePt t="75992" x="8724900" y="2201863"/>
          <p14:tracePt t="75993" x="8724900" y="2214563"/>
          <p14:tracePt t="75995" x="8699500" y="2227263"/>
          <p14:tracePt t="75995" x="8686800" y="2227263"/>
          <p14:tracePt t="75997" x="8661400" y="2239963"/>
          <p14:tracePt t="75998" x="8650288" y="2252663"/>
          <p14:tracePt t="75999" x="8637588" y="2252663"/>
          <p14:tracePt t="76001" x="8624888" y="2265363"/>
          <p14:tracePt t="76001" x="8612188" y="2265363"/>
          <p14:tracePt t="76002" x="8612188" y="2278063"/>
          <p14:tracePt t="76003" x="8586788" y="2290763"/>
          <p14:tracePt t="76004" x="8574088" y="2303463"/>
          <p14:tracePt t="76007" x="8548688" y="2327275"/>
          <p14:tracePt t="76008" x="8537575" y="2327275"/>
          <p14:tracePt t="76009" x="8537575" y="2339975"/>
          <p14:tracePt t="76010" x="8537575" y="2352675"/>
          <p14:tracePt t="76011" x="8524875" y="2365375"/>
          <p14:tracePt t="76013" x="8512175" y="2378075"/>
          <p14:tracePt t="76013" x="8499475" y="2378075"/>
          <p14:tracePt t="76014" x="8499475" y="2390775"/>
          <p14:tracePt t="76015" x="8499475" y="2403475"/>
          <p14:tracePt t="76016" x="8499475" y="2414588"/>
          <p14:tracePt t="76017" x="8486775" y="2414588"/>
          <p14:tracePt t="76018" x="8486775" y="2427288"/>
          <p14:tracePt t="76019" x="8486775" y="2439988"/>
          <p14:tracePt t="76020" x="8474075" y="2439988"/>
          <p14:tracePt t="76021" x="8474075" y="2452688"/>
          <p14:tracePt t="76023" x="8474075" y="2465388"/>
          <p14:tracePt t="76024" x="8474075" y="2478088"/>
          <p14:tracePt t="76027" x="8474075" y="2490788"/>
          <p14:tracePt t="76029" x="8474075" y="2503488"/>
          <p14:tracePt t="76031" x="8474075" y="2516188"/>
          <p14:tracePt t="76031" x="8474075" y="2527300"/>
          <p14:tracePt t="76035" x="8486775" y="2527300"/>
          <p14:tracePt t="76036" x="8486775" y="2540000"/>
          <p14:tracePt t="76037" x="8499475" y="2540000"/>
          <p14:tracePt t="76039" x="8499475" y="2552700"/>
          <p14:tracePt t="76040" x="8512175" y="2552700"/>
          <p14:tracePt t="76041" x="8524875" y="2552700"/>
          <p14:tracePt t="76042" x="8537575" y="2552700"/>
          <p14:tracePt t="76045" x="8548688" y="2552700"/>
          <p14:tracePt t="76046" x="8574088" y="2565400"/>
          <p14:tracePt t="76048" x="8586788" y="2565400"/>
          <p14:tracePt t="76049" x="8599488" y="2565400"/>
          <p14:tracePt t="76050" x="8612188" y="2565400"/>
          <p14:tracePt t="76051" x="8624888" y="2565400"/>
          <p14:tracePt t="76052" x="8637588" y="2565400"/>
          <p14:tracePt t="76053" x="8650288" y="2565400"/>
          <p14:tracePt t="76054" x="8674100" y="2565400"/>
          <p14:tracePt t="76055" x="8686800" y="2565400"/>
          <p14:tracePt t="76056" x="8712200" y="2565400"/>
          <p14:tracePt t="76057" x="8724900" y="2552700"/>
          <p14:tracePt t="76058" x="8737600" y="2552700"/>
          <p14:tracePt t="76059" x="8763000" y="2540000"/>
          <p14:tracePt t="76060" x="8786813" y="2540000"/>
          <p14:tracePt t="76061" x="8799513" y="2527300"/>
          <p14:tracePt t="76062" x="8824913" y="2527300"/>
          <p14:tracePt t="76064" x="8837613" y="2527300"/>
          <p14:tracePt t="76064" x="8874125" y="2527300"/>
          <p14:tracePt t="76065" x="8886825" y="2516188"/>
          <p14:tracePt t="76066" x="8912225" y="2503488"/>
          <p14:tracePt t="76067" x="8937625" y="2490788"/>
          <p14:tracePt t="76068" x="8963025" y="2490788"/>
          <p14:tracePt t="76069" x="8986838" y="2490788"/>
          <p14:tracePt t="76070" x="9024938" y="2478088"/>
          <p14:tracePt t="76071" x="9037638" y="2478088"/>
          <p14:tracePt t="76072" x="9063038" y="2465388"/>
          <p14:tracePt t="76073" x="9099550" y="2452688"/>
          <p14:tracePt t="76074" x="9124950" y="2452688"/>
          <p14:tracePt t="76076" x="9150350" y="2439988"/>
          <p14:tracePt t="76076" x="9175750" y="2427288"/>
          <p14:tracePt t="76077" x="9212263" y="2414588"/>
          <p14:tracePt t="76078" x="9237663" y="2414588"/>
          <p14:tracePt t="76079" x="9263063" y="2414588"/>
          <p14:tracePt t="76080" x="9288463" y="2403475"/>
          <p14:tracePt t="76082" x="9324975" y="2390775"/>
          <p14:tracePt t="76083" x="9350375" y="2378075"/>
          <p14:tracePt t="76083" x="9375775" y="2378075"/>
          <p14:tracePt t="76084" x="9401175" y="2365375"/>
          <p14:tracePt t="76085" x="9437688" y="2352675"/>
          <p14:tracePt t="76086" x="9475788" y="2339975"/>
          <p14:tracePt t="76087" x="9501188" y="2327275"/>
          <p14:tracePt t="76088" x="9525000" y="2314575"/>
          <p14:tracePt t="76089" x="9550400" y="2303463"/>
          <p14:tracePt t="76090" x="9588500" y="2303463"/>
          <p14:tracePt t="76091" x="9626600" y="2290763"/>
          <p14:tracePt t="76092" x="9650413" y="2278063"/>
          <p14:tracePt t="76093" x="9675813" y="2265363"/>
          <p14:tracePt t="76094" x="9713913" y="2252663"/>
          <p14:tracePt t="76095" x="9739313" y="2239963"/>
          <p14:tracePt t="76097" x="9775825" y="2227263"/>
          <p14:tracePt t="76097" x="9801225" y="2214563"/>
          <p14:tracePt t="76099" x="9826625" y="2201863"/>
          <p14:tracePt t="76099" x="9852025" y="2190750"/>
          <p14:tracePt t="76100" x="9888538" y="2178050"/>
          <p14:tracePt t="76101" x="9913938" y="2165350"/>
          <p14:tracePt t="76102" x="9939338" y="2152650"/>
          <p14:tracePt t="76103" x="9963150" y="2139950"/>
          <p14:tracePt t="76104" x="10001250" y="2114550"/>
          <p14:tracePt t="76105" x="10039350" y="2114550"/>
          <p14:tracePt t="76106" x="10064750" y="2089150"/>
          <p14:tracePt t="76107" x="10075863" y="2078038"/>
          <p14:tracePt t="76108" x="10113963" y="2065338"/>
          <p14:tracePt t="76109" x="10152063" y="2039938"/>
          <p14:tracePt t="76110" x="10164763" y="2039938"/>
          <p14:tracePt t="76111" x="10188575" y="2027238"/>
          <p14:tracePt t="76112" x="10226675" y="2001838"/>
          <p14:tracePt t="76113" x="10252075" y="1989138"/>
          <p14:tracePt t="76114" x="10277475" y="1978025"/>
          <p14:tracePt t="76115" x="10301288" y="1965325"/>
          <p14:tracePt t="76116" x="10326688" y="1952625"/>
          <p14:tracePt t="76117" x="10339388" y="1927225"/>
          <p14:tracePt t="76118" x="10377488" y="1914525"/>
          <p14:tracePt t="76119" x="10390188" y="1901825"/>
          <p14:tracePt t="76120" x="10414000" y="1889125"/>
          <p14:tracePt t="76121" x="10439400" y="1876425"/>
          <p14:tracePt t="76123" x="10464800" y="1852613"/>
          <p14:tracePt t="76123" x="10490200" y="1839913"/>
          <p14:tracePt t="76124" x="10502900" y="1814513"/>
          <p14:tracePt t="76125" x="10526713" y="1814513"/>
          <p14:tracePt t="76126" x="10539413" y="1789113"/>
          <p14:tracePt t="76127" x="10564813" y="1776413"/>
          <p14:tracePt t="76128" x="10577513" y="1765300"/>
          <p14:tracePt t="76129" x="10602913" y="1739900"/>
          <p14:tracePt t="76130" x="10602913" y="1727200"/>
          <p14:tracePt t="76131" x="10626725" y="1714500"/>
          <p14:tracePt t="76133" x="10652125" y="1676400"/>
          <p14:tracePt t="76134" x="10677525" y="1663700"/>
          <p14:tracePt t="76135" x="10677525" y="1652588"/>
          <p14:tracePt t="76136" x="10702925" y="1639888"/>
          <p14:tracePt t="76137" x="10715625" y="1627188"/>
          <p14:tracePt t="76138" x="10715625" y="1614488"/>
          <p14:tracePt t="76139" x="10739438" y="1589088"/>
          <p14:tracePt t="76140" x="10752138" y="1589088"/>
          <p14:tracePt t="76141" x="10752138" y="1563688"/>
          <p14:tracePt t="76142" x="10764838" y="1552575"/>
          <p14:tracePt t="76143" x="10764838" y="1539875"/>
          <p14:tracePt t="76144" x="10777538" y="1527175"/>
          <p14:tracePt t="76145" x="10790238" y="1514475"/>
          <p14:tracePt t="76147" x="10790238" y="1501775"/>
          <p14:tracePt t="76149" x="10802938" y="1476375"/>
          <p14:tracePt t="76151" x="10802938" y="1463675"/>
          <p14:tracePt t="76151" x="10815638" y="1450975"/>
          <p14:tracePt t="76152" x="10815638" y="1439863"/>
          <p14:tracePt t="76154" x="10815638" y="1427163"/>
          <p14:tracePt t="76155" x="10828338" y="1414463"/>
          <p14:tracePt t="76156" x="10828338" y="1401763"/>
          <p14:tracePt t="76160" x="10828338" y="1389063"/>
          <p14:tracePt t="76161" x="10828338" y="1376363"/>
          <p14:tracePt t="76162" x="10828338" y="1363663"/>
          <p14:tracePt t="76167" x="10828338" y="1350963"/>
          <p14:tracePt t="76168" x="10828338" y="1339850"/>
          <p14:tracePt t="76171" x="10828338" y="1327150"/>
          <p14:tracePt t="76173" x="10815638" y="1327150"/>
          <p14:tracePt t="76177" x="10815638" y="1314450"/>
          <p14:tracePt t="76180" x="10802938" y="1314450"/>
          <p14:tracePt t="76181" x="10802938" y="1301750"/>
          <p14:tracePt t="76188" x="10790238" y="1301750"/>
          <p14:tracePt t="76188" x="10790238" y="1289050"/>
          <p14:tracePt t="76254" x="10802938" y="1289050"/>
          <p14:tracePt t="76258" x="10815638" y="1289050"/>
          <p14:tracePt t="76263" x="10828338" y="1289050"/>
          <p14:tracePt t="76266" x="10828338" y="1276350"/>
          <p14:tracePt t="76268" x="10839450" y="1276350"/>
          <p14:tracePt t="76271" x="10852150" y="1263650"/>
          <p14:tracePt t="76273" x="10864850" y="1263650"/>
          <p14:tracePt t="76275" x="10864850" y="1250950"/>
          <p14:tracePt t="76277" x="10877550" y="1250950"/>
          <p14:tracePt t="76281" x="10890250" y="1250950"/>
          <p14:tracePt t="76281" x="10902950" y="1250950"/>
          <p14:tracePt t="76283" x="10902950" y="1238250"/>
          <p14:tracePt t="76284" x="10902950" y="1227138"/>
          <p14:tracePt t="76286" x="10915650" y="1227138"/>
          <p14:tracePt t="76288" x="10928350" y="1214438"/>
          <p14:tracePt t="76290" x="10939463" y="1214438"/>
          <p14:tracePt t="76292" x="10939463" y="1201738"/>
          <p14:tracePt t="76294" x="10952163" y="1201738"/>
          <p14:tracePt t="76296" x="10952163" y="1189038"/>
          <p14:tracePt t="76297" x="10952163" y="1176338"/>
          <p14:tracePt t="76298" x="10964863" y="1176338"/>
          <p14:tracePt t="76299" x="10977563" y="1176338"/>
          <p14:tracePt t="76301" x="10977563" y="1163638"/>
          <p14:tracePt t="76304" x="10977563" y="1150938"/>
          <p14:tracePt t="76306" x="10990263" y="1150938"/>
          <p14:tracePt t="76306" x="10990263" y="1138238"/>
          <p14:tracePt t="76310" x="11002963" y="1125538"/>
          <p14:tracePt t="76313" x="11002963" y="1114425"/>
          <p14:tracePt t="76314" x="11015663" y="1114425"/>
          <p14:tracePt t="76315" x="11015663" y="1101725"/>
          <p14:tracePt t="76319" x="11015663" y="1089025"/>
          <p14:tracePt t="76321" x="11015663" y="1076325"/>
          <p14:tracePt t="76324" x="11015663" y="1063625"/>
          <p14:tracePt t="76327" x="11028363" y="1063625"/>
          <p14:tracePt t="76330" x="11028363" y="1050925"/>
          <p14:tracePt t="76332" x="11028363" y="1038225"/>
          <p14:tracePt t="76336" x="11028363" y="1025525"/>
          <p14:tracePt t="76344" x="11028363" y="1014413"/>
          <p14:tracePt t="76349" x="11028363" y="1001713"/>
          <p14:tracePt t="76356" x="11028363" y="989013"/>
          <p14:tracePt t="76638" x="11015663" y="989013"/>
          <p14:tracePt t="76642" x="11002963" y="989013"/>
          <p14:tracePt t="76644" x="10990263" y="989013"/>
          <p14:tracePt t="76646" x="10977563" y="1001713"/>
          <p14:tracePt t="76649" x="10952163" y="1014413"/>
          <p14:tracePt t="76649" x="10939463" y="1014413"/>
          <p14:tracePt t="76650" x="10939463" y="1025525"/>
          <p14:tracePt t="76652" x="10928350" y="1025525"/>
          <p14:tracePt t="76652" x="10915650" y="1025525"/>
          <p14:tracePt t="76653" x="10902950" y="1038225"/>
          <p14:tracePt t="76654" x="10877550" y="1050925"/>
          <p14:tracePt t="76655" x="10864850" y="1050925"/>
          <p14:tracePt t="76656" x="10852150" y="1063625"/>
          <p14:tracePt t="76657" x="10839450" y="1063625"/>
          <p14:tracePt t="76658" x="10828338" y="1076325"/>
          <p14:tracePt t="76659" x="10802938" y="1076325"/>
          <p14:tracePt t="76661" x="10790238" y="1089025"/>
          <p14:tracePt t="76664" x="10726738" y="1114425"/>
          <p14:tracePt t="76664" x="10702925" y="1138238"/>
          <p14:tracePt t="76665" x="10677525" y="1138238"/>
          <p14:tracePt t="76666" x="10664825" y="1138238"/>
          <p14:tracePt t="76667" x="10626725" y="1163638"/>
          <p14:tracePt t="76668" x="10602913" y="1176338"/>
          <p14:tracePt t="76669" x="10577513" y="1189038"/>
          <p14:tracePt t="76670" x="10552113" y="1201738"/>
          <p14:tracePt t="76671" x="10514013" y="1214438"/>
          <p14:tracePt t="76672" x="10490200" y="1227138"/>
          <p14:tracePt t="76673" x="10452100" y="1238250"/>
          <p14:tracePt t="76674" x="10414000" y="1250950"/>
          <p14:tracePt t="76675" x="10377488" y="1263650"/>
          <p14:tracePt t="76676" x="10339388" y="1289050"/>
          <p14:tracePt t="76677" x="10313988" y="1289050"/>
          <p14:tracePt t="76679" x="10277475" y="1301750"/>
          <p14:tracePt t="76679" x="10239375" y="1327150"/>
          <p14:tracePt t="76680" x="10188575" y="1339850"/>
          <p14:tracePt t="76681" x="10152063" y="1363663"/>
          <p14:tracePt t="76682" x="10113963" y="1376363"/>
          <p14:tracePt t="76683" x="10075863" y="1401763"/>
          <p14:tracePt t="76684" x="10013950" y="1414463"/>
          <p14:tracePt t="76685" x="9975850" y="1427163"/>
          <p14:tracePt t="76686" x="9926638" y="1439863"/>
          <p14:tracePt t="76687" x="9888538" y="1463675"/>
          <p14:tracePt t="76688" x="9826625" y="1476375"/>
          <p14:tracePt t="76689" x="9775825" y="1514475"/>
          <p14:tracePt t="76690" x="9726613" y="1527175"/>
          <p14:tracePt t="76691" x="9663113" y="1552575"/>
          <p14:tracePt t="76693" x="9613900" y="1563688"/>
          <p14:tracePt t="76694" x="9550400" y="1589088"/>
          <p14:tracePt t="76694" x="9501188" y="1614488"/>
          <p14:tracePt t="76696" x="9388475" y="1663700"/>
          <p14:tracePt t="76697" x="9324975" y="1676400"/>
          <p14:tracePt t="76698" x="9250363" y="1701800"/>
          <p14:tracePt t="76699" x="9188450" y="1739900"/>
          <p14:tracePt t="76700" x="9124950" y="1752600"/>
          <p14:tracePt t="76701" x="9050338" y="1776413"/>
          <p14:tracePt t="76702" x="8986838" y="1814513"/>
          <p14:tracePt t="76703" x="8912225" y="1839913"/>
          <p14:tracePt t="76704" x="8863013" y="1852613"/>
          <p14:tracePt t="76705" x="8786813" y="1889125"/>
          <p14:tracePt t="76706" x="8712200" y="1901825"/>
          <p14:tracePt t="76707" x="8637588" y="1927225"/>
          <p14:tracePt t="76708" x="8561388" y="1965325"/>
          <p14:tracePt t="76710" x="8486775" y="1989138"/>
          <p14:tracePt t="76710" x="8412163" y="2014538"/>
          <p14:tracePt t="76712" x="8335963" y="2039938"/>
          <p14:tracePt t="76713" x="8261350" y="2078038"/>
          <p14:tracePt t="76713" x="8186738" y="2089150"/>
          <p14:tracePt t="76714" x="8123238" y="2114550"/>
          <p14:tracePt t="76715" x="8048625" y="2139950"/>
          <p14:tracePt t="76716" x="7974013" y="2152650"/>
          <p14:tracePt t="76717" x="7897813" y="2178050"/>
          <p14:tracePt t="76718" x="7810500" y="2201863"/>
          <p14:tracePt t="76719" x="7735888" y="2227263"/>
          <p14:tracePt t="76720" x="7648575" y="2252663"/>
          <p14:tracePt t="76721" x="7572375" y="2278063"/>
          <p14:tracePt t="76722" x="7510463" y="2290763"/>
          <p14:tracePt t="76723" x="7435850" y="2314575"/>
          <p14:tracePt t="76724" x="7348538" y="2339975"/>
          <p14:tracePt t="76726" x="7259638" y="2365375"/>
          <p14:tracePt t="76726" x="7185025" y="2378075"/>
          <p14:tracePt t="76727" x="7110413" y="2403475"/>
          <p14:tracePt t="76729" x="7021513" y="2414588"/>
          <p14:tracePt t="76730" x="6934200" y="2439988"/>
          <p14:tracePt t="76730" x="6846888" y="2465388"/>
          <p14:tracePt t="76731" x="6772275" y="2490788"/>
          <p14:tracePt t="76732" x="6708775" y="2490788"/>
          <p14:tracePt t="76733" x="6634163" y="2516188"/>
          <p14:tracePt t="76734" x="6546850" y="2540000"/>
          <p14:tracePt t="76735" x="6472238" y="2565400"/>
          <p14:tracePt t="76736" x="6396038" y="2578100"/>
          <p14:tracePt t="76737" x="6308725" y="2603500"/>
          <p14:tracePt t="76738" x="6221413" y="2616200"/>
          <p14:tracePt t="76739" x="6146800" y="2640013"/>
          <p14:tracePt t="76740" x="6057900" y="2652713"/>
          <p14:tracePt t="76741" x="6008688" y="2665413"/>
          <p14:tracePt t="76742" x="5921375" y="2678113"/>
          <p14:tracePt t="76743" x="5845175" y="2703513"/>
          <p14:tracePt t="76744" x="5757863" y="2716213"/>
          <p14:tracePt t="76747" x="5607050" y="2752725"/>
          <p14:tracePt t="76748" x="5532438" y="2778125"/>
          <p14:tracePt t="76748" x="5457825" y="2790825"/>
          <p14:tracePt t="76749" x="5383213" y="2803525"/>
          <p14:tracePt t="76750" x="5319713" y="2828925"/>
          <p14:tracePt t="76751" x="5245100" y="2840038"/>
          <p14:tracePt t="76752" x="5170488" y="2865438"/>
          <p14:tracePt t="76753" x="5094288" y="2878138"/>
          <p14:tracePt t="76754" x="5019675" y="2903538"/>
          <p14:tracePt t="76755" x="4956175" y="2903538"/>
          <p14:tracePt t="76756" x="4881563" y="2928938"/>
          <p14:tracePt t="76757" x="4806950" y="2941638"/>
          <p14:tracePt t="76758" x="4743450" y="2965450"/>
          <p14:tracePt t="76759" x="4668838" y="2978150"/>
          <p14:tracePt t="76760" x="4619625" y="3003550"/>
          <p14:tracePt t="76762" x="4556125" y="3016250"/>
          <p14:tracePt t="76762" x="4481513" y="3041650"/>
          <p14:tracePt t="76763" x="4418013" y="3054350"/>
          <p14:tracePt t="76764" x="4356100" y="3065463"/>
          <p14:tracePt t="76765" x="4294188" y="3090863"/>
          <p14:tracePt t="76766" x="4230688" y="3103563"/>
          <p14:tracePt t="76767" x="4181475" y="3128963"/>
          <p14:tracePt t="76768" x="4117975" y="3141663"/>
          <p14:tracePt t="76769" x="4081463" y="3154363"/>
          <p14:tracePt t="76770" x="4030663" y="3165475"/>
          <p14:tracePt t="76771" x="3968750" y="3190875"/>
          <p14:tracePt t="76772" x="3917950" y="3203575"/>
          <p14:tracePt t="76773" x="3867150" y="3228975"/>
          <p14:tracePt t="76774" x="3817938" y="3241675"/>
          <p14:tracePt t="76776" x="3767138" y="3267075"/>
          <p14:tracePt t="76776" x="3730625" y="3278188"/>
          <p14:tracePt t="76777" x="3679825" y="3303588"/>
          <p14:tracePt t="76779" x="3630613" y="3316288"/>
          <p14:tracePt t="76779" x="3592513" y="3328988"/>
          <p14:tracePt t="76780" x="3554413" y="3354388"/>
          <p14:tracePt t="76781" x="3505200" y="3367088"/>
          <p14:tracePt t="76782" x="3467100" y="3390900"/>
          <p14:tracePt t="76783" x="3429000" y="3403600"/>
          <p14:tracePt t="76784" x="3392488" y="3429000"/>
          <p14:tracePt t="76785" x="3354388" y="3441700"/>
          <p14:tracePt t="76786" x="3328988" y="3454400"/>
          <p14:tracePt t="76787" x="3292475" y="3467100"/>
          <p14:tracePt t="76788" x="3279775" y="3479800"/>
          <p14:tracePt t="76789" x="3241675" y="3503613"/>
          <p14:tracePt t="76790" x="3216275" y="3516313"/>
          <p14:tracePt t="76791" x="3192463" y="3541713"/>
          <p14:tracePt t="76793" x="3167063" y="3541713"/>
          <p14:tracePt t="76793" x="3141663" y="3567113"/>
          <p14:tracePt t="76795" x="3128963" y="3579813"/>
          <p14:tracePt t="76796" x="3092450" y="3603625"/>
          <p14:tracePt t="76796" x="3079750" y="3616325"/>
          <p14:tracePt t="76797" x="3067050" y="3629025"/>
          <p14:tracePt t="76798" x="3054350" y="3641725"/>
          <p14:tracePt t="76799" x="3028950" y="3654425"/>
          <p14:tracePt t="76800" x="3016250" y="3679825"/>
          <p14:tracePt t="76801" x="3016250" y="3692525"/>
          <p14:tracePt t="76802" x="2992438" y="3703638"/>
          <p14:tracePt t="76803" x="2979738" y="3716338"/>
          <p14:tracePt t="76804" x="2979738" y="3729038"/>
          <p14:tracePt t="76805" x="2967038" y="3741738"/>
          <p14:tracePt t="76806" x="2967038" y="3754438"/>
          <p14:tracePt t="76807" x="2954338" y="3767138"/>
          <p14:tracePt t="76808" x="2941638" y="3779838"/>
          <p14:tracePt t="76809" x="2941638" y="3803650"/>
          <p14:tracePt t="76812" x="2941638" y="3829050"/>
          <p14:tracePt t="76812" x="2941638" y="3841750"/>
          <p14:tracePt t="76814" x="2941638" y="3854450"/>
          <p14:tracePt t="76815" x="2941638" y="3879850"/>
          <p14:tracePt t="76818" x="2941638" y="3892550"/>
          <p14:tracePt t="76818" x="2941638" y="3905250"/>
          <p14:tracePt t="76819" x="2941638" y="3916363"/>
          <p14:tracePt t="76821" x="2941638" y="3929063"/>
          <p14:tracePt t="76822" x="2954338" y="3941763"/>
          <p14:tracePt t="76823" x="2967038" y="3954463"/>
          <p14:tracePt t="76825" x="2979738" y="3979863"/>
          <p14:tracePt t="76826" x="2979738" y="3992563"/>
          <p14:tracePt t="76828" x="2992438" y="3992563"/>
          <p14:tracePt t="76828" x="3016250" y="4005263"/>
          <p14:tracePt t="76829" x="3016250" y="4017963"/>
          <p14:tracePt t="76830" x="3028950" y="4029075"/>
          <p14:tracePt t="76831" x="3054350" y="4029075"/>
          <p14:tracePt t="76832" x="3054350" y="4041775"/>
          <p14:tracePt t="76833" x="3067050" y="4054475"/>
          <p14:tracePt t="76834" x="3092450" y="4067175"/>
          <p14:tracePt t="76836" x="3116263" y="4079875"/>
          <p14:tracePt t="76837" x="3128963" y="4092575"/>
          <p14:tracePt t="76838" x="3154363" y="4105275"/>
          <p14:tracePt t="76839" x="3167063" y="4105275"/>
          <p14:tracePt t="76840" x="3192463" y="4117975"/>
          <p14:tracePt t="76841" x="3205163" y="4129088"/>
          <p14:tracePt t="76842" x="3228975" y="4141788"/>
          <p14:tracePt t="76844" x="3241675" y="4141788"/>
          <p14:tracePt t="76844" x="3267075" y="4141788"/>
          <p14:tracePt t="76845" x="3292475" y="4154488"/>
          <p14:tracePt t="76846" x="3317875" y="4167188"/>
          <p14:tracePt t="76847" x="3341688" y="4179888"/>
          <p14:tracePt t="76848" x="3367088" y="4179888"/>
          <p14:tracePt t="76849" x="3392488" y="4179888"/>
          <p14:tracePt t="76850" x="3417888" y="4192588"/>
          <p14:tracePt t="76851" x="3441700" y="4205288"/>
          <p14:tracePt t="76852" x="3467100" y="4205288"/>
          <p14:tracePt t="76853" x="3492500" y="4217988"/>
          <p14:tracePt t="76854" x="3517900" y="4217988"/>
          <p14:tracePt t="76855" x="3541713" y="4230688"/>
          <p14:tracePt t="76856" x="3579813" y="4230688"/>
          <p14:tracePt t="76857" x="3605213" y="4241800"/>
          <p14:tracePt t="76858" x="3630613" y="4254500"/>
          <p14:tracePt t="76859" x="3654425" y="4254500"/>
          <p14:tracePt t="76861" x="3717925" y="4267200"/>
          <p14:tracePt t="76862" x="3730625" y="4267200"/>
          <p14:tracePt t="76863" x="3767138" y="4279900"/>
          <p14:tracePt t="76864" x="3792538" y="4279900"/>
          <p14:tracePt t="76865" x="3830638" y="4292600"/>
          <p14:tracePt t="76866" x="3856038" y="4292600"/>
          <p14:tracePt t="76867" x="3879850" y="4292600"/>
          <p14:tracePt t="76868" x="3917950" y="4292600"/>
          <p14:tracePt t="76869" x="3943350" y="4305300"/>
          <p14:tracePt t="76870" x="3968750" y="4305300"/>
          <p14:tracePt t="76871" x="3992563" y="4305300"/>
          <p14:tracePt t="76876" x="4143375" y="4318000"/>
          <p14:tracePt t="76878" x="4181475" y="4330700"/>
          <p14:tracePt t="76878" x="4205288" y="4330700"/>
          <p14:tracePt t="76879" x="4230688" y="4330700"/>
          <p14:tracePt t="76880" x="4256088" y="4330700"/>
          <p14:tracePt t="76881" x="4281488" y="4330700"/>
          <p14:tracePt t="76882" x="4305300" y="4330700"/>
          <p14:tracePt t="76883" x="4330700" y="4330700"/>
          <p14:tracePt t="76884" x="4368800" y="4330700"/>
          <p14:tracePt t="76885" x="4381500" y="4330700"/>
          <p14:tracePt t="76886" x="4406900" y="4330700"/>
          <p14:tracePt t="76887" x="4443413" y="4330700"/>
          <p14:tracePt t="76888" x="4456113" y="4330700"/>
          <p14:tracePt t="76889" x="4481513" y="4330700"/>
          <p14:tracePt t="76890" x="4506913" y="4330700"/>
          <p14:tracePt t="76891" x="4518025" y="4330700"/>
          <p14:tracePt t="76893" x="4556125" y="4330700"/>
          <p14:tracePt t="76893" x="4568825" y="4330700"/>
          <p14:tracePt t="76894" x="4594225" y="4330700"/>
          <p14:tracePt t="76895" x="4606925" y="4330700"/>
          <p14:tracePt t="76896" x="4630738" y="4318000"/>
          <p14:tracePt t="76897" x="4643438" y="4318000"/>
          <p14:tracePt t="76898" x="4668838" y="4305300"/>
          <p14:tracePt t="76899" x="4681538" y="4305300"/>
          <p14:tracePt t="76900" x="4706938" y="4292600"/>
          <p14:tracePt t="76901" x="4719638" y="4292600"/>
          <p14:tracePt t="76902" x="4743450" y="4292600"/>
          <p14:tracePt t="76903" x="4756150" y="4279900"/>
          <p14:tracePt t="76904" x="4781550" y="4267200"/>
          <p14:tracePt t="76906" x="4806950" y="4254500"/>
          <p14:tracePt t="76907" x="4819650" y="4254500"/>
          <p14:tracePt t="76909" x="4832350" y="4241800"/>
          <p14:tracePt t="76910" x="4843463" y="4241800"/>
          <p14:tracePt t="76910" x="4856163" y="4230688"/>
          <p14:tracePt t="76911" x="4868863" y="4217988"/>
          <p14:tracePt t="76912" x="4894263" y="4217988"/>
          <p14:tracePt t="76913" x="4894263" y="4192588"/>
          <p14:tracePt t="76914" x="4906963" y="4179888"/>
          <p14:tracePt t="76915" x="4932363" y="4179888"/>
          <p14:tracePt t="76916" x="4932363" y="4167188"/>
          <p14:tracePt t="76917" x="4945063" y="4154488"/>
          <p14:tracePt t="76918" x="4945063" y="4141788"/>
          <p14:tracePt t="76919" x="4968875" y="4141788"/>
          <p14:tracePt t="76920" x="4968875" y="4117975"/>
          <p14:tracePt t="76921" x="4968875" y="4105275"/>
          <p14:tracePt t="76922" x="4981575" y="4092575"/>
          <p14:tracePt t="76923" x="4994275" y="4079875"/>
          <p14:tracePt t="76924" x="5006975" y="4067175"/>
          <p14:tracePt t="76925" x="5006975" y="4054475"/>
          <p14:tracePt t="76927" x="5006975" y="4041775"/>
          <p14:tracePt t="76927" x="5006975" y="4029075"/>
          <p14:tracePt t="76928" x="5019675" y="4005263"/>
          <p14:tracePt t="76929" x="5019675" y="3992563"/>
          <p14:tracePt t="76930" x="5032375" y="3979863"/>
          <p14:tracePt t="76931" x="5032375" y="3967163"/>
          <p14:tracePt t="76932" x="5032375" y="3954463"/>
          <p14:tracePt t="76933" x="5032375" y="3929063"/>
          <p14:tracePt t="76934" x="5045075" y="3916363"/>
          <p14:tracePt t="76935" x="5045075" y="3905250"/>
          <p14:tracePt t="76936" x="5045075" y="3879850"/>
          <p14:tracePt t="76937" x="5045075" y="3867150"/>
          <p14:tracePt t="76938" x="5045075" y="3841750"/>
          <p14:tracePt t="76939" x="5045075" y="3829050"/>
          <p14:tracePt t="76940" x="5045075" y="3803650"/>
          <p14:tracePt t="76942" x="5045075" y="3792538"/>
          <p14:tracePt t="76943" x="5045075" y="3767138"/>
          <p14:tracePt t="76944" x="5045075" y="3754438"/>
          <p14:tracePt t="76944" x="5045075" y="3729038"/>
          <p14:tracePt t="76945" x="5032375" y="3716338"/>
          <p14:tracePt t="76946" x="5032375" y="3692525"/>
          <p14:tracePt t="76947" x="5019675" y="3667125"/>
          <p14:tracePt t="76948" x="5019675" y="3654425"/>
          <p14:tracePt t="76949" x="5006975" y="3629025"/>
          <p14:tracePt t="76950" x="5006975" y="3616325"/>
          <p14:tracePt t="76951" x="4994275" y="3590925"/>
          <p14:tracePt t="76952" x="4981575" y="3567113"/>
          <p14:tracePt t="76953" x="4968875" y="3541713"/>
          <p14:tracePt t="76954" x="4968875" y="3529013"/>
          <p14:tracePt t="76955" x="4956175" y="3503613"/>
          <p14:tracePt t="76956" x="4945063" y="3490913"/>
          <p14:tracePt t="76957" x="4932363" y="3467100"/>
          <p14:tracePt t="76958" x="4932363" y="3441700"/>
          <p14:tracePt t="76959" x="4919663" y="3429000"/>
          <p14:tracePt t="76960" x="4894263" y="3403600"/>
          <p14:tracePt t="76961" x="4894263" y="3390900"/>
          <p14:tracePt t="76962" x="4881563" y="3354388"/>
          <p14:tracePt t="76963" x="4868863" y="3354388"/>
          <p14:tracePt t="76964" x="4856163" y="3328988"/>
          <p14:tracePt t="76965" x="4832350" y="3316288"/>
          <p14:tracePt t="76966" x="4819650" y="3290888"/>
          <p14:tracePt t="76967" x="4806950" y="3278188"/>
          <p14:tracePt t="76968" x="4781550" y="3254375"/>
          <p14:tracePt t="76969" x="4781550" y="3241675"/>
          <p14:tracePt t="76970" x="4756150" y="3228975"/>
          <p14:tracePt t="76971" x="4743450" y="3203575"/>
          <p14:tracePt t="76972" x="4719638" y="3203575"/>
          <p14:tracePt t="76973" x="4706938" y="3190875"/>
          <p14:tracePt t="76974" x="4694238" y="3165475"/>
          <p14:tracePt t="76975" x="4668838" y="3165475"/>
          <p14:tracePt t="76978" x="4630738" y="3141663"/>
          <p14:tracePt t="76978" x="4619625" y="3128963"/>
          <p14:tracePt t="76979" x="4594225" y="3128963"/>
          <p14:tracePt t="76980" x="4581525" y="3116263"/>
          <p14:tracePt t="76981" x="4556125" y="3103563"/>
          <p14:tracePt t="76982" x="4543425" y="3090863"/>
          <p14:tracePt t="76983" x="4518025" y="3090863"/>
          <p14:tracePt t="76984" x="4506913" y="3090863"/>
          <p14:tracePt t="76985" x="4481513" y="3078163"/>
          <p14:tracePt t="76986" x="4468813" y="3078163"/>
          <p14:tracePt t="76987" x="4443413" y="3065463"/>
          <p14:tracePt t="76988" x="4430713" y="3054350"/>
          <p14:tracePt t="76989" x="4406900" y="3054350"/>
          <p14:tracePt t="76990" x="4381500" y="3054350"/>
          <p14:tracePt t="76991" x="4368800" y="3054350"/>
          <p14:tracePt t="76993" x="4330700" y="3054350"/>
          <p14:tracePt t="76994" x="4305300" y="3054350"/>
          <p14:tracePt t="76995" x="4294188" y="3054350"/>
          <p14:tracePt t="76996" x="4256088" y="3054350"/>
          <p14:tracePt t="76997" x="4243388" y="3054350"/>
          <p14:tracePt t="76998" x="4217988" y="3054350"/>
          <p14:tracePt t="76999" x="4192588" y="3054350"/>
          <p14:tracePt t="77000" x="4181475" y="3054350"/>
          <p14:tracePt t="77001" x="4156075" y="3054350"/>
          <p14:tracePt t="77003" x="4143375" y="3054350"/>
          <p14:tracePt t="77003" x="4105275" y="3054350"/>
          <p14:tracePt t="77004" x="4092575" y="3054350"/>
          <p14:tracePt t="77005" x="4068763" y="3054350"/>
          <p14:tracePt t="77006" x="4030663" y="3054350"/>
          <p14:tracePt t="77007" x="4017963" y="3054350"/>
          <p14:tracePt t="77009" x="3992563" y="3054350"/>
          <p14:tracePt t="77009" x="3968750" y="3054350"/>
          <p14:tracePt t="77010" x="3956050" y="3054350"/>
          <p14:tracePt t="77011" x="3917950" y="3054350"/>
          <p14:tracePt t="77012" x="3892550" y="3054350"/>
          <p14:tracePt t="77013" x="3879850" y="3065463"/>
          <p14:tracePt t="77015" x="3843338" y="3065463"/>
          <p14:tracePt t="77015" x="3830638" y="3078163"/>
          <p14:tracePt t="77016" x="3805238" y="3090863"/>
          <p14:tracePt t="77017" x="3767138" y="3090863"/>
          <p14:tracePt t="77018" x="3756025" y="3090863"/>
          <p14:tracePt t="77020" x="3730625" y="3103563"/>
          <p14:tracePt t="77020" x="3705225" y="3116263"/>
          <p14:tracePt t="77021" x="3679825" y="3116263"/>
          <p14:tracePt t="77022" x="3654425" y="3128963"/>
          <p14:tracePt t="77023" x="3630613" y="3128963"/>
          <p14:tracePt t="77025" x="3605213" y="3141663"/>
          <p14:tracePt t="77026" x="3579813" y="3154363"/>
          <p14:tracePt t="77026" x="3554413" y="3165475"/>
          <p14:tracePt t="77027" x="3541713" y="3165475"/>
          <p14:tracePt t="77028" x="3505200" y="3178175"/>
          <p14:tracePt t="77029" x="3479800" y="3190875"/>
          <p14:tracePt t="77030" x="3454400" y="3203575"/>
          <p14:tracePt t="77031" x="3429000" y="3216275"/>
          <p14:tracePt t="77032" x="3405188" y="3228975"/>
          <p14:tracePt t="77033" x="3392488" y="3241675"/>
          <p14:tracePt t="77034" x="3354388" y="3254375"/>
          <p14:tracePt t="77035" x="3328988" y="3267075"/>
          <p14:tracePt t="77036" x="3317875" y="3278188"/>
          <p14:tracePt t="77037" x="3292475" y="3290888"/>
          <p14:tracePt t="77038" x="3279775" y="3303588"/>
          <p14:tracePt t="77039" x="3241675" y="3316288"/>
          <p14:tracePt t="77041" x="3228975" y="3328988"/>
          <p14:tracePt t="77041" x="3205163" y="3354388"/>
          <p14:tracePt t="77043" x="3154363" y="3390900"/>
          <p14:tracePt t="77044" x="3128963" y="3403600"/>
          <p14:tracePt t="77045" x="3116263" y="3416300"/>
          <p14:tracePt t="77046" x="3092450" y="3429000"/>
          <p14:tracePt t="77047" x="3079750" y="3454400"/>
          <p14:tracePt t="77048" x="3054350" y="3467100"/>
          <p14:tracePt t="77049" x="3041650" y="3490913"/>
          <p14:tracePt t="77050" x="3016250" y="3503613"/>
          <p14:tracePt t="77051" x="3003550" y="3529013"/>
          <p14:tracePt t="77052" x="2979738" y="3554413"/>
          <p14:tracePt t="77053" x="2979738" y="3579813"/>
          <p14:tracePt t="77054" x="2954338" y="3590925"/>
          <p14:tracePt t="77055" x="2941638" y="3616325"/>
          <p14:tracePt t="77056" x="2941638" y="3629025"/>
          <p14:tracePt t="77058" x="2916238" y="3654425"/>
          <p14:tracePt t="77058" x="2903538" y="3679825"/>
          <p14:tracePt t="77060" x="2903538" y="3692525"/>
          <p14:tracePt t="77061" x="2890838" y="3716338"/>
          <p14:tracePt t="77061" x="2879725" y="3741738"/>
          <p14:tracePt t="77062" x="2867025" y="3767138"/>
          <p14:tracePt t="77063" x="2867025" y="3779838"/>
          <p14:tracePt t="77064" x="2867025" y="3803650"/>
          <p14:tracePt t="77065" x="2854325" y="3829050"/>
          <p14:tracePt t="77066" x="2841625" y="3841750"/>
          <p14:tracePt t="77067" x="2841625" y="3867150"/>
          <p14:tracePt t="77068" x="2841625" y="3879850"/>
          <p14:tracePt t="77069" x="2841625" y="3905250"/>
          <p14:tracePt t="77070" x="2828925" y="3929063"/>
          <p14:tracePt t="77071" x="2828925" y="3954463"/>
          <p14:tracePt t="77072" x="2828925" y="3967163"/>
          <p14:tracePt t="77073" x="2828925" y="3992563"/>
          <p14:tracePt t="77074" x="2828925" y="4005263"/>
          <p14:tracePt t="77076" x="2828925" y="4029075"/>
          <p14:tracePt t="77077" x="2828925" y="4041775"/>
          <p14:tracePt t="77078" x="2841625" y="4067175"/>
          <p14:tracePt t="77078" x="2841625" y="4079875"/>
          <p14:tracePt t="77079" x="2854325" y="4105275"/>
          <p14:tracePt t="77080" x="2867025" y="4117975"/>
          <p14:tracePt t="77081" x="2867025" y="4141788"/>
          <p14:tracePt t="77083" x="2879725" y="4167188"/>
          <p14:tracePt t="77084" x="2890838" y="4179888"/>
          <p14:tracePt t="77085" x="2903538" y="4205288"/>
          <p14:tracePt t="77086" x="2916238" y="4217988"/>
          <p14:tracePt t="77087" x="2928938" y="4230688"/>
          <p14:tracePt t="77088" x="2941638" y="4254500"/>
          <p14:tracePt t="77089" x="2954338" y="4254500"/>
          <p14:tracePt t="77091" x="2979738" y="4292600"/>
          <p14:tracePt t="77093" x="2992438" y="4292600"/>
          <p14:tracePt t="77093" x="3016250" y="4318000"/>
          <p14:tracePt t="77094" x="3028950" y="4330700"/>
          <p14:tracePt t="77095" x="3054350" y="4330700"/>
          <p14:tracePt t="77096" x="3067050" y="4354513"/>
          <p14:tracePt t="77097" x="3092450" y="4367213"/>
          <p14:tracePt t="77098" x="3103563" y="4379913"/>
          <p14:tracePt t="77099" x="3128963" y="4392613"/>
          <p14:tracePt t="77100" x="3141663" y="4405313"/>
          <p14:tracePt t="77101" x="3167063" y="4405313"/>
          <p14:tracePt t="77102" x="3192463" y="4418013"/>
          <p14:tracePt t="77103" x="3205163" y="4430713"/>
          <p14:tracePt t="77104" x="3241675" y="4443413"/>
          <p14:tracePt t="77105" x="3254375" y="4443413"/>
          <p14:tracePt t="77106" x="3279775" y="4454525"/>
          <p14:tracePt t="77108" x="3305175" y="4467225"/>
          <p14:tracePt t="77108" x="3328988" y="4479925"/>
          <p14:tracePt t="77110" x="3379788" y="4479925"/>
          <p14:tracePt t="77111" x="3405188" y="4492625"/>
          <p14:tracePt t="77112" x="3429000" y="4492625"/>
          <p14:tracePt t="77113" x="3467100" y="4505325"/>
          <p14:tracePt t="77114" x="3492500" y="4505325"/>
          <p14:tracePt t="77115" x="3517900" y="4518025"/>
          <p14:tracePt t="77116" x="3541713" y="4518025"/>
          <p14:tracePt t="77117" x="3579813" y="4518025"/>
          <p14:tracePt t="77118" x="3605213" y="4518025"/>
          <p14:tracePt t="77119" x="3630613" y="4518025"/>
          <p14:tracePt t="77120" x="3667125" y="4518025"/>
          <p14:tracePt t="77121" x="3692525" y="4530725"/>
          <p14:tracePt t="77122" x="3730625" y="4530725"/>
          <p14:tracePt t="77123" x="3756025" y="4530725"/>
          <p14:tracePt t="77124" x="3792538" y="4530725"/>
          <p14:tracePt t="77126" x="3817938" y="4530725"/>
          <p14:tracePt t="77126" x="3843338" y="4530725"/>
          <p14:tracePt t="77127" x="3879850" y="4530725"/>
          <p14:tracePt t="77128" x="3905250" y="4530725"/>
          <p14:tracePt t="77129" x="3956050" y="4543425"/>
          <p14:tracePt t="77130" x="3968750" y="4543425"/>
          <p14:tracePt t="77131" x="4005263" y="4543425"/>
          <p14:tracePt t="77132" x="4030663" y="4543425"/>
          <p14:tracePt t="77133" x="4068763" y="4543425"/>
          <p14:tracePt t="77134" x="4105275" y="4543425"/>
          <p14:tracePt t="77135" x="4143375" y="4543425"/>
          <p14:tracePt t="77136" x="4168775" y="4543425"/>
          <p14:tracePt t="77137" x="4181475" y="4543425"/>
          <p14:tracePt t="77138" x="4217988" y="4530725"/>
          <p14:tracePt t="77139" x="4256088" y="4530725"/>
          <p14:tracePt t="77141" x="4281488" y="4518025"/>
          <p14:tracePt t="77142" x="4318000" y="4518025"/>
          <p14:tracePt t="77143" x="4343400" y="4518025"/>
          <p14:tracePt t="77143" x="4368800" y="4518025"/>
          <p14:tracePt t="77144" x="4406900" y="4505325"/>
          <p14:tracePt t="77145" x="4430713" y="4505325"/>
          <p14:tracePt t="77146" x="4456113" y="4492625"/>
          <p14:tracePt t="77147" x="4481513" y="4479925"/>
          <p14:tracePt t="77148" x="4518025" y="4479925"/>
          <p14:tracePt t="77149" x="4543425" y="4479925"/>
          <p14:tracePt t="77150" x="4568825" y="4467225"/>
          <p14:tracePt t="77152" x="4594225" y="4454525"/>
          <p14:tracePt t="77152" x="4630738" y="4443413"/>
          <p14:tracePt t="77153" x="4656138" y="4443413"/>
          <p14:tracePt t="77154" x="4668838" y="4443413"/>
          <p14:tracePt t="77155" x="4706938" y="4430713"/>
          <p14:tracePt t="77156" x="4732338" y="4418013"/>
          <p14:tracePt t="77157" x="4743450" y="4405313"/>
          <p14:tracePt t="77158" x="4781550" y="4405313"/>
          <p14:tracePt t="77159" x="4806950" y="4392613"/>
          <p14:tracePt t="77160" x="4819650" y="4367213"/>
          <p14:tracePt t="77161" x="4856163" y="4367213"/>
          <p14:tracePt t="77162" x="4868863" y="4354513"/>
          <p14:tracePt t="77163" x="4894263" y="4330700"/>
          <p14:tracePt t="77164" x="4906963" y="4330700"/>
          <p14:tracePt t="77165" x="4932363" y="4318000"/>
          <p14:tracePt t="77166" x="4932363" y="4305300"/>
          <p14:tracePt t="77167" x="4956175" y="4292600"/>
          <p14:tracePt t="77168" x="4981575" y="4292600"/>
          <p14:tracePt t="77169" x="4994275" y="4267200"/>
          <p14:tracePt t="77170" x="5006975" y="4254500"/>
          <p14:tracePt t="77171" x="5019675" y="4241800"/>
          <p14:tracePt t="77172" x="5045075" y="4230688"/>
          <p14:tracePt t="77174" x="5057775" y="4205288"/>
          <p14:tracePt t="77176" x="5081588" y="4179888"/>
          <p14:tracePt t="77177" x="5094288" y="4154488"/>
          <p14:tracePt t="77178" x="5106988" y="4141788"/>
          <p14:tracePt t="77179" x="5119688" y="4129088"/>
          <p14:tracePt t="77180" x="5119688" y="4105275"/>
          <p14:tracePt t="77181" x="5119688" y="4092575"/>
          <p14:tracePt t="77182" x="5132388" y="4079875"/>
          <p14:tracePt t="77183" x="5145088" y="4067175"/>
          <p14:tracePt t="77184" x="5145088" y="4041775"/>
          <p14:tracePt t="77185" x="5157788" y="4029075"/>
          <p14:tracePt t="77186" x="5157788" y="4005263"/>
          <p14:tracePt t="77187" x="5157788" y="3992563"/>
          <p14:tracePt t="77188" x="5157788" y="3967163"/>
          <p14:tracePt t="77189" x="5157788" y="3954463"/>
          <p14:tracePt t="77190" x="5157788" y="3941763"/>
          <p14:tracePt t="77191" x="5157788" y="3916363"/>
          <p14:tracePt t="77192" x="5157788" y="3905250"/>
          <p14:tracePt t="77193" x="5157788" y="3879850"/>
          <p14:tracePt t="77194" x="5157788" y="3867150"/>
          <p14:tracePt t="77195" x="5157788" y="3841750"/>
          <p14:tracePt t="77196" x="5157788" y="3829050"/>
          <p14:tracePt t="77197" x="5157788" y="3803650"/>
          <p14:tracePt t="77198" x="5157788" y="3792538"/>
          <p14:tracePt t="77199" x="5157788" y="3767138"/>
          <p14:tracePt t="77200" x="5145088" y="3767138"/>
          <p14:tracePt t="77201" x="5132388" y="3741738"/>
          <p14:tracePt t="77202" x="5132388" y="3729038"/>
          <p14:tracePt t="77203" x="5119688" y="3703638"/>
          <p14:tracePt t="77204" x="5119688" y="3692525"/>
          <p14:tracePt t="77205" x="5106988" y="3667125"/>
          <p14:tracePt t="77207" x="5081588" y="3654425"/>
          <p14:tracePt t="77207" x="5081588" y="3629025"/>
          <p14:tracePt t="77209" x="5068888" y="3616325"/>
          <p14:tracePt t="77209" x="5045075" y="3590925"/>
          <p14:tracePt t="77210" x="5045075" y="3579813"/>
          <p14:tracePt t="77211" x="5032375" y="3567113"/>
          <p14:tracePt t="77212" x="5006975" y="3541713"/>
          <p14:tracePt t="77213" x="5006975" y="3529013"/>
          <p14:tracePt t="77214" x="4981575" y="3503613"/>
          <p14:tracePt t="77215" x="4968875" y="3490913"/>
          <p14:tracePt t="77216" x="4945063" y="3467100"/>
          <p14:tracePt t="77217" x="4932363" y="3454400"/>
          <p14:tracePt t="77218" x="4906963" y="3429000"/>
          <p14:tracePt t="77219" x="4894263" y="3429000"/>
          <p14:tracePt t="77220" x="4868863" y="3403600"/>
          <p14:tracePt t="77221" x="4856163" y="3390900"/>
          <p14:tracePt t="77222" x="4819650" y="3378200"/>
          <p14:tracePt t="77223" x="4806950" y="3354388"/>
          <p14:tracePt t="77225" x="4756150" y="3328988"/>
          <p14:tracePt t="77226" x="4743450" y="3316288"/>
          <p14:tracePt t="77227" x="4706938" y="3303588"/>
          <p14:tracePt t="77228" x="4694238" y="3290888"/>
          <p14:tracePt t="77229" x="4668838" y="3278188"/>
          <p14:tracePt t="77230" x="4643438" y="3267075"/>
          <p14:tracePt t="77231" x="4619625" y="3241675"/>
          <p14:tracePt t="77232" x="4594225" y="3241675"/>
          <p14:tracePt t="77233" x="4556125" y="3228975"/>
          <p14:tracePt t="77234" x="4543425" y="3203575"/>
          <p14:tracePt t="77235" x="4506913" y="3203575"/>
          <p14:tracePt t="77236" x="4481513" y="3190875"/>
          <p14:tracePt t="77237" x="4456113" y="3165475"/>
          <p14:tracePt t="77238" x="4430713" y="3165475"/>
          <p14:tracePt t="77240" x="4406900" y="3154363"/>
          <p14:tracePt t="77240" x="4368800" y="3154363"/>
          <p14:tracePt t="77242" x="4343400" y="3141663"/>
          <p14:tracePt t="77242" x="4318000" y="3128963"/>
          <p14:tracePt t="77243" x="4294188" y="3128963"/>
          <p14:tracePt t="77244" x="4256088" y="3116263"/>
          <p14:tracePt t="77245" x="4230688" y="3116263"/>
          <p14:tracePt t="77246" x="4205288" y="3103563"/>
          <p14:tracePt t="77247" x="4181475" y="3090863"/>
          <p14:tracePt t="77248" x="4143375" y="3090863"/>
          <p14:tracePt t="77249" x="4117975" y="3090863"/>
          <p14:tracePt t="77250" x="4081463" y="3090863"/>
          <p14:tracePt t="77251" x="4056063" y="3078163"/>
          <p14:tracePt t="77252" x="4030663" y="3078163"/>
          <p14:tracePt t="77253" x="3992563" y="3078163"/>
          <p14:tracePt t="77254" x="3956050" y="3078163"/>
          <p14:tracePt t="77255" x="3930650" y="3078163"/>
          <p14:tracePt t="77257" x="3905250" y="3078163"/>
          <p14:tracePt t="77257" x="3879850" y="3065463"/>
          <p14:tracePt t="77259" x="3843338" y="3065463"/>
          <p14:tracePt t="77259" x="3805238" y="3065463"/>
          <p14:tracePt t="77260" x="3779838" y="3065463"/>
          <p14:tracePt t="77261" x="3756025" y="3065463"/>
          <p14:tracePt t="77262" x="3717925" y="3065463"/>
          <p14:tracePt t="77263" x="3692525" y="3065463"/>
          <p14:tracePt t="77264" x="3654425" y="3065463"/>
          <p14:tracePt t="77265" x="3630613" y="3065463"/>
          <p14:tracePt t="77266" x="3605213" y="3065463"/>
          <p14:tracePt t="77267" x="3567113" y="3078163"/>
          <p14:tracePt t="77268" x="3530600" y="3078163"/>
          <p14:tracePt t="77269" x="3505200" y="3090863"/>
          <p14:tracePt t="77270" x="3467100" y="3090863"/>
          <p14:tracePt t="77271" x="3429000" y="3090863"/>
          <p14:tracePt t="77272" x="3405188" y="3103563"/>
          <p14:tracePt t="77273" x="3367088" y="3116263"/>
          <p14:tracePt t="77274" x="3354388" y="3116263"/>
          <p14:tracePt t="77275" x="3317875" y="3128963"/>
          <p14:tracePt t="77276" x="3279775" y="3128963"/>
          <p14:tracePt t="77277" x="3241675" y="3141663"/>
          <p14:tracePt t="77278" x="3205163" y="3165475"/>
          <p14:tracePt t="77279" x="3179763" y="3165475"/>
          <p14:tracePt t="77280" x="3141663" y="3178175"/>
          <p14:tracePt t="77281" x="3116263" y="3203575"/>
          <p14:tracePt t="77282" x="3079750" y="3203575"/>
          <p14:tracePt t="77283" x="3054350" y="3228975"/>
          <p14:tracePt t="77284" x="3016250" y="3241675"/>
          <p14:tracePt t="77286" x="2992438" y="3254375"/>
          <p14:tracePt t="77286" x="2954338" y="3278188"/>
          <p14:tracePt t="77287" x="2928938" y="3290888"/>
          <p14:tracePt t="77288" x="2903538" y="3303588"/>
          <p14:tracePt t="77290" x="2867025" y="3316288"/>
          <p14:tracePt t="77290" x="2828925" y="3354388"/>
          <p14:tracePt t="77293" x="2767013" y="3390900"/>
          <p14:tracePt t="77293" x="2741613" y="3403600"/>
          <p14:tracePt t="77294" x="2716213" y="3429000"/>
          <p14:tracePt t="77295" x="2678113" y="3441700"/>
          <p14:tracePt t="77296" x="2654300" y="3467100"/>
          <p14:tracePt t="77297" x="2616200" y="3490913"/>
          <p14:tracePt t="77298" x="2590800" y="3516313"/>
          <p14:tracePt t="77299" x="2565400" y="3541713"/>
          <p14:tracePt t="77300" x="2528888" y="3567113"/>
          <p14:tracePt t="77301" x="2503488" y="3590925"/>
          <p14:tracePt t="77302" x="2490788" y="3616325"/>
          <p14:tracePt t="77303" x="2452688" y="3629025"/>
          <p14:tracePt t="77304" x="2428875" y="3654425"/>
          <p14:tracePt t="77305" x="2403475" y="3692525"/>
          <p14:tracePt t="77306" x="2378075" y="3716338"/>
          <p14:tracePt t="77308" x="2352675" y="3741738"/>
          <p14:tracePt t="77309" x="2339975" y="3767138"/>
          <p14:tracePt t="77310" x="2303463" y="3803650"/>
          <p14:tracePt t="77310" x="2290763" y="3829050"/>
          <p14:tracePt t="77311" x="2265363" y="3841750"/>
          <p14:tracePt t="77312" x="2252663" y="3879850"/>
          <p14:tracePt t="77313" x="2228850" y="3905250"/>
          <p14:tracePt t="77314" x="2216150" y="3929063"/>
          <p14:tracePt t="77315" x="2190750" y="3954463"/>
          <p14:tracePt t="77316" x="2178050" y="3992563"/>
          <p14:tracePt t="77317" x="2152650" y="4017963"/>
          <p14:tracePt t="77318" x="2152650" y="4041775"/>
          <p14:tracePt t="77319" x="2139950" y="4067175"/>
          <p14:tracePt t="77320" x="2116138" y="4105275"/>
          <p14:tracePt t="77321" x="2116138" y="4117975"/>
          <p14:tracePt t="77323" x="2103438" y="4141788"/>
          <p14:tracePt t="77323" x="2078038" y="4179888"/>
          <p14:tracePt t="77325" x="2078038" y="4205288"/>
          <p14:tracePt t="77326" x="2078038" y="4230688"/>
          <p14:tracePt t="77326" x="2065338" y="4254500"/>
          <p14:tracePt t="77327" x="2052638" y="4292600"/>
          <p14:tracePt t="77328" x="2052638" y="4318000"/>
          <p14:tracePt t="77329" x="2039938" y="4341813"/>
          <p14:tracePt t="77330" x="2039938" y="4367213"/>
          <p14:tracePt t="77331" x="2039938" y="4379913"/>
          <p14:tracePt t="77332" x="2039938" y="4405313"/>
          <p14:tracePt t="77333" x="2039938" y="4443413"/>
          <p14:tracePt t="77334" x="2039938" y="4467225"/>
          <p14:tracePt t="77335" x="2039938" y="4479925"/>
          <p14:tracePt t="77336" x="2039938" y="4518025"/>
          <p14:tracePt t="77337" x="2039938" y="4543425"/>
          <p14:tracePt t="77338" x="2039938" y="4554538"/>
          <p14:tracePt t="77340" x="2039938" y="4592638"/>
          <p14:tracePt t="77341" x="2039938" y="4605338"/>
          <p14:tracePt t="77342" x="2039938" y="4630738"/>
          <p14:tracePt t="77342" x="2039938" y="4656138"/>
          <p14:tracePt t="77343" x="2052638" y="4667250"/>
          <p14:tracePt t="77344" x="2065338" y="4705350"/>
          <p14:tracePt t="77345" x="2065338" y="4718050"/>
          <p14:tracePt t="77346" x="2078038" y="4743450"/>
          <p14:tracePt t="77347" x="2078038" y="4768850"/>
          <p14:tracePt t="77348" x="2090738" y="4779963"/>
          <p14:tracePt t="77349" x="2116138" y="4805363"/>
          <p14:tracePt t="77350" x="2116138" y="4818063"/>
          <p14:tracePt t="77351" x="2127250" y="4843463"/>
          <p14:tracePt t="77352" x="2139950" y="4856163"/>
          <p14:tracePt t="77353" x="2152650" y="4879975"/>
          <p14:tracePt t="77354" x="2152650" y="4892675"/>
          <p14:tracePt t="77355" x="2178050" y="4918075"/>
          <p14:tracePt t="77356" x="2190750" y="4930775"/>
          <p14:tracePt t="77357" x="2203450" y="4943475"/>
          <p14:tracePt t="77358" x="2216150" y="4968875"/>
          <p14:tracePt t="77359" x="2228850" y="4968875"/>
          <p14:tracePt t="77360" x="2239963" y="4992688"/>
          <p14:tracePt t="77361" x="2252663" y="5005388"/>
          <p14:tracePt t="77362" x="2265363" y="5018088"/>
          <p14:tracePt t="77363" x="2290763" y="5043488"/>
          <p14:tracePt t="77364" x="2303463" y="5043488"/>
          <p14:tracePt t="77365" x="2316163" y="5068888"/>
          <p14:tracePt t="77366" x="2339975" y="5081588"/>
          <p14:tracePt t="77367" x="2352675" y="5081588"/>
          <p14:tracePt t="77368" x="2378075" y="5092700"/>
          <p14:tracePt t="77369" x="2378075" y="5118100"/>
          <p14:tracePt t="77370" x="2403475" y="5118100"/>
          <p14:tracePt t="77371" x="2428875" y="5130800"/>
          <p14:tracePt t="77372" x="2452688" y="5143500"/>
          <p14:tracePt t="77373" x="2465388" y="5156200"/>
          <p14:tracePt t="77375" x="2490788" y="5156200"/>
          <p14:tracePt t="77375" x="2503488" y="5168900"/>
          <p14:tracePt t="77376" x="2528888" y="5181600"/>
          <p14:tracePt t="77377" x="2541588" y="5194300"/>
          <p14:tracePt t="77378" x="2565400" y="5194300"/>
          <p14:tracePt t="77379" x="2578100" y="5194300"/>
          <p14:tracePt t="77380" x="2603500" y="5205413"/>
          <p14:tracePt t="77381" x="2628900" y="5218113"/>
          <p14:tracePt t="77382" x="2641600" y="5218113"/>
          <p14:tracePt t="77383" x="2678113" y="5230813"/>
          <p14:tracePt t="77384" x="2703513" y="5230813"/>
          <p14:tracePt t="77385" x="2716213" y="5230813"/>
          <p14:tracePt t="77386" x="2741613" y="5243513"/>
          <p14:tracePt t="77387" x="2767013" y="5243513"/>
          <p14:tracePt t="77389" x="2790825" y="5243513"/>
          <p14:tracePt t="77390" x="2816225" y="5256213"/>
          <p14:tracePt t="77390" x="2841625" y="5256213"/>
          <p14:tracePt t="77392" x="2867025" y="5268913"/>
          <p14:tracePt t="77392" x="2903538" y="5268913"/>
          <p14:tracePt t="77393" x="2916238" y="5268913"/>
          <p14:tracePt t="77394" x="2941638" y="5268913"/>
          <p14:tracePt t="77395" x="2967038" y="5268913"/>
          <p14:tracePt t="77396" x="2992438" y="5268913"/>
          <p14:tracePt t="77397" x="3016250" y="5268913"/>
          <p14:tracePt t="77398" x="3041650" y="5268913"/>
          <p14:tracePt t="77399" x="3067050" y="5268913"/>
          <p14:tracePt t="77400" x="3092450" y="5268913"/>
          <p14:tracePt t="77401" x="3128963" y="5268913"/>
          <p14:tracePt t="77402" x="3154363" y="5268913"/>
          <p14:tracePt t="77403" x="3167063" y="5268913"/>
          <p14:tracePt t="77404" x="3192463" y="5268913"/>
          <p14:tracePt t="77405" x="3216275" y="5268913"/>
          <p14:tracePt t="77408" x="3279775" y="5268913"/>
          <p14:tracePt t="77408" x="3292475" y="5268913"/>
          <p14:tracePt t="77409" x="3317875" y="5268913"/>
          <p14:tracePt t="77410" x="3354388" y="5268913"/>
          <p14:tracePt t="77411" x="3367088" y="5268913"/>
          <p14:tracePt t="77412" x="3392488" y="5268913"/>
          <p14:tracePt t="77413" x="3417888" y="5268913"/>
          <p14:tracePt t="77415" x="3429000" y="5268913"/>
          <p14:tracePt t="77415" x="3467100" y="5268913"/>
          <p14:tracePt t="77416" x="3492500" y="5256213"/>
          <p14:tracePt t="77417" x="3505200" y="5256213"/>
          <p14:tracePt t="77418" x="3541713" y="5243513"/>
          <p14:tracePt t="77419" x="3554413" y="5243513"/>
          <p14:tracePt t="77420" x="3579813" y="5230813"/>
          <p14:tracePt t="77422" x="3605213" y="5230813"/>
          <p14:tracePt t="77422" x="3617913" y="5230813"/>
          <p14:tracePt t="77423" x="3643313" y="5218113"/>
          <p14:tracePt t="77424" x="3667125" y="5205413"/>
          <p14:tracePt t="77425" x="3692525" y="5194300"/>
          <p14:tracePt t="77426" x="3705225" y="5194300"/>
          <p14:tracePt t="77427" x="3730625" y="5181600"/>
          <p14:tracePt t="77428" x="3756025" y="5168900"/>
          <p14:tracePt t="77429" x="3767138" y="5156200"/>
          <p14:tracePt t="77430" x="3792538" y="5156200"/>
          <p14:tracePt t="77431" x="3817938" y="5143500"/>
          <p14:tracePt t="77432" x="3830638" y="5130800"/>
          <p14:tracePt t="77433" x="3843338" y="5118100"/>
          <p14:tracePt t="77434" x="3867150" y="5105400"/>
          <p14:tracePt t="77436" x="3879850" y="5092700"/>
          <p14:tracePt t="77436" x="3905250" y="5081588"/>
          <p14:tracePt t="77437" x="3917950" y="5068888"/>
          <p14:tracePt t="77439" x="3943350" y="5056188"/>
          <p14:tracePt t="77440" x="3956050" y="5043488"/>
          <p14:tracePt t="77441" x="3992563" y="5005388"/>
          <p14:tracePt t="77442" x="4005263" y="5005388"/>
          <p14:tracePt t="77443" x="4030663" y="4981575"/>
          <p14:tracePt t="77444" x="4030663" y="4968875"/>
          <p14:tracePt t="77445" x="4056063" y="4943475"/>
          <p14:tracePt t="77446" x="4068763" y="4930775"/>
          <p14:tracePt t="77447" x="4081463" y="4905375"/>
          <p14:tracePt t="77448" x="4105275" y="4892675"/>
          <p14:tracePt t="77449" x="4105275" y="4879975"/>
          <p14:tracePt t="77450" x="4117975" y="4856163"/>
          <p14:tracePt t="77452" x="4143375" y="4843463"/>
          <p14:tracePt t="77452" x="4143375" y="4818063"/>
          <p14:tracePt t="77453" x="4156075" y="4805363"/>
          <p14:tracePt t="77454" x="4168775" y="4779963"/>
          <p14:tracePt t="77456" x="4181475" y="4768850"/>
          <p14:tracePt t="77457" x="4192588" y="4743450"/>
          <p14:tracePt t="77458" x="4205288" y="4718050"/>
          <p14:tracePt t="77458" x="4205288" y="4705350"/>
          <p14:tracePt t="77459" x="4217988" y="4679950"/>
          <p14:tracePt t="77460" x="4217988" y="4667250"/>
          <p14:tracePt t="77461" x="4230688" y="4643438"/>
          <p14:tracePt t="77463" x="4243388" y="4630738"/>
          <p14:tracePt t="77463" x="4243388" y="4605338"/>
          <p14:tracePt t="77464" x="4256088" y="4592638"/>
          <p14:tracePt t="77465" x="4256088" y="4554538"/>
          <p14:tracePt t="77466" x="4256088" y="4543425"/>
          <p14:tracePt t="77467" x="4256088" y="4518025"/>
          <p14:tracePt t="77468" x="4256088" y="4505325"/>
          <p14:tracePt t="77469" x="4256088" y="4479925"/>
          <p14:tracePt t="77470" x="4268788" y="4467225"/>
          <p14:tracePt t="77472" x="4268788" y="4443413"/>
          <p14:tracePt t="77472" x="4268788" y="4418013"/>
          <p14:tracePt t="77474" x="4268788" y="4379913"/>
          <p14:tracePt t="77475" x="4268788" y="4354513"/>
          <p14:tracePt t="77476" x="4268788" y="4330700"/>
          <p14:tracePt t="77477" x="4268788" y="4318000"/>
          <p14:tracePt t="77478" x="4268788" y="4292600"/>
          <p14:tracePt t="77479" x="4268788" y="4279900"/>
          <p14:tracePt t="77480" x="4268788" y="4254500"/>
          <p14:tracePt t="77481" x="4256088" y="4241800"/>
          <p14:tracePt t="77482" x="4256088" y="4217988"/>
          <p14:tracePt t="77483" x="4256088" y="4205288"/>
          <p14:tracePt t="77484" x="4256088" y="4179888"/>
          <p14:tracePt t="77485" x="4243388" y="4154488"/>
          <p14:tracePt t="77486" x="4230688" y="4141788"/>
          <p14:tracePt t="77487" x="4230688" y="4117975"/>
          <p14:tracePt t="77489" x="4217988" y="4105275"/>
          <p14:tracePt t="77489" x="4217988" y="4092575"/>
          <p14:tracePt t="77490" x="4205288" y="4067175"/>
          <p14:tracePt t="77491" x="4192588" y="4041775"/>
          <p14:tracePt t="77492" x="4181475" y="4029075"/>
          <p14:tracePt t="77493" x="4181475" y="4005263"/>
          <p14:tracePt t="77494" x="4168775" y="3992563"/>
          <p14:tracePt t="77495" x="4156075" y="3967163"/>
          <p14:tracePt t="77496" x="4143375" y="3954463"/>
          <p14:tracePt t="77497" x="4143375" y="3941763"/>
          <p14:tracePt t="77498" x="4130675" y="3916363"/>
          <p14:tracePt t="77499" x="4117975" y="3905250"/>
          <p14:tracePt t="77500" x="4105275" y="3879850"/>
          <p14:tracePt t="77501" x="4092575" y="3879850"/>
          <p14:tracePt t="77503" x="4081463" y="3854450"/>
          <p14:tracePt t="77503" x="4068763" y="3841750"/>
          <p14:tracePt t="77505" x="4056063" y="3816350"/>
          <p14:tracePt t="77505" x="4043363" y="3803650"/>
          <p14:tracePt t="77506" x="4030663" y="3792538"/>
          <p14:tracePt t="77507" x="4017963" y="3779838"/>
          <p14:tracePt t="77508" x="4005263" y="3767138"/>
          <p14:tracePt t="77509" x="3992563" y="3754438"/>
          <p14:tracePt t="77510" x="3979863" y="3729038"/>
          <p14:tracePt t="77511" x="3956050" y="3716338"/>
          <p14:tracePt t="77512" x="3956050" y="3703638"/>
          <p14:tracePt t="77513" x="3930650" y="3692525"/>
          <p14:tracePt t="77514" x="3917950" y="3679825"/>
          <p14:tracePt t="77515" x="3905250" y="3654425"/>
          <p14:tracePt t="77516" x="3892550" y="3654425"/>
          <p14:tracePt t="77517" x="3879850" y="3641725"/>
          <p14:tracePt t="77518" x="3856038" y="3629025"/>
          <p14:tracePt t="77519" x="3843338" y="3616325"/>
          <p14:tracePt t="77520" x="3817938" y="3603625"/>
          <p14:tracePt t="77522" x="3805238" y="3590925"/>
          <p14:tracePt t="77522" x="3792538" y="3579813"/>
          <p14:tracePt t="77524" x="3767138" y="3579813"/>
          <p14:tracePt t="77524" x="3756025" y="3554413"/>
          <p14:tracePt t="77525" x="3743325" y="3554413"/>
          <p14:tracePt t="77526" x="3730625" y="3541713"/>
          <p14:tracePt t="77527" x="3705225" y="3541713"/>
          <p14:tracePt t="77528" x="3692525" y="3529013"/>
          <p14:tracePt t="77529" x="3667125" y="3516313"/>
          <p14:tracePt t="77530" x="3654425" y="3503613"/>
          <p14:tracePt t="77531" x="3630613" y="3503613"/>
          <p14:tracePt t="77532" x="3617913" y="3490913"/>
          <p14:tracePt t="77533" x="3592513" y="3479800"/>
          <p14:tracePt t="77534" x="3579813" y="3479800"/>
          <p14:tracePt t="77535" x="3554413" y="3467100"/>
          <p14:tracePt t="77536" x="3541713" y="3467100"/>
          <p14:tracePt t="77537" x="3517900" y="3467100"/>
          <p14:tracePt t="77538" x="3505200" y="3454400"/>
          <p14:tracePt t="77540" x="3479800" y="3454400"/>
          <p14:tracePt t="77541" x="3467100" y="3441700"/>
          <p14:tracePt t="77541" x="3441700" y="3441700"/>
          <p14:tracePt t="77542" x="3429000" y="3441700"/>
          <p14:tracePt t="77543" x="3405188" y="3441700"/>
          <p14:tracePt t="77544" x="3392488" y="3429000"/>
          <p14:tracePt t="77545" x="3367088" y="3429000"/>
          <p14:tracePt t="77546" x="3354388" y="3429000"/>
          <p14:tracePt t="77547" x="3328988" y="3429000"/>
          <p14:tracePt t="77549" x="3305175" y="3429000"/>
          <p14:tracePt t="77549" x="3279775" y="3429000"/>
          <p14:tracePt t="77550" x="3267075" y="3429000"/>
          <p14:tracePt t="77551" x="3241675" y="3429000"/>
          <p14:tracePt t="77552" x="3228975" y="3429000"/>
          <p14:tracePt t="77553" x="3205163" y="3429000"/>
          <p14:tracePt t="77555" x="3192463" y="3429000"/>
          <p14:tracePt t="77556" x="3167063" y="3429000"/>
          <p14:tracePt t="77557" x="3154363" y="3429000"/>
          <p14:tracePt t="77557" x="3128963" y="3429000"/>
          <p14:tracePt t="77558" x="3116263" y="3429000"/>
          <p14:tracePt t="77559" x="3092450" y="3429000"/>
          <p14:tracePt t="77560" x="3079750" y="3441700"/>
          <p14:tracePt t="77561" x="3054350" y="3454400"/>
          <p14:tracePt t="77562" x="3028950" y="3454400"/>
          <p14:tracePt t="77563" x="3016250" y="3467100"/>
          <p14:tracePt t="77564" x="2992438" y="3467100"/>
          <p14:tracePt t="77566" x="2979738" y="3467100"/>
          <p14:tracePt t="77566" x="2954338" y="3479800"/>
          <p14:tracePt t="77567" x="2941638" y="3490913"/>
          <p14:tracePt t="77568" x="2916238" y="3503613"/>
          <p14:tracePt t="77569" x="2903538" y="3503613"/>
          <p14:tracePt t="77570" x="2867025" y="3516313"/>
          <p14:tracePt t="77571" x="2867025" y="3529013"/>
          <p14:tracePt t="77573" x="2828925" y="3541713"/>
          <p14:tracePt t="77573" x="2816225" y="3541713"/>
          <p14:tracePt t="77574" x="2790825" y="3554413"/>
          <p14:tracePt t="77575" x="2778125" y="3579813"/>
          <p14:tracePt t="77576" x="2754313" y="3579813"/>
          <p14:tracePt t="77577" x="2741613" y="3603625"/>
          <p14:tracePt t="77578" x="2716213" y="3616325"/>
          <p14:tracePt t="77579" x="2690813" y="3629025"/>
          <p14:tracePt t="77580" x="2678113" y="3641725"/>
          <p14:tracePt t="77581" x="2667000" y="3654425"/>
          <p14:tracePt t="77582" x="2641600" y="3667125"/>
          <p14:tracePt t="77584" x="2616200" y="3692525"/>
          <p14:tracePt t="77584" x="2603500" y="3703638"/>
          <p14:tracePt t="77585" x="2590800" y="3729038"/>
          <p14:tracePt t="77586" x="2565400" y="3741738"/>
          <p14:tracePt t="77588" x="2541588" y="3767138"/>
          <p14:tracePt t="77588" x="2528888" y="3779838"/>
          <p14:tracePt t="77590" x="2516188" y="3803650"/>
          <p14:tracePt t="77591" x="2490788" y="3816350"/>
          <p14:tracePt t="77591" x="2490788" y="3841750"/>
          <p14:tracePt t="77592" x="2465388" y="3854450"/>
          <p14:tracePt t="77593" x="2452688" y="3879850"/>
          <p14:tracePt t="77594" x="2428875" y="3892550"/>
          <p14:tracePt t="77595" x="2416175" y="3916363"/>
          <p14:tracePt t="77596" x="2403475" y="3941763"/>
          <p14:tracePt t="77597" x="2390775" y="3954463"/>
          <p14:tracePt t="77598" x="2378075" y="3979863"/>
          <p14:tracePt t="77599" x="2365375" y="4005263"/>
          <p14:tracePt t="77600" x="2352675" y="4029075"/>
          <p14:tracePt t="77601" x="2339975" y="4041775"/>
          <p14:tracePt t="77602" x="2328863" y="4067175"/>
          <p14:tracePt t="77603" x="2316163" y="4092575"/>
          <p14:tracePt t="77604" x="2303463" y="4105275"/>
          <p14:tracePt t="77606" x="2303463" y="4129088"/>
          <p14:tracePt t="77607" x="2278063" y="4179888"/>
          <p14:tracePt t="77608" x="2265363" y="4192588"/>
          <p14:tracePt t="77609" x="2265363" y="4217988"/>
          <p14:tracePt t="77610" x="2265363" y="4241800"/>
          <p14:tracePt t="77611" x="2252663" y="4254500"/>
          <p14:tracePt t="77612" x="2252663" y="4292600"/>
          <p14:tracePt t="77613" x="2239963" y="4305300"/>
          <p14:tracePt t="77614" x="2239963" y="4330700"/>
          <p14:tracePt t="77615" x="2239963" y="4354513"/>
          <p14:tracePt t="77616" x="2228850" y="4367213"/>
          <p14:tracePt t="77617" x="2228850" y="4405313"/>
          <p14:tracePt t="77618" x="2228850" y="4418013"/>
          <p14:tracePt t="77620" x="2228850" y="4443413"/>
          <p14:tracePt t="77620" x="2228850" y="4454525"/>
          <p14:tracePt t="77621" x="2228850" y="4479925"/>
          <p14:tracePt t="77623" x="2228850" y="4505325"/>
          <p14:tracePt t="77624" x="2228850" y="4518025"/>
          <p14:tracePt t="77624" x="2228850" y="4543425"/>
          <p14:tracePt t="77625" x="2228850" y="4567238"/>
          <p14:tracePt t="77626" x="2228850" y="4592638"/>
          <p14:tracePt t="77627" x="2228850" y="4605338"/>
          <p14:tracePt t="77628" x="2239963" y="4630738"/>
          <p14:tracePt t="77629" x="2239963" y="4643438"/>
          <p14:tracePt t="77630" x="2252663" y="4667250"/>
          <p14:tracePt t="77631" x="2265363" y="4679950"/>
          <p14:tracePt t="77632" x="2265363" y="4705350"/>
          <p14:tracePt t="77633" x="2278063" y="4718050"/>
          <p14:tracePt t="77634" x="2290763" y="4743450"/>
          <p14:tracePt t="77635" x="2303463" y="4756150"/>
          <p14:tracePt t="77636" x="2303463" y="4779963"/>
          <p14:tracePt t="77638" x="2316163" y="4792663"/>
          <p14:tracePt t="77639" x="2328863" y="4818063"/>
          <p14:tracePt t="77639" x="2339975" y="4830763"/>
          <p14:tracePt t="77640" x="2352675" y="4856163"/>
          <p14:tracePt t="77641" x="2365375" y="4868863"/>
          <p14:tracePt t="77642" x="2378075" y="4892675"/>
          <p14:tracePt t="77643" x="2390775" y="4905375"/>
          <p14:tracePt t="77644" x="2403475" y="4918075"/>
          <p14:tracePt t="77645" x="2416175" y="4930775"/>
          <p14:tracePt t="77646" x="2428875" y="4943475"/>
          <p14:tracePt t="77647" x="2452688" y="4968875"/>
          <p14:tracePt t="77648" x="2452688" y="4981575"/>
          <p14:tracePt t="77649" x="2478088" y="5005388"/>
          <p14:tracePt t="77650" x="2490788" y="5005388"/>
          <p14:tracePt t="77651" x="2503488" y="5030788"/>
          <p14:tracePt t="77652" x="2528888" y="5043488"/>
          <p14:tracePt t="77653" x="2541588" y="5056188"/>
          <p14:tracePt t="77654" x="2565400" y="5068888"/>
          <p14:tracePt t="77656" x="2578100" y="5081588"/>
          <p14:tracePt t="77657" x="2590800" y="5092700"/>
          <p14:tracePt t="77657" x="2603500" y="5118100"/>
          <p14:tracePt t="77658" x="2628900" y="5118100"/>
          <p14:tracePt t="77659" x="2641600" y="5130800"/>
          <p14:tracePt t="77660" x="2667000" y="5156200"/>
          <p14:tracePt t="77661" x="2678113" y="5156200"/>
          <p14:tracePt t="77662" x="2716213" y="5168900"/>
          <p14:tracePt t="77663" x="2728913" y="5194300"/>
          <p14:tracePt t="77664" x="2754313" y="5194300"/>
          <p14:tracePt t="77665" x="2767013" y="5205413"/>
          <p14:tracePt t="77666" x="2790825" y="5218113"/>
          <p14:tracePt t="77667" x="2816225" y="5230813"/>
          <p14:tracePt t="77668" x="2828925" y="5230813"/>
          <p14:tracePt t="77669" x="2854325" y="5243513"/>
          <p14:tracePt t="77671" x="2879725" y="5256213"/>
          <p14:tracePt t="77671" x="2903538" y="5268913"/>
          <p14:tracePt t="77673" x="2941638" y="5268913"/>
          <p14:tracePt t="77674" x="2967038" y="5281613"/>
          <p14:tracePt t="77675" x="2979738" y="5294313"/>
          <p14:tracePt t="77676" x="3016250" y="5305425"/>
          <p14:tracePt t="77677" x="3028950" y="5305425"/>
          <p14:tracePt t="77678" x="3054350" y="5305425"/>
          <p14:tracePt t="77679" x="3079750" y="5318125"/>
          <p14:tracePt t="77680" x="3103563" y="5318125"/>
          <p14:tracePt t="77681" x="3128963" y="5330825"/>
          <p14:tracePt t="77682" x="3141663" y="5343525"/>
          <p14:tracePt t="77683" x="3167063" y="5343525"/>
          <p14:tracePt t="77684" x="3192463" y="5343525"/>
          <p14:tracePt t="77685" x="3205163" y="5343525"/>
          <p14:tracePt t="77686" x="3241675" y="5356225"/>
          <p14:tracePt t="77687" x="3254375" y="5356225"/>
          <p14:tracePt t="77689" x="3279775" y="5368925"/>
          <p14:tracePt t="77689" x="3305175" y="5368925"/>
          <p14:tracePt t="77690" x="3317875" y="5381625"/>
          <p14:tracePt t="77691" x="3341688" y="5381625"/>
          <p14:tracePt t="77692" x="3367088" y="5381625"/>
          <p14:tracePt t="77693" x="3379788" y="5381625"/>
          <p14:tracePt t="77694" x="3392488" y="5381625"/>
          <p14:tracePt t="77695" x="3429000" y="5381625"/>
          <p14:tracePt t="77696" x="3441700" y="5394325"/>
          <p14:tracePt t="77697" x="3467100" y="5394325"/>
          <p14:tracePt t="77698" x="3479800" y="5394325"/>
          <p14:tracePt t="77699" x="3505200" y="5394325"/>
          <p14:tracePt t="77700" x="3517900" y="5394325"/>
          <p14:tracePt t="77701" x="3541713" y="5407025"/>
          <p14:tracePt t="77702" x="3554413" y="5407025"/>
          <p14:tracePt t="77703" x="3579813" y="5407025"/>
          <p14:tracePt t="77704" x="3592513" y="5407025"/>
          <p14:tracePt t="77706" x="3617913" y="5407025"/>
          <p14:tracePt t="77706" x="3630613" y="5407025"/>
          <p14:tracePt t="77707" x="3654425" y="5407025"/>
          <p14:tracePt t="77708" x="3654425" y="5418138"/>
          <p14:tracePt t="77709" x="3679825" y="5418138"/>
          <p14:tracePt t="77710" x="3692525" y="5418138"/>
          <p14:tracePt t="77711" x="3717925" y="5418138"/>
          <p14:tracePt t="77712" x="3730625" y="5418138"/>
          <p14:tracePt t="77713" x="3743325" y="5418138"/>
          <p14:tracePt t="77714" x="3767138" y="5418138"/>
          <p14:tracePt t="77715" x="3779838" y="5418138"/>
          <p14:tracePt t="77716" x="3805238" y="5418138"/>
          <p14:tracePt t="77718" x="3830638" y="5418138"/>
          <p14:tracePt t="77719" x="3843338" y="5418138"/>
          <p14:tracePt t="77721" x="3856038" y="5418138"/>
          <p14:tracePt t="77721" x="3867150" y="5418138"/>
          <p14:tracePt t="77722" x="3879850" y="5418138"/>
          <p14:tracePt t="77723" x="3892550" y="5418138"/>
          <p14:tracePt t="77724" x="3917950" y="5418138"/>
          <p14:tracePt t="77725" x="3930650" y="5407025"/>
          <p14:tracePt t="77726" x="3943350" y="5407025"/>
          <p14:tracePt t="77727" x="3956050" y="5407025"/>
          <p14:tracePt t="77728" x="3968750" y="5394325"/>
          <p14:tracePt t="77729" x="3992563" y="5394325"/>
          <p14:tracePt t="77731" x="4005263" y="5381625"/>
          <p14:tracePt t="77732" x="4030663" y="5381625"/>
          <p14:tracePt t="77734" x="4043363" y="5368925"/>
          <p14:tracePt t="77735" x="4068763" y="5368925"/>
          <p14:tracePt t="77736" x="4081463" y="5356225"/>
          <p14:tracePt t="77737" x="4092575" y="5356225"/>
          <p14:tracePt t="77738" x="4105275" y="5343525"/>
          <p14:tracePt t="77739" x="4117975" y="5343525"/>
          <p14:tracePt t="77740" x="4130675" y="5343525"/>
          <p14:tracePt t="77741" x="4143375" y="5330825"/>
          <p14:tracePt t="77742" x="4156075" y="5318125"/>
          <p14:tracePt t="77743" x="4168775" y="5305425"/>
          <p14:tracePt t="77744" x="4181475" y="5305425"/>
          <p14:tracePt t="77746" x="4192588" y="5294313"/>
          <p14:tracePt t="77747" x="4205288" y="5294313"/>
          <p14:tracePt t="77747" x="4217988" y="5281613"/>
          <p14:tracePt t="77748" x="4217988" y="5268913"/>
          <p14:tracePt t="77749" x="4243388" y="5268913"/>
          <p14:tracePt t="77750" x="4256088" y="5256213"/>
          <p14:tracePt t="77751" x="4256088" y="5243513"/>
          <p14:tracePt t="77752" x="4268788" y="5230813"/>
          <p14:tracePt t="77754" x="4281488" y="5230813"/>
          <p14:tracePt t="77756" x="4305300" y="5194300"/>
          <p14:tracePt t="77756" x="4318000" y="5194300"/>
          <p14:tracePt t="77757" x="4330700" y="5181600"/>
          <p14:tracePt t="77758" x="4330700" y="5168900"/>
          <p14:tracePt t="77759" x="4343400" y="5156200"/>
          <p14:tracePt t="77760" x="4356100" y="5156200"/>
          <p14:tracePt t="77761" x="4368800" y="5130800"/>
          <p14:tracePt t="77762" x="4368800" y="5118100"/>
          <p14:tracePt t="77764" x="4381500" y="5105400"/>
          <p14:tracePt t="77765" x="4394200" y="5081588"/>
          <p14:tracePt t="77766" x="4406900" y="5081588"/>
          <p14:tracePt t="77767" x="4406900" y="5068888"/>
          <p14:tracePt t="77768" x="4406900" y="5056188"/>
          <p14:tracePt t="77769" x="4418013" y="5043488"/>
          <p14:tracePt t="77771" x="4430713" y="5030788"/>
          <p14:tracePt t="77772" x="4430713" y="5018088"/>
          <p14:tracePt t="77773" x="4443413" y="5005388"/>
          <p14:tracePt t="77773" x="4443413" y="4992688"/>
          <p14:tracePt t="77774" x="4443413" y="4968875"/>
          <p14:tracePt t="77776" x="4456113" y="4943475"/>
          <p14:tracePt t="77777" x="4456113" y="4930775"/>
          <p14:tracePt t="77779" x="4456113" y="4905375"/>
          <p14:tracePt t="77781" x="4468813" y="4892675"/>
          <p14:tracePt t="77781" x="4468813" y="4879975"/>
          <p14:tracePt t="77782" x="4468813" y="4868863"/>
          <p14:tracePt t="77784" x="4468813" y="4856163"/>
          <p14:tracePt t="77784" x="4468813" y="4830763"/>
          <p14:tracePt t="77785" x="4468813" y="4818063"/>
          <p14:tracePt t="77788" x="4468813" y="4792663"/>
          <p14:tracePt t="77788" x="4468813" y="4779963"/>
          <p14:tracePt t="77789" x="4468813" y="4768850"/>
          <p14:tracePt t="77790" x="4468813" y="4756150"/>
          <p14:tracePt t="77791" x="4468813" y="4743450"/>
          <p14:tracePt t="77792" x="4468813" y="4730750"/>
          <p14:tracePt t="77793" x="4468813" y="4718050"/>
          <p14:tracePt t="77794" x="4468813" y="4705350"/>
          <p14:tracePt t="77795" x="4456113" y="4692650"/>
          <p14:tracePt t="77796" x="4456113" y="4679950"/>
          <p14:tracePt t="77797" x="4456113" y="4667250"/>
          <p14:tracePt t="77798" x="4443413" y="4656138"/>
          <p14:tracePt t="77799" x="4443413" y="4643438"/>
          <p14:tracePt t="77800" x="4443413" y="4630738"/>
          <p14:tracePt t="77801" x="4430713" y="4618038"/>
          <p14:tracePt t="77802" x="4430713" y="4605338"/>
          <p14:tracePt t="77803" x="4418013" y="4592638"/>
          <p14:tracePt t="77804" x="4406900" y="4592638"/>
          <p14:tracePt t="77805" x="4406900" y="4579938"/>
          <p14:tracePt t="77806" x="4406900" y="4567238"/>
          <p14:tracePt t="77807" x="4394200" y="4554538"/>
          <p14:tracePt t="77809" x="4381500" y="4530725"/>
          <p14:tracePt t="77810" x="4368800" y="4518025"/>
          <p14:tracePt t="77812" x="4356100" y="4518025"/>
          <p14:tracePt t="77813" x="4343400" y="4505325"/>
          <p14:tracePt t="77814" x="4343400" y="4492625"/>
          <p14:tracePt t="77815" x="4330700" y="4479925"/>
          <p14:tracePt t="77817" x="4318000" y="4479925"/>
          <p14:tracePt t="77818" x="4305300" y="4467225"/>
          <p14:tracePt t="77820" x="4294188" y="4454525"/>
          <p14:tracePt t="77821" x="4281488" y="4443413"/>
          <p14:tracePt t="77822" x="4268788" y="4443413"/>
          <p14:tracePt t="77824" x="4256088" y="4430713"/>
          <p14:tracePt t="77825" x="4256088" y="4418013"/>
          <p14:tracePt t="77827" x="4243388" y="4418013"/>
          <p14:tracePt t="77827" x="4230688" y="4405313"/>
          <p14:tracePt t="77828" x="4217988" y="4405313"/>
          <p14:tracePt t="77829" x="4205288" y="4405313"/>
          <p14:tracePt t="77832" x="4181475" y="4392613"/>
          <p14:tracePt t="77834" x="4168775" y="4379913"/>
          <p14:tracePt t="77835" x="4156075" y="4379913"/>
          <p14:tracePt t="77835" x="4143375" y="4367213"/>
          <p14:tracePt t="77838" x="4105275" y="4367213"/>
          <p14:tracePt t="77840" x="4092575" y="4367213"/>
          <p14:tracePt t="77841" x="4081463" y="4354513"/>
          <p14:tracePt t="77842" x="4068763" y="4354513"/>
          <p14:tracePt t="77843" x="4056063" y="4354513"/>
          <p14:tracePt t="77844" x="4043363" y="4354513"/>
          <p14:tracePt t="77845" x="4030663" y="4354513"/>
          <p14:tracePt t="77846" x="4017963" y="4341813"/>
          <p14:tracePt t="77847" x="3992563" y="4341813"/>
          <p14:tracePt t="77849" x="3979863" y="4341813"/>
          <p14:tracePt t="77850" x="3956050" y="4341813"/>
          <p14:tracePt t="77852" x="3930650" y="4341813"/>
          <p14:tracePt t="77854" x="3917950" y="4330700"/>
          <p14:tracePt t="77855" x="3892550" y="4330700"/>
          <p14:tracePt t="77855" x="3879850" y="4330700"/>
          <p14:tracePt t="77856" x="3867150" y="4330700"/>
          <p14:tracePt t="77857" x="3843338" y="4330700"/>
          <p14:tracePt t="77859" x="3817938" y="4330700"/>
          <p14:tracePt t="77860" x="3805238" y="4330700"/>
          <p14:tracePt t="77861" x="3792538" y="4330700"/>
          <p14:tracePt t="77862" x="3767138" y="4330700"/>
          <p14:tracePt t="77863" x="3756025" y="4330700"/>
          <p14:tracePt t="77864" x="3730625" y="4330700"/>
          <p14:tracePt t="77865" x="3717925" y="4330700"/>
          <p14:tracePt t="77866" x="3692525" y="4330700"/>
          <p14:tracePt t="77867" x="3679825" y="4330700"/>
          <p14:tracePt t="77868" x="3654425" y="4330700"/>
          <p14:tracePt t="77870" x="3630613" y="4330700"/>
          <p14:tracePt t="77871" x="3617913" y="4330700"/>
          <p14:tracePt t="77872" x="3592513" y="4330700"/>
          <p14:tracePt t="77873" x="3579813" y="4330700"/>
          <p14:tracePt t="77874" x="3567113" y="4341813"/>
          <p14:tracePt t="77875" x="3541713" y="4341813"/>
          <p14:tracePt t="77876" x="3530600" y="4354513"/>
          <p14:tracePt t="77877" x="3505200" y="4354513"/>
          <p14:tracePt t="77878" x="3492500" y="4367213"/>
          <p14:tracePt t="77879" x="3467100" y="4367213"/>
          <p14:tracePt t="77881" x="3441700" y="4367213"/>
          <p14:tracePt t="77882" x="3429000" y="4379913"/>
          <p14:tracePt t="77883" x="3405188" y="4392613"/>
          <p14:tracePt t="77884" x="3392488" y="4392613"/>
          <p14:tracePt t="77886" x="3367088" y="4405313"/>
          <p14:tracePt t="77886" x="3354388" y="4405313"/>
          <p14:tracePt t="77888" x="3341688" y="4418013"/>
          <p14:tracePt t="77888" x="3328988" y="4430713"/>
          <p14:tracePt t="77889" x="3305175" y="4443413"/>
          <p14:tracePt t="77890" x="3292475" y="4443413"/>
          <p14:tracePt t="77891" x="3279775" y="4454525"/>
          <p14:tracePt t="77892" x="3254375" y="4479925"/>
          <p14:tracePt t="77893" x="3241675" y="4479925"/>
          <p14:tracePt t="77894" x="3216275" y="4492625"/>
          <p14:tracePt t="77895" x="3205163" y="4505325"/>
          <p14:tracePt t="77896" x="3179763" y="4518025"/>
          <p14:tracePt t="77897" x="3167063" y="4530725"/>
          <p14:tracePt t="77898" x="3154363" y="4543425"/>
          <p14:tracePt t="77900" x="3128963" y="4554538"/>
          <p14:tracePt t="77900" x="3116263" y="4579938"/>
          <p14:tracePt t="77901" x="3092450" y="4592638"/>
          <p14:tracePt t="77903" x="3079750" y="4605338"/>
          <p14:tracePt t="77904" x="3054350" y="4630738"/>
          <p14:tracePt t="77905" x="3041650" y="4643438"/>
          <p14:tracePt t="77905" x="3016250" y="4667250"/>
          <p14:tracePt t="77906" x="3003550" y="4667250"/>
          <p14:tracePt t="77907" x="2992438" y="4692650"/>
          <p14:tracePt t="77908" x="2979738" y="4705350"/>
          <p14:tracePt t="77909" x="2954338" y="4730750"/>
          <p14:tracePt t="77910" x="2941638" y="4743450"/>
          <p14:tracePt t="77920" x="2790825" y="4930775"/>
          <p14:tracePt t="77920" x="2790825" y="4968875"/>
          <p14:tracePt t="77922" x="2754313" y="5005388"/>
          <p14:tracePt t="77923" x="2741613" y="5030788"/>
          <p14:tracePt t="77924" x="2728913" y="5056188"/>
          <p14:tracePt t="77925" x="2716213" y="5081588"/>
          <p14:tracePt t="77926" x="2716213" y="5092700"/>
          <p14:tracePt t="77927" x="2703513" y="5118100"/>
          <p14:tracePt t="77928" x="2690813" y="5143500"/>
          <p14:tracePt t="77929" x="2678113" y="5168900"/>
          <p14:tracePt t="77930" x="2678113" y="5194300"/>
          <p14:tracePt t="77931" x="2654300" y="5218113"/>
          <p14:tracePt t="77932" x="2654300" y="5243513"/>
          <p14:tracePt t="77933" x="2641600" y="5268913"/>
          <p14:tracePt t="77934" x="2641600" y="5281613"/>
          <p14:tracePt t="77936" x="2641600" y="5305425"/>
          <p14:tracePt t="77936" x="2628900" y="5343525"/>
          <p14:tracePt t="77938" x="2616200" y="5356225"/>
          <p14:tracePt t="77938" x="2616200" y="5381625"/>
          <p14:tracePt t="77939" x="2603500" y="5418138"/>
          <p14:tracePt t="77940" x="2603500" y="5430838"/>
          <p14:tracePt t="77941" x="2603500" y="5456238"/>
          <p14:tracePt t="77942" x="2603500" y="5481638"/>
          <p14:tracePt t="77943" x="2603500" y="5494338"/>
          <p14:tracePt t="77944" x="2603500" y="5530850"/>
          <p14:tracePt t="77945" x="2603500" y="5543550"/>
          <p14:tracePt t="77946" x="2603500" y="5568950"/>
          <p14:tracePt t="77947" x="2603500" y="5594350"/>
          <p14:tracePt t="77948" x="2603500" y="5607050"/>
          <p14:tracePt t="77949" x="2603500" y="5630863"/>
          <p14:tracePt t="77950" x="2603500" y="5643563"/>
          <p14:tracePt t="77951" x="2603500" y="5681663"/>
          <p14:tracePt t="77952" x="2603500" y="5694363"/>
          <p14:tracePt t="77954" x="2603500" y="5719763"/>
          <p14:tracePt t="77954" x="2616200" y="5719763"/>
          <p14:tracePt t="77955" x="2628900" y="5756275"/>
          <p14:tracePt t="77956" x="2641600" y="5756275"/>
          <p14:tracePt t="77957" x="2641600" y="5781675"/>
          <p14:tracePt t="77958" x="2654300" y="5794375"/>
          <p14:tracePt t="77959" x="2667000" y="5819775"/>
          <p14:tracePt t="77960" x="2678113" y="5832475"/>
          <p14:tracePt t="77961" x="2678113" y="5856288"/>
          <p14:tracePt t="77962" x="2690813" y="5868988"/>
          <p14:tracePt t="77963" x="2703513" y="5881688"/>
          <p14:tracePt t="77964" x="2716213" y="5894388"/>
          <p14:tracePt t="77965" x="2728913" y="5907088"/>
          <p14:tracePt t="77966" x="2754313" y="5932488"/>
          <p14:tracePt t="77967" x="2767013" y="5945188"/>
          <p14:tracePt t="77969" x="2778125" y="5945188"/>
          <p14:tracePt t="77970" x="2790825" y="5969000"/>
          <p14:tracePt t="77971" x="2816225" y="5981700"/>
          <p14:tracePt t="77972" x="2828925" y="5994400"/>
          <p14:tracePt t="77972" x="2854325" y="6007100"/>
          <p14:tracePt t="77973" x="2867025" y="6019800"/>
          <p14:tracePt t="77974" x="2890838" y="6019800"/>
          <p14:tracePt t="77975" x="2903538" y="6045200"/>
          <p14:tracePt t="77976" x="2928938" y="6056313"/>
          <p14:tracePt t="77977" x="2954338" y="6056313"/>
          <p14:tracePt t="77978" x="2979738" y="6056313"/>
          <p14:tracePt t="77979" x="3003550" y="6069013"/>
          <p14:tracePt t="77981" x="3028950" y="6081713"/>
          <p14:tracePt t="77982" x="3041650" y="6094413"/>
          <p14:tracePt t="77982" x="3067050" y="6094413"/>
          <p14:tracePt t="77983" x="3092450" y="6094413"/>
          <p14:tracePt t="77984" x="3128963" y="6107113"/>
          <p14:tracePt t="77986" x="3141663" y="6107113"/>
          <p14:tracePt t="77986" x="3167063" y="6119813"/>
          <p14:tracePt t="77988" x="3205163" y="6119813"/>
          <p14:tracePt t="77988" x="3241675" y="6132513"/>
          <p14:tracePt t="77989" x="3267075" y="6132513"/>
          <p14:tracePt t="77990" x="3292475" y="6132513"/>
          <p14:tracePt t="77991" x="3317875" y="6132513"/>
          <p14:tracePt t="77992" x="3341688" y="6132513"/>
          <p14:tracePt t="77993" x="3367088" y="6132513"/>
          <p14:tracePt t="77994" x="3392488" y="6132513"/>
          <p14:tracePt t="77996" x="3429000" y="6132513"/>
          <p14:tracePt t="77996" x="3467100" y="6145213"/>
          <p14:tracePt t="77997" x="3492500" y="6145213"/>
          <p14:tracePt t="77998" x="3530600" y="6145213"/>
          <p14:tracePt t="78000" x="3554413" y="6145213"/>
          <p14:tracePt t="78000" x="3579813" y="6145213"/>
          <p14:tracePt t="78002" x="3617913" y="6145213"/>
          <p14:tracePt t="78002" x="3643313" y="6145213"/>
          <p14:tracePt t="78004" x="3705225" y="6145213"/>
          <p14:tracePt t="78005" x="3743325" y="6145213"/>
          <p14:tracePt t="78006" x="3767138" y="6145213"/>
          <p14:tracePt t="78007" x="3805238" y="6132513"/>
          <p14:tracePt t="78008" x="3843338" y="6132513"/>
          <p14:tracePt t="78009" x="3879850" y="6132513"/>
          <p14:tracePt t="78010" x="3892550" y="6119813"/>
          <p14:tracePt t="78011" x="3930650" y="6119813"/>
          <p14:tracePt t="78012" x="3956050" y="6107113"/>
          <p14:tracePt t="78014" x="3992563" y="6094413"/>
          <p14:tracePt t="78014" x="4030663" y="6094413"/>
          <p14:tracePt t="78016" x="4068763" y="6069013"/>
          <p14:tracePt t="78016" x="4092575" y="6056313"/>
          <p14:tracePt t="78017" x="4117975" y="6045200"/>
          <p14:tracePt t="78019" x="4156075" y="6032500"/>
          <p14:tracePt t="78020" x="4181475" y="6019800"/>
          <p14:tracePt t="78020" x="4217988" y="6007100"/>
          <p14:tracePt t="78021" x="4243388" y="5981700"/>
          <p14:tracePt t="78022" x="4268788" y="5969000"/>
          <p14:tracePt t="78023" x="4294188" y="5956300"/>
          <p14:tracePt t="78024" x="4330700" y="5945188"/>
          <p14:tracePt t="78025" x="4368800" y="5919788"/>
          <p14:tracePt t="78026" x="4394200" y="5894388"/>
          <p14:tracePt t="78027" x="4418013" y="5868988"/>
          <p14:tracePt t="78029" x="4443413" y="5856288"/>
          <p14:tracePt t="78029" x="4468813" y="5832475"/>
          <p14:tracePt t="78030" x="4481513" y="5807075"/>
          <p14:tracePt t="78031" x="4518025" y="5794375"/>
          <p14:tracePt t="78032" x="4543425" y="5756275"/>
          <p14:tracePt t="78033" x="4556125" y="5732463"/>
          <p14:tracePt t="78034" x="4594225" y="5707063"/>
          <p14:tracePt t="78035" x="4619625" y="5681663"/>
          <p14:tracePt t="78037" x="4630738" y="5643563"/>
          <p14:tracePt t="78037" x="4656138" y="5619750"/>
          <p14:tracePt t="78038" x="4668838" y="5607050"/>
          <p14:tracePt t="78039" x="4694238" y="5568950"/>
          <p14:tracePt t="78040" x="4706938" y="5530850"/>
          <p14:tracePt t="78041" x="4732338" y="5494338"/>
          <p14:tracePt t="78042" x="4743450" y="5468938"/>
          <p14:tracePt t="78043" x="4768850" y="5430838"/>
          <p14:tracePt t="78044" x="4781550" y="5407025"/>
          <p14:tracePt t="78045" x="4794250" y="5368925"/>
          <p14:tracePt t="78046" x="4819650" y="5330825"/>
          <p14:tracePt t="78047" x="4819650" y="5305425"/>
          <p14:tracePt t="78048" x="4832350" y="5268913"/>
          <p14:tracePt t="78049" x="4856163" y="5230813"/>
          <p14:tracePt t="78050" x="4856163" y="5194300"/>
          <p14:tracePt t="78052" x="4868863" y="5156200"/>
          <p14:tracePt t="78052" x="4881563" y="5118100"/>
          <p14:tracePt t="78054" x="4894263" y="5081588"/>
          <p14:tracePt t="78055" x="4894263" y="5043488"/>
          <p14:tracePt t="78055" x="4906963" y="5005388"/>
          <p14:tracePt t="78056" x="4906963" y="4968875"/>
          <p14:tracePt t="78057" x="4919663" y="4930775"/>
          <p14:tracePt t="78058" x="4919663" y="4892675"/>
          <p14:tracePt t="78059" x="4932363" y="4856163"/>
          <p14:tracePt t="78060" x="4932363" y="4818063"/>
          <p14:tracePt t="78061" x="4932363" y="4768850"/>
          <p14:tracePt t="78062" x="4932363" y="4730750"/>
          <p14:tracePt t="78063" x="4932363" y="4679950"/>
          <p14:tracePt t="78064" x="4932363" y="4643438"/>
          <p14:tracePt t="78065" x="4932363" y="4618038"/>
          <p14:tracePt t="78066" x="4932363" y="4579938"/>
          <p14:tracePt t="78067" x="4932363" y="4530725"/>
          <p14:tracePt t="78068" x="4932363" y="4492625"/>
          <p14:tracePt t="78070" x="4932363" y="4405313"/>
          <p14:tracePt t="78071" x="4932363" y="4367213"/>
          <p14:tracePt t="78072" x="4919663" y="4330700"/>
          <p14:tracePt t="78073" x="4906963" y="4292600"/>
          <p14:tracePt t="78074" x="4894263" y="4254500"/>
          <p14:tracePt t="78075" x="4894263" y="4230688"/>
          <p14:tracePt t="78076" x="4881563" y="4192588"/>
          <p14:tracePt t="78077" x="4868863" y="4154488"/>
          <p14:tracePt t="78078" x="4856163" y="4117975"/>
          <p14:tracePt t="78079" x="4856163" y="4079875"/>
          <p14:tracePt t="78080" x="4832350" y="4041775"/>
          <p14:tracePt t="78081" x="4819650" y="4005263"/>
          <p14:tracePt t="78082" x="4806950" y="3979863"/>
          <p14:tracePt t="78083" x="4781550" y="3941763"/>
          <p14:tracePt t="78085" x="4768850" y="3916363"/>
          <p14:tracePt t="78085" x="4743450" y="3879850"/>
          <p14:tracePt t="78088" x="4706938" y="3816350"/>
          <p14:tracePt t="78088" x="4694238" y="3779838"/>
          <p14:tracePt t="78089" x="4668838" y="3754438"/>
          <p14:tracePt t="78090" x="4643438" y="3716338"/>
          <p14:tracePt t="78091" x="4630738" y="3692525"/>
          <p14:tracePt t="78092" x="4594225" y="3654425"/>
          <p14:tracePt t="78093" x="4581525" y="3629025"/>
          <p14:tracePt t="78095" x="4556125" y="3603625"/>
          <p14:tracePt t="78095" x="4530725" y="3579813"/>
          <p14:tracePt t="78096" x="4506913" y="3541713"/>
          <p14:tracePt t="78097" x="4481513" y="3516313"/>
          <p14:tracePt t="78098" x="4443413" y="3490913"/>
          <p14:tracePt t="78099" x="4418013" y="3467100"/>
          <p14:tracePt t="78100" x="4394200" y="3441700"/>
          <p14:tracePt t="78101" x="4356100" y="3429000"/>
          <p14:tracePt t="78102" x="4330700" y="3390900"/>
          <p14:tracePt t="78104" x="4268788" y="3354388"/>
          <p14:tracePt t="78105" x="4243388" y="3328988"/>
          <p14:tracePt t="78106" x="4205288" y="3316288"/>
          <p14:tracePt t="78107" x="4181475" y="3290888"/>
          <p14:tracePt t="78108" x="4143375" y="3278188"/>
          <p14:tracePt t="78109" x="4105275" y="3254375"/>
          <p14:tracePt t="78110" x="4068763" y="3228975"/>
          <p14:tracePt t="78111" x="4030663" y="3216275"/>
          <p14:tracePt t="78112" x="4005263" y="3203575"/>
          <p14:tracePt t="78113" x="3968750" y="3190875"/>
          <p14:tracePt t="78114" x="3930650" y="3165475"/>
          <p14:tracePt t="78115" x="3905250" y="3165475"/>
          <p14:tracePt t="78116" x="3867150" y="3141663"/>
          <p14:tracePt t="78117" x="3830638" y="3128963"/>
          <p14:tracePt t="78118" x="3792538" y="3128963"/>
          <p14:tracePt t="78120" x="3767138" y="3116263"/>
          <p14:tracePt t="78121" x="3730625" y="3090863"/>
          <p14:tracePt t="78122" x="3692525" y="3090863"/>
          <p14:tracePt t="78122" x="3654425" y="3078163"/>
          <p14:tracePt t="78123" x="3617913" y="3078163"/>
          <p14:tracePt t="78124" x="3579813" y="3065463"/>
          <p14:tracePt t="78125" x="3541713" y="3054350"/>
          <p14:tracePt t="78126" x="3505200" y="3054350"/>
          <p14:tracePt t="78127" x="3467100" y="3054350"/>
          <p14:tracePt t="78128" x="3429000" y="3054350"/>
          <p14:tracePt t="78129" x="3392488" y="3041650"/>
          <p14:tracePt t="78130" x="3354388" y="3041650"/>
          <p14:tracePt t="78131" x="3341688" y="3041650"/>
          <p14:tracePt t="78132" x="3305175" y="3041650"/>
          <p14:tracePt t="78133" x="3267075" y="3041650"/>
          <p14:tracePt t="78135" x="3228975" y="3041650"/>
          <p14:tracePt t="78135" x="3192463" y="3041650"/>
          <p14:tracePt t="78137" x="3154363" y="3041650"/>
          <p14:tracePt t="78138" x="3128963" y="3041650"/>
          <p14:tracePt t="78138" x="3092450" y="3041650"/>
          <p14:tracePt t="78139" x="3054350" y="3041650"/>
          <p14:tracePt t="78140" x="3016250" y="3041650"/>
          <p14:tracePt t="78141" x="2992438" y="3041650"/>
          <p14:tracePt t="78142" x="2954338" y="3054350"/>
          <p14:tracePt t="78143" x="2928938" y="3054350"/>
          <p14:tracePt t="78144" x="2890838" y="3065463"/>
          <p14:tracePt t="78145" x="2854325" y="3065463"/>
          <p14:tracePt t="78146" x="2828925" y="3078163"/>
          <p14:tracePt t="78147" x="2790825" y="3090863"/>
          <p14:tracePt t="78149" x="2754313" y="3090863"/>
          <p14:tracePt t="78149" x="2716213" y="3116263"/>
          <p14:tracePt t="78150" x="2703513" y="3128963"/>
          <p14:tracePt t="78151" x="2667000" y="3128963"/>
          <p14:tracePt t="78153" x="2641600" y="3154363"/>
          <p14:tracePt t="78153" x="2603500" y="3165475"/>
          <p14:tracePt t="78154" x="2565400" y="3190875"/>
          <p14:tracePt t="78155" x="2541588" y="3203575"/>
          <p14:tracePt t="78156" x="2503488" y="3228975"/>
          <p14:tracePt t="78157" x="2478088" y="3241675"/>
          <p14:tracePt t="78158" x="2452688" y="3254375"/>
          <p14:tracePt t="78159" x="2428875" y="3278188"/>
          <p14:tracePt t="78160" x="2390775" y="3303588"/>
          <p14:tracePt t="78161" x="2365375" y="3328988"/>
          <p14:tracePt t="78162" x="2339975" y="3354388"/>
          <p14:tracePt t="78164" x="2303463" y="3390900"/>
          <p14:tracePt t="78164" x="2278063" y="3416300"/>
          <p14:tracePt t="78165" x="2252663" y="3441700"/>
          <p14:tracePt t="78166" x="2228850" y="3467100"/>
          <p14:tracePt t="78168" x="2203450" y="3503613"/>
          <p14:tracePt t="78168" x="2178050" y="3529013"/>
          <p14:tracePt t="78170" x="2152650" y="3554413"/>
          <p14:tracePt t="78170" x="2116138" y="3590925"/>
          <p14:tracePt t="78171" x="2090738" y="3629025"/>
          <p14:tracePt t="78172" x="2078038" y="3667125"/>
          <p14:tracePt t="78173" x="2039938" y="3703638"/>
          <p14:tracePt t="78174" x="2027238" y="3741738"/>
          <p14:tracePt t="78175" x="2003425" y="3779838"/>
          <p14:tracePt t="78176" x="1978025" y="3803650"/>
          <p14:tracePt t="78177" x="1965325" y="3841750"/>
          <p14:tracePt t="78178" x="1939925" y="3892550"/>
          <p14:tracePt t="78179" x="1914525" y="3929063"/>
          <p14:tracePt t="78180" x="1890713" y="3979863"/>
          <p14:tracePt t="78181" x="1890713" y="4017963"/>
          <p14:tracePt t="78182" x="1865313" y="4067175"/>
          <p14:tracePt t="78183" x="1852613" y="4105275"/>
          <p14:tracePt t="78184" x="1827213" y="4141788"/>
          <p14:tracePt t="78186" x="1814513" y="4179888"/>
          <p14:tracePt t="78187" x="1801813" y="4217988"/>
          <p14:tracePt t="78187" x="1790700" y="4254500"/>
          <p14:tracePt t="78188" x="1778000" y="4305300"/>
          <p14:tracePt t="78189" x="1778000" y="4341813"/>
          <p14:tracePt t="78190" x="1765300" y="4392613"/>
          <p14:tracePt t="78191" x="1752600" y="4430713"/>
          <p14:tracePt t="78192" x="1739900" y="4479925"/>
          <p14:tracePt t="78193" x="1739900" y="4518025"/>
          <p14:tracePt t="78194" x="1739900" y="4554538"/>
          <p14:tracePt t="78195" x="1739900" y="4592638"/>
          <p14:tracePt t="78196" x="1739900" y="4630738"/>
          <p14:tracePt t="78197" x="1739900" y="4667250"/>
          <p14:tracePt t="78198" x="1739900" y="4705350"/>
          <p14:tracePt t="78199" x="1739900" y="4756150"/>
          <p14:tracePt t="78201" x="1739900" y="4792663"/>
          <p14:tracePt t="78201" x="1739900" y="4830763"/>
          <p14:tracePt t="78203" x="1739900" y="4868863"/>
          <p14:tracePt t="78204" x="1739900" y="4905375"/>
          <p14:tracePt t="78204" x="1739900" y="4943475"/>
          <p14:tracePt t="78205" x="1739900" y="4968875"/>
          <p14:tracePt t="78206" x="1752600" y="5005388"/>
          <p14:tracePt t="78207" x="1765300" y="5043488"/>
          <p14:tracePt t="78208" x="1778000" y="5081588"/>
          <p14:tracePt t="78209" x="1790700" y="5118100"/>
          <p14:tracePt t="78210" x="1801813" y="5143500"/>
          <p14:tracePt t="78211" x="1814513" y="5181600"/>
          <p14:tracePt t="78212" x="1827213" y="5205413"/>
          <p14:tracePt t="78213" x="1852613" y="5230813"/>
          <p14:tracePt t="78214" x="1852613" y="5256213"/>
          <p14:tracePt t="78215" x="1878013" y="5294313"/>
          <p14:tracePt t="78216" x="1890713" y="5305425"/>
          <p14:tracePt t="78217" x="1914525" y="5343525"/>
          <p14:tracePt t="78219" x="1927225" y="5368925"/>
          <p14:tracePt t="78220" x="1952625" y="5394325"/>
          <p14:tracePt t="78220" x="1978025" y="5418138"/>
          <p14:tracePt t="78221" x="2003425" y="5443538"/>
          <p14:tracePt t="78222" x="2027238" y="5456238"/>
          <p14:tracePt t="78223" x="2039938" y="5481638"/>
          <p14:tracePt t="78224" x="2065338" y="5494338"/>
          <p14:tracePt t="78225" x="2090738" y="5518150"/>
          <p14:tracePt t="78226" x="2116138" y="5530850"/>
          <p14:tracePt t="78227" x="2152650" y="5556250"/>
          <p14:tracePt t="78228" x="2178050" y="5568950"/>
          <p14:tracePt t="78229" x="2203450" y="5581650"/>
          <p14:tracePt t="78231" x="2228850" y="5607050"/>
          <p14:tracePt t="78231" x="2265363" y="5607050"/>
          <p14:tracePt t="78232" x="2290763" y="5619750"/>
          <p14:tracePt t="78233" x="2328863" y="5643563"/>
          <p14:tracePt t="78234" x="2352675" y="5643563"/>
          <p14:tracePt t="78237" x="2416175" y="5668963"/>
          <p14:tracePt t="78237" x="2452688" y="5681663"/>
          <p14:tracePt t="78238" x="2490788" y="5681663"/>
          <p14:tracePt t="78239" x="2528888" y="5694363"/>
          <p14:tracePt t="78240" x="2565400" y="5707063"/>
          <p14:tracePt t="78241" x="2590800" y="5707063"/>
          <p14:tracePt t="78242" x="2628900" y="5719763"/>
          <p14:tracePt t="78243" x="2667000" y="5719763"/>
          <p14:tracePt t="78244" x="2703513" y="5719763"/>
          <p14:tracePt t="78245" x="2741613" y="5732463"/>
          <p14:tracePt t="78246" x="2778125" y="5732463"/>
          <p14:tracePt t="78247" x="2816225" y="5732463"/>
          <p14:tracePt t="78248" x="2854325" y="5743575"/>
          <p14:tracePt t="78249" x="2890838" y="5743575"/>
          <p14:tracePt t="78251" x="2916238" y="5743575"/>
          <p14:tracePt t="78251" x="2954338" y="5743575"/>
          <p14:tracePt t="78253" x="2992438" y="5743575"/>
          <p14:tracePt t="78253" x="3028950" y="5743575"/>
          <p14:tracePt t="78254" x="3067050" y="5743575"/>
          <p14:tracePt t="78255" x="3103563" y="5743575"/>
          <p14:tracePt t="78256" x="3141663" y="5743575"/>
          <p14:tracePt t="78257" x="3179763" y="5743575"/>
          <p14:tracePt t="78258" x="3216275" y="5743575"/>
          <p14:tracePt t="78259" x="3254375" y="5743575"/>
          <p14:tracePt t="78260" x="3279775" y="5732463"/>
          <p14:tracePt t="78261" x="3317875" y="5732463"/>
          <p14:tracePt t="78262" x="3354388" y="5719763"/>
          <p14:tracePt t="78263" x="3392488" y="5719763"/>
          <p14:tracePt t="78264" x="3429000" y="5694363"/>
          <p14:tracePt t="78265" x="3467100" y="5681663"/>
          <p14:tracePt t="78266" x="3505200" y="5681663"/>
          <p14:tracePt t="78267" x="3541713" y="5668963"/>
          <p14:tracePt t="78268" x="3567113" y="5656263"/>
          <p14:tracePt t="78269" x="3592513" y="5643563"/>
          <p14:tracePt t="78270" x="3617913" y="5630863"/>
          <p14:tracePt t="78271" x="3654425" y="5607050"/>
          <p14:tracePt t="78272" x="3692525" y="5594350"/>
          <p14:tracePt t="78273" x="3717925" y="5581650"/>
          <p14:tracePt t="78274" x="3756025" y="5568950"/>
          <p14:tracePt t="78275" x="3779838" y="5543550"/>
          <p14:tracePt t="78276" x="3805238" y="5530850"/>
          <p14:tracePt t="78277" x="3843338" y="5507038"/>
          <p14:tracePt t="78278" x="3867150" y="5494338"/>
          <p14:tracePt t="78279" x="3879850" y="5468938"/>
          <p14:tracePt t="78280" x="3917950" y="5443538"/>
          <p14:tracePt t="78281" x="3943350" y="5418138"/>
          <p14:tracePt t="78282" x="3968750" y="5407025"/>
          <p14:tracePt t="78284" x="3992563" y="5381625"/>
          <p14:tracePt t="78285" x="4017963" y="5343525"/>
          <p14:tracePt t="78286" x="4043363" y="5330825"/>
          <p14:tracePt t="78286" x="4068763" y="5305425"/>
          <p14:tracePt t="78287" x="4092575" y="5268913"/>
          <p14:tracePt t="78288" x="4105275" y="5256213"/>
          <p14:tracePt t="78289" x="4130675" y="5230813"/>
          <p14:tracePt t="78290" x="4143375" y="5194300"/>
          <p14:tracePt t="78291" x="4168775" y="5168900"/>
          <p14:tracePt t="78292" x="4181475" y="5143500"/>
          <p14:tracePt t="78293" x="4205288" y="5118100"/>
          <p14:tracePt t="78295" x="4217988" y="5081588"/>
          <p14:tracePt t="78295" x="4243388" y="5043488"/>
          <p14:tracePt t="78296" x="4256088" y="5005388"/>
          <p14:tracePt t="78297" x="4268788" y="4992688"/>
          <p14:tracePt t="78298" x="4281488" y="4956175"/>
          <p14:tracePt t="78299" x="4294188" y="4930775"/>
          <p14:tracePt t="78300" x="4305300" y="4892675"/>
          <p14:tracePt t="78301" x="4318000" y="4856163"/>
          <p14:tracePt t="78304" x="4343400" y="4792663"/>
          <p14:tracePt t="78304" x="4356100" y="4756150"/>
          <p14:tracePt t="78305" x="4356100" y="4718050"/>
          <p14:tracePt t="78306" x="4368800" y="4705350"/>
          <p14:tracePt t="78307" x="4368800" y="4667250"/>
          <p14:tracePt t="78308" x="4368800" y="4630738"/>
          <p14:tracePt t="78309" x="4368800" y="4592638"/>
          <p14:tracePt t="78310" x="4368800" y="4554538"/>
          <p14:tracePt t="78311" x="4381500" y="4518025"/>
          <p14:tracePt t="78312" x="4381500" y="4492625"/>
          <p14:tracePt t="78313" x="4381500" y="4454525"/>
          <p14:tracePt t="78314" x="4381500" y="4418013"/>
          <p14:tracePt t="78315" x="4381500" y="4405313"/>
          <p14:tracePt t="78317" x="4381500" y="4367213"/>
          <p14:tracePt t="78317" x="4381500" y="4330700"/>
          <p14:tracePt t="78319" x="4368800" y="4292600"/>
          <p14:tracePt t="78320" x="4368800" y="4267200"/>
          <p14:tracePt t="78320" x="4356100" y="4241800"/>
          <p14:tracePt t="78321" x="4343400" y="4205288"/>
          <p14:tracePt t="78322" x="4330700" y="4179888"/>
          <p14:tracePt t="78323" x="4318000" y="4141788"/>
          <p14:tracePt t="78324" x="4305300" y="4117975"/>
          <p14:tracePt t="78325" x="4294188" y="4092575"/>
          <p14:tracePt t="78326" x="4281488" y="4067175"/>
          <p14:tracePt t="78327" x="4268788" y="4029075"/>
          <p14:tracePt t="78328" x="4256088" y="4005263"/>
          <p14:tracePt t="78329" x="4230688" y="3979863"/>
          <p14:tracePt t="78330" x="4217988" y="3954463"/>
          <p14:tracePt t="78331" x="4192588" y="3929063"/>
          <p14:tracePt t="78332" x="4181475" y="3905250"/>
          <p14:tracePt t="78333" x="4156075" y="3879850"/>
          <p14:tracePt t="78335" x="4143375" y="3867150"/>
          <p14:tracePt t="78335" x="4117975" y="3841750"/>
          <p14:tracePt t="78336" x="4092575" y="3816350"/>
          <p14:tracePt t="78337" x="4068763" y="3803650"/>
          <p14:tracePt t="78338" x="4043363" y="3779838"/>
          <p14:tracePt t="78339" x="4030663" y="3767138"/>
          <p14:tracePt t="78340" x="3992563" y="3741738"/>
          <p14:tracePt t="78341" x="3968750" y="3729038"/>
          <p14:tracePt t="78342" x="3943350" y="3703638"/>
          <p14:tracePt t="78343" x="3917950" y="3692525"/>
          <p14:tracePt t="78344" x="3905250" y="3679825"/>
          <p14:tracePt t="78345" x="3879850" y="3667125"/>
          <p14:tracePt t="78346" x="3843338" y="3654425"/>
          <p14:tracePt t="78347" x="3817938" y="3641725"/>
          <p14:tracePt t="78348" x="3792538" y="3629025"/>
          <p14:tracePt t="78349" x="3767138" y="3616325"/>
          <p14:tracePt t="78350" x="3730625" y="3616325"/>
          <p14:tracePt t="78352" x="3692525" y="3603625"/>
          <p14:tracePt t="78352" x="3679825" y="3590925"/>
          <p14:tracePt t="78353" x="3654425" y="3590925"/>
          <p14:tracePt t="78354" x="3617913" y="3579813"/>
          <p14:tracePt t="78355" x="3579813" y="3579813"/>
          <p14:tracePt t="78356" x="3554413" y="3567113"/>
          <p14:tracePt t="78357" x="3530600" y="3567113"/>
          <p14:tracePt t="78358" x="3505200" y="3554413"/>
          <p14:tracePt t="78359" x="3467100" y="3541713"/>
          <p14:tracePt t="78360" x="3429000" y="3541713"/>
          <p14:tracePt t="78361" x="3405188" y="3541713"/>
          <p14:tracePt t="78362" x="3379788" y="3541713"/>
          <p14:tracePt t="78363" x="3354388" y="3541713"/>
          <p14:tracePt t="78364" x="3317875" y="3541713"/>
          <p14:tracePt t="78365" x="3279775" y="3541713"/>
          <p14:tracePt t="78366" x="3254375" y="3529013"/>
          <p14:tracePt t="78368" x="3216275" y="3529013"/>
          <p14:tracePt t="78369" x="3192463" y="3529013"/>
          <p14:tracePt t="78369" x="3154363" y="3529013"/>
          <p14:tracePt t="78370" x="3128963" y="3529013"/>
          <p14:tracePt t="78371" x="3092450" y="3529013"/>
          <p14:tracePt t="78372" x="3067050" y="3529013"/>
          <p14:tracePt t="78373" x="3028950" y="3529013"/>
          <p14:tracePt t="78374" x="3003550" y="3529013"/>
          <p14:tracePt t="78375" x="2967038" y="3529013"/>
          <p14:tracePt t="78376" x="2941638" y="3529013"/>
          <p14:tracePt t="78377" x="2903538" y="3529013"/>
          <p14:tracePt t="78378" x="2867025" y="3529013"/>
          <p14:tracePt t="78379" x="2841625" y="3541713"/>
          <p14:tracePt t="78380" x="2816225" y="3541713"/>
          <p14:tracePt t="78381" x="2790825" y="3541713"/>
          <p14:tracePt t="78382" x="2754313" y="3554413"/>
          <p14:tracePt t="78383" x="2716213" y="3554413"/>
          <p14:tracePt t="78384" x="2690813" y="3567113"/>
          <p14:tracePt t="78385" x="2654300" y="3579813"/>
          <p14:tracePt t="78386" x="2628900" y="3579813"/>
          <p14:tracePt t="78387" x="2603500" y="3579813"/>
          <p14:tracePt t="78388" x="2565400" y="3590925"/>
          <p14:tracePt t="78389" x="2541588" y="3603625"/>
          <p14:tracePt t="78390" x="2516188" y="3616325"/>
          <p14:tracePt t="78391" x="2490788" y="3616325"/>
          <p14:tracePt t="78392" x="2452688" y="3629025"/>
          <p14:tracePt t="78393" x="2428875" y="3654425"/>
          <p14:tracePt t="78394" x="2403475" y="3654425"/>
          <p14:tracePt t="78395" x="2378075" y="3667125"/>
          <p14:tracePt t="78396" x="2339975" y="3692525"/>
          <p14:tracePt t="78397" x="2316163" y="3692525"/>
          <p14:tracePt t="78398" x="2290763" y="3703638"/>
          <p14:tracePt t="78400" x="2265363" y="3729038"/>
          <p14:tracePt t="78400" x="2228850" y="3741738"/>
          <p14:tracePt t="78401" x="2203450" y="3767138"/>
          <p14:tracePt t="78402" x="2190750" y="3767138"/>
          <p14:tracePt t="78403" x="2152650" y="3792538"/>
          <p14:tracePt t="78404" x="2127250" y="3803650"/>
          <p14:tracePt t="78405" x="2116138" y="3829050"/>
          <p14:tracePt t="78406" x="2078038" y="3841750"/>
          <p14:tracePt t="78407" x="2065338" y="3854450"/>
          <p14:tracePt t="78408" x="2039938" y="3879850"/>
          <p14:tracePt t="78409" x="2014538" y="3905250"/>
          <p14:tracePt t="78410" x="2003425" y="3916363"/>
          <p14:tracePt t="78411" x="1965325" y="3941763"/>
          <p14:tracePt t="78412" x="1939925" y="3967163"/>
          <p14:tracePt t="78413" x="1927225" y="3992563"/>
          <p14:tracePt t="78414" x="1903413" y="4017963"/>
          <p14:tracePt t="78415" x="1890713" y="4029075"/>
          <p14:tracePt t="78416" x="1878013" y="4067175"/>
          <p14:tracePt t="78418" x="1852613" y="4079875"/>
          <p14:tracePt t="78419" x="1839913" y="4105275"/>
          <p14:tracePt t="78419" x="1814513" y="4129088"/>
          <p14:tracePt t="78420" x="1814513" y="4154488"/>
          <p14:tracePt t="78421" x="1790700" y="4179888"/>
          <p14:tracePt t="78422" x="1778000" y="4217988"/>
          <p14:tracePt t="78423" x="1765300" y="4230688"/>
          <p14:tracePt t="78424" x="1752600" y="4254500"/>
          <p14:tracePt t="78425" x="1739900" y="4279900"/>
          <p14:tracePt t="78427" x="1727200" y="4305300"/>
          <p14:tracePt t="78427" x="1714500" y="4330700"/>
          <p14:tracePt t="78428" x="1701800" y="4367213"/>
          <p14:tracePt t="78429" x="1701800" y="4392613"/>
          <p14:tracePt t="78430" x="1701800" y="4418013"/>
          <p14:tracePt t="78431" x="1689100" y="4443413"/>
          <p14:tracePt t="78433" x="1677988" y="4479925"/>
          <p14:tracePt t="78433" x="1677988" y="4505325"/>
          <p14:tracePt t="78435" x="1665288" y="4518025"/>
          <p14:tracePt t="78436" x="1665288" y="4554538"/>
          <p14:tracePt t="78436" x="1665288" y="4579938"/>
          <p14:tracePt t="78437" x="1665288" y="4592638"/>
          <p14:tracePt t="78438" x="1665288" y="4630738"/>
          <p14:tracePt t="78439" x="1665288" y="4643438"/>
          <p14:tracePt t="78440" x="1665288" y="4667250"/>
          <p14:tracePt t="78441" x="1665288" y="4692650"/>
          <p14:tracePt t="78442" x="1665288" y="4718050"/>
          <p14:tracePt t="78443" x="1665288" y="4743450"/>
          <p14:tracePt t="78444" x="1665288" y="4756150"/>
          <p14:tracePt t="78445" x="1665288" y="4779963"/>
          <p14:tracePt t="78446" x="1677988" y="4792663"/>
          <p14:tracePt t="78447" x="1689100" y="4818063"/>
          <p14:tracePt t="78448" x="1701800" y="4843463"/>
          <p14:tracePt t="78449" x="1701800" y="4856163"/>
          <p14:tracePt t="78451" x="1714500" y="4879975"/>
          <p14:tracePt t="78452" x="1727200" y="4892675"/>
          <p14:tracePt t="78452" x="1739900" y="4905375"/>
          <p14:tracePt t="78453" x="1739900" y="4930775"/>
          <p14:tracePt t="78454" x="1752600" y="4930775"/>
          <p14:tracePt t="78455" x="1778000" y="4956175"/>
          <p14:tracePt t="78456" x="1778000" y="4968875"/>
          <p14:tracePt t="78457" x="1801813" y="4981575"/>
          <p14:tracePt t="78458" x="1814513" y="4992688"/>
          <p14:tracePt t="78459" x="1839913" y="5005388"/>
          <p14:tracePt t="78460" x="1852613" y="5018088"/>
          <p14:tracePt t="78461" x="1878013" y="5030788"/>
          <p14:tracePt t="78462" x="1890713" y="5030788"/>
          <p14:tracePt t="78463" x="1914525" y="5043488"/>
          <p14:tracePt t="78464" x="1927225" y="5043488"/>
          <p14:tracePt t="78465" x="1952625" y="5056188"/>
          <p14:tracePt t="78466" x="1978025" y="5068888"/>
          <p14:tracePt t="78467" x="2003425" y="5081588"/>
          <p14:tracePt t="78468" x="2014538" y="5081588"/>
          <p14:tracePt t="78469" x="2039938" y="5081588"/>
          <p14:tracePt t="78470" x="2078038" y="5092700"/>
          <p14:tracePt t="78471" x="2090738" y="5092700"/>
          <p14:tracePt t="78472" x="2116138" y="5105400"/>
          <p14:tracePt t="78473" x="2152650" y="5105400"/>
          <p14:tracePt t="78474" x="2178050" y="5105400"/>
          <p14:tracePt t="78475" x="2203450" y="5118100"/>
          <p14:tracePt t="78476" x="2228850" y="5118100"/>
          <p14:tracePt t="78477" x="2265363" y="5118100"/>
          <p14:tracePt t="78478" x="2303463" y="5118100"/>
          <p14:tracePt t="78479" x="2328863" y="5118100"/>
          <p14:tracePt t="78480" x="2365375" y="5118100"/>
          <p14:tracePt t="78481" x="2390775" y="5118100"/>
          <p14:tracePt t="78482" x="2428875" y="5118100"/>
          <p14:tracePt t="78484" x="2490788" y="5118100"/>
          <p14:tracePt t="78485" x="2528888" y="5118100"/>
          <p14:tracePt t="78486" x="2565400" y="5118100"/>
          <p14:tracePt t="78487" x="2616200" y="5105400"/>
          <p14:tracePt t="78488" x="2654300" y="5105400"/>
          <p14:tracePt t="78489" x="2690813" y="5092700"/>
          <p14:tracePt t="78490" x="2716213" y="5081588"/>
          <p14:tracePt t="78491" x="2767013" y="5081588"/>
          <p14:tracePt t="78492" x="2803525" y="5068888"/>
          <p14:tracePt t="78493" x="2841625" y="5056188"/>
          <p14:tracePt t="78494" x="2890838" y="5043488"/>
          <p14:tracePt t="78495" x="2928938" y="5043488"/>
          <p14:tracePt t="78496" x="2979738" y="5030788"/>
          <p14:tracePt t="78497" x="3016250" y="5018088"/>
          <p14:tracePt t="78498" x="3054350" y="5005388"/>
          <p14:tracePt t="78499" x="3092450" y="4992688"/>
          <p14:tracePt t="78500" x="3128963" y="4981575"/>
          <p14:tracePt t="78501" x="3167063" y="4968875"/>
          <p14:tracePt t="78502" x="3205163" y="4956175"/>
          <p14:tracePt t="78503" x="3254375" y="4930775"/>
          <p14:tracePt t="78504" x="3292475" y="4918075"/>
          <p14:tracePt t="78505" x="3328988" y="4892675"/>
          <p14:tracePt t="78506" x="3367088" y="4879975"/>
          <p14:tracePt t="78507" x="3405188" y="4856163"/>
          <p14:tracePt t="78508" x="3441700" y="4856163"/>
          <p14:tracePt t="78509" x="3479800" y="4830763"/>
          <p14:tracePt t="78510" x="3505200" y="4818063"/>
          <p14:tracePt t="78511" x="3541713" y="4792663"/>
          <p14:tracePt t="78512" x="3579813" y="4779963"/>
          <p14:tracePt t="78513" x="3617913" y="4756150"/>
          <p14:tracePt t="78514" x="3654425" y="4743450"/>
          <p14:tracePt t="78516" x="3692525" y="4718050"/>
          <p14:tracePt t="78516" x="3717925" y="4692650"/>
          <p14:tracePt t="78518" x="3756025" y="4667250"/>
          <p14:tracePt t="78519" x="3767138" y="4656138"/>
          <p14:tracePt t="78519" x="3805238" y="4630738"/>
          <p14:tracePt t="78520" x="3830638" y="4605338"/>
          <p14:tracePt t="78521" x="3856038" y="4579938"/>
          <p14:tracePt t="78522" x="3879850" y="4554538"/>
          <p14:tracePt t="78523" x="3917950" y="4530725"/>
          <p14:tracePt t="78525" x="3943350" y="4518025"/>
          <p14:tracePt t="78525" x="3968750" y="4479925"/>
          <p14:tracePt t="78526" x="3992563" y="4454525"/>
          <p14:tracePt t="78527" x="4005263" y="4443413"/>
          <p14:tracePt t="78528" x="4030663" y="4405313"/>
          <p14:tracePt t="78530" x="4056063" y="4379913"/>
          <p14:tracePt t="78530" x="4081463" y="4354513"/>
          <p14:tracePt t="78531" x="4105275" y="4330700"/>
          <p14:tracePt t="78532" x="4130675" y="4292600"/>
          <p14:tracePt t="78533" x="4143375" y="4267200"/>
          <p14:tracePt t="78535" x="4181475" y="4217988"/>
          <p14:tracePt t="78537" x="4192588" y="4179888"/>
          <p14:tracePt t="78537" x="4217988" y="4154488"/>
          <p14:tracePt t="78538" x="4230688" y="4129088"/>
          <p14:tracePt t="78539" x="4256088" y="4092575"/>
          <p14:tracePt t="78540" x="4268788" y="4067175"/>
          <p14:tracePt t="78541" x="4281488" y="4029075"/>
          <p14:tracePt t="78542" x="4294188" y="3992563"/>
          <p14:tracePt t="78543" x="4305300" y="3967163"/>
          <p14:tracePt t="78544" x="4318000" y="3929063"/>
          <p14:tracePt t="78545" x="4330700" y="3916363"/>
          <p14:tracePt t="78546" x="4330700" y="3879850"/>
          <p14:tracePt t="78547" x="4343400" y="3841750"/>
          <p14:tracePt t="78549" x="4356100" y="3803650"/>
          <p14:tracePt t="78549" x="4368800" y="3779838"/>
          <p14:tracePt t="78551" x="4368800" y="3741738"/>
          <p14:tracePt t="78551" x="4368800" y="3716338"/>
          <p14:tracePt t="78552" x="4368800" y="3692525"/>
          <p14:tracePt t="78553" x="4368800" y="3654425"/>
          <p14:tracePt t="78554" x="4381500" y="3629025"/>
          <p14:tracePt t="78555" x="4381500" y="3603625"/>
          <p14:tracePt t="78556" x="4381500" y="3567113"/>
          <p14:tracePt t="78557" x="4381500" y="3541713"/>
          <p14:tracePt t="78558" x="4381500" y="3503613"/>
          <p14:tracePt t="78559" x="4381500" y="3479800"/>
          <p14:tracePt t="78560" x="4381500" y="3454400"/>
          <p14:tracePt t="78561" x="4381500" y="3429000"/>
          <p14:tracePt t="78562" x="4368800" y="3390900"/>
          <p14:tracePt t="78563" x="4368800" y="3367088"/>
          <p14:tracePt t="78564" x="4368800" y="3354388"/>
          <p14:tracePt t="78566" x="4356100" y="3316288"/>
          <p14:tracePt t="78567" x="4343400" y="3290888"/>
          <p14:tracePt t="78567" x="4330700" y="3278188"/>
          <p14:tracePt t="78568" x="4318000" y="3241675"/>
          <p14:tracePt t="78569" x="4305300" y="3216275"/>
          <p14:tracePt t="78570" x="4294188" y="3203575"/>
          <p14:tracePt t="78571" x="4281488" y="3178175"/>
          <p14:tracePt t="78572" x="4256088" y="3154363"/>
          <p14:tracePt t="78573" x="4256088" y="3128963"/>
          <p14:tracePt t="78574" x="4243388" y="3116263"/>
          <p14:tracePt t="78575" x="4217988" y="3090863"/>
          <p14:tracePt t="78576" x="4205288" y="3078163"/>
          <p14:tracePt t="78577" x="4181475" y="3054350"/>
          <p14:tracePt t="78578" x="4168775" y="3041650"/>
          <p14:tracePt t="78579" x="4143375" y="3016250"/>
          <p14:tracePt t="78580" x="4117975" y="3003550"/>
          <p14:tracePt t="78581" x="4105275" y="2990850"/>
          <p14:tracePt t="78582" x="4081463" y="2978150"/>
          <p14:tracePt t="78585" x="4043363" y="2941638"/>
          <p14:tracePt t="78585" x="4017963" y="2941638"/>
          <p14:tracePt t="78586" x="3992563" y="2916238"/>
          <p14:tracePt t="78587" x="3968750" y="2903538"/>
          <p14:tracePt t="78588" x="3943350" y="2890838"/>
          <p14:tracePt t="78589" x="3917950" y="2878138"/>
          <p14:tracePt t="78590" x="3879850" y="2865438"/>
          <p14:tracePt t="78591" x="3867150" y="2865438"/>
          <p14:tracePt t="78592" x="3843338" y="2852738"/>
          <p14:tracePt t="78593" x="3817938" y="2840038"/>
          <p14:tracePt t="78594" x="3792538" y="2828925"/>
          <p14:tracePt t="78595" x="3756025" y="2828925"/>
          <p14:tracePt t="78597" x="3730625" y="2816225"/>
          <p14:tracePt t="78597" x="3692525" y="2816225"/>
          <p14:tracePt t="78599" x="3667125" y="2803525"/>
          <p14:tracePt t="78599" x="3643313" y="2790825"/>
          <p14:tracePt t="78601" x="3579813" y="2790825"/>
          <p14:tracePt t="78602" x="3554413" y="2790825"/>
          <p14:tracePt t="78603" x="3530600" y="2790825"/>
          <p14:tracePt t="78604" x="3492500" y="2778125"/>
          <p14:tracePt t="78605" x="3467100" y="2778125"/>
          <p14:tracePt t="78606" x="3429000" y="2778125"/>
          <p14:tracePt t="78607" x="3392488" y="2778125"/>
          <p14:tracePt t="78608" x="3367088" y="2778125"/>
          <p14:tracePt t="78609" x="3328988" y="2778125"/>
          <p14:tracePt t="78610" x="3305175" y="2778125"/>
          <p14:tracePt t="78611" x="3279775" y="2778125"/>
          <p14:tracePt t="78612" x="3241675" y="2778125"/>
          <p14:tracePt t="78613" x="3205163" y="2778125"/>
          <p14:tracePt t="78614" x="3179763" y="2778125"/>
          <p14:tracePt t="78615" x="3141663" y="2778125"/>
          <p14:tracePt t="78617" x="3116263" y="2778125"/>
          <p14:tracePt t="78617" x="3079750" y="2790825"/>
          <p14:tracePt t="78618" x="3054350" y="2790825"/>
          <p14:tracePt t="78619" x="3016250" y="2790825"/>
          <p14:tracePt t="78620" x="2992438" y="2803525"/>
          <p14:tracePt t="78621" x="2954338" y="2816225"/>
          <p14:tracePt t="78622" x="2928938" y="2828925"/>
          <p14:tracePt t="78623" x="2890838" y="2840038"/>
          <p14:tracePt t="78625" x="2867025" y="2852738"/>
          <p14:tracePt t="78625" x="2828925" y="2865438"/>
          <p14:tracePt t="78626" x="2790825" y="2878138"/>
          <p14:tracePt t="78627" x="2767013" y="2903538"/>
          <p14:tracePt t="78628" x="2754313" y="2903538"/>
          <p14:tracePt t="78629" x="2716213" y="2928938"/>
          <p14:tracePt t="78630" x="2678113" y="2941638"/>
          <p14:tracePt t="78631" x="2654300" y="2965450"/>
          <p14:tracePt t="78633" x="2590800" y="3016250"/>
          <p14:tracePt t="78634" x="2565400" y="3028950"/>
          <p14:tracePt t="78635" x="2528888" y="3054350"/>
          <p14:tracePt t="78636" x="2503488" y="3078163"/>
          <p14:tracePt t="78637" x="2490788" y="3103563"/>
          <p14:tracePt t="78638" x="2452688" y="3128963"/>
          <p14:tracePt t="78639" x="2428875" y="3154363"/>
          <p14:tracePt t="78640" x="2390775" y="3178175"/>
          <p14:tracePt t="78641" x="2378075" y="3203575"/>
          <p14:tracePt t="78642" x="2339975" y="3241675"/>
          <p14:tracePt t="78643" x="2316163" y="3278188"/>
          <p14:tracePt t="78644" x="2290763" y="3303588"/>
          <p14:tracePt t="78645" x="2265363" y="3341688"/>
          <p14:tracePt t="78647" x="2228850" y="3378200"/>
          <p14:tracePt t="78648" x="2228850" y="3390900"/>
          <p14:tracePt t="78648" x="2190750" y="3429000"/>
          <p14:tracePt t="78650" x="2165350" y="3467100"/>
          <p14:tracePt t="78650" x="2152650" y="3503613"/>
          <p14:tracePt t="78651" x="2116138" y="3541713"/>
          <p14:tracePt t="78652" x="2103438" y="3579813"/>
          <p14:tracePt t="78653" x="2078038" y="3616325"/>
          <p14:tracePt t="78654" x="2052638" y="3654425"/>
          <p14:tracePt t="78655" x="2039938" y="3703638"/>
          <p14:tracePt t="78656" x="2027238" y="3729038"/>
          <p14:tracePt t="78657" x="2003425" y="3767138"/>
          <p14:tracePt t="78658" x="1990725" y="3803650"/>
          <p14:tracePt t="78659" x="1965325" y="3854450"/>
          <p14:tracePt t="78660" x="1952625" y="3892550"/>
          <p14:tracePt t="78661" x="1927225" y="3929063"/>
          <p14:tracePt t="78662" x="1927225" y="3979863"/>
          <p14:tracePt t="78663" x="1903413" y="4017963"/>
          <p14:tracePt t="78665" x="1890713" y="4054475"/>
          <p14:tracePt t="78665" x="1878013" y="4105275"/>
          <p14:tracePt t="78667" x="1865313" y="4129088"/>
          <p14:tracePt t="78668" x="1852613" y="4167188"/>
          <p14:tracePt t="78668" x="1852613" y="4205288"/>
          <p14:tracePt t="78669" x="1839913" y="4254500"/>
          <p14:tracePt t="78670" x="1827213" y="4292600"/>
          <p14:tracePt t="78671" x="1827213" y="4330700"/>
          <p14:tracePt t="78672" x="1814513" y="4367213"/>
          <p14:tracePt t="78673" x="1814513" y="4405313"/>
          <p14:tracePt t="78674" x="1814513" y="4430713"/>
          <p14:tracePt t="78675" x="1801813" y="4467225"/>
          <p14:tracePt t="78676" x="1801813" y="4505325"/>
          <p14:tracePt t="78677" x="1801813" y="4543425"/>
          <p14:tracePt t="78678" x="1801813" y="4567238"/>
          <p14:tracePt t="78679" x="1801813" y="4605338"/>
          <p14:tracePt t="78680" x="1801813" y="4630738"/>
          <p14:tracePt t="78681" x="1801813" y="4667250"/>
          <p14:tracePt t="78682" x="1801813" y="4705350"/>
          <p14:tracePt t="78684" x="1801813" y="4718050"/>
          <p14:tracePt t="78684" x="1801813" y="4743450"/>
          <p14:tracePt t="78685" x="1801813" y="4779963"/>
          <p14:tracePt t="78686" x="1801813" y="4805363"/>
          <p14:tracePt t="78687" x="1801813" y="4830763"/>
          <p14:tracePt t="78688" x="1814513" y="4856163"/>
          <p14:tracePt t="78689" x="1814513" y="4892675"/>
          <p14:tracePt t="78690" x="1814513" y="4918075"/>
          <p14:tracePt t="78691" x="1827213" y="4930775"/>
          <p14:tracePt t="78692" x="1839913" y="4956175"/>
          <p14:tracePt t="78693" x="1852613" y="4968875"/>
          <p14:tracePt t="78694" x="1852613" y="4992688"/>
          <p14:tracePt t="78695" x="1865313" y="5018088"/>
          <p14:tracePt t="78696" x="1878013" y="5043488"/>
          <p14:tracePt t="78697" x="1890713" y="5043488"/>
          <p14:tracePt t="78698" x="1903413" y="5068888"/>
          <p14:tracePt t="78699" x="1927225" y="5081588"/>
          <p14:tracePt t="78700" x="1927225" y="5105400"/>
          <p14:tracePt t="78701" x="1952625" y="5118100"/>
          <p14:tracePt t="78702" x="1965325" y="5118100"/>
          <p14:tracePt t="78703" x="1978025" y="5143500"/>
          <p14:tracePt t="78704" x="1990725" y="5156200"/>
          <p14:tracePt t="78705" x="2003425" y="5156200"/>
          <p14:tracePt t="78706" x="2027238" y="5168900"/>
          <p14:tracePt t="78707" x="2039938" y="5181600"/>
          <p14:tracePt t="78708" x="2065338" y="5181600"/>
          <p14:tracePt t="78709" x="2078038" y="5194300"/>
          <p14:tracePt t="78710" x="2103438" y="5194300"/>
          <p14:tracePt t="78711" x="2116138" y="5194300"/>
          <p14:tracePt t="78712" x="2139950" y="5205413"/>
          <p14:tracePt t="78713" x="2152650" y="5205413"/>
          <p14:tracePt t="78715" x="2190750" y="5205413"/>
          <p14:tracePt t="78716" x="2203450" y="5218113"/>
          <p14:tracePt t="78717" x="2228850" y="5218113"/>
          <p14:tracePt t="78717" x="2252663" y="5218113"/>
          <p14:tracePt t="78718" x="2278063" y="5218113"/>
          <p14:tracePt t="78719" x="2303463" y="5218113"/>
          <p14:tracePt t="78720" x="2316163" y="5218113"/>
          <p14:tracePt t="78721" x="2339975" y="5218113"/>
          <p14:tracePt t="78723" x="2378075" y="5218113"/>
          <p14:tracePt t="78723" x="2390775" y="5218113"/>
          <p14:tracePt t="78724" x="2416175" y="5218113"/>
          <p14:tracePt t="78725" x="2452688" y="5218113"/>
          <p14:tracePt t="78726" x="2478088" y="5218113"/>
          <p14:tracePt t="78728" x="2503488" y="5218113"/>
          <p14:tracePt t="78728" x="2528888" y="5205413"/>
          <p14:tracePt t="78729" x="2554288" y="5205413"/>
          <p14:tracePt t="78730" x="2578100" y="5194300"/>
          <p14:tracePt t="78731" x="2603500" y="5194300"/>
          <p14:tracePt t="78732" x="2628900" y="5194300"/>
          <p14:tracePt t="78733" x="2654300" y="5181600"/>
          <p14:tracePt t="78734" x="2690813" y="5168900"/>
          <p14:tracePt t="78735" x="2716213" y="5156200"/>
          <p14:tracePt t="78736" x="2754313" y="5143500"/>
          <p14:tracePt t="78737" x="2767013" y="5130800"/>
          <p14:tracePt t="78738" x="2803525" y="5118100"/>
          <p14:tracePt t="78739" x="2828925" y="5118100"/>
          <p14:tracePt t="78740" x="2854325" y="5092700"/>
          <p14:tracePt t="78741" x="2879725" y="5081588"/>
          <p14:tracePt t="78742" x="2903538" y="5068888"/>
          <p14:tracePt t="78743" x="2941638" y="5043488"/>
          <p14:tracePt t="78744" x="2967038" y="5030788"/>
          <p14:tracePt t="78745" x="2992438" y="5005388"/>
          <p14:tracePt t="78746" x="3016250" y="4992688"/>
          <p14:tracePt t="78747" x="3041650" y="4968875"/>
          <p14:tracePt t="78749" x="3054350" y="4968875"/>
          <p14:tracePt t="78750" x="3092450" y="4930775"/>
          <p14:tracePt t="78750" x="3116263" y="4918075"/>
          <p14:tracePt t="78751" x="3128963" y="4892675"/>
          <p14:tracePt t="78752" x="3167063" y="4868863"/>
          <p14:tracePt t="78753" x="3179763" y="4856163"/>
          <p14:tracePt t="78754" x="3205163" y="4818063"/>
          <p14:tracePt t="78755" x="3228975" y="4792663"/>
          <p14:tracePt t="78756" x="3254375" y="4779963"/>
          <p14:tracePt t="78757" x="3267075" y="4756150"/>
          <p14:tracePt t="78758" x="3279775" y="4730750"/>
          <p14:tracePt t="78760" x="3317875" y="4705350"/>
          <p14:tracePt t="78760" x="3328988" y="4667250"/>
          <p14:tracePt t="78761" x="3354388" y="4643438"/>
          <p14:tracePt t="78763" x="3367088" y="4618038"/>
          <p14:tracePt t="78764" x="3392488" y="4592638"/>
          <p14:tracePt t="78764" x="3405188" y="4554538"/>
          <p14:tracePt t="78765" x="3417888" y="4518025"/>
          <p14:tracePt t="78767" x="3429000" y="4492625"/>
          <p14:tracePt t="78768" x="3441700" y="4479925"/>
          <p14:tracePt t="78768" x="3467100" y="4443413"/>
          <p14:tracePt t="78769" x="3467100" y="4405313"/>
          <p14:tracePt t="78770" x="3479800" y="4379913"/>
          <p14:tracePt t="78771" x="3505200" y="4354513"/>
          <p14:tracePt t="78772" x="3505200" y="4330700"/>
          <p14:tracePt t="78773" x="3517900" y="4292600"/>
          <p14:tracePt t="78774" x="3530600" y="4254500"/>
          <p14:tracePt t="78775" x="3541713" y="4230688"/>
          <p14:tracePt t="78776" x="3541713" y="4205288"/>
          <p14:tracePt t="78777" x="3554413" y="4179888"/>
          <p14:tracePt t="78778" x="3554413" y="4141788"/>
          <p14:tracePt t="78779" x="3567113" y="4105275"/>
          <p14:tracePt t="78781" x="3579813" y="4079875"/>
          <p14:tracePt t="78781" x="3579813" y="4054475"/>
          <p14:tracePt t="78784" x="3579813" y="3992563"/>
          <p14:tracePt t="78784" x="3579813" y="3954463"/>
          <p14:tracePt t="78785" x="3592513" y="3941763"/>
          <p14:tracePt t="78786" x="3592513" y="3916363"/>
          <p14:tracePt t="78787" x="3592513" y="3879850"/>
          <p14:tracePt t="78788" x="3592513" y="3854450"/>
          <p14:tracePt t="78789" x="3592513" y="3816350"/>
          <p14:tracePt t="78790" x="3592513" y="3792538"/>
          <p14:tracePt t="78791" x="3592513" y="3767138"/>
          <p14:tracePt t="78792" x="3592513" y="3741738"/>
          <p14:tracePt t="78793" x="3592513" y="3716338"/>
          <p14:tracePt t="78794" x="3592513" y="3692525"/>
          <p14:tracePt t="78795" x="3579813" y="3667125"/>
          <p14:tracePt t="78796" x="3579813" y="3641725"/>
          <p14:tracePt t="78797" x="3579813" y="3616325"/>
          <p14:tracePt t="78799" x="3567113" y="3590925"/>
          <p14:tracePt t="78799" x="3554413" y="3579813"/>
          <p14:tracePt t="78800" x="3554413" y="3541713"/>
          <p14:tracePt t="78801" x="3541713" y="3529013"/>
          <p14:tracePt t="78802" x="3530600" y="3503613"/>
          <p14:tracePt t="78803" x="3517900" y="3479800"/>
          <p14:tracePt t="78804" x="3505200" y="3467100"/>
          <p14:tracePt t="78805" x="3505200" y="3454400"/>
          <p14:tracePt t="78806" x="3492500" y="3429000"/>
          <p14:tracePt t="78807" x="3467100" y="3416300"/>
          <p14:tracePt t="78808" x="3467100" y="3390900"/>
          <p14:tracePt t="78809" x="3454400" y="3390900"/>
          <p14:tracePt t="78810" x="3429000" y="3367088"/>
          <p14:tracePt t="78811" x="3417888" y="3354388"/>
          <p14:tracePt t="78812" x="3405188" y="3341688"/>
          <p14:tracePt t="78814" x="3392488" y="3328988"/>
          <p14:tracePt t="78814" x="3379788" y="3316288"/>
          <p14:tracePt t="78816" x="3367088" y="3316288"/>
          <p14:tracePt t="78816" x="3354388" y="3303588"/>
          <p14:tracePt t="78817" x="3341688" y="3290888"/>
          <p14:tracePt t="78818" x="3317875" y="3278188"/>
          <p14:tracePt t="78819" x="3305175" y="3278188"/>
          <p14:tracePt t="78820" x="3292475" y="3267075"/>
          <p14:tracePt t="78821" x="3279775" y="3267075"/>
          <p14:tracePt t="78822" x="3267075" y="3254375"/>
          <p14:tracePt t="78823" x="3241675" y="3254375"/>
          <p14:tracePt t="78824" x="3241675" y="3241675"/>
          <p14:tracePt t="78825" x="3216275" y="3241675"/>
          <p14:tracePt t="78827" x="3205163" y="3241675"/>
          <p14:tracePt t="78827" x="3192463" y="3241675"/>
          <p14:tracePt t="78828" x="3167063" y="3241675"/>
          <p14:tracePt t="78829" x="3141663" y="3241675"/>
          <p14:tracePt t="78830" x="3128963" y="3228975"/>
          <p14:tracePt t="78832" x="3092450" y="3228975"/>
          <p14:tracePt t="78833" x="3079750" y="3228975"/>
          <p14:tracePt t="78834" x="3054350" y="3228975"/>
          <p14:tracePt t="78835" x="3041650" y="3228975"/>
          <p14:tracePt t="78836" x="3016250" y="3228975"/>
          <p14:tracePt t="78837" x="3003550" y="3228975"/>
          <p14:tracePt t="78838" x="2979738" y="3228975"/>
          <p14:tracePt t="78839" x="2967038" y="3228975"/>
          <p14:tracePt t="78840" x="2941638" y="3228975"/>
          <p14:tracePt t="78841" x="2928938" y="3228975"/>
          <p14:tracePt t="78842" x="2903538" y="3228975"/>
          <p14:tracePt t="78843" x="2879725" y="3241675"/>
          <p14:tracePt t="78844" x="2867025" y="3241675"/>
          <p14:tracePt t="78845" x="2841625" y="3241675"/>
          <p14:tracePt t="78847" x="2816225" y="3254375"/>
          <p14:tracePt t="78847" x="2790825" y="3254375"/>
          <p14:tracePt t="78848" x="2778125" y="3267075"/>
          <p14:tracePt t="78849" x="2754313" y="3278188"/>
          <p14:tracePt t="78850" x="2728913" y="3278188"/>
          <p14:tracePt t="78851" x="2716213" y="3290888"/>
          <p14:tracePt t="78852" x="2690813" y="3303588"/>
          <p14:tracePt t="78853" x="2667000" y="3316288"/>
          <p14:tracePt t="78854" x="2641600" y="3316288"/>
          <p14:tracePt t="78855" x="2616200" y="3328988"/>
          <p14:tracePt t="78856" x="2603500" y="3354388"/>
          <p14:tracePt t="78857" x="2578100" y="3354388"/>
          <p14:tracePt t="78858" x="2554288" y="3378200"/>
          <p14:tracePt t="78859" x="2528888" y="3390900"/>
          <p14:tracePt t="78860" x="2516188" y="3403600"/>
          <p14:tracePt t="78861" x="2490788" y="3416300"/>
          <p14:tracePt t="78862" x="2478088" y="3429000"/>
          <p14:tracePt t="78864" x="2452688" y="3467100"/>
          <p14:tracePt t="78865" x="2416175" y="3503613"/>
          <p14:tracePt t="78866" x="2390775" y="3516313"/>
          <p14:tracePt t="78867" x="2378075" y="3541713"/>
          <p14:tracePt t="78868" x="2352675" y="3554413"/>
          <p14:tracePt t="78869" x="2339975" y="3579813"/>
          <p14:tracePt t="78870" x="2316163" y="3603625"/>
          <p14:tracePt t="78871" x="2303463" y="3629025"/>
          <p14:tracePt t="78872" x="2278063" y="3654425"/>
          <p14:tracePt t="78873" x="2265363" y="3692525"/>
          <p14:tracePt t="78880" x="2152650" y="3879850"/>
          <p14:tracePt t="78882" x="2139950" y="3916363"/>
          <p14:tracePt t="78883" x="2116138" y="3941763"/>
          <p14:tracePt t="78884" x="2116138" y="3979863"/>
          <p14:tracePt t="78884" x="2103438" y="4005263"/>
          <p14:tracePt t="78885" x="2090738" y="4041775"/>
          <p14:tracePt t="78886" x="2078038" y="4067175"/>
          <p14:tracePt t="78887" x="2078038" y="4105275"/>
          <p14:tracePt t="78888" x="2065338" y="4129088"/>
          <p14:tracePt t="78889" x="2052638" y="4167188"/>
          <p14:tracePt t="78890" x="2039938" y="4205288"/>
          <p14:tracePt t="78891" x="2039938" y="4230688"/>
          <p14:tracePt t="78892" x="2039938" y="4267200"/>
          <p14:tracePt t="78893" x="2027238" y="4305300"/>
          <p14:tracePt t="78894" x="2014538" y="4330700"/>
          <p14:tracePt t="78895" x="2014538" y="4367213"/>
          <p14:tracePt t="78897" x="2014538" y="4392613"/>
          <p14:tracePt t="78897" x="2014538" y="4430713"/>
          <p14:tracePt t="78899" x="2003425" y="4492625"/>
          <p14:tracePt t="78900" x="2003425" y="4530725"/>
          <p14:tracePt t="78901" x="2003425" y="4554538"/>
          <p14:tracePt t="78902" x="2003425" y="4592638"/>
          <p14:tracePt t="78903" x="2003425" y="4630738"/>
          <p14:tracePt t="78904" x="2003425" y="4656138"/>
          <p14:tracePt t="78905" x="2003425" y="4667250"/>
          <p14:tracePt t="78906" x="2003425" y="4705350"/>
          <p14:tracePt t="78907" x="2003425" y="4743450"/>
          <p14:tracePt t="78908" x="2014538" y="4768850"/>
          <p14:tracePt t="78909" x="2027238" y="4792663"/>
          <p14:tracePt t="78910" x="2027238" y="4818063"/>
          <p14:tracePt t="78911" x="2039938" y="4843463"/>
          <p14:tracePt t="78912" x="2052638" y="4868863"/>
          <p14:tracePt t="78913" x="2065338" y="4892675"/>
          <p14:tracePt t="78914" x="2078038" y="4905375"/>
          <p14:tracePt t="78915" x="2078038" y="4930775"/>
          <p14:tracePt t="78916" x="2090738" y="4956175"/>
          <p14:tracePt t="78917" x="2116138" y="4968875"/>
          <p14:tracePt t="78918" x="2116138" y="4992688"/>
          <p14:tracePt t="78919" x="2139950" y="5005388"/>
          <p14:tracePt t="78920" x="2152650" y="5030788"/>
          <p14:tracePt t="78921" x="2165350" y="5043488"/>
          <p14:tracePt t="78922" x="2190750" y="5068888"/>
          <p14:tracePt t="78923" x="2203450" y="5081588"/>
          <p14:tracePt t="78924" x="2228850" y="5092700"/>
          <p14:tracePt t="78925" x="2239963" y="5105400"/>
          <p14:tracePt t="78926" x="2265363" y="5118100"/>
          <p14:tracePt t="78927" x="2278063" y="5130800"/>
          <p14:tracePt t="78928" x="2303463" y="5156200"/>
          <p14:tracePt t="78930" x="2328863" y="5156200"/>
          <p14:tracePt t="78931" x="2339975" y="5168900"/>
          <p14:tracePt t="78932" x="2390775" y="5194300"/>
          <p14:tracePt t="78933" x="2416175" y="5194300"/>
          <p14:tracePt t="78934" x="2428875" y="5205413"/>
          <p14:tracePt t="78935" x="2452688" y="5205413"/>
          <p14:tracePt t="78936" x="2490788" y="5218113"/>
          <p14:tracePt t="78937" x="2503488" y="5218113"/>
          <p14:tracePt t="78938" x="2528888" y="5230813"/>
          <p14:tracePt t="78939" x="2565400" y="5230813"/>
          <p14:tracePt t="78940" x="2590800" y="5230813"/>
          <p14:tracePt t="78941" x="2616200" y="5230813"/>
          <p14:tracePt t="78942" x="2641600" y="5230813"/>
          <p14:tracePt t="78943" x="2667000" y="5230813"/>
          <p14:tracePt t="78944" x="2690813" y="5243513"/>
          <p14:tracePt t="78945" x="2716213" y="5243513"/>
          <p14:tracePt t="78947" x="2754313" y="5243513"/>
          <p14:tracePt t="78948" x="2778125" y="5243513"/>
          <p14:tracePt t="78949" x="2803525" y="5243513"/>
          <p14:tracePt t="78949" x="2828925" y="5243513"/>
          <p14:tracePt t="78950" x="2867025" y="5243513"/>
          <p14:tracePt t="78951" x="2890838" y="5243513"/>
          <p14:tracePt t="78952" x="2916238" y="5243513"/>
          <p14:tracePt t="78953" x="2941638" y="5243513"/>
          <p14:tracePt t="78954" x="2979738" y="5243513"/>
          <p14:tracePt t="78955" x="3016250" y="5243513"/>
          <p14:tracePt t="78956" x="3041650" y="5243513"/>
          <p14:tracePt t="78957" x="3067050" y="5243513"/>
          <p14:tracePt t="78958" x="3092450" y="5230813"/>
          <p14:tracePt t="78959" x="3128963" y="5230813"/>
          <p14:tracePt t="78960" x="3154363" y="5230813"/>
          <p14:tracePt t="78961" x="3192463" y="5218113"/>
          <p14:tracePt t="78962" x="3205163" y="5205413"/>
          <p14:tracePt t="78963" x="3241675" y="5205413"/>
          <p14:tracePt t="78964" x="3279775" y="5194300"/>
          <p14:tracePt t="78965" x="3305175" y="5194300"/>
          <p14:tracePt t="78966" x="3328988" y="5181600"/>
          <p14:tracePt t="78967" x="3354388" y="5168900"/>
          <p14:tracePt t="78968" x="3392488" y="5156200"/>
          <p14:tracePt t="78969" x="3417888" y="5143500"/>
          <p14:tracePt t="78970" x="3429000" y="5130800"/>
          <p14:tracePt t="78971" x="3467100" y="5118100"/>
          <p14:tracePt t="78972" x="3492500" y="5118100"/>
          <p14:tracePt t="78973" x="3517900" y="5092700"/>
          <p14:tracePt t="78974" x="3541713" y="5081588"/>
          <p14:tracePt t="78975" x="3567113" y="5068888"/>
          <p14:tracePt t="78976" x="3592513" y="5043488"/>
          <p14:tracePt t="78977" x="3617913" y="5043488"/>
          <p14:tracePt t="78978" x="3643313" y="5018088"/>
          <p14:tracePt t="78979" x="3667125" y="5005388"/>
          <p14:tracePt t="78981" x="3692525" y="4981575"/>
          <p14:tracePt t="78981" x="3717925" y="4968875"/>
          <p14:tracePt t="78982" x="3743325" y="4956175"/>
          <p14:tracePt t="78983" x="3767138" y="4930775"/>
          <p14:tracePt t="78984" x="3792538" y="4905375"/>
          <p14:tracePt t="78985" x="3805238" y="4892675"/>
          <p14:tracePt t="78986" x="3843338" y="4856163"/>
          <p14:tracePt t="78987" x="3856038" y="4843463"/>
          <p14:tracePt t="78988" x="3879850" y="4818063"/>
          <p14:tracePt t="78989" x="3892550" y="4805363"/>
          <p14:tracePt t="78990" x="3917950" y="4779963"/>
          <p14:tracePt t="78991" x="3943350" y="4756150"/>
          <p14:tracePt t="78992" x="3956050" y="4730750"/>
          <p14:tracePt t="78993" x="3979863" y="4705350"/>
          <p14:tracePt t="78994" x="3992563" y="4679950"/>
          <p14:tracePt t="78995" x="4017963" y="4656138"/>
          <p14:tracePt t="78996" x="4030663" y="4630738"/>
          <p14:tracePt t="78998" x="4043363" y="4605338"/>
          <p14:tracePt t="78999" x="4068763" y="4592638"/>
          <p14:tracePt t="78999" x="4081463" y="4554538"/>
          <p14:tracePt t="79000" x="4092575" y="4530725"/>
          <p14:tracePt t="79001" x="4105275" y="4505325"/>
          <p14:tracePt t="79002" x="4117975" y="4479925"/>
          <p14:tracePt t="79003" x="4143375" y="4454525"/>
          <p14:tracePt t="79004" x="4143375" y="4430713"/>
          <p14:tracePt t="79005" x="4156075" y="4405313"/>
          <p14:tracePt t="79006" x="4168775" y="4367213"/>
          <p14:tracePt t="79007" x="4181475" y="4354513"/>
          <p14:tracePt t="79008" x="4181475" y="4330700"/>
          <p14:tracePt t="79009" x="4192588" y="4292600"/>
          <p14:tracePt t="79010" x="4205288" y="4279900"/>
          <p14:tracePt t="79011" x="4205288" y="4254500"/>
          <p14:tracePt t="79013" x="4217988" y="4230688"/>
          <p14:tracePt t="79013" x="4217988" y="4205288"/>
          <p14:tracePt t="79015" x="4217988" y="4141788"/>
          <p14:tracePt t="79017" x="4217988" y="4129088"/>
          <p14:tracePt t="79017" x="4217988" y="4105275"/>
          <p14:tracePt t="79018" x="4217988" y="4079875"/>
          <p14:tracePt t="79019" x="4217988" y="4054475"/>
          <p14:tracePt t="79020" x="4217988" y="4029075"/>
          <p14:tracePt t="79021" x="4217988" y="4005263"/>
          <p14:tracePt t="79022" x="4217988" y="3992563"/>
          <p14:tracePt t="79023" x="4217988" y="3954463"/>
          <p14:tracePt t="79024" x="4217988" y="3941763"/>
          <p14:tracePt t="79025" x="4217988" y="3916363"/>
          <p14:tracePt t="79027" x="4205288" y="3905250"/>
          <p14:tracePt t="79027" x="4205288" y="3879850"/>
          <p14:tracePt t="79028" x="4192588" y="3854450"/>
          <p14:tracePt t="79029" x="4181475" y="3841750"/>
          <p14:tracePt t="79031" x="4168775" y="3803650"/>
          <p14:tracePt t="79032" x="4143375" y="3792538"/>
          <p14:tracePt t="79033" x="4143375" y="3767138"/>
          <p14:tracePt t="79034" x="4130675" y="3754438"/>
          <p14:tracePt t="79035" x="4117975" y="3729038"/>
          <p14:tracePt t="79036" x="4105275" y="3729038"/>
          <p14:tracePt t="79037" x="4105275" y="3703638"/>
          <p14:tracePt t="79038" x="4081463" y="3692525"/>
          <p14:tracePt t="79039" x="4068763" y="3679825"/>
          <p14:tracePt t="79040" x="4056063" y="3654425"/>
          <p14:tracePt t="79041" x="4043363" y="3654425"/>
          <p14:tracePt t="79042" x="4030663" y="3641725"/>
          <p14:tracePt t="79043" x="4017963" y="3616325"/>
          <p14:tracePt t="79044" x="3992563" y="3616325"/>
          <p14:tracePt t="79046" x="3992563" y="3603625"/>
          <p14:tracePt t="79046" x="3968750" y="3590925"/>
          <p14:tracePt t="79047" x="3956050" y="3579813"/>
          <p14:tracePt t="79048" x="3943350" y="3567113"/>
          <p14:tracePt t="79049" x="3917950" y="3554413"/>
          <p14:tracePt t="79050" x="3905250" y="3541713"/>
          <p14:tracePt t="79051" x="3879850" y="3541713"/>
          <p14:tracePt t="79052" x="3867150" y="3516313"/>
          <p14:tracePt t="79053" x="3843338" y="3516313"/>
          <p14:tracePt t="79054" x="3843338" y="3503613"/>
          <p14:tracePt t="79055" x="3805238" y="3490913"/>
          <p14:tracePt t="79056" x="3792538" y="3479800"/>
          <p14:tracePt t="79058" x="3767138" y="3467100"/>
          <p14:tracePt t="79058" x="3756025" y="3467100"/>
          <p14:tracePt t="79059" x="3730625" y="3467100"/>
          <p14:tracePt t="79060" x="3705225" y="3454400"/>
          <p14:tracePt t="79061" x="3692525" y="3441700"/>
          <p14:tracePt t="79062" x="3667125" y="3429000"/>
          <p14:tracePt t="79064" x="3643313" y="3429000"/>
          <p14:tracePt t="79064" x="3617913" y="3416300"/>
          <p14:tracePt t="79065" x="3592513" y="3403600"/>
          <p14:tracePt t="79066" x="3567113" y="3403600"/>
          <p14:tracePt t="79067" x="3541713" y="3390900"/>
          <p14:tracePt t="79068" x="3517900" y="3390900"/>
          <p14:tracePt t="79069" x="3492500" y="3378200"/>
          <p14:tracePt t="79070" x="3467100" y="3367088"/>
          <p14:tracePt t="79071" x="3441700" y="3367088"/>
          <p14:tracePt t="79072" x="3417888" y="3354388"/>
          <p14:tracePt t="79073" x="3392488" y="3354388"/>
          <p14:tracePt t="79074" x="3354388" y="3354388"/>
          <p14:tracePt t="79075" x="3317875" y="3354388"/>
          <p14:tracePt t="79076" x="3292475" y="3341688"/>
          <p14:tracePt t="79077" x="3267075" y="3328988"/>
          <p14:tracePt t="79079" x="3241675" y="3328988"/>
          <p14:tracePt t="79079" x="3205163" y="3328988"/>
          <p14:tracePt t="79081" x="3179763" y="3316288"/>
          <p14:tracePt t="79081" x="3154363" y="3316288"/>
          <p14:tracePt t="79082" x="3116263" y="3316288"/>
          <p14:tracePt t="79083" x="3092450" y="3316288"/>
          <p14:tracePt t="79084" x="3054350" y="3316288"/>
          <p14:tracePt t="79085" x="3016250" y="3316288"/>
          <p14:tracePt t="79086" x="2992438" y="3316288"/>
          <p14:tracePt t="79087" x="2967038" y="3316288"/>
          <p14:tracePt t="79088" x="2928938" y="3316288"/>
          <p14:tracePt t="79089" x="2903538" y="3316288"/>
          <p14:tracePt t="79090" x="2867025" y="3316288"/>
          <p14:tracePt t="79091" x="2841625" y="3316288"/>
          <p14:tracePt t="79092" x="2816225" y="3316288"/>
          <p14:tracePt t="79093" x="2778125" y="3316288"/>
          <p14:tracePt t="79094" x="2754313" y="3316288"/>
          <p14:tracePt t="79095" x="2716213" y="3316288"/>
          <p14:tracePt t="79097" x="2678113" y="3316288"/>
          <p14:tracePt t="79097" x="2654300" y="3316288"/>
          <p14:tracePt t="79098" x="2628900" y="3316288"/>
          <p14:tracePt t="79099" x="2603500" y="3328988"/>
          <p14:tracePt t="79100" x="2565400" y="3328988"/>
          <p14:tracePt t="79101" x="2541588" y="3341688"/>
          <p14:tracePt t="79102" x="2516188" y="3354388"/>
          <p14:tracePt t="79103" x="2490788" y="3354388"/>
          <p14:tracePt t="79104" x="2452688" y="3367088"/>
          <p14:tracePt t="79105" x="2416175" y="3378200"/>
          <p14:tracePt t="79106" x="2390775" y="3390900"/>
          <p14:tracePt t="79107" x="2365375" y="3403600"/>
          <p14:tracePt t="79108" x="2339975" y="3416300"/>
          <p14:tracePt t="79109" x="2316163" y="3429000"/>
          <p14:tracePt t="79110" x="2290763" y="3441700"/>
          <p14:tracePt t="79112" x="2265363" y="3454400"/>
          <p14:tracePt t="79112" x="2228850" y="3467100"/>
          <p14:tracePt t="79115" x="2190750" y="3503613"/>
          <p14:tracePt t="79115" x="2152650" y="3529013"/>
          <p14:tracePt t="79116" x="2127250" y="3541713"/>
          <p14:tracePt t="79117" x="2116138" y="3567113"/>
          <p14:tracePt t="79118" x="2078038" y="3579813"/>
          <p14:tracePt t="79119" x="2052638" y="3616325"/>
          <p14:tracePt t="79121" x="2039938" y="3629025"/>
          <p14:tracePt t="79121" x="2003425" y="3654425"/>
          <p14:tracePt t="79122" x="1978025" y="3679825"/>
          <p14:tracePt t="79124" x="1965325" y="3703638"/>
          <p14:tracePt t="79124" x="1927225" y="3729038"/>
          <p14:tracePt t="79126" x="1914525" y="3767138"/>
          <p14:tracePt t="79126" x="1890713" y="3779838"/>
          <p14:tracePt t="79127" x="1865313" y="3803650"/>
          <p14:tracePt t="79129" x="1852613" y="3841750"/>
          <p14:tracePt t="79129" x="1827213" y="3867150"/>
          <p14:tracePt t="79132" x="1778000" y="3929063"/>
          <p14:tracePt t="79132" x="1765300" y="3954463"/>
          <p14:tracePt t="79133" x="1739900" y="3992563"/>
          <p14:tracePt t="79134" x="1727200" y="4029075"/>
          <p14:tracePt t="79135" x="1701800" y="4054475"/>
          <p14:tracePt t="79136" x="1689100" y="4079875"/>
          <p14:tracePt t="79137" x="1665288" y="4117975"/>
          <p14:tracePt t="79138" x="1652588" y="4154488"/>
          <p14:tracePt t="79139" x="1639888" y="4179888"/>
          <p14:tracePt t="79140" x="1627188" y="4217988"/>
          <p14:tracePt t="79141" x="1601788" y="4254500"/>
          <p14:tracePt t="79142" x="1589088" y="4292600"/>
          <p14:tracePt t="79143" x="1577975" y="4330700"/>
          <p14:tracePt t="79144" x="1565275" y="4367213"/>
          <p14:tracePt t="79145" x="1552575" y="4392613"/>
          <p14:tracePt t="79148" x="1552575" y="4430713"/>
          <p14:tracePt t="79149" x="1514475" y="4492625"/>
          <p14:tracePt t="79149" x="1514475" y="4530725"/>
          <p14:tracePt t="79150" x="1501775" y="4567238"/>
          <p14:tracePt t="79151" x="1489075" y="4592638"/>
          <p14:tracePt t="79152" x="1489075" y="4630738"/>
          <p14:tracePt t="79153" x="1476375" y="4667250"/>
          <p14:tracePt t="79155" x="1476375" y="4705350"/>
          <p14:tracePt t="79155" x="1476375" y="4743450"/>
          <p14:tracePt t="79156" x="1465263" y="4768850"/>
          <p14:tracePt t="79157" x="1465263" y="4805363"/>
          <p14:tracePt t="79158" x="1465263" y="4843463"/>
          <p14:tracePt t="79159" x="1452563" y="4868863"/>
          <p14:tracePt t="79160" x="1452563" y="4905375"/>
          <p14:tracePt t="79162" x="1452563" y="4943475"/>
          <p14:tracePt t="79162" x="1452563" y="4968875"/>
          <p14:tracePt t="79164" x="1452563" y="5030788"/>
          <p14:tracePt t="79165" x="1452563" y="5068888"/>
          <p14:tracePt t="79166" x="1452563" y="5092700"/>
          <p14:tracePt t="79167" x="1452563" y="5130800"/>
          <p14:tracePt t="79168" x="1452563" y="5156200"/>
          <p14:tracePt t="79169" x="1452563" y="5194300"/>
          <p14:tracePt t="79170" x="1465263" y="5230813"/>
          <p14:tracePt t="79171" x="1476375" y="5256213"/>
          <p14:tracePt t="79172" x="1476375" y="5281613"/>
          <p14:tracePt t="79173" x="1476375" y="5305425"/>
          <p14:tracePt t="79174" x="1501775" y="5330825"/>
          <p14:tracePt t="79175" x="1514475" y="5368925"/>
          <p14:tracePt t="79176" x="1514475" y="5381625"/>
          <p14:tracePt t="79177" x="1527175" y="5418138"/>
          <p14:tracePt t="79178" x="1539875" y="5456238"/>
          <p14:tracePt t="79179" x="1552575" y="5468938"/>
          <p14:tracePt t="79180" x="1565275" y="5494338"/>
          <p14:tracePt t="79181" x="1589088" y="5530850"/>
          <p14:tracePt t="79182" x="1601788" y="5543550"/>
          <p14:tracePt t="79183" x="1614488" y="5568950"/>
          <p14:tracePt t="79184" x="1627188" y="5607050"/>
          <p14:tracePt t="79185" x="1652588" y="5619750"/>
          <p14:tracePt t="79186" x="1665288" y="5643563"/>
          <p14:tracePt t="79187" x="1689100" y="5668963"/>
          <p14:tracePt t="79188" x="1701800" y="5694363"/>
          <p14:tracePt t="79189" x="1739900" y="5719763"/>
          <p14:tracePt t="79190" x="1752600" y="5743575"/>
          <p14:tracePt t="79191" x="1778000" y="5756275"/>
          <p14:tracePt t="79192" x="1801813" y="5781675"/>
          <p14:tracePt t="79193" x="1814513" y="5794375"/>
          <p14:tracePt t="79194" x="1852613" y="5819775"/>
          <p14:tracePt t="79195" x="1865313" y="5832475"/>
          <p14:tracePt t="79197" x="1890713" y="5868988"/>
          <p14:tracePt t="79198" x="1927225" y="5868988"/>
          <p14:tracePt t="79198" x="1965325" y="5894388"/>
          <p14:tracePt t="79199" x="1990725" y="5907088"/>
          <p14:tracePt t="79200" x="2003425" y="5932488"/>
          <p14:tracePt t="79201" x="2039938" y="5945188"/>
          <p14:tracePt t="79202" x="2078038" y="5956300"/>
          <p14:tracePt t="79203" x="2103438" y="5981700"/>
          <p14:tracePt t="79204" x="2139950" y="5981700"/>
          <p14:tracePt t="79205" x="2178050" y="6007100"/>
          <p14:tracePt t="79206" x="2203450" y="6019800"/>
          <p14:tracePt t="79207" x="2239963" y="6019800"/>
          <p14:tracePt t="79208" x="2278063" y="6032500"/>
          <p14:tracePt t="79209" x="2316163" y="6056313"/>
          <p14:tracePt t="79210" x="2339975" y="6056313"/>
          <p14:tracePt t="79211" x="2378075" y="6056313"/>
          <p14:tracePt t="79212" x="2428875" y="6069013"/>
          <p14:tracePt t="79215" x="2503488" y="6094413"/>
          <p14:tracePt t="79215" x="2541588" y="6094413"/>
          <p14:tracePt t="79216" x="2590800" y="6107113"/>
          <p14:tracePt t="79217" x="2628900" y="6107113"/>
          <p14:tracePt t="79218" x="2678113" y="6119813"/>
          <p14:tracePt t="79219" x="2716213" y="6119813"/>
          <p14:tracePt t="79220" x="2741613" y="6132513"/>
          <p14:tracePt t="79221" x="2790825" y="6132513"/>
          <p14:tracePt t="79222" x="2828925" y="6132513"/>
          <p14:tracePt t="79223" x="2867025" y="6132513"/>
          <p14:tracePt t="79224" x="2916238" y="6132513"/>
          <p14:tracePt t="79225" x="2954338" y="6145213"/>
          <p14:tracePt t="79226" x="3003550" y="6145213"/>
          <p14:tracePt t="79227" x="3054350" y="6145213"/>
          <p14:tracePt t="79228" x="3079750" y="6145213"/>
          <p14:tracePt t="79230" x="3128963" y="6145213"/>
          <p14:tracePt t="79230" x="3167063" y="6145213"/>
          <p14:tracePt t="79231" x="3205163" y="6145213"/>
          <p14:tracePt t="79232" x="3241675" y="6145213"/>
          <p14:tracePt t="79233" x="3292475" y="6145213"/>
          <p14:tracePt t="79234" x="3341688" y="6145213"/>
          <p14:tracePt t="79235" x="3379788" y="6132513"/>
          <p14:tracePt t="79236" x="3429000" y="6132513"/>
          <p14:tracePt t="79237" x="3467100" y="6132513"/>
          <p14:tracePt t="79238" x="3492500" y="6119813"/>
          <p14:tracePt t="79239" x="3541713" y="6107113"/>
          <p14:tracePt t="79240" x="3579813" y="6094413"/>
          <p14:tracePt t="79241" x="3617913" y="6094413"/>
          <p14:tracePt t="79242" x="3654425" y="6081713"/>
          <p14:tracePt t="79243" x="3692525" y="6069013"/>
          <p14:tracePt t="79245" x="3730625" y="6056313"/>
          <p14:tracePt t="79246" x="3767138" y="6045200"/>
          <p14:tracePt t="79246" x="3805238" y="6019800"/>
          <p14:tracePt t="79247" x="3843338" y="6019800"/>
          <p14:tracePt t="79248" x="3879850" y="5994400"/>
          <p14:tracePt t="79249" x="3917950" y="5981700"/>
          <p14:tracePt t="79250" x="3956050" y="5956300"/>
          <p14:tracePt t="79251" x="3992563" y="5945188"/>
          <p14:tracePt t="79253" x="4030663" y="5919788"/>
          <p14:tracePt t="79254" x="4068763" y="5894388"/>
          <p14:tracePt t="79254" x="4105275" y="5868988"/>
          <p14:tracePt t="79255" x="4130675" y="5843588"/>
          <p14:tracePt t="79256" x="4156075" y="5832475"/>
          <p14:tracePt t="79257" x="4181475" y="5807075"/>
          <p14:tracePt t="79258" x="4217988" y="5781675"/>
          <p14:tracePt t="79259" x="4256088" y="5756275"/>
          <p14:tracePt t="79260" x="4294188" y="5719763"/>
          <p14:tracePt t="79261" x="4318000" y="5694363"/>
          <p14:tracePt t="79263" x="4343400" y="5668963"/>
          <p14:tracePt t="79264" x="4381500" y="5630863"/>
          <p14:tracePt t="79264" x="4406900" y="5607050"/>
          <p14:tracePt t="79265" x="4430713" y="5568950"/>
          <p14:tracePt t="79267" x="4456113" y="5543550"/>
          <p14:tracePt t="79267" x="4481513" y="5518150"/>
          <p14:tracePt t="79268" x="4518025" y="5481638"/>
          <p14:tracePt t="79269" x="4530725" y="5443538"/>
          <p14:tracePt t="79270" x="4556125" y="5407025"/>
          <p14:tracePt t="79271" x="4594225" y="5381625"/>
          <p14:tracePt t="79272" x="4606925" y="5343525"/>
          <p14:tracePt t="79273" x="4630738" y="5305425"/>
          <p14:tracePt t="79274" x="4643438" y="5268913"/>
          <p14:tracePt t="79275" x="4668838" y="5230813"/>
          <p14:tracePt t="79276" x="4694238" y="5194300"/>
          <p14:tracePt t="79278" x="4706938" y="5156200"/>
          <p14:tracePt t="79279" x="4732338" y="5118100"/>
          <p14:tracePt t="79280" x="4743450" y="5081588"/>
          <p14:tracePt t="79281" x="4768850" y="5043488"/>
          <p14:tracePt t="79282" x="4781550" y="5005388"/>
          <p14:tracePt t="79282" x="4794250" y="4968875"/>
          <p14:tracePt t="79283" x="4806950" y="4930775"/>
          <p14:tracePt t="79284" x="4819650" y="4892675"/>
          <p14:tracePt t="79285" x="4832350" y="4856163"/>
          <p14:tracePt t="79286" x="4856163" y="4818063"/>
          <p14:tracePt t="79287" x="4856163" y="4779963"/>
          <p14:tracePt t="79288" x="4868863" y="4743450"/>
          <p14:tracePt t="79289" x="4881563" y="4705350"/>
          <p14:tracePt t="79290" x="4894263" y="4656138"/>
          <p14:tracePt t="79291" x="4894263" y="4618038"/>
          <p14:tracePt t="79292" x="4906963" y="4579938"/>
          <p14:tracePt t="79293" x="4919663" y="4554538"/>
          <p14:tracePt t="79294" x="4919663" y="4518025"/>
          <p14:tracePt t="79296" x="4932363" y="4479925"/>
          <p14:tracePt t="79297" x="4932363" y="4443413"/>
          <p14:tracePt t="79297" x="4932363" y="4405313"/>
          <p14:tracePt t="79298" x="4932363" y="4367213"/>
          <p14:tracePt t="79299" x="4932363" y="4330700"/>
          <p14:tracePt t="79300" x="4932363" y="4305300"/>
          <p14:tracePt t="79301" x="4932363" y="4267200"/>
          <p14:tracePt t="79302" x="4932363" y="4241800"/>
          <p14:tracePt t="79303" x="4932363" y="4217988"/>
          <p14:tracePt t="79304" x="4932363" y="4179888"/>
          <p14:tracePt t="79305" x="4932363" y="4141788"/>
          <p14:tracePt t="79306" x="4932363" y="4105275"/>
          <p14:tracePt t="79307" x="4932363" y="4079875"/>
          <p14:tracePt t="79308" x="4932363" y="4041775"/>
          <p14:tracePt t="79309" x="4932363" y="4017963"/>
          <p14:tracePt t="79311" x="4932363" y="3992563"/>
          <p14:tracePt t="79312" x="4919663" y="3954463"/>
          <p14:tracePt t="79313" x="4906963" y="3929063"/>
          <p14:tracePt t="79313" x="4906963" y="3905250"/>
          <p14:tracePt t="79314" x="4894263" y="3879850"/>
          <p14:tracePt t="79315" x="4894263" y="3841750"/>
          <p14:tracePt t="79316" x="4868863" y="3816350"/>
          <p14:tracePt t="79317" x="4868863" y="3803650"/>
          <p14:tracePt t="79318" x="4856163" y="3767138"/>
          <p14:tracePt t="79319" x="4843463" y="3741738"/>
          <p14:tracePt t="79320" x="4832350" y="3729038"/>
          <p14:tracePt t="79321" x="4819650" y="3692525"/>
          <p14:tracePt t="79322" x="4806950" y="3679825"/>
          <p14:tracePt t="79323" x="4794250" y="3654425"/>
          <p14:tracePt t="79324" x="4781550" y="3629025"/>
          <p14:tracePt t="79325" x="4768850" y="3603625"/>
          <p14:tracePt t="79326" x="4743450" y="3579813"/>
          <p14:tracePt t="79327" x="4743450" y="3554413"/>
          <p14:tracePt t="79329" x="4706938" y="3516313"/>
          <p14:tracePt t="79330" x="4694238" y="3503613"/>
          <p14:tracePt t="79331" x="4668838" y="3467100"/>
          <p14:tracePt t="79332" x="4668838" y="3454400"/>
          <p14:tracePt t="79333" x="4643438" y="3429000"/>
          <p14:tracePt t="79334" x="4630738" y="3416300"/>
          <p14:tracePt t="79335" x="4606925" y="3390900"/>
          <p14:tracePt t="79336" x="4594225" y="3378200"/>
          <p14:tracePt t="79337" x="4568825" y="3354388"/>
          <p14:tracePt t="79338" x="4556125" y="3341688"/>
          <p14:tracePt t="79339" x="4530725" y="3328988"/>
          <p14:tracePt t="79340" x="4518025" y="3316288"/>
          <p14:tracePt t="79342" x="4494213" y="3290888"/>
          <p14:tracePt t="79342" x="4481513" y="3278188"/>
          <p14:tracePt t="79344" x="4456113" y="3267075"/>
          <p14:tracePt t="79345" x="4443413" y="3241675"/>
          <p14:tracePt t="79345" x="4418013" y="3228975"/>
          <p14:tracePt t="79347" x="4394200" y="3216275"/>
          <p14:tracePt t="79348" x="4368800" y="3203575"/>
          <p14:tracePt t="79348" x="4356100" y="3190875"/>
          <p14:tracePt t="79349" x="4330700" y="3165475"/>
          <p14:tracePt t="79350" x="4318000" y="3165475"/>
          <p14:tracePt t="79351" x="4294188" y="3154363"/>
          <p14:tracePt t="79353" x="4268788" y="3128963"/>
          <p14:tracePt t="79353" x="4243388" y="3128963"/>
          <p14:tracePt t="79354" x="4217988" y="3116263"/>
          <p14:tracePt t="79356" x="4205288" y="3090863"/>
          <p14:tracePt t="79356" x="4181475" y="3090863"/>
          <p14:tracePt t="79357" x="4156075" y="3078163"/>
          <p14:tracePt t="79358" x="4143375" y="3065463"/>
          <p14:tracePt t="79360" x="4105275" y="3054350"/>
          <p14:tracePt t="79361" x="4092575" y="3054350"/>
          <p14:tracePt t="79361" x="4068763" y="3041650"/>
          <p14:tracePt t="79363" x="4043363" y="3041650"/>
          <p14:tracePt t="79364" x="4017963" y="3028950"/>
          <p14:tracePt t="79364" x="3992563" y="3028950"/>
          <p14:tracePt t="79365" x="3968750" y="3016250"/>
          <p14:tracePt t="79366" x="3943350" y="3016250"/>
          <p14:tracePt t="79367" x="3917950" y="3016250"/>
          <p14:tracePt t="79368" x="3892550" y="3016250"/>
          <p14:tracePt t="79369" x="3879850" y="3003550"/>
          <p14:tracePt t="79370" x="3843338" y="3003550"/>
          <p14:tracePt t="79371" x="3817938" y="3003550"/>
          <p14:tracePt t="79372" x="3792538" y="3003550"/>
          <p14:tracePt t="79373" x="3767138" y="3003550"/>
          <p14:tracePt t="79374" x="3743325" y="3003550"/>
          <p14:tracePt t="79375" x="3717925" y="3003550"/>
          <p14:tracePt t="79376" x="3692525" y="3003550"/>
          <p14:tracePt t="79377" x="3667125" y="3003550"/>
          <p14:tracePt t="79379" x="3643313" y="3003550"/>
          <p14:tracePt t="79379" x="3617913" y="3003550"/>
          <p14:tracePt t="79380" x="3579813" y="3003550"/>
          <p14:tracePt t="79381" x="3554413" y="3003550"/>
          <p14:tracePt t="79382" x="3530600" y="3016250"/>
          <p14:tracePt t="79383" x="3505200" y="3016250"/>
          <p14:tracePt t="79384" x="3479800" y="3016250"/>
          <p14:tracePt t="79385" x="3454400" y="3028950"/>
          <p14:tracePt t="79386" x="3429000" y="3041650"/>
          <p14:tracePt t="79387" x="3392488" y="3054350"/>
          <p14:tracePt t="79388" x="3367088" y="3054350"/>
          <p14:tracePt t="79389" x="3328988" y="3065463"/>
          <p14:tracePt t="79390" x="3317875" y="3078163"/>
          <p14:tracePt t="79391" x="3279775" y="3090863"/>
          <p14:tracePt t="79392" x="3254375" y="3103563"/>
          <p14:tracePt t="79393" x="3228975" y="3128963"/>
          <p14:tracePt t="79395" x="3179763" y="3154363"/>
          <p14:tracePt t="79396" x="3154363" y="3165475"/>
          <p14:tracePt t="79397" x="3128963" y="3190875"/>
          <p14:tracePt t="79398" x="3092450" y="3203575"/>
          <p14:tracePt t="79399" x="3067050" y="3228975"/>
          <p14:tracePt t="79400" x="3041650" y="3241675"/>
          <p14:tracePt t="79401" x="3016250" y="3278188"/>
          <p14:tracePt t="79403" x="2979738" y="3290888"/>
          <p14:tracePt t="79404" x="2967038" y="3316288"/>
          <p14:tracePt t="79404" x="2941638" y="3341688"/>
          <p14:tracePt t="79405" x="2916238" y="3367088"/>
          <p14:tracePt t="79406" x="2890838" y="3390900"/>
          <p14:tracePt t="79407" x="2867025" y="3416300"/>
          <p14:tracePt t="79408" x="2841625" y="3441700"/>
          <p14:tracePt t="79409" x="2828925" y="3467100"/>
          <p14:tracePt t="79410" x="2790825" y="3503613"/>
          <p14:tracePt t="79412" x="2778125" y="3529013"/>
          <p14:tracePt t="79413" x="2754313" y="3554413"/>
          <p14:tracePt t="79413" x="2741613" y="3579813"/>
          <p14:tracePt t="79414" x="2716213" y="3616325"/>
          <p14:tracePt t="79415" x="2703513" y="3654425"/>
          <p14:tracePt t="79416" x="2678113" y="3679825"/>
          <p14:tracePt t="79417" x="2654300" y="3716338"/>
          <p14:tracePt t="79418" x="2641600" y="3741738"/>
          <p14:tracePt t="79419" x="2616200" y="3779838"/>
          <p14:tracePt t="79421" x="2603500" y="3803650"/>
          <p14:tracePt t="79421" x="2590800" y="3841750"/>
          <p14:tracePt t="79422" x="2578100" y="3867150"/>
          <p14:tracePt t="79423" x="2565400" y="3905250"/>
          <p14:tracePt t="79424" x="2554288" y="3941763"/>
          <p14:tracePt t="79425" x="2528888" y="3967163"/>
          <p14:tracePt t="79427" x="2528888" y="4005263"/>
          <p14:tracePt t="79427" x="2516188" y="4041775"/>
          <p14:tracePt t="79429" x="2503488" y="4067175"/>
          <p14:tracePt t="79429" x="2490788" y="4105275"/>
          <p14:tracePt t="79430" x="2478088" y="4141788"/>
          <p14:tracePt t="79431" x="2478088" y="4167188"/>
          <p14:tracePt t="79432" x="2465388" y="4205288"/>
          <p14:tracePt t="79433" x="2452688" y="4241800"/>
          <p14:tracePt t="79434" x="2452688" y="4267200"/>
          <p14:tracePt t="79435" x="2441575" y="4305300"/>
          <p14:tracePt t="79436" x="2441575" y="4330700"/>
          <p14:tracePt t="79437" x="2428875" y="4367213"/>
          <p14:tracePt t="79438" x="2428875" y="4405313"/>
          <p14:tracePt t="79439" x="2428875" y="4443413"/>
          <p14:tracePt t="79440" x="2416175" y="4467225"/>
          <p14:tracePt t="79441" x="2416175" y="4492625"/>
          <p14:tracePt t="79442" x="2416175" y="4530725"/>
          <p14:tracePt t="79443" x="2416175" y="4554538"/>
          <p14:tracePt t="79445" x="2416175" y="4592638"/>
          <p14:tracePt t="79446" x="2416175" y="4630738"/>
          <p14:tracePt t="79446" x="2416175" y="4656138"/>
          <p14:tracePt t="79447" x="2416175" y="4692650"/>
          <p14:tracePt t="79448" x="2416175" y="4718050"/>
          <p14:tracePt t="79449" x="2416175" y="4743450"/>
          <p14:tracePt t="79450" x="2416175" y="4768850"/>
          <p14:tracePt t="79451" x="2416175" y="4792663"/>
          <p14:tracePt t="79452" x="2428875" y="4818063"/>
          <p14:tracePt t="79453" x="2428875" y="4856163"/>
          <p14:tracePt t="79454" x="2441575" y="4879975"/>
          <p14:tracePt t="79455" x="2452688" y="4905375"/>
          <p14:tracePt t="79456" x="2452688" y="4930775"/>
          <p14:tracePt t="79457" x="2452688" y="4956175"/>
          <p14:tracePt t="79458" x="2465388" y="4968875"/>
          <p14:tracePt t="79460" x="2478088" y="5005388"/>
          <p14:tracePt t="79460" x="2490788" y="5018088"/>
          <p14:tracePt t="79461" x="2490788" y="5043488"/>
          <p14:tracePt t="79462" x="2516188" y="5068888"/>
          <p14:tracePt t="79463" x="2528888" y="5081588"/>
          <p14:tracePt t="79464" x="2541588" y="5105400"/>
          <p14:tracePt t="79465" x="2554288" y="5118100"/>
          <p14:tracePt t="79466" x="2565400" y="5143500"/>
          <p14:tracePt t="79467" x="2578100" y="5156200"/>
          <p14:tracePt t="79468" x="2590800" y="5181600"/>
          <p14:tracePt t="79469" x="2603500" y="5194300"/>
          <p14:tracePt t="79470" x="2628900" y="5205413"/>
          <p14:tracePt t="79471" x="2641600" y="5230813"/>
          <p14:tracePt t="79472" x="2667000" y="5243513"/>
          <p14:tracePt t="79473" x="2678113" y="5256213"/>
          <p14:tracePt t="79474" x="2690813" y="5268913"/>
          <p14:tracePt t="79475" x="2716213" y="5281613"/>
          <p14:tracePt t="79476" x="2728913" y="5294313"/>
          <p14:tracePt t="79478" x="2767013" y="5305425"/>
          <p14:tracePt t="79480" x="2790825" y="5330825"/>
          <p14:tracePt t="79480" x="2816225" y="5343525"/>
          <p14:tracePt t="79481" x="2828925" y="5343525"/>
          <p14:tracePt t="79482" x="2854325" y="5343525"/>
          <p14:tracePt t="79483" x="2879725" y="5356225"/>
          <p14:tracePt t="79484" x="2903538" y="5368925"/>
          <p14:tracePt t="79485" x="2916238" y="5368925"/>
          <p14:tracePt t="79486" x="2941638" y="5381625"/>
          <p14:tracePt t="79487" x="2967038" y="5381625"/>
          <p14:tracePt t="79488" x="2979738" y="5381625"/>
          <p14:tracePt t="79489" x="3016250" y="5381625"/>
          <p14:tracePt t="79490" x="3028950" y="5381625"/>
          <p14:tracePt t="79491" x="3054350" y="5381625"/>
          <p14:tracePt t="79493" x="3092450" y="5381625"/>
          <p14:tracePt t="79494" x="3103563" y="5381625"/>
          <p14:tracePt t="79494" x="3128963" y="5381625"/>
          <p14:tracePt t="79496" x="3154363" y="5381625"/>
          <p14:tracePt t="79496" x="3179763" y="5381625"/>
          <p14:tracePt t="79497" x="3205163" y="5381625"/>
          <p14:tracePt t="79498" x="3228975" y="5381625"/>
          <p14:tracePt t="79499" x="3254375" y="5381625"/>
          <p14:tracePt t="79500" x="3279775" y="5368925"/>
          <p14:tracePt t="79501" x="3317875" y="5368925"/>
          <p14:tracePt t="79502" x="3341688" y="5356225"/>
          <p14:tracePt t="79503" x="3354388" y="5343525"/>
          <p14:tracePt t="79504" x="3392488" y="5343525"/>
          <p14:tracePt t="79505" x="3417888" y="5318125"/>
          <p14:tracePt t="79506" x="3441700" y="5305425"/>
          <p14:tracePt t="79507" x="3467100" y="5305425"/>
          <p14:tracePt t="79508" x="3492500" y="5281613"/>
          <p14:tracePt t="79510" x="3517900" y="5268913"/>
          <p14:tracePt t="79510" x="3541713" y="5256213"/>
          <p14:tracePt t="79511" x="3567113" y="5230813"/>
          <p14:tracePt t="79512" x="3579813" y="5230813"/>
          <p14:tracePt t="79513" x="3617913" y="5205413"/>
          <p14:tracePt t="79514" x="3643313" y="5194300"/>
          <p14:tracePt t="79515" x="3654425" y="5168900"/>
          <p14:tracePt t="79516" x="3692525" y="5156200"/>
          <p14:tracePt t="79517" x="3705225" y="5118100"/>
          <p14:tracePt t="79518" x="3730625" y="5105400"/>
          <p14:tracePt t="79519" x="3756025" y="5081588"/>
          <p14:tracePt t="79520" x="3767138" y="5056188"/>
          <p14:tracePt t="79521" x="3792538" y="5043488"/>
          <p14:tracePt t="79522" x="3805238" y="5018088"/>
          <p14:tracePt t="79523" x="3817938" y="5005388"/>
          <p14:tracePt t="79524" x="3843338" y="4968875"/>
          <p14:tracePt t="79525" x="3843338" y="4943475"/>
          <p14:tracePt t="79526" x="3867150" y="4930775"/>
          <p14:tracePt t="79528" x="3879850" y="4892675"/>
          <p14:tracePt t="79528" x="3879850" y="4868863"/>
          <p14:tracePt t="79529" x="3905250" y="4843463"/>
          <p14:tracePt t="79530" x="3917950" y="4818063"/>
          <p14:tracePt t="79531" x="3917950" y="4805363"/>
          <p14:tracePt t="79532" x="3917950" y="4779963"/>
          <p14:tracePt t="79533" x="3930650" y="4743450"/>
          <p14:tracePt t="79534" x="3930650" y="4718050"/>
          <p14:tracePt t="79535" x="3943350" y="4692650"/>
          <p14:tracePt t="79536" x="3943350" y="4667250"/>
          <p14:tracePt t="79537" x="3956050" y="4643438"/>
          <p14:tracePt t="79538" x="3956050" y="4618038"/>
          <p14:tracePt t="79539" x="3956050" y="4592638"/>
          <p14:tracePt t="79540" x="3956050" y="4567238"/>
          <p14:tracePt t="79541" x="3956050" y="4543425"/>
          <p14:tracePt t="79543" x="3956050" y="4518025"/>
          <p14:tracePt t="79543" x="3956050" y="4479925"/>
          <p14:tracePt t="79546" x="3956050" y="4430713"/>
          <p14:tracePt t="79547" x="3956050" y="4405313"/>
          <p14:tracePt t="79547" x="3956050" y="4379913"/>
          <p14:tracePt t="79548" x="3956050" y="4354513"/>
          <p14:tracePt t="79549" x="3956050" y="4330700"/>
          <p14:tracePt t="79550" x="3943350" y="4305300"/>
          <p14:tracePt t="79551" x="3943350" y="4279900"/>
          <p14:tracePt t="79552" x="3930650" y="4254500"/>
          <p14:tracePt t="79553" x="3930650" y="4217988"/>
          <p14:tracePt t="79554" x="3917950" y="4192588"/>
          <p14:tracePt t="79555" x="3917950" y="4179888"/>
          <p14:tracePt t="79556" x="3917950" y="4141788"/>
          <p14:tracePt t="79557" x="3905250" y="4117975"/>
          <p14:tracePt t="79558" x="3905250" y="4105275"/>
          <p14:tracePt t="79559" x="3892550" y="4079875"/>
          <p14:tracePt t="79561" x="3892550" y="4067175"/>
          <p14:tracePt t="79561" x="3892550" y="4041775"/>
          <p14:tracePt t="79562" x="3879850" y="4017963"/>
          <p14:tracePt t="79563" x="3879850" y="3992563"/>
          <p14:tracePt t="79564" x="3879850" y="3979863"/>
          <p14:tracePt t="79565" x="3879850" y="3954463"/>
          <p14:tracePt t="79566" x="3867150" y="3941763"/>
          <p14:tracePt t="79567" x="3867150" y="3916363"/>
          <p14:tracePt t="79568" x="3856038" y="3905250"/>
          <p14:tracePt t="79569" x="3856038" y="3879850"/>
          <p14:tracePt t="79570" x="3843338" y="3879850"/>
          <p14:tracePt t="79571" x="3843338" y="3854450"/>
          <p14:tracePt t="79572" x="3843338" y="3841750"/>
          <p14:tracePt t="79573" x="3843338" y="3816350"/>
          <p14:tracePt t="79575" x="3843338" y="3803650"/>
          <p14:tracePt t="79575" x="3830638" y="3792538"/>
          <p14:tracePt t="79576" x="3830638" y="3767138"/>
          <p14:tracePt t="79578" x="3817938" y="3767138"/>
          <p14:tracePt t="79578" x="3817938" y="3754438"/>
          <p14:tracePt t="79579" x="3805238" y="3741738"/>
          <p14:tracePt t="79580" x="3805238" y="3729038"/>
          <p14:tracePt t="79581" x="3805238" y="3716338"/>
          <p14:tracePt t="79582" x="3805238" y="3692525"/>
          <p14:tracePt t="79583" x="3792538" y="3692525"/>
          <p14:tracePt t="79584" x="3792538" y="3679825"/>
          <p14:tracePt t="79585" x="3779838" y="3667125"/>
          <p14:tracePt t="79586" x="3779838" y="3654425"/>
          <p14:tracePt t="79587" x="3767138" y="3654425"/>
          <p14:tracePt t="79588" x="3767138" y="3641725"/>
          <p14:tracePt t="79589" x="3767138" y="3629025"/>
          <p14:tracePt t="79591" x="3756025" y="3616325"/>
          <p14:tracePt t="79591" x="3743325" y="3616325"/>
          <p14:tracePt t="79592" x="3743325" y="3603625"/>
          <p14:tracePt t="79593" x="3730625" y="3603625"/>
          <p14:tracePt t="79594" x="3730625" y="3590925"/>
          <p14:tracePt t="79595" x="3730625" y="3579813"/>
          <p14:tracePt t="79596" x="3717925" y="3579813"/>
          <p14:tracePt t="79598" x="3717925" y="3567113"/>
          <p14:tracePt t="79598" x="3705225" y="3567113"/>
          <p14:tracePt t="79599" x="3692525" y="3554413"/>
          <p14:tracePt t="79602" x="3692525" y="3541713"/>
          <p14:tracePt t="79605" x="3667125" y="3541713"/>
          <p14:tracePt t="79606" x="3654425" y="3529013"/>
          <p14:tracePt t="79608" x="3654425" y="3516313"/>
          <p14:tracePt t="79608" x="3643313" y="3516313"/>
          <p14:tracePt t="79609" x="3630613" y="3503613"/>
          <p14:tracePt t="79612" x="3617913" y="3503613"/>
          <p14:tracePt t="79613" x="3617913" y="3490913"/>
          <p14:tracePt t="79614" x="3605213" y="3490913"/>
          <p14:tracePt t="79615" x="3592513" y="3490913"/>
          <p14:tracePt t="79616" x="3592513" y="3479800"/>
          <p14:tracePt t="79617" x="3579813" y="3479800"/>
          <p14:tracePt t="79618" x="3579813" y="3467100"/>
          <p14:tracePt t="79620" x="3567113" y="3467100"/>
          <p14:tracePt t="79622" x="3554413" y="3467100"/>
          <p14:tracePt t="79623" x="3541713" y="3467100"/>
          <p14:tracePt t="79624" x="3541713" y="3454400"/>
          <p14:tracePt t="79627" x="3530600" y="3441700"/>
          <p14:tracePt t="79629" x="3517900" y="3441700"/>
          <p14:tracePt t="79631" x="3505200" y="3441700"/>
          <p14:tracePt t="79632" x="3505200" y="3429000"/>
          <p14:tracePt t="79638" x="3492500" y="3429000"/>
          <p14:tracePt t="79643" x="3479800" y="3429000"/>
          <p14:tracePt t="79718" x="3479800" y="3416300"/>
          <p14:tracePt t="79720" x="3492500" y="3416300"/>
          <p14:tracePt t="79721" x="3505200" y="3416300"/>
          <p14:tracePt t="79722" x="3505200" y="3403600"/>
          <p14:tracePt t="79726" x="3517900" y="3403600"/>
          <p14:tracePt t="79726" x="3530600" y="3390900"/>
          <p14:tracePt t="79727" x="3541713" y="3390900"/>
          <p14:tracePt t="79729" x="3554413" y="3390900"/>
          <p14:tracePt t="79731" x="3567113" y="3378200"/>
          <p14:tracePt t="79731" x="3579813" y="3378200"/>
          <p14:tracePt t="79733" x="3592513" y="3367088"/>
          <p14:tracePt t="79734" x="3605213" y="3367088"/>
          <p14:tracePt t="79735" x="3617913" y="3367088"/>
          <p14:tracePt t="79736" x="3617913" y="3354388"/>
          <p14:tracePt t="79737" x="3643313" y="3354388"/>
          <p14:tracePt t="79738" x="3654425" y="3354388"/>
          <p14:tracePt t="79740" x="3667125" y="3341688"/>
          <p14:tracePt t="79742" x="3679825" y="3341688"/>
          <p14:tracePt t="79743" x="3692525" y="3341688"/>
          <p14:tracePt t="79743" x="3705225" y="3328988"/>
          <p14:tracePt t="79744" x="3717925" y="3328988"/>
          <p14:tracePt t="79745" x="3730625" y="3328988"/>
          <p14:tracePt t="79747" x="3743325" y="3316288"/>
          <p14:tracePt t="79748" x="3756025" y="3316288"/>
          <p14:tracePt t="79749" x="3767138" y="3316288"/>
          <p14:tracePt t="79751" x="3779838" y="3316288"/>
          <p14:tracePt t="79752" x="3792538" y="3316288"/>
          <p14:tracePt t="79753" x="3805238" y="3316288"/>
          <p14:tracePt t="79756" x="3817938" y="3316288"/>
          <p14:tracePt t="79757" x="3830638" y="3316288"/>
          <p14:tracePt t="79758" x="3843338" y="3316288"/>
          <p14:tracePt t="79763" x="3856038" y="3316288"/>
          <p14:tracePt t="79775" x="3843338" y="3316288"/>
          <p14:tracePt t="79980" x="3843338" y="3290888"/>
          <p14:tracePt t="79982" x="3843338" y="3278188"/>
          <p14:tracePt t="79983" x="3843338" y="3267075"/>
          <p14:tracePt t="79983" x="3830638" y="3254375"/>
          <p14:tracePt t="79984" x="3830638" y="3241675"/>
          <p14:tracePt t="79985" x="3830638" y="3228975"/>
          <p14:tracePt t="79986" x="3830638" y="3216275"/>
          <p14:tracePt t="79987" x="3817938" y="3203575"/>
          <p14:tracePt t="79989" x="3817938" y="3190875"/>
          <p14:tracePt t="79991" x="3805238" y="3178175"/>
          <p14:tracePt t="79991" x="3805238" y="3165475"/>
          <p14:tracePt t="79993" x="3805238" y="3154363"/>
          <p14:tracePt t="79994" x="3792538" y="3141663"/>
          <p14:tracePt t="79995" x="3779838" y="3128963"/>
          <p14:tracePt t="79996" x="3767138" y="3116263"/>
          <p14:tracePt t="79997" x="3767138" y="3103563"/>
          <p14:tracePt t="79998" x="3756025" y="3090863"/>
          <p14:tracePt t="79999" x="3743325" y="3078163"/>
          <p14:tracePt t="80000" x="3730625" y="3054350"/>
          <p14:tracePt t="80001" x="3730625" y="3041650"/>
          <p14:tracePt t="80002" x="3705225" y="3016250"/>
          <p14:tracePt t="80003" x="3692525" y="3003550"/>
          <p14:tracePt t="80004" x="3667125" y="2978150"/>
          <p14:tracePt t="80005" x="3654425" y="2965450"/>
          <p14:tracePt t="80006" x="3630613" y="2941638"/>
          <p14:tracePt t="80008" x="3617913" y="2928938"/>
          <p14:tracePt t="80009" x="3592513" y="2903538"/>
          <p14:tracePt t="80009" x="3567113" y="2878138"/>
          <p14:tracePt t="80010" x="3541713" y="2865438"/>
          <p14:tracePt t="80011" x="3530600" y="2840038"/>
          <p14:tracePt t="80012" x="3505200" y="2828925"/>
          <p14:tracePt t="80013" x="3479800" y="2803525"/>
          <p14:tracePt t="80014" x="3467100" y="2790825"/>
          <p14:tracePt t="80015" x="3441700" y="2765425"/>
          <p14:tracePt t="80016" x="3417888" y="2752725"/>
          <p14:tracePt t="80017" x="3392488" y="2728913"/>
          <p14:tracePt t="80018" x="3367088" y="2716213"/>
          <p14:tracePt t="80019" x="3354388" y="2703513"/>
          <p14:tracePt t="80021" x="3317875" y="2678113"/>
          <p14:tracePt t="80021" x="3305175" y="2665413"/>
          <p14:tracePt t="80022" x="3279775" y="2652713"/>
          <p14:tracePt t="80023" x="3254375" y="2640013"/>
          <p14:tracePt t="80024" x="3228975" y="2627313"/>
          <p14:tracePt t="80026" x="3205163" y="2603500"/>
          <p14:tracePt t="80026" x="3179763" y="2603500"/>
          <p14:tracePt t="80027" x="3167063" y="2578100"/>
          <p14:tracePt t="80028" x="3128963" y="2565400"/>
          <p14:tracePt t="80029" x="3116263" y="2565400"/>
          <p14:tracePt t="80030" x="3092450" y="2552700"/>
          <p14:tracePt t="80031" x="3067050" y="2540000"/>
          <p14:tracePt t="80032" x="3041650" y="2527300"/>
          <p14:tracePt t="80033" x="3016250" y="2527300"/>
          <p14:tracePt t="80034" x="2979738" y="2516188"/>
          <p14:tracePt t="80035" x="2954338" y="2516188"/>
          <p14:tracePt t="80036" x="2941638" y="2503488"/>
          <p14:tracePt t="80037" x="2903538" y="2503488"/>
          <p14:tracePt t="80038" x="2879725" y="2490788"/>
          <p14:tracePt t="80040" x="2854325" y="2490788"/>
          <p14:tracePt t="80040" x="2828925" y="2490788"/>
          <p14:tracePt t="80042" x="2790825" y="2490788"/>
          <p14:tracePt t="80043" x="2754313" y="2490788"/>
          <p14:tracePt t="80043" x="2728913" y="2490788"/>
          <p14:tracePt t="80044" x="2703513" y="2490788"/>
          <p14:tracePt t="80045" x="2678113" y="2490788"/>
          <p14:tracePt t="80046" x="2641600" y="2490788"/>
          <p14:tracePt t="80047" x="2603500" y="2490788"/>
          <p14:tracePt t="80048" x="2565400" y="2490788"/>
          <p14:tracePt t="80049" x="2541588" y="2490788"/>
          <p14:tracePt t="80050" x="2503488" y="2490788"/>
          <p14:tracePt t="80051" x="2478088" y="2490788"/>
          <p14:tracePt t="80052" x="2452688" y="2490788"/>
          <p14:tracePt t="80053" x="2416175" y="2490788"/>
          <p14:tracePt t="80054" x="2378075" y="2503488"/>
          <p14:tracePt t="80055" x="2339975" y="2516188"/>
          <p14:tracePt t="80056" x="2316163" y="2516188"/>
          <p14:tracePt t="80058" x="2278063" y="2527300"/>
          <p14:tracePt t="80058" x="2252663" y="2527300"/>
          <p14:tracePt t="80059" x="2216150" y="2540000"/>
          <p14:tracePt t="80060" x="2190750" y="2552700"/>
          <p14:tracePt t="80061" x="2152650" y="2565400"/>
          <p14:tracePt t="80062" x="2116138" y="2578100"/>
          <p14:tracePt t="80063" x="2078038" y="2590800"/>
          <p14:tracePt t="80064" x="2052638" y="2603500"/>
          <p14:tracePt t="80065" x="2027238" y="2616200"/>
          <p14:tracePt t="80066" x="1990725" y="2627313"/>
          <p14:tracePt t="80067" x="1965325" y="2640013"/>
          <p14:tracePt t="80068" x="1927225" y="2665413"/>
          <p14:tracePt t="80069" x="1890713" y="2678113"/>
          <p14:tracePt t="80070" x="1865313" y="2703513"/>
          <p14:tracePt t="80071" x="1839913" y="2716213"/>
          <p14:tracePt t="80072" x="1814513" y="2728913"/>
          <p14:tracePt t="80073" x="1778000" y="2752725"/>
          <p14:tracePt t="80075" x="1727200" y="2790825"/>
          <p14:tracePt t="80076" x="1701800" y="2828925"/>
          <p14:tracePt t="80077" x="1665288" y="2852738"/>
          <p14:tracePt t="80078" x="1639888" y="2865438"/>
          <p14:tracePt t="80079" x="1614488" y="2903538"/>
          <p14:tracePt t="80080" x="1589088" y="2928938"/>
          <p14:tracePt t="80081" x="1552575" y="2952750"/>
          <p14:tracePt t="80082" x="1527175" y="2978150"/>
          <p14:tracePt t="80083" x="1501775" y="3016250"/>
          <p14:tracePt t="80084" x="1476375" y="3041650"/>
          <p14:tracePt t="80085" x="1452563" y="3065463"/>
          <p14:tracePt t="80086" x="1427163" y="3103563"/>
          <p14:tracePt t="80087" x="1401763" y="3128963"/>
          <p14:tracePt t="80088" x="1376363" y="3165475"/>
          <p14:tracePt t="80090" x="1352550" y="3203575"/>
          <p14:tracePt t="80090" x="1327150" y="3228975"/>
          <p14:tracePt t="80092" x="1289050" y="3303588"/>
          <p14:tracePt t="80093" x="1263650" y="3341688"/>
          <p14:tracePt t="80094" x="1252538" y="3378200"/>
          <p14:tracePt t="80095" x="1227138" y="3403600"/>
          <p14:tracePt t="80096" x="1201738" y="3441700"/>
          <p14:tracePt t="80097" x="1176338" y="3479800"/>
          <p14:tracePt t="80098" x="1163638" y="3529013"/>
          <p14:tracePt t="80099" x="1150938" y="3567113"/>
          <p14:tracePt t="80100" x="1139825" y="3603625"/>
          <p14:tracePt t="80101" x="1114425" y="3641725"/>
          <p14:tracePt t="80102" x="1101725" y="3679825"/>
          <p14:tracePt t="80103" x="1089025" y="3729038"/>
          <p14:tracePt t="80104" x="1063625" y="3767138"/>
          <p14:tracePt t="80105" x="1063625" y="3803650"/>
          <p14:tracePt t="80106" x="1050925" y="3841750"/>
          <p14:tracePt t="80108" x="1027113" y="3879850"/>
          <p14:tracePt t="80108" x="1027113" y="3916363"/>
          <p14:tracePt t="80109" x="1014413" y="3967163"/>
          <p14:tracePt t="80110" x="1001713" y="3992563"/>
          <p14:tracePt t="80111" x="989013" y="4041775"/>
          <p14:tracePt t="80112" x="989013" y="4079875"/>
          <p14:tracePt t="80113" x="989013" y="4117975"/>
          <p14:tracePt t="80114" x="976313" y="4154488"/>
          <p14:tracePt t="80115" x="976313" y="4205288"/>
          <p14:tracePt t="80116" x="963613" y="4241800"/>
          <p14:tracePt t="80117" x="963613" y="4279900"/>
          <p14:tracePt t="80118" x="963613" y="4318000"/>
          <p14:tracePt t="80119" x="950913" y="4354513"/>
          <p14:tracePt t="80120" x="950913" y="4405313"/>
          <p14:tracePt t="80121" x="950913" y="4443413"/>
          <p14:tracePt t="80123" x="950913" y="4479925"/>
          <p14:tracePt t="80123" x="950913" y="4518025"/>
          <p14:tracePt t="80125" x="950913" y="4592638"/>
          <p14:tracePt t="80126" x="950913" y="4618038"/>
          <p14:tracePt t="80127" x="963613" y="4656138"/>
          <p14:tracePt t="80128" x="963613" y="4692650"/>
          <p14:tracePt t="80129" x="976313" y="4718050"/>
          <p14:tracePt t="80130" x="989013" y="4756150"/>
          <p14:tracePt t="80131" x="989013" y="4792663"/>
          <p14:tracePt t="80132" x="1001713" y="4818063"/>
          <p14:tracePt t="80133" x="1014413" y="4856163"/>
          <p14:tracePt t="80134" x="1027113" y="4892675"/>
          <p14:tracePt t="80135" x="1027113" y="4930775"/>
          <p14:tracePt t="80136" x="1050925" y="4956175"/>
          <p14:tracePt t="80137" x="1063625" y="4981575"/>
          <p14:tracePt t="80138" x="1063625" y="5005388"/>
          <p14:tracePt t="80139" x="1089025" y="5043488"/>
          <p14:tracePt t="80141" x="1101725" y="5068888"/>
          <p14:tracePt t="80141" x="1127125" y="5092700"/>
          <p14:tracePt t="80142" x="1139825" y="5118100"/>
          <p14:tracePt t="80143" x="1150938" y="5143500"/>
          <p14:tracePt t="80144" x="1176338" y="5168900"/>
          <p14:tracePt t="80145" x="1201738" y="5194300"/>
          <p14:tracePt t="80146" x="1214438" y="5205413"/>
          <p14:tracePt t="80147" x="1239838" y="5230813"/>
          <p14:tracePt t="80148" x="1252538" y="5256213"/>
          <p14:tracePt t="80149" x="1289050" y="5268913"/>
          <p14:tracePt t="80150" x="1301750" y="5294313"/>
          <p14:tracePt t="80151" x="1327150" y="5305425"/>
          <p14:tracePt t="80152" x="1363663" y="5318125"/>
          <p14:tracePt t="80153" x="1389063" y="5343525"/>
          <p14:tracePt t="80154" x="1401763" y="5343525"/>
          <p14:tracePt t="80156" x="1439863" y="5368925"/>
          <p14:tracePt t="80156" x="1465263" y="5381625"/>
          <p14:tracePt t="80158" x="1501775" y="5381625"/>
          <p14:tracePt t="80159" x="1527175" y="5394325"/>
          <p14:tracePt t="80159" x="1552575" y="5407025"/>
          <p14:tracePt t="80160" x="1589088" y="5418138"/>
          <p14:tracePt t="80161" x="1627188" y="5418138"/>
          <p14:tracePt t="80162" x="1652588" y="5430838"/>
          <p14:tracePt t="80163" x="1689100" y="5430838"/>
          <p14:tracePt t="80164" x="1714500" y="5443538"/>
          <p14:tracePt t="80166" x="1752600" y="5443538"/>
          <p14:tracePt t="80166" x="1790700" y="5456238"/>
          <p14:tracePt t="80167" x="1814513" y="5456238"/>
          <p14:tracePt t="80168" x="1852613" y="5456238"/>
          <p14:tracePt t="80169" x="1890713" y="5456238"/>
          <p14:tracePt t="80170" x="1927225" y="5456238"/>
          <p14:tracePt t="80171" x="1965325" y="5456238"/>
          <p14:tracePt t="80172" x="2003425" y="5456238"/>
          <p14:tracePt t="80175" x="2090738" y="5456238"/>
          <p14:tracePt t="80175" x="2127250" y="5456238"/>
          <p14:tracePt t="80176" x="2165350" y="5456238"/>
          <p14:tracePt t="80177" x="2203450" y="5456238"/>
          <p14:tracePt t="80178" x="2252663" y="5456238"/>
          <p14:tracePt t="80179" x="2290763" y="5443538"/>
          <p14:tracePt t="80180" x="2328863" y="5430838"/>
          <p14:tracePt t="80181" x="2378075" y="5418138"/>
          <p14:tracePt t="80182" x="2403475" y="5418138"/>
          <p14:tracePt t="80183" x="2452688" y="5407025"/>
          <p14:tracePt t="80184" x="2490788" y="5407025"/>
          <p14:tracePt t="80185" x="2528888" y="5394325"/>
          <p14:tracePt t="80186" x="2565400" y="5381625"/>
          <p14:tracePt t="80187" x="2603500" y="5368925"/>
          <p14:tracePt t="80189" x="2641600" y="5356225"/>
          <p14:tracePt t="80189" x="2690813" y="5343525"/>
          <p14:tracePt t="80191" x="2728913" y="5343525"/>
          <p14:tracePt t="80191" x="2767013" y="5318125"/>
          <p14:tracePt t="80192" x="2803525" y="5305425"/>
          <p14:tracePt t="80193" x="2841625" y="5305425"/>
          <p14:tracePt t="80194" x="2879725" y="5281613"/>
          <p14:tracePt t="80195" x="2916238" y="5268913"/>
          <p14:tracePt t="80196" x="2941638" y="5256213"/>
          <p14:tracePt t="80197" x="2979738" y="5230813"/>
          <p14:tracePt t="80198" x="3003550" y="5205413"/>
          <p14:tracePt t="80199" x="3028950" y="5194300"/>
          <p14:tracePt t="80200" x="3054350" y="5168900"/>
          <p14:tracePt t="80201" x="3092450" y="5143500"/>
          <p14:tracePt t="80202" x="3103563" y="5118100"/>
          <p14:tracePt t="80203" x="3128963" y="5092700"/>
          <p14:tracePt t="80204" x="3154363" y="5081588"/>
          <p14:tracePt t="80205" x="3167063" y="5043488"/>
          <p14:tracePt t="80208" x="3205163" y="5005388"/>
          <p14:tracePt t="80208" x="3241675" y="4968875"/>
          <p14:tracePt t="80209" x="3241675" y="4943475"/>
          <p14:tracePt t="80210" x="3267075" y="4918075"/>
          <p14:tracePt t="80211" x="3279775" y="4892675"/>
          <p14:tracePt t="80212" x="3292475" y="4868863"/>
          <p14:tracePt t="80213" x="3305175" y="4843463"/>
          <p14:tracePt t="80214" x="3317875" y="4818063"/>
          <p14:tracePt t="80215" x="3317875" y="4779963"/>
          <p14:tracePt t="80216" x="3328988" y="4768850"/>
          <p14:tracePt t="80217" x="3341688" y="4730750"/>
          <p14:tracePt t="80218" x="3354388" y="4705350"/>
          <p14:tracePt t="80219" x="3354388" y="4679950"/>
          <p14:tracePt t="80220" x="3354388" y="4656138"/>
          <p14:tracePt t="80222" x="3354388" y="4630738"/>
          <p14:tracePt t="80222" x="3354388" y="4592638"/>
          <p14:tracePt t="80223" x="3354388" y="4567238"/>
          <p14:tracePt t="80225" x="3354388" y="4543425"/>
          <p14:tracePt t="80225" x="3354388" y="4518025"/>
          <p14:tracePt t="80226" x="3354388" y="4479925"/>
          <p14:tracePt t="80227" x="3354388" y="4454525"/>
          <p14:tracePt t="80228" x="3354388" y="4430713"/>
          <p14:tracePt t="80229" x="3354388" y="4405313"/>
          <p14:tracePt t="80230" x="3354388" y="4367213"/>
          <p14:tracePt t="80231" x="3354388" y="4354513"/>
          <p14:tracePt t="80232" x="3341688" y="4330700"/>
          <p14:tracePt t="80233" x="3328988" y="4292600"/>
          <p14:tracePt t="80234" x="3317875" y="4267200"/>
          <p14:tracePt t="80235" x="3317875" y="4241800"/>
          <p14:tracePt t="80236" x="3305175" y="4217988"/>
          <p14:tracePt t="80237" x="3279775" y="4192588"/>
          <p14:tracePt t="80239" x="3279775" y="4179888"/>
          <p14:tracePt t="80240" x="3241675" y="4129088"/>
          <p14:tracePt t="80241" x="3228975" y="4105275"/>
          <p14:tracePt t="80242" x="3205163" y="4067175"/>
          <p14:tracePt t="80243" x="3192463" y="4054475"/>
          <p14:tracePt t="80244" x="3167063" y="4029075"/>
          <p14:tracePt t="80245" x="3154363" y="4005263"/>
          <p14:tracePt t="80246" x="3128963" y="3979863"/>
          <p14:tracePt t="80247" x="3103563" y="3954463"/>
          <p14:tracePt t="80248" x="3092450" y="3929063"/>
          <p14:tracePt t="80249" x="3054350" y="3916363"/>
          <p14:tracePt t="80250" x="3041650" y="3892550"/>
          <p14:tracePt t="80251" x="3016250" y="3879850"/>
          <p14:tracePt t="80252" x="2992438" y="3867150"/>
          <p14:tracePt t="80253" x="2967038" y="3841750"/>
          <p14:tracePt t="80254" x="2941638" y="3829050"/>
          <p14:tracePt t="80255" x="2903538" y="3803650"/>
          <p14:tracePt t="80257" x="2854325" y="3767138"/>
          <p14:tracePt t="80258" x="2828925" y="3767138"/>
          <p14:tracePt t="80259" x="2790825" y="3754438"/>
          <p14:tracePt t="80260" x="2754313" y="3729038"/>
          <p14:tracePt t="80261" x="2741613" y="3729038"/>
          <p14:tracePt t="80262" x="2716213" y="3703638"/>
          <p14:tracePt t="80263" x="2678113" y="3692525"/>
          <p14:tracePt t="80264" x="2654300" y="3692525"/>
          <p14:tracePt t="80265" x="2616200" y="3679825"/>
          <p14:tracePt t="80266" x="2590800" y="3679825"/>
          <p14:tracePt t="80267" x="2565400" y="3667125"/>
          <p14:tracePt t="80268" x="2528888" y="3654425"/>
          <p14:tracePt t="80269" x="2503488" y="3654425"/>
          <p14:tracePt t="80270" x="2465388" y="3654425"/>
          <p14:tracePt t="80272" x="2441575" y="3641725"/>
          <p14:tracePt t="80272" x="2416175" y="3641725"/>
          <p14:tracePt t="80275" x="2352675" y="3629025"/>
          <p14:tracePt t="80275" x="2316163" y="3616325"/>
          <p14:tracePt t="80276" x="2290763" y="3616325"/>
          <p14:tracePt t="80277" x="2265363" y="3616325"/>
          <p14:tracePt t="80278" x="2228850" y="3616325"/>
          <p14:tracePt t="80279" x="2216150" y="3616325"/>
          <p14:tracePt t="80280" x="2190750" y="3616325"/>
          <p14:tracePt t="80281" x="2152650" y="3616325"/>
          <p14:tracePt t="80282" x="2116138" y="3616325"/>
          <p14:tracePt t="80283" x="2090738" y="3616325"/>
          <p14:tracePt t="80284" x="2065338" y="3616325"/>
          <p14:tracePt t="80285" x="2039938" y="3616325"/>
          <p14:tracePt t="80286" x="2003425" y="3616325"/>
          <p14:tracePt t="80287" x="1990725" y="3629025"/>
          <p14:tracePt t="80288" x="1952625" y="3629025"/>
          <p14:tracePt t="80290" x="1927225" y="3641725"/>
          <p14:tracePt t="80290" x="1890713" y="3641725"/>
          <p14:tracePt t="80291" x="1865313" y="3654425"/>
          <p14:tracePt t="80292" x="1839913" y="3654425"/>
          <p14:tracePt t="80293" x="1814513" y="3667125"/>
          <p14:tracePt t="80294" x="1790700" y="3679825"/>
          <p14:tracePt t="80296" x="1765300" y="3692525"/>
          <p14:tracePt t="80296" x="1739900" y="3692525"/>
          <p14:tracePt t="80297" x="1701800" y="3716338"/>
          <p14:tracePt t="80298" x="1677988" y="3729038"/>
          <p14:tracePt t="80299" x="1652588" y="3729038"/>
          <p14:tracePt t="80300" x="1627188" y="3754438"/>
          <p14:tracePt t="80301" x="1601788" y="3767138"/>
          <p14:tracePt t="80302" x="1577975" y="3779838"/>
          <p14:tracePt t="80303" x="1552575" y="3803650"/>
          <p14:tracePt t="80304" x="1514475" y="3803650"/>
          <p14:tracePt t="80306" x="1489075" y="3829050"/>
          <p14:tracePt t="80307" x="1465263" y="3854450"/>
          <p14:tracePt t="80308" x="1439863" y="3879850"/>
          <p14:tracePt t="80308" x="1414463" y="3892550"/>
          <p14:tracePt t="80309" x="1389063" y="3916363"/>
          <p14:tracePt t="80310" x="1363663" y="3941763"/>
          <p14:tracePt t="80311" x="1339850" y="3967163"/>
          <p14:tracePt t="80312" x="1314450" y="3992563"/>
          <p14:tracePt t="80313" x="1289050" y="4029075"/>
          <p14:tracePt t="80314" x="1263650" y="4054475"/>
          <p14:tracePt t="80315" x="1252538" y="4092575"/>
          <p14:tracePt t="80316" x="1214438" y="4117975"/>
          <p14:tracePt t="80317" x="1201738" y="4141788"/>
          <p14:tracePt t="80318" x="1176338" y="4179888"/>
          <p14:tracePt t="80319" x="1163638" y="4217988"/>
          <p14:tracePt t="80320" x="1139825" y="4241800"/>
          <p14:tracePt t="80321" x="1127125" y="4279900"/>
          <p14:tracePt t="80322" x="1101725" y="4318000"/>
          <p14:tracePt t="80324" x="1089025" y="4354513"/>
          <p14:tracePt t="80324" x="1063625" y="4392613"/>
          <p14:tracePt t="80325" x="1050925" y="4430713"/>
          <p14:tracePt t="80326" x="1027113" y="4467225"/>
          <p14:tracePt t="80327" x="1027113" y="4492625"/>
          <p14:tracePt t="80328" x="1001713" y="4530725"/>
          <p14:tracePt t="80329" x="989013" y="4567238"/>
          <p14:tracePt t="80331" x="976313" y="4605338"/>
          <p14:tracePt t="80331" x="950913" y="4643438"/>
          <p14:tracePt t="80332" x="950913" y="4679950"/>
          <p14:tracePt t="80333" x="938213" y="4730750"/>
          <p14:tracePt t="80334" x="914400" y="4768850"/>
          <p14:tracePt t="80336" x="914400" y="4792663"/>
          <p14:tracePt t="80337" x="901700" y="4843463"/>
          <p14:tracePt t="80337" x="889000" y="4879975"/>
          <p14:tracePt t="80338" x="876300" y="4918075"/>
          <p14:tracePt t="80340" x="876300" y="4956175"/>
          <p14:tracePt t="80341" x="876300" y="4992688"/>
          <p14:tracePt t="80342" x="863600" y="5043488"/>
          <p14:tracePt t="80342" x="863600" y="5081588"/>
          <p14:tracePt t="80343" x="863600" y="5118100"/>
          <p14:tracePt t="80344" x="850900" y="5156200"/>
          <p14:tracePt t="80345" x="850900" y="5181600"/>
          <p14:tracePt t="80346" x="850900" y="5218113"/>
          <p14:tracePt t="80347" x="850900" y="5268913"/>
          <p14:tracePt t="80348" x="850900" y="5294313"/>
          <p14:tracePt t="80350" x="850900" y="5330825"/>
          <p14:tracePt t="80350" x="850900" y="5368925"/>
          <p14:tracePt t="80352" x="850900" y="5407025"/>
          <p14:tracePt t="80352" x="850900" y="5443538"/>
          <p14:tracePt t="80354" x="850900" y="5468938"/>
          <p14:tracePt t="80355" x="850900" y="5494338"/>
          <p14:tracePt t="80356" x="863600" y="5530850"/>
          <p14:tracePt t="80357" x="876300" y="5568950"/>
          <p14:tracePt t="80357" x="876300" y="5607050"/>
          <p14:tracePt t="80358" x="876300" y="5630863"/>
          <p14:tracePt t="80359" x="901700" y="5656263"/>
          <p14:tracePt t="80360" x="914400" y="5681663"/>
          <p14:tracePt t="80361" x="914400" y="5719763"/>
          <p14:tracePt t="80362" x="925513" y="5743575"/>
          <p14:tracePt t="80363" x="950913" y="5768975"/>
          <p14:tracePt t="80364" x="950913" y="5794375"/>
          <p14:tracePt t="80365" x="976313" y="5819775"/>
          <p14:tracePt t="80366" x="989013" y="5832475"/>
          <p14:tracePt t="80367" x="1014413" y="5868988"/>
          <p14:tracePt t="80368" x="1027113" y="5881688"/>
          <p14:tracePt t="80369" x="1050925" y="5907088"/>
          <p14:tracePt t="80371" x="1063625" y="5932488"/>
          <p14:tracePt t="80372" x="1089025" y="5945188"/>
          <p14:tracePt t="80373" x="1101725" y="5969000"/>
          <p14:tracePt t="80373" x="1139825" y="5981700"/>
          <p14:tracePt t="80374" x="1163638" y="5994400"/>
          <p14:tracePt t="80375" x="1189038" y="6019800"/>
          <p14:tracePt t="80376" x="1214438" y="6019800"/>
          <p14:tracePt t="80377" x="1252538" y="6045200"/>
          <p14:tracePt t="80378" x="1276350" y="6056313"/>
          <p14:tracePt t="80379" x="1301750" y="6069013"/>
          <p14:tracePt t="80380" x="1327150" y="6081713"/>
          <p14:tracePt t="80381" x="1363663" y="6094413"/>
          <p14:tracePt t="80382" x="1401763" y="6094413"/>
          <p14:tracePt t="80383" x="1439863" y="6107113"/>
          <p14:tracePt t="80384" x="1476375" y="6119813"/>
          <p14:tracePt t="80385" x="1501775" y="6132513"/>
          <p14:tracePt t="80386" x="1552575" y="6132513"/>
          <p14:tracePt t="80388" x="1589088" y="6145213"/>
          <p14:tracePt t="80388" x="1627188" y="6157913"/>
          <p14:tracePt t="80390" x="1652588" y="6157913"/>
          <p14:tracePt t="80391" x="1689100" y="6169025"/>
          <p14:tracePt t="80391" x="1727200" y="6169025"/>
          <p14:tracePt t="80392" x="1778000" y="6169025"/>
          <p14:tracePt t="80393" x="1814513" y="6181725"/>
          <p14:tracePt t="80394" x="1865313" y="6181725"/>
          <p14:tracePt t="80395" x="1914525" y="6181725"/>
          <p14:tracePt t="80396" x="1965325" y="6181725"/>
          <p14:tracePt t="80397" x="2003425" y="6181725"/>
          <p14:tracePt t="80398" x="2039938" y="6181725"/>
          <p14:tracePt t="80399" x="2090738" y="6181725"/>
          <p14:tracePt t="80400" x="2139950" y="6181725"/>
          <p14:tracePt t="80401" x="2190750" y="6181725"/>
          <p14:tracePt t="80402" x="2239963" y="6181725"/>
          <p14:tracePt t="80403" x="2290763" y="6181725"/>
          <p14:tracePt t="80404" x="2339975" y="6181725"/>
          <p14:tracePt t="80406" x="2390775" y="6181725"/>
          <p14:tracePt t="80406" x="2428875" y="6181725"/>
          <p14:tracePt t="80407" x="2490788" y="6181725"/>
          <p14:tracePt t="80408" x="2528888" y="6181725"/>
          <p14:tracePt t="80409" x="2578100" y="6169025"/>
          <p14:tracePt t="80410" x="2641600" y="6169025"/>
          <p14:tracePt t="80411" x="2690813" y="6169025"/>
          <p14:tracePt t="80412" x="2741613" y="6157913"/>
          <p14:tracePt t="80413" x="2790825" y="6145213"/>
          <p14:tracePt t="80414" x="2841625" y="6132513"/>
          <p14:tracePt t="80415" x="2879725" y="6132513"/>
          <p14:tracePt t="80416" x="2928938" y="6119813"/>
          <p14:tracePt t="80417" x="2979738" y="6094413"/>
          <p14:tracePt t="80418" x="3028950" y="6094413"/>
          <p14:tracePt t="80419" x="3079750" y="6081713"/>
          <p14:tracePt t="80420" x="3128963" y="6056313"/>
          <p14:tracePt t="80422" x="3167063" y="6056313"/>
          <p14:tracePt t="80423" x="3216275" y="6032500"/>
          <p14:tracePt t="80423" x="3267075" y="6019800"/>
          <p14:tracePt t="80424" x="3305175" y="6007100"/>
          <p14:tracePt t="80425" x="3354388" y="5981700"/>
          <p14:tracePt t="80426" x="3392488" y="5981700"/>
          <p14:tracePt t="80428" x="3441700" y="5956300"/>
          <p14:tracePt t="80428" x="3479800" y="5945188"/>
          <p14:tracePt t="80429" x="3530600" y="5919788"/>
          <p14:tracePt t="80431" x="3579813" y="5907088"/>
          <p14:tracePt t="80431" x="3617913" y="5881688"/>
          <p14:tracePt t="80433" x="3643313" y="5868988"/>
          <p14:tracePt t="80433" x="3679825" y="5843588"/>
          <p14:tracePt t="80434" x="3717925" y="5832475"/>
          <p14:tracePt t="80435" x="3756025" y="5807075"/>
          <p14:tracePt t="80436" x="3792538" y="5794375"/>
          <p14:tracePt t="80437" x="3830638" y="5768975"/>
          <p14:tracePt t="80440" x="3892550" y="5732463"/>
          <p14:tracePt t="80441" x="3930650" y="5719763"/>
          <p14:tracePt t="80441" x="3956050" y="5694363"/>
          <p14:tracePt t="80442" x="3979863" y="5681663"/>
          <p14:tracePt t="80443" x="4005263" y="5656263"/>
          <p14:tracePt t="80444" x="4030663" y="5630863"/>
          <p14:tracePt t="80445" x="4068763" y="5607050"/>
          <p14:tracePt t="80447" x="4092575" y="5594350"/>
          <p14:tracePt t="80448" x="4105275" y="5568950"/>
          <p14:tracePt t="80449" x="4143375" y="5543550"/>
          <p14:tracePt t="80449" x="4156075" y="5518150"/>
          <p14:tracePt t="80450" x="4181475" y="5494338"/>
          <p14:tracePt t="80451" x="4192588" y="5481638"/>
          <p14:tracePt t="80452" x="4217988" y="5456238"/>
          <p14:tracePt t="80454" x="4217988" y="5443538"/>
          <p14:tracePt t="80454" x="4243388" y="5418138"/>
          <p14:tracePt t="80455" x="4256088" y="5394325"/>
          <p14:tracePt t="80457" x="4268788" y="5368925"/>
          <p14:tracePt t="80457" x="4281488" y="5343525"/>
          <p14:tracePt t="80458" x="4294188" y="5330825"/>
          <p14:tracePt t="80459" x="4294188" y="5305425"/>
          <p14:tracePt t="80460" x="4305300" y="5294313"/>
          <p14:tracePt t="80461" x="4318000" y="5268913"/>
          <p14:tracePt t="80462" x="4330700" y="5243513"/>
          <p14:tracePt t="80463" x="4330700" y="5230813"/>
          <p14:tracePt t="80464" x="4330700" y="5205413"/>
          <p14:tracePt t="80465" x="4330700" y="5181600"/>
          <p14:tracePt t="80466" x="4343400" y="5156200"/>
          <p14:tracePt t="80467" x="4343400" y="5143500"/>
          <p14:tracePt t="80468" x="4343400" y="5118100"/>
          <p14:tracePt t="80469" x="4343400" y="5092700"/>
          <p14:tracePt t="80470" x="4343400" y="5081588"/>
          <p14:tracePt t="80471" x="4343400" y="5056188"/>
          <p14:tracePt t="80473" x="4343400" y="5018088"/>
          <p14:tracePt t="80474" x="4343400" y="5005388"/>
          <p14:tracePt t="80475" x="4343400" y="4981575"/>
          <p14:tracePt t="80476" x="4330700" y="4968875"/>
          <p14:tracePt t="80477" x="4330700" y="4943475"/>
          <p14:tracePt t="80478" x="4330700" y="4930775"/>
          <p14:tracePt t="80479" x="4318000" y="4918075"/>
          <p14:tracePt t="80480" x="4305300" y="4892675"/>
          <p14:tracePt t="80481" x="4294188" y="4868863"/>
          <p14:tracePt t="80482" x="4294188" y="4856163"/>
          <p14:tracePt t="80483" x="4281488" y="4830763"/>
          <p14:tracePt t="80484" x="4268788" y="4818063"/>
          <p14:tracePt t="80485" x="4256088" y="4792663"/>
          <p14:tracePt t="80487" x="4243388" y="4779963"/>
          <p14:tracePt t="80488" x="4217988" y="4768850"/>
          <p14:tracePt t="80489" x="4217988" y="4743450"/>
          <p14:tracePt t="80489" x="4192588" y="4730750"/>
          <p14:tracePt t="80490" x="4181475" y="4705350"/>
          <p14:tracePt t="80491" x="4168775" y="4692650"/>
          <p14:tracePt t="80492" x="4143375" y="4679950"/>
          <p14:tracePt t="80493" x="4130675" y="4667250"/>
          <p14:tracePt t="80494" x="4117975" y="4656138"/>
          <p14:tracePt t="80495" x="4105275" y="4630738"/>
          <p14:tracePt t="80496" x="4081463" y="4618038"/>
          <p14:tracePt t="80497" x="4056063" y="4605338"/>
          <p14:tracePt t="80498" x="4043363" y="4592638"/>
          <p14:tracePt t="80499" x="4017963" y="4579938"/>
          <p14:tracePt t="80500" x="3992563" y="4554538"/>
          <p14:tracePt t="80501" x="3979863" y="4543425"/>
          <p14:tracePt t="80502" x="3956050" y="4530725"/>
          <p14:tracePt t="80504" x="3943350" y="4518025"/>
          <p14:tracePt t="80504" x="3917950" y="4518025"/>
          <p14:tracePt t="80506" x="3905250" y="4505325"/>
          <p14:tracePt t="80507" x="3879850" y="4492625"/>
          <p14:tracePt t="80507" x="3856038" y="4479925"/>
          <p14:tracePt t="80508" x="3843338" y="4479925"/>
          <p14:tracePt t="80509" x="3817938" y="4479925"/>
          <p14:tracePt t="80510" x="3792538" y="4467225"/>
          <p14:tracePt t="80511" x="3767138" y="4467225"/>
          <p14:tracePt t="80512" x="3743325" y="4454525"/>
          <p14:tracePt t="80513" x="3730625" y="4454525"/>
          <p14:tracePt t="80514" x="3705225" y="4443413"/>
          <p14:tracePt t="80515" x="3679825" y="4443413"/>
          <p14:tracePt t="80516" x="3654425" y="4443413"/>
          <p14:tracePt t="80517" x="3643313" y="4443413"/>
          <p14:tracePt t="80518" x="3617913" y="4443413"/>
          <p14:tracePt t="80519" x="3592513" y="4443413"/>
          <p14:tracePt t="80520" x="3579813" y="4443413"/>
          <p14:tracePt t="80522" x="3541713" y="4443413"/>
          <p14:tracePt t="80523" x="3517900" y="4443413"/>
          <p14:tracePt t="80524" x="3492500" y="4443413"/>
          <p14:tracePt t="80525" x="3467100" y="4443413"/>
          <p14:tracePt t="80526" x="3454400" y="4443413"/>
          <p14:tracePt t="80527" x="3429000" y="4443413"/>
          <p14:tracePt t="80528" x="3405188" y="4443413"/>
          <p14:tracePt t="80529" x="3392488" y="4443413"/>
          <p14:tracePt t="80530" x="3379788" y="4454525"/>
          <p14:tracePt t="80531" x="3354388" y="4467225"/>
          <p14:tracePt t="80532" x="3328988" y="4479925"/>
          <p14:tracePt t="80533" x="3317875" y="4479925"/>
          <p14:tracePt t="80534" x="3292475" y="4492625"/>
          <p14:tracePt t="80535" x="3279775" y="4505325"/>
          <p14:tracePt t="80537" x="3241675" y="4518025"/>
          <p14:tracePt t="80537" x="3228975" y="4530725"/>
          <p14:tracePt t="80538" x="3205163" y="4543425"/>
          <p14:tracePt t="80539" x="3192463" y="4554538"/>
          <p14:tracePt t="80540" x="3167063" y="4567238"/>
          <p14:tracePt t="80541" x="3154363" y="4592638"/>
          <p14:tracePt t="80542" x="3128963" y="4605338"/>
          <p14:tracePt t="80543" x="3116263" y="4630738"/>
          <p14:tracePt t="80544" x="3092450" y="4656138"/>
          <p14:tracePt t="80545" x="3079750" y="4667250"/>
          <p14:tracePt t="80546" x="3054350" y="4705350"/>
          <p14:tracePt t="80547" x="3054350" y="4730750"/>
          <p14:tracePt t="80548" x="3041650" y="4743450"/>
          <p14:tracePt t="80549" x="3016250" y="4779963"/>
          <p14:tracePt t="80550" x="3003550" y="4805363"/>
          <p14:tracePt t="80551" x="2992438" y="4843463"/>
          <p14:tracePt t="80552" x="2979738" y="4868863"/>
          <p14:tracePt t="80553" x="2967038" y="4892675"/>
          <p14:tracePt t="80555" x="2941638" y="4930775"/>
          <p14:tracePt t="80556" x="2941638" y="4968875"/>
          <p14:tracePt t="80556" x="2916238" y="5005388"/>
          <p14:tracePt t="80557" x="2916238" y="5043488"/>
          <p14:tracePt t="80558" x="2903538" y="5081588"/>
          <p14:tracePt t="80559" x="2890838" y="5118100"/>
          <p14:tracePt t="80560" x="2879725" y="5156200"/>
          <p14:tracePt t="80561" x="2867025" y="5194300"/>
          <p14:tracePt t="80562" x="2867025" y="5230813"/>
          <p14:tracePt t="80563" x="2867025" y="5268913"/>
          <p14:tracePt t="80564" x="2854325" y="5305425"/>
          <p14:tracePt t="80565" x="2854325" y="5343525"/>
          <p14:tracePt t="80566" x="2854325" y="5381625"/>
          <p14:tracePt t="80567" x="2841625" y="5418138"/>
          <p14:tracePt t="80568" x="2841625" y="5456238"/>
          <p14:tracePt t="80570" x="2841625" y="5494338"/>
          <p14:tracePt t="80570" x="2841625" y="5543550"/>
          <p14:tracePt t="80572" x="2841625" y="5581650"/>
          <p14:tracePt t="80572" x="2841625" y="5619750"/>
          <p14:tracePt t="80573" x="2841625" y="5668963"/>
          <p14:tracePt t="80574" x="2841625" y="5694363"/>
          <p14:tracePt t="80575" x="2841625" y="5743575"/>
          <p14:tracePt t="80576" x="2841625" y="5781675"/>
          <p14:tracePt t="80577" x="2841625" y="5819775"/>
          <p14:tracePt t="80578" x="2841625" y="5856288"/>
          <p14:tracePt t="80579" x="2854325" y="5907088"/>
          <p14:tracePt t="80580" x="2867025" y="5945188"/>
          <p14:tracePt t="80581" x="2867025" y="5981700"/>
          <p14:tracePt t="80582" x="2879725" y="6019800"/>
          <p14:tracePt t="80583" x="2890838" y="6045200"/>
          <p14:tracePt t="80584" x="2903538" y="6081713"/>
          <p14:tracePt t="80585" x="2903538" y="6119813"/>
          <p14:tracePt t="80586" x="2928938" y="6157913"/>
          <p14:tracePt t="80588" x="2941638" y="6194425"/>
          <p14:tracePt t="80588" x="2954338" y="6232525"/>
          <p14:tracePt t="80589" x="2979738" y="6269038"/>
          <p14:tracePt t="80590" x="2992438" y="6307138"/>
          <p14:tracePt t="80591" x="3003550" y="6319838"/>
          <p14:tracePt t="80592" x="3016250" y="6357938"/>
          <p14:tracePt t="80593" x="3054350" y="6394450"/>
          <p14:tracePt t="80594" x="3067050" y="6432550"/>
          <p14:tracePt t="80595" x="3092450" y="6470650"/>
          <p14:tracePt t="80596" x="3103563" y="6494463"/>
          <p14:tracePt t="80597" x="3128963" y="6519863"/>
          <p14:tracePt t="80598" x="3167063" y="6557963"/>
          <p14:tracePt t="80599" x="3179763" y="6583363"/>
          <p14:tracePt t="80600" x="3205163" y="6607175"/>
          <p14:tracePt t="80601" x="3241675" y="6632575"/>
          <p14:tracePt t="80603" x="3267075" y="6657975"/>
          <p14:tracePt t="80603" x="3305175" y="6696075"/>
          <p14:tracePt t="80605" x="3328988" y="6707188"/>
          <p14:tracePt t="80606" x="3367088" y="6732588"/>
          <p14:tracePt t="80606" x="3405188" y="6770688"/>
          <p14:tracePt t="80607" x="3429000" y="6796088"/>
          <p14:tracePt t="80608" x="3467100" y="6807200"/>
          <p14:tracePt t="80609" x="3505200" y="6845300"/>
          <p14:tracePt t="80610" x="3541713" y="6845300"/>
          <p14:tracePt t="80699" x="8235950" y="6819900"/>
          <p14:tracePt t="80699" x="8274050" y="6807200"/>
          <p14:tracePt t="80700" x="8324850" y="6783388"/>
          <p14:tracePt t="80701" x="8374063" y="6770688"/>
          <p14:tracePt t="80703" x="8424863" y="6745288"/>
          <p14:tracePt t="80703" x="8461375" y="6732588"/>
          <p14:tracePt t="80704" x="8499475" y="6707188"/>
          <p14:tracePt t="80705" x="8548688" y="6696075"/>
          <p14:tracePt t="80706" x="8574088" y="6670675"/>
          <p14:tracePt t="80707" x="8612188" y="6657975"/>
          <p14:tracePt t="80708" x="8661400" y="6632575"/>
          <p14:tracePt t="80709" x="8699500" y="6619875"/>
          <p14:tracePt t="80710" x="8737600" y="6594475"/>
          <p14:tracePt t="80711" x="8774113" y="6583363"/>
          <p14:tracePt t="80712" x="8812213" y="6570663"/>
          <p14:tracePt t="80713" x="8850313" y="6545263"/>
          <p14:tracePt t="80714" x="8886825" y="6532563"/>
          <p14:tracePt t="80715" x="8912225" y="6519863"/>
          <p14:tracePt t="80716" x="8950325" y="6507163"/>
          <p14:tracePt t="80717" x="8986838" y="6494463"/>
          <p14:tracePt t="80719" x="9024938" y="6470650"/>
          <p14:tracePt t="80719" x="9063038" y="6457950"/>
          <p14:tracePt t="80721" x="9088438" y="6432550"/>
          <p14:tracePt t="80721" x="9124950" y="6432550"/>
          <p14:tracePt t="80722" x="9150350" y="6407150"/>
          <p14:tracePt t="80723" x="9175750" y="6394450"/>
          <p14:tracePt t="80724" x="9212263" y="6381750"/>
          <p14:tracePt t="80725" x="9237663" y="6370638"/>
          <p14:tracePt t="80726" x="9263063" y="6357938"/>
          <p14:tracePt t="80727" x="9288463" y="6345238"/>
          <p14:tracePt t="80728" x="9324975" y="6319838"/>
          <p14:tracePt t="80729" x="9350375" y="6307138"/>
          <p14:tracePt t="80730" x="9375775" y="6294438"/>
          <p14:tracePt t="80732" x="9401175" y="6281738"/>
          <p14:tracePt t="80732" x="9437688" y="6269038"/>
          <p14:tracePt t="80734" x="9450388" y="6245225"/>
          <p14:tracePt t="80734" x="9475788" y="6245225"/>
          <p14:tracePt t="80736" x="9501188" y="6219825"/>
          <p14:tracePt t="80736" x="9513888" y="6207125"/>
          <p14:tracePt t="80738" x="9563100" y="6181725"/>
          <p14:tracePt t="80739" x="9588500" y="6169025"/>
          <p14:tracePt t="80740" x="9613900" y="6157913"/>
          <p14:tracePt t="80741" x="9626600" y="6145213"/>
          <p14:tracePt t="80742" x="9637713" y="6132513"/>
          <p14:tracePt t="80743" x="9663113" y="6107113"/>
          <p14:tracePt t="80744" x="9675813" y="6094413"/>
          <p14:tracePt t="80745" x="9701213" y="6081713"/>
          <p14:tracePt t="80746" x="9713913" y="6069013"/>
          <p14:tracePt t="80747" x="9739313" y="6056313"/>
          <p14:tracePt t="80748" x="9750425" y="6045200"/>
          <p14:tracePt t="80749" x="9763125" y="6019800"/>
          <p14:tracePt t="80750" x="9775825" y="6019800"/>
          <p14:tracePt t="80751" x="9788525" y="6007100"/>
          <p14:tracePt t="80752" x="9801225" y="5981700"/>
          <p14:tracePt t="80754" x="9826625" y="5956300"/>
          <p14:tracePt t="80755" x="9839325" y="5945188"/>
          <p14:tracePt t="80756" x="9852025" y="5932488"/>
          <p14:tracePt t="80757" x="9863138" y="5907088"/>
          <p14:tracePt t="80758" x="9875838" y="5894388"/>
          <p14:tracePt t="80759" x="9888538" y="5881688"/>
          <p14:tracePt t="80760" x="9888538" y="5868988"/>
          <p14:tracePt t="80761" x="9888538" y="5856288"/>
          <p14:tracePt t="80796" x="9888538" y="5181600"/>
          <p14:tracePt t="80797" x="9875838" y="5130800"/>
          <p14:tracePt t="80798" x="9863138" y="5105400"/>
          <p14:tracePt t="80799" x="9852025" y="5081588"/>
          <p14:tracePt t="80800" x="9852025" y="5056188"/>
          <p14:tracePt t="80802" x="9839325" y="5030788"/>
          <p14:tracePt t="80802" x="9813925" y="5005388"/>
          <p14:tracePt t="80803" x="9813925" y="4981575"/>
          <p14:tracePt t="80804" x="9801225" y="4968875"/>
          <p14:tracePt t="80805" x="9788525" y="4930775"/>
          <p14:tracePt t="80806" x="9775825" y="4905375"/>
          <p14:tracePt t="80807" x="9763125" y="4879975"/>
          <p14:tracePt t="80808" x="9750425" y="4856163"/>
          <p14:tracePt t="80809" x="9739313" y="4830763"/>
          <p14:tracePt t="80810" x="9726613" y="4805363"/>
          <p14:tracePt t="80811" x="9701213" y="4779963"/>
          <p14:tracePt t="80812" x="9701213" y="4756150"/>
          <p14:tracePt t="80813" x="9675813" y="4730750"/>
          <p14:tracePt t="80814" x="9663113" y="4705350"/>
          <p14:tracePt t="80816" x="9650413" y="4679950"/>
          <p14:tracePt t="80816" x="9626600" y="4656138"/>
          <p14:tracePt t="80817" x="9626600" y="4630738"/>
          <p14:tracePt t="80818" x="9601200" y="4605338"/>
          <p14:tracePt t="80820" x="9588500" y="4592638"/>
          <p14:tracePt t="80821" x="9563100" y="4554538"/>
          <p14:tracePt t="80821" x="9550400" y="4543425"/>
          <p14:tracePt t="80822" x="9537700" y="4518025"/>
          <p14:tracePt t="80823" x="9513888" y="4492625"/>
          <p14:tracePt t="80824" x="9501188" y="4479925"/>
          <p14:tracePt t="80825" x="9475788" y="4443413"/>
          <p14:tracePt t="80826" x="9463088" y="4418013"/>
          <p14:tracePt t="80827" x="9450388" y="4405313"/>
          <p14:tracePt t="80828" x="9437688" y="4379913"/>
          <p14:tracePt t="80829" x="9413875" y="4354513"/>
          <p14:tracePt t="80830" x="9401175" y="4330700"/>
          <p14:tracePt t="80831" x="9375775" y="4318000"/>
          <p14:tracePt t="80832" x="9363075" y="4292600"/>
          <p14:tracePt t="80833" x="9337675" y="4267200"/>
          <p14:tracePt t="80834" x="9324975" y="4254500"/>
          <p14:tracePt t="80835" x="9301163" y="4217988"/>
          <p14:tracePt t="80837" x="9263063" y="4179888"/>
          <p14:tracePt t="80838" x="9250363" y="4167188"/>
          <p14:tracePt t="80839" x="9224963" y="4141788"/>
          <p14:tracePt t="80840" x="9199563" y="4129088"/>
          <p14:tracePt t="80841" x="9175750" y="4105275"/>
          <p14:tracePt t="80842" x="9163050" y="4079875"/>
          <p14:tracePt t="80843" x="9137650" y="4067175"/>
          <p14:tracePt t="80844" x="9124950" y="4054475"/>
          <p14:tracePt t="80845" x="9099550" y="4029075"/>
          <p14:tracePt t="80846" x="9088438" y="4005263"/>
          <p14:tracePt t="80847" x="9063038" y="3992563"/>
          <p14:tracePt t="80848" x="9050338" y="3979863"/>
          <p14:tracePt t="80849" x="9024938" y="3954463"/>
          <p14:tracePt t="80850" x="9012238" y="3941763"/>
          <p14:tracePt t="80851" x="8986838" y="3916363"/>
          <p14:tracePt t="80852" x="8963025" y="3916363"/>
          <p14:tracePt t="80854" x="8950325" y="3892550"/>
          <p14:tracePt t="80855" x="8924925" y="3879850"/>
          <p14:tracePt t="80855" x="8912225" y="3867150"/>
          <p14:tracePt t="80856" x="8899525" y="3841750"/>
          <p14:tracePt t="80857" x="8874125" y="3841750"/>
          <p14:tracePt t="80858" x="8863013" y="3816350"/>
          <p14:tracePt t="80859" x="8837613" y="3803650"/>
          <p14:tracePt t="80860" x="8824913" y="3792538"/>
          <p14:tracePt t="80861" x="8799513" y="3767138"/>
          <p14:tracePt t="80862" x="8786813" y="3767138"/>
          <p14:tracePt t="80863" x="8763000" y="3754438"/>
          <p14:tracePt t="80864" x="8750300" y="3741738"/>
          <p14:tracePt t="80865" x="8724900" y="3729038"/>
          <p14:tracePt t="80866" x="8712200" y="3716338"/>
          <p14:tracePt t="80868" x="8686800" y="3692525"/>
          <p14:tracePt t="80869" x="8661400" y="3679825"/>
          <p14:tracePt t="80871" x="8624888" y="3654425"/>
          <p14:tracePt t="80872" x="8612188" y="3641725"/>
          <p14:tracePt t="80873" x="8599488" y="3629025"/>
          <p14:tracePt t="80874" x="8586788" y="3616325"/>
          <p14:tracePt t="80875" x="8574088" y="3616325"/>
          <p14:tracePt t="80889" x="8374063" y="3516313"/>
          <p14:tracePt t="80892" x="8335963" y="3503613"/>
          <p14:tracePt t="80899" x="8235950" y="3479800"/>
          <p14:tracePt t="80900" x="8235950" y="3467100"/>
          <p14:tracePt t="80900" x="8223250" y="3467100"/>
          <p14:tracePt t="80902" x="8212138" y="3467100"/>
          <p14:tracePt t="80902" x="8199438" y="3467100"/>
          <p14:tracePt t="80904" x="8186738" y="3467100"/>
          <p14:tracePt t="80905" x="8161338" y="3467100"/>
          <p14:tracePt t="80908" x="8148638" y="3467100"/>
          <p14:tracePt t="80908" x="8135938" y="3467100"/>
          <p14:tracePt t="80909" x="8123238" y="3467100"/>
          <p14:tracePt t="80912" x="8110538" y="3467100"/>
          <p14:tracePt t="80915" x="8086725" y="3467100"/>
          <p14:tracePt t="80917" x="8074025" y="3467100"/>
          <p14:tracePt t="80922" x="8023225" y="3467100"/>
          <p14:tracePt t="80925" x="7999413" y="3467100"/>
          <p14:tracePt t="80927" x="7986713" y="3479800"/>
          <p14:tracePt t="80928" x="7974013" y="3479800"/>
          <p14:tracePt t="80930" x="7961313" y="3490913"/>
          <p14:tracePt t="80931" x="7948613" y="3490913"/>
          <p14:tracePt t="80932" x="7948613" y="3503613"/>
          <p14:tracePt t="80932" x="7935913" y="3503613"/>
          <p14:tracePt t="80935" x="7910513" y="3529013"/>
          <p14:tracePt t="80938" x="7897813" y="3541713"/>
          <p14:tracePt t="80938" x="7886700" y="3541713"/>
          <p14:tracePt t="80939" x="7874000" y="3554413"/>
          <p14:tracePt t="80940" x="7861300" y="3567113"/>
          <p14:tracePt t="80941" x="7861300" y="3579813"/>
          <p14:tracePt t="80942" x="7848600" y="3579813"/>
          <p14:tracePt t="80943" x="7835900" y="3603625"/>
          <p14:tracePt t="80944" x="7823200" y="3616325"/>
          <p14:tracePt t="80947" x="7810500" y="3629025"/>
          <p14:tracePt t="80948" x="7810500" y="3654425"/>
          <p14:tracePt t="80949" x="7785100" y="3654425"/>
          <p14:tracePt t="80950" x="7785100" y="3679825"/>
          <p14:tracePt t="80953" x="7761288" y="3716338"/>
          <p14:tracePt t="80957" x="7723188" y="3779838"/>
          <p14:tracePt t="80957" x="7723188" y="3803650"/>
          <p14:tracePt t="80958" x="7710488" y="3816350"/>
          <p14:tracePt t="80959" x="7710488" y="3841750"/>
          <p14:tracePt t="80960" x="7697788" y="3854450"/>
          <p14:tracePt t="80961" x="7685088" y="3879850"/>
          <p14:tracePt t="80963" x="7685088" y="3916363"/>
          <p14:tracePt t="80964" x="7673975" y="3929063"/>
          <p14:tracePt t="80965" x="7673975" y="3954463"/>
          <p14:tracePt t="80966" x="7661275" y="3967163"/>
          <p14:tracePt t="80968" x="7661275" y="3992563"/>
          <p14:tracePt t="80968" x="7661275" y="4005263"/>
          <p14:tracePt t="80970" x="7648575" y="4029075"/>
          <p14:tracePt t="80970" x="7648575" y="4041775"/>
          <p14:tracePt t="80971" x="7648575" y="4067175"/>
          <p14:tracePt t="80972" x="7635875" y="4079875"/>
          <p14:tracePt t="80973" x="7635875" y="4105275"/>
          <p14:tracePt t="80974" x="7635875" y="4117975"/>
          <p14:tracePt t="80975" x="7635875" y="4141788"/>
          <p14:tracePt t="80976" x="7635875" y="4154488"/>
          <p14:tracePt t="80977" x="7635875" y="4179888"/>
          <p14:tracePt t="80978" x="7635875" y="4192588"/>
          <p14:tracePt t="80979" x="7635875" y="4217988"/>
          <p14:tracePt t="80981" x="7635875" y="4241800"/>
          <p14:tracePt t="80982" x="7635875" y="4254500"/>
          <p14:tracePt t="80983" x="7635875" y="4279900"/>
          <p14:tracePt t="80984" x="7635875" y="4292600"/>
          <p14:tracePt t="80985" x="7648575" y="4305300"/>
          <p14:tracePt t="80986" x="7648575" y="4330700"/>
          <p14:tracePt t="80987" x="7661275" y="4330700"/>
          <p14:tracePt t="80988" x="7673975" y="4354513"/>
          <p14:tracePt t="80989" x="7673975" y="4367213"/>
          <p14:tracePt t="80990" x="7673975" y="4379913"/>
          <p14:tracePt t="80991" x="7685088" y="4392613"/>
          <p14:tracePt t="80992" x="7697788" y="4405313"/>
          <p14:tracePt t="80994" x="7710488" y="4430713"/>
          <p14:tracePt t="80994" x="7710488" y="4443413"/>
          <p14:tracePt t="80995" x="7723188" y="4443413"/>
          <p14:tracePt t="80996" x="7735888" y="4467225"/>
          <p14:tracePt t="80997" x="7748588" y="4479925"/>
          <p14:tracePt t="80999" x="7773988" y="4492625"/>
          <p14:tracePt t="81001" x="7785100" y="4505325"/>
          <p14:tracePt t="81002" x="7797800" y="4518025"/>
          <p14:tracePt t="81002" x="7810500" y="4530725"/>
          <p14:tracePt t="81003" x="7823200" y="4543425"/>
          <p14:tracePt t="81004" x="7835900" y="4554538"/>
          <p14:tracePt t="81005" x="7861300" y="4554538"/>
          <p14:tracePt t="81007" x="7886700" y="4567238"/>
          <p14:tracePt t="81008" x="7897813" y="4579938"/>
          <p14:tracePt t="81009" x="7910513" y="4579938"/>
          <p14:tracePt t="81010" x="7935913" y="4592638"/>
          <p14:tracePt t="81011" x="7961313" y="4592638"/>
          <p14:tracePt t="81012" x="7974013" y="4592638"/>
          <p14:tracePt t="81013" x="7999413" y="4605338"/>
          <p14:tracePt t="81014" x="8010525" y="4605338"/>
          <p14:tracePt t="81015" x="8023225" y="4605338"/>
          <p14:tracePt t="81016" x="8048625" y="4618038"/>
          <p14:tracePt t="81017" x="8074025" y="4618038"/>
          <p14:tracePt t="81019" x="8086725" y="4618038"/>
          <p14:tracePt t="81020" x="8123238" y="4618038"/>
          <p14:tracePt t="81020" x="8135938" y="4630738"/>
          <p14:tracePt t="81021" x="8161338" y="4630738"/>
          <p14:tracePt t="81022" x="8186738" y="4630738"/>
          <p14:tracePt t="81023" x="8212138" y="4630738"/>
          <p14:tracePt t="81024" x="8235950" y="4630738"/>
          <p14:tracePt t="81025" x="8261350" y="4630738"/>
          <p14:tracePt t="81026" x="8286750" y="4630738"/>
          <p14:tracePt t="81027" x="8312150" y="4630738"/>
          <p14:tracePt t="81028" x="8348663" y="4630738"/>
          <p14:tracePt t="81029" x="8374063" y="4630738"/>
          <p14:tracePt t="81030" x="8386763" y="4630738"/>
          <p14:tracePt t="81031" x="8424863" y="4630738"/>
          <p14:tracePt t="81032" x="8448675" y="4630738"/>
          <p14:tracePt t="81034" x="8474075" y="4630738"/>
          <p14:tracePt t="81036" x="8537575" y="4618038"/>
          <p14:tracePt t="81036" x="8561388" y="4618038"/>
          <p14:tracePt t="81037" x="8599488" y="4605338"/>
          <p14:tracePt t="81038" x="8624888" y="4592638"/>
          <p14:tracePt t="81039" x="8650288" y="4592638"/>
          <p14:tracePt t="81040" x="8686800" y="4592638"/>
          <p14:tracePt t="81041" x="8724900" y="4579938"/>
          <p14:tracePt t="81042" x="8750300" y="4567238"/>
          <p14:tracePt t="81043" x="8774113" y="4567238"/>
          <p14:tracePt t="81044" x="8799513" y="4554538"/>
          <p14:tracePt t="81045" x="8837613" y="4554538"/>
          <p14:tracePt t="81046" x="8874125" y="4543425"/>
          <p14:tracePt t="81047" x="8912225" y="4530725"/>
          <p14:tracePt t="81048" x="8950325" y="4518025"/>
          <p14:tracePt t="81049" x="8975725" y="4518025"/>
          <p14:tracePt t="81050" x="9012238" y="4505325"/>
          <p14:tracePt t="81051" x="9024938" y="4492625"/>
          <p14:tracePt t="81052" x="9063038" y="4479925"/>
          <p14:tracePt t="81053" x="9099550" y="4467225"/>
          <p14:tracePt t="81054" x="9137650" y="4454525"/>
          <p14:tracePt t="81055" x="9175750" y="4443413"/>
          <p14:tracePt t="81056" x="9199563" y="4430713"/>
          <p14:tracePt t="81057" x="9224963" y="4405313"/>
          <p14:tracePt t="81058" x="9250363" y="4405313"/>
          <p14:tracePt t="81059" x="9288463" y="4379913"/>
          <p14:tracePt t="81060" x="9312275" y="4367213"/>
          <p14:tracePt t="81061" x="9337675" y="4354513"/>
          <p14:tracePt t="81062" x="9375775" y="4330700"/>
          <p14:tracePt t="81063" x="9401175" y="4318000"/>
          <p14:tracePt t="81064" x="9437688" y="4292600"/>
          <p14:tracePt t="81065" x="9475788" y="4279900"/>
          <p14:tracePt t="81067" x="9501188" y="4254500"/>
          <p14:tracePt t="81067" x="9525000" y="4241800"/>
          <p14:tracePt t="81069" x="9550400" y="4217988"/>
          <p14:tracePt t="81070" x="9588500" y="4205288"/>
          <p14:tracePt t="81070" x="9613900" y="4179888"/>
          <p14:tracePt t="81071" x="9637713" y="4154488"/>
          <p14:tracePt t="81072" x="9663113" y="4141788"/>
          <p14:tracePt t="81073" x="9701213" y="4105275"/>
          <p14:tracePt t="81074" x="9726613" y="4092575"/>
          <p14:tracePt t="81075" x="9750425" y="4067175"/>
          <p14:tracePt t="81076" x="9775825" y="4029075"/>
          <p14:tracePt t="81077" x="9813925" y="4017963"/>
          <p14:tracePt t="81078" x="9826625" y="3992563"/>
          <p14:tracePt t="81079" x="9852025" y="3967163"/>
          <p14:tracePt t="81080" x="9875838" y="3941763"/>
          <p14:tracePt t="81081" x="9901238" y="3916363"/>
          <p14:tracePt t="81082" x="9926638" y="3892550"/>
          <p14:tracePt t="81083" x="9952038" y="3867150"/>
          <p14:tracePt t="81084" x="9963150" y="3841750"/>
          <p14:tracePt t="81085" x="9988550" y="3803650"/>
          <p14:tracePt t="81086" x="10001250" y="3779838"/>
          <p14:tracePt t="81087" x="10026650" y="3767138"/>
          <p14:tracePt t="81088" x="10039350" y="3741738"/>
          <p14:tracePt t="81089" x="10064750" y="3716338"/>
          <p14:tracePt t="81090" x="10075863" y="3692525"/>
          <p14:tracePt t="81091" x="10088563" y="3654425"/>
          <p14:tracePt t="81092" x="10113963" y="3641725"/>
          <p14:tracePt t="81093" x="10113963" y="3616325"/>
          <p14:tracePt t="81094" x="10139363" y="3590925"/>
          <p14:tracePt t="81095" x="10152063" y="3579813"/>
          <p14:tracePt t="81096" x="10152063" y="3541713"/>
          <p14:tracePt t="81097" x="10164763" y="3529013"/>
          <p14:tracePt t="81098" x="10188575" y="3503613"/>
          <p14:tracePt t="81100" x="10188575" y="3479800"/>
          <p14:tracePt t="81101" x="10201275" y="3454400"/>
          <p14:tracePt t="81101" x="10213975" y="3429000"/>
          <p14:tracePt t="81103" x="10226675" y="3416300"/>
          <p14:tracePt t="81103" x="10226675" y="3390900"/>
          <p14:tracePt t="81104" x="10226675" y="3367088"/>
          <p14:tracePt t="81105" x="10239375" y="3354388"/>
          <p14:tracePt t="81106" x="10239375" y="3341688"/>
          <p14:tracePt t="81107" x="10239375" y="3316288"/>
          <p14:tracePt t="81108" x="10239375" y="3303588"/>
          <p14:tracePt t="81109" x="10252075" y="3278188"/>
          <p14:tracePt t="81110" x="10252075" y="3254375"/>
          <p14:tracePt t="81111" x="10252075" y="3241675"/>
          <p14:tracePt t="81112" x="10252075" y="3216275"/>
          <p14:tracePt t="81113" x="10252075" y="3203575"/>
          <p14:tracePt t="81114" x="10252075" y="3190875"/>
          <p14:tracePt t="81115" x="10252075" y="3165475"/>
          <p14:tracePt t="81117" x="10252075" y="3154363"/>
          <p14:tracePt t="81117" x="10252075" y="3141663"/>
          <p14:tracePt t="81119" x="10252075" y="3128963"/>
          <p14:tracePt t="81119" x="10252075" y="3116263"/>
          <p14:tracePt t="81120" x="10239375" y="3090863"/>
          <p14:tracePt t="81121" x="10226675" y="3078163"/>
          <p14:tracePt t="81122" x="10226675" y="3065463"/>
          <p14:tracePt t="81123" x="10226675" y="3054350"/>
          <p14:tracePt t="81124" x="10213975" y="3054350"/>
          <p14:tracePt t="81126" x="10201275" y="3028950"/>
          <p14:tracePt t="81127" x="10188575" y="3016250"/>
          <p14:tracePt t="81128" x="10177463" y="2990850"/>
          <p14:tracePt t="81129" x="10164763" y="2978150"/>
          <p14:tracePt t="81131" x="10152063" y="2978150"/>
          <p14:tracePt t="81131" x="10152063" y="2965450"/>
          <p14:tracePt t="81132" x="10139363" y="2952750"/>
          <p14:tracePt t="81133" x="10113963" y="2941638"/>
          <p14:tracePt t="81135" x="10113963" y="2928938"/>
          <p14:tracePt t="81135" x="10088563" y="2916238"/>
          <p14:tracePt t="81136" x="10075863" y="2903538"/>
          <p14:tracePt t="81137" x="10064750" y="2903538"/>
          <p14:tracePt t="81138" x="10039350" y="2903538"/>
          <p14:tracePt t="81139" x="10026650" y="2890838"/>
          <p14:tracePt t="81140" x="10013950" y="2878138"/>
          <p14:tracePt t="81141" x="10001250" y="2865438"/>
          <p14:tracePt t="81142" x="9975850" y="2865438"/>
          <p14:tracePt t="81143" x="9963150" y="2865438"/>
          <p14:tracePt t="81144" x="9939338" y="2852738"/>
          <p14:tracePt t="81145" x="9913938" y="2840038"/>
          <p14:tracePt t="81146" x="9888538" y="2840038"/>
          <p14:tracePt t="81147" x="9875838" y="2828925"/>
          <p14:tracePt t="81148" x="9852025" y="2828925"/>
          <p14:tracePt t="81150" x="9826625" y="2828925"/>
          <p14:tracePt t="81150" x="9813925" y="2828925"/>
          <p14:tracePt t="81152" x="9775825" y="2816225"/>
          <p14:tracePt t="81152" x="9750425" y="2816225"/>
          <p14:tracePt t="81153" x="9739313" y="2803525"/>
          <p14:tracePt t="81154" x="9701213" y="2803525"/>
          <p14:tracePt t="81155" x="9675813" y="2803525"/>
          <p14:tracePt t="81156" x="9650413" y="2803525"/>
          <p14:tracePt t="81157" x="9626600" y="2790825"/>
          <p14:tracePt t="81158" x="9601200" y="2790825"/>
          <p14:tracePt t="81159" x="9575800" y="2790825"/>
          <p14:tracePt t="81160" x="9550400" y="2790825"/>
          <p14:tracePt t="81161" x="9513888" y="2790825"/>
          <p14:tracePt t="81162" x="9488488" y="2790825"/>
          <p14:tracePt t="81163" x="9463088" y="2790825"/>
          <p14:tracePt t="81164" x="9437688" y="2790825"/>
          <p14:tracePt t="81165" x="9401175" y="2790825"/>
          <p14:tracePt t="81166" x="9375775" y="2790825"/>
          <p14:tracePt t="81168" x="9350375" y="2790825"/>
          <p14:tracePt t="81168" x="9324975" y="2790825"/>
          <p14:tracePt t="81169" x="9288463" y="2790825"/>
          <p14:tracePt t="81170" x="9263063" y="2790825"/>
          <p14:tracePt t="81171" x="9237663" y="2803525"/>
          <p14:tracePt t="81172" x="9199563" y="2803525"/>
          <p14:tracePt t="81173" x="9175750" y="2816225"/>
          <p14:tracePt t="81174" x="9137650" y="2816225"/>
          <p14:tracePt t="81175" x="9112250" y="2828925"/>
          <p14:tracePt t="81176" x="9099550" y="2828925"/>
          <p14:tracePt t="81177" x="9063038" y="2828925"/>
          <p14:tracePt t="81178" x="9037638" y="2840038"/>
          <p14:tracePt t="81179" x="9012238" y="2852738"/>
          <p14:tracePt t="81180" x="8986838" y="2865438"/>
          <p14:tracePt t="81181" x="8963025" y="2865438"/>
          <p14:tracePt t="81183" x="8924925" y="2878138"/>
          <p14:tracePt t="81184" x="8912225" y="2890838"/>
          <p14:tracePt t="81184" x="8886825" y="2890838"/>
          <p14:tracePt t="81185" x="8863013" y="2903538"/>
          <p14:tracePt t="81186" x="8837613" y="2916238"/>
          <p14:tracePt t="81187" x="8799513" y="2928938"/>
          <p14:tracePt t="81188" x="8786813" y="2941638"/>
          <p14:tracePt t="81189" x="8763000" y="2941638"/>
          <p14:tracePt t="81190" x="8737600" y="2952750"/>
          <p14:tracePt t="81191" x="8712200" y="2965450"/>
          <p14:tracePt t="81192" x="8686800" y="2978150"/>
          <p14:tracePt t="81193" x="8674100" y="2990850"/>
          <p14:tracePt t="81194" x="8650288" y="3003550"/>
          <p14:tracePt t="81195" x="8624888" y="3016250"/>
          <p14:tracePt t="81196" x="8612188" y="3016250"/>
          <p14:tracePt t="81197" x="8586788" y="3041650"/>
          <p14:tracePt t="81198" x="8574088" y="3054350"/>
          <p14:tracePt t="81200" x="8548688" y="3054350"/>
          <p14:tracePt t="81200" x="8537575" y="3078163"/>
          <p14:tracePt t="81202" x="8524875" y="3090863"/>
          <p14:tracePt t="81202" x="8499475" y="3090863"/>
          <p14:tracePt t="81203" x="8486775" y="3103563"/>
          <p14:tracePt t="81204" x="8474075" y="3128963"/>
          <p14:tracePt t="81205" x="8461375" y="3128963"/>
          <p14:tracePt t="81206" x="8448675" y="3154363"/>
          <p14:tracePt t="81207" x="8435975" y="3165475"/>
          <p14:tracePt t="81208" x="8424863" y="3178175"/>
          <p14:tracePt t="81209" x="8412163" y="3190875"/>
          <p14:tracePt t="81210" x="8399463" y="3203575"/>
          <p14:tracePt t="81211" x="8386763" y="3216275"/>
          <p14:tracePt t="81212" x="8386763" y="3228975"/>
          <p14:tracePt t="81213" x="8374063" y="3241675"/>
          <p14:tracePt t="81215" x="8361363" y="3254375"/>
          <p14:tracePt t="81216" x="8348663" y="3278188"/>
          <p14:tracePt t="81217" x="8348663" y="3303588"/>
          <p14:tracePt t="81219" x="8335963" y="3316288"/>
          <p14:tracePt t="81220" x="8324850" y="3328988"/>
          <p14:tracePt t="81221" x="8324850" y="3354388"/>
          <p14:tracePt t="81222" x="8312150" y="3354388"/>
          <p14:tracePt t="81223" x="8312150" y="3367088"/>
          <p14:tracePt t="81225" x="8312150" y="3378200"/>
          <p14:tracePt t="81225" x="8312150" y="3390900"/>
          <p14:tracePt t="81227" x="8312150" y="3403600"/>
          <p14:tracePt t="81227" x="8312150" y="3416300"/>
          <p14:tracePt t="81228" x="8312150" y="3429000"/>
          <p14:tracePt t="81231" x="8312150" y="3441700"/>
          <p14:tracePt t="81233" x="8312150" y="3454400"/>
          <p14:tracePt t="81234" x="8312150" y="3467100"/>
          <p14:tracePt t="81235" x="8312150" y="3479800"/>
          <p14:tracePt t="81236" x="8312150" y="3490913"/>
          <p14:tracePt t="81237" x="8312150" y="3503613"/>
          <p14:tracePt t="81238" x="8324850" y="3503613"/>
          <p14:tracePt t="81240" x="8335963" y="3503613"/>
          <p14:tracePt t="81241" x="8335963" y="3516313"/>
          <p14:tracePt t="81242" x="8348663" y="3529013"/>
          <p14:tracePt t="81244" x="8348663" y="3541713"/>
          <p14:tracePt t="81246" x="8361363" y="3541713"/>
          <p14:tracePt t="81247" x="8374063" y="3554413"/>
          <p14:tracePt t="81248" x="8386763" y="3554413"/>
          <p14:tracePt t="81250" x="8386763" y="3567113"/>
          <p14:tracePt t="81251" x="8399463" y="3567113"/>
          <p14:tracePt t="81251" x="8412163" y="3579813"/>
          <p14:tracePt t="81252" x="8424863" y="3579813"/>
          <p14:tracePt t="81254" x="8435975" y="3579813"/>
          <p14:tracePt t="81255" x="8448675" y="3579813"/>
          <p14:tracePt t="81256" x="8461375" y="3579813"/>
          <p14:tracePt t="81257" x="8474075" y="3590925"/>
          <p14:tracePt t="81258" x="8486775" y="3590925"/>
          <p14:tracePt t="81260" x="8499475" y="3590925"/>
          <p14:tracePt t="81260" x="8512175" y="3590925"/>
          <p14:tracePt t="81261" x="8524875" y="3603625"/>
          <p14:tracePt t="81262" x="8537575" y="3603625"/>
          <p14:tracePt t="81263" x="8548688" y="3603625"/>
          <p14:tracePt t="81264" x="8561388" y="3603625"/>
          <p14:tracePt t="81266" x="8574088" y="3603625"/>
          <p14:tracePt t="81267" x="8586788" y="3603625"/>
          <p14:tracePt t="81268" x="8612188" y="3603625"/>
          <p14:tracePt t="81268" x="8624888" y="3616325"/>
          <p14:tracePt t="81269" x="8637588" y="3616325"/>
          <p14:tracePt t="81270" x="8650288" y="3616325"/>
          <p14:tracePt t="81271" x="8674100" y="3616325"/>
          <p14:tracePt t="81272" x="8686800" y="3616325"/>
          <p14:tracePt t="81273" x="8699500" y="3616325"/>
          <p14:tracePt t="81274" x="8724900" y="3616325"/>
          <p14:tracePt t="81275" x="8737600" y="3616325"/>
          <p14:tracePt t="81276" x="8763000" y="3616325"/>
          <p14:tracePt t="81277" x="8774113" y="3616325"/>
          <p14:tracePt t="81278" x="8799513" y="3616325"/>
          <p14:tracePt t="81279" x="8812213" y="3616325"/>
          <p14:tracePt t="81280" x="8837613" y="3616325"/>
          <p14:tracePt t="81282" x="8850313" y="3616325"/>
          <p14:tracePt t="81283" x="8863013" y="3616325"/>
          <p14:tracePt t="81284" x="8874125" y="3616325"/>
          <p14:tracePt t="81284" x="8899525" y="3603625"/>
          <p14:tracePt t="81285" x="8912225" y="3603625"/>
          <p14:tracePt t="81286" x="8950325" y="3603625"/>
          <p14:tracePt t="81287" x="8963025" y="3590925"/>
          <p14:tracePt t="81288" x="8986838" y="3590925"/>
          <p14:tracePt t="81289" x="8999538" y="3579813"/>
          <p14:tracePt t="81290" x="9012238" y="3579813"/>
          <p14:tracePt t="81291" x="9024938" y="3579813"/>
          <p14:tracePt t="81292" x="9050338" y="3579813"/>
          <p14:tracePt t="81293" x="9075738" y="3567113"/>
          <p14:tracePt t="81294" x="9099550" y="3554413"/>
          <p14:tracePt t="81295" x="9112250" y="3541713"/>
          <p14:tracePt t="81296" x="9137650" y="3541713"/>
          <p14:tracePt t="81297" x="9150350" y="3541713"/>
          <p14:tracePt t="81298" x="9175750" y="3529013"/>
          <p14:tracePt t="81299" x="9188450" y="3516313"/>
          <p14:tracePt t="81301" x="9199563" y="3516313"/>
          <p14:tracePt t="81301" x="9212263" y="3503613"/>
          <p14:tracePt t="81302" x="9237663" y="3503613"/>
          <p14:tracePt t="81303" x="9250363" y="3490913"/>
          <p14:tracePt t="81304" x="9275763" y="3479800"/>
          <p14:tracePt t="81305" x="9288463" y="3467100"/>
          <p14:tracePt t="81306" x="9312275" y="3467100"/>
          <p14:tracePt t="81307" x="9324975" y="3441700"/>
          <p14:tracePt t="81308" x="9337675" y="3441700"/>
          <p14:tracePt t="81309" x="9363075" y="3429000"/>
          <p14:tracePt t="81310" x="9363075" y="3416300"/>
          <p14:tracePt t="81311" x="9388475" y="3403600"/>
          <p14:tracePt t="81312" x="9401175" y="3390900"/>
          <p14:tracePt t="81313" x="9413875" y="3378200"/>
          <p14:tracePt t="81314" x="9424988" y="3367088"/>
          <p14:tracePt t="81315" x="9437688" y="3354388"/>
          <p14:tracePt t="81317" x="9450388" y="3341688"/>
          <p14:tracePt t="81318" x="9463088" y="3328988"/>
          <p14:tracePt t="81318" x="9475788" y="3316288"/>
          <p14:tracePt t="81319" x="9488488" y="3316288"/>
          <p14:tracePt t="81320" x="9501188" y="3290888"/>
          <p14:tracePt t="81321" x="9513888" y="3278188"/>
          <p14:tracePt t="81322" x="9513888" y="3267075"/>
          <p14:tracePt t="81323" x="9513888" y="3254375"/>
          <p14:tracePt t="81324" x="9525000" y="3241675"/>
          <p14:tracePt t="81325" x="9537700" y="3228975"/>
          <p14:tracePt t="81327" x="9550400" y="3216275"/>
          <p14:tracePt t="81327" x="9550400" y="3203575"/>
          <p14:tracePt t="81328" x="9550400" y="3190875"/>
          <p14:tracePt t="81329" x="9550400" y="3178175"/>
          <p14:tracePt t="81330" x="9563100" y="3165475"/>
          <p14:tracePt t="81331" x="9563100" y="3154363"/>
          <p14:tracePt t="81332" x="9563100" y="3141663"/>
          <p14:tracePt t="81334" x="9575800" y="3128963"/>
          <p14:tracePt t="81335" x="9575800" y="3116263"/>
          <p14:tracePt t="81336" x="9575800" y="3103563"/>
          <p14:tracePt t="81337" x="9575800" y="3090863"/>
          <p14:tracePt t="81339" x="9575800" y="3065463"/>
          <p14:tracePt t="81340" x="9575800" y="3054350"/>
          <p14:tracePt t="81342" x="9575800" y="3041650"/>
          <p14:tracePt t="81343" x="9575800" y="3028950"/>
          <p14:tracePt t="81345" x="9563100" y="3016250"/>
          <p14:tracePt t="81347" x="9550400" y="3003550"/>
          <p14:tracePt t="81348" x="9550400" y="2990850"/>
          <p14:tracePt t="81350" x="9537700" y="2978150"/>
          <p14:tracePt t="81350" x="9525000" y="2978150"/>
          <p14:tracePt t="81351" x="9513888" y="2978150"/>
          <p14:tracePt t="81353" x="9501188" y="2965450"/>
          <p14:tracePt t="81354" x="9488488" y="2952750"/>
          <p14:tracePt t="81355" x="9475788" y="2952750"/>
          <p14:tracePt t="81356" x="9475788" y="2941638"/>
          <p14:tracePt t="81357" x="9450388" y="2941638"/>
          <p14:tracePt t="81358" x="9437688" y="2941638"/>
          <p14:tracePt t="81359" x="9424988" y="2941638"/>
          <p14:tracePt t="81360" x="9413875" y="2928938"/>
          <p14:tracePt t="81361" x="9401175" y="2928938"/>
          <p14:tracePt t="81362" x="9388475" y="2916238"/>
          <p14:tracePt t="81363" x="9363075" y="2916238"/>
          <p14:tracePt t="81364" x="9350375" y="2916238"/>
          <p14:tracePt t="81365" x="9324975" y="2903538"/>
          <p14:tracePt t="81367" x="9301163" y="2903538"/>
          <p14:tracePt t="81368" x="9288463" y="2903538"/>
          <p14:tracePt t="81369" x="9250363" y="2903538"/>
          <p14:tracePt t="81371" x="9224963" y="2903538"/>
          <p14:tracePt t="81372" x="9212263" y="2903538"/>
          <p14:tracePt t="81373" x="9175750" y="2903538"/>
          <p14:tracePt t="81374" x="9163050" y="2903538"/>
          <p14:tracePt t="81375" x="9137650" y="2903538"/>
          <p14:tracePt t="81376" x="9112250" y="2903538"/>
          <p14:tracePt t="81377" x="9099550" y="2903538"/>
          <p14:tracePt t="81378" x="9075738" y="2903538"/>
          <p14:tracePt t="81379" x="9050338" y="2903538"/>
          <p14:tracePt t="81380" x="9024938" y="2903538"/>
          <p14:tracePt t="81381" x="8999538" y="2903538"/>
          <p14:tracePt t="81383" x="8986838" y="2903538"/>
          <p14:tracePt t="81383" x="8950325" y="2903538"/>
          <p14:tracePt t="81384" x="8924925" y="2916238"/>
          <p14:tracePt t="81385" x="8912225" y="2916238"/>
          <p14:tracePt t="81386" x="8874125" y="2916238"/>
          <p14:tracePt t="81387" x="8863013" y="2928938"/>
          <p14:tracePt t="81388" x="8837613" y="2941638"/>
          <p14:tracePt t="81389" x="8812213" y="2941638"/>
          <p14:tracePt t="81390" x="8799513" y="2941638"/>
          <p14:tracePt t="81391" x="8763000" y="2941638"/>
          <p14:tracePt t="81392" x="8750300" y="2952750"/>
          <p14:tracePt t="81393" x="8724900" y="2952750"/>
          <p14:tracePt t="81394" x="8686800" y="2965450"/>
          <p14:tracePt t="81395" x="8661400" y="2978150"/>
          <p14:tracePt t="81396" x="8650288" y="2978150"/>
          <p14:tracePt t="81397" x="8624888" y="2978150"/>
          <p14:tracePt t="81399" x="8612188" y="2990850"/>
          <p14:tracePt t="81400" x="8574088" y="3003550"/>
          <p14:tracePt t="81400" x="8548688" y="3016250"/>
          <p14:tracePt t="81401" x="8537575" y="3016250"/>
          <p14:tracePt t="81402" x="8512175" y="3028950"/>
          <p14:tracePt t="81403" x="8486775" y="3028950"/>
          <p14:tracePt t="81404" x="8461375" y="3041650"/>
          <p14:tracePt t="81405" x="8448675" y="3054350"/>
          <p14:tracePt t="81406" x="8424863" y="3054350"/>
          <p14:tracePt t="81407" x="8412163" y="3065463"/>
          <p14:tracePt t="81408" x="8386763" y="3065463"/>
          <p14:tracePt t="81409" x="8374063" y="3078163"/>
          <p14:tracePt t="81410" x="8348663" y="3090863"/>
          <p14:tracePt t="81411" x="8335963" y="3090863"/>
          <p14:tracePt t="81412" x="8324850" y="3103563"/>
          <p14:tracePt t="81413" x="8312150" y="3116263"/>
          <p14:tracePt t="81415" x="8299450" y="3116263"/>
          <p14:tracePt t="81415" x="8274050" y="3128963"/>
          <p14:tracePt t="81417" x="8261350" y="3128963"/>
          <p14:tracePt t="81417" x="8248650" y="3141663"/>
          <p14:tracePt t="81418" x="8235950" y="3141663"/>
          <p14:tracePt t="81419" x="8235950" y="3154363"/>
          <p14:tracePt t="81420" x="8212138" y="3165475"/>
          <p14:tracePt t="81421" x="8199438" y="3165475"/>
          <p14:tracePt t="81423" x="8186738" y="3178175"/>
          <p14:tracePt t="81425" x="8174038" y="3190875"/>
          <p14:tracePt t="81426" x="8161338" y="3203575"/>
          <p14:tracePt t="81429" x="8161338" y="3216275"/>
          <p14:tracePt t="81430" x="8148638" y="3216275"/>
          <p14:tracePt t="81432" x="8148638" y="3228975"/>
          <p14:tracePt t="81433" x="8135938" y="3228975"/>
          <p14:tracePt t="81434" x="8135938" y="3241675"/>
          <p14:tracePt t="81438" x="8135938" y="3254375"/>
          <p14:tracePt t="81441" x="8135938" y="3267075"/>
          <p14:tracePt t="81446" x="8135938" y="3278188"/>
          <p14:tracePt t="81450" x="8148638" y="3278188"/>
          <p14:tracePt t="81452" x="8161338" y="3278188"/>
          <p14:tracePt t="81456" x="8174038" y="3278188"/>
          <p14:tracePt t="81458" x="8186738" y="3278188"/>
          <p14:tracePt t="81459" x="8199438" y="3278188"/>
          <p14:tracePt t="81460" x="8199438" y="3290888"/>
          <p14:tracePt t="81462" x="8212138" y="3290888"/>
          <p14:tracePt t="81463" x="8223250" y="3290888"/>
          <p14:tracePt t="81465" x="8235950" y="3290888"/>
          <p14:tracePt t="81466" x="8248650" y="3290888"/>
          <p14:tracePt t="81467" x="8274050" y="3290888"/>
          <p14:tracePt t="81469" x="8286750" y="3290888"/>
          <p14:tracePt t="81470" x="8299450" y="3290888"/>
          <p14:tracePt t="81471" x="8312150" y="3290888"/>
          <p14:tracePt t="81472" x="8324850" y="3290888"/>
          <p14:tracePt t="81473" x="8335963" y="3290888"/>
          <p14:tracePt t="81474" x="8348663" y="3290888"/>
          <p14:tracePt t="81475" x="8361363" y="3290888"/>
          <p14:tracePt t="81476" x="8386763" y="3290888"/>
          <p14:tracePt t="81477" x="8399463" y="3278188"/>
          <p14:tracePt t="81478" x="8412163" y="3278188"/>
          <p14:tracePt t="81479" x="8424863" y="3278188"/>
          <p14:tracePt t="81481" x="8435975" y="3278188"/>
          <p14:tracePt t="81482" x="8461375" y="3278188"/>
          <p14:tracePt t="81482" x="8474075" y="3278188"/>
          <p14:tracePt t="81483" x="8499475" y="3267075"/>
          <p14:tracePt t="81484" x="8512175" y="3267075"/>
          <p14:tracePt t="81485" x="8524875" y="3267075"/>
          <p14:tracePt t="81486" x="8537575" y="3254375"/>
          <p14:tracePt t="81487" x="8561388" y="3241675"/>
          <p14:tracePt t="81488" x="8574088" y="3241675"/>
          <p14:tracePt t="81489" x="8586788" y="3241675"/>
          <p14:tracePt t="81490" x="8612188" y="3241675"/>
          <p14:tracePt t="81491" x="8624888" y="3241675"/>
          <p14:tracePt t="81492" x="8650288" y="3228975"/>
          <p14:tracePt t="81493" x="8650288" y="3216275"/>
          <p14:tracePt t="81494" x="8674100" y="3216275"/>
          <p14:tracePt t="81495" x="8686800" y="3203575"/>
          <p14:tracePt t="81496" x="8712200" y="3203575"/>
          <p14:tracePt t="81498" x="8724900" y="3203575"/>
          <p14:tracePt t="81498" x="8737600" y="3203575"/>
          <p14:tracePt t="81499" x="8763000" y="3190875"/>
          <p14:tracePt t="81500" x="8774113" y="3178175"/>
          <p14:tracePt t="81501" x="8786813" y="3178175"/>
          <p14:tracePt t="81502" x="8799513" y="3165475"/>
          <p14:tracePt t="81503" x="8812213" y="3165475"/>
          <p14:tracePt t="81504" x="8837613" y="3165475"/>
          <p14:tracePt t="81506" x="8850313" y="3154363"/>
          <p14:tracePt t="81506" x="8863013" y="3141663"/>
          <p14:tracePt t="81507" x="8874125" y="3141663"/>
          <p14:tracePt t="81508" x="8874125" y="3128963"/>
          <p14:tracePt t="81510" x="8899525" y="3128963"/>
          <p14:tracePt t="81510" x="8912225" y="3116263"/>
          <p14:tracePt t="81512" x="8924925" y="3103563"/>
          <p14:tracePt t="81514" x="8937625" y="3090863"/>
          <p14:tracePt t="81514" x="8950325" y="3090863"/>
          <p14:tracePt t="81516" x="8963025" y="3078163"/>
          <p14:tracePt t="81517" x="8975725" y="3065463"/>
          <p14:tracePt t="81518" x="8986838" y="3054350"/>
          <p14:tracePt t="81521" x="8999538" y="3041650"/>
          <p14:tracePt t="81523" x="8999538" y="3028950"/>
          <p14:tracePt t="81523" x="9012238" y="3028950"/>
          <p14:tracePt t="81524" x="9012238" y="3016250"/>
          <p14:tracePt t="81526" x="9024938" y="3016250"/>
          <p14:tracePt t="81527" x="9024938" y="3003550"/>
          <p14:tracePt t="81528" x="9024938" y="2990850"/>
          <p14:tracePt t="81531" x="9024938" y="2978150"/>
          <p14:tracePt t="81533" x="9024938" y="2965450"/>
          <p14:tracePt t="81535" x="9024938" y="2952750"/>
          <p14:tracePt t="81538" x="9024938" y="2941638"/>
          <p14:tracePt t="81543" x="9012238" y="2928938"/>
          <p14:tracePt t="81544" x="8999538" y="2928938"/>
          <p14:tracePt t="81546" x="8986838" y="2916238"/>
          <p14:tracePt t="81549" x="8975725" y="2903538"/>
          <p14:tracePt t="81550" x="8963025" y="2903538"/>
          <p14:tracePt t="81552" x="8950325" y="2903538"/>
          <p14:tracePt t="81554" x="8924925" y="2903538"/>
          <p14:tracePt t="81555" x="8912225" y="2903538"/>
          <p14:tracePt t="81557" x="8899525" y="2903538"/>
          <p14:tracePt t="81558" x="8874125" y="2903538"/>
          <p14:tracePt t="81560" x="8863013" y="2903538"/>
          <p14:tracePt t="81561" x="8837613" y="2903538"/>
          <p14:tracePt t="81562" x="8824913" y="2903538"/>
          <p14:tracePt t="81564" x="8812213" y="2903538"/>
          <p14:tracePt t="81564" x="8799513" y="2903538"/>
          <p14:tracePt t="81565" x="8774113" y="2903538"/>
          <p14:tracePt t="81566" x="8763000" y="2903538"/>
          <p14:tracePt t="81567" x="8737600" y="2903538"/>
          <p14:tracePt t="81568" x="8724900" y="2903538"/>
          <p14:tracePt t="81569" x="8712200" y="2903538"/>
          <p14:tracePt t="81570" x="8686800" y="2903538"/>
          <p14:tracePt t="81571" x="8661400" y="2903538"/>
          <p14:tracePt t="81572" x="8650288" y="2903538"/>
          <p14:tracePt t="81573" x="8624888" y="2916238"/>
          <p14:tracePt t="81574" x="8599488" y="2916238"/>
          <p14:tracePt t="81575" x="8574088" y="2928938"/>
          <p14:tracePt t="81576" x="8548688" y="2941638"/>
          <p14:tracePt t="81577" x="8537575" y="2941638"/>
          <p14:tracePt t="81578" x="8499475" y="2941638"/>
          <p14:tracePt t="81579" x="8499475" y="2952750"/>
          <p14:tracePt t="81581" x="8461375" y="2965450"/>
          <p14:tracePt t="81581" x="8448675" y="2965450"/>
          <p14:tracePt t="81582" x="8424863" y="2978150"/>
          <p14:tracePt t="81583" x="8399463" y="2978150"/>
          <p14:tracePt t="81584" x="8374063" y="2990850"/>
          <p14:tracePt t="81585" x="8348663" y="3003550"/>
          <p14:tracePt t="81586" x="8335963" y="3016250"/>
          <p14:tracePt t="81587" x="8312150" y="3016250"/>
          <p14:tracePt t="81588" x="8286750" y="3028950"/>
          <p14:tracePt t="81589" x="8274050" y="3028950"/>
          <p14:tracePt t="81590" x="8248650" y="3041650"/>
          <p14:tracePt t="81591" x="8223250" y="3054350"/>
          <p14:tracePt t="81592" x="8199438" y="3054350"/>
          <p14:tracePt t="81593" x="8186738" y="3078163"/>
          <p14:tracePt t="81594" x="8161338" y="3090863"/>
          <p14:tracePt t="81595" x="8148638" y="3090863"/>
          <p14:tracePt t="81597" x="8123238" y="3103563"/>
          <p14:tracePt t="81597" x="8110538" y="3116263"/>
          <p14:tracePt t="81599" x="8086725" y="3128963"/>
          <p14:tracePt t="81600" x="8074025" y="3128963"/>
          <p14:tracePt t="81600" x="8048625" y="3141663"/>
          <p14:tracePt t="81601" x="8048625" y="3154363"/>
          <p14:tracePt t="81602" x="8023225" y="3165475"/>
          <p14:tracePt t="81603" x="8010525" y="3178175"/>
          <p14:tracePt t="81604" x="7999413" y="3190875"/>
          <p14:tracePt t="81605" x="7986713" y="3203575"/>
          <p14:tracePt t="81606" x="7974013" y="3203575"/>
          <p14:tracePt t="81607" x="7974013" y="3216275"/>
          <p14:tracePt t="81608" x="7961313" y="3228975"/>
          <p14:tracePt t="81609" x="7948613" y="3241675"/>
          <p14:tracePt t="81610" x="7935913" y="3254375"/>
          <p14:tracePt t="81611" x="7935913" y="3267075"/>
          <p14:tracePt t="81612" x="7923213" y="3278188"/>
          <p14:tracePt t="81613" x="7910513" y="3278188"/>
          <p14:tracePt t="81614" x="7910513" y="3290888"/>
          <p14:tracePt t="81616" x="7897813" y="3303588"/>
          <p14:tracePt t="81616" x="7897813" y="3316288"/>
          <p14:tracePt t="81618" x="7897813" y="3328988"/>
          <p14:tracePt t="81619" x="7897813" y="3341688"/>
          <p14:tracePt t="81620" x="7897813" y="3354388"/>
          <p14:tracePt t="81623" x="7897813" y="3367088"/>
          <p14:tracePt t="81624" x="7897813" y="3378200"/>
          <p14:tracePt t="81626" x="7897813" y="3390900"/>
          <p14:tracePt t="81630" x="7897813" y="3403600"/>
          <p14:tracePt t="81630" x="7897813" y="3416300"/>
          <p14:tracePt t="81632" x="7897813" y="3429000"/>
          <p14:tracePt t="81634" x="7910513" y="3429000"/>
          <p14:tracePt t="81636" x="7923213" y="3429000"/>
          <p14:tracePt t="81636" x="7935913" y="3429000"/>
          <p14:tracePt t="81637" x="7935913" y="3441700"/>
          <p14:tracePt t="81639" x="7948613" y="3441700"/>
          <p14:tracePt t="81640" x="7961313" y="3454400"/>
          <p14:tracePt t="81642" x="7974013" y="3454400"/>
          <p14:tracePt t="81643" x="7986713" y="3454400"/>
          <p14:tracePt t="81645" x="7999413" y="3454400"/>
          <p14:tracePt t="81645" x="8010525" y="3467100"/>
          <p14:tracePt t="81647" x="8035925" y="3467100"/>
          <p14:tracePt t="81648" x="8048625" y="3467100"/>
          <p14:tracePt t="81649" x="8061325" y="3467100"/>
          <p14:tracePt t="81650" x="8074025" y="3467100"/>
          <p14:tracePt t="81651" x="8086725" y="3467100"/>
          <p14:tracePt t="81652" x="8099425" y="3467100"/>
          <p14:tracePt t="81653" x="8110538" y="3467100"/>
          <p14:tracePt t="81654" x="8123238" y="3467100"/>
          <p14:tracePt t="81655" x="8135938" y="3467100"/>
          <p14:tracePt t="81656" x="8161338" y="3467100"/>
          <p14:tracePt t="81657" x="8174038" y="3467100"/>
          <p14:tracePt t="81659" x="8199438" y="3467100"/>
          <p14:tracePt t="81659" x="8212138" y="3467100"/>
          <p14:tracePt t="81660" x="8223250" y="3467100"/>
          <p14:tracePt t="81661" x="8235950" y="3467100"/>
          <p14:tracePt t="81663" x="8248650" y="3467100"/>
          <p14:tracePt t="81664" x="8274050" y="3454400"/>
          <p14:tracePt t="81664" x="8286750" y="3454400"/>
          <p14:tracePt t="81665" x="8312150" y="3441700"/>
          <p14:tracePt t="81666" x="8324850" y="3441700"/>
          <p14:tracePt t="81667" x="8348663" y="3441700"/>
          <p14:tracePt t="81668" x="8361363" y="3429000"/>
          <p14:tracePt t="81669" x="8386763" y="3429000"/>
          <p14:tracePt t="81670" x="8399463" y="3429000"/>
          <p14:tracePt t="81671" x="8424863" y="3416300"/>
          <p14:tracePt t="81672" x="8435975" y="3416300"/>
          <p14:tracePt t="81673" x="8461375" y="3403600"/>
          <p14:tracePt t="81674" x="8486775" y="3390900"/>
          <p14:tracePt t="81675" x="8499475" y="3390900"/>
          <p14:tracePt t="81676" x="8524875" y="3390900"/>
          <p14:tracePt t="81677" x="8537575" y="3390900"/>
          <p14:tracePt t="81678" x="8561388" y="3378200"/>
          <p14:tracePt t="81679" x="8574088" y="3378200"/>
          <p14:tracePt t="81680" x="8599488" y="3367088"/>
          <p14:tracePt t="81682" x="8612188" y="3354388"/>
          <p14:tracePt t="81682" x="8637588" y="3354388"/>
          <p14:tracePt t="81683" x="8650288" y="3354388"/>
          <p14:tracePt t="81684" x="8661400" y="3341688"/>
          <p14:tracePt t="81685" x="8686800" y="3328988"/>
          <p14:tracePt t="81686" x="8699500" y="3328988"/>
          <p14:tracePt t="81687" x="8724900" y="3316288"/>
          <p14:tracePt t="81689" x="8750300" y="3303588"/>
          <p14:tracePt t="81690" x="8763000" y="3303588"/>
          <p14:tracePt t="81691" x="8774113" y="3290888"/>
          <p14:tracePt t="81692" x="8799513" y="3278188"/>
          <p14:tracePt t="81694" x="8824913" y="3278188"/>
          <p14:tracePt t="81695" x="8837613" y="3267075"/>
          <p14:tracePt t="81696" x="8837613" y="3254375"/>
          <p14:tracePt t="81698" x="8850313" y="3254375"/>
          <p14:tracePt t="81699" x="8863013" y="3241675"/>
          <p14:tracePt t="81699" x="8874125" y="3241675"/>
          <p14:tracePt t="81700" x="8886825" y="3228975"/>
          <p14:tracePt t="81702" x="8899525" y="3216275"/>
          <p14:tracePt t="81703" x="8912225" y="3203575"/>
          <p14:tracePt t="81705" x="8924925" y="3190875"/>
          <p14:tracePt t="81707" x="8937625" y="3178175"/>
          <p14:tracePt t="81709" x="8937625" y="3165475"/>
          <p14:tracePt t="81709" x="8950325" y="3165475"/>
          <p14:tracePt t="81712" x="8950325" y="3154363"/>
          <p14:tracePt t="81717" x="8950325" y="3116263"/>
          <p14:tracePt t="81727" x="8950325" y="3054350"/>
          <p14:tracePt t="81729" x="8950325" y="3028950"/>
          <p14:tracePt t="81732" x="8924925" y="3016250"/>
          <p14:tracePt t="81734" x="8912225" y="3003550"/>
          <p14:tracePt t="81737" x="8886825" y="2978150"/>
          <p14:tracePt t="81738" x="8874125" y="2978150"/>
          <p14:tracePt t="81739" x="8874125" y="2965450"/>
          <p14:tracePt t="81740" x="8863013" y="2965450"/>
          <p14:tracePt t="81741" x="8850313" y="2965450"/>
          <p14:tracePt t="81742" x="8837613" y="2965450"/>
          <p14:tracePt t="81743" x="8837613" y="2952750"/>
          <p14:tracePt t="81744" x="8824913" y="2952750"/>
          <p14:tracePt t="81745" x="8812213" y="2952750"/>
          <p14:tracePt t="81746" x="8799513" y="2941638"/>
          <p14:tracePt t="81748" x="8774113" y="2941638"/>
          <p14:tracePt t="81749" x="8763000" y="2941638"/>
          <p14:tracePt t="81751" x="8750300" y="2941638"/>
          <p14:tracePt t="81752" x="8724900" y="2941638"/>
          <p14:tracePt t="81754" x="8699500" y="2941638"/>
          <p14:tracePt t="81755" x="8686800" y="2941638"/>
          <p14:tracePt t="81756" x="8674100" y="2941638"/>
          <p14:tracePt t="81757" x="8661400" y="2941638"/>
          <p14:tracePt t="81758" x="8650288" y="2941638"/>
          <p14:tracePt t="81759" x="8624888" y="2941638"/>
          <p14:tracePt t="81760" x="8612188" y="2941638"/>
          <p14:tracePt t="81762" x="8599488" y="2941638"/>
          <p14:tracePt t="81763" x="8574088" y="2952750"/>
          <p14:tracePt t="81764" x="8548688" y="2952750"/>
          <p14:tracePt t="81764" x="8537575" y="2965450"/>
          <p14:tracePt t="81765" x="8512175" y="2965450"/>
          <p14:tracePt t="81766" x="8499475" y="2978150"/>
          <p14:tracePt t="81767" x="8474075" y="2978150"/>
          <p14:tracePt t="81768" x="8448675" y="2978150"/>
          <p14:tracePt t="81769" x="8424863" y="2990850"/>
          <p14:tracePt t="81770" x="8412163" y="3003550"/>
          <p14:tracePt t="81771" x="8386763" y="3016250"/>
          <p14:tracePt t="81772" x="8361363" y="3016250"/>
          <p14:tracePt t="81773" x="8348663" y="3016250"/>
          <p14:tracePt t="81775" x="8324850" y="3028950"/>
          <p14:tracePt t="81775" x="8299450" y="3041650"/>
          <p14:tracePt t="81776" x="8274050" y="3054350"/>
          <p14:tracePt t="81777" x="8261350" y="3054350"/>
          <p14:tracePt t="81778" x="8235950" y="3065463"/>
          <p14:tracePt t="81779" x="8223250" y="3078163"/>
          <p14:tracePt t="81780" x="8199438" y="3090863"/>
          <p14:tracePt t="81781" x="8174038" y="3090863"/>
          <p14:tracePt t="81782" x="8161338" y="3103563"/>
          <p14:tracePt t="81783" x="8135938" y="3116263"/>
          <p14:tracePt t="81784" x="8123238" y="3128963"/>
          <p14:tracePt t="81785" x="8099425" y="3128963"/>
          <p14:tracePt t="81786" x="8086725" y="3141663"/>
          <p14:tracePt t="81787" x="8061325" y="3154363"/>
          <p14:tracePt t="81788" x="8048625" y="3165475"/>
          <p14:tracePt t="81789" x="8035925" y="3165475"/>
          <p14:tracePt t="81790" x="8010525" y="3178175"/>
          <p14:tracePt t="81791" x="8010525" y="3190875"/>
          <p14:tracePt t="81792" x="7986713" y="3203575"/>
          <p14:tracePt t="81793" x="7974013" y="3216275"/>
          <p14:tracePt t="81794" x="7974013" y="3228975"/>
          <p14:tracePt t="81796" x="7948613" y="3241675"/>
          <p14:tracePt t="81796" x="7935913" y="3241675"/>
          <p14:tracePt t="81798" x="7935913" y="3254375"/>
          <p14:tracePt t="81799" x="7923213" y="3267075"/>
          <p14:tracePt t="81799" x="7910513" y="3278188"/>
          <p14:tracePt t="81800" x="7897813" y="3278188"/>
          <p14:tracePt t="81801" x="7897813" y="3290888"/>
          <p14:tracePt t="81802" x="7897813" y="3303588"/>
          <p14:tracePt t="81803" x="7886700" y="3316288"/>
          <p14:tracePt t="81805" x="7886700" y="3328988"/>
          <p14:tracePt t="81806" x="7874000" y="3341688"/>
          <p14:tracePt t="81808" x="7874000" y="3354388"/>
          <p14:tracePt t="81810" x="7874000" y="3367088"/>
          <p14:tracePt t="81811" x="7874000" y="3378200"/>
          <p14:tracePt t="81814" x="7874000" y="3390900"/>
          <p14:tracePt t="81816" x="7874000" y="3403600"/>
          <p14:tracePt t="81818" x="7874000" y="3416300"/>
          <p14:tracePt t="81820" x="7886700" y="3429000"/>
          <p14:tracePt t="81822" x="7897813" y="3429000"/>
          <p14:tracePt t="81826" x="7897813" y="3441700"/>
          <p14:tracePt t="81827" x="7910513" y="3441700"/>
          <p14:tracePt t="81828" x="7923213" y="3454400"/>
          <p14:tracePt t="81830" x="7935913" y="3454400"/>
          <p14:tracePt t="81832" x="7948613" y="3454400"/>
          <p14:tracePt t="81833" x="7948613" y="3467100"/>
          <p14:tracePt t="81834" x="7961313" y="3467100"/>
          <p14:tracePt t="81835" x="7974013" y="3467100"/>
          <p14:tracePt t="81837" x="7986713" y="3467100"/>
          <p14:tracePt t="81838" x="7999413" y="3467100"/>
          <p14:tracePt t="81839" x="8010525" y="3467100"/>
          <p14:tracePt t="81841" x="8023225" y="3467100"/>
          <p14:tracePt t="81842" x="8035925" y="3467100"/>
          <p14:tracePt t="81843" x="8048625" y="3467100"/>
          <p14:tracePt t="81846" x="8074025" y="3467100"/>
          <p14:tracePt t="81846" x="8086725" y="3467100"/>
          <p14:tracePt t="81848" x="8110538" y="3467100"/>
          <p14:tracePt t="81849" x="8123238" y="3467100"/>
          <p14:tracePt t="81850" x="8135938" y="3467100"/>
          <p14:tracePt t="81851" x="8148638" y="3467100"/>
          <p14:tracePt t="81852" x="8161338" y="3467100"/>
          <p14:tracePt t="81853" x="8186738" y="3467100"/>
          <p14:tracePt t="81854" x="8199438" y="3467100"/>
          <p14:tracePt t="81855" x="8223250" y="3467100"/>
          <p14:tracePt t="81856" x="8235950" y="3467100"/>
          <p14:tracePt t="81858" x="8261350" y="3467100"/>
          <p14:tracePt t="81858" x="8274050" y="3467100"/>
          <p14:tracePt t="81859" x="8299450" y="3467100"/>
          <p14:tracePt t="81860" x="8312150" y="3467100"/>
          <p14:tracePt t="81861" x="8324850" y="3467100"/>
          <p14:tracePt t="81863" x="8348663" y="3467100"/>
          <p14:tracePt t="81863" x="8374063" y="3467100"/>
          <p14:tracePt t="81864" x="8386763" y="3467100"/>
          <p14:tracePt t="81865" x="8412163" y="3467100"/>
          <p14:tracePt t="81866" x="8424863" y="3467100"/>
          <p14:tracePt t="81867" x="8448675" y="3454400"/>
          <p14:tracePt t="81868" x="8474075" y="3454400"/>
          <p14:tracePt t="81869" x="8499475" y="3454400"/>
          <p14:tracePt t="81870" x="8512175" y="3454400"/>
          <p14:tracePt t="81871" x="8537575" y="3441700"/>
          <p14:tracePt t="81872" x="8548688" y="3441700"/>
          <p14:tracePt t="81873" x="8574088" y="3441700"/>
          <p14:tracePt t="81879" x="8699500" y="3429000"/>
          <p14:tracePt t="81881" x="8724900" y="3429000"/>
          <p14:tracePt t="81881" x="8737600" y="3429000"/>
          <p14:tracePt t="81882" x="8763000" y="3416300"/>
          <p14:tracePt t="81883" x="8786813" y="3416300"/>
          <p14:tracePt t="81884" x="8799513" y="3416300"/>
          <p14:tracePt t="81885" x="8824913" y="3403600"/>
          <p14:tracePt t="81886" x="8837613" y="3403600"/>
          <p14:tracePt t="81887" x="8850313" y="3403600"/>
          <p14:tracePt t="81888" x="8874125" y="3390900"/>
          <p14:tracePt t="81889" x="8899525" y="3390900"/>
          <p14:tracePt t="81890" x="8912225" y="3390900"/>
          <p14:tracePt t="81891" x="8924925" y="3390900"/>
          <p14:tracePt t="81892" x="8950325" y="3390900"/>
          <p14:tracePt t="81894" x="8950325" y="3378200"/>
          <p14:tracePt t="81895" x="8975725" y="3378200"/>
          <p14:tracePt t="81895" x="8986838" y="3367088"/>
          <p14:tracePt t="81897" x="9012238" y="3367088"/>
          <p14:tracePt t="81898" x="9024938" y="3354388"/>
          <p14:tracePt t="81900" x="9050338" y="3354388"/>
          <p14:tracePt t="81901" x="9063038" y="3354388"/>
          <p14:tracePt t="81902" x="9063038" y="3341688"/>
          <p14:tracePt t="81903" x="9075738" y="3341688"/>
          <p14:tracePt t="81904" x="9088438" y="3341688"/>
          <p14:tracePt t="81905" x="9088438" y="3328988"/>
          <p14:tracePt t="81906" x="9099550" y="3328988"/>
          <p14:tracePt t="81907" x="9099550" y="3316288"/>
          <p14:tracePt t="81909" x="9112250" y="3316288"/>
          <p14:tracePt t="81910" x="9124950" y="3316288"/>
          <p14:tracePt t="81913" x="9137650" y="3303588"/>
          <p14:tracePt t="81915" x="9137650" y="3290888"/>
          <p14:tracePt t="81917" x="9137650" y="3278188"/>
          <p14:tracePt t="81923" x="9137650" y="3267075"/>
          <p14:tracePt t="81926" x="9137650" y="3254375"/>
          <p14:tracePt t="81929" x="9137650" y="3241675"/>
          <p14:tracePt t="81934" x="9137650" y="3228975"/>
          <p14:tracePt t="81937" x="9124950" y="3228975"/>
          <p14:tracePt t="81938" x="9124950" y="3216275"/>
          <p14:tracePt t="81939" x="9112250" y="3216275"/>
          <p14:tracePt t="81941" x="9099550" y="3216275"/>
          <p14:tracePt t="81943" x="9099550" y="3203575"/>
          <p14:tracePt t="81944" x="9075738" y="3203575"/>
          <p14:tracePt t="81946" x="9063038" y="3203575"/>
          <p14:tracePt t="81948" x="9050338" y="3203575"/>
          <p14:tracePt t="81949" x="9037638" y="3203575"/>
          <p14:tracePt t="81950" x="9024938" y="3203575"/>
          <p14:tracePt t="81951" x="9012238" y="3203575"/>
          <p14:tracePt t="81952" x="8999538" y="3203575"/>
          <p14:tracePt t="81953" x="8986838" y="3203575"/>
          <p14:tracePt t="81954" x="8975725" y="3203575"/>
          <p14:tracePt t="81956" x="8950325" y="3203575"/>
          <p14:tracePt t="81957" x="8924925" y="3190875"/>
          <p14:tracePt t="81958" x="8912225" y="3190875"/>
          <p14:tracePt t="81959" x="8886825" y="3190875"/>
          <p14:tracePt t="81960" x="8874125" y="3190875"/>
          <p14:tracePt t="81962" x="8863013" y="3190875"/>
          <p14:tracePt t="81963" x="8837613" y="3190875"/>
          <p14:tracePt t="81963" x="8812213" y="3190875"/>
          <p14:tracePt t="81964" x="8799513" y="3190875"/>
          <p14:tracePt t="81965" x="8774113" y="3190875"/>
          <p14:tracePt t="81966" x="8763000" y="3190875"/>
          <p14:tracePt t="81967" x="8737600" y="3190875"/>
          <p14:tracePt t="81968" x="8712200" y="3190875"/>
          <p14:tracePt t="81969" x="8686800" y="3190875"/>
          <p14:tracePt t="81970" x="8674100" y="3190875"/>
          <p14:tracePt t="81971" x="8650288" y="3190875"/>
          <p14:tracePt t="81972" x="8637588" y="3190875"/>
          <p14:tracePt t="81973" x="8612188" y="3190875"/>
          <p14:tracePt t="81974" x="8586788" y="3190875"/>
          <p14:tracePt t="81975" x="8561388" y="3190875"/>
          <p14:tracePt t="81976" x="8537575" y="3203575"/>
          <p14:tracePt t="81978" x="8524875" y="3203575"/>
          <p14:tracePt t="81979" x="8499475" y="3203575"/>
          <p14:tracePt t="81979" x="8486775" y="3203575"/>
          <p14:tracePt t="81980" x="8461375" y="3203575"/>
          <p14:tracePt t="81981" x="8435975" y="3203575"/>
          <p14:tracePt t="81982" x="8424863" y="3216275"/>
          <p14:tracePt t="81983" x="8399463" y="3216275"/>
          <p14:tracePt t="81984" x="8386763" y="3228975"/>
          <p14:tracePt t="81985" x="8361363" y="3228975"/>
          <p14:tracePt t="81986" x="8348663" y="3241675"/>
          <p14:tracePt t="81987" x="8324850" y="3241675"/>
          <p14:tracePt t="81988" x="8312150" y="3241675"/>
          <p14:tracePt t="81989" x="8286750" y="3241675"/>
          <p14:tracePt t="81990" x="8274050" y="3241675"/>
          <p14:tracePt t="81991" x="8248650" y="3254375"/>
          <p14:tracePt t="81992" x="8235950" y="3254375"/>
          <p14:tracePt t="81993" x="8223250" y="3267075"/>
          <p14:tracePt t="81995" x="8199438" y="3278188"/>
          <p14:tracePt t="81996" x="8174038" y="3278188"/>
          <p14:tracePt t="81997" x="8161338" y="3278188"/>
          <p14:tracePt t="81998" x="8148638" y="3278188"/>
          <p14:tracePt t="81999" x="8135938" y="3290888"/>
          <p14:tracePt t="82000" x="8123238" y="3303588"/>
          <p14:tracePt t="82001" x="8110538" y="3303588"/>
          <p14:tracePt t="82002" x="8099425" y="3316288"/>
          <p14:tracePt t="82003" x="8086725" y="3316288"/>
          <p14:tracePt t="82006" x="8074025" y="3328988"/>
          <p14:tracePt t="82007" x="8061325" y="3328988"/>
          <p14:tracePt t="82008" x="8048625" y="3341688"/>
          <p14:tracePt t="82011" x="8035925" y="3354388"/>
          <p14:tracePt t="82014" x="8023225" y="3354388"/>
          <p14:tracePt t="82015" x="8023225" y="3367088"/>
          <p14:tracePt t="82018" x="8023225" y="3378200"/>
          <p14:tracePt t="82021" x="8023225" y="3390900"/>
          <p14:tracePt t="82030" x="8023225" y="3403600"/>
          <p14:tracePt t="82031" x="8035925" y="3416300"/>
          <p14:tracePt t="82034" x="8048625" y="3416300"/>
          <p14:tracePt t="82035" x="8048625" y="3429000"/>
          <p14:tracePt t="82037" x="8061325" y="3429000"/>
          <p14:tracePt t="82038" x="8074025" y="3429000"/>
          <p14:tracePt t="82041" x="8086725" y="3429000"/>
          <p14:tracePt t="82043" x="8099425" y="3441700"/>
          <p14:tracePt t="82044" x="8110538" y="3441700"/>
          <p14:tracePt t="82045" x="8123238" y="3441700"/>
          <p14:tracePt t="82045" x="8135938" y="3441700"/>
          <p14:tracePt t="82046" x="8148638" y="3441700"/>
          <p14:tracePt t="82047" x="8161338" y="3454400"/>
          <p14:tracePt t="82048" x="8174038" y="3454400"/>
          <p14:tracePt t="82049" x="8199438" y="3454400"/>
          <p14:tracePt t="82051" x="8223250" y="3454400"/>
          <p14:tracePt t="82052" x="8235950" y="3454400"/>
          <p14:tracePt t="82053" x="8248650" y="3454400"/>
          <p14:tracePt t="82054" x="8274050" y="3454400"/>
          <p14:tracePt t="82055" x="8286750" y="3454400"/>
          <p14:tracePt t="82056" x="8312150" y="3467100"/>
          <p14:tracePt t="82057" x="8324850" y="3467100"/>
          <p14:tracePt t="82058" x="8348663" y="3467100"/>
          <p14:tracePt t="82059" x="8361363" y="3467100"/>
          <p14:tracePt t="82060" x="8386763" y="3467100"/>
          <p14:tracePt t="82062" x="8399463" y="3467100"/>
          <p14:tracePt t="82063" x="8424863" y="3467100"/>
          <p14:tracePt t="82063" x="8448675" y="3467100"/>
          <p14:tracePt t="82064" x="8461375" y="3467100"/>
          <p14:tracePt t="82065" x="8499475" y="3467100"/>
          <p14:tracePt t="82066" x="8512175" y="3467100"/>
          <p14:tracePt t="82067" x="8537575" y="3467100"/>
          <p14:tracePt t="82068" x="8561388" y="3467100"/>
          <p14:tracePt t="82069" x="8574088" y="3467100"/>
          <p14:tracePt t="82070" x="8599488" y="3467100"/>
          <p14:tracePt t="82071" x="8624888" y="3467100"/>
          <p14:tracePt t="82072" x="8650288" y="3467100"/>
          <p14:tracePt t="82073" x="8661400" y="3467100"/>
          <p14:tracePt t="82074" x="8686800" y="3467100"/>
          <p14:tracePt t="82075" x="8712200" y="3454400"/>
          <p14:tracePt t="82076" x="8737600" y="3454400"/>
          <p14:tracePt t="82077" x="8763000" y="3454400"/>
          <p14:tracePt t="82078" x="8774113" y="3454400"/>
          <p14:tracePt t="82079" x="8799513" y="3454400"/>
          <p14:tracePt t="82080" x="8824913" y="3454400"/>
          <p14:tracePt t="82081" x="8837613" y="3441700"/>
          <p14:tracePt t="82082" x="8863013" y="3441700"/>
          <p14:tracePt t="82083" x="8874125" y="3441700"/>
          <p14:tracePt t="82084" x="8899525" y="3441700"/>
          <p14:tracePt t="82085" x="8924925" y="3441700"/>
          <p14:tracePt t="82086" x="8950325" y="3429000"/>
          <p14:tracePt t="82087" x="8963025" y="3429000"/>
          <p14:tracePt t="82088" x="8975725" y="3429000"/>
          <p14:tracePt t="82089" x="8986838" y="3429000"/>
          <p14:tracePt t="82091" x="8999538" y="3429000"/>
          <p14:tracePt t="82092" x="9024938" y="3429000"/>
          <p14:tracePt t="82093" x="9037638" y="3429000"/>
          <p14:tracePt t="82093" x="9050338" y="3429000"/>
          <p14:tracePt t="82094" x="9063038" y="3416300"/>
          <p14:tracePt t="82095" x="9075738" y="3416300"/>
          <p14:tracePt t="82096" x="9088438" y="3416300"/>
          <p14:tracePt t="82097" x="9099550" y="3416300"/>
          <p14:tracePt t="82098" x="9099550" y="3403600"/>
          <p14:tracePt t="82099" x="9112250" y="3403600"/>
          <p14:tracePt t="82100" x="9124950" y="3403600"/>
          <p14:tracePt t="82101" x="9137650" y="3390900"/>
          <p14:tracePt t="82103" x="9150350" y="3390900"/>
          <p14:tracePt t="82105" x="9163050" y="3390900"/>
          <p14:tracePt t="82108" x="9175750" y="3378200"/>
          <p14:tracePt t="82115" x="9175750" y="3367088"/>
          <p14:tracePt t="82130" x="9175750" y="3354388"/>
          <p14:tracePt t="82133" x="9163050" y="3354388"/>
          <p14:tracePt t="82136" x="9150350" y="3354388"/>
          <p14:tracePt t="82137" x="9137650" y="3354388"/>
          <p14:tracePt t="82141" x="9124950" y="3341688"/>
          <p14:tracePt t="82141" x="9112250" y="3341688"/>
          <p14:tracePt t="82144" x="9099550" y="3341688"/>
          <p14:tracePt t="82144" x="9099550" y="3328988"/>
          <p14:tracePt t="82145" x="9088438" y="3328988"/>
          <p14:tracePt t="82146" x="9075738" y="3328988"/>
          <p14:tracePt t="82147" x="9063038" y="3328988"/>
          <p14:tracePt t="82148" x="9063038" y="3316288"/>
          <p14:tracePt t="82149" x="9050338" y="3316288"/>
          <p14:tracePt t="82150" x="9037638" y="3316288"/>
          <p14:tracePt t="82151" x="9024938" y="3316288"/>
          <p14:tracePt t="82153" x="9012238" y="3316288"/>
          <p14:tracePt t="82154" x="8999538" y="3316288"/>
          <p14:tracePt t="82155" x="8986838" y="3316288"/>
          <p14:tracePt t="82156" x="8986838" y="3303588"/>
          <p14:tracePt t="82157" x="8975725" y="3303588"/>
          <p14:tracePt t="82158" x="8963025" y="3303588"/>
          <p14:tracePt t="82159" x="8950325" y="3303588"/>
          <p14:tracePt t="82160" x="8950325" y="3290888"/>
          <p14:tracePt t="82162" x="8937625" y="3290888"/>
          <p14:tracePt t="82164" x="8924925" y="3290888"/>
          <p14:tracePt t="82165" x="8912225" y="3290888"/>
          <p14:tracePt t="82166" x="8899525" y="3278188"/>
          <p14:tracePt t="82168" x="8874125" y="3278188"/>
          <p14:tracePt t="82171" x="8863013" y="3278188"/>
          <p14:tracePt t="82173" x="8850313" y="3278188"/>
          <p14:tracePt t="82175" x="8837613" y="3278188"/>
          <p14:tracePt t="82178" x="8824913" y="3278188"/>
          <p14:tracePt t="82181" x="8812213" y="3278188"/>
          <p14:tracePt t="82183" x="8799513" y="3278188"/>
          <p14:tracePt t="82192" x="8786813" y="3278188"/>
          <p14:tracePt t="82364" x="8786813" y="3267075"/>
          <p14:tracePt t="83059" x="8774113" y="3267075"/>
          <p14:tracePt t="83069" x="8763000" y="3267075"/>
          <p14:tracePt t="83745" x="8750300" y="3267075"/>
          <p14:tracePt t="83755" x="8737600" y="3267075"/>
          <p14:tracePt t="83769" x="8724900" y="3267075"/>
          <p14:tracePt t="84069" x="8712200" y="3267075"/>
          <p14:tracePt t="84103" x="8699500" y="3267075"/>
          <p14:tracePt t="84133" x="8686800" y="3267075"/>
          <p14:tracePt t="84149" x="8686800" y="3254375"/>
          <p14:tracePt t="84163" x="8674100" y="3254375"/>
          <p14:tracePt t="84170" x="8661400" y="3254375"/>
          <p14:tracePt t="84174" x="8661400" y="3241675"/>
          <p14:tracePt t="84177" x="8650288" y="3241675"/>
          <p14:tracePt t="84188" x="8637588" y="3241675"/>
          <p14:tracePt t="84192" x="8624888" y="3241675"/>
          <p14:tracePt t="84198" x="8612188" y="3228975"/>
          <p14:tracePt t="84205" x="8612188" y="3216275"/>
          <p14:tracePt t="84206" x="8599488" y="3216275"/>
          <p14:tracePt t="84209" x="8586788" y="3216275"/>
          <p14:tracePt t="84215" x="8574088" y="3203575"/>
          <p14:tracePt t="84222" x="8561388" y="3203575"/>
          <p14:tracePt t="84226" x="8548688" y="3203575"/>
          <p14:tracePt t="84229" x="8537575" y="3203575"/>
          <p14:tracePt t="84230" x="8537575" y="3190875"/>
          <p14:tracePt t="84236" x="8524875" y="3190875"/>
          <p14:tracePt t="84237" x="8524875" y="3178175"/>
          <p14:tracePt t="84239" x="8512175" y="3178175"/>
          <p14:tracePt t="84243" x="8499475" y="3178175"/>
          <p14:tracePt t="84244" x="8499475" y="3165475"/>
          <p14:tracePt t="84249" x="8486775" y="3165475"/>
          <p14:tracePt t="84252" x="8474075" y="3165475"/>
          <p14:tracePt t="84255" x="8461375" y="3165475"/>
          <p14:tracePt t="84262" x="8461375" y="3154363"/>
          <p14:tracePt t="84265" x="8448675" y="3154363"/>
          <p14:tracePt t="84268" x="8435975" y="3154363"/>
          <p14:tracePt t="84272" x="8424863" y="3141663"/>
          <p14:tracePt t="84281" x="8412163" y="3141663"/>
          <p14:tracePt t="84282" x="8412163" y="3128963"/>
          <p14:tracePt t="84284" x="8399463" y="3128963"/>
          <p14:tracePt t="84288" x="8386763" y="3128963"/>
          <p14:tracePt t="84298" x="8374063" y="3128963"/>
          <p14:tracePt t="84305" x="8361363" y="3128963"/>
          <p14:tracePt t="84310" x="8348663" y="3128963"/>
          <p14:tracePt t="84315" x="8348663" y="3116263"/>
          <p14:tracePt t="84332" x="8335963" y="3116263"/>
          <p14:tracePt t="84345" x="8324850" y="3116263"/>
          <p14:tracePt t="84365" x="8312150" y="3116263"/>
          <p14:tracePt t="84654" x="8312150" y="3103563"/>
          <p14:tracePt t="84658" x="8299450" y="3103563"/>
          <p14:tracePt t="84667" x="8299450" y="3090863"/>
          <p14:tracePt t="84669" x="8286750" y="3090863"/>
          <p14:tracePt t="84685" x="8274050" y="3090863"/>
          <p14:tracePt t="84820" x="8261350" y="3090863"/>
          <p14:tracePt t="84829" x="8248650" y="3090863"/>
          <p14:tracePt t="84839" x="8235950" y="3090863"/>
          <p14:tracePt t="85330" x="8235950" y="3078163"/>
          <p14:tracePt t="85334" x="8235950" y="3065463"/>
          <p14:tracePt t="85336" x="8223250" y="3065463"/>
          <p14:tracePt t="85341" x="8223250" y="3054350"/>
          <p14:tracePt t="85345" x="8212138" y="3054350"/>
          <p14:tracePt t="85352" x="8199438" y="3054350"/>
          <p14:tracePt t="85358" x="8199438" y="3041650"/>
          <p14:tracePt t="85362" x="8199438" y="3028950"/>
          <p14:tracePt t="85364" x="8186738" y="3028950"/>
          <p14:tracePt t="85366" x="8186738" y="3016250"/>
          <p14:tracePt t="85368" x="8174038" y="3016250"/>
          <p14:tracePt t="85372" x="8174038" y="3003550"/>
          <p14:tracePt t="85377" x="8174038" y="2990850"/>
          <p14:tracePt t="85391" x="8174038" y="2978150"/>
          <p14:tracePt t="85401" x="8174038" y="2965450"/>
          <p14:tracePt t="85403" x="8174038" y="2952750"/>
          <p14:tracePt t="85406" x="8174038" y="2941638"/>
          <p14:tracePt t="85409" x="8174038" y="2928938"/>
          <p14:tracePt t="85411" x="8174038" y="2916238"/>
          <p14:tracePt t="85412" x="8174038" y="2903538"/>
          <p14:tracePt t="85415" x="8174038" y="2890838"/>
          <p14:tracePt t="85417" x="8186738" y="2878138"/>
          <p14:tracePt t="85418" x="8186738" y="2865438"/>
          <p14:tracePt t="85420" x="8199438" y="2852738"/>
          <p14:tracePt t="85422" x="8199438" y="2840038"/>
          <p14:tracePt t="85422" x="8199438" y="2828925"/>
          <p14:tracePt t="85425" x="8199438" y="2816225"/>
          <p14:tracePt t="85426" x="8199438" y="2803525"/>
          <p14:tracePt t="85427" x="8199438" y="2790825"/>
          <p14:tracePt t="85429" x="8212138" y="2778125"/>
          <p14:tracePt t="85430" x="8212138" y="2765425"/>
          <p14:tracePt t="85431" x="8212138" y="2752725"/>
          <p14:tracePt t="85433" x="8212138" y="2740025"/>
          <p14:tracePt t="85434" x="8223250" y="2728913"/>
          <p14:tracePt t="85436" x="8223250" y="2716213"/>
          <p14:tracePt t="85437" x="8223250" y="2703513"/>
          <p14:tracePt t="85438" x="8223250" y="2690813"/>
          <p14:tracePt t="85440" x="8235950" y="2678113"/>
          <p14:tracePt t="85442" x="8235950" y="2652713"/>
          <p14:tracePt t="85444" x="8235950" y="2640013"/>
          <p14:tracePt t="85446" x="8248650" y="2616200"/>
          <p14:tracePt t="85447" x="8248650" y="2603500"/>
          <p14:tracePt t="85449" x="8261350" y="2603500"/>
          <p14:tracePt t="85449" x="8274050" y="2603500"/>
          <p14:tracePt t="85450" x="8274050" y="2578100"/>
          <p14:tracePt t="85453" x="8274050" y="2565400"/>
          <p14:tracePt t="85453" x="8286750" y="2565400"/>
          <p14:tracePt t="85454" x="8299450" y="2540000"/>
          <p14:tracePt t="85456" x="8312150" y="2527300"/>
          <p14:tracePt t="85458" x="8312150" y="2503488"/>
          <p14:tracePt t="85459" x="8324850" y="2503488"/>
          <p14:tracePt t="85460" x="8324850" y="2490788"/>
          <p14:tracePt t="85461" x="8324850" y="2478088"/>
          <p14:tracePt t="85462" x="8335963" y="2465388"/>
          <p14:tracePt t="85464" x="8335963" y="2452688"/>
          <p14:tracePt t="85465" x="8348663" y="2452688"/>
          <p14:tracePt t="85466" x="8348663" y="2427288"/>
          <p14:tracePt t="85468" x="8348663" y="2414588"/>
          <p14:tracePt t="85470" x="8348663" y="2403475"/>
          <p14:tracePt t="85471" x="8361363" y="2390775"/>
          <p14:tracePt t="85472" x="8361363" y="2378075"/>
          <p14:tracePt t="85476" x="8386763" y="2352675"/>
          <p14:tracePt t="85477" x="8386763" y="2339975"/>
          <p14:tracePt t="85479" x="8386763" y="2327275"/>
          <p14:tracePt t="85480" x="8386763" y="2314575"/>
          <p14:tracePt t="85481" x="8399463" y="2314575"/>
          <p14:tracePt t="85482" x="8399463" y="2303463"/>
          <p14:tracePt t="85485" x="8399463" y="2290763"/>
          <p14:tracePt t="85485" x="8399463" y="2278063"/>
          <p14:tracePt t="85486" x="8399463" y="2265363"/>
          <p14:tracePt t="85489" x="8399463" y="2252663"/>
          <p14:tracePt t="85491" x="8399463" y="2239963"/>
          <p14:tracePt t="85492" x="8399463" y="2227263"/>
          <p14:tracePt t="85495" x="8399463" y="2214563"/>
          <p14:tracePt t="85497" x="8399463" y="2201863"/>
          <p14:tracePt t="85501" x="8399463" y="2190750"/>
          <p14:tracePt t="85510" x="8412163" y="2190750"/>
          <p14:tracePt t="85521" x="8424863" y="2190750"/>
          <p14:tracePt t="85751" x="8412163" y="2190750"/>
          <p14:tracePt t="85754" x="8412163" y="2178050"/>
          <p14:tracePt t="85756" x="8399463" y="2165350"/>
          <p14:tracePt t="85757" x="8399463" y="2152650"/>
          <p14:tracePt t="85758" x="8386763" y="2152650"/>
          <p14:tracePt t="85759" x="8386763" y="2139950"/>
          <p14:tracePt t="85759" x="8386763" y="2127250"/>
          <p14:tracePt t="85760" x="8386763" y="2114550"/>
          <p14:tracePt t="85761" x="8374063" y="2101850"/>
          <p14:tracePt t="85762" x="8374063" y="2078038"/>
          <p14:tracePt t="85763" x="8361363" y="2065338"/>
          <p14:tracePt t="85764" x="8348663" y="2039938"/>
          <p14:tracePt t="85766" x="8335963" y="2014538"/>
          <p14:tracePt t="85767" x="8324850" y="2001838"/>
          <p14:tracePt t="85768" x="8312150" y="1978025"/>
          <p14:tracePt t="85769" x="8312150" y="1952625"/>
          <p14:tracePt t="85770" x="8312150" y="1927225"/>
          <p14:tracePt t="85771" x="8299450" y="1914525"/>
          <p14:tracePt t="85772" x="8286750" y="1889125"/>
          <p14:tracePt t="85773" x="8274050" y="1865313"/>
          <p14:tracePt t="85774" x="8274050" y="1839913"/>
          <p14:tracePt t="85775" x="8261350" y="1814513"/>
          <p14:tracePt t="85776" x="8248650" y="1789113"/>
          <p14:tracePt t="85777" x="8235950" y="1776413"/>
          <p14:tracePt t="85778" x="8235950" y="1739900"/>
          <p14:tracePt t="85779" x="8223250" y="1714500"/>
          <p14:tracePt t="85780" x="8212138" y="1689100"/>
          <p14:tracePt t="85781" x="8199438" y="1663700"/>
          <p14:tracePt t="85782" x="8199438" y="1627188"/>
          <p14:tracePt t="85783" x="8199438" y="1601788"/>
          <p14:tracePt t="85784" x="8186738" y="1563688"/>
          <p14:tracePt t="85785" x="8174038" y="1552575"/>
          <p14:tracePt t="85786" x="8161338" y="1514475"/>
          <p14:tracePt t="85787" x="8161338" y="1476375"/>
          <p14:tracePt t="85789" x="8161338" y="1439863"/>
          <p14:tracePt t="85789" x="8148638" y="1401763"/>
          <p14:tracePt t="85791" x="8135938" y="1363663"/>
          <p14:tracePt t="85791" x="8123238" y="1327150"/>
          <p14:tracePt t="85792" x="8123238" y="1289050"/>
          <p14:tracePt t="85793" x="8123238" y="1250950"/>
          <p14:tracePt t="85794" x="8110538" y="1214438"/>
          <p14:tracePt t="85795" x="8099425" y="1176338"/>
          <p14:tracePt t="85796" x="8086725" y="1138238"/>
          <p14:tracePt t="85797" x="8086725" y="1101725"/>
          <p14:tracePt t="85798" x="8074025" y="1063625"/>
          <p14:tracePt t="85799" x="8061325" y="1014413"/>
          <p14:tracePt t="85800" x="8048625" y="963613"/>
          <p14:tracePt t="85801" x="8048625" y="925513"/>
          <p14:tracePt t="85802" x="8035925" y="876300"/>
          <p14:tracePt t="85803" x="8023225" y="838200"/>
          <p14:tracePt t="85805" x="8010525" y="788988"/>
          <p14:tracePt t="85805" x="8010525" y="750888"/>
          <p14:tracePt t="85807" x="7999413" y="700088"/>
          <p14:tracePt t="85808" x="7986713" y="650875"/>
          <p14:tracePt t="85808" x="7974013" y="600075"/>
          <p14:tracePt t="85809" x="7974013" y="550863"/>
          <p14:tracePt t="85810" x="7961313" y="500063"/>
          <p14:tracePt t="85811" x="7935913" y="450850"/>
          <p14:tracePt t="85812" x="7935913" y="400050"/>
          <p14:tracePt t="85813" x="7923213" y="350838"/>
          <p14:tracePt t="85814" x="7897813" y="300038"/>
          <p14:tracePt t="85815" x="7897813" y="238125"/>
          <p14:tracePt t="85816" x="7886700" y="187325"/>
          <p14:tracePt t="85817" x="7861300" y="138113"/>
          <p14:tracePt t="85818" x="7861300" y="87313"/>
          <p14:tracePt t="85819" x="7848600" y="25400"/>
          <p14:tracePt t="86337" x="5770563" y="50800"/>
          <p14:tracePt t="86337" x="5757863" y="87313"/>
          <p14:tracePt t="86338" x="5732463" y="138113"/>
          <p14:tracePt t="86339" x="5719763" y="187325"/>
          <p14:tracePt t="86340" x="5708650" y="225425"/>
          <p14:tracePt t="86341" x="5683250" y="274638"/>
          <p14:tracePt t="86342" x="5683250" y="312738"/>
          <p14:tracePt t="86343" x="5657850" y="363538"/>
          <p14:tracePt t="86344" x="5645150" y="400050"/>
          <p14:tracePt t="86345" x="5645150" y="463550"/>
          <p14:tracePt t="86346" x="5632450" y="500063"/>
          <p14:tracePt t="86347" x="5607050" y="538163"/>
          <p14:tracePt t="86348" x="5607050" y="588963"/>
          <p14:tracePt t="86349" x="5595938" y="625475"/>
          <p14:tracePt t="86350" x="5595938" y="676275"/>
          <p14:tracePt t="86352" x="5583238" y="725488"/>
          <p14:tracePt t="86353" x="5570538" y="763588"/>
          <p14:tracePt t="86353" x="5570538" y="801688"/>
          <p14:tracePt t="86354" x="5570538" y="838200"/>
          <p14:tracePt t="86355" x="5570538" y="876300"/>
          <p14:tracePt t="86356" x="5570538" y="925513"/>
          <p14:tracePt t="86357" x="5570538" y="963613"/>
          <p14:tracePt t="86358" x="5557838" y="1014413"/>
          <p14:tracePt t="86359" x="5557838" y="1050925"/>
          <p14:tracePt t="86361" x="5557838" y="1089025"/>
          <p14:tracePt t="86361" x="5557838" y="1138238"/>
          <p14:tracePt t="86362" x="5557838" y="1163638"/>
          <p14:tracePt t="86364" x="5557838" y="1201738"/>
          <p14:tracePt t="86364" x="5557838" y="1250950"/>
          <p14:tracePt t="86365" x="5557838" y="1276350"/>
          <p14:tracePt t="86366" x="5557838" y="1314450"/>
          <p14:tracePt t="86367" x="5557838" y="1350963"/>
          <p14:tracePt t="86368" x="5557838" y="1376363"/>
          <p14:tracePt t="86369" x="5570538" y="1414463"/>
          <p14:tracePt t="86370" x="5570538" y="1450975"/>
          <p14:tracePt t="86371" x="5570538" y="1476375"/>
          <p14:tracePt t="86372" x="5583238" y="1514475"/>
          <p14:tracePt t="86373" x="5595938" y="1552575"/>
          <p14:tracePt t="86374" x="5607050" y="1589088"/>
          <p14:tracePt t="86375" x="5619750" y="1627188"/>
          <p14:tracePt t="86376" x="5632450" y="1639888"/>
          <p14:tracePt t="86377" x="5645150" y="1676400"/>
          <p14:tracePt t="86378" x="5657850" y="1701800"/>
          <p14:tracePt t="86379" x="5670550" y="1739900"/>
          <p14:tracePt t="86380" x="5683250" y="1765300"/>
          <p14:tracePt t="86381" x="5695950" y="1789113"/>
          <p14:tracePt t="86382" x="5708650" y="1814513"/>
          <p14:tracePt t="86383" x="5719763" y="1852613"/>
          <p14:tracePt t="86385" x="5732463" y="1865313"/>
          <p14:tracePt t="86386" x="5757863" y="1889125"/>
          <p14:tracePt t="86387" x="5757863" y="1914525"/>
          <p14:tracePt t="86387" x="5783263" y="1939925"/>
          <p14:tracePt t="86388" x="5795963" y="1965325"/>
          <p14:tracePt t="86389" x="5821363" y="1978025"/>
          <p14:tracePt t="86390" x="5832475" y="2001838"/>
          <p14:tracePt t="86391" x="5857875" y="2027238"/>
          <p14:tracePt t="86392" x="5870575" y="2039938"/>
          <p14:tracePt t="86393" x="5895975" y="2065338"/>
          <p14:tracePt t="86394" x="5921375" y="2078038"/>
          <p14:tracePt t="86395" x="5945188" y="2089150"/>
          <p14:tracePt t="86396" x="5957888" y="2114550"/>
          <p14:tracePt t="86397" x="5983288" y="2127250"/>
          <p14:tracePt t="86398" x="5995988" y="2139950"/>
          <p14:tracePt t="86399" x="6021388" y="2152650"/>
          <p14:tracePt t="86400" x="6045200" y="2165350"/>
          <p14:tracePt t="86401" x="6057900" y="2178050"/>
          <p14:tracePt t="86403" x="6096000" y="2190750"/>
          <p14:tracePt t="86404" x="6121400" y="2190750"/>
          <p14:tracePt t="86404" x="6134100" y="2214563"/>
          <p14:tracePt t="86405" x="6157913" y="2214563"/>
          <p14:tracePt t="86406" x="6183313" y="2227263"/>
          <p14:tracePt t="86407" x="6208713" y="2227263"/>
          <p14:tracePt t="86408" x="6234113" y="2239963"/>
          <p14:tracePt t="86409" x="6259513" y="2252663"/>
          <p14:tracePt t="86410" x="6283325" y="2252663"/>
          <p14:tracePt t="86411" x="6321425" y="2265363"/>
          <p14:tracePt t="86412" x="6346825" y="2265363"/>
          <p14:tracePt t="86413" x="6359525" y="2265363"/>
          <p14:tracePt t="86414" x="6396038" y="2265363"/>
          <p14:tracePt t="86415" x="6408738" y="2265363"/>
          <p14:tracePt t="86416" x="6434138" y="2278063"/>
          <p14:tracePt t="86417" x="6472238" y="2278063"/>
          <p14:tracePt t="86418" x="6483350" y="2278063"/>
          <p14:tracePt t="86420" x="6508750" y="2278063"/>
          <p14:tracePt t="86420" x="6546850" y="2278063"/>
          <p14:tracePt t="86421" x="6572250" y="2278063"/>
          <p14:tracePt t="86422" x="6584950" y="2278063"/>
          <p14:tracePt t="86423" x="6608763" y="2278063"/>
          <p14:tracePt t="86424" x="6634163" y="2278063"/>
          <p14:tracePt t="86425" x="6659563" y="2278063"/>
          <p14:tracePt t="86426" x="6684963" y="2278063"/>
          <p14:tracePt t="86427" x="6708775" y="2278063"/>
          <p14:tracePt t="86428" x="6734175" y="2278063"/>
          <p14:tracePt t="86430" x="6759575" y="2278063"/>
          <p14:tracePt t="86430" x="6772275" y="2278063"/>
          <p14:tracePt t="86431" x="6808788" y="2278063"/>
          <p14:tracePt t="86432" x="6821488" y="2278063"/>
          <p14:tracePt t="86433" x="6846888" y="2265363"/>
          <p14:tracePt t="86435" x="6859588" y="2265363"/>
          <p14:tracePt t="86436" x="6884988" y="2265363"/>
          <p14:tracePt t="86436" x="6897688" y="2252663"/>
          <p14:tracePt t="86437" x="6921500" y="2252663"/>
          <p14:tracePt t="86438" x="6934200" y="2239963"/>
          <p14:tracePt t="86439" x="6959600" y="2227263"/>
          <p14:tracePt t="86440" x="6972300" y="2227263"/>
          <p14:tracePt t="86441" x="6985000" y="2227263"/>
          <p14:tracePt t="86442" x="6997700" y="2214563"/>
          <p14:tracePt t="86443" x="7021513" y="2201863"/>
          <p14:tracePt t="86444" x="7034213" y="2190750"/>
          <p14:tracePt t="86445" x="7046913" y="2190750"/>
          <p14:tracePt t="86446" x="7059613" y="2178050"/>
          <p14:tracePt t="86447" x="7072313" y="2165350"/>
          <p14:tracePt t="86448" x="7085013" y="2152650"/>
          <p14:tracePt t="86449" x="7097713" y="2152650"/>
          <p14:tracePt t="86450" x="7110413" y="2139950"/>
          <p14:tracePt t="86451" x="7110413" y="2127250"/>
          <p14:tracePt t="86453" x="7134225" y="2114550"/>
          <p14:tracePt t="86453" x="7146925" y="2114550"/>
          <p14:tracePt t="86454" x="7146925" y="2089150"/>
          <p14:tracePt t="86455" x="7159625" y="2078038"/>
          <p14:tracePt t="86456" x="7172325" y="2078038"/>
          <p14:tracePt t="86457" x="7185025" y="2065338"/>
          <p14:tracePt t="86458" x="7185025" y="2052638"/>
          <p14:tracePt t="86459" x="7185025" y="2039938"/>
          <p14:tracePt t="86460" x="7197725" y="2027238"/>
          <p14:tracePt t="86461" x="7197725" y="2001838"/>
          <p14:tracePt t="86462" x="7210425" y="2001838"/>
          <p14:tracePt t="86463" x="7210425" y="1978025"/>
          <p14:tracePt t="86464" x="7223125" y="1965325"/>
          <p14:tracePt t="86465" x="7223125" y="1952625"/>
          <p14:tracePt t="86466" x="7223125" y="1939925"/>
          <p14:tracePt t="86468" x="7223125" y="1927225"/>
          <p14:tracePt t="86468" x="7223125" y="1914525"/>
          <p14:tracePt t="86470" x="7235825" y="1901825"/>
          <p14:tracePt t="86470" x="7235825" y="1889125"/>
          <p14:tracePt t="86471" x="7235825" y="1865313"/>
          <p14:tracePt t="86472" x="7235825" y="1852613"/>
          <p14:tracePt t="86473" x="7235825" y="1839913"/>
          <p14:tracePt t="86474" x="7235825" y="1827213"/>
          <p14:tracePt t="86475" x="7235825" y="1814513"/>
          <p14:tracePt t="86476" x="7235825" y="1801813"/>
          <p14:tracePt t="86477" x="7235825" y="1776413"/>
          <p14:tracePt t="86478" x="7235825" y="1765300"/>
          <p14:tracePt t="86479" x="7235825" y="1752600"/>
          <p14:tracePt t="86480" x="7235825" y="1739900"/>
          <p14:tracePt t="86482" x="7235825" y="1714500"/>
          <p14:tracePt t="86483" x="7235825" y="1701800"/>
          <p14:tracePt t="86483" x="7235825" y="1689100"/>
          <p14:tracePt t="86484" x="7235825" y="1663700"/>
          <p14:tracePt t="86486" x="7223125" y="1639888"/>
          <p14:tracePt t="86487" x="7223125" y="1627188"/>
          <p14:tracePt t="86488" x="7223125" y="1614488"/>
          <p14:tracePt t="86489" x="7210425" y="1601788"/>
          <p14:tracePt t="86490" x="7197725" y="1589088"/>
          <p14:tracePt t="86491" x="7197725" y="1576388"/>
          <p14:tracePt t="86492" x="7185025" y="1552575"/>
          <p14:tracePt t="86494" x="7159625" y="1527175"/>
          <p14:tracePt t="86495" x="7159625" y="1514475"/>
          <p14:tracePt t="86496" x="7146925" y="1514475"/>
          <p14:tracePt t="86497" x="7134225" y="1501775"/>
          <p14:tracePt t="86498" x="7123113" y="1489075"/>
          <p14:tracePt t="86499" x="7110413" y="1476375"/>
          <p14:tracePt t="86501" x="7097713" y="1463675"/>
          <p14:tracePt t="86501" x="7085013" y="1450975"/>
          <p14:tracePt t="86502" x="7072313" y="1439863"/>
          <p14:tracePt t="86503" x="7046913" y="1439863"/>
          <p14:tracePt t="86504" x="7034213" y="1439863"/>
          <p14:tracePt t="86505" x="7021513" y="1427163"/>
          <p14:tracePt t="86506" x="6997700" y="1427163"/>
          <p14:tracePt t="86507" x="6985000" y="1414463"/>
          <p14:tracePt t="86508" x="6959600" y="1401763"/>
          <p14:tracePt t="86509" x="6946900" y="1401763"/>
          <p14:tracePt t="86510" x="6921500" y="1401763"/>
          <p14:tracePt t="86511" x="6910388" y="1401763"/>
          <p14:tracePt t="86512" x="6884988" y="1401763"/>
          <p14:tracePt t="86513" x="6859588" y="1401763"/>
          <p14:tracePt t="86514" x="6846888" y="1401763"/>
          <p14:tracePt t="86515" x="6808788" y="1389063"/>
          <p14:tracePt t="86517" x="6784975" y="1389063"/>
          <p14:tracePt t="86517" x="6772275" y="1389063"/>
          <p14:tracePt t="86519" x="6734175" y="1389063"/>
          <p14:tracePt t="86520" x="6708775" y="1389063"/>
          <p14:tracePt t="86520" x="6684963" y="1389063"/>
          <p14:tracePt t="86521" x="6659563" y="1389063"/>
          <p14:tracePt t="86522" x="6621463" y="1389063"/>
          <p14:tracePt t="86523" x="6596063" y="1389063"/>
          <p14:tracePt t="86524" x="6572250" y="1389063"/>
          <p14:tracePt t="86525" x="6534150" y="1389063"/>
          <p14:tracePt t="86526" x="6508750" y="1389063"/>
          <p14:tracePt t="86527" x="6472238" y="1389063"/>
          <p14:tracePt t="86528" x="6434138" y="1401763"/>
          <p14:tracePt t="86529" x="6408738" y="1401763"/>
          <p14:tracePt t="86530" x="6370638" y="1401763"/>
          <p14:tracePt t="86531" x="6346825" y="1414463"/>
          <p14:tracePt t="86532" x="6321425" y="1427163"/>
          <p14:tracePt t="86534" x="6283325" y="1439863"/>
          <p14:tracePt t="86534" x="6246813" y="1439863"/>
          <p14:tracePt t="86535" x="6208713" y="1439863"/>
          <p14:tracePt t="86537" x="6170613" y="1463675"/>
          <p14:tracePt t="86537" x="6134100" y="1476375"/>
          <p14:tracePt t="86538" x="6096000" y="1476375"/>
          <p14:tracePt t="86539" x="6070600" y="1489075"/>
          <p14:tracePt t="86540" x="6045200" y="1501775"/>
          <p14:tracePt t="86541" x="6008688" y="1514475"/>
          <p14:tracePt t="86542" x="5983288" y="1527175"/>
          <p14:tracePt t="86543" x="5945188" y="1539875"/>
          <p14:tracePt t="86544" x="5908675" y="1552575"/>
          <p14:tracePt t="86545" x="5870575" y="1563688"/>
          <p14:tracePt t="86546" x="5832475" y="1589088"/>
          <p14:tracePt t="86547" x="5795963" y="1601788"/>
          <p14:tracePt t="86548" x="5783263" y="1614488"/>
          <p14:tracePt t="86549" x="5745163" y="1627188"/>
          <p14:tracePt t="86550" x="5719763" y="1639888"/>
          <p14:tracePt t="86553" x="5645150" y="1676400"/>
          <p14:tracePt t="86553" x="5619750" y="1701800"/>
          <p14:tracePt t="86554" x="5583238" y="1714500"/>
          <p14:tracePt t="86555" x="5557838" y="1739900"/>
          <p14:tracePt t="86556" x="5532438" y="1752600"/>
          <p14:tracePt t="86557" x="5495925" y="1776413"/>
          <p14:tracePt t="86558" x="5483225" y="1789113"/>
          <p14:tracePt t="86559" x="5457825" y="1814513"/>
          <p14:tracePt t="86560" x="5432425" y="1827213"/>
          <p14:tracePt t="86561" x="5407025" y="1852613"/>
          <p14:tracePt t="86562" x="5383213" y="1876425"/>
          <p14:tracePt t="86563" x="5357813" y="1889125"/>
          <p14:tracePt t="86564" x="5332413" y="1927225"/>
          <p14:tracePt t="86565" x="5307013" y="1939925"/>
          <p14:tracePt t="86566" x="5294313" y="1965325"/>
          <p14:tracePt t="86567" x="5270500" y="1978025"/>
          <p14:tracePt t="86568" x="5257800" y="2001838"/>
          <p14:tracePt t="86570" x="5232400" y="2027238"/>
          <p14:tracePt t="86571" x="5232400" y="2052638"/>
          <p14:tracePt t="86571" x="5207000" y="2078038"/>
          <p14:tracePt t="86572" x="5194300" y="2101850"/>
          <p14:tracePt t="86573" x="5181600" y="2127250"/>
          <p14:tracePt t="86574" x="5170488" y="2152650"/>
          <p14:tracePt t="86575" x="5157788" y="2178050"/>
          <p14:tracePt t="86576" x="5157788" y="2190750"/>
          <p14:tracePt t="86577" x="5145088" y="2227263"/>
          <p14:tracePt t="86578" x="5132388" y="2239963"/>
          <p14:tracePt t="86579" x="5119688" y="2265363"/>
          <p14:tracePt t="86580" x="5119688" y="2290763"/>
          <p14:tracePt t="86581" x="5119688" y="2314575"/>
          <p14:tracePt t="86582" x="5119688" y="2339975"/>
          <p14:tracePt t="86584" x="5119688" y="2378075"/>
          <p14:tracePt t="86584" x="5119688" y="2390775"/>
          <p14:tracePt t="86585" x="5119688" y="2414588"/>
          <p14:tracePt t="86586" x="5119688" y="2439988"/>
          <p14:tracePt t="86587" x="5119688" y="2452688"/>
          <p14:tracePt t="86588" x="5119688" y="2490788"/>
          <p14:tracePt t="86589" x="5119688" y="2516188"/>
          <p14:tracePt t="86590" x="5119688" y="2527300"/>
          <p14:tracePt t="86591" x="5119688" y="2565400"/>
          <p14:tracePt t="86592" x="5119688" y="2590800"/>
          <p14:tracePt t="86593" x="5132388" y="2603500"/>
          <p14:tracePt t="86594" x="5145088" y="2627313"/>
          <p14:tracePt t="86595" x="5157788" y="2652713"/>
          <p14:tracePt t="86596" x="5170488" y="2678113"/>
          <p14:tracePt t="86597" x="5181600" y="2703513"/>
          <p14:tracePt t="86598" x="5194300" y="2716213"/>
          <p14:tracePt t="86599" x="5207000" y="2752725"/>
          <p14:tracePt t="86600" x="5232400" y="2765425"/>
          <p14:tracePt t="86602" x="5245100" y="2790825"/>
          <p14:tracePt t="86603" x="5270500" y="2816225"/>
          <p14:tracePt t="86603" x="5281613" y="2828925"/>
          <p14:tracePt t="86604" x="5307013" y="2852738"/>
          <p14:tracePt t="86605" x="5319713" y="2865438"/>
          <p14:tracePt t="86606" x="5345113" y="2903538"/>
          <p14:tracePt t="86607" x="5370513" y="2916238"/>
          <p14:tracePt t="86608" x="5394325" y="2941638"/>
          <p14:tracePt t="86609" x="5419725" y="2941638"/>
          <p14:tracePt t="86610" x="5457825" y="2965450"/>
          <p14:tracePt t="86611" x="5483225" y="2978150"/>
          <p14:tracePt t="86612" x="5495925" y="2990850"/>
          <p14:tracePt t="86613" x="5532438" y="3003550"/>
          <p14:tracePt t="86614" x="5557838" y="3016250"/>
          <p14:tracePt t="86615" x="5595938" y="3028950"/>
          <p14:tracePt t="86617" x="5619750" y="3041650"/>
          <p14:tracePt t="86617" x="5657850" y="3054350"/>
          <p14:tracePt t="86619" x="5683250" y="3054350"/>
          <p14:tracePt t="86619" x="5719763" y="3065463"/>
          <p14:tracePt t="86620" x="5757863" y="3078163"/>
          <p14:tracePt t="86621" x="5795963" y="3090863"/>
          <p14:tracePt t="86622" x="5832475" y="3090863"/>
          <p14:tracePt t="86623" x="5857875" y="3090863"/>
          <p14:tracePt t="86624" x="5895975" y="3103563"/>
          <p14:tracePt t="86625" x="5932488" y="3103563"/>
          <p14:tracePt t="86626" x="5970588" y="3116263"/>
          <p14:tracePt t="86627" x="6021388" y="3116263"/>
          <p14:tracePt t="86628" x="6057900" y="3128963"/>
          <p14:tracePt t="86629" x="6096000" y="3128963"/>
          <p14:tracePt t="86630" x="6121400" y="3128963"/>
          <p14:tracePt t="86631" x="6157913" y="3128963"/>
          <p14:tracePt t="86632" x="6196013" y="3128963"/>
          <p14:tracePt t="86633" x="6234113" y="3128963"/>
          <p14:tracePt t="86635" x="6308725" y="3128963"/>
          <p14:tracePt t="86636" x="6346825" y="3128963"/>
          <p14:tracePt t="86637" x="6383338" y="3128963"/>
          <p14:tracePt t="86638" x="6421438" y="3128963"/>
          <p14:tracePt t="86639" x="6446838" y="3128963"/>
          <p14:tracePt t="86640" x="6483350" y="3128963"/>
          <p14:tracePt t="86641" x="6521450" y="3128963"/>
          <p14:tracePt t="86642" x="6546850" y="3128963"/>
          <p14:tracePt t="86643" x="6584950" y="3116263"/>
          <p14:tracePt t="86644" x="6621463" y="3116263"/>
          <p14:tracePt t="86645" x="6659563" y="3103563"/>
          <p14:tracePt t="86646" x="6696075" y="3090863"/>
          <p14:tracePt t="86647" x="6734175" y="3090863"/>
          <p14:tracePt t="86648" x="6772275" y="3090863"/>
          <p14:tracePt t="86649" x="6797675" y="3078163"/>
          <p14:tracePt t="86650" x="6834188" y="3065463"/>
          <p14:tracePt t="86652" x="6872288" y="3054350"/>
          <p14:tracePt t="86652" x="6897688" y="3041650"/>
          <p14:tracePt t="86653" x="6934200" y="3016250"/>
          <p14:tracePt t="86654" x="6972300" y="3016250"/>
          <p14:tracePt t="86655" x="7010400" y="3003550"/>
          <p14:tracePt t="86656" x="7034213" y="2978150"/>
          <p14:tracePt t="86657" x="7072313" y="2965450"/>
          <p14:tracePt t="86658" x="7097713" y="2952750"/>
          <p14:tracePt t="86659" x="7123113" y="2941638"/>
          <p14:tracePt t="86660" x="7146925" y="2928938"/>
          <p14:tracePt t="86661" x="7185025" y="2916238"/>
          <p14:tracePt t="86662" x="7210425" y="2903538"/>
          <p14:tracePt t="86663" x="7235825" y="2878138"/>
          <p14:tracePt t="86664" x="7259638" y="2865438"/>
          <p14:tracePt t="86665" x="7297738" y="2852738"/>
          <p14:tracePt t="86667" x="7310438" y="2828925"/>
          <p14:tracePt t="86667" x="7335838" y="2816225"/>
          <p14:tracePt t="86669" x="7372350" y="2790825"/>
          <p14:tracePt t="86669" x="7397750" y="2778125"/>
          <p14:tracePt t="86670" x="7410450" y="2752725"/>
          <p14:tracePt t="86671" x="7448550" y="2728913"/>
          <p14:tracePt t="86672" x="7459663" y="2716213"/>
          <p14:tracePt t="86673" x="7485063" y="2690813"/>
          <p14:tracePt t="86674" x="7510463" y="2678113"/>
          <p14:tracePt t="86675" x="7523163" y="2640013"/>
          <p14:tracePt t="86676" x="7548563" y="2627313"/>
          <p14:tracePt t="86677" x="7561263" y="2603500"/>
          <p14:tracePt t="86678" x="7585075" y="2590800"/>
          <p14:tracePt t="86679" x="7597775" y="2565400"/>
          <p14:tracePt t="86680" x="7623175" y="2540000"/>
          <p14:tracePt t="86681" x="7635875" y="2516188"/>
          <p14:tracePt t="86684" x="7673975" y="2465388"/>
          <p14:tracePt t="86684" x="7673975" y="2452688"/>
          <p14:tracePt t="86686" x="7685088" y="2427288"/>
          <p14:tracePt t="86687" x="7710488" y="2403475"/>
          <p14:tracePt t="86687" x="7710488" y="2378075"/>
          <p14:tracePt t="86688" x="7723188" y="2352675"/>
          <p14:tracePt t="86689" x="7735888" y="2339975"/>
          <p14:tracePt t="86690" x="7748588" y="2303463"/>
          <p14:tracePt t="86691" x="7748588" y="2290763"/>
          <p14:tracePt t="86692" x="7761288" y="2265363"/>
          <p14:tracePt t="86693" x="7761288" y="2239963"/>
          <p14:tracePt t="86694" x="7773988" y="2227263"/>
          <p14:tracePt t="86695" x="7773988" y="2201863"/>
          <p14:tracePt t="86696" x="7785100" y="2178050"/>
          <p14:tracePt t="86697" x="7785100" y="2152650"/>
          <p14:tracePt t="86698" x="7785100" y="2139950"/>
          <p14:tracePt t="86700" x="7785100" y="2114550"/>
          <p14:tracePt t="86700" x="7785100" y="2089150"/>
          <p14:tracePt t="86702" x="7785100" y="2078038"/>
          <p14:tracePt t="86703" x="7785100" y="2039938"/>
          <p14:tracePt t="86704" x="7785100" y="2014538"/>
          <p14:tracePt t="86705" x="7785100" y="1989138"/>
          <p14:tracePt t="86706" x="7785100" y="1965325"/>
          <p14:tracePt t="86707" x="7785100" y="1952625"/>
          <p14:tracePt t="86708" x="7785100" y="1927225"/>
          <p14:tracePt t="86709" x="7785100" y="1914525"/>
          <p14:tracePt t="86710" x="7773988" y="1889125"/>
          <p14:tracePt t="86711" x="7761288" y="1876425"/>
          <p14:tracePt t="86712" x="7761288" y="1865313"/>
          <p14:tracePt t="86713" x="7748588" y="1852613"/>
          <p14:tracePt t="86714" x="7748588" y="1827213"/>
          <p14:tracePt t="86715" x="7723188" y="1814513"/>
          <p14:tracePt t="86716" x="7710488" y="1789113"/>
          <p14:tracePt t="86718" x="7710488" y="1776413"/>
          <p14:tracePt t="86718" x="7697788" y="1752600"/>
          <p14:tracePt t="86719" x="7685088" y="1739900"/>
          <p14:tracePt t="86720" x="7673975" y="1714500"/>
          <p14:tracePt t="86721" x="7661275" y="1701800"/>
          <p14:tracePt t="86722" x="7635875" y="1689100"/>
          <p14:tracePt t="86723" x="7623175" y="1676400"/>
          <p14:tracePt t="86724" x="7597775" y="1663700"/>
          <p14:tracePt t="86725" x="7585075" y="1652588"/>
          <p14:tracePt t="86726" x="7561263" y="1627188"/>
          <p14:tracePt t="86727" x="7548563" y="1614488"/>
          <p14:tracePt t="86728" x="7523163" y="1601788"/>
          <p14:tracePt t="86729" x="7510463" y="1589088"/>
          <p14:tracePt t="86730" x="7485063" y="1576388"/>
          <p14:tracePt t="86731" x="7448550" y="1563688"/>
          <p14:tracePt t="86733" x="7435850" y="1552575"/>
          <p14:tracePt t="86734" x="7410450" y="1552575"/>
          <p14:tracePt t="86735" x="7385050" y="1527175"/>
          <p14:tracePt t="86735" x="7359650" y="1514475"/>
          <p14:tracePt t="86736" x="7335838" y="1514475"/>
          <p14:tracePt t="86737" x="7297738" y="1501775"/>
          <p14:tracePt t="86738" x="7272338" y="1489075"/>
          <p14:tracePt t="86739" x="7246938" y="1476375"/>
          <p14:tracePt t="86740" x="7223125" y="1476375"/>
          <p14:tracePt t="86741" x="7185025" y="1463675"/>
          <p14:tracePt t="86742" x="7146925" y="1463675"/>
          <p14:tracePt t="86743" x="7123113" y="1450975"/>
          <p14:tracePt t="86744" x="7085013" y="1439863"/>
          <p14:tracePt t="86745" x="7046913" y="1439863"/>
          <p14:tracePt t="86746" x="7021513" y="1439863"/>
          <p14:tracePt t="86747" x="6985000" y="1439863"/>
          <p14:tracePt t="86748" x="6959600" y="1427163"/>
          <p14:tracePt t="86749" x="6921500" y="1427163"/>
          <p14:tracePt t="86751" x="6884988" y="1414463"/>
          <p14:tracePt t="86752" x="6846888" y="1414463"/>
          <p14:tracePt t="86752" x="6808788" y="1414463"/>
          <p14:tracePt t="86753" x="6772275" y="1414463"/>
          <p14:tracePt t="86754" x="6734175" y="1414463"/>
          <p14:tracePt t="86755" x="6696075" y="1414463"/>
          <p14:tracePt t="86756" x="6659563" y="1414463"/>
          <p14:tracePt t="86757" x="6621463" y="1414463"/>
          <p14:tracePt t="86758" x="6584950" y="1414463"/>
          <p14:tracePt t="86759" x="6546850" y="1414463"/>
          <p14:tracePt t="86760" x="6508750" y="1414463"/>
          <p14:tracePt t="86761" x="6472238" y="1414463"/>
          <p14:tracePt t="86762" x="6434138" y="1414463"/>
          <p14:tracePt t="86763" x="6396038" y="1414463"/>
          <p14:tracePt t="86764" x="6359525" y="1414463"/>
          <p14:tracePt t="86766" x="6321425" y="1427163"/>
          <p14:tracePt t="86767" x="6296025" y="1427163"/>
          <p14:tracePt t="86767" x="6259513" y="1439863"/>
          <p14:tracePt t="86768" x="6221413" y="1439863"/>
          <p14:tracePt t="86769" x="6183313" y="1450975"/>
          <p14:tracePt t="86770" x="6157913" y="1463675"/>
          <p14:tracePt t="86771" x="6121400" y="1476375"/>
          <p14:tracePt t="86772" x="6083300" y="1476375"/>
          <p14:tracePt t="86773" x="6045200" y="1501775"/>
          <p14:tracePt t="86774" x="6008688" y="1514475"/>
          <p14:tracePt t="86775" x="5983288" y="1514475"/>
          <p14:tracePt t="86776" x="5945188" y="1539875"/>
          <p14:tracePt t="86777" x="5908675" y="1552575"/>
          <p14:tracePt t="86778" x="5870575" y="1563688"/>
          <p14:tracePt t="86779" x="5832475" y="1589088"/>
          <p14:tracePt t="86780" x="5795963" y="1601788"/>
          <p14:tracePt t="86781" x="5757863" y="1627188"/>
          <p14:tracePt t="86782" x="5732463" y="1639888"/>
          <p14:tracePt t="86784" x="5695950" y="1663700"/>
          <p14:tracePt t="86784" x="5683250" y="1676400"/>
          <p14:tracePt t="86785" x="5645150" y="1701800"/>
          <p14:tracePt t="86786" x="5607050" y="1727200"/>
          <p14:tracePt t="86787" x="5570538" y="1739900"/>
          <p14:tracePt t="86788" x="5545138" y="1765300"/>
          <p14:tracePt t="86789" x="5519738" y="1789113"/>
          <p14:tracePt t="86790" x="5483225" y="1814513"/>
          <p14:tracePt t="86791" x="5457825" y="1852613"/>
          <p14:tracePt t="86792" x="5419725" y="1876425"/>
          <p14:tracePt t="86793" x="5407025" y="1901825"/>
          <p14:tracePt t="86794" x="5383213" y="1927225"/>
          <p14:tracePt t="86795" x="5345113" y="1965325"/>
          <p14:tracePt t="86796" x="5319713" y="2001838"/>
          <p14:tracePt t="86797" x="5307013" y="2027238"/>
          <p14:tracePt t="86799" x="5270500" y="2052638"/>
          <p14:tracePt t="86799" x="5257800" y="2089150"/>
          <p14:tracePt t="86800" x="5232400" y="2114550"/>
          <p14:tracePt t="86802" x="5207000" y="2152650"/>
          <p14:tracePt t="86802" x="5194300" y="2190750"/>
          <p14:tracePt t="86803" x="5181600" y="2214563"/>
          <p14:tracePt t="86804" x="5157788" y="2252663"/>
          <p14:tracePt t="86805" x="5145088" y="2290763"/>
          <p14:tracePt t="86806" x="5119688" y="2327275"/>
          <p14:tracePt t="86807" x="5119688" y="2365375"/>
          <p14:tracePt t="86808" x="5106988" y="2403475"/>
          <p14:tracePt t="86809" x="5081588" y="2439988"/>
          <p14:tracePt t="86810" x="5081588" y="2478088"/>
          <p14:tracePt t="86811" x="5068888" y="2503488"/>
          <p14:tracePt t="86812" x="5057775" y="2540000"/>
          <p14:tracePt t="86813" x="5045075" y="2565400"/>
          <p14:tracePt t="86814" x="5045075" y="2603500"/>
          <p14:tracePt t="86816" x="5045075" y="2640013"/>
          <p14:tracePt t="86816" x="5032375" y="2678113"/>
          <p14:tracePt t="86819" x="5032375" y="2752725"/>
          <p14:tracePt t="86819" x="5019675" y="2790825"/>
          <p14:tracePt t="86820" x="5019675" y="2828925"/>
          <p14:tracePt t="86821" x="5019675" y="2852738"/>
          <p14:tracePt t="86822" x="5019675" y="2890838"/>
          <p14:tracePt t="86823" x="5019675" y="2928938"/>
          <p14:tracePt t="86824" x="5019675" y="2952750"/>
          <p14:tracePt t="86825" x="5019675" y="2990850"/>
          <p14:tracePt t="86826" x="5032375" y="3028950"/>
          <p14:tracePt t="86827" x="5045075" y="3054350"/>
          <p14:tracePt t="86828" x="5045075" y="3090863"/>
          <p14:tracePt t="86829" x="5057775" y="3128963"/>
          <p14:tracePt t="86830" x="5068888" y="3154363"/>
          <p14:tracePt t="86832" x="5081588" y="3190875"/>
          <p14:tracePt t="86832" x="5081588" y="3216275"/>
          <p14:tracePt t="86834" x="5119688" y="3278188"/>
          <p14:tracePt t="86835" x="5132388" y="3316288"/>
          <p14:tracePt t="86836" x="5157788" y="3341688"/>
          <p14:tracePt t="86837" x="5170488" y="3367088"/>
          <p14:tracePt t="86838" x="5194300" y="3390900"/>
          <p14:tracePt t="86839" x="5194300" y="3429000"/>
          <p14:tracePt t="86840" x="5219700" y="3441700"/>
          <p14:tracePt t="86841" x="5245100" y="3479800"/>
          <p14:tracePt t="86842" x="5270500" y="3503613"/>
          <p14:tracePt t="86843" x="5294313" y="3529013"/>
          <p14:tracePt t="86844" x="5319713" y="3554413"/>
          <p14:tracePt t="86845" x="5345113" y="3579813"/>
          <p14:tracePt t="86846" x="5370513" y="3603625"/>
          <p14:tracePt t="86847" x="5394325" y="3616325"/>
          <p14:tracePt t="86849" x="5419725" y="3654425"/>
          <p14:tracePt t="86849" x="5457825" y="3654425"/>
          <p14:tracePt t="86852" x="5507038" y="3692525"/>
          <p14:tracePt t="86852" x="5545138" y="3716338"/>
          <p14:tracePt t="86853" x="5570538" y="3729038"/>
          <p14:tracePt t="86854" x="5607050" y="3754438"/>
          <p14:tracePt t="86855" x="5645150" y="3767138"/>
          <p14:tracePt t="86856" x="5683250" y="3779838"/>
          <p14:tracePt t="86857" x="5719763" y="3803650"/>
          <p14:tracePt t="86858" x="5745163" y="3803650"/>
          <p14:tracePt t="86859" x="5783263" y="3816350"/>
          <p14:tracePt t="86860" x="5821363" y="3841750"/>
          <p14:tracePt t="86861" x="5857875" y="3841750"/>
          <p14:tracePt t="86862" x="5895975" y="3854450"/>
          <p14:tracePt t="86863" x="5945188" y="3867150"/>
          <p14:tracePt t="86865" x="5983288" y="3879850"/>
          <p14:tracePt t="86865" x="6021388" y="3879850"/>
          <p14:tracePt t="86866" x="6057900" y="3892550"/>
          <p14:tracePt t="86868" x="6083300" y="3892550"/>
          <p14:tracePt t="86868" x="6134100" y="3905250"/>
          <p14:tracePt t="86869" x="6170613" y="3916363"/>
          <p14:tracePt t="86870" x="6208713" y="3916363"/>
          <p14:tracePt t="86871" x="6246813" y="3916363"/>
          <p14:tracePt t="86872" x="6296025" y="3916363"/>
          <p14:tracePt t="86873" x="6346825" y="3929063"/>
          <p14:tracePt t="86874" x="6383338" y="3929063"/>
          <p14:tracePt t="86875" x="6434138" y="3929063"/>
          <p14:tracePt t="86876" x="6459538" y="3929063"/>
          <p14:tracePt t="86877" x="6508750" y="3941763"/>
          <p14:tracePt t="86878" x="6546850" y="3941763"/>
          <p14:tracePt t="86879" x="6596063" y="3941763"/>
          <p14:tracePt t="86880" x="6634163" y="3941763"/>
          <p14:tracePt t="86882" x="6684963" y="3941763"/>
          <p14:tracePt t="86882" x="6734175" y="3941763"/>
          <p14:tracePt t="86883" x="6772275" y="3941763"/>
          <p14:tracePt t="86884" x="6821488" y="3941763"/>
          <p14:tracePt t="86885" x="6846888" y="3941763"/>
          <p14:tracePt t="86886" x="6897688" y="3941763"/>
          <p14:tracePt t="86887" x="6934200" y="3941763"/>
          <p14:tracePt t="86888" x="6985000" y="3941763"/>
          <p14:tracePt t="86889" x="7034213" y="3941763"/>
          <p14:tracePt t="86890" x="7072313" y="3941763"/>
          <p14:tracePt t="86891" x="7123113" y="3941763"/>
          <p14:tracePt t="86892" x="7159625" y="3941763"/>
          <p14:tracePt t="86893" x="7210425" y="3929063"/>
          <p14:tracePt t="86895" x="7235825" y="3929063"/>
          <p14:tracePt t="86900" x="7485063" y="3879850"/>
          <p14:tracePt t="86901" x="7523163" y="3879850"/>
          <p14:tracePt t="86902" x="7561263" y="3867150"/>
          <p14:tracePt t="86903" x="7597775" y="3854450"/>
          <p14:tracePt t="86904" x="7635875" y="3841750"/>
          <p14:tracePt t="86905" x="7673975" y="3829050"/>
          <p14:tracePt t="86906" x="7710488" y="3816350"/>
          <p14:tracePt t="86907" x="7748588" y="3803650"/>
          <p14:tracePt t="86908" x="7785100" y="3792538"/>
          <p14:tracePt t="86909" x="7823200" y="3767138"/>
          <p14:tracePt t="86910" x="7861300" y="3767138"/>
          <p14:tracePt t="86913" x="7897813" y="3741738"/>
          <p14:tracePt t="86916" x="7923213" y="3729038"/>
          <p14:tracePt t="86921" x="8161338" y="3616325"/>
          <p14:tracePt t="86927" x="8312150" y="3503613"/>
          <p14:tracePt t="86930" x="8386763" y="3429000"/>
          <p14:tracePt t="86930" x="8424863" y="3416300"/>
          <p14:tracePt t="86932" x="8424863" y="3390900"/>
          <p14:tracePt t="86933" x="8461375" y="3367088"/>
          <p14:tracePt t="86934" x="8474075" y="3354388"/>
          <p14:tracePt t="86934" x="8499475" y="3328988"/>
          <p14:tracePt t="86935" x="8512175" y="3303588"/>
          <p14:tracePt t="86936" x="8537575" y="3278188"/>
          <p14:tracePt t="86937" x="8537575" y="3254375"/>
          <p14:tracePt t="86938" x="8561388" y="3241675"/>
          <p14:tracePt t="86939" x="8574088" y="3203575"/>
          <p14:tracePt t="86940" x="8586788" y="3178175"/>
          <p14:tracePt t="86941" x="8599488" y="3165475"/>
          <p14:tracePt t="86942" x="8612188" y="3141663"/>
          <p14:tracePt t="86943" x="8612188" y="3116263"/>
          <p14:tracePt t="86945" x="8624888" y="3090863"/>
          <p14:tracePt t="86946" x="8624888" y="3065463"/>
          <p14:tracePt t="86946" x="8637588" y="3054350"/>
          <p14:tracePt t="86947" x="8650288" y="3028950"/>
          <p14:tracePt t="86948" x="8650288" y="3003550"/>
          <p14:tracePt t="86950" x="8650288" y="2978150"/>
          <p14:tracePt t="86951" x="8650288" y="2965450"/>
          <p14:tracePt t="86951" x="8650288" y="2941638"/>
          <p14:tracePt t="86952" x="8650288" y="2916238"/>
          <p14:tracePt t="86953" x="8650288" y="2890838"/>
          <p14:tracePt t="86954" x="8650288" y="2865438"/>
          <p14:tracePt t="86955" x="8650288" y="2840038"/>
          <p14:tracePt t="86956" x="8650288" y="2828925"/>
          <p14:tracePt t="86957" x="8650288" y="2790825"/>
          <p14:tracePt t="86958" x="8650288" y="2778125"/>
          <p14:tracePt t="86959" x="8650288" y="2752725"/>
          <p14:tracePt t="86960" x="8637588" y="2740025"/>
          <p14:tracePt t="86961" x="8624888" y="2716213"/>
          <p14:tracePt t="86962" x="8612188" y="2690813"/>
          <p14:tracePt t="86963" x="8612188" y="2678113"/>
          <p14:tracePt t="86965" x="8599488" y="2640013"/>
          <p14:tracePt t="86966" x="8574088" y="2603500"/>
          <p14:tracePt t="86967" x="8561388" y="2590800"/>
          <p14:tracePt t="86968" x="8548688" y="2565400"/>
          <p14:tracePt t="86969" x="8537575" y="2552700"/>
          <p14:tracePt t="86970" x="8512175" y="2527300"/>
          <p14:tracePt t="86971" x="8499475" y="2516188"/>
          <p14:tracePt t="86972" x="8474075" y="2490788"/>
          <p14:tracePt t="86973" x="8461375" y="2478088"/>
          <p14:tracePt t="86974" x="8435975" y="2452688"/>
          <p14:tracePt t="86975" x="8424863" y="2439988"/>
          <p14:tracePt t="86976" x="8386763" y="2414588"/>
          <p14:tracePt t="86977" x="8374063" y="2414588"/>
          <p14:tracePt t="86978" x="8348663" y="2390775"/>
          <p14:tracePt t="86979" x="8324850" y="2378075"/>
          <p14:tracePt t="86980" x="8299450" y="2365375"/>
          <p14:tracePt t="86981" x="8274050" y="2339975"/>
          <p14:tracePt t="86983" x="8248650" y="2327275"/>
          <p14:tracePt t="86983" x="8212138" y="2314575"/>
          <p14:tracePt t="86984" x="8186738" y="2303463"/>
          <p14:tracePt t="86985" x="8161338" y="2290763"/>
          <p14:tracePt t="86986" x="8123238" y="2278063"/>
          <p14:tracePt t="86987" x="8099425" y="2265363"/>
          <p14:tracePt t="86988" x="8061325" y="2265363"/>
          <p14:tracePt t="86989" x="8035925" y="2252663"/>
          <p14:tracePt t="86990" x="7999413" y="2227263"/>
          <p14:tracePt t="86991" x="7961313" y="2227263"/>
          <p14:tracePt t="86992" x="7923213" y="2214563"/>
          <p14:tracePt t="86993" x="7897813" y="2201863"/>
          <p14:tracePt t="86994" x="7861300" y="2190750"/>
          <p14:tracePt t="86995" x="7823200" y="2190750"/>
          <p14:tracePt t="86996" x="7785100" y="2190750"/>
          <p14:tracePt t="86998" x="7748588" y="2178050"/>
          <p14:tracePt t="86998" x="7710488" y="2165350"/>
          <p14:tracePt t="87000" x="7673975" y="2165350"/>
          <p14:tracePt t="87001" x="7635875" y="2152650"/>
          <p14:tracePt t="87001" x="7597775" y="2152650"/>
          <p14:tracePt t="87002" x="7561263" y="2152650"/>
          <p14:tracePt t="87003" x="7510463" y="2152650"/>
          <p14:tracePt t="87004" x="7485063" y="2152650"/>
          <p14:tracePt t="87005" x="7448550" y="2139950"/>
          <p14:tracePt t="87006" x="7397750" y="2139950"/>
          <p14:tracePt t="87007" x="7359650" y="2139950"/>
          <p14:tracePt t="87008" x="7310438" y="2139950"/>
          <p14:tracePt t="87009" x="7272338" y="2139950"/>
          <p14:tracePt t="87010" x="7223125" y="2139950"/>
          <p14:tracePt t="87011" x="7185025" y="2139950"/>
          <p14:tracePt t="87012" x="7146925" y="2139950"/>
          <p14:tracePt t="87013" x="7110413" y="2139950"/>
          <p14:tracePt t="87014" x="7072313" y="2139950"/>
          <p14:tracePt t="87016" x="7034213" y="2139950"/>
          <p14:tracePt t="87016" x="6985000" y="2139950"/>
          <p14:tracePt t="87017" x="6946900" y="2139950"/>
          <p14:tracePt t="87018" x="6910388" y="2139950"/>
          <p14:tracePt t="87019" x="6859588" y="2139950"/>
          <p14:tracePt t="87020" x="6821488" y="2139950"/>
          <p14:tracePt t="87021" x="6784975" y="2139950"/>
          <p14:tracePt t="87022" x="6734175" y="2152650"/>
          <p14:tracePt t="87023" x="6708775" y="2152650"/>
          <p14:tracePt t="87024" x="6672263" y="2152650"/>
          <p14:tracePt t="87025" x="6634163" y="2165350"/>
          <p14:tracePt t="87026" x="6596063" y="2178050"/>
          <p14:tracePt t="87028" x="6559550" y="2190750"/>
          <p14:tracePt t="87028" x="6521450" y="2190750"/>
          <p14:tracePt t="87029" x="6483350" y="2201863"/>
          <p14:tracePt t="87031" x="6446838" y="2214563"/>
          <p14:tracePt t="87031" x="6408738" y="2227263"/>
          <p14:tracePt t="87033" x="6383338" y="2227263"/>
          <p14:tracePt t="87033" x="6359525" y="2239963"/>
          <p14:tracePt t="87034" x="6321425" y="2252663"/>
          <p14:tracePt t="87035" x="6283325" y="2265363"/>
          <p14:tracePt t="87036" x="6246813" y="2290763"/>
          <p14:tracePt t="87037" x="6208713" y="2303463"/>
          <p14:tracePt t="87038" x="6183313" y="2314575"/>
          <p14:tracePt t="87039" x="6157913" y="2339975"/>
          <p14:tracePt t="87040" x="6134100" y="2339975"/>
          <p14:tracePt t="87041" x="6096000" y="2352675"/>
          <p14:tracePt t="87042" x="6070600" y="2378075"/>
          <p14:tracePt t="87043" x="6057900" y="2390775"/>
          <p14:tracePt t="87044" x="6021388" y="2414588"/>
          <p14:tracePt t="87045" x="5995988" y="2427288"/>
          <p14:tracePt t="87046" x="5983288" y="2452688"/>
          <p14:tracePt t="87047" x="5945188" y="2465388"/>
          <p14:tracePt t="87049" x="5932488" y="2490788"/>
          <p14:tracePt t="87050" x="5908675" y="2503488"/>
          <p14:tracePt t="87050" x="5895975" y="2527300"/>
          <p14:tracePt t="87051" x="5870575" y="2540000"/>
          <p14:tracePt t="87052" x="5857875" y="2565400"/>
          <p14:tracePt t="87053" x="5832475" y="2590800"/>
          <p14:tracePt t="87054" x="5832475" y="2603500"/>
          <p14:tracePt t="87055" x="5808663" y="2640013"/>
          <p14:tracePt t="87056" x="5795963" y="2652713"/>
          <p14:tracePt t="87057" x="5783263" y="2678113"/>
          <p14:tracePt t="87058" x="5770563" y="2703513"/>
          <p14:tracePt t="87059" x="5757863" y="2716213"/>
          <p14:tracePt t="87060" x="5757863" y="2740025"/>
          <p14:tracePt t="87061" x="5745163" y="2765425"/>
          <p14:tracePt t="87062" x="5732463" y="2790825"/>
          <p14:tracePt t="87063" x="5732463" y="2816225"/>
          <p14:tracePt t="87065" x="5719763" y="2828925"/>
          <p14:tracePt t="87065" x="5719763" y="2865438"/>
          <p14:tracePt t="87067" x="5719763" y="2878138"/>
          <p14:tracePt t="87068" x="5719763" y="2903538"/>
          <p14:tracePt t="87069" x="5719763" y="2916238"/>
          <p14:tracePt t="87069" x="5719763" y="2941638"/>
          <p14:tracePt t="87070" x="5719763" y="2965450"/>
          <p14:tracePt t="87071" x="5719763" y="2990850"/>
          <p14:tracePt t="87072" x="5719763" y="3016250"/>
          <p14:tracePt t="87073" x="5719763" y="3028950"/>
          <p14:tracePt t="87074" x="5719763" y="3054350"/>
          <p14:tracePt t="87075" x="5719763" y="3078163"/>
          <p14:tracePt t="87076" x="5732463" y="3090863"/>
          <p14:tracePt t="87077" x="5745163" y="3116263"/>
          <p14:tracePt t="87078" x="5757863" y="3128963"/>
          <p14:tracePt t="87079" x="5770563" y="3154363"/>
          <p14:tracePt t="87081" x="5783263" y="3178175"/>
          <p14:tracePt t="87082" x="5795963" y="3203575"/>
          <p14:tracePt t="87083" x="5808663" y="3216275"/>
          <p14:tracePt t="87084" x="5832475" y="3241675"/>
          <p14:tracePt t="87084" x="5845175" y="3254375"/>
          <p14:tracePt t="87085" x="5857875" y="3278188"/>
          <p14:tracePt t="87086" x="5870575" y="3278188"/>
          <p14:tracePt t="87087" x="5895975" y="3303588"/>
          <p14:tracePt t="87088" x="5908675" y="3316288"/>
          <p14:tracePt t="87089" x="5945188" y="3341688"/>
          <p14:tracePt t="87090" x="5957888" y="3354388"/>
          <p14:tracePt t="87091" x="5983288" y="3378200"/>
          <p14:tracePt t="87092" x="6021388" y="3390900"/>
          <p14:tracePt t="87093" x="6034088" y="3403600"/>
          <p14:tracePt t="87094" x="6070600" y="3429000"/>
          <p14:tracePt t="87095" x="6096000" y="3429000"/>
          <p14:tracePt t="87096" x="6121400" y="3441700"/>
          <p14:tracePt t="87097" x="6146800" y="3467100"/>
          <p14:tracePt t="87099" x="6183313" y="3467100"/>
          <p14:tracePt t="87100" x="6208713" y="3490913"/>
          <p14:tracePt t="87100" x="6246813" y="3503613"/>
          <p14:tracePt t="87101" x="6283325" y="3503613"/>
          <p14:tracePt t="87102" x="6321425" y="3516313"/>
          <p14:tracePt t="87103" x="6359525" y="3529013"/>
          <p14:tracePt t="87104" x="6383338" y="3541713"/>
          <p14:tracePt t="87105" x="6408738" y="3541713"/>
          <p14:tracePt t="87106" x="6459538" y="3554413"/>
          <p14:tracePt t="87107" x="6483350" y="3567113"/>
          <p14:tracePt t="87108" x="6534150" y="3579813"/>
          <p14:tracePt t="87109" x="6559550" y="3579813"/>
          <p14:tracePt t="87110" x="6608763" y="3590925"/>
          <p14:tracePt t="87111" x="6646863" y="3603625"/>
          <p14:tracePt t="87112" x="6684963" y="3603625"/>
          <p14:tracePt t="87114" x="6708775" y="3616325"/>
          <p14:tracePt t="87114" x="6746875" y="3616325"/>
          <p14:tracePt t="87116" x="6834188" y="3629025"/>
          <p14:tracePt t="87117" x="6872288" y="3629025"/>
          <p14:tracePt t="87118" x="6921500" y="3629025"/>
          <p14:tracePt t="87119" x="6959600" y="3641725"/>
          <p14:tracePt t="87120" x="6997700" y="3641725"/>
          <p14:tracePt t="87121" x="7034213" y="3641725"/>
          <p14:tracePt t="87122" x="7072313" y="3641725"/>
          <p14:tracePt t="87123" x="7110413" y="3641725"/>
          <p14:tracePt t="87124" x="7146925" y="3641725"/>
          <p14:tracePt t="87125" x="7197725" y="3641725"/>
          <p14:tracePt t="87126" x="7235825" y="3641725"/>
          <p14:tracePt t="87127" x="7285038" y="3641725"/>
          <p14:tracePt t="87128" x="7323138" y="3641725"/>
          <p14:tracePt t="87129" x="7372350" y="3641725"/>
          <p14:tracePt t="87130" x="7410450" y="3641725"/>
          <p14:tracePt t="87133" x="7497763" y="3641725"/>
          <p14:tracePt t="87133" x="7523163" y="3641725"/>
          <p14:tracePt t="87134" x="7572375" y="3641725"/>
          <p14:tracePt t="87136" x="7623175" y="3629025"/>
          <p14:tracePt t="87136" x="7661275" y="3629025"/>
          <p14:tracePt t="87137" x="7710488" y="3616325"/>
          <p14:tracePt t="87138" x="7748588" y="3616325"/>
          <p14:tracePt t="87139" x="7785100" y="3603625"/>
          <p14:tracePt t="87140" x="7835900" y="3590925"/>
          <p14:tracePt t="87141" x="7861300" y="3579813"/>
          <p14:tracePt t="87142" x="7910513" y="3579813"/>
          <p14:tracePt t="87143" x="7948613" y="3567113"/>
          <p14:tracePt t="87144" x="7986713" y="3554413"/>
          <p14:tracePt t="87145" x="8035925" y="3541713"/>
          <p14:tracePt t="87147" x="8074025" y="3529013"/>
          <p14:tracePt t="87148" x="8110538" y="3516313"/>
          <p14:tracePt t="87149" x="8148638" y="3503613"/>
          <p14:tracePt t="87149" x="8186738" y="3479800"/>
          <p14:tracePt t="87150" x="8223250" y="3467100"/>
          <p14:tracePt t="87151" x="8261350" y="3454400"/>
          <p14:tracePt t="87152" x="8299450" y="3441700"/>
          <p14:tracePt t="87153" x="8324850" y="3429000"/>
          <p14:tracePt t="87154" x="8361363" y="3403600"/>
          <p14:tracePt t="87155" x="8399463" y="3390900"/>
          <p14:tracePt t="87157" x="8435975" y="3367088"/>
          <p14:tracePt t="87157" x="8474075" y="3354388"/>
          <p14:tracePt t="87158" x="8499475" y="3341688"/>
          <p14:tracePt t="87159" x="8537575" y="3316288"/>
          <p14:tracePt t="87160" x="8561388" y="3303588"/>
          <p14:tracePt t="87161" x="8586788" y="3278188"/>
          <p14:tracePt t="87162" x="8624888" y="3267075"/>
          <p14:tracePt t="87164" x="8650288" y="3241675"/>
          <p14:tracePt t="87164" x="8686800" y="3228975"/>
          <p14:tracePt t="87166" x="8737600" y="3178175"/>
          <p14:tracePt t="87167" x="8763000" y="3154363"/>
          <p14:tracePt t="87168" x="8786813" y="3128963"/>
          <p14:tracePt t="87169" x="8799513" y="3103563"/>
          <p14:tracePt t="87170" x="8837613" y="3090863"/>
          <p14:tracePt t="87171" x="8850313" y="3054350"/>
          <p14:tracePt t="87172" x="8874125" y="3028950"/>
          <p14:tracePt t="87173" x="8899525" y="3016250"/>
          <p14:tracePt t="87174" x="8912225" y="2978150"/>
          <p14:tracePt t="87175" x="8937625" y="2952750"/>
          <p14:tracePt t="87176" x="8950325" y="2928938"/>
          <p14:tracePt t="87177" x="8963025" y="2903538"/>
          <p14:tracePt t="87178" x="8986838" y="2865438"/>
          <p14:tracePt t="87179" x="8986838" y="2840038"/>
          <p14:tracePt t="87180" x="9012238" y="2816225"/>
          <p14:tracePt t="87182" x="9024938" y="2790825"/>
          <p14:tracePt t="87182" x="9037638" y="2752725"/>
          <p14:tracePt t="87183" x="9050338" y="2728913"/>
          <p14:tracePt t="87184" x="9063038" y="2703513"/>
          <p14:tracePt t="87185" x="9075738" y="2678113"/>
          <p14:tracePt t="87186" x="9088438" y="2640013"/>
          <p14:tracePt t="87187" x="9088438" y="2616200"/>
          <p14:tracePt t="87188" x="9099550" y="2590800"/>
          <p14:tracePt t="87189" x="9099550" y="2565400"/>
          <p14:tracePt t="87190" x="9112250" y="2527300"/>
          <p14:tracePt t="87191" x="9112250" y="2503488"/>
          <p14:tracePt t="87192" x="9124950" y="2478088"/>
          <p14:tracePt t="87193" x="9124950" y="2452688"/>
          <p14:tracePt t="87194" x="9137650" y="2414588"/>
          <p14:tracePt t="87195" x="9137650" y="2390775"/>
          <p14:tracePt t="87196" x="9137650" y="2378075"/>
          <p14:tracePt t="87197" x="9137650" y="2339975"/>
          <p14:tracePt t="87199" x="9137650" y="2314575"/>
          <p14:tracePt t="87199" x="9137650" y="2290763"/>
          <p14:tracePt t="87200" x="9137650" y="2265363"/>
          <p14:tracePt t="87201" x="9137650" y="2227263"/>
          <p14:tracePt t="87202" x="9137650" y="2201863"/>
          <p14:tracePt t="87203" x="9137650" y="2178050"/>
          <p14:tracePt t="87204" x="9137650" y="2152650"/>
          <p14:tracePt t="87205" x="9124950" y="2127250"/>
          <p14:tracePt t="87206" x="9112250" y="2101850"/>
          <p14:tracePt t="87207" x="9112250" y="2078038"/>
          <p14:tracePt t="87209" x="9099550" y="2052638"/>
          <p14:tracePt t="87209" x="9099550" y="2027238"/>
          <p14:tracePt t="87210" x="9075738" y="2001838"/>
          <p14:tracePt t="87211" x="9063038" y="1965325"/>
          <p14:tracePt t="87212" x="9063038" y="1952625"/>
          <p14:tracePt t="87213" x="9050338" y="1927225"/>
          <p14:tracePt t="87215" x="9037638" y="1901825"/>
          <p14:tracePt t="87215" x="9024938" y="1876425"/>
          <p14:tracePt t="87216" x="9012238" y="1852613"/>
          <p14:tracePt t="87217" x="8986838" y="1827213"/>
          <p14:tracePt t="87218" x="8986838" y="1801813"/>
          <p14:tracePt t="87219" x="8963025" y="1776413"/>
          <p14:tracePt t="87220" x="8950325" y="1752600"/>
          <p14:tracePt t="87221" x="8937625" y="1727200"/>
          <p14:tracePt t="87222" x="8912225" y="1701800"/>
          <p14:tracePt t="87223" x="8899525" y="1676400"/>
          <p14:tracePt t="87224" x="8874125" y="1663700"/>
          <p14:tracePt t="87225" x="8863013" y="1639888"/>
          <p14:tracePt t="87226" x="8837613" y="1614488"/>
          <p14:tracePt t="87227" x="8824913" y="1589088"/>
          <p14:tracePt t="87228" x="8799513" y="1563688"/>
          <p14:tracePt t="87230" x="8786813" y="1539875"/>
          <p14:tracePt t="87230" x="8763000" y="1514475"/>
          <p14:tracePt t="87232" x="8712200" y="1463675"/>
          <p14:tracePt t="87233" x="8686800" y="1439863"/>
          <p14:tracePt t="87234" x="8674100" y="1427163"/>
          <p14:tracePt t="87235" x="8650288" y="1401763"/>
          <p14:tracePt t="87236" x="8612188" y="1376363"/>
          <p14:tracePt t="87237" x="8586788" y="1350963"/>
          <p14:tracePt t="87238" x="8561388" y="1327150"/>
          <p14:tracePt t="87239" x="8537575" y="1301750"/>
          <p14:tracePt t="87240" x="8499475" y="1289050"/>
          <p14:tracePt t="87241" x="8461375" y="1250950"/>
          <p14:tracePt t="87242" x="8448675" y="1250950"/>
          <p14:tracePt t="87243" x="8424863" y="1214438"/>
          <p14:tracePt t="87244" x="8386763" y="1201738"/>
          <p14:tracePt t="87245" x="8361363" y="1176338"/>
          <p14:tracePt t="87246" x="8324850" y="1163638"/>
          <p14:tracePt t="87247" x="8286750" y="1138238"/>
          <p14:tracePt t="87249" x="8261350" y="1125538"/>
          <p14:tracePt t="87249" x="8223250" y="1101725"/>
          <p14:tracePt t="87250" x="8199438" y="1089025"/>
          <p14:tracePt t="87251" x="8161338" y="1063625"/>
          <p14:tracePt t="87252" x="8123238" y="1050925"/>
          <p14:tracePt t="87253" x="8086725" y="1038225"/>
          <p14:tracePt t="87254" x="8061325" y="1025525"/>
          <p14:tracePt t="87255" x="8023225" y="1001713"/>
          <p14:tracePt t="87256" x="7986713" y="989013"/>
          <p14:tracePt t="87257" x="7948613" y="976313"/>
          <p14:tracePt t="87258" x="7910513" y="950913"/>
          <p14:tracePt t="87259" x="7886700" y="950913"/>
          <p14:tracePt t="87260" x="7835900" y="938213"/>
          <p14:tracePt t="87261" x="7810500" y="925513"/>
          <p14:tracePt t="87263" x="7773988" y="912813"/>
          <p14:tracePt t="87264" x="7735888" y="912813"/>
          <p14:tracePt t="87264" x="7697788" y="901700"/>
          <p14:tracePt t="87266" x="7648575" y="889000"/>
          <p14:tracePt t="87267" x="7610475" y="889000"/>
          <p14:tracePt t="87267" x="7572375" y="876300"/>
          <p14:tracePt t="87268" x="7535863" y="876300"/>
          <p14:tracePt t="87269" x="7497763" y="876300"/>
          <p14:tracePt t="87270" x="7472363" y="876300"/>
          <p14:tracePt t="87271" x="7435850" y="876300"/>
          <p14:tracePt t="87272" x="7397750" y="876300"/>
          <p14:tracePt t="87273" x="7359650" y="876300"/>
          <p14:tracePt t="87274" x="7310438" y="876300"/>
          <p14:tracePt t="87275" x="7272338" y="876300"/>
          <p14:tracePt t="87276" x="7235825" y="876300"/>
          <p14:tracePt t="87277" x="7197725" y="876300"/>
          <p14:tracePt t="87278" x="7146925" y="876300"/>
          <p14:tracePt t="87280" x="7123113" y="876300"/>
          <p14:tracePt t="87280" x="7085013" y="876300"/>
          <p14:tracePt t="87282" x="7046913" y="876300"/>
          <p14:tracePt t="87282" x="7010400" y="889000"/>
          <p14:tracePt t="87283" x="6972300" y="901700"/>
          <p14:tracePt t="87284" x="6934200" y="901700"/>
          <p14:tracePt t="87285" x="6897688" y="912813"/>
          <p14:tracePt t="87286" x="6859588" y="925513"/>
          <p14:tracePt t="87287" x="6821488" y="938213"/>
          <p14:tracePt t="87288" x="6797675" y="950913"/>
          <p14:tracePt t="87289" x="6759575" y="950913"/>
          <p14:tracePt t="87290" x="6721475" y="976313"/>
          <p14:tracePt t="87291" x="6684963" y="989013"/>
          <p14:tracePt t="87292" x="6646863" y="1001713"/>
          <p14:tracePt t="87293" x="6608763" y="1025525"/>
          <p14:tracePt t="87294" x="6572250" y="1038225"/>
          <p14:tracePt t="87295" x="6534150" y="1063625"/>
          <p14:tracePt t="87296" x="6496050" y="1076325"/>
          <p14:tracePt t="87297" x="6472238" y="1089025"/>
          <p14:tracePt t="87298" x="6434138" y="1114425"/>
          <p14:tracePt t="87299" x="6396038" y="1138238"/>
          <p14:tracePt t="87300" x="6359525" y="1150938"/>
          <p14:tracePt t="87301" x="6321425" y="1176338"/>
          <p14:tracePt t="87302" x="6296025" y="1201738"/>
          <p14:tracePt t="87303" x="6270625" y="1227138"/>
          <p14:tracePt t="87304" x="6234113" y="1250950"/>
          <p14:tracePt t="87305" x="6208713" y="1276350"/>
          <p14:tracePt t="87306" x="6170613" y="1289050"/>
          <p14:tracePt t="87307" x="6146800" y="1327150"/>
          <p14:tracePt t="87308" x="6121400" y="1350963"/>
          <p14:tracePt t="87309" x="6096000" y="1376363"/>
          <p14:tracePt t="87310" x="6057900" y="1401763"/>
          <p14:tracePt t="87311" x="6034088" y="1439863"/>
          <p14:tracePt t="87313" x="6008688" y="1463675"/>
          <p14:tracePt t="87313" x="5983288" y="1501775"/>
          <p14:tracePt t="87315" x="5970588" y="1514475"/>
          <p14:tracePt t="87316" x="5945188" y="1552575"/>
          <p14:tracePt t="87316" x="5932488" y="1589088"/>
          <p14:tracePt t="87317" x="5908675" y="1614488"/>
          <p14:tracePt t="87318" x="5895975" y="1639888"/>
          <p14:tracePt t="87319" x="5870575" y="1676400"/>
          <p14:tracePt t="87320" x="5870575" y="1701800"/>
          <p14:tracePt t="87321" x="5845175" y="1739900"/>
          <p14:tracePt t="87322" x="5832475" y="1776413"/>
          <p14:tracePt t="87323" x="5821363" y="1801813"/>
          <p14:tracePt t="87324" x="5808663" y="1814513"/>
          <p14:tracePt t="87325" x="5795963" y="1852613"/>
          <p14:tracePt t="87326" x="5783263" y="1889125"/>
          <p14:tracePt t="87327" x="5783263" y="1914525"/>
          <p14:tracePt t="87329" x="5770563" y="1939925"/>
          <p14:tracePt t="87329" x="5757863" y="1965325"/>
          <p14:tracePt t="87330" x="5757863" y="2001838"/>
          <p14:tracePt t="87332" x="5757863" y="2039938"/>
          <p14:tracePt t="87333" x="5757863" y="2065338"/>
          <p14:tracePt t="87333" x="5757863" y="2078038"/>
          <p14:tracePt t="87334" x="5757863" y="2114550"/>
          <p14:tracePt t="87335" x="5757863" y="2139950"/>
          <p14:tracePt t="87337" x="5757863" y="2165350"/>
          <p14:tracePt t="87337" x="5757863" y="2190750"/>
          <p14:tracePt t="87338" x="5757863" y="2214563"/>
          <p14:tracePt t="87339" x="5757863" y="2239963"/>
          <p14:tracePt t="87340" x="5757863" y="2265363"/>
          <p14:tracePt t="87341" x="5757863" y="2278063"/>
          <p14:tracePt t="87342" x="5770563" y="2303463"/>
          <p14:tracePt t="87343" x="5783263" y="2327275"/>
          <p14:tracePt t="87344" x="5795963" y="2352675"/>
          <p14:tracePt t="87346" x="5808663" y="2378075"/>
          <p14:tracePt t="87347" x="5821363" y="2390775"/>
          <p14:tracePt t="87348" x="5832475" y="2414588"/>
          <p14:tracePt t="87349" x="5845175" y="2427288"/>
          <p14:tracePt t="87349" x="5870575" y="2452688"/>
          <p14:tracePt t="87350" x="5870575" y="2465388"/>
          <p14:tracePt t="87351" x="5895975" y="2478088"/>
          <p14:tracePt t="87352" x="5908675" y="2490788"/>
          <p14:tracePt t="87353" x="5932488" y="2503488"/>
          <p14:tracePt t="87354" x="5945188" y="2527300"/>
          <p14:tracePt t="87355" x="5970588" y="2527300"/>
          <p14:tracePt t="87356" x="5995988" y="2540000"/>
          <p14:tracePt t="87357" x="6021388" y="2552700"/>
          <p14:tracePt t="87358" x="6045200" y="2565400"/>
          <p14:tracePt t="87359" x="6057900" y="2565400"/>
          <p14:tracePt t="87360" x="6096000" y="2578100"/>
          <p14:tracePt t="87361" x="6121400" y="2590800"/>
          <p14:tracePt t="87362" x="6146800" y="2603500"/>
          <p14:tracePt t="87364" x="6170613" y="2603500"/>
          <p14:tracePt t="87364" x="6208713" y="2603500"/>
          <p14:tracePt t="87365" x="6234113" y="2616200"/>
          <p14:tracePt t="87366" x="6259513" y="2616200"/>
          <p14:tracePt t="87367" x="6283325" y="2616200"/>
          <p14:tracePt t="87368" x="6321425" y="2627313"/>
          <p14:tracePt t="87369" x="6346825" y="2627313"/>
          <p14:tracePt t="87370" x="6383338" y="2627313"/>
          <p14:tracePt t="87371" x="6408738" y="2627313"/>
          <p14:tracePt t="87372" x="6446838" y="2627313"/>
          <p14:tracePt t="87373" x="6483350" y="2627313"/>
          <p14:tracePt t="87374" x="6521450" y="2627313"/>
          <p14:tracePt t="87375" x="6546850" y="2627313"/>
          <p14:tracePt t="87376" x="6584950" y="2627313"/>
          <p14:tracePt t="87377" x="6621463" y="2627313"/>
          <p14:tracePt t="87378" x="6659563" y="2627313"/>
          <p14:tracePt t="87379" x="6696075" y="2627313"/>
          <p14:tracePt t="87381" x="6772275" y="2616200"/>
          <p14:tracePt t="87382" x="6808788" y="2603500"/>
          <p14:tracePt t="87383" x="6846888" y="2603500"/>
          <p14:tracePt t="87384" x="6884988" y="2603500"/>
          <p14:tracePt t="87385" x="6921500" y="2590800"/>
          <p14:tracePt t="87386" x="6946900" y="2578100"/>
          <p14:tracePt t="87388" x="6985000" y="2565400"/>
          <p14:tracePt t="87389" x="7021513" y="2565400"/>
          <p14:tracePt t="87389" x="7059613" y="2552700"/>
          <p14:tracePt t="87390" x="7097713" y="2540000"/>
          <p14:tracePt t="87391" x="7134225" y="2527300"/>
          <p14:tracePt t="87392" x="7172325" y="2516188"/>
          <p14:tracePt t="87393" x="7210425" y="2503488"/>
          <p14:tracePt t="87394" x="7246938" y="2490788"/>
          <p14:tracePt t="87396" x="7272338" y="2490788"/>
          <p14:tracePt t="87397" x="7348538" y="2452688"/>
          <p14:tracePt t="87398" x="7385050" y="2439988"/>
          <p14:tracePt t="87399" x="7423150" y="2414588"/>
          <p14:tracePt t="87400" x="7459663" y="2414588"/>
          <p14:tracePt t="87401" x="7497763" y="2390775"/>
          <p14:tracePt t="87402" x="7523163" y="2378075"/>
          <p14:tracePt t="87403" x="7561263" y="2352675"/>
          <p14:tracePt t="87404" x="7597775" y="2339975"/>
          <p14:tracePt t="87405" x="7635875" y="2327275"/>
          <p14:tracePt t="87406" x="7673975" y="2303463"/>
          <p14:tracePt t="87407" x="7697788" y="2290763"/>
          <p14:tracePt t="87408" x="7735888" y="2265363"/>
          <p14:tracePt t="87409" x="7773988" y="2252663"/>
          <p14:tracePt t="87410" x="7797800" y="2227263"/>
          <p14:tracePt t="87412" x="7861300" y="2190750"/>
          <p14:tracePt t="87414" x="7897813" y="2178050"/>
          <p14:tracePt t="87415" x="7923213" y="2152650"/>
          <p14:tracePt t="87415" x="7948613" y="2139950"/>
          <p14:tracePt t="87416" x="7986713" y="2114550"/>
          <p14:tracePt t="87417" x="8010525" y="2101850"/>
          <p14:tracePt t="87418" x="8048625" y="2078038"/>
          <p14:tracePt t="87419" x="8074025" y="2052638"/>
          <p14:tracePt t="87421" x="8086725" y="2027238"/>
          <p14:tracePt t="87421" x="8123238" y="2001838"/>
          <p14:tracePt t="87422" x="8148638" y="1978025"/>
          <p14:tracePt t="87423" x="8161338" y="1965325"/>
          <p14:tracePt t="87424" x="8186738" y="1939925"/>
          <p14:tracePt t="87425" x="8199438" y="1914525"/>
          <p14:tracePt t="87426" x="8223250" y="1889125"/>
          <p14:tracePt t="87427" x="8235950" y="1865313"/>
          <p14:tracePt t="87429" x="8261350" y="1839913"/>
          <p14:tracePt t="87429" x="8274050" y="1814513"/>
          <p14:tracePt t="87431" x="8286750" y="1789113"/>
          <p14:tracePt t="87432" x="8312150" y="1765300"/>
          <p14:tracePt t="87432" x="8312150" y="1739900"/>
          <p14:tracePt t="87433" x="8324850" y="1727200"/>
          <p14:tracePt t="87434" x="8335963" y="1701800"/>
          <p14:tracePt t="87435" x="8348663" y="1663700"/>
          <p14:tracePt t="87436" x="8348663" y="1652588"/>
          <p14:tracePt t="87437" x="8361363" y="1627188"/>
          <p14:tracePt t="87438" x="8374063" y="1601788"/>
          <p14:tracePt t="87439" x="8374063" y="1576388"/>
          <p14:tracePt t="87440" x="8386763" y="1552575"/>
          <p14:tracePt t="87441" x="8386763" y="1527175"/>
          <p14:tracePt t="87442" x="8386763" y="1514475"/>
          <p14:tracePt t="87443" x="8386763" y="1489075"/>
          <p14:tracePt t="87444" x="8386763" y="1463675"/>
          <p14:tracePt t="87445" x="8386763" y="1439863"/>
          <p14:tracePt t="87447" x="8386763" y="1414463"/>
          <p14:tracePt t="87448" x="8386763" y="1389063"/>
          <p14:tracePt t="87448" x="8386763" y="1363663"/>
          <p14:tracePt t="87449" x="8386763" y="1350963"/>
          <p14:tracePt t="87450" x="8374063" y="1327150"/>
          <p14:tracePt t="87451" x="8361363" y="1314450"/>
          <p14:tracePt t="87452" x="8348663" y="1289050"/>
          <p14:tracePt t="87453" x="8348663" y="1263650"/>
          <p14:tracePt t="87454" x="8335963" y="1250950"/>
          <p14:tracePt t="87455" x="8324850" y="1214438"/>
          <p14:tracePt t="87456" x="8312150" y="1201738"/>
          <p14:tracePt t="87457" x="8299450" y="1176338"/>
          <p14:tracePt t="87458" x="8286750" y="1163638"/>
          <p14:tracePt t="87459" x="8274050" y="1138238"/>
          <p14:tracePt t="87460" x="8248650" y="1125538"/>
          <p14:tracePt t="87462" x="8235950" y="1101725"/>
          <p14:tracePt t="87462" x="8223250" y="1089025"/>
          <p14:tracePt t="87463" x="8199438" y="1063625"/>
          <p14:tracePt t="87464" x="8174038" y="1050925"/>
          <p14:tracePt t="87465" x="8161338" y="1025525"/>
          <p14:tracePt t="87466" x="8135938" y="1025525"/>
          <p14:tracePt t="87467" x="8110538" y="1001713"/>
          <p14:tracePt t="87468" x="8086725" y="989013"/>
          <p14:tracePt t="87469" x="8074025" y="976313"/>
          <p14:tracePt t="87470" x="8048625" y="950913"/>
          <p14:tracePt t="87471" x="8023225" y="950913"/>
          <p14:tracePt t="87472" x="7999413" y="938213"/>
          <p14:tracePt t="87473" x="7974013" y="912813"/>
          <p14:tracePt t="87474" x="7948613" y="912813"/>
          <p14:tracePt t="87475" x="7923213" y="901700"/>
          <p14:tracePt t="87476" x="7897813" y="876300"/>
          <p14:tracePt t="87477" x="7861300" y="876300"/>
          <p14:tracePt t="87478" x="7835900" y="863600"/>
          <p14:tracePt t="87480" x="7810500" y="850900"/>
          <p14:tracePt t="87481" x="7785100" y="838200"/>
          <p14:tracePt t="87481" x="7748588" y="825500"/>
          <p14:tracePt t="87482" x="7710488" y="812800"/>
          <p14:tracePt t="87483" x="7685088" y="801688"/>
          <p14:tracePt t="87484" x="7648575" y="788988"/>
          <p14:tracePt t="87485" x="7610475" y="776288"/>
          <p14:tracePt t="87486" x="7585075" y="763588"/>
          <p14:tracePt t="87487" x="7561263" y="763588"/>
          <p14:tracePt t="87488" x="7523163" y="738188"/>
          <p14:tracePt t="87489" x="7485063" y="725488"/>
          <p14:tracePt t="87490" x="7448550" y="725488"/>
          <p14:tracePt t="87491" x="7410450" y="712788"/>
          <p14:tracePt t="87492" x="7372350" y="700088"/>
          <p14:tracePt t="87493" x="7335838" y="688975"/>
          <p14:tracePt t="87495" x="7297738" y="688975"/>
          <p14:tracePt t="87495" x="7259638" y="676275"/>
          <p14:tracePt t="87497" x="7223125" y="663575"/>
          <p14:tracePt t="87498" x="7185025" y="650875"/>
          <p14:tracePt t="87498" x="7146925" y="650875"/>
          <p14:tracePt t="87499" x="7110413" y="650875"/>
          <p14:tracePt t="87500" x="7072313" y="638175"/>
          <p14:tracePt t="87501" x="7034213" y="625475"/>
          <p14:tracePt t="87502" x="6997700" y="625475"/>
          <p14:tracePt t="87503" x="6946900" y="612775"/>
          <p14:tracePt t="87504" x="6910388" y="612775"/>
          <p14:tracePt t="87505" x="6872288" y="612775"/>
          <p14:tracePt t="87506" x="6834188" y="600075"/>
          <p14:tracePt t="87507" x="6784975" y="600075"/>
          <p14:tracePt t="87508" x="6746875" y="588963"/>
          <p14:tracePt t="87509" x="6696075" y="576263"/>
          <p14:tracePt t="87510" x="6659563" y="576263"/>
          <p14:tracePt t="87511" x="6621463" y="576263"/>
          <p14:tracePt t="87513" x="6584950" y="576263"/>
          <p14:tracePt t="87514" x="6546850" y="576263"/>
          <p14:tracePt t="87514" x="6508750" y="563563"/>
          <p14:tracePt t="87515" x="6472238" y="563563"/>
          <p14:tracePt t="87516" x="6434138" y="563563"/>
          <p14:tracePt t="87517" x="6383338" y="563563"/>
          <p14:tracePt t="87518" x="6346825" y="563563"/>
          <p14:tracePt t="87519" x="6296025" y="563563"/>
          <p14:tracePt t="87520" x="6259513" y="563563"/>
          <p14:tracePt t="87521" x="6221413" y="563563"/>
          <p14:tracePt t="87522" x="6183313" y="563563"/>
          <p14:tracePt t="87523" x="6146800" y="563563"/>
          <p14:tracePt t="87524" x="6108700" y="563563"/>
          <p14:tracePt t="87525" x="6070600" y="563563"/>
          <p14:tracePt t="87526" x="6034088" y="563563"/>
          <p14:tracePt t="87527" x="5995988" y="563563"/>
          <p14:tracePt t="87528" x="5957888" y="563563"/>
          <p14:tracePt t="87529" x="5921375" y="563563"/>
          <p14:tracePt t="87530" x="5883275" y="563563"/>
          <p14:tracePt t="87531" x="5845175" y="563563"/>
          <p14:tracePt t="87532" x="5821363" y="576263"/>
          <p14:tracePt t="87533" x="5783263" y="576263"/>
          <p14:tracePt t="87534" x="5745163" y="576263"/>
          <p14:tracePt t="87535" x="5708650" y="576263"/>
          <p14:tracePt t="87536" x="5683250" y="588963"/>
          <p14:tracePt t="87537" x="5645150" y="600075"/>
          <p14:tracePt t="87538" x="5607050" y="612775"/>
          <p14:tracePt t="87539" x="5570538" y="612775"/>
          <p14:tracePt t="87540" x="5545138" y="625475"/>
          <p14:tracePt t="87541" x="5507038" y="638175"/>
          <p14:tracePt t="87542" x="5495925" y="650875"/>
          <p14:tracePt t="87543" x="5457825" y="650875"/>
          <p14:tracePt t="87545" x="5419725" y="663575"/>
          <p14:tracePt t="87546" x="5394325" y="676275"/>
          <p14:tracePt t="87547" x="5370513" y="688975"/>
          <p14:tracePt t="87547" x="5345113" y="700088"/>
          <p14:tracePt t="87548" x="5319713" y="712788"/>
          <p14:tracePt t="87549" x="5294313" y="725488"/>
          <p14:tracePt t="87550" x="5270500" y="738188"/>
          <p14:tracePt t="87551" x="5257800" y="750888"/>
          <p14:tracePt t="87552" x="5232400" y="763588"/>
          <p14:tracePt t="87553" x="5207000" y="788988"/>
          <p14:tracePt t="87554" x="5194300" y="801688"/>
          <p14:tracePt t="87555" x="5157788" y="825500"/>
          <p14:tracePt t="87556" x="5145088" y="838200"/>
          <p14:tracePt t="87557" x="5119688" y="863600"/>
          <p14:tracePt t="87559" x="5106988" y="876300"/>
          <p14:tracePt t="87559" x="5081588" y="901700"/>
          <p14:tracePt t="87561" x="5081588" y="912813"/>
          <p14:tracePt t="87561" x="5057775" y="938213"/>
          <p14:tracePt t="87563" x="5032375" y="976313"/>
          <p14:tracePt t="87564" x="5019675" y="989013"/>
          <p14:tracePt t="87565" x="5006975" y="1025525"/>
          <p14:tracePt t="87566" x="5006975" y="1038225"/>
          <p14:tracePt t="87567" x="4994275" y="1063625"/>
          <p14:tracePt t="87568" x="4981575" y="1089025"/>
          <p14:tracePt t="87569" x="4968875" y="1101725"/>
          <p14:tracePt t="87570" x="4968875" y="1138238"/>
          <p14:tracePt t="87571" x="4968875" y="1150938"/>
          <p14:tracePt t="87572" x="4956175" y="1176338"/>
          <p14:tracePt t="87573" x="4945063" y="1201738"/>
          <p14:tracePt t="87574" x="4945063" y="1227138"/>
          <p14:tracePt t="87575" x="4945063" y="1250950"/>
          <p14:tracePt t="87576" x="4932363" y="1276350"/>
          <p14:tracePt t="87578" x="4932363" y="1289050"/>
          <p14:tracePt t="87578" x="4932363" y="1314450"/>
          <p14:tracePt t="87580" x="4932363" y="1339850"/>
          <p14:tracePt t="87581" x="4932363" y="1363663"/>
          <p14:tracePt t="87581" x="4932363" y="1389063"/>
          <p14:tracePt t="87582" x="4932363" y="1401763"/>
          <p14:tracePt t="87583" x="4932363" y="1439863"/>
          <p14:tracePt t="87584" x="4932363" y="1450975"/>
          <p14:tracePt t="87585" x="4932363" y="1476375"/>
          <p14:tracePt t="87586" x="4932363" y="1489075"/>
          <p14:tracePt t="87587" x="4945063" y="1514475"/>
          <p14:tracePt t="87588" x="4956175" y="1539875"/>
          <p14:tracePt t="87589" x="4968875" y="1552575"/>
          <p14:tracePt t="87591" x="4968875" y="1576388"/>
          <p14:tracePt t="87591" x="4981575" y="1589088"/>
          <p14:tracePt t="87593" x="4994275" y="1614488"/>
          <p14:tracePt t="87593" x="5006975" y="1627188"/>
          <p14:tracePt t="87594" x="5019675" y="1652588"/>
          <p14:tracePt t="87596" x="5032375" y="1663700"/>
          <p14:tracePt t="87596" x="5045075" y="1689100"/>
          <p14:tracePt t="87598" x="5057775" y="1701800"/>
          <p14:tracePt t="87598" x="5068888" y="1714500"/>
          <p14:tracePt t="87599" x="5081588" y="1739900"/>
          <p14:tracePt t="87600" x="5106988" y="1739900"/>
          <p14:tracePt t="87601" x="5119688" y="1765300"/>
          <p14:tracePt t="87602" x="5132388" y="1776413"/>
          <p14:tracePt t="87603" x="5157788" y="1789113"/>
          <p14:tracePt t="87604" x="5170488" y="1801813"/>
          <p14:tracePt t="87605" x="5194300" y="1814513"/>
          <p14:tracePt t="87606" x="5219700" y="1827213"/>
          <p14:tracePt t="87607" x="5232400" y="1839913"/>
          <p14:tracePt t="87608" x="5257800" y="1852613"/>
          <p14:tracePt t="87609" x="5281613" y="1865313"/>
          <p14:tracePt t="87611" x="5307013" y="1876425"/>
          <p14:tracePt t="87611" x="5332413" y="1876425"/>
          <p14:tracePt t="87613" x="5357813" y="1889125"/>
          <p14:tracePt t="87614" x="5383213" y="1889125"/>
          <p14:tracePt t="87614" x="5407025" y="1901825"/>
          <p14:tracePt t="87615" x="5432425" y="1914525"/>
          <p14:tracePt t="87616" x="5457825" y="1927225"/>
          <p14:tracePt t="87617" x="5495925" y="1927225"/>
          <p14:tracePt t="87618" x="5519738" y="1927225"/>
          <p14:tracePt t="87619" x="5545138" y="1927225"/>
          <p14:tracePt t="87620" x="5570538" y="1939925"/>
          <p14:tracePt t="87621" x="5607050" y="1939925"/>
          <p14:tracePt t="87622" x="5632450" y="1952625"/>
          <p14:tracePt t="87623" x="5657850" y="1952625"/>
          <p14:tracePt t="87624" x="5695950" y="1952625"/>
          <p14:tracePt t="87626" x="5719763" y="1965325"/>
          <p14:tracePt t="87626" x="5757863" y="1965325"/>
          <p14:tracePt t="87627" x="5795963" y="1965325"/>
          <p14:tracePt t="87629" x="5857875" y="1965325"/>
          <p14:tracePt t="87630" x="5895975" y="1965325"/>
          <p14:tracePt t="87631" x="5921375" y="1965325"/>
          <p14:tracePt t="87632" x="5970588" y="1965325"/>
          <p14:tracePt t="87633" x="5995988" y="1965325"/>
          <p14:tracePt t="87634" x="6034088" y="1965325"/>
          <p14:tracePt t="87635" x="6057900" y="1965325"/>
          <p14:tracePt t="87636" x="6096000" y="1965325"/>
          <p14:tracePt t="87637" x="6134100" y="1965325"/>
          <p14:tracePt t="87638" x="6170613" y="1965325"/>
          <p14:tracePt t="87639" x="6208713" y="1965325"/>
          <p14:tracePt t="87640" x="6246813" y="1965325"/>
          <p14:tracePt t="87641" x="6283325" y="1952625"/>
          <p14:tracePt t="87642" x="6321425" y="1952625"/>
          <p14:tracePt t="87643" x="6359525" y="1939925"/>
          <p14:tracePt t="87644" x="6396038" y="1927225"/>
          <p14:tracePt t="87645" x="6434138" y="1927225"/>
          <p14:tracePt t="87646" x="6472238" y="1914525"/>
          <p14:tracePt t="87647" x="6508750" y="1901825"/>
          <p14:tracePt t="87648" x="6534150" y="1889125"/>
          <p14:tracePt t="87649" x="6572250" y="1889125"/>
          <p14:tracePt t="87650" x="6608763" y="1876425"/>
          <p14:tracePt t="87651" x="6646863" y="1865313"/>
          <p14:tracePt t="87652" x="6684963" y="1852613"/>
          <p14:tracePt t="87653" x="6721475" y="1839913"/>
          <p14:tracePt t="87655" x="6759575" y="1814513"/>
          <p14:tracePt t="87655" x="6797675" y="1814513"/>
          <p14:tracePt t="87657" x="6834188" y="1789113"/>
          <p14:tracePt t="87657" x="6859588" y="1776413"/>
          <p14:tracePt t="87658" x="6897688" y="1765300"/>
          <p14:tracePt t="87659" x="6934200" y="1752600"/>
          <p14:tracePt t="87660" x="6972300" y="1739900"/>
          <p14:tracePt t="87663" x="7046913" y="1701800"/>
          <p14:tracePt t="87663" x="7085013" y="1689100"/>
          <p14:tracePt t="87664" x="7110413" y="1663700"/>
          <p14:tracePt t="87665" x="7146925" y="1652588"/>
          <p14:tracePt t="87666" x="7185025" y="1639888"/>
          <p14:tracePt t="87667" x="7223125" y="1627188"/>
          <p14:tracePt t="87668" x="7246938" y="1601788"/>
          <p14:tracePt t="87669" x="7285038" y="1589088"/>
          <p14:tracePt t="87670" x="7323138" y="1563688"/>
          <p14:tracePt t="87671" x="7348538" y="1552575"/>
          <p14:tracePt t="87672" x="7372350" y="1527175"/>
          <p14:tracePt t="87673" x="7410450" y="1514475"/>
          <p14:tracePt t="87674" x="7448550" y="1489075"/>
          <p14:tracePt t="87675" x="7472363" y="1476375"/>
          <p14:tracePt t="87676" x="7485063" y="1463675"/>
          <p14:tracePt t="87677" x="7523163" y="1439863"/>
          <p14:tracePt t="87679" x="7572375" y="1401763"/>
          <p14:tracePt t="87680" x="7597775" y="1389063"/>
          <p14:tracePt t="87681" x="7635875" y="1363663"/>
          <p14:tracePt t="87682" x="7648575" y="1339850"/>
          <p14:tracePt t="87683" x="7673975" y="1327150"/>
          <p14:tracePt t="87684" x="7697788" y="1301750"/>
          <p14:tracePt t="87685" x="7710488" y="1289050"/>
          <p14:tracePt t="87686" x="7735888" y="1276350"/>
          <p14:tracePt t="87687" x="7748588" y="1250950"/>
          <p14:tracePt t="87688" x="7773988" y="1238250"/>
          <p14:tracePt t="87689" x="7785100" y="1214438"/>
          <p14:tracePt t="87690" x="7810500" y="1214438"/>
          <p14:tracePt t="87691" x="7823200" y="1189038"/>
          <p14:tracePt t="87692" x="7835900" y="1176338"/>
          <p14:tracePt t="87694" x="7848600" y="1163638"/>
          <p14:tracePt t="87694" x="7861300" y="1138238"/>
          <p14:tracePt t="87696" x="7861300" y="1125538"/>
          <p14:tracePt t="87697" x="7874000" y="1114425"/>
          <p14:tracePt t="87697" x="7886700" y="1101725"/>
          <p14:tracePt t="87698" x="7897813" y="1076325"/>
          <p14:tracePt t="87699" x="7897813" y="1063625"/>
          <p14:tracePt t="87701" x="7910513" y="1038225"/>
          <p14:tracePt t="87702" x="7910513" y="1025525"/>
          <p14:tracePt t="87704" x="7910513" y="1001713"/>
          <p14:tracePt t="87705" x="7910513" y="989013"/>
          <p14:tracePt t="87707" x="7910513" y="976313"/>
          <p14:tracePt t="87708" x="7910513" y="963613"/>
          <p14:tracePt t="87709" x="7910513" y="950913"/>
          <p14:tracePt t="87710" x="7910513" y="938213"/>
          <p14:tracePt t="87712" x="7910513" y="912813"/>
          <p14:tracePt t="87714" x="7897813" y="912813"/>
          <p14:tracePt t="87715" x="7897813" y="901700"/>
          <p14:tracePt t="87716" x="7886700" y="889000"/>
          <p14:tracePt t="87717" x="7874000" y="876300"/>
          <p14:tracePt t="87718" x="7861300" y="876300"/>
          <p14:tracePt t="87721" x="7848600" y="863600"/>
          <p14:tracePt t="87721" x="7823200" y="850900"/>
          <p14:tracePt t="87722" x="7823200" y="838200"/>
          <p14:tracePt t="87723" x="7797800" y="838200"/>
          <p14:tracePt t="87724" x="7785100" y="838200"/>
          <p14:tracePt t="87725" x="7773988" y="825500"/>
          <p14:tracePt t="87727" x="7761288" y="812800"/>
          <p14:tracePt t="87728" x="7748588" y="812800"/>
          <p14:tracePt t="87728" x="7723188" y="801688"/>
          <p14:tracePt t="87729" x="7710488" y="801688"/>
          <p14:tracePt t="87730" x="7685088" y="801688"/>
          <p14:tracePt t="87731" x="7673975" y="788988"/>
          <p14:tracePt t="87732" x="7648575" y="776288"/>
          <p14:tracePt t="87733" x="7623175" y="763588"/>
          <p14:tracePt t="87734" x="7597775" y="763588"/>
          <p14:tracePt t="87735" x="7572375" y="763588"/>
          <p14:tracePt t="87736" x="7548563" y="750888"/>
          <p14:tracePt t="87737" x="7523163" y="750888"/>
          <p14:tracePt t="87738" x="7510463" y="738188"/>
          <p14:tracePt t="87739" x="7485063" y="725488"/>
          <p14:tracePt t="87740" x="7448550" y="725488"/>
          <p14:tracePt t="87741" x="7423150" y="725488"/>
          <p14:tracePt t="87742" x="7397750" y="725488"/>
          <p14:tracePt t="87743" x="7372350" y="712788"/>
          <p14:tracePt t="87745" x="7335838" y="712788"/>
          <p14:tracePt t="87745" x="7310438" y="700088"/>
          <p14:tracePt t="87746" x="7285038" y="700088"/>
          <p14:tracePt t="87747" x="7259638" y="688975"/>
          <p14:tracePt t="87748" x="7223125" y="688975"/>
          <p14:tracePt t="87749" x="7197725" y="688975"/>
          <p14:tracePt t="87750" x="7172325" y="688975"/>
          <p14:tracePt t="87752" x="7146925" y="688975"/>
          <p14:tracePt t="87752" x="7110413" y="688975"/>
          <p14:tracePt t="87753" x="7072313" y="688975"/>
          <p14:tracePt t="87754" x="7046913" y="688975"/>
          <p14:tracePt t="87755" x="7021513" y="688975"/>
          <p14:tracePt t="87756" x="6997700" y="688975"/>
          <p14:tracePt t="87757" x="6959600" y="688975"/>
          <p14:tracePt t="87758" x="6934200" y="688975"/>
          <p14:tracePt t="87760" x="6910388" y="688975"/>
          <p14:tracePt t="87761" x="6884988" y="688975"/>
          <p14:tracePt t="87762" x="6846888" y="688975"/>
          <p14:tracePt t="87762" x="6808788" y="688975"/>
          <p14:tracePt t="87763" x="6784975" y="688975"/>
          <p14:tracePt t="87764" x="6759575" y="688975"/>
          <p14:tracePt t="87765" x="6734175" y="688975"/>
          <p14:tracePt t="87766" x="6708775" y="688975"/>
          <p14:tracePt t="87767" x="6684963" y="688975"/>
          <p14:tracePt t="87768" x="6646863" y="688975"/>
          <p14:tracePt t="87769" x="6621463" y="688975"/>
          <p14:tracePt t="87770" x="6584950" y="688975"/>
          <p14:tracePt t="87771" x="6559550" y="688975"/>
          <p14:tracePt t="87772" x="6534150" y="688975"/>
          <p14:tracePt t="87773" x="6508750" y="700088"/>
          <p14:tracePt t="87774" x="6483350" y="712788"/>
          <p14:tracePt t="87775" x="6459538" y="712788"/>
          <p14:tracePt t="87777" x="6434138" y="725488"/>
          <p14:tracePt t="87778" x="6396038" y="725488"/>
          <p14:tracePt t="87778" x="6370638" y="738188"/>
          <p14:tracePt t="87779" x="6346825" y="750888"/>
          <p14:tracePt t="87780" x="6321425" y="763588"/>
          <p14:tracePt t="87781" x="6283325" y="763588"/>
          <p14:tracePt t="87782" x="6270625" y="776288"/>
          <p14:tracePt t="87783" x="6246813" y="788988"/>
          <p14:tracePt t="87784" x="6221413" y="801688"/>
          <p14:tracePt t="87786" x="6196013" y="812800"/>
          <p14:tracePt t="87787" x="6170613" y="825500"/>
          <p14:tracePt t="87787" x="6146800" y="838200"/>
          <p14:tracePt t="87788" x="6121400" y="850900"/>
          <p14:tracePt t="87789" x="6096000" y="863600"/>
          <p14:tracePt t="87790" x="6070600" y="876300"/>
          <p14:tracePt t="87791" x="6057900" y="889000"/>
          <p14:tracePt t="87792" x="6034088" y="912813"/>
          <p14:tracePt t="87793" x="6008688" y="912813"/>
          <p14:tracePt t="87795" x="5970588" y="950913"/>
          <p14:tracePt t="87796" x="5945188" y="976313"/>
          <p14:tracePt t="87797" x="5932488" y="989013"/>
          <p14:tracePt t="87798" x="5908675" y="1014413"/>
          <p14:tracePt t="87799" x="5895975" y="1025525"/>
          <p14:tracePt t="87800" x="5870575" y="1063625"/>
          <p14:tracePt t="87801" x="5857875" y="1063625"/>
          <p14:tracePt t="87802" x="5832475" y="1089025"/>
          <p14:tracePt t="87803" x="5821363" y="1114425"/>
          <p14:tracePt t="87804" x="5808663" y="1138238"/>
          <p14:tracePt t="87805" x="5795963" y="1150938"/>
          <p14:tracePt t="87806" x="5783263" y="1176338"/>
          <p14:tracePt t="87807" x="5757863" y="1201738"/>
          <p14:tracePt t="87809" x="5757863" y="1214438"/>
          <p14:tracePt t="87810" x="5745163" y="1250950"/>
          <p14:tracePt t="87810" x="5732463" y="1263650"/>
          <p14:tracePt t="87812" x="5719763" y="1289050"/>
          <p14:tracePt t="87812" x="5708650" y="1314450"/>
          <p14:tracePt t="87813" x="5695950" y="1327150"/>
          <p14:tracePt t="87814" x="5683250" y="1363663"/>
          <p14:tracePt t="87815" x="5683250" y="1376363"/>
          <p14:tracePt t="87816" x="5670550" y="1401763"/>
          <p14:tracePt t="87817" x="5657850" y="1427163"/>
          <p14:tracePt t="87818" x="5657850" y="1439863"/>
          <p14:tracePt t="87819" x="5645150" y="1476375"/>
          <p14:tracePt t="87820" x="5645150" y="1489075"/>
          <p14:tracePt t="87821" x="5645150" y="1514475"/>
          <p14:tracePt t="87822" x="5645150" y="1539875"/>
          <p14:tracePt t="87823" x="5645150" y="1552575"/>
          <p14:tracePt t="87824" x="5645150" y="1589088"/>
          <p14:tracePt t="87825" x="5645150" y="1601788"/>
          <p14:tracePt t="87826" x="5645150" y="1627188"/>
          <p14:tracePt t="87828" x="5645150" y="1639888"/>
          <p14:tracePt t="87829" x="5645150" y="1663700"/>
          <p14:tracePt t="87829" x="5645150" y="1689100"/>
          <p14:tracePt t="87830" x="5645150" y="1701800"/>
          <p14:tracePt t="87831" x="5645150" y="1727200"/>
          <p14:tracePt t="87832" x="5645150" y="1739900"/>
          <p14:tracePt t="87833" x="5645150" y="1765300"/>
          <p14:tracePt t="87834" x="5645150" y="1776413"/>
          <p14:tracePt t="87835" x="5645150" y="1801813"/>
          <p14:tracePt t="87836" x="5657850" y="1814513"/>
          <p14:tracePt t="87837" x="5670550" y="1839913"/>
          <p14:tracePt t="87838" x="5670550" y="1852613"/>
          <p14:tracePt t="87839" x="5683250" y="1865313"/>
          <p14:tracePt t="87840" x="5695950" y="1889125"/>
          <p14:tracePt t="87841" x="5708650" y="1889125"/>
          <p14:tracePt t="87843" x="5719763" y="1914525"/>
          <p14:tracePt t="87843" x="5719763" y="1927225"/>
          <p14:tracePt t="87845" x="5732463" y="1952625"/>
          <p14:tracePt t="87845" x="5757863" y="1965325"/>
          <p14:tracePt t="87847" x="5783263" y="1978025"/>
          <p14:tracePt t="87848" x="5795963" y="2001838"/>
          <p14:tracePt t="87849" x="5808663" y="2001838"/>
          <p14:tracePt t="87850" x="5832475" y="2027238"/>
          <p14:tracePt t="87851" x="5845175" y="2039938"/>
          <p14:tracePt t="87852" x="5870575" y="2039938"/>
          <p14:tracePt t="87853" x="5883275" y="2052638"/>
          <p14:tracePt t="87854" x="5908675" y="2065338"/>
          <p14:tracePt t="87855" x="5921375" y="2078038"/>
          <p14:tracePt t="87856" x="5945188" y="2078038"/>
          <p14:tracePt t="87857" x="5970588" y="2089150"/>
          <p14:tracePt t="87858" x="5983288" y="2101850"/>
          <p14:tracePt t="87859" x="6021388" y="2114550"/>
          <p14:tracePt t="87861" x="6034088" y="2114550"/>
          <p14:tracePt t="87862" x="6057900" y="2114550"/>
          <p14:tracePt t="87862" x="6096000" y="2127250"/>
          <p14:tracePt t="87863" x="6108700" y="2139950"/>
          <p14:tracePt t="87865" x="6134100" y="2139950"/>
          <p14:tracePt t="87865" x="6170613" y="2152650"/>
          <p14:tracePt t="87866" x="6196013" y="2152650"/>
          <p14:tracePt t="87867" x="6221413" y="2152650"/>
          <p14:tracePt t="87868" x="6259513" y="2165350"/>
          <p14:tracePt t="87869" x="6283325" y="2165350"/>
          <p14:tracePt t="87870" x="6321425" y="2165350"/>
          <p14:tracePt t="87871" x="6359525" y="2178050"/>
          <p14:tracePt t="87872" x="6396038" y="2178050"/>
          <p14:tracePt t="87873" x="6421438" y="2178050"/>
          <p14:tracePt t="87874" x="6446838" y="2178050"/>
          <p14:tracePt t="87876" x="6483350" y="2190750"/>
          <p14:tracePt t="87877" x="6521450" y="2190750"/>
          <p14:tracePt t="87877" x="6559550" y="2190750"/>
          <p14:tracePt t="87879" x="6596063" y="2190750"/>
          <p14:tracePt t="87879" x="6634163" y="2190750"/>
          <p14:tracePt t="87880" x="6672263" y="2190750"/>
          <p14:tracePt t="87881" x="6696075" y="2190750"/>
          <p14:tracePt t="87882" x="6746875" y="2190750"/>
          <p14:tracePt t="87883" x="6784975" y="2190750"/>
          <p14:tracePt t="87884" x="6821488" y="2190750"/>
          <p14:tracePt t="87894" x="7185025" y="2178050"/>
          <p14:tracePt t="87895" x="7235825" y="2178050"/>
          <p14:tracePt t="87895" x="7272338" y="2165350"/>
          <p14:tracePt t="87896" x="7323138" y="2165350"/>
          <p14:tracePt t="87897" x="7359650" y="2152650"/>
          <p14:tracePt t="87898" x="7410450" y="2152650"/>
          <p14:tracePt t="87899" x="7435850" y="2139950"/>
          <p14:tracePt t="87900" x="7485063" y="2139950"/>
          <p14:tracePt t="87901" x="7523163" y="2127250"/>
          <p14:tracePt t="87902" x="7561263" y="2114550"/>
          <p14:tracePt t="87903" x="7597775" y="2114550"/>
          <p14:tracePt t="87904" x="7648575" y="2101850"/>
          <p14:tracePt t="87905" x="7685088" y="2089150"/>
          <p14:tracePt t="87906" x="7723188" y="2078038"/>
          <p14:tracePt t="87907" x="7773988" y="2065338"/>
          <p14:tracePt t="87909" x="7797800" y="2052638"/>
          <p14:tracePt t="87909" x="7835900" y="2039938"/>
          <p14:tracePt t="87910" x="7874000" y="2039938"/>
          <p14:tracePt t="87911" x="7910513" y="2027238"/>
          <p14:tracePt t="87912" x="7961313" y="2001838"/>
          <p14:tracePt t="87913" x="7999413" y="2001838"/>
          <p14:tracePt t="87914" x="8023225" y="1978025"/>
          <p14:tracePt t="87915" x="8061325" y="1965325"/>
          <p14:tracePt t="87916" x="8086725" y="1965325"/>
          <p14:tracePt t="87917" x="8123238" y="1939925"/>
          <p14:tracePt t="87918" x="8161338" y="1927225"/>
          <p14:tracePt t="87919" x="8199438" y="1914525"/>
          <p14:tracePt t="87920" x="8235950" y="1901825"/>
          <p14:tracePt t="87921" x="8261350" y="1889125"/>
          <p14:tracePt t="87922" x="8299450" y="1876425"/>
          <p14:tracePt t="87923" x="8324850" y="1852613"/>
          <p14:tracePt t="87924" x="8361363" y="1839913"/>
          <p14:tracePt t="87925" x="8386763" y="1827213"/>
          <p14:tracePt t="87926" x="8412163" y="1814513"/>
          <p14:tracePt t="87928" x="8435975" y="1789113"/>
          <p14:tracePt t="87929" x="8461375" y="1776413"/>
          <p14:tracePt t="87929" x="8499475" y="1765300"/>
          <p14:tracePt t="87930" x="8512175" y="1739900"/>
          <p14:tracePt t="87931" x="8537575" y="1727200"/>
          <p14:tracePt t="87932" x="8561388" y="1714500"/>
          <p14:tracePt t="87933" x="8586788" y="1701800"/>
          <p14:tracePt t="87934" x="8612188" y="1676400"/>
          <p14:tracePt t="87935" x="8612188" y="1663700"/>
          <p14:tracePt t="87936" x="8637588" y="1652588"/>
          <p14:tracePt t="87937" x="8650288" y="1627188"/>
          <p14:tracePt t="87938" x="8674100" y="1614488"/>
          <p14:tracePt t="87939" x="8686800" y="1601788"/>
          <p14:tracePt t="87940" x="8699500" y="1589088"/>
          <p14:tracePt t="87941" x="8712200" y="1563688"/>
          <p14:tracePt t="87942" x="8724900" y="1552575"/>
          <p14:tracePt t="87944" x="8724900" y="1539875"/>
          <p14:tracePt t="87945" x="8737600" y="1514475"/>
          <p14:tracePt t="87945" x="8750300" y="1514475"/>
          <p14:tracePt t="87946" x="8763000" y="1489075"/>
          <p14:tracePt t="87947" x="8763000" y="1476375"/>
          <p14:tracePt t="87948" x="8763000" y="1463675"/>
          <p14:tracePt t="87949" x="8763000" y="1439863"/>
          <p14:tracePt t="87952" x="8763000" y="1414463"/>
          <p14:tracePt t="87952" x="8763000" y="1401763"/>
          <p14:tracePt t="87955" x="8763000" y="1376363"/>
          <p14:tracePt t="87955" x="8763000" y="1363663"/>
          <p14:tracePt t="87956" x="8763000" y="1350963"/>
          <p14:tracePt t="87957" x="8750300" y="1327150"/>
          <p14:tracePt t="87959" x="8737600" y="1327150"/>
          <p14:tracePt t="87960" x="8724900" y="1301750"/>
          <p14:tracePt t="87961" x="8724900" y="1289050"/>
          <p14:tracePt t="87961" x="8712200" y="1289050"/>
          <p14:tracePt t="87962" x="8699500" y="1263650"/>
          <p14:tracePt t="87963" x="8686800" y="1250950"/>
          <p14:tracePt t="87964" x="8674100" y="1250950"/>
          <p14:tracePt t="87965" x="8650288" y="1227138"/>
          <p14:tracePt t="87966" x="8637588" y="1214438"/>
          <p14:tracePt t="87967" x="8612188" y="1214438"/>
          <p14:tracePt t="87968" x="8599488" y="1189038"/>
          <p14:tracePt t="87969" x="8574088" y="1176338"/>
          <p14:tracePt t="87970" x="8561388" y="1176338"/>
          <p14:tracePt t="87971" x="8537575" y="1163638"/>
          <p14:tracePt t="87972" x="8512175" y="1150938"/>
          <p14:tracePt t="87973" x="8486775" y="1138238"/>
          <p14:tracePt t="87974" x="8461375" y="1125538"/>
          <p14:tracePt t="87975" x="8424863" y="1114425"/>
          <p14:tracePt t="87977" x="8399463" y="1101725"/>
          <p14:tracePt t="87977" x="8374063" y="1089025"/>
          <p14:tracePt t="87978" x="8348663" y="1076325"/>
          <p14:tracePt t="87979" x="8312150" y="1063625"/>
          <p14:tracePt t="87980" x="8286750" y="1063625"/>
          <p14:tracePt t="87981" x="8261350" y="1050925"/>
          <p14:tracePt t="87982" x="8223250" y="1038225"/>
          <p14:tracePt t="87983" x="8186738" y="1025525"/>
          <p14:tracePt t="87984" x="8148638" y="1025525"/>
          <p14:tracePt t="87985" x="8110538" y="1014413"/>
          <p14:tracePt t="87986" x="8074025" y="1001713"/>
          <p14:tracePt t="87987" x="8035925" y="989013"/>
          <p14:tracePt t="87988" x="8010525" y="976313"/>
          <p14:tracePt t="87989" x="7974013" y="963613"/>
          <p14:tracePt t="87990" x="7923213" y="950913"/>
          <p14:tracePt t="87992" x="7886700" y="950913"/>
          <p14:tracePt t="87992" x="7835900" y="938213"/>
          <p14:tracePt t="87994" x="7785100" y="925513"/>
          <p14:tracePt t="87995" x="7748588" y="912813"/>
          <p14:tracePt t="87996" x="7710488" y="901700"/>
          <p14:tracePt t="87996" x="7661275" y="889000"/>
          <p14:tracePt t="87997" x="7623175" y="876300"/>
          <p14:tracePt t="87998" x="7572375" y="876300"/>
          <p14:tracePt t="87999" x="7523163" y="863600"/>
          <p14:tracePt t="88000" x="7485063" y="850900"/>
          <p14:tracePt t="88001" x="7423150" y="838200"/>
          <p14:tracePt t="88002" x="7372350" y="838200"/>
          <p14:tracePt t="88003" x="7335838" y="825500"/>
          <p14:tracePt t="88004" x="7272338" y="812800"/>
          <p14:tracePt t="88005" x="7235825" y="801688"/>
          <p14:tracePt t="88006" x="7185025" y="801688"/>
          <p14:tracePt t="88007" x="7134225" y="788988"/>
          <p14:tracePt t="88008" x="7072313" y="788988"/>
          <p14:tracePt t="88009" x="7034213" y="776288"/>
          <p14:tracePt t="88011" x="6972300" y="763588"/>
          <p14:tracePt t="88012" x="6921500" y="763588"/>
          <p14:tracePt t="88012" x="6859588" y="750888"/>
          <p14:tracePt t="88013" x="6808788" y="738188"/>
          <p14:tracePt t="88014" x="6759575" y="738188"/>
          <p14:tracePt t="88015" x="6708775" y="725488"/>
          <p14:tracePt t="88016" x="6659563" y="725488"/>
          <p14:tracePt t="88017" x="6596063" y="725488"/>
          <p14:tracePt t="88018" x="6546850" y="712788"/>
          <p14:tracePt t="88019" x="6483350" y="712788"/>
          <p14:tracePt t="88020" x="6434138" y="700088"/>
          <p14:tracePt t="88021" x="6370638" y="700088"/>
          <p14:tracePt t="88022" x="6321425" y="688975"/>
          <p14:tracePt t="88023" x="6259513" y="688975"/>
          <p14:tracePt t="88024" x="6221413" y="688975"/>
          <p14:tracePt t="88025" x="6170613" y="688975"/>
          <p14:tracePt t="88028" x="6057900" y="676275"/>
          <p14:tracePt t="88028" x="5983288" y="676275"/>
          <p14:tracePt t="88029" x="5932488" y="663575"/>
          <p14:tracePt t="88030" x="5883275" y="663575"/>
          <p14:tracePt t="88031" x="5832475" y="663575"/>
          <p14:tracePt t="88032" x="5770563" y="650875"/>
          <p14:tracePt t="88033" x="5732463" y="650875"/>
          <p14:tracePt t="88034" x="5683250" y="650875"/>
          <p14:tracePt t="88035" x="5619750" y="650875"/>
          <p14:tracePt t="88036" x="5570538" y="650875"/>
          <p14:tracePt t="88037" x="5519738" y="650875"/>
          <p14:tracePt t="88038" x="5470525" y="650875"/>
          <p14:tracePt t="88039" x="5419725" y="650875"/>
          <p14:tracePt t="88040" x="5370513" y="650875"/>
          <p14:tracePt t="88042" x="5332413" y="650875"/>
          <p14:tracePt t="88043" x="5270500" y="650875"/>
          <p14:tracePt t="88043" x="5232400" y="638175"/>
          <p14:tracePt t="88044" x="5181600" y="638175"/>
          <p14:tracePt t="88045" x="5132388" y="638175"/>
          <p14:tracePt t="88046" x="5081588" y="638175"/>
          <p14:tracePt t="88047" x="5032375" y="638175"/>
          <p14:tracePt t="88048" x="4981575" y="638175"/>
          <p14:tracePt t="88049" x="4945063" y="638175"/>
          <p14:tracePt t="88051" x="4906963" y="638175"/>
          <p14:tracePt t="88051" x="4856163" y="638175"/>
          <p14:tracePt t="88052" x="4819650" y="638175"/>
          <p14:tracePt t="88053" x="4768850" y="638175"/>
          <p14:tracePt t="88054" x="4719638" y="638175"/>
          <p14:tracePt t="88055" x="4681538" y="650875"/>
          <p14:tracePt t="88056" x="4630738" y="650875"/>
          <p14:tracePt t="88057" x="4594225" y="650875"/>
          <p14:tracePt t="88059" x="4556125" y="650875"/>
          <p14:tracePt t="88059" x="4518025" y="663575"/>
          <p14:tracePt t="88060" x="4481513" y="663575"/>
          <p14:tracePt t="88061" x="4443413" y="676275"/>
          <p14:tracePt t="88062" x="4406900" y="676275"/>
          <p14:tracePt t="88063" x="4356100" y="688975"/>
          <p14:tracePt t="88064" x="4318000" y="688975"/>
          <p14:tracePt t="88065" x="4281488" y="700088"/>
          <p14:tracePt t="88066" x="4243388" y="700088"/>
          <p14:tracePt t="88067" x="4217988" y="712788"/>
          <p14:tracePt t="88068" x="4181475" y="725488"/>
          <p14:tracePt t="88069" x="4143375" y="725488"/>
          <p14:tracePt t="88070" x="4117975" y="738188"/>
          <p14:tracePt t="88071" x="4081463" y="750888"/>
          <p14:tracePt t="88072" x="4043363" y="763588"/>
          <p14:tracePt t="88073" x="4017963" y="763588"/>
          <p14:tracePt t="88075" x="3992563" y="776288"/>
          <p14:tracePt t="88076" x="3956050" y="788988"/>
          <p14:tracePt t="88077" x="3930650" y="801688"/>
          <p14:tracePt t="88077" x="3905250" y="801688"/>
          <p14:tracePt t="88078" x="3879850" y="825500"/>
          <p14:tracePt t="88079" x="3843338" y="838200"/>
          <p14:tracePt t="88080" x="3830638" y="838200"/>
          <p14:tracePt t="88081" x="3805238" y="863600"/>
          <p14:tracePt t="88082" x="3767138" y="876300"/>
          <p14:tracePt t="88084" x="3756025" y="889000"/>
          <p14:tracePt t="88084" x="3730625" y="901700"/>
          <p14:tracePt t="88085" x="3717925" y="912813"/>
          <p14:tracePt t="88086" x="3692525" y="912813"/>
          <p14:tracePt t="88087" x="3679825" y="938213"/>
          <p14:tracePt t="88088" x="3654425" y="950913"/>
          <p14:tracePt t="88089" x="3643313" y="963613"/>
          <p14:tracePt t="88090" x="3630613" y="989013"/>
          <p14:tracePt t="88092" x="3617913" y="989013"/>
          <p14:tracePt t="88093" x="3605213" y="1014413"/>
          <p14:tracePt t="88094" x="3579813" y="1025525"/>
          <p14:tracePt t="88094" x="3579813" y="1038225"/>
          <p14:tracePt t="88095" x="3567113" y="1050925"/>
          <p14:tracePt t="88096" x="3554413" y="1063625"/>
          <p14:tracePt t="88097" x="3541713" y="1076325"/>
          <p14:tracePt t="88098" x="3541713" y="1101725"/>
          <p14:tracePt t="88100" x="3530600" y="1114425"/>
          <p14:tracePt t="88100" x="3517900" y="1125538"/>
          <p14:tracePt t="88101" x="3505200" y="1138238"/>
          <p14:tracePt t="88102" x="3505200" y="1163638"/>
          <p14:tracePt t="88103" x="3505200" y="1176338"/>
          <p14:tracePt t="88104" x="3505200" y="1189038"/>
          <p14:tracePt t="88105" x="3492500" y="1201738"/>
          <p14:tracePt t="88106" x="3492500" y="1214438"/>
          <p14:tracePt t="88108" x="3492500" y="1238250"/>
          <p14:tracePt t="88108" x="3492500" y="1250950"/>
          <p14:tracePt t="88110" x="3492500" y="1263650"/>
          <p14:tracePt t="88111" x="3492500" y="1289050"/>
          <p14:tracePt t="88111" x="3479800" y="1289050"/>
          <p14:tracePt t="88112" x="3479800" y="1301750"/>
          <p14:tracePt t="88113" x="3479800" y="1327150"/>
          <p14:tracePt t="88114" x="3479800" y="1339850"/>
          <p14:tracePt t="88115" x="3479800" y="1363663"/>
          <p14:tracePt t="88118" x="3479800" y="1389063"/>
          <p14:tracePt t="88121" x="3492500" y="1439863"/>
          <p14:tracePt t="88123" x="3505200" y="1463675"/>
          <p14:tracePt t="88127" x="3530600" y="1514475"/>
          <p14:tracePt t="88128" x="3541713" y="1527175"/>
          <p14:tracePt t="88129" x="3541713" y="1552575"/>
          <p14:tracePt t="88129" x="3554413" y="1552575"/>
          <p14:tracePt t="88130" x="3567113" y="1563688"/>
          <p14:tracePt t="88131" x="3579813" y="1589088"/>
          <p14:tracePt t="88133" x="3592513" y="1601788"/>
          <p14:tracePt t="88134" x="3617913" y="1614488"/>
          <p14:tracePt t="88135" x="3617913" y="1627188"/>
          <p14:tracePt t="88136" x="3643313" y="1639888"/>
          <p14:tracePt t="88137" x="3654425" y="1652588"/>
          <p14:tracePt t="88138" x="3667125" y="1663700"/>
          <p14:tracePt t="88139" x="3679825" y="1663700"/>
          <p14:tracePt t="88140" x="3692525" y="1676400"/>
          <p14:tracePt t="88141" x="3717925" y="1689100"/>
          <p14:tracePt t="88144" x="3743325" y="1701800"/>
          <p14:tracePt t="88144" x="3767138" y="1714500"/>
          <p14:tracePt t="88145" x="3792538" y="1727200"/>
          <p14:tracePt t="88146" x="3805238" y="1739900"/>
          <p14:tracePt t="88147" x="3830638" y="1739900"/>
          <p14:tracePt t="88148" x="3843338" y="1739900"/>
          <p14:tracePt t="88149" x="3867150" y="1752600"/>
          <p14:tracePt t="88150" x="3892550" y="1765300"/>
          <p14:tracePt t="88151" x="3917950" y="1765300"/>
          <p14:tracePt t="88152" x="3943350" y="1776413"/>
          <p14:tracePt t="88154" x="3956050" y="1776413"/>
          <p14:tracePt t="88154" x="3992563" y="1776413"/>
          <p14:tracePt t="88155" x="4017963" y="1789113"/>
          <p14:tracePt t="88156" x="4030663" y="1801813"/>
          <p14:tracePt t="88158" x="4068763" y="1801813"/>
          <p14:tracePt t="88158" x="4081463" y="1801813"/>
          <p14:tracePt t="88160" x="4105275" y="1814513"/>
          <p14:tracePt t="88160" x="4143375" y="1814513"/>
          <p14:tracePt t="88161" x="4168775" y="1814513"/>
          <p14:tracePt t="88162" x="4205288" y="1814513"/>
          <p14:tracePt t="88163" x="4230688" y="1814513"/>
          <p14:tracePt t="88164" x="4256088" y="1827213"/>
          <p14:tracePt t="88165" x="4294188" y="1827213"/>
          <p14:tracePt t="88166" x="4318000" y="1827213"/>
          <p14:tracePt t="88167" x="4343400" y="1839913"/>
          <p14:tracePt t="88168" x="4368800" y="1839913"/>
          <p14:tracePt t="88169" x="4406900" y="1839913"/>
          <p14:tracePt t="88170" x="4443413" y="1839913"/>
          <p14:tracePt t="88171" x="4468813" y="1839913"/>
          <p14:tracePt t="88172" x="4506913" y="1839913"/>
          <p14:tracePt t="88174" x="4530725" y="1852613"/>
          <p14:tracePt t="88175" x="4556125" y="1852613"/>
          <p14:tracePt t="88175" x="4594225" y="1852613"/>
          <p14:tracePt t="88176" x="4630738" y="1852613"/>
          <p14:tracePt t="88177" x="4668838" y="1852613"/>
          <p14:tracePt t="88178" x="4706938" y="1852613"/>
          <p14:tracePt t="88179" x="4732338" y="1852613"/>
          <p14:tracePt t="88180" x="4768850" y="1852613"/>
          <p14:tracePt t="88181" x="4806950" y="1852613"/>
          <p14:tracePt t="88182" x="4832350" y="1852613"/>
          <p14:tracePt t="88183" x="4868863" y="1852613"/>
          <p14:tracePt t="88184" x="4894263" y="1852613"/>
          <p14:tracePt t="88185" x="4932363" y="1852613"/>
          <p14:tracePt t="88186" x="4968875" y="1852613"/>
          <p14:tracePt t="88187" x="5006975" y="1852613"/>
          <p14:tracePt t="88188" x="5045075" y="1852613"/>
          <p14:tracePt t="88189" x="5081588" y="1852613"/>
          <p14:tracePt t="88191" x="5106988" y="1852613"/>
          <p14:tracePt t="88192" x="5145088" y="1852613"/>
          <p14:tracePt t="88192" x="5170488" y="1852613"/>
          <p14:tracePt t="88193" x="5207000" y="1852613"/>
          <p14:tracePt t="88194" x="5245100" y="1852613"/>
          <p14:tracePt t="88195" x="5281613" y="1852613"/>
          <p14:tracePt t="88196" x="5319713" y="1852613"/>
          <p14:tracePt t="88197" x="5357813" y="1852613"/>
          <p14:tracePt t="88198" x="5394325" y="1852613"/>
          <p14:tracePt t="88199" x="5432425" y="1852613"/>
          <p14:tracePt t="88200" x="5470525" y="1852613"/>
          <p14:tracePt t="88201" x="5495925" y="1839913"/>
          <p14:tracePt t="88202" x="5532438" y="1839913"/>
          <p14:tracePt t="88203" x="5570538" y="1839913"/>
          <p14:tracePt t="88204" x="5607050" y="1827213"/>
          <p14:tracePt t="88205" x="5645150" y="1827213"/>
          <p14:tracePt t="88206" x="5683250" y="1827213"/>
          <p14:tracePt t="88208" x="5719763" y="1827213"/>
          <p14:tracePt t="88208" x="5757863" y="1814513"/>
          <p14:tracePt t="88209" x="5795963" y="1814513"/>
          <p14:tracePt t="88210" x="5832475" y="1814513"/>
          <p14:tracePt t="88211" x="5870575" y="1814513"/>
          <p14:tracePt t="88212" x="5908675" y="1814513"/>
          <p14:tracePt t="88213" x="5945188" y="1814513"/>
          <p14:tracePt t="88214" x="5983288" y="1801813"/>
          <p14:tracePt t="88215" x="6021388" y="1801813"/>
          <p14:tracePt t="88216" x="6057900" y="1789113"/>
          <p14:tracePt t="88217" x="6096000" y="1789113"/>
          <p14:tracePt t="88218" x="6134100" y="1776413"/>
          <p14:tracePt t="88219" x="6157913" y="1776413"/>
          <p14:tracePt t="88220" x="6196013" y="1776413"/>
          <p14:tracePt t="88221" x="6221413" y="1776413"/>
          <p14:tracePt t="88222" x="6259513" y="1765300"/>
          <p14:tracePt t="88224" x="6296025" y="1752600"/>
          <p14:tracePt t="88225" x="6334125" y="1752600"/>
          <p14:tracePt t="88225" x="6370638" y="1739900"/>
          <p14:tracePt t="88226" x="6408738" y="1739900"/>
          <p14:tracePt t="88227" x="6434138" y="1739900"/>
          <p14:tracePt t="88228" x="6472238" y="1727200"/>
          <p14:tracePt t="88229" x="6508750" y="1727200"/>
          <p14:tracePt t="88230" x="6546850" y="1714500"/>
          <p14:tracePt t="88232" x="6584950" y="1701800"/>
          <p14:tracePt t="88232" x="6608763" y="1701800"/>
          <p14:tracePt t="88234" x="6646863" y="1689100"/>
          <p14:tracePt t="88234" x="6672263" y="1689100"/>
          <p14:tracePt t="88235" x="6708775" y="1676400"/>
          <p14:tracePt t="88236" x="6734175" y="1663700"/>
          <p14:tracePt t="88237" x="6772275" y="1663700"/>
          <p14:tracePt t="88238" x="6797675" y="1663700"/>
          <p14:tracePt t="88239" x="6834188" y="1652588"/>
          <p14:tracePt t="88240" x="6859588" y="1639888"/>
          <p14:tracePt t="88242" x="6884988" y="1627188"/>
          <p14:tracePt t="88242" x="6921500" y="1627188"/>
          <p14:tracePt t="88243" x="6946900" y="1614488"/>
          <p14:tracePt t="88244" x="6985000" y="1601788"/>
          <p14:tracePt t="88245" x="7010400" y="1601788"/>
          <p14:tracePt t="88246" x="7034213" y="1589088"/>
          <p14:tracePt t="88247" x="7059613" y="1589088"/>
          <p14:tracePt t="88248" x="7085013" y="1576388"/>
          <p14:tracePt t="88249" x="7110413" y="1576388"/>
          <p14:tracePt t="88250" x="7134225" y="1563688"/>
          <p14:tracePt t="88251" x="7159625" y="1552575"/>
          <p14:tracePt t="88252" x="7185025" y="1552575"/>
          <p14:tracePt t="88253" x="7210425" y="1539875"/>
          <p14:tracePt t="88254" x="7235825" y="1527175"/>
          <p14:tracePt t="88255" x="7259638" y="1514475"/>
          <p14:tracePt t="88256" x="7272338" y="1514475"/>
          <p14:tracePt t="88258" x="7297738" y="1501775"/>
          <p14:tracePt t="88259" x="7310438" y="1501775"/>
          <p14:tracePt t="88259" x="7335838" y="1489075"/>
          <p14:tracePt t="88260" x="7348538" y="1476375"/>
          <p14:tracePt t="88261" x="7372350" y="1476375"/>
          <p14:tracePt t="88262" x="7385050" y="1463675"/>
          <p14:tracePt t="88263" x="7410450" y="1450975"/>
          <p14:tracePt t="88265" x="7423150" y="1439863"/>
          <p14:tracePt t="88266" x="7435850" y="1439863"/>
          <p14:tracePt t="88267" x="7448550" y="1427163"/>
          <p14:tracePt t="88268" x="7459663" y="1414463"/>
          <p14:tracePt t="88269" x="7472363" y="1401763"/>
          <p14:tracePt t="88270" x="7485063" y="1401763"/>
          <p14:tracePt t="88273" x="7497763" y="1389063"/>
          <p14:tracePt t="88273" x="7497763" y="1376363"/>
          <p14:tracePt t="88276" x="7510463" y="1363663"/>
          <p14:tracePt t="88276" x="7523163" y="1363663"/>
          <p14:tracePt t="88277" x="7523163" y="1350963"/>
          <p14:tracePt t="88279" x="7523163" y="1339850"/>
          <p14:tracePt t="88280" x="7523163" y="1327150"/>
          <p14:tracePt t="88283" x="7523163" y="1314450"/>
          <p14:tracePt t="88286" x="7523163" y="1301750"/>
          <p14:tracePt t="88287" x="7523163" y="1289050"/>
          <p14:tracePt t="88290" x="7523163" y="1276350"/>
          <p14:tracePt t="88292" x="7510463" y="1263650"/>
          <p14:tracePt t="88293" x="7497763" y="1250950"/>
          <p14:tracePt t="88295" x="7485063" y="1250950"/>
          <p14:tracePt t="88296" x="7485063" y="1238250"/>
          <p14:tracePt t="88297" x="7472363" y="1238250"/>
          <p14:tracePt t="88298" x="7472363" y="1227138"/>
          <p14:tracePt t="88299" x="7459663" y="1214438"/>
          <p14:tracePt t="88300" x="7448550" y="1214438"/>
          <p14:tracePt t="88302" x="7435850" y="1201738"/>
          <p14:tracePt t="88303" x="7423150" y="1189038"/>
          <p14:tracePt t="88304" x="7410450" y="1189038"/>
          <p14:tracePt t="88305" x="7397750" y="1176338"/>
          <p14:tracePt t="88307" x="7385050" y="1176338"/>
          <p14:tracePt t="88308" x="7372350" y="1176338"/>
          <p14:tracePt t="88308" x="7372350" y="1163638"/>
          <p14:tracePt t="88309" x="7348538" y="1150938"/>
          <p14:tracePt t="88310" x="7335838" y="1150938"/>
          <p14:tracePt t="88311" x="7323138" y="1138238"/>
          <p14:tracePt t="88312" x="7297738" y="1138238"/>
          <p14:tracePt t="88314" x="7272338" y="1125538"/>
          <p14:tracePt t="88315" x="7259638" y="1114425"/>
          <p14:tracePt t="88316" x="7235825" y="1114425"/>
          <p14:tracePt t="88317" x="7223125" y="1101725"/>
          <p14:tracePt t="88318" x="7210425" y="1101725"/>
          <p14:tracePt t="88319" x="7185025" y="1101725"/>
          <p14:tracePt t="88320" x="7172325" y="1089025"/>
          <p14:tracePt t="88321" x="7146925" y="1089025"/>
          <p14:tracePt t="88322" x="7134225" y="1076325"/>
          <p14:tracePt t="88323" x="7110413" y="1076325"/>
          <p14:tracePt t="88325" x="7097713" y="1063625"/>
          <p14:tracePt t="88325" x="7072313" y="1063625"/>
          <p14:tracePt t="88326" x="7059613" y="1063625"/>
          <p14:tracePt t="88327" x="7034213" y="1063625"/>
          <p14:tracePt t="88328" x="7021513" y="1050925"/>
          <p14:tracePt t="88329" x="6997700" y="1050925"/>
          <p14:tracePt t="88330" x="6985000" y="1038225"/>
          <p14:tracePt t="88331" x="6959600" y="1038225"/>
          <p14:tracePt t="88332" x="6934200" y="1038225"/>
          <p14:tracePt t="88333" x="6921500" y="1025525"/>
          <p14:tracePt t="88334" x="6897688" y="1025525"/>
          <p14:tracePt t="88335" x="6872288" y="1025525"/>
          <p14:tracePt t="88336" x="6859588" y="1025525"/>
          <p14:tracePt t="88337" x="6834188" y="1025525"/>
          <p14:tracePt t="88338" x="6808788" y="1025525"/>
          <p14:tracePt t="88340" x="6772275" y="1025525"/>
          <p14:tracePt t="88342" x="6759575" y="1014413"/>
          <p14:tracePt t="88342" x="6734175" y="1014413"/>
          <p14:tracePt t="88343" x="6721475" y="1014413"/>
          <p14:tracePt t="88344" x="6696075" y="1014413"/>
          <p14:tracePt t="88345" x="6684963" y="1014413"/>
          <p14:tracePt t="88346" x="6659563" y="1014413"/>
          <p14:tracePt t="88347" x="6646863" y="1014413"/>
          <p14:tracePt t="88348" x="6621463" y="1014413"/>
          <p14:tracePt t="88349" x="6608763" y="1014413"/>
          <p14:tracePt t="88350" x="6584950" y="1014413"/>
          <p14:tracePt t="88352" x="6559550" y="1014413"/>
          <p14:tracePt t="88353" x="6546850" y="1014413"/>
          <p14:tracePt t="88354" x="6534150" y="1014413"/>
          <p14:tracePt t="88355" x="6521450" y="1014413"/>
          <p14:tracePt t="88357" x="6508750" y="1014413"/>
          <p14:tracePt t="88357" x="6483350" y="1014413"/>
          <p14:tracePt t="88358" x="6472238" y="1014413"/>
          <p14:tracePt t="88360" x="6446838" y="1014413"/>
          <p14:tracePt t="88361" x="6434138" y="1014413"/>
          <p14:tracePt t="88363" x="6421438" y="1014413"/>
          <p14:tracePt t="88364" x="6408738" y="1014413"/>
          <p14:tracePt t="88365" x="6396038" y="1014413"/>
          <p14:tracePt t="88367" x="6383338" y="1014413"/>
          <p14:tracePt t="88368" x="6370638" y="1014413"/>
          <p14:tracePt t="88369" x="6370638" y="1025525"/>
          <p14:tracePt t="88370" x="6359525" y="1025525"/>
          <p14:tracePt t="88373" x="6346825" y="1025525"/>
          <p14:tracePt t="88374" x="6334125" y="1025525"/>
          <p14:tracePt t="88376" x="6334125" y="1038225"/>
          <p14:tracePt t="88377" x="6321425" y="1038225"/>
          <p14:tracePt t="88378" x="6321425" y="1050925"/>
          <p14:tracePt t="88380" x="6321425" y="1063625"/>
          <p14:tracePt t="88385" x="6321425" y="1076325"/>
          <p14:tracePt t="88387" x="6321425" y="1089025"/>
          <p14:tracePt t="88390" x="6321425" y="1101725"/>
          <p14:tracePt t="88395" x="6334125" y="1114425"/>
          <p14:tracePt t="88396" x="6346825" y="1125538"/>
          <p14:tracePt t="88397" x="6359525" y="1125538"/>
          <p14:tracePt t="88399" x="6370638" y="1138238"/>
          <p14:tracePt t="88400" x="6383338" y="1138238"/>
          <p14:tracePt t="88401" x="6396038" y="1138238"/>
          <p14:tracePt t="88403" x="6421438" y="1138238"/>
          <p14:tracePt t="88404" x="6434138" y="1138238"/>
          <p14:tracePt t="88405" x="6446838" y="1138238"/>
          <p14:tracePt t="88407" x="6459538" y="1138238"/>
          <p14:tracePt t="88408" x="6472238" y="1150938"/>
          <p14:tracePt t="88408" x="6496050" y="1150938"/>
          <p14:tracePt t="88409" x="6508750" y="1150938"/>
          <p14:tracePt t="88410" x="6521450" y="1150938"/>
          <p14:tracePt t="88411" x="6546850" y="1150938"/>
          <p14:tracePt t="88413" x="6572250" y="1150938"/>
          <p14:tracePt t="88414" x="6584950" y="1150938"/>
          <p14:tracePt t="88415" x="6596063" y="1150938"/>
          <p14:tracePt t="88588" x="6584950" y="1150938"/>
          <p14:tracePt t="88591" x="6572250" y="1138238"/>
          <p14:tracePt t="88593" x="6559550" y="1138238"/>
          <p14:tracePt t="88595" x="6546850" y="1138238"/>
          <p14:tracePt t="88596" x="6534150" y="1138238"/>
          <p14:tracePt t="88597" x="6521450" y="1138238"/>
          <p14:tracePt t="88598" x="6508750" y="1138238"/>
          <p14:tracePt t="88599" x="6496050" y="1138238"/>
          <p14:tracePt t="88600" x="6483350" y="1125538"/>
          <p14:tracePt t="88602" x="6472238" y="1125538"/>
          <p14:tracePt t="88602" x="6459538" y="1125538"/>
          <p14:tracePt t="88603" x="6446838" y="1114425"/>
          <p14:tracePt t="88605" x="6421438" y="1114425"/>
          <p14:tracePt t="88606" x="6408738" y="1114425"/>
          <p14:tracePt t="88607" x="6396038" y="1101725"/>
          <p14:tracePt t="88608" x="6383338" y="1101725"/>
          <p14:tracePt t="88609" x="6370638" y="1101725"/>
          <p14:tracePt t="88610" x="6359525" y="1101725"/>
          <p14:tracePt t="88611" x="6346825" y="1101725"/>
          <p14:tracePt t="88613" x="6334125" y="1101725"/>
          <p14:tracePt t="88613" x="6321425" y="1101725"/>
          <p14:tracePt t="88614" x="6308725" y="1101725"/>
          <p14:tracePt t="88615" x="6296025" y="1101725"/>
          <p14:tracePt t="88616" x="6283325" y="1101725"/>
          <p14:tracePt t="88617" x="6270625" y="1101725"/>
          <p14:tracePt t="88618" x="6259513" y="1101725"/>
          <p14:tracePt t="88619" x="6246813" y="1101725"/>
          <p14:tracePt t="88620" x="6234113" y="1101725"/>
          <p14:tracePt t="88622" x="6221413" y="1101725"/>
          <p14:tracePt t="88622" x="6208713" y="1101725"/>
          <p14:tracePt t="88623" x="6208713" y="1114425"/>
          <p14:tracePt t="88624" x="6183313" y="1125538"/>
          <p14:tracePt t="88625" x="6170613" y="1125538"/>
          <p14:tracePt t="88626" x="6170613" y="1138238"/>
          <p14:tracePt t="88627" x="6157913" y="1138238"/>
          <p14:tracePt t="88628" x="6134100" y="1150938"/>
          <p14:tracePt t="88629" x="6134100" y="1163638"/>
          <p14:tracePt t="88630" x="6121400" y="1176338"/>
          <p14:tracePt t="88631" x="6108700" y="1189038"/>
          <p14:tracePt t="88632" x="6096000" y="1201738"/>
          <p14:tracePt t="88633" x="6083300" y="1214438"/>
          <p14:tracePt t="88634" x="6070600" y="1227138"/>
          <p14:tracePt t="88635" x="6057900" y="1250950"/>
          <p14:tracePt t="88636" x="6045200" y="1263650"/>
          <p14:tracePt t="88638" x="6034088" y="1276350"/>
          <p14:tracePt t="88638" x="6021388" y="1289050"/>
          <p14:tracePt t="88640" x="6008688" y="1327150"/>
          <p14:tracePt t="88640" x="5983288" y="1339850"/>
          <p14:tracePt t="88641" x="5983288" y="1363663"/>
          <p14:tracePt t="88642" x="5957888" y="1389063"/>
          <p14:tracePt t="88643" x="5945188" y="1401763"/>
          <p14:tracePt t="88644" x="5945188" y="1439863"/>
          <p14:tracePt t="88645" x="5921375" y="1463675"/>
          <p14:tracePt t="88646" x="5908675" y="1489075"/>
          <p14:tracePt t="88647" x="5895975" y="1514475"/>
          <p14:tracePt t="88648" x="5870575" y="1552575"/>
          <p14:tracePt t="88650" x="5870575" y="1576388"/>
          <p14:tracePt t="88650" x="5845175" y="1614488"/>
          <p14:tracePt t="88651" x="5832475" y="1652588"/>
          <p14:tracePt t="88653" x="5821363" y="1676400"/>
          <p14:tracePt t="88653" x="5808663" y="1714500"/>
          <p14:tracePt t="88654" x="5795963" y="1752600"/>
          <p14:tracePt t="88656" x="5770563" y="1827213"/>
          <p14:tracePt t="88657" x="5757863" y="1876425"/>
          <p14:tracePt t="88658" x="5745163" y="1914525"/>
          <p14:tracePt t="88659" x="5719763" y="1965325"/>
          <p14:tracePt t="88660" x="5719763" y="2001838"/>
          <p14:tracePt t="88661" x="5708650" y="2039938"/>
          <p14:tracePt t="88662" x="5695950" y="2078038"/>
          <p14:tracePt t="88663" x="5683250" y="2127250"/>
          <p14:tracePt t="88664" x="5670550" y="2178050"/>
          <p14:tracePt t="88665" x="5657850" y="2227263"/>
          <p14:tracePt t="88666" x="5645150" y="2278063"/>
          <p14:tracePt t="88667" x="5645150" y="2327275"/>
          <p14:tracePt t="88668" x="5619750" y="2378075"/>
          <p14:tracePt t="88669" x="5607050" y="2427288"/>
          <p14:tracePt t="88670" x="5607050" y="2490788"/>
          <p14:tracePt t="88671" x="5595938" y="2527300"/>
          <p14:tracePt t="88674" x="5583238" y="2640013"/>
          <p14:tracePt t="88675" x="5570538" y="2703513"/>
          <p14:tracePt t="88675" x="5570538" y="2752725"/>
          <p14:tracePt t="88676" x="5570538" y="2816225"/>
          <p14:tracePt t="88677" x="5557838" y="2865438"/>
          <p14:tracePt t="88678" x="5557838" y="2928938"/>
          <p14:tracePt t="88679" x="5545138" y="2990850"/>
          <p14:tracePt t="88680" x="5545138" y="3041650"/>
          <p14:tracePt t="88681" x="5545138" y="3103563"/>
          <p14:tracePt t="88682" x="5545138" y="3165475"/>
          <p14:tracePt t="88683" x="5545138" y="3228975"/>
          <p14:tracePt t="88684" x="5545138" y="3290888"/>
          <p14:tracePt t="88685" x="5545138" y="3354388"/>
          <p14:tracePt t="88686" x="5545138" y="3416300"/>
          <p14:tracePt t="88688" x="5545138" y="3479800"/>
          <p14:tracePt t="88689" x="5545138" y="3541713"/>
          <p14:tracePt t="88690" x="5545138" y="3603625"/>
          <p14:tracePt t="88690" x="5557838" y="3667125"/>
          <p14:tracePt t="88691" x="5570538" y="3729038"/>
          <p14:tracePt t="88693" x="5570538" y="3792538"/>
          <p14:tracePt t="88693" x="5583238" y="3841750"/>
          <p14:tracePt t="88694" x="5595938" y="3916363"/>
          <p14:tracePt t="88695" x="5607050" y="3967163"/>
          <p14:tracePt t="88696" x="5607050" y="4029075"/>
          <p14:tracePt t="88697" x="5619750" y="4092575"/>
          <p14:tracePt t="88698" x="5632450" y="4141788"/>
          <p14:tracePt t="88699" x="5645150" y="4205288"/>
          <p14:tracePt t="88700" x="5657850" y="4254500"/>
          <p14:tracePt t="88701" x="5683250" y="4318000"/>
          <p14:tracePt t="88702" x="5695950" y="4367213"/>
          <p14:tracePt t="88703" x="5708650" y="4418013"/>
          <p14:tracePt t="88704" x="5719763" y="4479925"/>
          <p14:tracePt t="88706" x="5745163" y="4518025"/>
          <p14:tracePt t="88706" x="5757863" y="4567238"/>
          <p14:tracePt t="88707" x="5783263" y="4630738"/>
          <p14:tracePt t="88708" x="5795963" y="4667250"/>
          <p14:tracePt t="88709" x="5821363" y="4718050"/>
          <p14:tracePt t="88710" x="5832475" y="4768850"/>
          <p14:tracePt t="88711" x="5857875" y="4818063"/>
          <p14:tracePt t="88712" x="5870575" y="4856163"/>
          <p14:tracePt t="88713" x="5895975" y="4892675"/>
          <p14:tracePt t="88714" x="5921375" y="4930775"/>
          <p14:tracePt t="88716" x="5945188" y="4968875"/>
          <p14:tracePt t="88717" x="5970588" y="5005388"/>
          <p14:tracePt t="88717" x="5983288" y="5043488"/>
          <p14:tracePt t="88718" x="6021388" y="5081588"/>
          <p14:tracePt t="88719" x="6034088" y="5118100"/>
          <p14:tracePt t="88721" x="6057900" y="5156200"/>
          <p14:tracePt t="88721" x="6096000" y="5181600"/>
          <p14:tracePt t="88723" x="6121400" y="5218113"/>
          <p14:tracePt t="88724" x="6146800" y="5243513"/>
          <p14:tracePt t="88724" x="6170613" y="5268913"/>
          <p14:tracePt t="88725" x="6208713" y="5305425"/>
          <p14:tracePt t="88726" x="6234113" y="5330825"/>
          <p14:tracePt t="88727" x="6259513" y="5356225"/>
          <p14:tracePt t="88728" x="6283325" y="5381625"/>
          <p14:tracePt t="88729" x="6321425" y="5407025"/>
          <p14:tracePt t="88730" x="6346825" y="5430838"/>
          <p14:tracePt t="88731" x="6383338" y="5456238"/>
          <p14:tracePt t="88732" x="6408738" y="5481638"/>
          <p14:tracePt t="88733" x="6434138" y="5494338"/>
          <p14:tracePt t="88734" x="6472238" y="5518150"/>
          <p14:tracePt t="88735" x="6508750" y="5530850"/>
          <p14:tracePt t="88736" x="6534150" y="5556250"/>
          <p14:tracePt t="88738" x="6572250" y="5568950"/>
          <p14:tracePt t="88738" x="6596063" y="5594350"/>
          <p14:tracePt t="88740" x="6659563" y="5630863"/>
          <p14:tracePt t="88741" x="6696075" y="5643563"/>
          <p14:tracePt t="88742" x="6734175" y="5656263"/>
          <p14:tracePt t="88743" x="6772275" y="5681663"/>
          <p14:tracePt t="88744" x="6808788" y="5681663"/>
          <p14:tracePt t="88745" x="6846888" y="5694363"/>
          <p14:tracePt t="88746" x="6884988" y="5719763"/>
          <p14:tracePt t="88747" x="6921500" y="5719763"/>
          <p14:tracePt t="88748" x="6959600" y="5732463"/>
          <p14:tracePt t="88749" x="6997700" y="5743575"/>
          <p14:tracePt t="88751" x="7021513" y="5756275"/>
          <p14:tracePt t="88751" x="7072313" y="5756275"/>
          <p14:tracePt t="88752" x="7097713" y="5768975"/>
          <p14:tracePt t="88754" x="7134225" y="5781675"/>
          <p14:tracePt t="88754" x="7172325" y="5794375"/>
          <p14:tracePt t="88755" x="7210425" y="5794375"/>
          <p14:tracePt t="88757" x="7246938" y="5807075"/>
          <p14:tracePt t="88758" x="7285038" y="5819775"/>
          <p14:tracePt t="88758" x="7323138" y="5832475"/>
          <p14:tracePt t="88759" x="7359650" y="5832475"/>
          <p14:tracePt t="88760" x="7397750" y="5832475"/>
          <p14:tracePt t="88761" x="7435850" y="5843588"/>
          <p14:tracePt t="88763" x="7472363" y="5856288"/>
          <p14:tracePt t="88764" x="7510463" y="5868988"/>
          <p14:tracePt t="88764" x="7548563" y="5868988"/>
          <p14:tracePt t="88765" x="7585075" y="5868988"/>
          <p14:tracePt t="88766" x="7623175" y="5881688"/>
          <p14:tracePt t="88767" x="7673975" y="5881688"/>
          <p14:tracePt t="88768" x="7710488" y="5894388"/>
          <p14:tracePt t="88769" x="7748588" y="5894388"/>
          <p14:tracePt t="88770" x="7773988" y="5907088"/>
          <p14:tracePt t="88772" x="7810500" y="5907088"/>
          <p14:tracePt t="88773" x="7848600" y="5907088"/>
          <p14:tracePt t="88774" x="7886700" y="5907088"/>
          <p14:tracePt t="88774" x="7923213" y="5907088"/>
          <p14:tracePt t="88775" x="7961313" y="5907088"/>
          <p14:tracePt t="88776" x="7999413" y="5907088"/>
          <p14:tracePt t="88777" x="8035925" y="5907088"/>
          <p14:tracePt t="88778" x="8074025" y="5907088"/>
          <p14:tracePt t="88779" x="8110538" y="5907088"/>
          <p14:tracePt t="88780" x="8148638" y="5907088"/>
          <p14:tracePt t="88781" x="8186738" y="5907088"/>
          <p14:tracePt t="88782" x="8212138" y="5907088"/>
          <p14:tracePt t="88783" x="8248650" y="5907088"/>
          <p14:tracePt t="88784" x="8286750" y="5907088"/>
          <p14:tracePt t="88785" x="8324850" y="5907088"/>
          <p14:tracePt t="88786" x="8361363" y="5907088"/>
          <p14:tracePt t="88787" x="8386763" y="5907088"/>
          <p14:tracePt t="88788" x="8424863" y="5894388"/>
          <p14:tracePt t="88789" x="8461375" y="5881688"/>
          <p14:tracePt t="88790" x="8486775" y="5868988"/>
          <p14:tracePt t="88791" x="8512175" y="5868988"/>
          <p14:tracePt t="88792" x="8537575" y="5856288"/>
          <p14:tracePt t="88793" x="8574088" y="5832475"/>
          <p14:tracePt t="88794" x="8612188" y="5832475"/>
          <p14:tracePt t="88795" x="8637588" y="5819775"/>
          <p14:tracePt t="88796" x="8661400" y="5807075"/>
          <p14:tracePt t="88797" x="8686800" y="5794375"/>
          <p14:tracePt t="88798" x="8724900" y="5781675"/>
          <p14:tracePt t="88799" x="8750300" y="5768975"/>
          <p14:tracePt t="88800" x="8774113" y="5756275"/>
          <p14:tracePt t="88801" x="8799513" y="5743575"/>
          <p14:tracePt t="88802" x="8824913" y="5719763"/>
          <p14:tracePt t="88804" x="8850313" y="5719763"/>
          <p14:tracePt t="88806" x="8899525" y="5681663"/>
          <p14:tracePt t="88806" x="8912225" y="5681663"/>
          <p14:tracePt t="88807" x="8950325" y="5656263"/>
          <p14:tracePt t="88808" x="8963025" y="5643563"/>
          <p14:tracePt t="88809" x="8986838" y="5630863"/>
          <p14:tracePt t="88810" x="8999538" y="5619750"/>
          <p14:tracePt t="88812" x="9024938" y="5607050"/>
          <p14:tracePt t="88813" x="9037638" y="5594350"/>
          <p14:tracePt t="88813" x="9063038" y="5568950"/>
          <p14:tracePt t="88815" x="9088438" y="5543550"/>
          <p14:tracePt t="88816" x="9099550" y="5530850"/>
          <p14:tracePt t="88817" x="9112250" y="5530850"/>
          <p14:tracePt t="88818" x="9137650" y="5507038"/>
          <p14:tracePt t="88819" x="9137650" y="5494338"/>
          <p14:tracePt t="88820" x="9150350" y="5494338"/>
          <p14:tracePt t="88823" x="9175750" y="5468938"/>
          <p14:tracePt t="88823" x="9175750" y="5456238"/>
          <p14:tracePt t="88824" x="9188450" y="5456238"/>
          <p14:tracePt t="88825" x="9199563" y="5443538"/>
          <p14:tracePt t="88826" x="9199563" y="5430838"/>
          <p14:tracePt t="88827" x="9212263" y="5418138"/>
          <p14:tracePt t="88830" x="9212263" y="5407025"/>
          <p14:tracePt t="88831" x="9212263" y="5394325"/>
          <p14:tracePt t="88833" x="9212263" y="5381625"/>
          <p14:tracePt t="88842" x="9212263" y="5368925"/>
          <p14:tracePt t="88844" x="9199563" y="5368925"/>
          <p14:tracePt t="88847" x="9188450" y="5368925"/>
          <p14:tracePt t="88848" x="9175750" y="5356225"/>
          <p14:tracePt t="88850" x="9163050" y="5356225"/>
          <p14:tracePt t="88850" x="9137650" y="5356225"/>
          <p14:tracePt t="88852" x="9124950" y="5356225"/>
          <p14:tracePt t="88854" x="9099550" y="5343525"/>
          <p14:tracePt t="88855" x="9075738" y="5343525"/>
          <p14:tracePt t="88856" x="9063038" y="5343525"/>
          <p14:tracePt t="88857" x="9037638" y="5343525"/>
          <p14:tracePt t="88858" x="9024938" y="5343525"/>
          <p14:tracePt t="88860" x="8999538" y="5343525"/>
          <p14:tracePt t="88860" x="8975725" y="5343525"/>
          <p14:tracePt t="88861" x="8950325" y="5343525"/>
          <p14:tracePt t="88862" x="8924925" y="5343525"/>
          <p14:tracePt t="88863" x="8899525" y="5343525"/>
          <p14:tracePt t="88864" x="8874125" y="5343525"/>
          <p14:tracePt t="88865" x="8850313" y="5343525"/>
          <p14:tracePt t="88866" x="8824913" y="5343525"/>
          <p14:tracePt t="88867" x="8799513" y="5343525"/>
          <p14:tracePt t="88868" x="8763000" y="5343525"/>
          <p14:tracePt t="88870" x="8724900" y="5343525"/>
          <p14:tracePt t="88871" x="8699500" y="5356225"/>
          <p14:tracePt t="88871" x="8674100" y="5356225"/>
          <p14:tracePt t="88872" x="8637588" y="5356225"/>
          <p14:tracePt t="88873" x="8612188" y="5368925"/>
          <p14:tracePt t="88874" x="8574088" y="5368925"/>
          <p14:tracePt t="88875" x="8537575" y="5381625"/>
          <p14:tracePt t="88876" x="8499475" y="5381625"/>
          <p14:tracePt t="88877" x="8461375" y="5381625"/>
          <p14:tracePt t="88878" x="8435975" y="5394325"/>
          <p14:tracePt t="88879" x="8412163" y="5407025"/>
          <p14:tracePt t="88880" x="8374063" y="5407025"/>
          <p14:tracePt t="88881" x="8348663" y="5418138"/>
          <p14:tracePt t="88882" x="8312150" y="5418138"/>
          <p14:tracePt t="88883" x="8274050" y="5430838"/>
          <p14:tracePt t="88884" x="8235950" y="5443538"/>
          <p14:tracePt t="88887" x="8148638" y="5468938"/>
          <p14:tracePt t="88888" x="8110538" y="5481638"/>
          <p14:tracePt t="88889" x="8086725" y="5494338"/>
          <p14:tracePt t="88890" x="8048625" y="5507038"/>
          <p14:tracePt t="88891" x="8010525" y="5518150"/>
          <p14:tracePt t="88892" x="7986713" y="5530850"/>
          <p14:tracePt t="88893" x="7961313" y="5543550"/>
          <p14:tracePt t="88894" x="7935913" y="5556250"/>
          <p14:tracePt t="88895" x="7897813" y="5568950"/>
          <p14:tracePt t="88896" x="7874000" y="5568950"/>
          <p14:tracePt t="88897" x="7848600" y="5581650"/>
          <p14:tracePt t="88898" x="7810500" y="5607050"/>
          <p14:tracePt t="88899" x="7785100" y="5607050"/>
          <p14:tracePt t="88900" x="7761288" y="5619750"/>
          <p14:tracePt t="88901" x="7735888" y="5630863"/>
          <p14:tracePt t="88903" x="7685088" y="5656263"/>
          <p14:tracePt t="88904" x="7661275" y="5668963"/>
          <p14:tracePt t="88905" x="7635875" y="5681663"/>
          <p14:tracePt t="88906" x="7610475" y="5694363"/>
          <p14:tracePt t="88907" x="7597775" y="5707063"/>
          <p14:tracePt t="88908" x="7572375" y="5719763"/>
          <p14:tracePt t="88909" x="7561263" y="5732463"/>
          <p14:tracePt t="88910" x="7535863" y="5743575"/>
          <p14:tracePt t="88911" x="7510463" y="5756275"/>
          <p14:tracePt t="88912" x="7497763" y="5768975"/>
          <p14:tracePt t="88913" x="7485063" y="5781675"/>
          <p14:tracePt t="88914" x="7459663" y="5794375"/>
          <p14:tracePt t="88916" x="7448550" y="5807075"/>
          <p14:tracePt t="88916" x="7435850" y="5819775"/>
          <p14:tracePt t="88917" x="7423150" y="5832475"/>
          <p14:tracePt t="88918" x="7410450" y="5832475"/>
          <p14:tracePt t="88920" x="7410450" y="5843588"/>
          <p14:tracePt t="88920" x="7397750" y="5868988"/>
          <p14:tracePt t="88922" x="7372350" y="5881688"/>
          <p14:tracePt t="88923" x="7372350" y="5894388"/>
          <p14:tracePt t="88924" x="7359650" y="5907088"/>
          <p14:tracePt t="88926" x="7348538" y="5919788"/>
          <p14:tracePt t="88927" x="7348538" y="5932488"/>
          <p14:tracePt t="88928" x="7348538" y="5945188"/>
          <p14:tracePt t="88929" x="7335838" y="5945188"/>
          <p14:tracePt t="88930" x="7335838" y="5956300"/>
          <p14:tracePt t="88931" x="7335838" y="5969000"/>
          <p14:tracePt t="88932" x="7335838" y="5981700"/>
          <p14:tracePt t="88935" x="7335838" y="5994400"/>
          <p14:tracePt t="88936" x="7335838" y="6007100"/>
          <p14:tracePt t="88939" x="7335838" y="6019800"/>
          <p14:tracePt t="88939" x="7348538" y="6019800"/>
          <p14:tracePt t="88940" x="7348538" y="6032500"/>
          <p14:tracePt t="88941" x="7359650" y="6032500"/>
          <p14:tracePt t="88942" x="7372350" y="6045200"/>
          <p14:tracePt t="88944" x="7372350" y="6056313"/>
          <p14:tracePt t="88945" x="7385050" y="6056313"/>
          <p14:tracePt t="88947" x="7397750" y="6056313"/>
          <p14:tracePt t="88947" x="7410450" y="6056313"/>
          <p14:tracePt t="88949" x="7423150" y="6069013"/>
          <p14:tracePt t="88949" x="7435850" y="6069013"/>
          <p14:tracePt t="88951" x="7448550" y="6081713"/>
          <p14:tracePt t="88953" x="7472363" y="6081713"/>
          <p14:tracePt t="88954" x="7485063" y="6094413"/>
          <p14:tracePt t="88954" x="7497763" y="6094413"/>
          <p14:tracePt t="88955" x="7510463" y="6094413"/>
          <p14:tracePt t="88956" x="7523163" y="6094413"/>
          <p14:tracePt t="88957" x="7548563" y="6094413"/>
          <p14:tracePt t="88958" x="7561263" y="6094413"/>
          <p14:tracePt t="88959" x="7572375" y="6094413"/>
          <p14:tracePt t="88960" x="7597775" y="6094413"/>
          <p14:tracePt t="88961" x="7623175" y="6107113"/>
          <p14:tracePt t="88962" x="7635875" y="6107113"/>
          <p14:tracePt t="88963" x="7648575" y="6107113"/>
          <p14:tracePt t="88964" x="7673975" y="6107113"/>
          <p14:tracePt t="88965" x="7697788" y="6107113"/>
          <p14:tracePt t="88966" x="7710488" y="6107113"/>
          <p14:tracePt t="88967" x="7735888" y="6107113"/>
          <p14:tracePt t="88968" x="7761288" y="6107113"/>
          <p14:tracePt t="88970" x="7785100" y="6107113"/>
          <p14:tracePt t="88970" x="7810500" y="6107113"/>
          <p14:tracePt t="88971" x="7823200" y="6107113"/>
          <p14:tracePt t="88972" x="7848600" y="6107113"/>
          <p14:tracePt t="88973" x="7861300" y="6107113"/>
          <p14:tracePt t="88974" x="7897813" y="6107113"/>
          <p14:tracePt t="88975" x="7923213" y="6107113"/>
          <p14:tracePt t="88976" x="7935913" y="6094413"/>
          <p14:tracePt t="88977" x="7974013" y="6094413"/>
          <p14:tracePt t="88978" x="7986713" y="6094413"/>
          <p14:tracePt t="88979" x="8010525" y="6094413"/>
          <p14:tracePt t="88980" x="8035925" y="6094413"/>
          <p14:tracePt t="88981" x="8061325" y="6081713"/>
          <p14:tracePt t="88982" x="8086725" y="6081713"/>
          <p14:tracePt t="88983" x="8110538" y="6069013"/>
          <p14:tracePt t="88984" x="8135938" y="6056313"/>
          <p14:tracePt t="88986" x="8161338" y="6056313"/>
          <p14:tracePt t="88987" x="8186738" y="6056313"/>
          <p14:tracePt t="88987" x="8212138" y="6045200"/>
          <p14:tracePt t="88988" x="8235950" y="6045200"/>
          <p14:tracePt t="88989" x="8248650" y="6032500"/>
          <p14:tracePt t="88990" x="8274050" y="6019800"/>
          <p14:tracePt t="88991" x="8312150" y="6019800"/>
          <p14:tracePt t="88992" x="8324850" y="6007100"/>
          <p14:tracePt t="88993" x="8348663" y="5994400"/>
          <p14:tracePt t="88994" x="8374063" y="5981700"/>
          <p14:tracePt t="88995" x="8386763" y="5981700"/>
          <p14:tracePt t="88996" x="8424863" y="5969000"/>
          <p14:tracePt t="88997" x="8435975" y="5956300"/>
          <p14:tracePt t="88998" x="8461375" y="5945188"/>
          <p14:tracePt t="88999" x="8474075" y="5932488"/>
          <p14:tracePt t="89000" x="8499475" y="5919788"/>
          <p14:tracePt t="89001" x="8524875" y="5907088"/>
          <p14:tracePt t="89003" x="8537575" y="5907088"/>
          <p14:tracePt t="89004" x="8561388" y="5881688"/>
          <p14:tracePt t="89005" x="8574088" y="5868988"/>
          <p14:tracePt t="89005" x="8586788" y="5856288"/>
          <p14:tracePt t="89006" x="8612188" y="5843588"/>
          <p14:tracePt t="89007" x="8624888" y="5832475"/>
          <p14:tracePt t="89008" x="8650288" y="5819775"/>
          <p14:tracePt t="89009" x="8661400" y="5794375"/>
          <p14:tracePt t="89010" x="8686800" y="5781675"/>
          <p14:tracePt t="89011" x="8686800" y="5756275"/>
          <p14:tracePt t="89012" x="8712200" y="5743575"/>
          <p14:tracePt t="89013" x="8724900" y="5719763"/>
          <p14:tracePt t="89015" x="8750300" y="5694363"/>
          <p14:tracePt t="89016" x="8763000" y="5681663"/>
          <p14:tracePt t="89017" x="8763000" y="5656263"/>
          <p14:tracePt t="89018" x="8774113" y="5643563"/>
          <p14:tracePt t="89019" x="8786813" y="5619750"/>
          <p14:tracePt t="89021" x="8799513" y="5607050"/>
          <p14:tracePt t="89022" x="8799513" y="5581650"/>
          <p14:tracePt t="89022" x="8812213" y="5568950"/>
          <p14:tracePt t="89023" x="8812213" y="5556250"/>
          <p14:tracePt t="89024" x="8824913" y="5530850"/>
          <p14:tracePt t="89025" x="8824913" y="5518150"/>
          <p14:tracePt t="89026" x="8837613" y="5494338"/>
          <p14:tracePt t="89027" x="8837613" y="5481638"/>
          <p14:tracePt t="89028" x="8837613" y="5456238"/>
          <p14:tracePt t="89029" x="8837613" y="5430838"/>
          <p14:tracePt t="89030" x="8837613" y="5418138"/>
          <p14:tracePt t="89031" x="8837613" y="5394325"/>
          <p14:tracePt t="89032" x="8850313" y="5381625"/>
          <p14:tracePt t="89033" x="8850313" y="5356225"/>
          <p14:tracePt t="89034" x="8850313" y="5343525"/>
          <p14:tracePt t="89036" x="8850313" y="5318125"/>
          <p14:tracePt t="89037" x="8850313" y="5294313"/>
          <p14:tracePt t="89038" x="8850313" y="5268913"/>
          <p14:tracePt t="89038" x="8850313" y="5243513"/>
          <p14:tracePt t="89039" x="8837613" y="5230813"/>
          <p14:tracePt t="89040" x="8837613" y="5218113"/>
          <p14:tracePt t="89041" x="8837613" y="5194300"/>
          <p14:tracePt t="89042" x="8837613" y="5168900"/>
          <p14:tracePt t="89043" x="8824913" y="5156200"/>
          <p14:tracePt t="89044" x="8812213" y="5130800"/>
          <p14:tracePt t="89045" x="8799513" y="5105400"/>
          <p14:tracePt t="89046" x="8799513" y="5081588"/>
          <p14:tracePt t="89047" x="8786813" y="5068888"/>
          <p14:tracePt t="89048" x="8774113" y="5043488"/>
          <p14:tracePt t="89049" x="8763000" y="5030788"/>
          <p14:tracePt t="89050" x="8750300" y="5005388"/>
          <p14:tracePt t="89051" x="8737600" y="4992688"/>
          <p14:tracePt t="89052" x="8724900" y="4968875"/>
          <p14:tracePt t="89053" x="8712200" y="4943475"/>
          <p14:tracePt t="89054" x="8699500" y="4930775"/>
          <p14:tracePt t="89055" x="8686800" y="4905375"/>
          <p14:tracePt t="89056" x="8661400" y="4892675"/>
          <p14:tracePt t="89057" x="8650288" y="4879975"/>
          <p14:tracePt t="89058" x="8637588" y="4856163"/>
          <p14:tracePt t="89059" x="8612188" y="4843463"/>
          <p14:tracePt t="89060" x="8599488" y="4818063"/>
          <p14:tracePt t="89061" x="8574088" y="4805363"/>
          <p14:tracePt t="89062" x="8548688" y="4779963"/>
          <p14:tracePt t="89063" x="8537575" y="4779963"/>
          <p14:tracePt t="89064" x="8512175" y="4756150"/>
          <p14:tracePt t="89065" x="8499475" y="4743450"/>
          <p14:tracePt t="89066" x="8474075" y="4743450"/>
          <p14:tracePt t="89067" x="8461375" y="4730750"/>
          <p14:tracePt t="89069" x="8424863" y="4705350"/>
          <p14:tracePt t="89069" x="8412163" y="4705350"/>
          <p14:tracePt t="89071" x="8386763" y="4692650"/>
          <p14:tracePt t="89072" x="8348663" y="4679950"/>
          <p14:tracePt t="89072" x="8335963" y="4667250"/>
          <p14:tracePt t="89073" x="8312150" y="4667250"/>
          <p14:tracePt t="89074" x="8274050" y="4656138"/>
          <p14:tracePt t="89075" x="8261350" y="4643438"/>
          <p14:tracePt t="89076" x="8235950" y="4643438"/>
          <p14:tracePt t="89077" x="8212138" y="4630738"/>
          <p14:tracePt t="89078" x="8186738" y="4630738"/>
          <p14:tracePt t="89079" x="8161338" y="4630738"/>
          <p14:tracePt t="89080" x="8123238" y="4630738"/>
          <p14:tracePt t="89081" x="8099425" y="4630738"/>
          <p14:tracePt t="89082" x="8086725" y="4630738"/>
          <p14:tracePt t="89083" x="8048625" y="4630738"/>
          <p14:tracePt t="89084" x="8023225" y="4630738"/>
          <p14:tracePt t="89085" x="7999413" y="4630738"/>
          <p14:tracePt t="89087" x="7974013" y="4630738"/>
          <p14:tracePt t="89088" x="7948613" y="4630738"/>
          <p14:tracePt t="89088" x="7923213" y="4630738"/>
          <p14:tracePt t="89089" x="7897813" y="4630738"/>
          <p14:tracePt t="89090" x="7861300" y="4630738"/>
          <p14:tracePt t="89091" x="7835900" y="4630738"/>
          <p14:tracePt t="89092" x="7810500" y="4630738"/>
          <p14:tracePt t="89093" x="7785100" y="4643438"/>
          <p14:tracePt t="89094" x="7761288" y="4643438"/>
          <p14:tracePt t="89095" x="7723188" y="4656138"/>
          <p14:tracePt t="89096" x="7697788" y="4667250"/>
          <p14:tracePt t="89097" x="7673975" y="4667250"/>
          <p14:tracePt t="89098" x="7635875" y="4679950"/>
          <p14:tracePt t="89099" x="7610475" y="4692650"/>
          <p14:tracePt t="89100" x="7585075" y="4705350"/>
          <p14:tracePt t="89102" x="7561263" y="4705350"/>
          <p14:tracePt t="89103" x="7535863" y="4718050"/>
          <p14:tracePt t="89104" x="7510463" y="4730750"/>
          <p14:tracePt t="89104" x="7485063" y="4743450"/>
          <p14:tracePt t="89105" x="7448550" y="4756150"/>
          <p14:tracePt t="89106" x="7423150" y="4779963"/>
          <p14:tracePt t="89107" x="7397750" y="4779963"/>
          <p14:tracePt t="89108" x="7372350" y="4792663"/>
          <p14:tracePt t="89109" x="7335838" y="4818063"/>
          <p14:tracePt t="89110" x="7323138" y="4818063"/>
          <p14:tracePt t="89111" x="7297738" y="4830763"/>
          <p14:tracePt t="89112" x="7259638" y="4856163"/>
          <p14:tracePt t="89113" x="7246938" y="4856163"/>
          <p14:tracePt t="89114" x="7223125" y="4879975"/>
          <p14:tracePt t="89115" x="7197725" y="4892675"/>
          <p14:tracePt t="89116" x="7172325" y="4905375"/>
          <p14:tracePt t="89117" x="7146925" y="4930775"/>
          <p14:tracePt t="89118" x="7134225" y="4943475"/>
          <p14:tracePt t="89120" x="7110413" y="4956175"/>
          <p14:tracePt t="89120" x="7097713" y="4968875"/>
          <p14:tracePt t="89121" x="7072313" y="4992688"/>
          <p14:tracePt t="89122" x="7046913" y="5005388"/>
          <p14:tracePt t="89123" x="7034213" y="5018088"/>
          <p14:tracePt t="89124" x="7010400" y="5043488"/>
          <p14:tracePt t="89125" x="6997700" y="5056188"/>
          <p14:tracePt t="89126" x="6985000" y="5081588"/>
          <p14:tracePt t="89127" x="6959600" y="5092700"/>
          <p14:tracePt t="89128" x="6959600" y="5105400"/>
          <p14:tracePt t="89129" x="6934200" y="5118100"/>
          <p14:tracePt t="89130" x="6921500" y="5143500"/>
          <p14:tracePt t="89131" x="6910388" y="5156200"/>
          <p14:tracePt t="89132" x="6897688" y="5181600"/>
          <p14:tracePt t="89133" x="6884988" y="5194300"/>
          <p14:tracePt t="89134" x="6884988" y="5205413"/>
          <p14:tracePt t="89135" x="6872288" y="5230813"/>
          <p14:tracePt t="89138" x="6846888" y="5268913"/>
          <p14:tracePt t="89139" x="6846888" y="5294313"/>
          <p14:tracePt t="89140" x="6846888" y="5305425"/>
          <p14:tracePt t="89141" x="6846888" y="5318125"/>
          <p14:tracePt t="89142" x="6834188" y="5343525"/>
          <p14:tracePt t="89143" x="6834188" y="5356225"/>
          <p14:tracePt t="89144" x="6834188" y="5368925"/>
          <p14:tracePt t="89145" x="6834188" y="5381625"/>
          <p14:tracePt t="89146" x="6834188" y="5394325"/>
          <p14:tracePt t="89147" x="6834188" y="5407025"/>
          <p14:tracePt t="89148" x="6834188" y="5418138"/>
          <p14:tracePt t="89149" x="6834188" y="5430838"/>
          <p14:tracePt t="89150" x="6834188" y="5443538"/>
          <p14:tracePt t="89152" x="6834188" y="5456238"/>
          <p14:tracePt t="89153" x="6834188" y="5468938"/>
          <p14:tracePt t="89154" x="6846888" y="5481638"/>
          <p14:tracePt t="89154" x="6846888" y="5494338"/>
          <p14:tracePt t="89156" x="6859588" y="5507038"/>
          <p14:tracePt t="89157" x="6872288" y="5518150"/>
          <p14:tracePt t="89158" x="6884988" y="5530850"/>
          <p14:tracePt t="89160" x="6910388" y="5543550"/>
          <p14:tracePt t="89161" x="6921500" y="5556250"/>
          <p14:tracePt t="89162" x="6921500" y="5568950"/>
          <p14:tracePt t="89163" x="6934200" y="5568950"/>
          <p14:tracePt t="89165" x="6959600" y="5568950"/>
          <p14:tracePt t="89165" x="6959600" y="5581650"/>
          <p14:tracePt t="89166" x="6972300" y="5594350"/>
          <p14:tracePt t="89168" x="6997700" y="5594350"/>
          <p14:tracePt t="89168" x="7010400" y="5607050"/>
          <p14:tracePt t="89170" x="7034213" y="5607050"/>
          <p14:tracePt t="89171" x="7059613" y="5607050"/>
          <p14:tracePt t="89172" x="7072313" y="5619750"/>
          <p14:tracePt t="89173" x="7097713" y="5619750"/>
          <p14:tracePt t="89174" x="7110413" y="5630863"/>
          <p14:tracePt t="89175" x="7123113" y="5630863"/>
          <p14:tracePt t="89176" x="7146925" y="5630863"/>
          <p14:tracePt t="89177" x="7172325" y="5643563"/>
          <p14:tracePt t="89178" x="7185025" y="5643563"/>
          <p14:tracePt t="89179" x="7210425" y="5643563"/>
          <p14:tracePt t="89180" x="7223125" y="5643563"/>
          <p14:tracePt t="89181" x="7246938" y="5643563"/>
          <p14:tracePt t="89182" x="7259638" y="5643563"/>
          <p14:tracePt t="89183" x="7297738" y="5643563"/>
          <p14:tracePt t="89185" x="7310438" y="5643563"/>
          <p14:tracePt t="89186" x="7335838" y="5643563"/>
          <p14:tracePt t="89187" x="7359650" y="5643563"/>
          <p14:tracePt t="89187" x="7385050" y="5643563"/>
          <p14:tracePt t="89188" x="7410450" y="5643563"/>
          <p14:tracePt t="89189" x="7435850" y="5643563"/>
          <p14:tracePt t="89190" x="7448550" y="5643563"/>
          <p14:tracePt t="89191" x="7485063" y="5643563"/>
          <p14:tracePt t="89192" x="7510463" y="5643563"/>
          <p14:tracePt t="89193" x="7523163" y="5643563"/>
          <p14:tracePt t="89194" x="7561263" y="5643563"/>
          <p14:tracePt t="89195" x="7585075" y="5630863"/>
          <p14:tracePt t="89196" x="7610475" y="5630863"/>
          <p14:tracePt t="89197" x="7635875" y="5630863"/>
          <p14:tracePt t="89198" x="7661275" y="5619750"/>
          <p14:tracePt t="89199" x="7685088" y="5619750"/>
          <p14:tracePt t="89200" x="7710488" y="5607050"/>
          <p14:tracePt t="89202" x="7735888" y="5607050"/>
          <p14:tracePt t="89202" x="7761288" y="5607050"/>
          <p14:tracePt t="89203" x="7785100" y="5594350"/>
          <p14:tracePt t="89204" x="7823200" y="5594350"/>
          <p14:tracePt t="89205" x="7835900" y="5581650"/>
          <p14:tracePt t="89206" x="7861300" y="5581650"/>
          <p14:tracePt t="89207" x="7886700" y="5568950"/>
          <p14:tracePt t="89208" x="7910513" y="5568950"/>
          <p14:tracePt t="89209" x="7935913" y="5556250"/>
          <p14:tracePt t="89210" x="7961313" y="5556250"/>
          <p14:tracePt t="89211" x="7974013" y="5543550"/>
          <p14:tracePt t="89212" x="8010525" y="5530850"/>
          <p14:tracePt t="89213" x="8035925" y="5530850"/>
          <p14:tracePt t="89214" x="8048625" y="5518150"/>
          <p14:tracePt t="89215" x="8074025" y="5507038"/>
          <p14:tracePt t="89216" x="8086725" y="5507038"/>
          <p14:tracePt t="89218" x="8123238" y="5494338"/>
          <p14:tracePt t="89219" x="8135938" y="5494338"/>
          <p14:tracePt t="89219" x="8161338" y="5481638"/>
          <p14:tracePt t="89220" x="8186738" y="5468938"/>
          <p14:tracePt t="89221" x="8199438" y="5456238"/>
          <p14:tracePt t="89222" x="8223250" y="5456238"/>
          <p14:tracePt t="89223" x="8235950" y="5443538"/>
          <p14:tracePt t="89224" x="8261350" y="5430838"/>
          <p14:tracePt t="89225" x="8274050" y="5418138"/>
          <p14:tracePt t="89226" x="8299450" y="5418138"/>
          <p14:tracePt t="89227" x="8312150" y="5407025"/>
          <p14:tracePt t="89228" x="8335963" y="5394325"/>
          <p14:tracePt t="89229" x="8348663" y="5381625"/>
          <p14:tracePt t="89230" x="8374063" y="5368925"/>
          <p14:tracePt t="89231" x="8386763" y="5356225"/>
          <p14:tracePt t="89232" x="8399463" y="5343525"/>
          <p14:tracePt t="89233" x="8424863" y="5343525"/>
          <p14:tracePt t="89234" x="8435975" y="5330825"/>
          <p14:tracePt t="89236" x="8448675" y="5318125"/>
          <p14:tracePt t="89237" x="8461375" y="5305425"/>
          <p14:tracePt t="89237" x="8474075" y="5294313"/>
          <p14:tracePt t="89238" x="8486775" y="5281613"/>
          <p14:tracePt t="89239" x="8499475" y="5268913"/>
          <p14:tracePt t="89240" x="8512175" y="5268913"/>
          <p14:tracePt t="89241" x="8524875" y="5243513"/>
          <p14:tracePt t="89242" x="8537575" y="5230813"/>
          <p14:tracePt t="89244" x="8548688" y="5205413"/>
          <p14:tracePt t="89245" x="8561388" y="5194300"/>
          <p14:tracePt t="89246" x="8574088" y="5194300"/>
          <p14:tracePt t="89247" x="8574088" y="5181600"/>
          <p14:tracePt t="89248" x="8586788" y="5168900"/>
          <p14:tracePt t="89249" x="8599488" y="5156200"/>
          <p14:tracePt t="89251" x="8599488" y="5143500"/>
          <p14:tracePt t="89251" x="8599488" y="5130800"/>
          <p14:tracePt t="89253" x="8612188" y="5105400"/>
          <p14:tracePt t="89254" x="8612188" y="5092700"/>
          <p14:tracePt t="89255" x="8612188" y="5081588"/>
          <p14:tracePt t="89257" x="8612188" y="5068888"/>
          <p14:tracePt t="89258" x="8612188" y="5056188"/>
          <p14:tracePt t="89259" x="8612188" y="5043488"/>
          <p14:tracePt t="89260" x="8612188" y="5030788"/>
          <p14:tracePt t="89261" x="8612188" y="5018088"/>
          <p14:tracePt t="89262" x="8612188" y="5005388"/>
          <p14:tracePt t="89264" x="8612188" y="4992688"/>
          <p14:tracePt t="89266" x="8612188" y="4981575"/>
          <p14:tracePt t="89266" x="8612188" y="4968875"/>
          <p14:tracePt t="89269" x="8612188" y="4956175"/>
          <p14:tracePt t="89270" x="8612188" y="4943475"/>
          <p14:tracePt t="89271" x="8599488" y="4930775"/>
          <p14:tracePt t="89273" x="8586788" y="4918075"/>
          <p14:tracePt t="89274" x="8574088" y="4905375"/>
          <p14:tracePt t="89276" x="8574088" y="4892675"/>
          <p14:tracePt t="89278" x="8561388" y="4892675"/>
          <p14:tracePt t="89279" x="8548688" y="4879975"/>
          <p14:tracePt t="89280" x="8537575" y="4879975"/>
          <p14:tracePt t="89281" x="8537575" y="4868863"/>
          <p14:tracePt t="89283" x="8524875" y="4856163"/>
          <p14:tracePt t="89285" x="8512175" y="4856163"/>
          <p14:tracePt t="89286" x="8499475" y="4856163"/>
          <p14:tracePt t="89288" x="8486775" y="4856163"/>
          <p14:tracePt t="89289" x="8474075" y="4843463"/>
          <p14:tracePt t="89291" x="8461375" y="4843463"/>
          <p14:tracePt t="89293" x="8448675" y="4830763"/>
          <p14:tracePt t="89294" x="8435975" y="4830763"/>
          <p14:tracePt t="89296" x="8424863" y="4830763"/>
          <p14:tracePt t="89298" x="8399463" y="4830763"/>
          <p14:tracePt t="89298" x="8386763" y="4818063"/>
          <p14:tracePt t="89301" x="8374063" y="4818063"/>
          <p14:tracePt t="89302" x="8348663" y="4818063"/>
          <p14:tracePt t="89303" x="8335963" y="4818063"/>
          <p14:tracePt t="89304" x="8312150" y="4818063"/>
          <p14:tracePt t="89306" x="8286750" y="4818063"/>
          <p14:tracePt t="89307" x="8274050" y="4818063"/>
          <p14:tracePt t="89308" x="8248650" y="4818063"/>
          <p14:tracePt t="89309" x="8235950" y="4818063"/>
          <p14:tracePt t="89310" x="8223250" y="4818063"/>
          <p14:tracePt t="89311" x="8199438" y="4818063"/>
          <p14:tracePt t="89312" x="8186738" y="4818063"/>
          <p14:tracePt t="89313" x="8161338" y="4818063"/>
          <p14:tracePt t="89314" x="8148638" y="4818063"/>
          <p14:tracePt t="89315" x="8123238" y="4818063"/>
          <p14:tracePt t="89316" x="8110538" y="4818063"/>
          <p14:tracePt t="89317" x="8086725" y="4818063"/>
          <p14:tracePt t="89318" x="8074025" y="4818063"/>
          <p14:tracePt t="89319" x="8048625" y="4818063"/>
          <p14:tracePt t="89320" x="8035925" y="4818063"/>
          <p14:tracePt t="89321" x="8010525" y="4830763"/>
          <p14:tracePt t="89322" x="7999413" y="4830763"/>
          <p14:tracePt t="89323" x="7974013" y="4843463"/>
          <p14:tracePt t="89324" x="7948613" y="4843463"/>
          <p14:tracePt t="89325" x="7935913" y="4856163"/>
          <p14:tracePt t="89326" x="7897813" y="4856163"/>
          <p14:tracePt t="89327" x="7886700" y="4856163"/>
          <p14:tracePt t="89328" x="7861300" y="4856163"/>
          <p14:tracePt t="89329" x="7835900" y="4868863"/>
          <p14:tracePt t="89330" x="7823200" y="4868863"/>
          <p14:tracePt t="89331" x="7785100" y="4879975"/>
          <p14:tracePt t="89332" x="7773988" y="4879975"/>
          <p14:tracePt t="89334" x="7748588" y="4892675"/>
          <p14:tracePt t="89334" x="7723188" y="4892675"/>
          <p14:tracePt t="89335" x="7697788" y="4892675"/>
          <p14:tracePt t="89336" x="7673975" y="4905375"/>
          <p14:tracePt t="89337" x="7648575" y="4905375"/>
          <p14:tracePt t="89338" x="7635875" y="4918075"/>
          <p14:tracePt t="89339" x="7597775" y="4930775"/>
          <p14:tracePt t="89340" x="7572375" y="4930775"/>
          <p14:tracePt t="89341" x="7561263" y="4943475"/>
          <p14:tracePt t="89342" x="7523163" y="4943475"/>
          <p14:tracePt t="89343" x="7497763" y="4956175"/>
          <p14:tracePt t="89344" x="7485063" y="4968875"/>
          <p14:tracePt t="89345" x="7448550" y="4968875"/>
          <p14:tracePt t="89346" x="7435850" y="4968875"/>
          <p14:tracePt t="89347" x="7410450" y="4981575"/>
          <p14:tracePt t="89348" x="7397750" y="4992688"/>
          <p14:tracePt t="89349" x="7372350" y="5005388"/>
          <p14:tracePt t="89350" x="7348538" y="5005388"/>
          <p14:tracePt t="89352" x="7310438" y="5030788"/>
          <p14:tracePt t="89353" x="7297738" y="5043488"/>
          <p14:tracePt t="89354" x="7272338" y="5043488"/>
          <p14:tracePt t="89355" x="7259638" y="5056188"/>
          <p14:tracePt t="89356" x="7235825" y="5068888"/>
          <p14:tracePt t="89357" x="7223125" y="5081588"/>
          <p14:tracePt t="89359" x="7210425" y="5081588"/>
          <p14:tracePt t="89360" x="7185025" y="5092700"/>
          <p14:tracePt t="89361" x="7172325" y="5105400"/>
          <p14:tracePt t="89361" x="7159625" y="5118100"/>
          <p14:tracePt t="89363" x="7146925" y="5118100"/>
          <p14:tracePt t="89364" x="7146925" y="5130800"/>
          <p14:tracePt t="89364" x="7123113" y="5143500"/>
          <p14:tracePt t="89365" x="7110413" y="5156200"/>
          <p14:tracePt t="89367" x="7097713" y="5168900"/>
          <p14:tracePt t="89369" x="7085013" y="5181600"/>
          <p14:tracePt t="89369" x="7072313" y="5194300"/>
          <p14:tracePt t="89371" x="7072313" y="5205413"/>
          <p14:tracePt t="89374" x="7059613" y="5218113"/>
          <p14:tracePt t="89374" x="7059613" y="5230813"/>
          <p14:tracePt t="89376" x="7046913" y="5230813"/>
          <p14:tracePt t="89377" x="7046913" y="5243513"/>
          <p14:tracePt t="89378" x="7046913" y="5256213"/>
          <p14:tracePt t="89380" x="7046913" y="5268913"/>
          <p14:tracePt t="89385" x="7046913" y="5281613"/>
          <p14:tracePt t="89386" x="7046913" y="5294313"/>
          <p14:tracePt t="89388" x="7046913" y="5305425"/>
          <p14:tracePt t="89392" x="7059613" y="5305425"/>
          <p14:tracePt t="89393" x="7059613" y="5318125"/>
          <p14:tracePt t="89393" x="7072313" y="5318125"/>
          <p14:tracePt t="89395" x="7072313" y="5330825"/>
          <p14:tracePt t="89397" x="7085013" y="5343525"/>
          <p14:tracePt t="89398" x="7097713" y="5343525"/>
          <p14:tracePt t="89400" x="7110413" y="5343525"/>
          <p14:tracePt t="89402" x="7123113" y="5343525"/>
          <p14:tracePt t="89403" x="7134225" y="5356225"/>
          <p14:tracePt t="89404" x="7146925" y="5356225"/>
          <p14:tracePt t="89406" x="7172325" y="5368925"/>
          <p14:tracePt t="89408" x="7185025" y="5368925"/>
          <p14:tracePt t="89409" x="7210425" y="5381625"/>
          <p14:tracePt t="89410" x="7223125" y="5381625"/>
          <p14:tracePt t="89411" x="7235825" y="5381625"/>
          <p14:tracePt t="89412" x="7246938" y="5381625"/>
          <p14:tracePt t="89414" x="7259638" y="5381625"/>
          <p14:tracePt t="89414" x="7285038" y="5381625"/>
          <p14:tracePt t="89415" x="7297738" y="5381625"/>
          <p14:tracePt t="89417" x="7310438" y="5381625"/>
          <p14:tracePt t="89418" x="7335838" y="5381625"/>
          <p14:tracePt t="89418" x="7359650" y="5381625"/>
          <p14:tracePt t="89419" x="7372350" y="5381625"/>
          <p14:tracePt t="89420" x="7397750" y="5381625"/>
          <p14:tracePt t="89421" x="7423150" y="5381625"/>
          <p14:tracePt t="89422" x="7448550" y="5381625"/>
          <p14:tracePt t="89423" x="7472363" y="5381625"/>
          <p14:tracePt t="89424" x="7485063" y="5381625"/>
          <p14:tracePt t="89425" x="7510463" y="5381625"/>
          <p14:tracePt t="89426" x="7535863" y="5381625"/>
          <p14:tracePt t="89428" x="7561263" y="5381625"/>
          <p14:tracePt t="89429" x="7597775" y="5381625"/>
          <p14:tracePt t="89429" x="7623175" y="5381625"/>
          <p14:tracePt t="89430" x="7661275" y="5381625"/>
          <p14:tracePt t="89431" x="7685088" y="5381625"/>
          <p14:tracePt t="89432" x="7710488" y="5381625"/>
          <p14:tracePt t="89433" x="7748588" y="5381625"/>
          <p14:tracePt t="89434" x="7761288" y="5381625"/>
          <p14:tracePt t="89435" x="7797800" y="5381625"/>
          <p14:tracePt t="89436" x="7823200" y="5381625"/>
          <p14:tracePt t="89437" x="7861300" y="5381625"/>
          <p14:tracePt t="89438" x="7897813" y="5368925"/>
          <p14:tracePt t="89439" x="7923213" y="5368925"/>
          <p14:tracePt t="89440" x="7948613" y="5356225"/>
          <p14:tracePt t="89441" x="7986713" y="5356225"/>
          <p14:tracePt t="89442" x="8010525" y="5343525"/>
          <p14:tracePt t="89443" x="8035925" y="5343525"/>
          <p14:tracePt t="89444" x="8074025" y="5343525"/>
          <p14:tracePt t="89446" x="8099425" y="5330825"/>
          <p14:tracePt t="89446" x="8135938" y="5318125"/>
          <p14:tracePt t="89447" x="8161338" y="5318125"/>
          <p14:tracePt t="89448" x="8199438" y="5305425"/>
          <p14:tracePt t="89450" x="8235950" y="5305425"/>
          <p14:tracePt t="89452" x="8286750" y="5281613"/>
          <p14:tracePt t="89452" x="8335963" y="5268913"/>
          <p14:tracePt t="89453" x="8348663" y="5268913"/>
          <p14:tracePt t="89454" x="8386763" y="5256213"/>
          <p14:tracePt t="89455" x="8424863" y="5243513"/>
          <p14:tracePt t="89456" x="8461375" y="5230813"/>
          <p14:tracePt t="89458" x="8486775" y="5218113"/>
          <p14:tracePt t="89458" x="8512175" y="5194300"/>
          <p14:tracePt t="89459" x="8548688" y="5194300"/>
          <p14:tracePt t="89460" x="8574088" y="5181600"/>
          <p14:tracePt t="89461" x="8599488" y="5168900"/>
          <p14:tracePt t="89462" x="8637588" y="5156200"/>
          <p14:tracePt t="89463" x="8661400" y="5143500"/>
          <p14:tracePt t="89464" x="8686800" y="5118100"/>
          <p14:tracePt t="89465" x="8724900" y="5105400"/>
          <p14:tracePt t="89466" x="8750300" y="5092700"/>
          <p14:tracePt t="89468" x="8774113" y="5081588"/>
          <p14:tracePt t="89469" x="8799513" y="5068888"/>
          <p14:tracePt t="89469" x="8824913" y="5043488"/>
          <p14:tracePt t="89470" x="8850313" y="5030788"/>
          <p14:tracePt t="89471" x="8874125" y="5018088"/>
          <p14:tracePt t="89472" x="8899525" y="5005388"/>
          <p14:tracePt t="89473" x="8924925" y="4981575"/>
          <p14:tracePt t="89474" x="8950325" y="4968875"/>
          <p14:tracePt t="89475" x="8975725" y="4956175"/>
          <p14:tracePt t="89476" x="8999538" y="4930775"/>
          <p14:tracePt t="89477" x="9012238" y="4918075"/>
          <p14:tracePt t="89478" x="9037638" y="4892675"/>
          <p14:tracePt t="89479" x="9063038" y="4879975"/>
          <p14:tracePt t="89480" x="9075738" y="4856163"/>
          <p14:tracePt t="89481" x="9099550" y="4856163"/>
          <p14:tracePt t="89482" x="9112250" y="4818063"/>
          <p14:tracePt t="89483" x="9124950" y="4805363"/>
          <p14:tracePt t="89485" x="9137650" y="4779963"/>
          <p14:tracePt t="89486" x="9150350" y="4768850"/>
          <p14:tracePt t="89486" x="9175750" y="4756150"/>
          <p14:tracePt t="89487" x="9175750" y="4743450"/>
          <p14:tracePt t="89488" x="9188450" y="4718050"/>
          <p14:tracePt t="89489" x="9199563" y="4705350"/>
          <p14:tracePt t="89490" x="9212263" y="4679950"/>
          <p14:tracePt t="89491" x="9212263" y="4667250"/>
          <p14:tracePt t="89492" x="9224963" y="4643438"/>
          <p14:tracePt t="89493" x="9224963" y="4630738"/>
          <p14:tracePt t="89494" x="9237663" y="4605338"/>
          <p14:tracePt t="89495" x="9237663" y="4592638"/>
          <p14:tracePt t="89496" x="9237663" y="4579938"/>
          <p14:tracePt t="89497" x="9237663" y="4554538"/>
          <p14:tracePt t="89498" x="9237663" y="4543425"/>
          <p14:tracePt t="89499" x="9237663" y="4518025"/>
          <p14:tracePt t="89500" x="9237663" y="4505325"/>
          <p14:tracePt t="89502" x="9237663" y="4479925"/>
          <p14:tracePt t="89503" x="9237663" y="4467225"/>
          <p14:tracePt t="89504" x="9237663" y="4443413"/>
          <p14:tracePt t="89505" x="9237663" y="4430713"/>
          <p14:tracePt t="89506" x="9224963" y="4405313"/>
          <p14:tracePt t="89507" x="9212263" y="4392613"/>
          <p14:tracePt t="89508" x="9212263" y="4379913"/>
          <p14:tracePt t="89509" x="9199563" y="4367213"/>
          <p14:tracePt t="89510" x="9188450" y="4341813"/>
          <p14:tracePt t="89511" x="9175750" y="4330700"/>
          <p14:tracePt t="89512" x="9175750" y="4318000"/>
          <p14:tracePt t="89513" x="9150350" y="4305300"/>
          <p14:tracePt t="89514" x="9137650" y="4292600"/>
          <p14:tracePt t="89515" x="9124950" y="4279900"/>
          <p14:tracePt t="89516" x="9099550" y="4254500"/>
          <p14:tracePt t="89518" x="9088438" y="4254500"/>
          <p14:tracePt t="89518" x="9063038" y="4230688"/>
          <p14:tracePt t="89519" x="9037638" y="4217988"/>
          <p14:tracePt t="89520" x="9024938" y="4217988"/>
          <p14:tracePt t="89521" x="8999538" y="4205288"/>
          <p14:tracePt t="89522" x="8975725" y="4192588"/>
          <p14:tracePt t="89523" x="8950325" y="4179888"/>
          <p14:tracePt t="89524" x="8924925" y="4167188"/>
          <p14:tracePt t="89525" x="8899525" y="4154488"/>
          <p14:tracePt t="89526" x="8874125" y="4141788"/>
          <p14:tracePt t="89527" x="8837613" y="4141788"/>
          <p14:tracePt t="89528" x="8812213" y="4129088"/>
          <p14:tracePt t="89529" x="8786813" y="4117975"/>
          <p14:tracePt t="89530" x="8763000" y="4105275"/>
          <p14:tracePt t="89531" x="8724900" y="4105275"/>
          <p14:tracePt t="89532" x="8686800" y="4092575"/>
          <p14:tracePt t="89534" x="8650288" y="4079875"/>
          <p14:tracePt t="89535" x="8612188" y="4067175"/>
          <p14:tracePt t="89535" x="8574088" y="4067175"/>
          <p14:tracePt t="89536" x="8537575" y="4054475"/>
          <p14:tracePt t="89537" x="8512175" y="4054475"/>
          <p14:tracePt t="89538" x="8474075" y="4041775"/>
          <p14:tracePt t="89539" x="8424863" y="4041775"/>
          <p14:tracePt t="89540" x="8386763" y="4029075"/>
          <p14:tracePt t="89541" x="8348663" y="4029075"/>
          <p14:tracePt t="89542" x="8312150" y="4029075"/>
          <p14:tracePt t="89543" x="8274050" y="4029075"/>
          <p14:tracePt t="89544" x="8223250" y="4029075"/>
          <p14:tracePt t="89545" x="8186738" y="4029075"/>
          <p14:tracePt t="89546" x="8148638" y="4029075"/>
          <p14:tracePt t="89547" x="8099425" y="4029075"/>
          <p14:tracePt t="89549" x="8048625" y="4029075"/>
          <p14:tracePt t="89550" x="8010525" y="4029075"/>
          <p14:tracePt t="89551" x="7961313" y="4029075"/>
          <p14:tracePt t="89552" x="7923213" y="4029075"/>
          <p14:tracePt t="89552" x="7874000" y="4029075"/>
          <p14:tracePt t="89553" x="7823200" y="4029075"/>
          <p14:tracePt t="89554" x="7785100" y="4029075"/>
          <p14:tracePt t="89555" x="7748588" y="4029075"/>
          <p14:tracePt t="89556" x="7697788" y="4029075"/>
          <p14:tracePt t="89557" x="7648575" y="4029075"/>
          <p14:tracePt t="89558" x="7597775" y="4029075"/>
          <p14:tracePt t="89559" x="7561263" y="4029075"/>
          <p14:tracePt t="89560" x="7510463" y="4029075"/>
          <p14:tracePt t="89561" x="7459663" y="4041775"/>
          <p14:tracePt t="89562" x="7410450" y="4041775"/>
          <p14:tracePt t="89563" x="7359650" y="4054475"/>
          <p14:tracePt t="89564" x="7335838" y="4067175"/>
          <p14:tracePt t="89566" x="7285038" y="4067175"/>
          <p14:tracePt t="89568" x="7185025" y="4092575"/>
          <p14:tracePt t="89568" x="7146925" y="4105275"/>
          <p14:tracePt t="89569" x="7097713" y="4117975"/>
          <p14:tracePt t="89570" x="7046913" y="4129088"/>
          <p14:tracePt t="89571" x="7010400" y="4141788"/>
          <p14:tracePt t="89572" x="6972300" y="4154488"/>
          <p14:tracePt t="89573" x="6921500" y="4167188"/>
          <p14:tracePt t="89574" x="6884988" y="4179888"/>
          <p14:tracePt t="89575" x="6846888" y="4205288"/>
          <p14:tracePt t="89576" x="6808788" y="4217988"/>
          <p14:tracePt t="89577" x="6772275" y="4230688"/>
          <p14:tracePt t="89578" x="6734175" y="4254500"/>
          <p14:tracePt t="89579" x="6684963" y="4267200"/>
          <p14:tracePt t="89580" x="6646863" y="4292600"/>
          <p14:tracePt t="89581" x="6621463" y="4305300"/>
          <p14:tracePt t="89582" x="6584950" y="4318000"/>
          <p14:tracePt t="89585" x="6508750" y="4354513"/>
          <p14:tracePt t="89585" x="6472238" y="4379913"/>
          <p14:tracePt t="89586" x="6446838" y="4405313"/>
          <p14:tracePt t="89587" x="6408738" y="4405313"/>
          <p14:tracePt t="89588" x="6383338" y="4443413"/>
          <p14:tracePt t="89589" x="6346825" y="4454525"/>
          <p14:tracePt t="89590" x="6321425" y="4467225"/>
          <p14:tracePt t="89591" x="6296025" y="4479925"/>
          <p14:tracePt t="89592" x="6270625" y="4518025"/>
          <p14:tracePt t="89593" x="6246813" y="4530725"/>
          <p14:tracePt t="89594" x="6221413" y="4554538"/>
          <p14:tracePt t="89595" x="6208713" y="4579938"/>
          <p14:tracePt t="89596" x="6183313" y="4592638"/>
          <p14:tracePt t="89597" x="6170613" y="4618038"/>
          <p14:tracePt t="89599" x="6146800" y="4630738"/>
          <p14:tracePt t="89599" x="6134100" y="4656138"/>
          <p14:tracePt t="89601" x="6096000" y="4705350"/>
          <p14:tracePt t="89602" x="6083300" y="4718050"/>
          <p14:tracePt t="89603" x="6070600" y="4743450"/>
          <p14:tracePt t="89604" x="6057900" y="4768850"/>
          <p14:tracePt t="89605" x="6057900" y="4779963"/>
          <p14:tracePt t="89606" x="6045200" y="4805363"/>
          <p14:tracePt t="89607" x="6034088" y="4818063"/>
          <p14:tracePt t="89608" x="6034088" y="4843463"/>
          <p14:tracePt t="89609" x="6034088" y="4856163"/>
          <p14:tracePt t="89610" x="6021388" y="4879975"/>
          <p14:tracePt t="89611" x="6021388" y="4892675"/>
          <p14:tracePt t="89612" x="6021388" y="4918075"/>
          <p14:tracePt t="89613" x="6021388" y="4930775"/>
          <p14:tracePt t="89614" x="6021388" y="4956175"/>
          <p14:tracePt t="89615" x="6021388" y="4968875"/>
          <p14:tracePt t="89617" x="6021388" y="4992688"/>
          <p14:tracePt t="89618" x="6021388" y="5005388"/>
          <p14:tracePt t="89618" x="6021388" y="5030788"/>
          <p14:tracePt t="89619" x="6034088" y="5043488"/>
          <p14:tracePt t="89620" x="6045200" y="5068888"/>
          <p14:tracePt t="89621" x="6057900" y="5081588"/>
          <p14:tracePt t="89622" x="6057900" y="5105400"/>
          <p14:tracePt t="89623" x="6070600" y="5118100"/>
          <p14:tracePt t="89624" x="6083300" y="5130800"/>
          <p14:tracePt t="89625" x="6096000" y="5156200"/>
          <p14:tracePt t="89626" x="6096000" y="5168900"/>
          <p14:tracePt t="89628" x="6121400" y="5181600"/>
          <p14:tracePt t="89628" x="6134100" y="5194300"/>
          <p14:tracePt t="89629" x="6146800" y="5218113"/>
          <p14:tracePt t="89630" x="6170613" y="5230813"/>
          <p14:tracePt t="89632" x="6183313" y="5243513"/>
          <p14:tracePt t="89632" x="6208713" y="5268913"/>
          <p14:tracePt t="89634" x="6246813" y="5294313"/>
          <p14:tracePt t="89635" x="6259513" y="5305425"/>
          <p14:tracePt t="89637" x="6283325" y="5318125"/>
          <p14:tracePt t="89637" x="6308725" y="5343525"/>
          <p14:tracePt t="89638" x="6321425" y="5343525"/>
          <p14:tracePt t="89639" x="6359525" y="5356225"/>
          <p14:tracePt t="89640" x="6370638" y="5381625"/>
          <p14:tracePt t="89641" x="6396038" y="5381625"/>
          <p14:tracePt t="89642" x="6421438" y="5394325"/>
          <p14:tracePt t="89643" x="6446838" y="5407025"/>
          <p14:tracePt t="89644" x="6472238" y="5418138"/>
          <p14:tracePt t="89645" x="6508750" y="5418138"/>
          <p14:tracePt t="89646" x="6534150" y="5443538"/>
          <p14:tracePt t="89647" x="6572250" y="5456238"/>
          <p14:tracePt t="89648" x="6596063" y="5456238"/>
          <p14:tracePt t="89650" x="6634163" y="5468938"/>
          <p14:tracePt t="89650" x="6659563" y="5481638"/>
          <p14:tracePt t="89651" x="6696075" y="5494338"/>
          <p14:tracePt t="89652" x="6721475" y="5494338"/>
          <p14:tracePt t="89653" x="6759575" y="5494338"/>
          <p14:tracePt t="89654" x="6797675" y="5507038"/>
          <p14:tracePt t="89655" x="6821488" y="5518150"/>
          <p14:tracePt t="89656" x="6859588" y="5530850"/>
          <p14:tracePt t="89657" x="6897688" y="5530850"/>
          <p14:tracePt t="89658" x="6934200" y="5530850"/>
          <p14:tracePt t="89659" x="6972300" y="5530850"/>
          <p14:tracePt t="89660" x="6997700" y="5530850"/>
          <p14:tracePt t="89661" x="7034213" y="5543550"/>
          <p14:tracePt t="89662" x="7072313" y="5543550"/>
          <p14:tracePt t="89663" x="7110413" y="5543550"/>
          <p14:tracePt t="89664" x="7146925" y="5556250"/>
          <p14:tracePt t="89665" x="7185025" y="5556250"/>
          <p14:tracePt t="89668" x="7259638" y="5556250"/>
          <p14:tracePt t="89668" x="7297738" y="5568950"/>
          <p14:tracePt t="89669" x="7335838" y="5568950"/>
          <p14:tracePt t="89670" x="7372350" y="5568950"/>
          <p14:tracePt t="89671" x="7410450" y="5568950"/>
          <p14:tracePt t="89672" x="7448550" y="5568950"/>
          <p14:tracePt t="89673" x="7485063" y="5568950"/>
          <p14:tracePt t="89674" x="7523163" y="5568950"/>
          <p14:tracePt t="89675" x="7561263" y="5568950"/>
          <p14:tracePt t="89676" x="7597775" y="5568950"/>
          <p14:tracePt t="89677" x="7635875" y="5568950"/>
          <p14:tracePt t="89678" x="7661275" y="5568950"/>
          <p14:tracePt t="89679" x="7697788" y="5568950"/>
          <p14:tracePt t="89680" x="7735888" y="5568950"/>
          <p14:tracePt t="89682" x="7773988" y="5568950"/>
          <p14:tracePt t="89683" x="7810500" y="5556250"/>
          <p14:tracePt t="89684" x="7848600" y="5556250"/>
          <p14:tracePt t="89684" x="7886700" y="5556250"/>
          <p14:tracePt t="89685" x="7923213" y="5543550"/>
          <p14:tracePt t="89686" x="7961313" y="5543550"/>
          <p14:tracePt t="89687" x="7986713" y="5530850"/>
          <p14:tracePt t="89688" x="8023225" y="5530850"/>
          <p14:tracePt t="89689" x="8048625" y="5530850"/>
          <p14:tracePt t="89690" x="8086725" y="5518150"/>
          <p14:tracePt t="89691" x="8123238" y="5507038"/>
          <p14:tracePt t="89692" x="8161338" y="5494338"/>
          <p14:tracePt t="89693" x="8199438" y="5494338"/>
          <p14:tracePt t="89694" x="8235950" y="5481638"/>
          <p14:tracePt t="89695" x="8248650" y="5481638"/>
          <p14:tracePt t="89696" x="8286750" y="5456238"/>
          <p14:tracePt t="89697" x="8312150" y="5456238"/>
          <p14:tracePt t="89698" x="8348663" y="5443538"/>
          <p14:tracePt t="89699" x="8374063" y="5430838"/>
          <p14:tracePt t="89700" x="8399463" y="5418138"/>
          <p14:tracePt t="89701" x="8424863" y="5407025"/>
          <p14:tracePt t="89702" x="8461375" y="5394325"/>
          <p14:tracePt t="89703" x="8486775" y="5381625"/>
          <p14:tracePt t="89704" x="8499475" y="5381625"/>
          <p14:tracePt t="89705" x="8537575" y="5368925"/>
          <p14:tracePt t="89706" x="8548688" y="5343525"/>
          <p14:tracePt t="89707" x="8574088" y="5343525"/>
          <p14:tracePt t="89708" x="8599488" y="5330825"/>
          <p14:tracePt t="89709" x="8624888" y="5305425"/>
          <p14:tracePt t="89710" x="8650288" y="5305425"/>
          <p14:tracePt t="89711" x="8661400" y="5281613"/>
          <p14:tracePt t="89712" x="8686800" y="5268913"/>
          <p14:tracePt t="89713" x="8712200" y="5256213"/>
          <p14:tracePt t="89715" x="8724900" y="5243513"/>
          <p14:tracePt t="89715" x="8737600" y="5230813"/>
          <p14:tracePt t="89717" x="8763000" y="5218113"/>
          <p14:tracePt t="89718" x="8763000" y="5194300"/>
          <p14:tracePt t="89718" x="8786813" y="5194300"/>
          <p14:tracePt t="89719" x="8799513" y="5168900"/>
          <p14:tracePt t="89720" x="8812213" y="5156200"/>
          <p14:tracePt t="89721" x="8824913" y="5143500"/>
          <p14:tracePt t="89722" x="8837613" y="5130800"/>
          <p14:tracePt t="89723" x="8837613" y="5118100"/>
          <p14:tracePt t="89725" x="8850313" y="5105400"/>
          <p14:tracePt t="89725" x="8863013" y="5081588"/>
          <p14:tracePt t="89726" x="8863013" y="5068888"/>
          <p14:tracePt t="89727" x="8874125" y="5056188"/>
          <p14:tracePt t="89728" x="8874125" y="5043488"/>
          <p14:tracePt t="89729" x="8874125" y="5030788"/>
          <p14:tracePt t="89730" x="8874125" y="5005388"/>
          <p14:tracePt t="89731" x="8886825" y="5005388"/>
          <p14:tracePt t="89733" x="8886825" y="4992688"/>
          <p14:tracePt t="89734" x="8886825" y="4968875"/>
          <p14:tracePt t="89734" x="8886825" y="4956175"/>
          <p14:tracePt t="89735" x="8886825" y="4930775"/>
          <p14:tracePt t="89737" x="8886825" y="4905375"/>
          <p14:tracePt t="89738" x="8886825" y="4892675"/>
          <p14:tracePt t="89739" x="8886825" y="4879975"/>
          <p14:tracePt t="89740" x="8886825" y="4868863"/>
          <p14:tracePt t="89741" x="8886825" y="4856163"/>
          <p14:tracePt t="89742" x="8874125" y="4843463"/>
          <p14:tracePt t="89743" x="8874125" y="4818063"/>
          <p14:tracePt t="89744" x="8863013" y="4818063"/>
          <p14:tracePt t="89745" x="8850313" y="4792663"/>
          <p14:tracePt t="89746" x="8837613" y="4779963"/>
          <p14:tracePt t="89748" x="8837613" y="4768850"/>
          <p14:tracePt t="89749" x="8824913" y="4756150"/>
          <p14:tracePt t="89750" x="8799513" y="4730750"/>
          <p14:tracePt t="89751" x="8786813" y="4718050"/>
          <p14:tracePt t="89752" x="8774113" y="4705350"/>
          <p14:tracePt t="89753" x="8763000" y="4692650"/>
          <p14:tracePt t="89754" x="8737600" y="4679950"/>
          <p14:tracePt t="89755" x="8724900" y="4667250"/>
          <p14:tracePt t="89756" x="8712200" y="4656138"/>
          <p14:tracePt t="89757" x="8686800" y="4643438"/>
          <p14:tracePt t="89758" x="8674100" y="4630738"/>
          <p14:tracePt t="89760" x="8650288" y="4630738"/>
          <p14:tracePt t="89760" x="8637588" y="4618038"/>
          <p14:tracePt t="89761" x="8612188" y="4605338"/>
          <p14:tracePt t="89762" x="8599488" y="4592638"/>
          <p14:tracePt t="89763" x="8574088" y="4579938"/>
          <p14:tracePt t="89764" x="8548688" y="4567238"/>
          <p14:tracePt t="89766" x="8537575" y="4554538"/>
          <p14:tracePt t="89766" x="8499475" y="4554538"/>
          <p14:tracePt t="89767" x="8486775" y="4554538"/>
          <p14:tracePt t="89768" x="8461375" y="4543425"/>
          <p14:tracePt t="89769" x="8424863" y="4530725"/>
          <p14:tracePt t="89770" x="8399463" y="4518025"/>
          <p14:tracePt t="89771" x="8374063" y="4518025"/>
          <p14:tracePt t="89772" x="8348663" y="4518025"/>
          <p14:tracePt t="89773" x="8312150" y="4505325"/>
          <p14:tracePt t="89774" x="8286750" y="4505325"/>
          <p14:tracePt t="89775" x="8261350" y="4492625"/>
          <p14:tracePt t="89776" x="8235950" y="4492625"/>
          <p14:tracePt t="89777" x="8199438" y="4479925"/>
          <p14:tracePt t="89778" x="8174038" y="4479925"/>
          <p14:tracePt t="89779" x="8135938" y="4479925"/>
          <p14:tracePt t="89781" x="8110538" y="4479925"/>
          <p14:tracePt t="89781" x="8074025" y="4479925"/>
          <p14:tracePt t="89783" x="8048625" y="4479925"/>
          <p14:tracePt t="89784" x="8010525" y="4467225"/>
          <p14:tracePt t="89784" x="7974013" y="4467225"/>
          <p14:tracePt t="89785" x="7948613" y="4467225"/>
          <p14:tracePt t="89786" x="7910513" y="4467225"/>
          <p14:tracePt t="89787" x="7874000" y="4467225"/>
          <p14:tracePt t="89788" x="7848600" y="4467225"/>
          <p14:tracePt t="89789" x="7810500" y="4467225"/>
          <p14:tracePt t="89791" x="7773988" y="4467225"/>
          <p14:tracePt t="89791" x="7735888" y="4467225"/>
          <p14:tracePt t="89792" x="7710488" y="4467225"/>
          <p14:tracePt t="89793" x="7673975" y="4467225"/>
          <p14:tracePt t="89794" x="7635875" y="4467225"/>
          <p14:tracePt t="89796" x="7597775" y="4467225"/>
          <p14:tracePt t="89797" x="7572375" y="4479925"/>
          <p14:tracePt t="89797" x="7535863" y="4479925"/>
          <p14:tracePt t="89799" x="7472363" y="4479925"/>
          <p14:tracePt t="89800" x="7435850" y="4492625"/>
          <p14:tracePt t="89801" x="7410450" y="4492625"/>
          <p14:tracePt t="89802" x="7372350" y="4505325"/>
          <p14:tracePt t="89803" x="7335838" y="4518025"/>
          <p14:tracePt t="89804" x="7310438" y="4518025"/>
          <p14:tracePt t="89805" x="7272338" y="4530725"/>
          <p14:tracePt t="89806" x="7246938" y="4543425"/>
          <p14:tracePt t="89807" x="7223125" y="4554538"/>
          <p14:tracePt t="89808" x="7185025" y="4554538"/>
          <p14:tracePt t="89810" x="7146925" y="4579938"/>
          <p14:tracePt t="89811" x="7110413" y="4592638"/>
          <p14:tracePt t="89811" x="7085013" y="4592638"/>
          <p14:tracePt t="89812" x="7059613" y="4618038"/>
          <p14:tracePt t="89813" x="7034213" y="4630738"/>
          <p14:tracePt t="89814" x="7010400" y="4630738"/>
          <p14:tracePt t="89815" x="6972300" y="4656138"/>
          <p14:tracePt t="89816" x="6959600" y="4667250"/>
          <p14:tracePt t="89817" x="6921500" y="4679950"/>
          <p14:tracePt t="89818" x="6897688" y="4705350"/>
          <p14:tracePt t="89819" x="6872288" y="4705350"/>
          <p14:tracePt t="89820" x="6846888" y="4730750"/>
          <p14:tracePt t="89821" x="6808788" y="4743450"/>
          <p14:tracePt t="89822" x="6808788" y="4756150"/>
          <p14:tracePt t="89823" x="6772275" y="4779963"/>
          <p14:tracePt t="89824" x="6759575" y="4792663"/>
          <p14:tracePt t="89825" x="6734175" y="4818063"/>
          <p14:tracePt t="89826" x="6708775" y="4830763"/>
          <p14:tracePt t="89827" x="6696075" y="4856163"/>
          <p14:tracePt t="89828" x="6672263" y="4868863"/>
          <p14:tracePt t="89829" x="6659563" y="4892675"/>
          <p14:tracePt t="89831" x="6634163" y="4892675"/>
          <p14:tracePt t="89831" x="6621463" y="4918075"/>
          <p14:tracePt t="89833" x="6621463" y="4930775"/>
          <p14:tracePt t="89833" x="6596063" y="4956175"/>
          <p14:tracePt t="89834" x="6584950" y="4968875"/>
          <p14:tracePt t="89835" x="6572250" y="4981575"/>
          <p14:tracePt t="89836" x="6559550" y="5005388"/>
          <p14:tracePt t="89837" x="6546850" y="5018088"/>
          <p14:tracePt t="89838" x="6546850" y="5043488"/>
          <p14:tracePt t="89839" x="6546850" y="5056188"/>
          <p14:tracePt t="89840" x="6534150" y="5081588"/>
          <p14:tracePt t="89841" x="6521450" y="5092700"/>
          <p14:tracePt t="89842" x="6521450" y="5118100"/>
          <p14:tracePt t="89844" x="6508750" y="5143500"/>
          <p14:tracePt t="89845" x="6508750" y="5156200"/>
          <p14:tracePt t="89846" x="6508750" y="5181600"/>
          <p14:tracePt t="89847" x="6508750" y="5194300"/>
          <p14:tracePt t="89849" x="6508750" y="5205413"/>
          <p14:tracePt t="89850" x="6508750" y="5218113"/>
          <p14:tracePt t="89850" x="6508750" y="5230813"/>
          <p14:tracePt t="89851" x="6508750" y="5256213"/>
          <p14:tracePt t="89852" x="6508750" y="5268913"/>
          <p14:tracePt t="89853" x="6508750" y="5281613"/>
          <p14:tracePt t="89854" x="6521450" y="5294313"/>
          <p14:tracePt t="89855" x="6534150" y="5305425"/>
          <p14:tracePt t="89857" x="6546850" y="5318125"/>
          <p14:tracePt t="89857" x="6546850" y="5330825"/>
          <p14:tracePt t="89858" x="6546850" y="5343525"/>
          <p14:tracePt t="89859" x="6559550" y="5356225"/>
          <p14:tracePt t="89860" x="6572250" y="5381625"/>
          <p14:tracePt t="89861" x="6584950" y="5381625"/>
          <p14:tracePt t="89862" x="6596063" y="5394325"/>
          <p14:tracePt t="89864" x="6621463" y="5418138"/>
          <p14:tracePt t="89865" x="6646863" y="5443538"/>
          <p14:tracePt t="89867" x="6659563" y="5456238"/>
          <p14:tracePt t="89867" x="6672263" y="5456238"/>
          <p14:tracePt t="89868" x="6696075" y="5468938"/>
          <p14:tracePt t="89869" x="6696075" y="5481638"/>
          <p14:tracePt t="89870" x="6721475" y="5494338"/>
          <p14:tracePt t="89871" x="6746875" y="5494338"/>
          <p14:tracePt t="89872" x="6772275" y="5507038"/>
          <p14:tracePt t="89874" x="6784975" y="5518150"/>
          <p14:tracePt t="89875" x="6808788" y="5530850"/>
          <p14:tracePt t="89875" x="6821488" y="5530850"/>
          <p14:tracePt t="89876" x="6846888" y="5543550"/>
          <p14:tracePt t="89877" x="6872288" y="5556250"/>
          <p14:tracePt t="89878" x="6897688" y="5568950"/>
          <p14:tracePt t="89879" x="6921500" y="5568950"/>
          <p14:tracePt t="89881" x="6959600" y="5581650"/>
          <p14:tracePt t="89881" x="6985000" y="5581650"/>
          <p14:tracePt t="89882" x="7010400" y="5594350"/>
          <p14:tracePt t="89898" x="7485063" y="5668963"/>
          <p14:tracePt t="89899" x="7523163" y="5668963"/>
          <p14:tracePt t="89900" x="7561263" y="5681663"/>
          <p14:tracePt t="89900" x="7597775" y="5681663"/>
          <p14:tracePt t="89901" x="7635875" y="5681663"/>
          <p14:tracePt t="89902" x="7661275" y="5681663"/>
          <p14:tracePt t="89903" x="7697788" y="5681663"/>
          <p14:tracePt t="89904" x="7723188" y="5681663"/>
          <p14:tracePt t="89905" x="7761288" y="5681663"/>
          <p14:tracePt t="89906" x="7797800" y="5681663"/>
          <p14:tracePt t="89907" x="7835900" y="5681663"/>
          <p14:tracePt t="89908" x="7874000" y="5681663"/>
          <p14:tracePt t="89909" x="7910513" y="5681663"/>
          <p14:tracePt t="89910" x="7948613" y="5681663"/>
          <p14:tracePt t="89912" x="7974013" y="5681663"/>
          <p14:tracePt t="89912" x="8010525" y="5681663"/>
          <p14:tracePt t="89915" x="8086725" y="5681663"/>
          <p14:tracePt t="89915" x="8123238" y="5681663"/>
          <p14:tracePt t="89916" x="8161338" y="5681663"/>
          <p14:tracePt t="89917" x="8186738" y="5681663"/>
          <p14:tracePt t="89918" x="8223250" y="5681663"/>
          <p14:tracePt t="89919" x="8261350" y="5681663"/>
          <p14:tracePt t="89920" x="8286750" y="5668963"/>
          <p14:tracePt t="89921" x="8312150" y="5668963"/>
          <p14:tracePt t="89923" x="8348663" y="5656263"/>
          <p14:tracePt t="89924" x="8386763" y="5656263"/>
          <p14:tracePt t="89925" x="8412163" y="5643563"/>
          <p14:tracePt t="89925" x="8448675" y="5643563"/>
          <p14:tracePt t="89926" x="8474075" y="5643563"/>
          <p14:tracePt t="89927" x="8499475" y="5630863"/>
          <p14:tracePt t="89928" x="8537575" y="5619750"/>
          <p14:tracePt t="89929" x="8561388" y="5619750"/>
          <p14:tracePt t="89931" x="8586788" y="5607050"/>
          <p14:tracePt t="89932" x="8612188" y="5607050"/>
          <p14:tracePt t="89932" x="8650288" y="5594350"/>
          <p14:tracePt t="89933" x="8674100" y="5581650"/>
          <p14:tracePt t="89934" x="8699500" y="5568950"/>
          <p14:tracePt t="89935" x="8724900" y="5568950"/>
          <p14:tracePt t="89936" x="8750300" y="5556250"/>
          <p14:tracePt t="89937" x="8774113" y="5543550"/>
          <p14:tracePt t="89938" x="8799513" y="5530850"/>
          <p14:tracePt t="89939" x="8812213" y="5530850"/>
          <p14:tracePt t="89940" x="8837613" y="5518150"/>
          <p14:tracePt t="89941" x="8863013" y="5507038"/>
          <p14:tracePt t="89942" x="8874125" y="5494338"/>
          <p14:tracePt t="89943" x="8912225" y="5481638"/>
          <p14:tracePt t="89944" x="8924925" y="5468938"/>
          <p14:tracePt t="89945" x="8950325" y="5456238"/>
          <p14:tracePt t="89947" x="8963025" y="5443538"/>
          <p14:tracePt t="89947" x="8986838" y="5430838"/>
          <p14:tracePt t="89949" x="8999538" y="5418138"/>
          <p14:tracePt t="89950" x="9024938" y="5394325"/>
          <p14:tracePt t="89951" x="9050338" y="5381625"/>
          <p14:tracePt t="89952" x="9063038" y="5368925"/>
          <p14:tracePt t="89953" x="9075738" y="5356225"/>
          <p14:tracePt t="89954" x="9088438" y="5343525"/>
          <p14:tracePt t="89955" x="9099550" y="5330825"/>
          <p14:tracePt t="89956" x="9112250" y="5305425"/>
          <p14:tracePt t="89957" x="9124950" y="5305425"/>
          <p14:tracePt t="89958" x="9124950" y="5294313"/>
          <p14:tracePt t="89959" x="9137650" y="5268913"/>
          <p14:tracePt t="89961" x="9150350" y="5243513"/>
          <p14:tracePt t="89962" x="9163050" y="5230813"/>
          <p14:tracePt t="89963" x="9163050" y="5218113"/>
          <p14:tracePt t="89965" x="9175750" y="5194300"/>
          <p14:tracePt t="89967" x="9175750" y="5181600"/>
          <p14:tracePt t="89967" x="9175750" y="5168900"/>
          <p14:tracePt t="89968" x="9175750" y="5156200"/>
          <p14:tracePt t="89969" x="9175750" y="5143500"/>
          <p14:tracePt t="89970" x="9175750" y="5130800"/>
          <p14:tracePt t="89971" x="9175750" y="5118100"/>
          <p14:tracePt t="89972" x="9175750" y="5105400"/>
          <p14:tracePt t="89973" x="9175750" y="5081588"/>
          <p14:tracePt t="89975" x="9175750" y="5068888"/>
          <p14:tracePt t="89976" x="9175750" y="5043488"/>
          <p14:tracePt t="89977" x="9163050" y="5043488"/>
          <p14:tracePt t="89978" x="9163050" y="5018088"/>
          <p14:tracePt t="89979" x="9150350" y="5005388"/>
          <p14:tracePt t="89980" x="9137650" y="5005388"/>
          <p14:tracePt t="89983" x="9124950" y="4968875"/>
          <p14:tracePt t="89983" x="9112250" y="4968875"/>
          <p14:tracePt t="89984" x="9099550" y="4943475"/>
          <p14:tracePt t="89985" x="9088438" y="4930775"/>
          <p14:tracePt t="89986" x="9075738" y="4918075"/>
          <p14:tracePt t="89988" x="9063038" y="4905375"/>
          <p14:tracePt t="89988" x="9050338" y="4892675"/>
          <p14:tracePt t="89989" x="9024938" y="4879975"/>
          <p14:tracePt t="89990" x="9012238" y="4868863"/>
          <p14:tracePt t="89991" x="8986838" y="4856163"/>
          <p14:tracePt t="89993" x="8963025" y="4843463"/>
          <p14:tracePt t="89994" x="8950325" y="4818063"/>
          <p14:tracePt t="89995" x="8924925" y="4818063"/>
          <p14:tracePt t="89997" x="8912225" y="4805363"/>
          <p14:tracePt t="89998" x="8874125" y="4792663"/>
          <p14:tracePt t="89998" x="8863013" y="4779963"/>
          <p14:tracePt t="89999" x="8837613" y="4779963"/>
          <p14:tracePt t="90000" x="8812213" y="4768850"/>
          <p14:tracePt t="90001" x="8786813" y="4756150"/>
          <p14:tracePt t="90002" x="8763000" y="4743450"/>
          <p14:tracePt t="90003" x="8737600" y="4743450"/>
          <p14:tracePt t="90004" x="8712200" y="4743450"/>
          <p14:tracePt t="90005" x="8686800" y="4730750"/>
          <p14:tracePt t="90006" x="8650288" y="4718050"/>
          <p14:tracePt t="90007" x="8612188" y="4705350"/>
          <p14:tracePt t="90008" x="8586788" y="4705350"/>
          <p14:tracePt t="90009" x="8561388" y="4692650"/>
          <p14:tracePt t="90010" x="8524875" y="4692650"/>
          <p14:tracePt t="90011" x="8499475" y="4679950"/>
          <p14:tracePt t="90013" x="8461375" y="4679950"/>
          <p14:tracePt t="90013" x="8424863" y="4667250"/>
          <p14:tracePt t="90014" x="8386763" y="4667250"/>
          <p14:tracePt t="90015" x="8348663" y="4667250"/>
          <p14:tracePt t="90016" x="8312150" y="4667250"/>
          <p14:tracePt t="90017" x="8274050" y="4667250"/>
          <p14:tracePt t="90018" x="8235950" y="4656138"/>
          <p14:tracePt t="90019" x="8212138" y="4656138"/>
          <p14:tracePt t="90020" x="8174038" y="4656138"/>
          <p14:tracePt t="90021" x="8135938" y="4656138"/>
          <p14:tracePt t="90022" x="8099425" y="4656138"/>
          <p14:tracePt t="90023" x="8061325" y="4656138"/>
          <p14:tracePt t="90024" x="8023225" y="4656138"/>
          <p14:tracePt t="90025" x="7986713" y="4656138"/>
          <p14:tracePt t="90026" x="7948613" y="4656138"/>
          <p14:tracePt t="90027" x="7910513" y="4656138"/>
          <p14:tracePt t="90028" x="7886700" y="4656138"/>
          <p14:tracePt t="90030" x="7848600" y="4656138"/>
          <p14:tracePt t="90031" x="7797800" y="4656138"/>
          <p14:tracePt t="90032" x="7761288" y="4656138"/>
          <p14:tracePt t="90032" x="7723188" y="4656138"/>
          <p14:tracePt t="90033" x="7673975" y="4656138"/>
          <p14:tracePt t="90034" x="7635875" y="4656138"/>
          <p14:tracePt t="90035" x="7597775" y="4656138"/>
          <p14:tracePt t="90036" x="7561263" y="4656138"/>
          <p14:tracePt t="90037" x="7523163" y="4667250"/>
          <p14:tracePt t="90038" x="7485063" y="4667250"/>
          <p14:tracePt t="90039" x="7448550" y="4667250"/>
          <p14:tracePt t="90040" x="7410450" y="4679950"/>
          <p14:tracePt t="90041" x="7372350" y="4692650"/>
          <p14:tracePt t="90042" x="7335838" y="4705350"/>
          <p14:tracePt t="90043" x="7297738" y="4705350"/>
          <p14:tracePt t="90044" x="7259638" y="4705350"/>
          <p14:tracePt t="90045" x="7223125" y="4718050"/>
          <p14:tracePt t="90047" x="7197725" y="4730750"/>
          <p14:tracePt t="90047" x="7159625" y="4743450"/>
          <p14:tracePt t="90048" x="7123113" y="4743450"/>
          <p14:tracePt t="90049" x="7085013" y="4768850"/>
          <p14:tracePt t="90050" x="7059613" y="4779963"/>
          <p14:tracePt t="90051" x="7021513" y="4779963"/>
          <p14:tracePt t="90052" x="6985000" y="4792663"/>
          <p14:tracePt t="90053" x="6959600" y="4818063"/>
          <p14:tracePt t="90054" x="6921500" y="4818063"/>
          <p14:tracePt t="90055" x="6897688" y="4830763"/>
          <p14:tracePt t="90056" x="6859588" y="4843463"/>
          <p14:tracePt t="90058" x="6834188" y="4856163"/>
          <p14:tracePt t="90058" x="6808788" y="4879975"/>
          <p14:tracePt t="90059" x="6772275" y="4892675"/>
          <p14:tracePt t="90060" x="6734175" y="4892675"/>
          <p14:tracePt t="90061" x="6721475" y="4918075"/>
          <p14:tracePt t="90063" x="6696075" y="4930775"/>
          <p14:tracePt t="90064" x="6659563" y="4943475"/>
          <p14:tracePt t="90065" x="6646863" y="4956175"/>
          <p14:tracePt t="90065" x="6621463" y="4968875"/>
          <p14:tracePt t="90066" x="6596063" y="4981575"/>
          <p14:tracePt t="90067" x="6584950" y="5005388"/>
          <p14:tracePt t="90068" x="6559550" y="5005388"/>
          <p14:tracePt t="90069" x="6546850" y="5030788"/>
          <p14:tracePt t="90070" x="6534150" y="5043488"/>
          <p14:tracePt t="90071" x="6508750" y="5056188"/>
          <p14:tracePt t="90072" x="6496050" y="5068888"/>
          <p14:tracePt t="90073" x="6483350" y="5081588"/>
          <p14:tracePt t="90074" x="6472238" y="5092700"/>
          <p14:tracePt t="90075" x="6472238" y="5105400"/>
          <p14:tracePt t="90076" x="6459538" y="5118100"/>
          <p14:tracePt t="90077" x="6446838" y="5130800"/>
          <p14:tracePt t="90078" x="6434138" y="5156200"/>
          <p14:tracePt t="90081" x="6434138" y="5168900"/>
          <p14:tracePt t="90082" x="6434138" y="5194300"/>
          <p14:tracePt t="90083" x="6421438" y="5205413"/>
          <p14:tracePt t="90084" x="6421438" y="5218113"/>
          <p14:tracePt t="90085" x="6421438" y="5230813"/>
          <p14:tracePt t="90086" x="6421438" y="5243513"/>
          <p14:tracePt t="90087" x="6421438" y="5256213"/>
          <p14:tracePt t="90088" x="6421438" y="5268913"/>
          <p14:tracePt t="90090" x="6434138" y="5281613"/>
          <p14:tracePt t="90091" x="6434138" y="5294313"/>
          <p14:tracePt t="90092" x="6434138" y="5305425"/>
          <p14:tracePt t="90093" x="6446838" y="5305425"/>
          <p14:tracePt t="90095" x="6459538" y="5318125"/>
          <p14:tracePt t="90095" x="6472238" y="5330825"/>
          <p14:tracePt t="90096" x="6483350" y="5343525"/>
          <p14:tracePt t="90098" x="6496050" y="5343525"/>
          <p14:tracePt t="90098" x="6508750" y="5356225"/>
          <p14:tracePt t="90099" x="6521450" y="5368925"/>
          <p14:tracePt t="90100" x="6534150" y="5381625"/>
          <p14:tracePt t="90101" x="6546850" y="5381625"/>
          <p14:tracePt t="90102" x="6559550" y="5381625"/>
          <p14:tracePt t="90103" x="6584950" y="5394325"/>
          <p14:tracePt t="90104" x="6608763" y="5407025"/>
          <p14:tracePt t="90105" x="6621463" y="5418138"/>
          <p14:tracePt t="90106" x="6646863" y="5418138"/>
          <p14:tracePt t="90107" x="6672263" y="5418138"/>
          <p14:tracePt t="90108" x="6696075" y="5430838"/>
          <p14:tracePt t="90109" x="6708775" y="5430838"/>
          <p14:tracePt t="90110" x="6734175" y="5443538"/>
          <p14:tracePt t="90111" x="6772275" y="5443538"/>
          <p14:tracePt t="90112" x="6797675" y="5456238"/>
          <p14:tracePt t="90114" x="6808788" y="5456238"/>
          <p14:tracePt t="90114" x="6846888" y="5456238"/>
          <p14:tracePt t="90115" x="6884988" y="5456238"/>
          <p14:tracePt t="90116" x="6910388" y="5468938"/>
          <p14:tracePt t="90117" x="6934200" y="5468938"/>
          <p14:tracePt t="90118" x="6959600" y="5468938"/>
          <p14:tracePt t="90119" x="6997700" y="5481638"/>
          <p14:tracePt t="90120" x="7034213" y="5481638"/>
          <p14:tracePt t="90122" x="7072313" y="5481638"/>
          <p14:tracePt t="90123" x="7097713" y="5494338"/>
          <p14:tracePt t="90123" x="7134225" y="5494338"/>
          <p14:tracePt t="90124" x="7172325" y="5494338"/>
          <p14:tracePt t="90125" x="7210425" y="5494338"/>
          <p14:tracePt t="90126" x="7246938" y="5494338"/>
          <p14:tracePt t="90127" x="7272338" y="5494338"/>
          <p14:tracePt t="90128" x="7310438" y="5494338"/>
          <p14:tracePt t="90130" x="7348538" y="5494338"/>
          <p14:tracePt t="90131" x="7385050" y="5494338"/>
          <p14:tracePt t="90131" x="7423150" y="5494338"/>
          <p14:tracePt t="90132" x="7459663" y="5494338"/>
          <p14:tracePt t="90133" x="7497763" y="5494338"/>
          <p14:tracePt t="90134" x="7535863" y="5494338"/>
          <p14:tracePt t="90135" x="7585075" y="5494338"/>
          <p14:tracePt t="90136" x="7610475" y="5494338"/>
          <p14:tracePt t="90137" x="7648575" y="5494338"/>
          <p14:tracePt t="90138" x="7685088" y="5494338"/>
          <p14:tracePt t="90139" x="7735888" y="5494338"/>
          <p14:tracePt t="90140" x="7773988" y="5494338"/>
          <p14:tracePt t="90141" x="7810500" y="5494338"/>
          <p14:tracePt t="90142" x="7848600" y="5494338"/>
          <p14:tracePt t="90143" x="7886700" y="5494338"/>
          <p14:tracePt t="90144" x="7935913" y="5494338"/>
          <p14:tracePt t="90146" x="7961313" y="5494338"/>
          <p14:tracePt t="90146" x="7999413" y="5494338"/>
          <p14:tracePt t="90147" x="8035925" y="5481638"/>
          <p14:tracePt t="90148" x="8086725" y="5481638"/>
          <p14:tracePt t="90149" x="8123238" y="5468938"/>
          <p14:tracePt t="90150" x="8161338" y="5468938"/>
          <p14:tracePt t="90151" x="8199438" y="5468938"/>
          <p14:tracePt t="90152" x="8235950" y="5456238"/>
          <p14:tracePt t="90153" x="8261350" y="5456238"/>
          <p14:tracePt t="90154" x="8299450" y="5456238"/>
          <p14:tracePt t="90155" x="8335963" y="5443538"/>
          <p14:tracePt t="90156" x="8386763" y="5430838"/>
          <p14:tracePt t="90157" x="8412163" y="5418138"/>
          <p14:tracePt t="90158" x="8448675" y="5418138"/>
          <p14:tracePt t="90159" x="8486775" y="5407025"/>
          <p14:tracePt t="90160" x="8524875" y="5394325"/>
          <p14:tracePt t="90161" x="8561388" y="5381625"/>
          <p14:tracePt t="90162" x="8586788" y="5381625"/>
          <p14:tracePt t="90164" x="8624888" y="5381625"/>
          <p14:tracePt t="90164" x="8661400" y="5368925"/>
          <p14:tracePt t="90165" x="8699500" y="5356225"/>
          <p14:tracePt t="90166" x="8724900" y="5343525"/>
          <p14:tracePt t="90167" x="8763000" y="5330825"/>
          <p14:tracePt t="90168" x="8799513" y="5318125"/>
          <p14:tracePt t="90169" x="8837613" y="5305425"/>
          <p14:tracePt t="90170" x="8863013" y="5305425"/>
          <p14:tracePt t="90171" x="8874125" y="5294313"/>
          <p14:tracePt t="90172" x="8912225" y="5281613"/>
          <p14:tracePt t="90173" x="8950325" y="5268913"/>
          <p14:tracePt t="90174" x="8975725" y="5268913"/>
          <p14:tracePt t="90175" x="8999538" y="5243513"/>
          <p14:tracePt t="90176" x="9024938" y="5230813"/>
          <p14:tracePt t="90177" x="9050338" y="5230813"/>
          <p14:tracePt t="90178" x="9075738" y="5218113"/>
          <p14:tracePt t="90180" x="9099550" y="5194300"/>
          <p14:tracePt t="90181" x="9124950" y="5194300"/>
          <p14:tracePt t="90181" x="9137650" y="5181600"/>
          <p14:tracePt t="90182" x="9163050" y="5168900"/>
          <p14:tracePt t="90183" x="9175750" y="5156200"/>
          <p14:tracePt t="90184" x="9199563" y="5156200"/>
          <p14:tracePt t="90185" x="9212263" y="5143500"/>
          <p14:tracePt t="90186" x="9237663" y="5118100"/>
          <p14:tracePt t="90187" x="9250363" y="5118100"/>
          <p14:tracePt t="90188" x="9263063" y="5105400"/>
          <p14:tracePt t="90189" x="9275763" y="5081588"/>
          <p14:tracePt t="90190" x="9288463" y="5081588"/>
          <p14:tracePt t="90191" x="9301163" y="5068888"/>
          <p14:tracePt t="90192" x="9312275" y="5056188"/>
          <p14:tracePt t="90193" x="9324975" y="5043488"/>
          <p14:tracePt t="90194" x="9324975" y="5030788"/>
          <p14:tracePt t="90195" x="9337675" y="5018088"/>
          <p14:tracePt t="90197" x="9337675" y="5005388"/>
          <p14:tracePt t="90198" x="9350375" y="4981575"/>
          <p14:tracePt t="90199" x="9350375" y="4968875"/>
          <p14:tracePt t="90201" x="9350375" y="4956175"/>
          <p14:tracePt t="90202" x="9350375" y="4943475"/>
          <p14:tracePt t="90203" x="9350375" y="4930775"/>
          <p14:tracePt t="90205" x="9350375" y="4905375"/>
          <p14:tracePt t="90208" x="9350375" y="4892675"/>
          <p14:tracePt t="90209" x="9337675" y="4879975"/>
          <p14:tracePt t="90210" x="9324975" y="4868863"/>
          <p14:tracePt t="90212" x="9324975" y="4856163"/>
          <p14:tracePt t="90213" x="9301163" y="4843463"/>
          <p14:tracePt t="90214" x="9288463" y="4830763"/>
          <p14:tracePt t="90215" x="9288463" y="4818063"/>
          <p14:tracePt t="90216" x="9275763" y="4818063"/>
          <p14:tracePt t="90217" x="9263063" y="4818063"/>
          <p14:tracePt t="90218" x="9250363" y="4805363"/>
          <p14:tracePt t="90219" x="9224963" y="4792663"/>
          <p14:tracePt t="90220" x="9212263" y="4792663"/>
          <p14:tracePt t="90221" x="9199563" y="4779963"/>
          <p14:tracePt t="90222" x="9175750" y="4779963"/>
          <p14:tracePt t="90223" x="9163050" y="4779963"/>
          <p14:tracePt t="90224" x="9137650" y="4779963"/>
          <p14:tracePt t="90225" x="9137650" y="4768850"/>
          <p14:tracePt t="90226" x="9099550" y="4768850"/>
          <p14:tracePt t="90227" x="9088438" y="4756150"/>
          <p14:tracePt t="90228" x="9063038" y="4756150"/>
          <p14:tracePt t="90230" x="9024938" y="4756150"/>
          <p14:tracePt t="90230" x="9012238" y="4743450"/>
          <p14:tracePt t="90231" x="8986838" y="4743450"/>
          <p14:tracePt t="90232" x="8950325" y="4743450"/>
          <p14:tracePt t="90233" x="8924925" y="4743450"/>
          <p14:tracePt t="90234" x="8899525" y="4743450"/>
          <p14:tracePt t="90235" x="8874125" y="4743450"/>
          <p14:tracePt t="90236" x="8837613" y="4743450"/>
          <p14:tracePt t="90237" x="8799513" y="4743450"/>
          <p14:tracePt t="90238" x="8774113" y="4730750"/>
          <p14:tracePt t="90239" x="8737600" y="4730750"/>
          <p14:tracePt t="90240" x="8699500" y="4730750"/>
          <p14:tracePt t="90241" x="8661400" y="4730750"/>
          <p14:tracePt t="90242" x="8624888" y="4730750"/>
          <p14:tracePt t="90243" x="8599488" y="4730750"/>
          <p14:tracePt t="90244" x="8561388" y="4730750"/>
          <p14:tracePt t="90245" x="8524875" y="4730750"/>
          <p14:tracePt t="90247" x="8486775" y="4730750"/>
          <p14:tracePt t="90247" x="8448675" y="4730750"/>
          <p14:tracePt t="90248" x="8399463" y="4730750"/>
          <p14:tracePt t="90249" x="8361363" y="4730750"/>
          <p14:tracePt t="90250" x="8324850" y="4730750"/>
          <p14:tracePt t="90251" x="8274050" y="4730750"/>
          <p14:tracePt t="90252" x="8248650" y="4743450"/>
          <p14:tracePt t="90253" x="8199438" y="4743450"/>
          <p14:tracePt t="90254" x="8161338" y="4743450"/>
          <p14:tracePt t="90255" x="8123238" y="4743450"/>
          <p14:tracePt t="90256" x="8074025" y="4756150"/>
          <p14:tracePt t="90257" x="8023225" y="4768850"/>
          <p14:tracePt t="90258" x="7986713" y="4779963"/>
          <p14:tracePt t="90259" x="7935913" y="4779963"/>
          <p14:tracePt t="90260" x="7886700" y="4792663"/>
          <p14:tracePt t="90262" x="7861300" y="4792663"/>
          <p14:tracePt t="90263" x="7810500" y="4805363"/>
          <p14:tracePt t="90263" x="7761288" y="4818063"/>
          <p14:tracePt t="90264" x="7710488" y="4830763"/>
          <p14:tracePt t="90265" x="7673975" y="4843463"/>
          <p14:tracePt t="90266" x="7623175" y="4856163"/>
          <p14:tracePt t="90267" x="7572375" y="4856163"/>
          <p14:tracePt t="90268" x="7535863" y="4868863"/>
          <p14:tracePt t="90269" x="7497763" y="4879975"/>
          <p14:tracePt t="90270" x="7459663" y="4892675"/>
          <p14:tracePt t="90271" x="7410450" y="4905375"/>
          <p14:tracePt t="90272" x="7372350" y="4918075"/>
          <p14:tracePt t="90273" x="7335838" y="4930775"/>
          <p14:tracePt t="90274" x="7297738" y="4943475"/>
          <p14:tracePt t="90275" x="7259638" y="4956175"/>
          <p14:tracePt t="90276" x="7223125" y="4968875"/>
          <p14:tracePt t="90277" x="7185025" y="4981575"/>
          <p14:tracePt t="90278" x="7134225" y="5005388"/>
          <p14:tracePt t="90280" x="7072313" y="5030788"/>
          <p14:tracePt t="90281" x="7034213" y="5043488"/>
          <p14:tracePt t="90282" x="6997700" y="5043488"/>
          <p14:tracePt t="90283" x="6959600" y="5056188"/>
          <p14:tracePt t="90284" x="6921500" y="5081588"/>
          <p14:tracePt t="90285" x="6897688" y="5081588"/>
          <p14:tracePt t="90286" x="6872288" y="5105400"/>
          <p14:tracePt t="90287" x="6846888" y="5118100"/>
          <p14:tracePt t="90288" x="6808788" y="5118100"/>
          <p14:tracePt t="90289" x="6784975" y="5143500"/>
          <p14:tracePt t="90290" x="6759575" y="5156200"/>
          <p14:tracePt t="90291" x="6734175" y="5156200"/>
          <p14:tracePt t="90292" x="6708775" y="5168900"/>
          <p14:tracePt t="90293" x="6696075" y="5194300"/>
          <p14:tracePt t="90295" x="6672263" y="5194300"/>
          <p14:tracePt t="90295" x="6659563" y="5205413"/>
          <p14:tracePt t="90297" x="6621463" y="5230813"/>
          <p14:tracePt t="90298" x="6608763" y="5243513"/>
          <p14:tracePt t="90299" x="6596063" y="5256213"/>
          <p14:tracePt t="90300" x="6584950" y="5268913"/>
          <p14:tracePt t="90301" x="6572250" y="5268913"/>
          <p14:tracePt t="90302" x="6559550" y="5281613"/>
          <p14:tracePt t="90303" x="6546850" y="5305425"/>
          <p14:tracePt t="90307" x="6534150" y="5318125"/>
          <p14:tracePt t="90307" x="6534150" y="5330825"/>
          <p14:tracePt t="90308" x="6521450" y="5343525"/>
          <p14:tracePt t="90310" x="6521450" y="5356225"/>
          <p14:tracePt t="90313" x="6521450" y="5381625"/>
          <p14:tracePt t="90315" x="6521450" y="5394325"/>
          <p14:tracePt t="90317" x="6534150" y="5407025"/>
          <p14:tracePt t="90318" x="6534150" y="5418138"/>
          <p14:tracePt t="90319" x="6546850" y="5418138"/>
          <p14:tracePt t="90321" x="6559550" y="5430838"/>
          <p14:tracePt t="90322" x="6572250" y="5430838"/>
          <p14:tracePt t="90323" x="6584950" y="5443538"/>
          <p14:tracePt t="90324" x="6584950" y="5456238"/>
          <p14:tracePt t="90325" x="6596063" y="5456238"/>
          <p14:tracePt t="90326" x="6621463" y="5456238"/>
          <p14:tracePt t="90329" x="6646863" y="5468938"/>
          <p14:tracePt t="90330" x="6659563" y="5468938"/>
          <p14:tracePt t="90330" x="6672263" y="5481638"/>
          <p14:tracePt t="90331" x="6696075" y="5481638"/>
          <p14:tracePt t="90332" x="6708775" y="5494338"/>
          <p14:tracePt t="90333" x="6734175" y="5494338"/>
          <p14:tracePt t="90334" x="6746875" y="5494338"/>
          <p14:tracePt t="90335" x="6772275" y="5494338"/>
          <p14:tracePt t="90336" x="6784975" y="5507038"/>
          <p14:tracePt t="90337" x="6808788" y="5507038"/>
          <p14:tracePt t="90338" x="6834188" y="5518150"/>
          <p14:tracePt t="90339" x="6846888" y="5518150"/>
          <p14:tracePt t="90340" x="6884988" y="5530850"/>
          <p14:tracePt t="90341" x="6897688" y="5530850"/>
          <p14:tracePt t="90342" x="6921500" y="5530850"/>
          <p14:tracePt t="90343" x="6946900" y="5530850"/>
          <p14:tracePt t="90344" x="6972300" y="5530850"/>
          <p14:tracePt t="90345" x="6997700" y="5543550"/>
          <p14:tracePt t="90346" x="7034213" y="5543550"/>
          <p14:tracePt t="90347" x="7059613" y="5556250"/>
          <p14:tracePt t="90348" x="7085013" y="5556250"/>
          <p14:tracePt t="90349" x="7110413" y="5568950"/>
          <p14:tracePt t="90350" x="7134225" y="5568950"/>
          <p14:tracePt t="90351" x="7172325" y="5568950"/>
          <p14:tracePt t="90352" x="7197725" y="5568950"/>
          <p14:tracePt t="90353" x="7223125" y="5568950"/>
          <p14:tracePt t="90354" x="7259638" y="5581650"/>
          <p14:tracePt t="90355" x="7297738" y="5581650"/>
          <p14:tracePt t="90356" x="7323138" y="5581650"/>
          <p14:tracePt t="90357" x="7348538" y="5594350"/>
          <p14:tracePt t="90358" x="7372350" y="5594350"/>
          <p14:tracePt t="90359" x="7410450" y="5594350"/>
          <p14:tracePt t="90360" x="7435850" y="5607050"/>
          <p14:tracePt t="90361" x="7459663" y="5607050"/>
          <p14:tracePt t="90363" x="7497763" y="5607050"/>
          <p14:tracePt t="90363" x="7523163" y="5607050"/>
          <p14:tracePt t="90364" x="7561263" y="5607050"/>
          <p14:tracePt t="90365" x="7597775" y="5607050"/>
          <p14:tracePt t="90366" x="7623175" y="5607050"/>
          <p14:tracePt t="90367" x="7648575" y="5607050"/>
          <p14:tracePt t="90368" x="7673975" y="5619750"/>
          <p14:tracePt t="90370" x="7710488" y="5619750"/>
          <p14:tracePt t="90370" x="7735888" y="5619750"/>
          <p14:tracePt t="90371" x="7773988" y="5619750"/>
          <p14:tracePt t="90372" x="7797800" y="5630863"/>
          <p14:tracePt t="90373" x="7823200" y="5630863"/>
          <p14:tracePt t="90374" x="7861300" y="5630863"/>
          <p14:tracePt t="90375" x="7886700" y="5643563"/>
          <p14:tracePt t="90376" x="7910513" y="5643563"/>
          <p14:tracePt t="90377" x="7935913" y="5643563"/>
          <p14:tracePt t="90378" x="7974013" y="5643563"/>
          <p14:tracePt t="90379" x="7999413" y="5643563"/>
          <p14:tracePt t="90380" x="8023225" y="5643563"/>
          <p14:tracePt t="90381" x="8048625" y="5643563"/>
          <p14:tracePt t="90382" x="8086725" y="5643563"/>
          <p14:tracePt t="90383" x="8110538" y="5643563"/>
          <p14:tracePt t="90384" x="8135938" y="5643563"/>
          <p14:tracePt t="90385" x="8161338" y="5643563"/>
          <p14:tracePt t="90386" x="8174038" y="5643563"/>
          <p14:tracePt t="90387" x="8199438" y="5656263"/>
          <p14:tracePt t="90388" x="8235950" y="5656263"/>
          <p14:tracePt t="90389" x="8248650" y="5656263"/>
          <p14:tracePt t="90390" x="8274050" y="5656263"/>
          <p14:tracePt t="90391" x="8299450" y="5656263"/>
          <p14:tracePt t="90392" x="8324850" y="5656263"/>
          <p14:tracePt t="90393" x="8348663" y="5656263"/>
          <p14:tracePt t="90394" x="8361363" y="5656263"/>
          <p14:tracePt t="90395" x="8386763" y="5656263"/>
          <p14:tracePt t="90396" x="8412163" y="5656263"/>
          <p14:tracePt t="90397" x="8424863" y="5656263"/>
          <p14:tracePt t="90398" x="8461375" y="5656263"/>
          <p14:tracePt t="90399" x="8474075" y="5656263"/>
          <p14:tracePt t="90400" x="8499475" y="5656263"/>
          <p14:tracePt t="90401" x="8512175" y="5668963"/>
          <p14:tracePt t="90402" x="8537575" y="5668963"/>
          <p14:tracePt t="90403" x="8548688" y="5668963"/>
          <p14:tracePt t="90404" x="8574088" y="5668963"/>
          <p14:tracePt t="90405" x="8586788" y="5668963"/>
          <p14:tracePt t="90406" x="8612188" y="5668963"/>
          <p14:tracePt t="90407" x="8624888" y="5668963"/>
          <p14:tracePt t="90408" x="8650288" y="5668963"/>
          <p14:tracePt t="90409" x="8661400" y="5668963"/>
          <p14:tracePt t="90411" x="8686800" y="5668963"/>
          <p14:tracePt t="90412" x="8712200" y="5668963"/>
          <p14:tracePt t="90412" x="8724900" y="5668963"/>
          <p14:tracePt t="90413" x="8737600" y="5668963"/>
          <p14:tracePt t="90414" x="8763000" y="5668963"/>
          <p14:tracePt t="90415" x="8774113" y="5668963"/>
          <p14:tracePt t="90416" x="8786813" y="5668963"/>
          <p14:tracePt t="90417" x="8799513" y="5668963"/>
          <p14:tracePt t="90419" x="8824913" y="5668963"/>
          <p14:tracePt t="90419" x="8837613" y="5668963"/>
          <p14:tracePt t="90420" x="8850313" y="5668963"/>
          <p14:tracePt t="90421" x="8863013" y="5668963"/>
          <p14:tracePt t="90422" x="8874125" y="5668963"/>
          <p14:tracePt t="90423" x="8886825" y="5668963"/>
          <p14:tracePt t="90424" x="8912225" y="5668963"/>
          <p14:tracePt t="90426" x="8937625" y="5668963"/>
          <p14:tracePt t="90427" x="8950325" y="5668963"/>
          <p14:tracePt t="90428" x="8963025" y="5668963"/>
          <p14:tracePt t="90429" x="8975725" y="5668963"/>
          <p14:tracePt t="90430" x="8986838" y="5668963"/>
          <p14:tracePt t="90432" x="8999538" y="5668963"/>
          <p14:tracePt t="90433" x="9024938" y="5668963"/>
          <p14:tracePt t="90435" x="9037638" y="5668963"/>
          <p14:tracePt t="90436" x="9050338" y="5668963"/>
          <p14:tracePt t="90438" x="9063038" y="5668963"/>
          <p14:tracePt t="90440" x="9075738" y="5668963"/>
          <p14:tracePt t="90440" x="9088438" y="5668963"/>
          <p14:tracePt t="90441" x="9099550" y="5668963"/>
          <p14:tracePt t="90444" x="9112250" y="5668963"/>
          <p14:tracePt t="90445" x="9124950" y="5656263"/>
          <p14:tracePt t="90446" x="9137650" y="5656263"/>
          <p14:tracePt t="90450" x="9150350" y="5656263"/>
          <p14:tracePt t="90452" x="9163050" y="5656263"/>
          <p14:tracePt t="90453" x="9163050" y="5643563"/>
          <p14:tracePt t="90454" x="9175750" y="5643563"/>
          <p14:tracePt t="90460" x="9188450" y="5643563"/>
          <p14:tracePt t="90464" x="9199563" y="5630863"/>
          <p14:tracePt t="90468" x="9199563" y="5619750"/>
          <p14:tracePt t="90471" x="9212263" y="5607050"/>
          <p14:tracePt t="90478" x="9212263" y="5594350"/>
          <p14:tracePt t="90479" x="9212263" y="5581650"/>
          <p14:tracePt t="90480" x="9212263" y="5568950"/>
          <p14:tracePt t="90484" x="9224963" y="5556250"/>
          <p14:tracePt t="90485" x="9224963" y="5543550"/>
          <p14:tracePt t="90486" x="9224963" y="5530850"/>
          <p14:tracePt t="90489" x="9237663" y="5518150"/>
          <p14:tracePt t="90490" x="9237663" y="5507038"/>
          <p14:tracePt t="90491" x="9237663" y="5494338"/>
          <p14:tracePt t="90493" x="9237663" y="5481638"/>
          <p14:tracePt t="90494" x="9237663" y="5468938"/>
          <p14:tracePt t="90495" x="9237663" y="5456238"/>
          <p14:tracePt t="90496" x="9250363" y="5456238"/>
          <p14:tracePt t="90497" x="9250363" y="5443538"/>
          <p14:tracePt t="90498" x="9250363" y="5430838"/>
          <p14:tracePt t="90499" x="9250363" y="5418138"/>
          <p14:tracePt t="90500" x="9250363" y="5407025"/>
          <p14:tracePt t="90501" x="9250363" y="5394325"/>
          <p14:tracePt t="90502" x="9250363" y="5381625"/>
          <p14:tracePt t="90504" x="9250363" y="5356225"/>
          <p14:tracePt t="90505" x="9250363" y="5343525"/>
          <p14:tracePt t="90506" x="9250363" y="5330825"/>
          <p14:tracePt t="90507" x="9250363" y="5318125"/>
          <p14:tracePt t="90508" x="9250363" y="5305425"/>
          <p14:tracePt t="90509" x="9250363" y="5281613"/>
          <p14:tracePt t="90511" x="9250363" y="5268913"/>
          <p14:tracePt t="90511" x="9250363" y="5256213"/>
          <p14:tracePt t="90512" x="9250363" y="5230813"/>
          <p14:tracePt t="90513" x="9250363" y="5218113"/>
          <p14:tracePt t="90514" x="9250363" y="5194300"/>
          <p14:tracePt t="90515" x="9250363" y="5181600"/>
          <p14:tracePt t="90516" x="9250363" y="5156200"/>
          <p14:tracePt t="90517" x="9250363" y="5130800"/>
          <p14:tracePt t="90519" x="9250363" y="5118100"/>
          <p14:tracePt t="90519" x="9250363" y="5092700"/>
          <p14:tracePt t="90521" x="9250363" y="5068888"/>
          <p14:tracePt t="90521" x="9250363" y="5043488"/>
          <p14:tracePt t="90522" x="9250363" y="5018088"/>
          <p14:tracePt t="90523" x="9250363" y="4992688"/>
          <p14:tracePt t="90524" x="9250363" y="4968875"/>
          <p14:tracePt t="90525" x="9250363" y="4930775"/>
          <p14:tracePt t="90527" x="9250363" y="4905375"/>
          <p14:tracePt t="90527" x="9250363" y="4879975"/>
          <p14:tracePt t="90529" x="9250363" y="4856163"/>
          <p14:tracePt t="90529" x="9263063" y="4818063"/>
          <p14:tracePt t="90530" x="9263063" y="4779963"/>
          <p14:tracePt t="90531" x="9263063" y="4743450"/>
          <p14:tracePt t="90532" x="9263063" y="4705350"/>
          <p14:tracePt t="90533" x="9263063" y="4667250"/>
          <p14:tracePt t="90534" x="9263063" y="4630738"/>
          <p14:tracePt t="90535" x="9275763" y="4592638"/>
          <p14:tracePt t="90536" x="9275763" y="4554538"/>
          <p14:tracePt t="90537" x="9275763" y="4518025"/>
          <p14:tracePt t="90538" x="9275763" y="4479925"/>
          <p14:tracePt t="90539" x="9275763" y="4430713"/>
          <p14:tracePt t="90540" x="9275763" y="4379913"/>
          <p14:tracePt t="90541" x="9275763" y="4330700"/>
          <p14:tracePt t="90542" x="9275763" y="4292600"/>
          <p14:tracePt t="90544" x="9275763" y="4230688"/>
          <p14:tracePt t="90544" x="9275763" y="4179888"/>
          <p14:tracePt t="90545" x="9275763" y="4141788"/>
          <p14:tracePt t="90546" x="9275763" y="4105275"/>
          <p14:tracePt t="90547" x="9275763" y="4054475"/>
          <p14:tracePt t="90548" x="9275763" y="3992563"/>
          <p14:tracePt t="90549" x="9275763" y="3941763"/>
          <p14:tracePt t="90550" x="9275763" y="3892550"/>
          <p14:tracePt t="90551" x="9275763" y="3841750"/>
          <p14:tracePt t="90554" x="9275763" y="3779838"/>
          <p14:tracePt t="90554" x="9275763" y="3729038"/>
          <p14:tracePt t="90555" x="9263063" y="3692525"/>
          <p14:tracePt t="90556" x="9263063" y="3629025"/>
          <p14:tracePt t="90557" x="9263063" y="3579813"/>
          <p14:tracePt t="90558" x="9250363" y="3503613"/>
          <p14:tracePt t="90560" x="9250363" y="3454400"/>
          <p14:tracePt t="90561" x="9250363" y="3390900"/>
          <p14:tracePt t="90561" x="9250363" y="3328988"/>
          <p14:tracePt t="90562" x="9237663" y="3278188"/>
          <p14:tracePt t="90563" x="9237663" y="3203575"/>
          <p14:tracePt t="90564" x="9224963" y="3165475"/>
          <p14:tracePt t="90565" x="9224963" y="3090863"/>
          <p14:tracePt t="90566" x="9212263" y="3041650"/>
          <p14:tracePt t="90567" x="9212263" y="2978150"/>
          <p14:tracePt t="90568" x="9212263" y="2903538"/>
          <p14:tracePt t="90569" x="9199563" y="2852738"/>
          <p14:tracePt t="90570" x="9199563" y="2790825"/>
          <p14:tracePt t="90571" x="9188450" y="2716213"/>
          <p14:tracePt t="90572" x="9188450" y="2652713"/>
          <p14:tracePt t="90573" x="9175750" y="2603500"/>
          <p14:tracePt t="90574" x="9175750" y="2540000"/>
          <p14:tracePt t="90575" x="9175750" y="2478088"/>
          <p14:tracePt t="90577" x="9163050" y="2414588"/>
          <p14:tracePt t="90578" x="9150350" y="2352675"/>
          <p14:tracePt t="90579" x="9150350" y="2290763"/>
          <p14:tracePt t="90579" x="9137650" y="2227263"/>
          <p14:tracePt t="90580" x="9137650" y="2152650"/>
          <p14:tracePt t="90581" x="9124950" y="2089150"/>
          <p14:tracePt t="90582" x="9124950" y="2027238"/>
          <p14:tracePt t="90583" x="9112250" y="1989138"/>
          <p14:tracePt t="90584" x="9099550" y="1927225"/>
          <p14:tracePt t="90585" x="9099550" y="1852613"/>
          <p14:tracePt t="90586" x="9099550" y="1789113"/>
          <p14:tracePt t="90587" x="9088438" y="1727200"/>
          <p14:tracePt t="90588" x="9075738" y="1663700"/>
          <p14:tracePt t="90589" x="9063038" y="1589088"/>
          <p14:tracePt t="90590" x="9063038" y="1539875"/>
          <p14:tracePt t="90591" x="9063038" y="1489075"/>
          <p14:tracePt t="90593" x="9050338" y="1427163"/>
          <p14:tracePt t="90594" x="9037638" y="1363663"/>
          <p14:tracePt t="90595" x="9037638" y="1301750"/>
          <p14:tracePt t="90595" x="9024938" y="1238250"/>
          <p14:tracePt t="90596" x="9024938" y="1176338"/>
          <p14:tracePt t="90597" x="9012238" y="1114425"/>
          <p14:tracePt t="90598" x="9012238" y="1063625"/>
          <p14:tracePt t="90599" x="8999538" y="989013"/>
          <p14:tracePt t="90600" x="8986838" y="950913"/>
          <p14:tracePt t="90601" x="8986838" y="901700"/>
          <p14:tracePt t="90602" x="8975725" y="838200"/>
          <p14:tracePt t="90603" x="8963025" y="776288"/>
          <p14:tracePt t="90604" x="8950325" y="725488"/>
          <p14:tracePt t="90605" x="8950325" y="663575"/>
          <p14:tracePt t="90606" x="8950325" y="612775"/>
          <p14:tracePt t="90607" x="8937625" y="563563"/>
          <p14:tracePt t="90608" x="8924925" y="500063"/>
          <p14:tracePt t="90609" x="8912225" y="450850"/>
          <p14:tracePt t="90612" x="8899525" y="350838"/>
          <p14:tracePt t="90612" x="8886825" y="312738"/>
          <p14:tracePt t="90613" x="8874125" y="263525"/>
          <p14:tracePt t="90614" x="8874125" y="200025"/>
          <p14:tracePt t="90615" x="8863013" y="161925"/>
          <p14:tracePt t="90616" x="8850313" y="112713"/>
          <p14:tracePt t="90617" x="8837613" y="61913"/>
          <p14:tracePt t="90618" x="8837613" y="38100"/>
          <p14:tracePt t="91342" x="7034213" y="174625"/>
          <p14:tracePt t="91344" x="7034213" y="238125"/>
          <p14:tracePt t="91345" x="7034213" y="287338"/>
          <p14:tracePt t="91345" x="7034213" y="350838"/>
          <p14:tracePt t="91346" x="7034213" y="412750"/>
          <p14:tracePt t="91347" x="7034213" y="463550"/>
          <p14:tracePt t="91348" x="7034213" y="538163"/>
          <p14:tracePt t="91349" x="7034213" y="588963"/>
          <p14:tracePt t="91350" x="7034213" y="650875"/>
          <p14:tracePt t="91351" x="7034213" y="712788"/>
          <p14:tracePt t="91353" x="7034213" y="776288"/>
          <p14:tracePt t="91353" x="7034213" y="838200"/>
          <p14:tracePt t="91355" x="7034213" y="976313"/>
          <p14:tracePt t="91356" x="7034213" y="1038225"/>
          <p14:tracePt t="91357" x="7034213" y="1101725"/>
          <p14:tracePt t="91358" x="7034213" y="1176338"/>
          <p14:tracePt t="91359" x="7034213" y="1238250"/>
          <p14:tracePt t="91360" x="7034213" y="1301750"/>
          <p14:tracePt t="91361" x="7034213" y="1376363"/>
          <p14:tracePt t="91362" x="7034213" y="1439863"/>
          <p14:tracePt t="91363" x="7034213" y="1514475"/>
          <p14:tracePt t="91364" x="7034213" y="1589088"/>
          <p14:tracePt t="91365" x="7046913" y="1652588"/>
          <p14:tracePt t="91366" x="7046913" y="1727200"/>
          <p14:tracePt t="91367" x="7046913" y="1789113"/>
          <p14:tracePt t="91368" x="7059613" y="1852613"/>
          <p14:tracePt t="91369" x="7059613" y="1927225"/>
          <p14:tracePt t="91370" x="7072313" y="2001838"/>
          <p14:tracePt t="91372" x="7072313" y="2065338"/>
          <p14:tracePt t="91373" x="7072313" y="2190750"/>
          <p14:tracePt t="91374" x="7085013" y="2265363"/>
          <p14:tracePt t="91375" x="7085013" y="2303463"/>
          <p14:tracePt t="91376" x="7097713" y="2378075"/>
          <p14:tracePt t="91377" x="7110413" y="2427288"/>
          <p14:tracePt t="91378" x="7110413" y="2490788"/>
          <p14:tracePt t="91379" x="7110413" y="2540000"/>
          <p14:tracePt t="91381" x="7123113" y="2603500"/>
          <p14:tracePt t="91382" x="7134225" y="2652713"/>
          <p14:tracePt t="91382" x="7146925" y="2716213"/>
          <p14:tracePt t="91383" x="7146925" y="2765425"/>
          <p14:tracePt t="91384" x="7159625" y="2816225"/>
          <p14:tracePt t="91385" x="7172325" y="2865438"/>
          <p14:tracePt t="91386" x="7185025" y="2903538"/>
          <p14:tracePt t="91387" x="7185025" y="2952750"/>
          <p14:tracePt t="91388" x="7210425" y="3003550"/>
          <p14:tracePt t="91389" x="7223125" y="3054350"/>
          <p14:tracePt t="91390" x="7223125" y="3090863"/>
          <p14:tracePt t="91391" x="7246938" y="3128963"/>
          <p14:tracePt t="91392" x="7259638" y="3165475"/>
          <p14:tracePt t="91393" x="7272338" y="3203575"/>
          <p14:tracePt t="91394" x="7297738" y="3241675"/>
          <p14:tracePt t="91395" x="7297738" y="3278188"/>
          <p14:tracePt t="91396" x="7323138" y="3316288"/>
          <p14:tracePt t="91397" x="7335838" y="3354388"/>
          <p14:tracePt t="91398" x="7359650" y="3378200"/>
          <p14:tracePt t="91399" x="7372350" y="3416300"/>
          <p14:tracePt t="91400" x="7397750" y="3441700"/>
          <p14:tracePt t="91401" x="7410450" y="3467100"/>
          <p14:tracePt t="91402" x="7435850" y="3503613"/>
          <p14:tracePt t="91403" x="7459663" y="3529013"/>
          <p14:tracePt t="91405" x="7485063" y="3554413"/>
          <p14:tracePt t="91405" x="7497763" y="3579813"/>
          <p14:tracePt t="91407" x="7523163" y="3616325"/>
          <p14:tracePt t="91408" x="7548563" y="3641725"/>
          <p14:tracePt t="91408" x="7572375" y="3654425"/>
          <p14:tracePt t="91409" x="7597775" y="3679825"/>
          <p14:tracePt t="91410" x="7610475" y="3703638"/>
          <p14:tracePt t="91411" x="7635875" y="3729038"/>
          <p14:tracePt t="91412" x="7661275" y="3741738"/>
          <p14:tracePt t="91413" x="7685088" y="3767138"/>
          <p14:tracePt t="91414" x="7710488" y="3792538"/>
          <p14:tracePt t="91415" x="7735888" y="3803650"/>
          <p14:tracePt t="91416" x="7761288" y="3829050"/>
          <p14:tracePt t="91418" x="7785100" y="3841750"/>
          <p14:tracePt t="91418" x="7810500" y="3854450"/>
          <p14:tracePt t="91419" x="7823200" y="3879850"/>
          <p14:tracePt t="91420" x="7861300" y="3892550"/>
          <p14:tracePt t="91421" x="7886700" y="3916363"/>
          <p14:tracePt t="91422" x="7897813" y="3916363"/>
          <p14:tracePt t="91423" x="7935913" y="3941763"/>
          <p14:tracePt t="91424" x="7961313" y="3954463"/>
          <p14:tracePt t="91425" x="7974013" y="3967163"/>
          <p14:tracePt t="91426" x="7999413" y="3979863"/>
          <p14:tracePt t="91427" x="8023225" y="3992563"/>
          <p14:tracePt t="91428" x="8048625" y="3992563"/>
          <p14:tracePt t="91429" x="8086725" y="3992563"/>
          <p14:tracePt t="91430" x="8099425" y="4005263"/>
          <p14:tracePt t="91431" x="8135938" y="4005263"/>
          <p14:tracePt t="91432" x="8161338" y="4017963"/>
          <p14:tracePt t="91433" x="8186738" y="4017963"/>
          <p14:tracePt t="91434" x="8212138" y="4029075"/>
          <p14:tracePt t="91435" x="8235950" y="4029075"/>
          <p14:tracePt t="91436" x="8274050" y="4029075"/>
          <p14:tracePt t="91438" x="8299450" y="4029075"/>
          <p14:tracePt t="91438" x="8312150" y="4029075"/>
          <p14:tracePt t="91441" x="8374063" y="4041775"/>
          <p14:tracePt t="91441" x="8399463" y="4041775"/>
          <p14:tracePt t="91442" x="8424863" y="4041775"/>
          <p14:tracePt t="91443" x="8448675" y="4054475"/>
          <p14:tracePt t="91444" x="8474075" y="4054475"/>
          <p14:tracePt t="91445" x="8499475" y="4054475"/>
          <p14:tracePt t="91446" x="8524875" y="4054475"/>
          <p14:tracePt t="91447" x="8548688" y="4054475"/>
          <p14:tracePt t="91448" x="8574088" y="4054475"/>
          <p14:tracePt t="91449" x="8599488" y="4054475"/>
          <p14:tracePt t="91450" x="8624888" y="4054475"/>
          <p14:tracePt t="91451" x="8650288" y="4054475"/>
          <p14:tracePt t="91452" x="8674100" y="4054475"/>
          <p14:tracePt t="91453" x="8699500" y="4054475"/>
          <p14:tracePt t="91454" x="8724900" y="4054475"/>
          <p14:tracePt t="91456" x="8763000" y="4054475"/>
          <p14:tracePt t="91456" x="8774113" y="4054475"/>
          <p14:tracePt t="91457" x="8799513" y="4041775"/>
          <p14:tracePt t="91458" x="8837613" y="4041775"/>
          <p14:tracePt t="91459" x="8850313" y="4029075"/>
          <p14:tracePt t="91460" x="8874125" y="4029075"/>
          <p14:tracePt t="91461" x="8899525" y="4029075"/>
          <p14:tracePt t="91462" x="8924925" y="4029075"/>
          <p14:tracePt t="91463" x="8950325" y="4017963"/>
          <p14:tracePt t="91464" x="8986838" y="4005263"/>
          <p14:tracePt t="91465" x="9012238" y="3992563"/>
          <p14:tracePt t="91466" x="9037638" y="3992563"/>
          <p14:tracePt t="91467" x="9063038" y="3992563"/>
          <p14:tracePt t="91468" x="9088438" y="3979863"/>
          <p14:tracePt t="91469" x="9112250" y="3967163"/>
          <p14:tracePt t="91471" x="9137650" y="3954463"/>
          <p14:tracePt t="91472" x="9175750" y="3954463"/>
          <p14:tracePt t="91472" x="9188450" y="3941763"/>
          <p14:tracePt t="91473" x="9212263" y="3941763"/>
          <p14:tracePt t="91474" x="9237663" y="3929063"/>
          <p14:tracePt t="91475" x="9263063" y="3916363"/>
          <p14:tracePt t="91476" x="9288463" y="3916363"/>
          <p14:tracePt t="91477" x="9312275" y="3916363"/>
          <p14:tracePt t="91478" x="9324975" y="3905250"/>
          <p14:tracePt t="91479" x="9363075" y="3892550"/>
          <p14:tracePt t="91480" x="9375775" y="3879850"/>
          <p14:tracePt t="91481" x="9401175" y="3879850"/>
          <p14:tracePt t="91482" x="9424988" y="3867150"/>
          <p14:tracePt t="91483" x="9450388" y="3854450"/>
          <p14:tracePt t="91484" x="9475788" y="3841750"/>
          <p14:tracePt t="91485" x="9501188" y="3841750"/>
          <p14:tracePt t="91486" x="9525000" y="3829050"/>
          <p14:tracePt t="91488" x="9550400" y="3816350"/>
          <p14:tracePt t="91488" x="9563100" y="3803650"/>
          <p14:tracePt t="91490" x="9588500" y="3803650"/>
          <p14:tracePt t="91490" x="9613900" y="3792538"/>
          <p14:tracePt t="91491" x="9626600" y="3779838"/>
          <p14:tracePt t="91492" x="9650413" y="3767138"/>
          <p14:tracePt t="91493" x="9663113" y="3767138"/>
          <p14:tracePt t="91494" x="9688513" y="3741738"/>
          <p14:tracePt t="91495" x="9701213" y="3729038"/>
          <p14:tracePt t="91496" x="9726613" y="3729038"/>
          <p14:tracePt t="91497" x="9739313" y="3716338"/>
          <p14:tracePt t="91498" x="9763125" y="3703638"/>
          <p14:tracePt t="91499" x="9775825" y="3692525"/>
          <p14:tracePt t="91500" x="9801225" y="3679825"/>
          <p14:tracePt t="91501" x="9813925" y="3667125"/>
          <p14:tracePt t="91502" x="9839325" y="3654425"/>
          <p14:tracePt t="91504" x="9852025" y="3654425"/>
          <p14:tracePt t="91504" x="9863138" y="3629025"/>
          <p14:tracePt t="91506" x="9888538" y="3616325"/>
          <p14:tracePt t="91507" x="9913938" y="3590925"/>
          <p14:tracePt t="91508" x="9926638" y="3579813"/>
          <p14:tracePt t="91509" x="9939338" y="3579813"/>
          <p14:tracePt t="91510" x="9963150" y="3554413"/>
          <p14:tracePt t="91511" x="9963150" y="3541713"/>
          <p14:tracePt t="91512" x="9975850" y="3541713"/>
          <p14:tracePt t="91513" x="9988550" y="3516313"/>
          <p14:tracePt t="91514" x="10001250" y="3503613"/>
          <p14:tracePt t="91515" x="10013950" y="3490913"/>
          <p14:tracePt t="91516" x="10026650" y="3479800"/>
          <p14:tracePt t="91517" x="10039350" y="3467100"/>
          <p14:tracePt t="91518" x="10039350" y="3441700"/>
          <p14:tracePt t="91519" x="10052050" y="3429000"/>
          <p14:tracePt t="91521" x="10075863" y="3429000"/>
          <p14:tracePt t="91521" x="10075863" y="3403600"/>
          <p14:tracePt t="91523" x="10088563" y="3390900"/>
          <p14:tracePt t="91523" x="10088563" y="3378200"/>
          <p14:tracePt t="91524" x="10101263" y="3354388"/>
          <p14:tracePt t="91525" x="10113963" y="3341688"/>
          <p14:tracePt t="91526" x="10113963" y="3328988"/>
          <p14:tracePt t="91527" x="10126663" y="3316288"/>
          <p14:tracePt t="91528" x="10126663" y="3290888"/>
          <p14:tracePt t="91529" x="10139363" y="3278188"/>
          <p14:tracePt t="91530" x="10152063" y="3267075"/>
          <p14:tracePt t="91531" x="10152063" y="3241675"/>
          <p14:tracePt t="91532" x="10152063" y="3228975"/>
          <p14:tracePt t="91533" x="10152063" y="3203575"/>
          <p14:tracePt t="91534" x="10164763" y="3203575"/>
          <p14:tracePt t="91535" x="10164763" y="3165475"/>
          <p14:tracePt t="91537" x="10177463" y="3154363"/>
          <p14:tracePt t="91537" x="10177463" y="3128963"/>
          <p14:tracePt t="91539" x="10177463" y="3116263"/>
          <p14:tracePt t="91540" x="10188575" y="3090863"/>
          <p14:tracePt t="91540" x="10188575" y="3078163"/>
          <p14:tracePt t="91541" x="10188575" y="3054350"/>
          <p14:tracePt t="91542" x="10188575" y="3041650"/>
          <p14:tracePt t="91543" x="10188575" y="3016250"/>
          <p14:tracePt t="91544" x="10188575" y="2990850"/>
          <p14:tracePt t="91545" x="10188575" y="2978150"/>
          <p14:tracePt t="91546" x="10188575" y="2952750"/>
          <p14:tracePt t="91547" x="10188575" y="2941638"/>
          <p14:tracePt t="91548" x="10188575" y="2903538"/>
          <p14:tracePt t="91549" x="10188575" y="2890838"/>
          <p14:tracePt t="91550" x="10188575" y="2865438"/>
          <p14:tracePt t="91551" x="10188575" y="2852738"/>
          <p14:tracePt t="91552" x="10188575" y="2828925"/>
          <p14:tracePt t="91554" x="10188575" y="2803525"/>
          <p14:tracePt t="91555" x="10188575" y="2790825"/>
          <p14:tracePt t="91555" x="10188575" y="2752725"/>
          <p14:tracePt t="91556" x="10188575" y="2740025"/>
          <p14:tracePt t="91557" x="10188575" y="2716213"/>
          <p14:tracePt t="91558" x="10188575" y="2703513"/>
          <p14:tracePt t="91559" x="10188575" y="2678113"/>
          <p14:tracePt t="91560" x="10177463" y="2652713"/>
          <p14:tracePt t="91561" x="10177463" y="2640013"/>
          <p14:tracePt t="91562" x="10164763" y="2616200"/>
          <p14:tracePt t="91563" x="10164763" y="2590800"/>
          <p14:tracePt t="91564" x="10152063" y="2565400"/>
          <p14:tracePt t="91565" x="10152063" y="2552700"/>
          <p14:tracePt t="91566" x="10152063" y="2527300"/>
          <p14:tracePt t="91567" x="10139363" y="2516188"/>
          <p14:tracePt t="91568" x="10139363" y="2490788"/>
          <p14:tracePt t="91569" x="10126663" y="2478088"/>
          <p14:tracePt t="91570" x="10113963" y="2452688"/>
          <p14:tracePt t="91571" x="10113963" y="2427288"/>
          <p14:tracePt t="91572" x="10101263" y="2414588"/>
          <p14:tracePt t="91573" x="10088563" y="2390775"/>
          <p14:tracePt t="91574" x="10075863" y="2378075"/>
          <p14:tracePt t="91575" x="10075863" y="2352675"/>
          <p14:tracePt t="91576" x="10075863" y="2339975"/>
          <p14:tracePt t="91577" x="10064750" y="2314575"/>
          <p14:tracePt t="91578" x="10052050" y="2303463"/>
          <p14:tracePt t="91579" x="10039350" y="2278063"/>
          <p14:tracePt t="91581" x="10039350" y="2265363"/>
          <p14:tracePt t="91582" x="10026650" y="2239963"/>
          <p14:tracePt t="91582" x="10013950" y="2227263"/>
          <p14:tracePt t="91583" x="10001250" y="2201863"/>
          <p14:tracePt t="91584" x="10001250" y="2190750"/>
          <p14:tracePt t="91585" x="9988550" y="2178050"/>
          <p14:tracePt t="91586" x="9975850" y="2152650"/>
          <p14:tracePt t="91587" x="9963150" y="2139950"/>
          <p14:tracePt t="91589" x="9952038" y="2114550"/>
          <p14:tracePt t="91590" x="9939338" y="2089150"/>
          <p14:tracePt t="91591" x="9926638" y="2078038"/>
          <p14:tracePt t="91592" x="9926638" y="2065338"/>
          <p14:tracePt t="91593" x="9913938" y="2039938"/>
          <p14:tracePt t="91594" x="9901238" y="2039938"/>
          <p14:tracePt t="91595" x="9888538" y="2014538"/>
          <p14:tracePt t="91596" x="9888538" y="2001838"/>
          <p14:tracePt t="91597" x="9875838" y="1989138"/>
          <p14:tracePt t="91598" x="9863138" y="1965325"/>
          <p14:tracePt t="91599" x="9852025" y="1965325"/>
          <p14:tracePt t="91600" x="9852025" y="1939925"/>
          <p14:tracePt t="91601" x="9839325" y="1927225"/>
          <p14:tracePt t="91602" x="9826625" y="1927225"/>
          <p14:tracePt t="91603" x="9813925" y="1901825"/>
          <p14:tracePt t="91604" x="9813925" y="1889125"/>
          <p14:tracePt t="91605" x="9801225" y="1876425"/>
          <p14:tracePt t="91606" x="9788525" y="1865313"/>
          <p14:tracePt t="91607" x="9775825" y="1852613"/>
          <p14:tracePt t="91608" x="9775825" y="1839913"/>
          <p14:tracePt t="91609" x="9763125" y="1827213"/>
          <p14:tracePt t="91610" x="9750425" y="1814513"/>
          <p14:tracePt t="91611" x="9750425" y="1801813"/>
          <p14:tracePt t="91613" x="9739313" y="1789113"/>
          <p14:tracePt t="91613" x="9739313" y="1776413"/>
          <p14:tracePt t="91615" x="9726613" y="1765300"/>
          <p14:tracePt t="91615" x="9726613" y="1752600"/>
          <p14:tracePt t="91616" x="9713913" y="1739900"/>
          <p14:tracePt t="91617" x="9701213" y="1727200"/>
          <p14:tracePt t="91618" x="9701213" y="1714500"/>
          <p14:tracePt t="91619" x="9701213" y="1701800"/>
          <p14:tracePt t="91620" x="9688513" y="1701800"/>
          <p14:tracePt t="91622" x="9675813" y="1663700"/>
          <p14:tracePt t="91623" x="9663113" y="1663700"/>
          <p14:tracePt t="91624" x="9663113" y="1652588"/>
          <p14:tracePt t="91625" x="9663113" y="1639888"/>
          <p14:tracePt t="91626" x="9650413" y="1627188"/>
          <p14:tracePt t="91627" x="9637713" y="1627188"/>
          <p14:tracePt t="91628" x="9637713" y="1614488"/>
          <p14:tracePt t="91629" x="9626600" y="1601788"/>
          <p14:tracePt t="91630" x="9626600" y="1589088"/>
          <p14:tracePt t="91632" x="9626600" y="1576388"/>
          <p14:tracePt t="91633" x="9613900" y="1563688"/>
          <p14:tracePt t="91634" x="9601200" y="1552575"/>
          <p14:tracePt t="91636" x="9588500" y="1539875"/>
          <p14:tracePt t="91638" x="9588500" y="1527175"/>
          <p14:tracePt t="91639" x="9588500" y="1514475"/>
          <p14:tracePt t="91640" x="9575800" y="1514475"/>
          <p14:tracePt t="91641" x="9575800" y="1501775"/>
          <p14:tracePt t="91642" x="9575800" y="1489075"/>
          <p14:tracePt t="91643" x="9563100" y="1476375"/>
          <p14:tracePt t="91645" x="9550400" y="1476375"/>
          <p14:tracePt t="91646" x="9550400" y="1463675"/>
          <p14:tracePt t="91648" x="9550400" y="1450975"/>
          <p14:tracePt t="91649" x="9550400" y="1439863"/>
          <p14:tracePt t="91651" x="9537700" y="1439863"/>
          <p14:tracePt t="91652" x="9537700" y="1427163"/>
          <p14:tracePt t="91655" x="9537700" y="1414463"/>
          <p14:tracePt t="91656" x="9525000" y="1414463"/>
          <p14:tracePt t="91657" x="9525000" y="1401763"/>
          <p14:tracePt t="91663" x="9525000" y="1389063"/>
          <p14:tracePt t="91663" x="9513888" y="1389063"/>
          <p14:tracePt t="91665" x="9513888" y="1376363"/>
          <p14:tracePt t="91670" x="9513888" y="1363663"/>
          <p14:tracePt t="91801" x="9513888" y="1376363"/>
          <p14:tracePt t="91805" x="9513888" y="1389063"/>
          <p14:tracePt t="91807" x="9513888" y="1401763"/>
          <p14:tracePt t="91814" x="9513888" y="1414463"/>
          <p14:tracePt t="91817" x="9525000" y="1427163"/>
          <p14:tracePt t="91819" x="9525000" y="1439863"/>
          <p14:tracePt t="91821" x="9537700" y="1439863"/>
          <p14:tracePt t="91823" x="9537700" y="1450975"/>
          <p14:tracePt t="91825" x="9550400" y="1463675"/>
          <p14:tracePt t="91827" x="9550400" y="1476375"/>
          <p14:tracePt t="91831" x="9550400" y="1489075"/>
          <p14:tracePt t="91832" x="9563100" y="1489075"/>
          <p14:tracePt t="91834" x="9563100" y="1501775"/>
          <p14:tracePt t="91834" x="9575800" y="1501775"/>
          <p14:tracePt t="91836" x="9575800" y="1514475"/>
          <p14:tracePt t="91837" x="9588500" y="1514475"/>
          <p14:tracePt t="91838" x="9588500" y="1527175"/>
          <p14:tracePt t="91840" x="9588500" y="1539875"/>
          <p14:tracePt t="91842" x="9601200" y="1539875"/>
          <p14:tracePt t="91842" x="9601200" y="1552575"/>
          <p14:tracePt t="91844" x="9613900" y="1552575"/>
          <p14:tracePt t="91845" x="9613900" y="1563688"/>
          <p14:tracePt t="91846" x="9626600" y="1563688"/>
          <p14:tracePt t="91847" x="9626600" y="1576388"/>
          <p14:tracePt t="91849" x="9626600" y="1589088"/>
          <p14:tracePt t="91850" x="9637713" y="1589088"/>
          <p14:tracePt t="91852" x="9650413" y="1589088"/>
          <p14:tracePt t="91853" x="9650413" y="1601788"/>
          <p14:tracePt t="91854" x="9663113" y="1601788"/>
          <p14:tracePt t="91854" x="9663113" y="1614488"/>
          <p14:tracePt t="91856" x="9675813" y="1627188"/>
          <p14:tracePt t="91857" x="9688513" y="1627188"/>
          <p14:tracePt t="91859" x="9701213" y="1639888"/>
          <p14:tracePt t="91860" x="9701213" y="1652588"/>
          <p14:tracePt t="91862" x="9713913" y="1663700"/>
          <p14:tracePt t="91863" x="9726613" y="1663700"/>
          <p14:tracePt t="91866" x="9739313" y="1663700"/>
          <p14:tracePt t="91866" x="9739313" y="1676400"/>
          <p14:tracePt t="91867" x="9750425" y="1676400"/>
          <p14:tracePt t="91869" x="9763125" y="1689100"/>
          <p14:tracePt t="91871" x="9775825" y="1701800"/>
          <p14:tracePt t="91872" x="9788525" y="1701800"/>
          <p14:tracePt t="91873" x="9801225" y="1714500"/>
          <p14:tracePt t="91874" x="9813925" y="1714500"/>
          <p14:tracePt t="91875" x="9813925" y="1727200"/>
          <p14:tracePt t="91876" x="9826625" y="1727200"/>
          <p14:tracePt t="91877" x="9826625" y="1739900"/>
          <p14:tracePt t="91878" x="9839325" y="1739900"/>
          <p14:tracePt t="91879" x="9852025" y="1739900"/>
          <p14:tracePt t="91881" x="9863138" y="1739900"/>
          <p14:tracePt t="91882" x="9875838" y="1752600"/>
          <p14:tracePt t="91883" x="9888538" y="1752600"/>
          <p14:tracePt t="91886" x="9901238" y="1765300"/>
          <p14:tracePt t="91887" x="9913938" y="1776413"/>
          <p14:tracePt t="91887" x="9926638" y="1776413"/>
          <p14:tracePt t="91889" x="9939338" y="1776413"/>
          <p14:tracePt t="91890" x="9952038" y="1776413"/>
          <p14:tracePt t="91891" x="9963150" y="1776413"/>
          <p14:tracePt t="91892" x="9963150" y="1789113"/>
          <p14:tracePt t="91894" x="9975850" y="1789113"/>
          <p14:tracePt t="91894" x="9988550" y="1789113"/>
          <p14:tracePt t="91895" x="10001250" y="1801813"/>
          <p14:tracePt t="91898" x="10013950" y="1801813"/>
          <p14:tracePt t="91898" x="10026650" y="1814513"/>
          <p14:tracePt t="91899" x="10039350" y="1814513"/>
          <p14:tracePt t="91902" x="10064750" y="1814513"/>
          <p14:tracePt t="91904" x="10075863" y="1814513"/>
          <p14:tracePt t="91904" x="10088563" y="1814513"/>
          <p14:tracePt t="91905" x="10101263" y="1814513"/>
          <p14:tracePt t="91906" x="10113963" y="1814513"/>
          <p14:tracePt t="91908" x="10126663" y="1827213"/>
          <p14:tracePt t="91909" x="10139363" y="1827213"/>
          <p14:tracePt t="91910" x="10152063" y="1827213"/>
          <p14:tracePt t="91912" x="10177463" y="1827213"/>
          <p14:tracePt t="91914" x="10188575" y="1827213"/>
          <p14:tracePt t="91915" x="10201275" y="1827213"/>
          <p14:tracePt t="91917" x="10213975" y="1827213"/>
          <p14:tracePt t="91919" x="10226675" y="1827213"/>
          <p14:tracePt t="91920" x="10239375" y="1827213"/>
          <p14:tracePt t="91921" x="10252075" y="1827213"/>
          <p14:tracePt t="91922" x="10264775" y="1827213"/>
          <p14:tracePt t="91924" x="10277475" y="1827213"/>
          <p14:tracePt t="91925" x="10288588" y="1827213"/>
          <p14:tracePt t="91926" x="10301288" y="1827213"/>
          <p14:tracePt t="91930" x="10313988" y="1827213"/>
          <p14:tracePt t="91930" x="10326688" y="1827213"/>
          <p14:tracePt t="91931" x="10339388" y="1827213"/>
          <p14:tracePt t="91933" x="10352088" y="1827213"/>
          <p14:tracePt t="91935" x="10364788" y="1827213"/>
          <p14:tracePt t="91936" x="10377488" y="1827213"/>
          <p14:tracePt t="91938" x="10377488" y="1814513"/>
          <p14:tracePt t="91940" x="10390188" y="1814513"/>
          <p14:tracePt t="91941" x="10401300" y="1814513"/>
          <p14:tracePt t="91942" x="10414000" y="1814513"/>
          <p14:tracePt t="91945" x="10426700" y="1814513"/>
          <p14:tracePt t="91946" x="10439400" y="1814513"/>
          <p14:tracePt t="91947" x="10439400" y="1801813"/>
          <p14:tracePt t="91948" x="10452100" y="1801813"/>
          <p14:tracePt t="91952" x="10464800" y="1789113"/>
          <p14:tracePt t="91953" x="10477500" y="1789113"/>
          <p14:tracePt t="91955" x="10490200" y="1789113"/>
          <p14:tracePt t="91956" x="10490200" y="1776413"/>
          <p14:tracePt t="91959" x="10502900" y="1776413"/>
          <p14:tracePt t="91962" x="10514013" y="1776413"/>
          <p14:tracePt t="91964" x="10526713" y="1765300"/>
          <p14:tracePt t="91968" x="10526713" y="1752600"/>
          <p14:tracePt t="91969" x="10539413" y="1752600"/>
          <p14:tracePt t="91971" x="10539413" y="1739900"/>
          <p14:tracePt t="91973" x="10552113" y="1739900"/>
          <p14:tracePt t="91976" x="10564813" y="1739900"/>
          <p14:tracePt t="91979" x="10564813" y="1727200"/>
          <p14:tracePt t="91982" x="10564813" y="1714500"/>
          <p14:tracePt t="91983" x="10577513" y="1714500"/>
          <p14:tracePt t="91986" x="10577513" y="1701800"/>
          <p14:tracePt t="91988" x="10590213" y="1701800"/>
          <p14:tracePt t="91990" x="10602913" y="1701800"/>
          <p14:tracePt t="91992" x="10602913" y="1689100"/>
          <p14:tracePt t="91995" x="10602913" y="1676400"/>
          <p14:tracePt t="91996" x="10614025" y="1676400"/>
          <p14:tracePt t="91998" x="10614025" y="1663700"/>
          <p14:tracePt t="92001" x="10626725" y="1663700"/>
          <p14:tracePt t="92003" x="10626725" y="1652588"/>
          <p14:tracePt t="92004" x="10639425" y="1652588"/>
          <p14:tracePt t="92005" x="10639425" y="1639888"/>
          <p14:tracePt t="92007" x="10639425" y="1627188"/>
          <p14:tracePt t="92009" x="10652125" y="1627188"/>
          <p14:tracePt t="92011" x="10652125" y="1614488"/>
          <p14:tracePt t="92012" x="10664825" y="1614488"/>
          <p14:tracePt t="92013" x="10664825" y="1601788"/>
          <p14:tracePt t="92015" x="10664825" y="1589088"/>
          <p14:tracePt t="92016" x="10677525" y="1589088"/>
          <p14:tracePt t="92019" x="10677525" y="1576388"/>
          <p14:tracePt t="92020" x="10677525" y="1563688"/>
          <p14:tracePt t="92022" x="10690225" y="1552575"/>
          <p14:tracePt t="92025" x="10690225" y="1539875"/>
          <p14:tracePt t="92026" x="10702925" y="1527175"/>
          <p14:tracePt t="92028" x="10715625" y="1514475"/>
          <p14:tracePt t="92031" x="10715625" y="1501775"/>
          <p14:tracePt t="92032" x="10715625" y="1489075"/>
          <p14:tracePt t="92033" x="10715625" y="1476375"/>
          <p14:tracePt t="92034" x="10726738" y="1476375"/>
          <p14:tracePt t="92036" x="10726738" y="1463675"/>
          <p14:tracePt t="92037" x="10726738" y="1450975"/>
          <p14:tracePt t="92038" x="10739438" y="1439863"/>
          <p14:tracePt t="92041" x="10739438" y="1427163"/>
          <p14:tracePt t="92042" x="10752138" y="1427163"/>
          <p14:tracePt t="92043" x="10752138" y="1414463"/>
          <p14:tracePt t="92044" x="10752138" y="1401763"/>
          <p14:tracePt t="92048" x="10752138" y="1389063"/>
          <p14:tracePt t="92051" x="10752138" y="1363663"/>
          <p14:tracePt t="92056" x="10764838" y="1327150"/>
          <p14:tracePt t="92061" x="10764838" y="1289050"/>
          <p14:tracePt t="92063" x="10764838" y="1276350"/>
          <p14:tracePt t="92064" x="10764838" y="1263650"/>
          <p14:tracePt t="92065" x="10764838" y="1250950"/>
          <p14:tracePt t="92067" x="10764838" y="1238250"/>
          <p14:tracePt t="92069" x="10764838" y="1214438"/>
          <p14:tracePt t="92071" x="10764838" y="1201738"/>
          <p14:tracePt t="92072" x="10764838" y="1189038"/>
          <p14:tracePt t="92073" x="10764838" y="1176338"/>
          <p14:tracePt t="92074" x="10752138" y="1163638"/>
          <p14:tracePt t="92075" x="10752138" y="1150938"/>
          <p14:tracePt t="92076" x="10752138" y="1138238"/>
          <p14:tracePt t="92078" x="10752138" y="1125538"/>
          <p14:tracePt t="92079" x="10739438" y="1114425"/>
          <p14:tracePt t="92080" x="10739438" y="1101725"/>
          <p14:tracePt t="92081" x="10726738" y="1101725"/>
          <p14:tracePt t="92082" x="10726738" y="1089025"/>
          <p14:tracePt t="92083" x="10715625" y="1076325"/>
          <p14:tracePt t="92084" x="10715625" y="1063625"/>
          <p14:tracePt t="92086" x="10715625" y="1038225"/>
          <p14:tracePt t="92087" x="10702925" y="1025525"/>
          <p14:tracePt t="92088" x="10690225" y="1025525"/>
          <p14:tracePt t="92089" x="10690225" y="1014413"/>
          <p14:tracePt t="92090" x="10677525" y="1001713"/>
          <p14:tracePt t="92091" x="10677525" y="989013"/>
          <p14:tracePt t="92093" x="10664825" y="976313"/>
          <p14:tracePt t="92094" x="10664825" y="963613"/>
          <p14:tracePt t="92095" x="10652125" y="950913"/>
          <p14:tracePt t="92098" x="10639425" y="938213"/>
          <p14:tracePt t="92101" x="10626725" y="912813"/>
          <p14:tracePt t="92105" x="10602913" y="876300"/>
          <p14:tracePt t="92113" x="10526713" y="801688"/>
          <p14:tracePt t="92115" x="10526713" y="788988"/>
          <p14:tracePt t="92116" x="10514013" y="776288"/>
          <p14:tracePt t="92117" x="10502900" y="763588"/>
          <p14:tracePt t="92119" x="10490200" y="750888"/>
          <p14:tracePt t="92122" x="10477500" y="725488"/>
          <p14:tracePt t="92122" x="10464800" y="725488"/>
          <p14:tracePt t="92123" x="10452100" y="725488"/>
          <p14:tracePt t="92124" x="10452100" y="712788"/>
          <p14:tracePt t="92125" x="10439400" y="700088"/>
          <p14:tracePt t="92127" x="10426700" y="688975"/>
          <p14:tracePt t="92129" x="10414000" y="688975"/>
          <p14:tracePt t="92131" x="10414000" y="676275"/>
          <p14:tracePt t="92132" x="10401300" y="676275"/>
          <p14:tracePt t="92133" x="10401300" y="663575"/>
          <p14:tracePt t="92135" x="10390188" y="663575"/>
          <p14:tracePt t="92135" x="10390188" y="650875"/>
          <p14:tracePt t="92136" x="10377488" y="650875"/>
          <p14:tracePt t="92140" x="10364788" y="638175"/>
          <p14:tracePt t="92142" x="10352088" y="638175"/>
          <p14:tracePt t="92143" x="10352088" y="625475"/>
          <p14:tracePt t="92144" x="10339388" y="625475"/>
          <p14:tracePt t="92147" x="10339388" y="612775"/>
          <p14:tracePt t="92151" x="10326688" y="612775"/>
          <p14:tracePt t="92154" x="10313988" y="612775"/>
          <p14:tracePt t="92158" x="10313988" y="600075"/>
          <p14:tracePt t="92159" x="10301288" y="600075"/>
          <p14:tracePt t="92478" x="10313988" y="600075"/>
          <p14:tracePt t="92841" x="10326688" y="600075"/>
          <p14:tracePt t="92843" x="10339388" y="600075"/>
          <p14:tracePt t="92847" x="10352088" y="600075"/>
          <p14:tracePt t="92849" x="10364788" y="600075"/>
          <p14:tracePt t="92850" x="10377488" y="600075"/>
          <p14:tracePt t="92852" x="10390188" y="600075"/>
          <p14:tracePt t="92853" x="10401300" y="588963"/>
          <p14:tracePt t="92854" x="10414000" y="588963"/>
          <p14:tracePt t="92856" x="10426700" y="588963"/>
          <p14:tracePt t="92857" x="10439400" y="588963"/>
          <p14:tracePt t="92858" x="10452100" y="588963"/>
          <p14:tracePt t="92861" x="10464800" y="588963"/>
          <p14:tracePt t="92861" x="10477500" y="576263"/>
          <p14:tracePt t="92863" x="10490200" y="576263"/>
          <p14:tracePt t="92864" x="10502900" y="576263"/>
          <p14:tracePt t="92865" x="10526713" y="576263"/>
          <p14:tracePt t="92867" x="10539413" y="576263"/>
          <p14:tracePt t="92868" x="10552113" y="576263"/>
          <p14:tracePt t="92869" x="10564813" y="576263"/>
          <p14:tracePt t="92871" x="10590213" y="576263"/>
          <p14:tracePt t="92872" x="10602913" y="576263"/>
          <p14:tracePt t="92874" x="10614025" y="576263"/>
          <p14:tracePt t="92875" x="10626725" y="576263"/>
          <p14:tracePt t="92876" x="10639425" y="576263"/>
          <p14:tracePt t="92877" x="10639425" y="563563"/>
          <p14:tracePt t="92880" x="10664825" y="563563"/>
          <p14:tracePt t="92896" x="10764838" y="538163"/>
          <p14:tracePt t="92897" x="10777538" y="538163"/>
          <p14:tracePt t="92899" x="10790238" y="538163"/>
          <p14:tracePt t="92907" x="10802938" y="538163"/>
          <p14:tracePt t="93379" x="10802938" y="525463"/>
          <p14:tracePt t="93393" x="10802938" y="512763"/>
          <p14:tracePt t="93397" x="10790238" y="512763"/>
          <p14:tracePt t="93403" x="10790238" y="500063"/>
          <p14:tracePt t="93426" x="10790238" y="487363"/>
          <p14:tracePt t="93427" x="10777538" y="487363"/>
          <p14:tracePt t="93437" x="10777538" y="476250"/>
          <p14:tracePt t="93443" x="10764838" y="476250"/>
          <p14:tracePt t="93566" x="10752138" y="476250"/>
          <p14:tracePt t="93573" x="10752138" y="487363"/>
          <p14:tracePt t="93575" x="10752138" y="500063"/>
          <p14:tracePt t="93578" x="10739438" y="500063"/>
          <p14:tracePt t="93580" x="10739438" y="512763"/>
          <p14:tracePt t="93582" x="10726738" y="512763"/>
          <p14:tracePt t="93583" x="10726738" y="525463"/>
          <p14:tracePt t="93585" x="10726738" y="538163"/>
          <p14:tracePt t="93587" x="10715625" y="538163"/>
          <p14:tracePt t="93588" x="10715625" y="550863"/>
          <p14:tracePt t="93590" x="10715625" y="563563"/>
          <p14:tracePt t="93593" x="10715625" y="576263"/>
          <p14:tracePt t="93595" x="10715625" y="588963"/>
          <p14:tracePt t="93597" x="10702925" y="588963"/>
          <p14:tracePt t="93597" x="10702925" y="600075"/>
          <p14:tracePt t="93598" x="10702925" y="612775"/>
          <p14:tracePt t="93600" x="10690225" y="612775"/>
          <p14:tracePt t="93601" x="10690225" y="625475"/>
          <p14:tracePt t="93602" x="10690225" y="638175"/>
          <p14:tracePt t="93603" x="10690225" y="650875"/>
          <p14:tracePt t="93606" x="10677525" y="663575"/>
          <p14:tracePt t="93606" x="10677525" y="676275"/>
          <p14:tracePt t="93608" x="10677525" y="688975"/>
          <p14:tracePt t="93611" x="10677525" y="712788"/>
          <p14:tracePt t="93612" x="10677525" y="725488"/>
          <p14:tracePt t="93612" x="10677525" y="738188"/>
          <p14:tracePt t="93613" x="10677525" y="750888"/>
          <p14:tracePt t="93614" x="10677525" y="763588"/>
          <p14:tracePt t="93615" x="10664825" y="776288"/>
          <p14:tracePt t="93616" x="10664825" y="788988"/>
          <p14:tracePt t="93618" x="10664825" y="801688"/>
          <p14:tracePt t="93620" x="10664825" y="825500"/>
          <p14:tracePt t="93621" x="10652125" y="838200"/>
          <p14:tracePt t="93621" x="10652125" y="850900"/>
          <p14:tracePt t="93622" x="10652125" y="876300"/>
          <p14:tracePt t="93623" x="10639425" y="876300"/>
          <p14:tracePt t="93625" x="10639425" y="901700"/>
          <p14:tracePt t="93625" x="10639425" y="912813"/>
          <p14:tracePt t="93626" x="10639425" y="925513"/>
          <p14:tracePt t="93627" x="10639425" y="950913"/>
          <p14:tracePt t="93628" x="10639425" y="963613"/>
          <p14:tracePt t="93629" x="10639425" y="989013"/>
          <p14:tracePt t="93630" x="10639425" y="1001713"/>
          <p14:tracePt t="93631" x="10626725" y="1025525"/>
          <p14:tracePt t="93632" x="10626725" y="1038225"/>
          <p14:tracePt t="93633" x="10626725" y="1063625"/>
          <p14:tracePt t="93634" x="10614025" y="1076325"/>
          <p14:tracePt t="93635" x="10614025" y="1101725"/>
          <p14:tracePt t="93636" x="10614025" y="1114425"/>
          <p14:tracePt t="93637" x="10602913" y="1138238"/>
          <p14:tracePt t="93638" x="10602913" y="1163638"/>
          <p14:tracePt t="93639" x="10602913" y="1176338"/>
          <p14:tracePt t="93641" x="10602913" y="1214438"/>
          <p14:tracePt t="93642" x="10590213" y="1250950"/>
          <p14:tracePt t="93644" x="10590213" y="1276350"/>
          <p14:tracePt t="93644" x="10590213" y="1289050"/>
          <p14:tracePt t="93645" x="10577513" y="1327150"/>
          <p14:tracePt t="93646" x="10577513" y="1350963"/>
          <p14:tracePt t="93647" x="10564813" y="1376363"/>
          <p14:tracePt t="93648" x="10564813" y="1401763"/>
          <p14:tracePt t="93649" x="10564813" y="1439863"/>
          <p14:tracePt t="93650" x="10564813" y="1463675"/>
          <p14:tracePt t="93651" x="10564813" y="1489075"/>
          <p14:tracePt t="93652" x="10564813" y="1514475"/>
          <p14:tracePt t="93653" x="10564813" y="1552575"/>
          <p14:tracePt t="93654" x="10564813" y="1576388"/>
          <p14:tracePt t="93655" x="10552113" y="1614488"/>
          <p14:tracePt t="93656" x="10552113" y="1639888"/>
          <p14:tracePt t="93658" x="10552113" y="1676400"/>
          <p14:tracePt t="93658" x="10552113" y="1714500"/>
          <p14:tracePt t="93659" x="10552113" y="1739900"/>
          <p14:tracePt t="93660" x="10552113" y="1776413"/>
          <p14:tracePt t="93661" x="10552113" y="1814513"/>
          <p14:tracePt t="93662" x="10552113" y="1852613"/>
          <p14:tracePt t="93663" x="10552113" y="1889125"/>
          <p14:tracePt t="93664" x="10552113" y="1914525"/>
          <p14:tracePt t="93665" x="10552113" y="1952625"/>
          <p14:tracePt t="93666" x="10552113" y="2001838"/>
          <p14:tracePt t="93667" x="10552113" y="2039938"/>
          <p14:tracePt t="93668" x="10552113" y="2078038"/>
          <p14:tracePt t="93669" x="10552113" y="2114550"/>
          <p14:tracePt t="93670" x="10552113" y="2139950"/>
          <p14:tracePt t="93671" x="10552113" y="2178050"/>
          <p14:tracePt t="93672" x="10564813" y="2214563"/>
          <p14:tracePt t="93673" x="10564813" y="2265363"/>
          <p14:tracePt t="93674" x="10564813" y="2303463"/>
          <p14:tracePt t="93676" x="10577513" y="2339975"/>
          <p14:tracePt t="93676" x="10590213" y="2378075"/>
          <p14:tracePt t="93677" x="10602913" y="2414588"/>
          <p14:tracePt t="93678" x="10602913" y="2452688"/>
          <p14:tracePt t="93679" x="10614025" y="2490788"/>
          <p14:tracePt t="93680" x="10614025" y="2527300"/>
          <p14:tracePt t="93681" x="10639425" y="2565400"/>
          <p14:tracePt t="93682" x="10639425" y="2616200"/>
          <p14:tracePt t="93683" x="10664825" y="2652713"/>
          <p14:tracePt t="93684" x="10677525" y="2690813"/>
          <p14:tracePt t="93685" x="10690225" y="2740025"/>
          <p14:tracePt t="93686" x="10702925" y="2778125"/>
          <p14:tracePt t="93687" x="10715625" y="2828925"/>
          <p14:tracePt t="93688" x="10726738" y="2852738"/>
          <p14:tracePt t="93689" x="10752138" y="2890838"/>
          <p14:tracePt t="93691" x="10764838" y="2928938"/>
          <p14:tracePt t="93692" x="10802938" y="3003550"/>
          <p14:tracePt t="93693" x="10828338" y="3041650"/>
          <p14:tracePt t="93694" x="10839450" y="3078163"/>
          <p14:tracePt t="93695" x="10864850" y="3116263"/>
          <p14:tracePt t="93696" x="10877550" y="3141663"/>
          <p14:tracePt t="93697" x="10902950" y="3178175"/>
          <p14:tracePt t="93698" x="10928350" y="3216275"/>
          <p14:tracePt t="93699" x="10939463" y="3241675"/>
          <p14:tracePt t="93700" x="10977563" y="3278188"/>
          <p14:tracePt t="93701" x="10990263" y="3316288"/>
          <p14:tracePt t="93702" x="11015663" y="3341688"/>
          <p14:tracePt t="93703" x="11052175" y="3378200"/>
          <p14:tracePt t="93704" x="11077575" y="3403600"/>
          <p14:tracePt t="93705" x="11090275" y="3429000"/>
          <p14:tracePt t="93706" x="11128375" y="3467100"/>
          <p14:tracePt t="93707" x="11141075" y="3490913"/>
          <p14:tracePt t="93709" x="11164888" y="3516313"/>
          <p14:tracePt t="93710" x="11202988" y="3541713"/>
          <p14:tracePt t="93711" x="11241088" y="3579813"/>
          <p14:tracePt t="93711" x="11253788" y="3590925"/>
          <p14:tracePt t="93712" x="11290300" y="3616325"/>
          <p14:tracePt t="93713" x="11315700" y="3641725"/>
          <p14:tracePt t="93714" x="11341100" y="3654425"/>
          <p14:tracePt t="93715" x="11366500" y="3692525"/>
          <p14:tracePt t="93716" x="11403013" y="3703638"/>
          <p14:tracePt t="93718" x="11428413" y="3729038"/>
          <p14:tracePt t="93718" x="11466513" y="3741738"/>
          <p14:tracePt t="93719" x="11490325" y="3767138"/>
          <p14:tracePt t="93720" x="11515725" y="3779838"/>
          <p14:tracePt t="93721" x="11553825" y="3803650"/>
          <p14:tracePt t="93722" x="11579225" y="3816350"/>
          <p14:tracePt t="93724" x="11603038" y="3829050"/>
          <p14:tracePt t="93724" x="11628438" y="3841750"/>
          <p14:tracePt t="93726" x="11666538" y="3854450"/>
          <p14:tracePt t="93727" x="11691938" y="3879850"/>
          <p14:tracePt t="93727" x="11728450" y="3879850"/>
          <p14:tracePt t="93728" x="11753850" y="3892550"/>
          <p14:tracePt t="93729" x="11779250" y="3916363"/>
          <p14:tracePt t="93730" x="11815763" y="3916363"/>
          <p14:tracePt t="93731" x="11841163" y="3929063"/>
          <p14:tracePt t="93732" x="11866563" y="3929063"/>
          <p14:tracePt t="93733" x="11891963" y="3941763"/>
          <p14:tracePt t="93734" x="11928475" y="3954463"/>
          <p14:tracePt t="93735" x="11953875" y="3954463"/>
          <p14:tracePt t="93736" x="11991975" y="3954463"/>
          <p14:tracePt t="93737" x="12017375" y="3967163"/>
          <p14:tracePt t="93738" x="12041188" y="3967163"/>
          <p14:tracePt t="93739" x="12066588" y="3979863"/>
          <p14:tracePt t="93741" x="12104688" y="3979863"/>
          <p14:tracePt t="93741" x="12117388" y="3979863"/>
          <p14:tracePt t="93743" x="12141200" y="3979863"/>
          <p14:tracePt t="93743" x="12179300" y="3992563"/>
        </p14:tracePtLst>
      </p14:laserTrace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30BC8-FAF4-47D6-9F75-8568DA545385}"/>
              </a:ext>
            </a:extLst>
          </p:cNvPr>
          <p:cNvSpPr>
            <a:spLocks noGrp="1"/>
          </p:cNvSpPr>
          <p:nvPr>
            <p:ph type="title"/>
          </p:nvPr>
        </p:nvSpPr>
        <p:spPr>
          <a:xfrm>
            <a:off x="2231136" y="964691"/>
            <a:ext cx="8012794" cy="1261673"/>
          </a:xfrm>
        </p:spPr>
        <p:txBody>
          <a:bodyPr>
            <a:normAutofit/>
          </a:bodyPr>
          <a:lstStyle/>
          <a:p>
            <a:r>
              <a:rPr lang="es-ES" dirty="0"/>
              <a:t>9. ¿Qué son los paquetes en JAVA?</a:t>
            </a:r>
            <a:endParaRPr lang="es-BO" dirty="0"/>
          </a:p>
        </p:txBody>
      </p:sp>
      <p:sp>
        <p:nvSpPr>
          <p:cNvPr id="4" name="Marcador de contenido 3">
            <a:extLst>
              <a:ext uri="{FF2B5EF4-FFF2-40B4-BE49-F238E27FC236}">
                <a16:creationId xmlns:a16="http://schemas.microsoft.com/office/drawing/2014/main" id="{3F7C0BC5-EE61-48BE-815F-6E3413E87FF9}"/>
              </a:ext>
            </a:extLst>
          </p:cNvPr>
          <p:cNvSpPr>
            <a:spLocks noGrp="1"/>
          </p:cNvSpPr>
          <p:nvPr>
            <p:ph sz="half" idx="2"/>
          </p:nvPr>
        </p:nvSpPr>
        <p:spPr>
          <a:xfrm>
            <a:off x="4284228" y="2638044"/>
            <a:ext cx="4270247" cy="3101982"/>
          </a:xfrm>
        </p:spPr>
        <p:txBody>
          <a:bodyPr>
            <a:normAutofit/>
          </a:bodyPr>
          <a:lstStyle/>
          <a:p>
            <a:pPr marL="0" indent="0">
              <a:lnSpc>
                <a:spcPct val="150000"/>
              </a:lnSpc>
              <a:buNone/>
            </a:pPr>
            <a:r>
              <a:rPr lang="es-ES" b="0" i="0" dirty="0">
                <a:solidFill>
                  <a:schemeClr val="tx1"/>
                </a:solidFill>
                <a:effectLst/>
                <a:latin typeface="Söhne"/>
              </a:rPr>
              <a:t>Un paquete es una forma de organizar clases relacionadas entre sí en una jerarquía de directorios. Un paquete puede contener clases, subpaquetes y archivos de recursos, y se utiliza para evitar conflictos de nombres entre clases de diferentes bibliotecas o proyectos.</a:t>
            </a:r>
            <a:endParaRPr lang="es-BO" b="1" dirty="0">
              <a:solidFill>
                <a:schemeClr val="tx1"/>
              </a:solidFill>
            </a:endParaRPr>
          </a:p>
        </p:txBody>
      </p:sp>
    </p:spTree>
    <p:extLst>
      <p:ext uri="{BB962C8B-B14F-4D97-AF65-F5344CB8AC3E}">
        <p14:creationId xmlns:p14="http://schemas.microsoft.com/office/powerpoint/2010/main" val="839817301"/>
      </p:ext>
    </p:extLst>
  </p:cSld>
  <p:clrMapOvr>
    <a:masterClrMapping/>
  </p:clrMapOvr>
  <mc:AlternateContent xmlns:mc="http://schemas.openxmlformats.org/markup-compatibility/2006" xmlns:p14="http://schemas.microsoft.com/office/powerpoint/2010/main">
    <mc:Choice Requires="p14">
      <p:transition spd="slow" p14:dur="2000" advTm="126659"/>
    </mc:Choice>
    <mc:Fallback xmlns="">
      <p:transition spd="slow" advTm="126659"/>
    </mc:Fallback>
  </mc:AlternateContent>
  <p:extLst>
    <p:ext uri="{3A86A75C-4F4B-4683-9AE1-C65F6400EC91}">
      <p14:laserTraceLst xmlns:p14="http://schemas.microsoft.com/office/powerpoint/2010/main">
        <p14:tracePtLst>
          <p14:tracePt t="96" x="12117388" y="1327150"/>
          <p14:tracePt t="96" x="12066588" y="1250950"/>
          <p14:tracePt t="97" x="12017375" y="1189038"/>
          <p14:tracePt t="98" x="11966575" y="1125538"/>
          <p14:tracePt t="99" x="11917363" y="1050925"/>
          <p14:tracePt t="100" x="11866563" y="989013"/>
          <p14:tracePt t="101" x="11815763" y="925513"/>
          <p14:tracePt t="102" x="11766550" y="863600"/>
          <p14:tracePt t="103" x="11715750" y="788988"/>
          <p14:tracePt t="104" x="11653838" y="725488"/>
          <p14:tracePt t="105" x="11603038" y="650875"/>
          <p14:tracePt t="106" x="11541125" y="576263"/>
          <p14:tracePt t="107" x="11503025" y="500063"/>
          <p14:tracePt t="108" x="11441113" y="438150"/>
          <p14:tracePt t="109" x="11390313" y="363538"/>
          <p14:tracePt t="110" x="11353800" y="312738"/>
          <p14:tracePt t="111" x="11290300" y="238125"/>
          <p14:tracePt t="112" x="11241088" y="161925"/>
          <p14:tracePt t="113" x="11177588" y="100013"/>
          <p14:tracePt t="114" x="11128375" y="25400"/>
          <p14:tracePt t="11779" x="6621463" y="74613"/>
          <p14:tracePt t="11781" x="6596063" y="100013"/>
          <p14:tracePt t="11781" x="6559550" y="150813"/>
          <p14:tracePt t="11782" x="6534150" y="187325"/>
          <p14:tracePt t="11783" x="6496050" y="238125"/>
          <p14:tracePt t="11784" x="6472238" y="274638"/>
          <p14:tracePt t="11785" x="6434138" y="312738"/>
          <p14:tracePt t="11786" x="6396038" y="363538"/>
          <p14:tracePt t="11787" x="6359525" y="412750"/>
          <p14:tracePt t="11788" x="6321425" y="450850"/>
          <p14:tracePt t="11789" x="6283325" y="500063"/>
          <p14:tracePt t="11790" x="6246813" y="538163"/>
          <p14:tracePt t="11791" x="6221413" y="576263"/>
          <p14:tracePt t="11792" x="6196013" y="612775"/>
          <p14:tracePt t="11793" x="6157913" y="663575"/>
          <p14:tracePt t="11794" x="6134100" y="700088"/>
          <p14:tracePt t="11795" x="6096000" y="750888"/>
          <p14:tracePt t="11796" x="6057900" y="801688"/>
          <p14:tracePt t="11797" x="6021388" y="838200"/>
          <p14:tracePt t="11798" x="5983288" y="889000"/>
          <p14:tracePt t="11799" x="5945188" y="938213"/>
          <p14:tracePt t="11800" x="5908675" y="976313"/>
          <p14:tracePt t="11801" x="5870575" y="1025525"/>
          <p14:tracePt t="11802" x="5832475" y="1076325"/>
          <p14:tracePt t="11803" x="5795963" y="1125538"/>
          <p14:tracePt t="11804" x="5757863" y="1176338"/>
          <p14:tracePt t="11805" x="5719763" y="1227138"/>
          <p14:tracePt t="11806" x="5683250" y="1289050"/>
          <p14:tracePt t="11807" x="5645150" y="1339850"/>
          <p14:tracePt t="11808" x="5607050" y="1389063"/>
          <p14:tracePt t="11810" x="5545138" y="1476375"/>
          <p14:tracePt t="11811" x="5507038" y="1527175"/>
          <p14:tracePt t="11812" x="5483225" y="1576388"/>
          <p14:tracePt t="11813" x="5445125" y="1627188"/>
          <p14:tracePt t="11814" x="5419725" y="1676400"/>
          <p14:tracePt t="11815" x="5383213" y="1727200"/>
          <p14:tracePt t="11816" x="5357813" y="1776413"/>
          <p14:tracePt t="11817" x="5345113" y="1814513"/>
          <p14:tracePt t="11818" x="5307013" y="1852613"/>
          <p14:tracePt t="11819" x="5281613" y="1901825"/>
          <p14:tracePt t="11820" x="5270500" y="1952625"/>
          <p14:tracePt t="11821" x="5232400" y="2001838"/>
          <p14:tracePt t="11822" x="5219700" y="2039938"/>
          <p14:tracePt t="11823" x="5194300" y="2078038"/>
          <p14:tracePt t="11825" x="5181600" y="2127250"/>
          <p14:tracePt t="11825" x="5157788" y="2165350"/>
          <p14:tracePt t="11826" x="5157788" y="2201863"/>
          <p14:tracePt t="11827" x="5132388" y="2239963"/>
          <p14:tracePt t="11828" x="5119688" y="2290763"/>
          <p14:tracePt t="11829" x="5106988" y="2327275"/>
          <p14:tracePt t="11830" x="5094288" y="2365375"/>
          <p14:tracePt t="11831" x="5081588" y="2414588"/>
          <p14:tracePt t="11832" x="5081588" y="2452688"/>
          <p14:tracePt t="11833" x="5068888" y="2490788"/>
          <p14:tracePt t="11834" x="5057775" y="2527300"/>
          <p14:tracePt t="11835" x="5057775" y="2565400"/>
          <p14:tracePt t="11836" x="5045075" y="2603500"/>
          <p14:tracePt t="11837" x="5045075" y="2640013"/>
          <p14:tracePt t="11838" x="5045075" y="2678113"/>
          <p14:tracePt t="11839" x="5045075" y="2716213"/>
          <p14:tracePt t="11840" x="5045075" y="2752725"/>
          <p14:tracePt t="11841" x="5045075" y="2790825"/>
          <p14:tracePt t="11842" x="5045075" y="2816225"/>
          <p14:tracePt t="11843" x="5045075" y="2852738"/>
          <p14:tracePt t="11844" x="5045075" y="2878138"/>
          <p14:tracePt t="11845" x="5045075" y="2903538"/>
          <p14:tracePt t="11846" x="5045075" y="2941638"/>
          <p14:tracePt t="11847" x="5045075" y="2978150"/>
          <p14:tracePt t="11848" x="5045075" y="3016250"/>
          <p14:tracePt t="11849" x="5045075" y="3041650"/>
          <p14:tracePt t="11850" x="5045075" y="3065463"/>
          <p14:tracePt t="11851" x="5045075" y="3103563"/>
          <p14:tracePt t="11852" x="5045075" y="3128963"/>
          <p14:tracePt t="11853" x="5057775" y="3154363"/>
          <p14:tracePt t="11854" x="5057775" y="3178175"/>
          <p14:tracePt t="11855" x="5081588" y="3203575"/>
          <p14:tracePt t="11856" x="5081588" y="3241675"/>
          <p14:tracePt t="11857" x="5081588" y="3267075"/>
          <p14:tracePt t="11859" x="5094288" y="3278188"/>
          <p14:tracePt t="11859" x="5106988" y="3316288"/>
          <p14:tracePt t="11860" x="5119688" y="3341688"/>
          <p14:tracePt t="11861" x="5119688" y="3354388"/>
          <p14:tracePt t="11862" x="5132388" y="3378200"/>
          <p14:tracePt t="11863" x="5145088" y="3403600"/>
          <p14:tracePt t="11864" x="5157788" y="3429000"/>
          <p14:tracePt t="11865" x="5157788" y="3441700"/>
          <p14:tracePt t="11866" x="5170488" y="3467100"/>
          <p14:tracePt t="11867" x="5194300" y="3490913"/>
          <p14:tracePt t="11868" x="5194300" y="3503613"/>
          <p14:tracePt t="11869" x="5207000" y="3529013"/>
          <p14:tracePt t="11870" x="5219700" y="3541713"/>
          <p14:tracePt t="11871" x="5232400" y="3554413"/>
          <p14:tracePt t="11872" x="5245100" y="3579813"/>
          <p14:tracePt t="11873" x="5257800" y="3590925"/>
          <p14:tracePt t="11874" x="5270500" y="3603625"/>
          <p14:tracePt t="11875" x="5281613" y="3616325"/>
          <p14:tracePt t="11876" x="5294313" y="3641725"/>
          <p14:tracePt t="11877" x="5307013" y="3654425"/>
          <p14:tracePt t="11878" x="5319713" y="3654425"/>
          <p14:tracePt t="11879" x="5345113" y="3667125"/>
          <p14:tracePt t="11880" x="5345113" y="3692525"/>
          <p14:tracePt t="11881" x="5357813" y="3692525"/>
          <p14:tracePt t="11882" x="5383213" y="3703638"/>
          <p14:tracePt t="11883" x="5383213" y="3716338"/>
          <p14:tracePt t="11884" x="5407025" y="3729038"/>
          <p14:tracePt t="11891" x="5495925" y="3779838"/>
          <p14:tracePt t="11893" x="5507038" y="3792538"/>
          <p14:tracePt t="11893" x="5519738" y="3792538"/>
          <p14:tracePt t="11894" x="5532438" y="3803650"/>
          <p14:tracePt t="11895" x="5545138" y="3803650"/>
          <p14:tracePt t="11896" x="5557838" y="3803650"/>
          <p14:tracePt t="11897" x="5570538" y="3803650"/>
          <p14:tracePt t="11899" x="5583238" y="3816350"/>
          <p14:tracePt t="11900" x="5607050" y="3816350"/>
          <p14:tracePt t="11901" x="5607050" y="3829050"/>
          <p14:tracePt t="11902" x="5619750" y="3829050"/>
          <p14:tracePt t="11904" x="5632450" y="3829050"/>
          <p14:tracePt t="11905" x="5645150" y="3829050"/>
          <p14:tracePt t="11906" x="5645150" y="3841750"/>
          <p14:tracePt t="11907" x="5657850" y="3841750"/>
          <p14:tracePt t="11909" x="5670550" y="3841750"/>
          <p14:tracePt t="11911" x="5683250" y="3841750"/>
          <p14:tracePt t="11927" x="5683250" y="3829050"/>
          <p14:tracePt t="11930" x="5683250" y="3816350"/>
          <p14:tracePt t="11933" x="5683250" y="3803650"/>
          <p14:tracePt t="11936" x="5670550" y="3803650"/>
          <p14:tracePt t="11937" x="5657850" y="3792538"/>
          <p14:tracePt t="11939" x="5645150" y="3779838"/>
          <p14:tracePt t="11941" x="5632450" y="3767138"/>
          <p14:tracePt t="11942" x="5619750" y="3767138"/>
          <p14:tracePt t="11943" x="5607050" y="3767138"/>
          <p14:tracePt t="11944" x="5607050" y="3754438"/>
          <p14:tracePt t="11945" x="5583238" y="3754438"/>
          <p14:tracePt t="11946" x="5570538" y="3741738"/>
          <p14:tracePt t="11947" x="5557838" y="3729038"/>
          <p14:tracePt t="11948" x="5545138" y="3729038"/>
          <p14:tracePt t="11949" x="5532438" y="3716338"/>
          <p14:tracePt t="11950" x="5519738" y="3716338"/>
          <p14:tracePt t="11951" x="5495925" y="3703638"/>
          <p14:tracePt t="11952" x="5483225" y="3692525"/>
          <p14:tracePt t="11953" x="5457825" y="3692525"/>
          <p14:tracePt t="11954" x="5432425" y="3692525"/>
          <p14:tracePt t="11955" x="5419725" y="3679825"/>
          <p14:tracePt t="11956" x="5383213" y="3667125"/>
          <p14:tracePt t="11957" x="5370513" y="3654425"/>
          <p14:tracePt t="11958" x="5345113" y="3654425"/>
          <p14:tracePt t="11959" x="5319713" y="3654425"/>
          <p14:tracePt t="11960" x="5294313" y="3641725"/>
          <p14:tracePt t="11961" x="5257800" y="3629025"/>
          <p14:tracePt t="11962" x="5232400" y="3629025"/>
          <p14:tracePt t="11963" x="5194300" y="3616325"/>
          <p14:tracePt t="11964" x="5170488" y="3616325"/>
          <p14:tracePt t="11965" x="5132388" y="3603625"/>
          <p14:tracePt t="11966" x="5106988" y="3590925"/>
          <p14:tracePt t="11967" x="5081588" y="3590925"/>
          <p14:tracePt t="11968" x="5045075" y="3579813"/>
          <p14:tracePt t="11969" x="5006975" y="3579813"/>
          <p14:tracePt t="11970" x="4968875" y="3579813"/>
          <p14:tracePt t="11971" x="4932363" y="3579813"/>
          <p14:tracePt t="11972" x="4894263" y="3567113"/>
          <p14:tracePt t="11974" x="4856163" y="3567113"/>
          <p14:tracePt t="11974" x="4819650" y="3567113"/>
          <p14:tracePt t="11976" x="4781550" y="3554413"/>
          <p14:tracePt t="11976" x="4756150" y="3554413"/>
          <p14:tracePt t="11977" x="4706938" y="3554413"/>
          <p14:tracePt t="11978" x="4668838" y="3554413"/>
          <p14:tracePt t="11979" x="4630738" y="3541713"/>
          <p14:tracePt t="11980" x="4594225" y="3541713"/>
          <p14:tracePt t="11981" x="4556125" y="3541713"/>
          <p14:tracePt t="11982" x="4518025" y="3541713"/>
          <p14:tracePt t="11983" x="4468813" y="3541713"/>
          <p14:tracePt t="11984" x="4430713" y="3541713"/>
          <p14:tracePt t="11985" x="4381500" y="3541713"/>
          <p14:tracePt t="11986" x="4356100" y="3541713"/>
          <p14:tracePt t="11987" x="4305300" y="3541713"/>
          <p14:tracePt t="11988" x="4256088" y="3541713"/>
          <p14:tracePt t="11989" x="4217988" y="3541713"/>
          <p14:tracePt t="11990" x="4181475" y="3541713"/>
          <p14:tracePt t="11991" x="4130675" y="3541713"/>
          <p14:tracePt t="11992" x="4081463" y="3554413"/>
          <p14:tracePt t="11993" x="4030663" y="3554413"/>
          <p14:tracePt t="11994" x="4005263" y="3567113"/>
          <p14:tracePt t="11995" x="3956050" y="3567113"/>
          <p14:tracePt t="11996" x="3917950" y="3579813"/>
          <p14:tracePt t="11997" x="3856038" y="3579813"/>
          <p14:tracePt t="11998" x="3805238" y="3579813"/>
          <p14:tracePt t="11999" x="3767138" y="3590925"/>
          <p14:tracePt t="12000" x="3717925" y="3603625"/>
          <p14:tracePt t="12001" x="3667125" y="3616325"/>
          <p14:tracePt t="12002" x="3617913" y="3616325"/>
          <p14:tracePt t="12003" x="3579813" y="3629025"/>
          <p14:tracePt t="12004" x="3541713" y="3641725"/>
          <p14:tracePt t="12005" x="3479800" y="3654425"/>
          <p14:tracePt t="12006" x="3429000" y="3654425"/>
          <p14:tracePt t="12007" x="3379788" y="3679825"/>
          <p14:tracePt t="12008" x="3328988" y="3692525"/>
          <p14:tracePt t="12009" x="3279775" y="3692525"/>
          <p14:tracePt t="12010" x="3228975" y="3716338"/>
          <p14:tracePt t="12011" x="3167063" y="3729038"/>
          <p14:tracePt t="12012" x="3128963" y="3729038"/>
          <p14:tracePt t="12013" x="3092450" y="3754438"/>
          <p14:tracePt t="12014" x="3028950" y="3767138"/>
          <p14:tracePt t="12015" x="2979738" y="3779838"/>
          <p14:tracePt t="12016" x="2941638" y="3792538"/>
          <p14:tracePt t="12017" x="2879725" y="3803650"/>
          <p14:tracePt t="12018" x="2828925" y="3829050"/>
          <p14:tracePt t="12019" x="2778125" y="3841750"/>
          <p14:tracePt t="12020" x="2754313" y="3841750"/>
          <p14:tracePt t="12021" x="2690813" y="3854450"/>
          <p14:tracePt t="12022" x="2641600" y="3879850"/>
          <p14:tracePt t="12023" x="2603500" y="3892550"/>
          <p14:tracePt t="12024" x="2554288" y="3905250"/>
          <p14:tracePt t="12025" x="2503488" y="3916363"/>
          <p14:tracePt t="12026" x="2465388" y="3929063"/>
          <p14:tracePt t="12027" x="2416175" y="3954463"/>
          <p14:tracePt t="12028" x="2378075" y="3954463"/>
          <p14:tracePt t="12029" x="2339975" y="3979863"/>
          <p14:tracePt t="12030" x="2303463" y="3992563"/>
          <p14:tracePt t="12031" x="2265363" y="4005263"/>
          <p14:tracePt t="12032" x="2228850" y="4017963"/>
          <p14:tracePt t="12033" x="2178050" y="4029075"/>
          <p14:tracePt t="12034" x="2139950" y="4054475"/>
          <p14:tracePt t="12035" x="2103438" y="4067175"/>
          <p14:tracePt t="12036" x="2065338" y="4079875"/>
          <p14:tracePt t="12037" x="2039938" y="4105275"/>
          <p14:tracePt t="12038" x="2003425" y="4105275"/>
          <p14:tracePt t="12039" x="1965325" y="4117975"/>
          <p14:tracePt t="12040" x="1939925" y="4141788"/>
          <p14:tracePt t="12041" x="1903413" y="4154488"/>
          <p14:tracePt t="12042" x="1878013" y="4179888"/>
          <p14:tracePt t="12043" x="1852613" y="4179888"/>
          <p14:tracePt t="12044" x="1814513" y="4205288"/>
          <p14:tracePt t="12045" x="1790700" y="4217988"/>
          <p14:tracePt t="12046" x="1778000" y="4230688"/>
          <p14:tracePt t="12047" x="1752600" y="4254500"/>
          <p14:tracePt t="12048" x="1727200" y="4254500"/>
          <p14:tracePt t="12049" x="1701800" y="4279900"/>
          <p14:tracePt t="12050" x="1689100" y="4292600"/>
          <p14:tracePt t="12051" x="1665288" y="4305300"/>
          <p14:tracePt t="12052" x="1652588" y="4330700"/>
          <p14:tracePt t="12053" x="1627188" y="4330700"/>
          <p14:tracePt t="12054" x="1614488" y="4354513"/>
          <p14:tracePt t="12055" x="1601788" y="4367213"/>
          <p14:tracePt t="12057" x="1589088" y="4367213"/>
          <p14:tracePt t="12057" x="1577975" y="4392613"/>
          <p14:tracePt t="12058" x="1565275" y="4405313"/>
          <p14:tracePt t="12059" x="1552575" y="4405313"/>
          <p14:tracePt t="12060" x="1552575" y="4430713"/>
          <p14:tracePt t="12061" x="1539875" y="4443413"/>
          <p14:tracePt t="12063" x="1527175" y="4467225"/>
          <p14:tracePt t="12064" x="1527175" y="4479925"/>
          <p14:tracePt t="12065" x="1514475" y="4479925"/>
          <p14:tracePt t="12066" x="1514475" y="4492625"/>
          <p14:tracePt t="12067" x="1514475" y="4505325"/>
          <p14:tracePt t="12068" x="1514475" y="4518025"/>
          <p14:tracePt t="12070" x="1514475" y="4530725"/>
          <p14:tracePt t="12071" x="1514475" y="4543425"/>
          <p14:tracePt t="12072" x="1514475" y="4554538"/>
          <p14:tracePt t="12075" x="1514475" y="4579938"/>
          <p14:tracePt t="12077" x="1514475" y="4592638"/>
          <p14:tracePt t="12078" x="1527175" y="4592638"/>
          <p14:tracePt t="12079" x="1539875" y="4605338"/>
          <p14:tracePt t="12081" x="1552575" y="4618038"/>
          <p14:tracePt t="12082" x="1552575" y="4630738"/>
          <p14:tracePt t="12083" x="1565275" y="4630738"/>
          <p14:tracePt t="12084" x="1577975" y="4643438"/>
          <p14:tracePt t="12085" x="1589088" y="4643438"/>
          <p14:tracePt t="12086" x="1589088" y="4656138"/>
          <p14:tracePt t="12087" x="1601788" y="4667250"/>
          <p14:tracePt t="12088" x="1614488" y="4667250"/>
          <p14:tracePt t="12089" x="1627188" y="4667250"/>
          <p14:tracePt t="12090" x="1639888" y="4679950"/>
          <p14:tracePt t="12091" x="1652588" y="4679950"/>
          <p14:tracePt t="12092" x="1665288" y="4692650"/>
          <p14:tracePt t="12093" x="1677988" y="4692650"/>
          <p14:tracePt t="12094" x="1689100" y="4705350"/>
          <p14:tracePt t="12095" x="1701800" y="4705350"/>
          <p14:tracePt t="12096" x="1714500" y="4705350"/>
          <p14:tracePt t="12097" x="1739900" y="4705350"/>
          <p14:tracePt t="12098" x="1752600" y="4718050"/>
          <p14:tracePt t="12099" x="1765300" y="4730750"/>
          <p14:tracePt t="12100" x="1778000" y="4730750"/>
          <p14:tracePt t="12101" x="1790700" y="4730750"/>
          <p14:tracePt t="12102" x="1814513" y="4743450"/>
          <p14:tracePt t="12103" x="1827213" y="4743450"/>
          <p14:tracePt t="12104" x="1852613" y="4743450"/>
          <p14:tracePt t="12105" x="1865313" y="4756150"/>
          <p14:tracePt t="12106" x="1890713" y="4756150"/>
          <p14:tracePt t="12107" x="1903413" y="4756150"/>
          <p14:tracePt t="12108" x="1927225" y="4768850"/>
          <p14:tracePt t="12110" x="1965325" y="4779963"/>
          <p14:tracePt t="12112" x="2003425" y="4779963"/>
          <p14:tracePt t="12113" x="2014538" y="4779963"/>
          <p14:tracePt t="12114" x="2039938" y="4779963"/>
          <p14:tracePt t="12115" x="2052638" y="4779963"/>
          <p14:tracePt t="12116" x="2078038" y="4792663"/>
          <p14:tracePt t="12118" x="2090738" y="4792663"/>
          <p14:tracePt t="12118" x="2116138" y="4792663"/>
          <p14:tracePt t="12119" x="2127250" y="4805363"/>
          <p14:tracePt t="12120" x="2152650" y="4805363"/>
          <p14:tracePt t="12121" x="2178050" y="4805363"/>
          <p14:tracePt t="12122" x="2190750" y="4818063"/>
          <p14:tracePt t="12123" x="2216150" y="4818063"/>
          <p14:tracePt t="12124" x="2228850" y="4818063"/>
          <p14:tracePt t="12125" x="2252663" y="4818063"/>
          <p14:tracePt t="12126" x="2265363" y="4818063"/>
          <p14:tracePt t="12127" x="2290763" y="4818063"/>
          <p14:tracePt t="12128" x="2303463" y="4830763"/>
          <p14:tracePt t="12129" x="2328863" y="4830763"/>
          <p14:tracePt t="12130" x="2352675" y="4830763"/>
          <p14:tracePt t="12131" x="2378075" y="4830763"/>
          <p14:tracePt t="12132" x="2390775" y="4843463"/>
          <p14:tracePt t="12133" x="2416175" y="4843463"/>
          <p14:tracePt t="12134" x="2428875" y="4843463"/>
          <p14:tracePt t="12135" x="2452688" y="4843463"/>
          <p14:tracePt t="12136" x="2465388" y="4843463"/>
          <p14:tracePt t="12137" x="2490788" y="4856163"/>
          <p14:tracePt t="12138" x="2503488" y="4856163"/>
          <p14:tracePt t="12139" x="2528888" y="4856163"/>
          <p14:tracePt t="12140" x="2541588" y="4856163"/>
          <p14:tracePt t="12141" x="2565400" y="4856163"/>
          <p14:tracePt t="12142" x="2578100" y="4856163"/>
          <p14:tracePt t="12143" x="2603500" y="4856163"/>
          <p14:tracePt t="12144" x="2616200" y="4856163"/>
          <p14:tracePt t="12145" x="2641600" y="4856163"/>
          <p14:tracePt t="12146" x="2654300" y="4856163"/>
          <p14:tracePt t="12147" x="2678113" y="4856163"/>
          <p14:tracePt t="12148" x="2690813" y="4856163"/>
          <p14:tracePt t="12149" x="2703513" y="4868863"/>
          <p14:tracePt t="12150" x="2716213" y="4868863"/>
          <p14:tracePt t="12151" x="2741613" y="4868863"/>
          <p14:tracePt t="12152" x="2754313" y="4868863"/>
          <p14:tracePt t="12153" x="2767013" y="4868863"/>
          <p14:tracePt t="12154" x="2790825" y="4868863"/>
          <p14:tracePt t="12156" x="2816225" y="4868863"/>
          <p14:tracePt t="12157" x="2828925" y="4868863"/>
          <p14:tracePt t="12158" x="2841625" y="4868863"/>
          <p14:tracePt t="12159" x="2854325" y="4879975"/>
          <p14:tracePt t="12160" x="2867025" y="4879975"/>
          <p14:tracePt t="12161" x="2879725" y="4879975"/>
          <p14:tracePt t="12162" x="2890838" y="4879975"/>
          <p14:tracePt t="12163" x="2903538" y="4879975"/>
          <p14:tracePt t="12164" x="2916238" y="4879975"/>
          <p14:tracePt t="12165" x="2928938" y="4879975"/>
          <p14:tracePt t="12166" x="2941638" y="4879975"/>
          <p14:tracePt t="12168" x="2954338" y="4879975"/>
          <p14:tracePt t="12169" x="2967038" y="4879975"/>
          <p14:tracePt t="12170" x="2979738" y="4879975"/>
          <p14:tracePt t="12172" x="2992438" y="4879975"/>
          <p14:tracePt t="12174" x="3003550" y="4879975"/>
          <p14:tracePt t="12175" x="3016250" y="4879975"/>
          <p14:tracePt t="12178" x="3028950" y="4879975"/>
          <p14:tracePt t="12180" x="3041650" y="4868863"/>
          <p14:tracePt t="12183" x="3054350" y="4868863"/>
          <p14:tracePt t="12185" x="3054350" y="4856163"/>
          <p14:tracePt t="12194" x="3054350" y="4843463"/>
          <p14:tracePt t="12195" x="3067050" y="4843463"/>
          <p14:tracePt t="12198" x="3067050" y="4830763"/>
          <p14:tracePt t="12203" x="3067050" y="4818063"/>
          <p14:tracePt t="12211" x="3067050" y="4805363"/>
          <p14:tracePt t="12215" x="3067050" y="4792663"/>
          <p14:tracePt t="12219" x="3067050" y="4779963"/>
          <p14:tracePt t="12232" x="3054350" y="4779963"/>
          <p14:tracePt t="12233" x="3054350" y="4768850"/>
          <p14:tracePt t="12262" x="3041650" y="4768850"/>
          <p14:tracePt t="12268" x="3028950" y="4768850"/>
          <p14:tracePt t="12271" x="3016250" y="4768850"/>
          <p14:tracePt t="12273" x="3016250" y="4779963"/>
          <p14:tracePt t="12277" x="3003550" y="4792663"/>
          <p14:tracePt t="12279" x="3003550" y="4805363"/>
          <p14:tracePt t="12280" x="2992438" y="4805363"/>
          <p14:tracePt t="12281" x="2992438" y="4818063"/>
          <p14:tracePt t="12282" x="2979738" y="4818063"/>
          <p14:tracePt t="12283" x="2979738" y="4830763"/>
          <p14:tracePt t="12285" x="2979738" y="4843463"/>
          <p14:tracePt t="12286" x="2967038" y="4856163"/>
          <p14:tracePt t="12289" x="2954338" y="4856163"/>
          <p14:tracePt t="12290" x="2941638" y="4879975"/>
          <p14:tracePt t="12291" x="2941638" y="4892675"/>
          <p14:tracePt t="12293" x="2928938" y="4905375"/>
          <p14:tracePt t="12294" x="2928938" y="4918075"/>
          <p14:tracePt t="12295" x="2916238" y="4930775"/>
          <p14:tracePt t="12297" x="2903538" y="4943475"/>
          <p14:tracePt t="12298" x="2903538" y="4956175"/>
          <p14:tracePt t="12299" x="2903538" y="4968875"/>
          <p14:tracePt t="12300" x="2890838" y="4968875"/>
          <p14:tracePt t="12301" x="2879725" y="4992688"/>
          <p14:tracePt t="12302" x="2879725" y="5005388"/>
          <p14:tracePt t="12303" x="2867025" y="5005388"/>
          <p14:tracePt t="12304" x="2867025" y="5018088"/>
          <p14:tracePt t="12305" x="2867025" y="5030788"/>
          <p14:tracePt t="12306" x="2867025" y="5043488"/>
          <p14:tracePt t="12307" x="2854325" y="5056188"/>
          <p14:tracePt t="12308" x="2854325" y="5068888"/>
          <p14:tracePt t="12309" x="2841625" y="5081588"/>
          <p14:tracePt t="12311" x="2828925" y="5092700"/>
          <p14:tracePt t="12312" x="2828925" y="5105400"/>
          <p14:tracePt t="12313" x="2828925" y="5118100"/>
          <p14:tracePt t="12314" x="2816225" y="5118100"/>
          <p14:tracePt t="12315" x="2816225" y="5143500"/>
          <p14:tracePt t="12316" x="2816225" y="5156200"/>
          <p14:tracePt t="12317" x="2803525" y="5156200"/>
          <p14:tracePt t="12318" x="2803525" y="5168900"/>
          <p14:tracePt t="12319" x="2790825" y="5194300"/>
          <p14:tracePt t="12322" x="2790825" y="5205413"/>
          <p14:tracePt t="12323" x="2790825" y="5230813"/>
          <p14:tracePt t="12324" x="2778125" y="5230813"/>
          <p14:tracePt t="12325" x="2778125" y="5243513"/>
          <p14:tracePt t="12326" x="2778125" y="5256213"/>
          <p14:tracePt t="12327" x="2767013" y="5268913"/>
          <p14:tracePt t="12328" x="2767013" y="5281613"/>
          <p14:tracePt t="12329" x="2767013" y="5294313"/>
          <p14:tracePt t="12330" x="2754313" y="5305425"/>
          <p14:tracePt t="12332" x="2754313" y="5330825"/>
          <p14:tracePt t="12333" x="2754313" y="5343525"/>
          <p14:tracePt t="12335" x="2754313" y="5356225"/>
          <p14:tracePt t="12336" x="2741613" y="5381625"/>
          <p14:tracePt t="12338" x="2741613" y="5394325"/>
          <p14:tracePt t="12339" x="2741613" y="5407025"/>
          <p14:tracePt t="12340" x="2728913" y="5418138"/>
          <p14:tracePt t="12341" x="2728913" y="5430838"/>
          <p14:tracePt t="12342" x="2728913" y="5443538"/>
          <p14:tracePt t="12343" x="2728913" y="5456238"/>
          <p14:tracePt t="12344" x="2728913" y="5468938"/>
          <p14:tracePt t="12345" x="2716213" y="5481638"/>
          <p14:tracePt t="12346" x="2716213" y="5494338"/>
          <p14:tracePt t="12348" x="2716213" y="5518150"/>
          <p14:tracePt t="12349" x="2716213" y="5530850"/>
          <p14:tracePt t="12351" x="2716213" y="5556250"/>
          <p14:tracePt t="12352" x="2716213" y="5568950"/>
          <p14:tracePt t="12353" x="2716213" y="5581650"/>
          <p14:tracePt t="12354" x="2716213" y="5594350"/>
          <p14:tracePt t="12356" x="2716213" y="5607050"/>
          <p14:tracePt t="12357" x="2716213" y="5630863"/>
          <p14:tracePt t="12358" x="2716213" y="5643563"/>
          <p14:tracePt t="12359" x="2716213" y="5656263"/>
          <p14:tracePt t="12360" x="2716213" y="5668963"/>
          <p14:tracePt t="12361" x="2716213" y="5681663"/>
          <p14:tracePt t="12362" x="2716213" y="5694363"/>
          <p14:tracePt t="12363" x="2716213" y="5719763"/>
          <p14:tracePt t="12366" x="2716213" y="5732463"/>
          <p14:tracePt t="12369" x="2716213" y="5768975"/>
          <p14:tracePt t="12371" x="2728913" y="5794375"/>
          <p14:tracePt t="12377" x="2754313" y="5868988"/>
          <p14:tracePt t="12380" x="2754313" y="5894388"/>
          <p14:tracePt t="12381" x="2767013" y="5907088"/>
          <p14:tracePt t="12382" x="2767013" y="5919788"/>
          <p14:tracePt t="12383" x="2778125" y="5932488"/>
          <p14:tracePt t="12384" x="2790825" y="5945188"/>
          <p14:tracePt t="12385" x="2790825" y="5956300"/>
          <p14:tracePt t="12387" x="2790825" y="5969000"/>
          <p14:tracePt t="12387" x="2803525" y="5981700"/>
          <p14:tracePt t="12389" x="2816225" y="5994400"/>
          <p14:tracePt t="12392" x="2841625" y="6019800"/>
          <p14:tracePt t="12393" x="2841625" y="6032500"/>
          <p14:tracePt t="12394" x="2854325" y="6045200"/>
          <p14:tracePt t="12395" x="2867025" y="6056313"/>
          <p14:tracePt t="12398" x="2879725" y="6069013"/>
          <p14:tracePt t="12399" x="2890838" y="6081713"/>
          <p14:tracePt t="12401" x="2903538" y="6094413"/>
          <p14:tracePt t="12403" x="2916238" y="6094413"/>
          <p14:tracePt t="12404" x="2916238" y="6107113"/>
          <p14:tracePt t="12406" x="2941638" y="6119813"/>
          <p14:tracePt t="12407" x="2941638" y="6132513"/>
          <p14:tracePt t="12409" x="2954338" y="6132513"/>
          <p14:tracePt t="12410" x="2967038" y="6132513"/>
          <p14:tracePt t="12411" x="2967038" y="6145213"/>
          <p14:tracePt t="12412" x="2979738" y="6145213"/>
          <p14:tracePt t="12413" x="2979738" y="6157913"/>
          <p14:tracePt t="12414" x="2992438" y="6157913"/>
          <p14:tracePt t="12416" x="3003550" y="6169025"/>
          <p14:tracePt t="12417" x="3016250" y="6169025"/>
          <p14:tracePt t="12420" x="3028950" y="6169025"/>
          <p14:tracePt t="12422" x="3041650" y="6181725"/>
          <p14:tracePt t="12423" x="3054350" y="6181725"/>
          <p14:tracePt t="12425" x="3054350" y="6194425"/>
          <p14:tracePt t="12426" x="3067050" y="6194425"/>
          <p14:tracePt t="12427" x="3079750" y="6194425"/>
          <p14:tracePt t="12429" x="3092450" y="6207125"/>
          <p14:tracePt t="12432" x="3103563" y="6207125"/>
          <p14:tracePt t="12434" x="3116263" y="6207125"/>
          <p14:tracePt t="12435" x="3128963" y="6207125"/>
          <p14:tracePt t="12439" x="3141663" y="6207125"/>
          <p14:tracePt t="12440" x="3141663" y="6219825"/>
          <p14:tracePt t="12442" x="3154363" y="6219825"/>
          <p14:tracePt t="12444" x="3167063" y="6219825"/>
          <p14:tracePt t="12447" x="3179763" y="6219825"/>
          <p14:tracePt t="12449" x="3179763" y="6232525"/>
          <p14:tracePt t="12450" x="3192463" y="6232525"/>
          <p14:tracePt t="12454" x="3205163" y="6232525"/>
          <p14:tracePt t="12461" x="3216275" y="6232525"/>
          <p14:tracePt t="12466" x="3228975" y="6232525"/>
          <p14:tracePt t="12471" x="3228975" y="6245225"/>
          <p14:tracePt t="12579" x="3228975" y="6257925"/>
          <p14:tracePt t="12588" x="3228975" y="6269038"/>
          <p14:tracePt t="12594" x="3228975" y="6281738"/>
          <p14:tracePt t="12608" x="3228975" y="6294438"/>
          <p14:tracePt t="12615" x="3228975" y="6307138"/>
          <p14:tracePt t="12618" x="3228975" y="6319838"/>
          <p14:tracePt t="12630" x="3228975" y="6332538"/>
          <p14:tracePt t="12635" x="3228975" y="6345238"/>
          <p14:tracePt t="12638" x="3228975" y="6357938"/>
          <p14:tracePt t="12644" x="3241675" y="6357938"/>
          <p14:tracePt t="12647" x="3241675" y="6370638"/>
          <p14:tracePt t="12651" x="3241675" y="6381750"/>
          <p14:tracePt t="12654" x="3241675" y="6394450"/>
          <p14:tracePt t="12656" x="3254375" y="6394450"/>
          <p14:tracePt t="12661" x="3267075" y="6407150"/>
          <p14:tracePt t="12665" x="3279775" y="6407150"/>
          <p14:tracePt t="12666" x="3279775" y="6419850"/>
          <p14:tracePt t="12670" x="3279775" y="6432550"/>
          <p14:tracePt t="12671" x="3292475" y="6432550"/>
          <p14:tracePt t="12674" x="3292475" y="6445250"/>
          <p14:tracePt t="12675" x="3305175" y="6445250"/>
          <p14:tracePt t="12677" x="3305175" y="6457950"/>
          <p14:tracePt t="12678" x="3317875" y="6457950"/>
          <p14:tracePt t="12680" x="3317875" y="6470650"/>
          <p14:tracePt t="12684" x="3328988" y="6470650"/>
          <p14:tracePt t="12687" x="3341688" y="6483350"/>
          <p14:tracePt t="12688" x="3354388" y="6483350"/>
          <p14:tracePt t="12689" x="3354388" y="6494463"/>
          <p14:tracePt t="12692" x="3354388" y="6507163"/>
          <p14:tracePt t="12693" x="3367088" y="6507163"/>
          <p14:tracePt t="12695" x="3379788" y="6507163"/>
          <p14:tracePt t="12697" x="3392488" y="6507163"/>
          <p14:tracePt t="12699" x="3392488" y="6519863"/>
          <p14:tracePt t="12701" x="3405188" y="6519863"/>
          <p14:tracePt t="12702" x="3405188" y="6532563"/>
          <p14:tracePt t="12703" x="3417888" y="6532563"/>
          <p14:tracePt t="12705" x="3429000" y="6545263"/>
          <p14:tracePt t="12708" x="3441700" y="6545263"/>
          <p14:tracePt t="12709" x="3454400" y="6545263"/>
          <p14:tracePt t="12711" x="3467100" y="6557963"/>
          <p14:tracePt t="12714" x="3479800" y="6557963"/>
          <p14:tracePt t="12715" x="3492500" y="6570663"/>
          <p14:tracePt t="12717" x="3505200" y="6570663"/>
          <p14:tracePt t="12718" x="3505200" y="6583363"/>
          <p14:tracePt t="12719" x="3517900" y="6583363"/>
          <p14:tracePt t="12720" x="3530600" y="6583363"/>
          <p14:tracePt t="12722" x="3541713" y="6583363"/>
          <p14:tracePt t="12724" x="3554413" y="6594475"/>
          <p14:tracePt t="12725" x="3567113" y="6594475"/>
          <p14:tracePt t="12726" x="3579813" y="6594475"/>
          <p14:tracePt t="12728" x="3592513" y="6594475"/>
          <p14:tracePt t="12729" x="3592513" y="6607175"/>
          <p14:tracePt t="12730" x="3605213" y="6607175"/>
          <p14:tracePt t="12731" x="3617913" y="6607175"/>
          <p14:tracePt t="12732" x="3617913" y="6619875"/>
          <p14:tracePt t="12733" x="3630613" y="6619875"/>
          <p14:tracePt t="12734" x="3643313" y="6619875"/>
          <p14:tracePt t="12735" x="3654425" y="6619875"/>
          <p14:tracePt t="12736" x="3667125" y="6619875"/>
          <p14:tracePt t="12738" x="3679825" y="6619875"/>
          <p14:tracePt t="12739" x="3692525" y="6632575"/>
          <p14:tracePt t="12740" x="3705225" y="6632575"/>
          <p14:tracePt t="12741" x="3717925" y="6632575"/>
          <p14:tracePt t="12742" x="3730625" y="6632575"/>
          <p14:tracePt t="12743" x="3730625" y="6645275"/>
          <p14:tracePt t="12744" x="3743325" y="6645275"/>
          <p14:tracePt t="12745" x="3767138" y="6645275"/>
          <p14:tracePt t="12747" x="3779838" y="6657975"/>
          <p14:tracePt t="12748" x="3792538" y="6657975"/>
          <p14:tracePt t="12749" x="3805238" y="6657975"/>
          <p14:tracePt t="12751" x="3830638" y="6657975"/>
          <p14:tracePt t="12752" x="3843338" y="6657975"/>
          <p14:tracePt t="12754" x="3856038" y="6670675"/>
          <p14:tracePt t="12755" x="3867150" y="6670675"/>
          <p14:tracePt t="12756" x="3879850" y="6670675"/>
          <p14:tracePt t="12757" x="3892550" y="6670675"/>
          <p14:tracePt t="12758" x="3905250" y="6670675"/>
          <p14:tracePt t="12759" x="3917950" y="6683375"/>
          <p14:tracePt t="12760" x="3930650" y="6683375"/>
          <p14:tracePt t="12761" x="3956050" y="6683375"/>
          <p14:tracePt t="12763" x="3968750" y="6696075"/>
          <p14:tracePt t="12764" x="3992563" y="6696075"/>
          <p14:tracePt t="12766" x="4005263" y="6696075"/>
          <p14:tracePt t="12767" x="4030663" y="6696075"/>
          <p14:tracePt t="12769" x="4056063" y="6696075"/>
          <p14:tracePt t="12770" x="4068763" y="6696075"/>
          <p14:tracePt t="12771" x="4081463" y="6696075"/>
          <p14:tracePt t="12772" x="4092575" y="6696075"/>
          <p14:tracePt t="12773" x="4105275" y="6696075"/>
          <p14:tracePt t="12774" x="4117975" y="6696075"/>
          <p14:tracePt t="12775" x="4130675" y="6707188"/>
          <p14:tracePt t="12776" x="4143375" y="6707188"/>
          <p14:tracePt t="12777" x="4168775" y="6707188"/>
          <p14:tracePt t="12778" x="4181475" y="6707188"/>
          <p14:tracePt t="12779" x="4192588" y="6707188"/>
          <p14:tracePt t="12780" x="4205288" y="6707188"/>
          <p14:tracePt t="12781" x="4217988" y="6719888"/>
          <p14:tracePt t="12782" x="4230688" y="6719888"/>
          <p14:tracePt t="12783" x="4256088" y="6719888"/>
          <p14:tracePt t="12786" x="4281488" y="6719888"/>
          <p14:tracePt t="12787" x="4294188" y="6719888"/>
          <p14:tracePt t="12787" x="4305300" y="6719888"/>
          <p14:tracePt t="12788" x="4318000" y="6719888"/>
          <p14:tracePt t="12789" x="4330700" y="6719888"/>
          <p14:tracePt t="12790" x="4343400" y="6719888"/>
          <p14:tracePt t="12791" x="4368800" y="6719888"/>
          <p14:tracePt t="12792" x="4368800" y="6732588"/>
          <p14:tracePt t="12793" x="4394200" y="6732588"/>
          <p14:tracePt t="12794" x="4406900" y="6732588"/>
          <p14:tracePt t="12795" x="4418013" y="6732588"/>
          <p14:tracePt t="12796" x="4430713" y="6732588"/>
          <p14:tracePt t="12797" x="4443413" y="6732588"/>
          <p14:tracePt t="12798" x="4456113" y="6732588"/>
          <p14:tracePt t="12799" x="4481513" y="6732588"/>
          <p14:tracePt t="12801" x="4506913" y="6732588"/>
          <p14:tracePt t="12803" x="4518025" y="6732588"/>
          <p14:tracePt t="12803" x="4530725" y="6732588"/>
          <p14:tracePt t="12804" x="4556125" y="6732588"/>
          <p14:tracePt t="12806" x="4581525" y="6732588"/>
          <p14:tracePt t="12807" x="4594225" y="6732588"/>
          <p14:tracePt t="12809" x="4619625" y="6732588"/>
          <p14:tracePt t="12810" x="4630738" y="6732588"/>
          <p14:tracePt t="12811" x="4643438" y="6732588"/>
          <p14:tracePt t="12812" x="4656138" y="6732588"/>
          <p14:tracePt t="12813" x="4668838" y="6732588"/>
          <p14:tracePt t="12814" x="4681538" y="6732588"/>
          <p14:tracePt t="12815" x="4694238" y="6732588"/>
          <p14:tracePt t="12816" x="4706938" y="6732588"/>
          <p14:tracePt t="12818" x="4732338" y="6732588"/>
          <p14:tracePt t="12819" x="4743450" y="6732588"/>
          <p14:tracePt t="12821" x="4768850" y="6732588"/>
          <p14:tracePt t="12822" x="4781550" y="6732588"/>
          <p14:tracePt t="12823" x="4781550" y="6719888"/>
          <p14:tracePt t="12824" x="4794250" y="6719888"/>
          <p14:tracePt t="12825" x="4806950" y="6719888"/>
          <p14:tracePt t="12826" x="4819650" y="6719888"/>
          <p14:tracePt t="12829" x="4832350" y="6707188"/>
          <p14:tracePt t="12830" x="4843463" y="6707188"/>
          <p14:tracePt t="12831" x="4856163" y="6707188"/>
          <p14:tracePt t="12835" x="4868863" y="6696075"/>
          <p14:tracePt t="12837" x="4881563" y="6696075"/>
          <p14:tracePt t="12840" x="4894263" y="6696075"/>
          <p14:tracePt t="12852" x="4894263" y="6683375"/>
          <p14:tracePt t="12866" x="4894263" y="6670675"/>
          <p14:tracePt t="12869" x="4881563" y="6670675"/>
          <p14:tracePt t="12873" x="4868863" y="6670675"/>
          <p14:tracePt t="12875" x="4868863" y="6657975"/>
          <p14:tracePt t="12876" x="4856163" y="6657975"/>
          <p14:tracePt t="12882" x="4843463" y="6657975"/>
          <p14:tracePt t="12886" x="4832350" y="6657975"/>
          <p14:tracePt t="12888" x="4819650" y="6657975"/>
          <p14:tracePt t="12893" x="4806950" y="6657975"/>
          <p14:tracePt t="12895" x="4794250" y="6645275"/>
          <p14:tracePt t="12898" x="4781550" y="6645275"/>
          <p14:tracePt t="12904" x="4768850" y="6645275"/>
          <p14:tracePt t="12906" x="4768850" y="6632575"/>
          <p14:tracePt t="12908" x="4756150" y="6632575"/>
          <p14:tracePt t="12913" x="4743450" y="6632575"/>
          <p14:tracePt t="12927" x="4743450" y="6619875"/>
          <p14:tracePt t="12944" x="4743450" y="6607175"/>
          <p14:tracePt t="12945" x="4756150" y="6607175"/>
          <p14:tracePt t="12948" x="4768850" y="6594475"/>
          <p14:tracePt t="12950" x="4781550" y="6583363"/>
          <p14:tracePt t="12954" x="4794250" y="6583363"/>
          <p14:tracePt t="12955" x="4806950" y="6583363"/>
          <p14:tracePt t="12956" x="4819650" y="6583363"/>
          <p14:tracePt t="12957" x="4819650" y="6570663"/>
          <p14:tracePt t="12959" x="4832350" y="6557963"/>
          <p14:tracePt t="12960" x="4843463" y="6557963"/>
          <p14:tracePt t="12961" x="4856163" y="6557963"/>
          <p14:tracePt t="12962" x="4856163" y="6545263"/>
          <p14:tracePt t="12963" x="4881563" y="6545263"/>
          <p14:tracePt t="12964" x="4894263" y="6545263"/>
          <p14:tracePt t="12966" x="4906963" y="6532563"/>
          <p14:tracePt t="12967" x="4919663" y="6532563"/>
          <p14:tracePt t="12968" x="4932363" y="6519863"/>
          <p14:tracePt t="12970" x="4945063" y="6519863"/>
          <p14:tracePt t="12970" x="4956175" y="6507163"/>
          <p14:tracePt t="12971" x="4968875" y="6507163"/>
          <p14:tracePt t="12972" x="4994275" y="6507163"/>
          <p14:tracePt t="12973" x="5006975" y="6494463"/>
          <p14:tracePt t="12974" x="5019675" y="6483350"/>
          <p14:tracePt t="12975" x="5045075" y="6470650"/>
          <p14:tracePt t="12977" x="5068888" y="6470650"/>
          <p14:tracePt t="12978" x="5081588" y="6457950"/>
          <p14:tracePt t="12979" x="5094288" y="6457950"/>
          <p14:tracePt t="12980" x="5119688" y="6445250"/>
          <p14:tracePt t="12981" x="5132388" y="6432550"/>
          <p14:tracePt t="12982" x="5157788" y="6432550"/>
          <p14:tracePt t="12983" x="5170488" y="6419850"/>
          <p14:tracePt t="12984" x="5194300" y="6407150"/>
          <p14:tracePt t="12986" x="5219700" y="6394450"/>
          <p14:tracePt t="12987" x="5245100" y="6381750"/>
          <p14:tracePt t="12988" x="5270500" y="6370638"/>
          <p14:tracePt t="12989" x="5281613" y="6357938"/>
          <p14:tracePt t="12990" x="5307013" y="6357938"/>
          <p14:tracePt t="12991" x="5319713" y="6332538"/>
          <p14:tracePt t="12992" x="5345113" y="6319838"/>
          <p14:tracePt t="12993" x="5357813" y="6319838"/>
          <p14:tracePt t="12994" x="5383213" y="6307138"/>
          <p14:tracePt t="12995" x="5394325" y="6294438"/>
          <p14:tracePt t="12996" x="5419725" y="6281738"/>
          <p14:tracePt t="12997" x="5432425" y="6269038"/>
          <p14:tracePt t="12998" x="5457825" y="6245225"/>
          <p14:tracePt t="12999" x="5483225" y="6245225"/>
          <p14:tracePt t="13000" x="5495925" y="6219825"/>
          <p14:tracePt t="13001" x="5507038" y="6207125"/>
          <p14:tracePt t="13003" x="5532438" y="6207125"/>
          <p14:tracePt t="13004" x="5545138" y="6181725"/>
          <p14:tracePt t="13004" x="5570538" y="6169025"/>
          <p14:tracePt t="13005" x="5583238" y="6157913"/>
          <p14:tracePt t="13006" x="5607050" y="6132513"/>
          <p14:tracePt t="13007" x="5619750" y="6132513"/>
          <p14:tracePt t="13008" x="5645150" y="6107113"/>
          <p14:tracePt t="13009" x="5657850" y="6094413"/>
          <p14:tracePt t="13010" x="5683250" y="6081713"/>
          <p14:tracePt t="13011" x="5695950" y="6056313"/>
          <p14:tracePt t="13012" x="5719763" y="6045200"/>
          <p14:tracePt t="13013" x="5732463" y="6032500"/>
          <p14:tracePt t="13014" x="5757863" y="6019800"/>
          <p14:tracePt t="13015" x="5770563" y="5994400"/>
          <p14:tracePt t="13016" x="5783263" y="5981700"/>
          <p14:tracePt t="13017" x="5795963" y="5969000"/>
          <p14:tracePt t="13018" x="5821363" y="5945188"/>
          <p14:tracePt t="13019" x="5832475" y="5919788"/>
          <p14:tracePt t="13020" x="5845175" y="5907088"/>
          <p14:tracePt t="13021" x="5870575" y="5894388"/>
          <p14:tracePt t="13022" x="5883275" y="5868988"/>
          <p14:tracePt t="13023" x="5895975" y="5856288"/>
          <p14:tracePt t="13024" x="5908675" y="5832475"/>
          <p14:tracePt t="13025" x="5921375" y="5819775"/>
          <p14:tracePt t="13026" x="5945188" y="5794375"/>
          <p14:tracePt t="13027" x="5957888" y="5781675"/>
          <p14:tracePt t="13028" x="5970588" y="5756275"/>
          <p14:tracePt t="13029" x="5983288" y="5743575"/>
          <p14:tracePt t="13030" x="5995988" y="5732463"/>
          <p14:tracePt t="13031" x="6008688" y="5707063"/>
          <p14:tracePt t="13032" x="6021388" y="5681663"/>
          <p14:tracePt t="13033" x="6034088" y="5668963"/>
          <p14:tracePt t="13034" x="6045200" y="5643563"/>
          <p14:tracePt t="13036" x="6057900" y="5630863"/>
          <p14:tracePt t="13036" x="6070600" y="5607050"/>
          <p14:tracePt t="13037" x="6083300" y="5594350"/>
          <p14:tracePt t="13038" x="6096000" y="5568950"/>
          <p14:tracePt t="13039" x="6096000" y="5556250"/>
          <p14:tracePt t="13040" x="6108700" y="5530850"/>
          <p14:tracePt t="13041" x="6121400" y="5518150"/>
          <p14:tracePt t="13042" x="6134100" y="5494338"/>
          <p14:tracePt t="13043" x="6134100" y="5481638"/>
          <p14:tracePt t="13044" x="6134100" y="5456238"/>
          <p14:tracePt t="13045" x="6146800" y="5443538"/>
          <p14:tracePt t="13046" x="6157913" y="5430838"/>
          <p14:tracePt t="13047" x="6157913" y="5418138"/>
          <p14:tracePt t="13048" x="6170613" y="5394325"/>
          <p14:tracePt t="13049" x="6170613" y="5381625"/>
          <p14:tracePt t="13051" x="6170613" y="5356225"/>
          <p14:tracePt t="13051" x="6170613" y="5343525"/>
          <p14:tracePt t="13053" x="6183313" y="5305425"/>
          <p14:tracePt t="13054" x="6183313" y="5294313"/>
          <p14:tracePt t="13055" x="6183313" y="5281613"/>
          <p14:tracePt t="13056" x="6183313" y="5268913"/>
          <p14:tracePt t="13057" x="6183313" y="5243513"/>
          <p14:tracePt t="13058" x="6183313" y="5230813"/>
          <p14:tracePt t="13059" x="6183313" y="5218113"/>
          <p14:tracePt t="13060" x="6183313" y="5194300"/>
          <p14:tracePt t="13062" x="6183313" y="5168900"/>
          <p14:tracePt t="13063" x="6183313" y="5156200"/>
          <p14:tracePt t="13065" x="6170613" y="5130800"/>
          <p14:tracePt t="13066" x="6170613" y="5118100"/>
          <p14:tracePt t="13069" x="6157913" y="5092700"/>
          <p14:tracePt t="13069" x="6146800" y="5081588"/>
          <p14:tracePt t="13070" x="6134100" y="5081588"/>
          <p14:tracePt t="13071" x="6134100" y="5068888"/>
          <p14:tracePt t="13072" x="6121400" y="5056188"/>
          <p14:tracePt t="13073" x="6121400" y="5043488"/>
          <p14:tracePt t="13074" x="6096000" y="5043488"/>
          <p14:tracePt t="13076" x="6083300" y="5030788"/>
          <p14:tracePt t="13077" x="6057900" y="5018088"/>
          <p14:tracePt t="13078" x="6057900" y="5005388"/>
          <p14:tracePt t="13079" x="6034088" y="5005388"/>
          <p14:tracePt t="13080" x="6021388" y="4992688"/>
          <p14:tracePt t="13081" x="6008688" y="4992688"/>
          <p14:tracePt t="13082" x="5995988" y="4981575"/>
          <p14:tracePt t="13084" x="5983288" y="4968875"/>
          <p14:tracePt t="13084" x="5970588" y="4968875"/>
          <p14:tracePt t="13085" x="5945188" y="4968875"/>
          <p14:tracePt t="13086" x="5932488" y="4956175"/>
          <p14:tracePt t="13087" x="5908675" y="4956175"/>
          <p14:tracePt t="13088" x="5895975" y="4943475"/>
          <p14:tracePt t="13089" x="5883275" y="4943475"/>
          <p14:tracePt t="13090" x="5870575" y="4930775"/>
          <p14:tracePt t="13091" x="5845175" y="4930775"/>
          <p14:tracePt t="13092" x="5832475" y="4930775"/>
          <p14:tracePt t="13093" x="5821363" y="4930775"/>
          <p14:tracePt t="13094" x="5795963" y="4930775"/>
          <p14:tracePt t="13095" x="5783263" y="4930775"/>
          <p14:tracePt t="13096" x="5757863" y="4918075"/>
          <p14:tracePt t="13097" x="5745163" y="4918075"/>
          <p14:tracePt t="13098" x="5719763" y="4918075"/>
          <p14:tracePt t="13099" x="5708650" y="4918075"/>
          <p14:tracePt t="13100" x="5683250" y="4918075"/>
          <p14:tracePt t="13102" x="5657850" y="4918075"/>
          <p14:tracePt t="13103" x="5645150" y="4918075"/>
          <p14:tracePt t="13104" x="5619750" y="4918075"/>
          <p14:tracePt t="13105" x="5607050" y="4918075"/>
          <p14:tracePt t="13106" x="5595938" y="4918075"/>
          <p14:tracePt t="13107" x="5570538" y="4918075"/>
          <p14:tracePt t="13109" x="5545138" y="4918075"/>
          <p14:tracePt t="13110" x="5532438" y="4918075"/>
          <p14:tracePt t="13111" x="5519738" y="4918075"/>
          <p14:tracePt t="13112" x="5495925" y="4918075"/>
          <p14:tracePt t="13114" x="5483225" y="4930775"/>
          <p14:tracePt t="13115" x="5457825" y="4930775"/>
          <p14:tracePt t="13118" x="5432425" y="4943475"/>
          <p14:tracePt t="13119" x="5419725" y="4956175"/>
          <p14:tracePt t="13120" x="5407025" y="4968875"/>
          <p14:tracePt t="13121" x="5394325" y="4968875"/>
          <p14:tracePt t="13122" x="5383213" y="4981575"/>
          <p14:tracePt t="13123" x="5383213" y="4992688"/>
          <p14:tracePt t="13124" x="5370513" y="4992688"/>
          <p14:tracePt t="13125" x="5357813" y="5005388"/>
          <p14:tracePt t="13126" x="5345113" y="5005388"/>
          <p14:tracePt t="13127" x="5345113" y="5018088"/>
          <p14:tracePt t="13128" x="5345113" y="5030788"/>
          <p14:tracePt t="13129" x="5332413" y="5043488"/>
          <p14:tracePt t="13131" x="5332413" y="5056188"/>
          <p14:tracePt t="13132" x="5319713" y="5068888"/>
          <p14:tracePt t="13133" x="5307013" y="5081588"/>
          <p14:tracePt t="13134" x="5307013" y="5092700"/>
          <p14:tracePt t="13135" x="5307013" y="5105400"/>
          <p14:tracePt t="13136" x="5307013" y="5118100"/>
          <p14:tracePt t="13138" x="5307013" y="5130800"/>
          <p14:tracePt t="13139" x="5307013" y="5156200"/>
          <p14:tracePt t="13141" x="5307013" y="5168900"/>
          <p14:tracePt t="13142" x="5307013" y="5181600"/>
          <p14:tracePt t="13143" x="5307013" y="5194300"/>
          <p14:tracePt t="13145" x="5307013" y="5218113"/>
          <p14:tracePt t="13146" x="5307013" y="5230813"/>
          <p14:tracePt t="13148" x="5307013" y="5243513"/>
          <p14:tracePt t="13149" x="5307013" y="5268913"/>
          <p14:tracePt t="13151" x="5307013" y="5281613"/>
          <p14:tracePt t="13152" x="5307013" y="5294313"/>
          <p14:tracePt t="13153" x="5307013" y="5305425"/>
          <p14:tracePt t="13154" x="5319713" y="5305425"/>
          <p14:tracePt t="13155" x="5319713" y="5318125"/>
          <p14:tracePt t="13156" x="5332413" y="5343525"/>
          <p14:tracePt t="13157" x="5345113" y="5343525"/>
          <p14:tracePt t="13158" x="5345113" y="5356225"/>
          <p14:tracePt t="13159" x="5357813" y="5368925"/>
          <p14:tracePt t="13160" x="5370513" y="5381625"/>
          <p14:tracePt t="13161" x="5383213" y="5381625"/>
          <p14:tracePt t="13162" x="5383213" y="5394325"/>
          <p14:tracePt t="13163" x="5394325" y="5407025"/>
          <p14:tracePt t="13164" x="5419725" y="5418138"/>
          <p14:tracePt t="13167" x="5457825" y="5443538"/>
          <p14:tracePt t="13168" x="5457825" y="5456238"/>
          <p14:tracePt t="13169" x="5470525" y="5456238"/>
          <p14:tracePt t="13170" x="5495925" y="5456238"/>
          <p14:tracePt t="13171" x="5507038" y="5468938"/>
          <p14:tracePt t="13172" x="5519738" y="5481638"/>
          <p14:tracePt t="13173" x="5532438" y="5494338"/>
          <p14:tracePt t="13174" x="5557838" y="5494338"/>
          <p14:tracePt t="13175" x="5570538" y="5507038"/>
          <p14:tracePt t="13176" x="5583238" y="5518150"/>
          <p14:tracePt t="13177" x="5607050" y="5518150"/>
          <p14:tracePt t="13178" x="5619750" y="5530850"/>
          <p14:tracePt t="13179" x="5645150" y="5530850"/>
          <p14:tracePt t="13180" x="5657850" y="5530850"/>
          <p14:tracePt t="13181" x="5683250" y="5543550"/>
          <p14:tracePt t="13182" x="5695950" y="5556250"/>
          <p14:tracePt t="13183" x="5719763" y="5556250"/>
          <p14:tracePt t="13185" x="5757863" y="5568950"/>
          <p14:tracePt t="13186" x="5783263" y="5568950"/>
          <p14:tracePt t="13187" x="5795963" y="5568950"/>
          <p14:tracePt t="13188" x="5821363" y="5581650"/>
          <p14:tracePt t="13189" x="5845175" y="5581650"/>
          <p14:tracePt t="13190" x="5870575" y="5594350"/>
          <p14:tracePt t="13191" x="5883275" y="5594350"/>
          <p14:tracePt t="13192" x="5908675" y="5594350"/>
          <p14:tracePt t="13193" x="5932488" y="5594350"/>
          <p14:tracePt t="13194" x="5945188" y="5594350"/>
          <p14:tracePt t="13195" x="5983288" y="5607050"/>
          <p14:tracePt t="13196" x="5995988" y="5607050"/>
          <p14:tracePt t="13197" x="6021388" y="5607050"/>
          <p14:tracePt t="13198" x="6045200" y="5607050"/>
          <p14:tracePt t="13199" x="6070600" y="5607050"/>
          <p14:tracePt t="13200" x="6096000" y="5607050"/>
          <p14:tracePt t="13201" x="6121400" y="5607050"/>
          <p14:tracePt t="13202" x="6134100" y="5607050"/>
          <p14:tracePt t="13203" x="6170613" y="5607050"/>
          <p14:tracePt t="13204" x="6183313" y="5607050"/>
          <p14:tracePt t="13205" x="6208713" y="5607050"/>
          <p14:tracePt t="13206" x="6234113" y="5607050"/>
          <p14:tracePt t="13207" x="6246813" y="5607050"/>
          <p14:tracePt t="13208" x="6283325" y="5607050"/>
          <p14:tracePt t="13209" x="6296025" y="5607050"/>
          <p14:tracePt t="13210" x="6321425" y="5607050"/>
          <p14:tracePt t="13211" x="6346825" y="5594350"/>
          <p14:tracePt t="13212" x="6370638" y="5594350"/>
          <p14:tracePt t="13213" x="6396038" y="5581650"/>
          <p14:tracePt t="13214" x="6421438" y="5568950"/>
          <p14:tracePt t="13215" x="6434138" y="5568950"/>
          <p14:tracePt t="13216" x="6472238" y="5568950"/>
          <p14:tracePt t="13218" x="6483350" y="5556250"/>
          <p14:tracePt t="13218" x="6508750" y="5543550"/>
          <p14:tracePt t="13219" x="6534150" y="5530850"/>
          <p14:tracePt t="13220" x="6559550" y="5530850"/>
          <p14:tracePt t="13221" x="6584950" y="5518150"/>
          <p14:tracePt t="13222" x="6596063" y="5507038"/>
          <p14:tracePt t="13223" x="6621463" y="5494338"/>
          <p14:tracePt t="13224" x="6646863" y="5494338"/>
          <p14:tracePt t="13225" x="6659563" y="5481638"/>
          <p14:tracePt t="13226" x="6696075" y="5456238"/>
          <p14:tracePt t="13227" x="6708775" y="5456238"/>
          <p14:tracePt t="13228" x="6734175" y="5443538"/>
          <p14:tracePt t="13229" x="6759575" y="5418138"/>
          <p14:tracePt t="13230" x="6772275" y="5418138"/>
          <p14:tracePt t="13231" x="6797675" y="5407025"/>
          <p14:tracePt t="13233" x="6834188" y="5368925"/>
          <p14:tracePt t="13235" x="6846888" y="5343525"/>
          <p14:tracePt t="13235" x="6872288" y="5343525"/>
          <p14:tracePt t="13236" x="6884988" y="5318125"/>
          <p14:tracePt t="13237" x="6910388" y="5305425"/>
          <p14:tracePt t="13238" x="6921500" y="5281613"/>
          <p14:tracePt t="13239" x="6946900" y="5268913"/>
          <p14:tracePt t="13240" x="6959600" y="5256213"/>
          <p14:tracePt t="13241" x="6972300" y="5230813"/>
          <p14:tracePt t="13242" x="6997700" y="5218113"/>
          <p14:tracePt t="13243" x="7010400" y="5194300"/>
          <p14:tracePt t="13244" x="7034213" y="5181600"/>
          <p14:tracePt t="13245" x="7034213" y="5156200"/>
          <p14:tracePt t="13246" x="7059613" y="5130800"/>
          <p14:tracePt t="13247" x="7072313" y="5118100"/>
          <p14:tracePt t="13248" x="7085013" y="5092700"/>
          <p14:tracePt t="13249" x="7097713" y="5081588"/>
          <p14:tracePt t="13250" x="7110413" y="5056188"/>
          <p14:tracePt t="13252" x="7146925" y="5005388"/>
          <p14:tracePt t="13253" x="7146925" y="4981575"/>
          <p14:tracePt t="13254" x="7172325" y="4968875"/>
          <p14:tracePt t="13255" x="7172325" y="4930775"/>
          <p14:tracePt t="13256" x="7185025" y="4905375"/>
          <p14:tracePt t="13257" x="7197725" y="4892675"/>
          <p14:tracePt t="13258" x="7210425" y="4868863"/>
          <p14:tracePt t="13259" x="7223125" y="4843463"/>
          <p14:tracePt t="13260" x="7223125" y="4818063"/>
          <p14:tracePt t="13261" x="7235825" y="4779963"/>
          <p14:tracePt t="13262" x="7246938" y="4756150"/>
          <p14:tracePt t="13263" x="7259638" y="4743450"/>
          <p14:tracePt t="13264" x="7259638" y="4705350"/>
          <p14:tracePt t="13265" x="7272338" y="4679950"/>
          <p14:tracePt t="13266" x="7285038" y="4667250"/>
          <p14:tracePt t="13268" x="7297738" y="4630738"/>
          <p14:tracePt t="13268" x="7297738" y="4605338"/>
          <p14:tracePt t="13269" x="7297738" y="4579938"/>
          <p14:tracePt t="13270" x="7297738" y="4554538"/>
          <p14:tracePt t="13271" x="7310438" y="4518025"/>
          <p14:tracePt t="13272" x="7310438" y="4492625"/>
          <p14:tracePt t="13273" x="7323138" y="4467225"/>
          <p14:tracePt t="13274" x="7323138" y="4443413"/>
          <p14:tracePt t="13275" x="7323138" y="4418013"/>
          <p14:tracePt t="13276" x="7323138" y="4392613"/>
          <p14:tracePt t="13277" x="7335838" y="4367213"/>
          <p14:tracePt t="13278" x="7335838" y="4330700"/>
          <p14:tracePt t="13279" x="7335838" y="4318000"/>
          <p14:tracePt t="13280" x="7335838" y="4292600"/>
          <p14:tracePt t="13281" x="7335838" y="4254500"/>
          <p14:tracePt t="13282" x="7335838" y="4230688"/>
          <p14:tracePt t="13284" x="7335838" y="4217988"/>
          <p14:tracePt t="13284" x="7335838" y="4179888"/>
          <p14:tracePt t="13285" x="7335838" y="4154488"/>
          <p14:tracePt t="13286" x="7335838" y="4129088"/>
          <p14:tracePt t="13287" x="7335838" y="4105275"/>
          <p14:tracePt t="13288" x="7323138" y="4067175"/>
          <p14:tracePt t="13289" x="7323138" y="4041775"/>
          <p14:tracePt t="13290" x="7310438" y="4017963"/>
          <p14:tracePt t="13291" x="7310438" y="3992563"/>
          <p14:tracePt t="13292" x="7297738" y="3967163"/>
          <p14:tracePt t="13293" x="7297738" y="3941763"/>
          <p14:tracePt t="13294" x="7297738" y="3916363"/>
          <p14:tracePt t="13295" x="7285038" y="3879850"/>
          <p14:tracePt t="13296" x="7285038" y="3854450"/>
          <p14:tracePt t="13297" x="7272338" y="3829050"/>
          <p14:tracePt t="13298" x="7259638" y="3803650"/>
          <p14:tracePt t="13299" x="7259638" y="3767138"/>
          <p14:tracePt t="13300" x="7246938" y="3741738"/>
          <p14:tracePt t="13301" x="7235825" y="3729038"/>
          <p14:tracePt t="13302" x="7223125" y="3692525"/>
          <p14:tracePt t="13303" x="7223125" y="3679825"/>
          <p14:tracePt t="13304" x="7210425" y="3654425"/>
          <p14:tracePt t="13305" x="7197725" y="3616325"/>
          <p14:tracePt t="13306" x="7185025" y="3590925"/>
          <p14:tracePt t="13307" x="7185025" y="3567113"/>
          <p14:tracePt t="13308" x="7159625" y="3541713"/>
          <p14:tracePt t="13309" x="7146925" y="3516313"/>
          <p14:tracePt t="13310" x="7146925" y="3503613"/>
          <p14:tracePt t="13311" x="7134225" y="3467100"/>
          <p14:tracePt t="13312" x="7123113" y="3441700"/>
          <p14:tracePt t="13313" x="7110413" y="3416300"/>
          <p14:tracePt t="13314" x="7097713" y="3390900"/>
          <p14:tracePt t="13315" x="7085013" y="3367088"/>
          <p14:tracePt t="13316" x="7072313" y="3354388"/>
          <p14:tracePt t="13318" x="7046913" y="3303588"/>
          <p14:tracePt t="13319" x="7034213" y="3278188"/>
          <p14:tracePt t="13320" x="7034213" y="3267075"/>
          <p14:tracePt t="13321" x="7021513" y="3241675"/>
          <p14:tracePt t="13322" x="7010400" y="3228975"/>
          <p14:tracePt t="13323" x="6997700" y="3203575"/>
          <p14:tracePt t="13324" x="6985000" y="3190875"/>
          <p14:tracePt t="13325" x="6985000" y="3165475"/>
          <p14:tracePt t="13326" x="6959600" y="3154363"/>
          <p14:tracePt t="13327" x="6959600" y="3141663"/>
          <p14:tracePt t="13328" x="6946900" y="3128963"/>
          <p14:tracePt t="13329" x="6946900" y="3103563"/>
          <p14:tracePt t="13330" x="6921500" y="3090863"/>
          <p14:tracePt t="13332" x="6910388" y="3065463"/>
          <p14:tracePt t="13333" x="6910388" y="3054350"/>
          <p14:tracePt t="13335" x="6884988" y="3041650"/>
          <p14:tracePt t="13336" x="6884988" y="3028950"/>
          <p14:tracePt t="13337" x="6872288" y="3016250"/>
          <p14:tracePt t="13338" x="6859588" y="3016250"/>
          <p14:tracePt t="13339" x="6846888" y="3016250"/>
          <p14:tracePt t="13340" x="6846888" y="3003550"/>
          <p14:tracePt t="13341" x="6846888" y="2990850"/>
          <p14:tracePt t="13342" x="6834188" y="2990850"/>
          <p14:tracePt t="13343" x="6821488" y="2978150"/>
          <p14:tracePt t="13344" x="6808788" y="2978150"/>
          <p14:tracePt t="13347" x="6797675" y="2978150"/>
          <p14:tracePt t="13348" x="6784975" y="2978150"/>
          <p14:tracePt t="13349" x="6772275" y="2978150"/>
          <p14:tracePt t="13351" x="6759575" y="2965450"/>
          <p14:tracePt t="13352" x="6746875" y="2965450"/>
          <p14:tracePt t="13354" x="6734175" y="2965450"/>
          <p14:tracePt t="13356" x="6721475" y="2965450"/>
          <p14:tracePt t="13357" x="6708775" y="2965450"/>
          <p14:tracePt t="13358" x="6696075" y="2965450"/>
          <p14:tracePt t="13360" x="6684963" y="2965450"/>
          <p14:tracePt t="13361" x="6672263" y="2965450"/>
          <p14:tracePt t="13363" x="6659563" y="2978150"/>
          <p14:tracePt t="13365" x="6646863" y="2978150"/>
          <p14:tracePt t="13366" x="6634163" y="2990850"/>
          <p14:tracePt t="13367" x="6621463" y="3003550"/>
          <p14:tracePt t="13369" x="6608763" y="3016250"/>
          <p14:tracePt t="13370" x="6596063" y="3016250"/>
          <p14:tracePt t="13371" x="6584950" y="3028950"/>
          <p14:tracePt t="13372" x="6584950" y="3041650"/>
          <p14:tracePt t="13373" x="6584950" y="3054350"/>
          <p14:tracePt t="13374" x="6572250" y="3054350"/>
          <p14:tracePt t="13375" x="6559550" y="3078163"/>
          <p14:tracePt t="13376" x="6546850" y="3090863"/>
          <p14:tracePt t="13377" x="6546850" y="3103563"/>
          <p14:tracePt t="13378" x="6546850" y="3116263"/>
          <p14:tracePt t="13379" x="6534150" y="3128963"/>
          <p14:tracePt t="13380" x="6521450" y="3141663"/>
          <p14:tracePt t="13381" x="6508750" y="3154363"/>
          <p14:tracePt t="13382" x="6508750" y="3165475"/>
          <p14:tracePt t="13384" x="6496050" y="3203575"/>
          <p14:tracePt t="13385" x="6483350" y="3228975"/>
          <p14:tracePt t="13386" x="6483350" y="3241675"/>
          <p14:tracePt t="13387" x="6472238" y="3267075"/>
          <p14:tracePt t="13388" x="6472238" y="3278188"/>
          <p14:tracePt t="13389" x="6472238" y="3290888"/>
          <p14:tracePt t="13390" x="6459538" y="3316288"/>
          <p14:tracePt t="13391" x="6459538" y="3328988"/>
          <p14:tracePt t="13392" x="6446838" y="3354388"/>
          <p14:tracePt t="13393" x="6446838" y="3367088"/>
          <p14:tracePt t="13394" x="6434138" y="3390900"/>
          <p14:tracePt t="13395" x="6434138" y="3416300"/>
          <p14:tracePt t="13396" x="6434138" y="3429000"/>
          <p14:tracePt t="13397" x="6434138" y="3454400"/>
          <p14:tracePt t="13399" x="6434138" y="3467100"/>
          <p14:tracePt t="13399" x="6434138" y="3490913"/>
          <p14:tracePt t="13401" x="6421438" y="3516313"/>
          <p14:tracePt t="13401" x="6421438" y="3541713"/>
          <p14:tracePt t="13402" x="6421438" y="3554413"/>
          <p14:tracePt t="13403" x="6421438" y="3579813"/>
          <p14:tracePt t="13404" x="6421438" y="3603625"/>
          <p14:tracePt t="13405" x="6421438" y="3616325"/>
          <p14:tracePt t="13406" x="6421438" y="3641725"/>
          <p14:tracePt t="13407" x="6421438" y="3654425"/>
          <p14:tracePt t="13408" x="6408738" y="3679825"/>
          <p14:tracePt t="13409" x="6408738" y="3692525"/>
          <p14:tracePt t="13410" x="6408738" y="3729038"/>
          <p14:tracePt t="13411" x="6408738" y="3741738"/>
          <p14:tracePt t="13412" x="6408738" y="3767138"/>
          <p14:tracePt t="13413" x="6408738" y="3779838"/>
          <p14:tracePt t="13414" x="6408738" y="3803650"/>
          <p14:tracePt t="13416" x="6408738" y="3816350"/>
          <p14:tracePt t="13416" x="6408738" y="3841750"/>
          <p14:tracePt t="13417" x="6408738" y="3867150"/>
          <p14:tracePt t="13418" x="6408738" y="3879850"/>
          <p14:tracePt t="13419" x="6421438" y="3905250"/>
          <p14:tracePt t="13420" x="6421438" y="3916363"/>
          <p14:tracePt t="13421" x="6434138" y="3941763"/>
          <p14:tracePt t="13422" x="6434138" y="3954463"/>
          <p14:tracePt t="13423" x="6434138" y="3967163"/>
          <p14:tracePt t="13424" x="6434138" y="3992563"/>
          <p14:tracePt t="13425" x="6446838" y="4005263"/>
          <p14:tracePt t="13426" x="6459538" y="4029075"/>
          <p14:tracePt t="13428" x="6472238" y="4054475"/>
          <p14:tracePt t="13429" x="6472238" y="4067175"/>
          <p14:tracePt t="13430" x="6483350" y="4079875"/>
          <p14:tracePt t="13431" x="6483350" y="4092575"/>
          <p14:tracePt t="13432" x="6496050" y="4105275"/>
          <p14:tracePt t="13433" x="6508750" y="4117975"/>
          <p14:tracePt t="13434" x="6508750" y="4129088"/>
          <p14:tracePt t="13435" x="6521450" y="4141788"/>
          <p14:tracePt t="13436" x="6534150" y="4154488"/>
          <p14:tracePt t="13437" x="6546850" y="4167188"/>
          <p14:tracePt t="13438" x="6546850" y="4179888"/>
          <p14:tracePt t="13440" x="6559550" y="4192588"/>
          <p14:tracePt t="13441" x="6572250" y="4205288"/>
          <p14:tracePt t="13442" x="6584950" y="4217988"/>
          <p14:tracePt t="13444" x="6596063" y="4217988"/>
          <p14:tracePt t="13445" x="6608763" y="4230688"/>
          <p14:tracePt t="13446" x="6621463" y="4241800"/>
          <p14:tracePt t="13447" x="6621463" y="4254500"/>
          <p14:tracePt t="13448" x="6634163" y="4254500"/>
          <p14:tracePt t="13450" x="6659563" y="4254500"/>
          <p14:tracePt t="13452" x="6672263" y="4254500"/>
          <p14:tracePt t="13453" x="6684963" y="4267200"/>
          <p14:tracePt t="13454" x="6696075" y="4267200"/>
          <p14:tracePt t="13456" x="6708775" y="4267200"/>
          <p14:tracePt t="13457" x="6721475" y="4267200"/>
          <p14:tracePt t="13458" x="6734175" y="4267200"/>
          <p14:tracePt t="13461" x="6734175" y="4279900"/>
          <p14:tracePt t="13463" x="6759575" y="4279900"/>
          <p14:tracePt t="13467" x="6797675" y="4279900"/>
          <p14:tracePt t="13471" x="6821488" y="4279900"/>
          <p14:tracePt t="13476" x="6859588" y="4267200"/>
          <p14:tracePt t="13480" x="6884988" y="4254500"/>
          <p14:tracePt t="13481" x="6897688" y="4254500"/>
          <p14:tracePt t="13484" x="6921500" y="4230688"/>
          <p14:tracePt t="13486" x="6946900" y="4217988"/>
          <p14:tracePt t="13487" x="6959600" y="4217988"/>
          <p14:tracePt t="13488" x="6959600" y="4205288"/>
          <p14:tracePt t="13489" x="6972300" y="4192588"/>
          <p14:tracePt t="13490" x="6972300" y="4179888"/>
          <p14:tracePt t="13491" x="6985000" y="4179888"/>
          <p14:tracePt t="13492" x="6997700" y="4179888"/>
          <p14:tracePt t="13493" x="6997700" y="4167188"/>
          <p14:tracePt t="13494" x="6997700" y="4154488"/>
          <p14:tracePt t="13495" x="7010400" y="4141788"/>
          <p14:tracePt t="13497" x="7021513" y="4129088"/>
          <p14:tracePt t="13499" x="7034213" y="4117975"/>
          <p14:tracePt t="13500" x="7034213" y="4105275"/>
          <p14:tracePt t="13501" x="7046913" y="4092575"/>
          <p14:tracePt t="13502" x="7046913" y="4079875"/>
          <p14:tracePt t="13503" x="7046913" y="4067175"/>
          <p14:tracePt t="13504" x="7059613" y="4067175"/>
          <p14:tracePt t="13505" x="7072313" y="4041775"/>
          <p14:tracePt t="13506" x="7072313" y="4029075"/>
          <p14:tracePt t="13508" x="7072313" y="4017963"/>
          <p14:tracePt t="13509" x="7072313" y="4005263"/>
          <p14:tracePt t="13510" x="7085013" y="3992563"/>
          <p14:tracePt t="13511" x="7085013" y="3979863"/>
          <p14:tracePt t="13512" x="7085013" y="3967163"/>
          <p14:tracePt t="13513" x="7097713" y="3954463"/>
          <p14:tracePt t="13515" x="7097713" y="3941763"/>
          <p14:tracePt t="13515" x="7097713" y="3929063"/>
          <p14:tracePt t="13516" x="7110413" y="3916363"/>
          <p14:tracePt t="13518" x="7110413" y="3892550"/>
          <p14:tracePt t="13519" x="7110413" y="3879850"/>
          <p14:tracePt t="13521" x="7110413" y="3867150"/>
          <p14:tracePt t="13522" x="7110413" y="3841750"/>
          <p14:tracePt t="13524" x="7110413" y="3829050"/>
          <p14:tracePt t="13525" x="7110413" y="3803650"/>
          <p14:tracePt t="13527" x="7110413" y="3779838"/>
          <p14:tracePt t="13528" x="7110413" y="3767138"/>
          <p14:tracePt t="13530" x="7110413" y="3754438"/>
          <p14:tracePt t="13531" x="7110413" y="3729038"/>
          <p14:tracePt t="13533" x="7110413" y="3716338"/>
          <p14:tracePt t="13534" x="7110413" y="3692525"/>
          <p14:tracePt t="13536" x="7110413" y="3679825"/>
          <p14:tracePt t="13537" x="7110413" y="3654425"/>
          <p14:tracePt t="13539" x="7110413" y="3641725"/>
          <p14:tracePt t="13540" x="7110413" y="3616325"/>
          <p14:tracePt t="13542" x="7110413" y="3603625"/>
          <p14:tracePt t="13543" x="7097713" y="3579813"/>
          <p14:tracePt t="13545" x="7085013" y="3567113"/>
          <p14:tracePt t="13546" x="7085013" y="3541713"/>
          <p14:tracePt t="13549" x="7072313" y="3529013"/>
          <p14:tracePt t="13549" x="7072313" y="3503613"/>
          <p14:tracePt t="13551" x="7059613" y="3490913"/>
          <p14:tracePt t="13552" x="7059613" y="3467100"/>
          <p14:tracePt t="13553" x="7046913" y="3467100"/>
          <p14:tracePt t="13554" x="7046913" y="3454400"/>
          <p14:tracePt t="13555" x="7034213" y="3441700"/>
          <p14:tracePt t="13556" x="7034213" y="3429000"/>
          <p14:tracePt t="13557" x="7034213" y="3416300"/>
          <p14:tracePt t="13558" x="7021513" y="3403600"/>
          <p14:tracePt t="13559" x="7010400" y="3390900"/>
          <p14:tracePt t="13560" x="6997700" y="3390900"/>
          <p14:tracePt t="13561" x="6997700" y="3378200"/>
          <p14:tracePt t="13562" x="6997700" y="3367088"/>
          <p14:tracePt t="13563" x="6985000" y="3354388"/>
          <p14:tracePt t="13564" x="6972300" y="3354388"/>
          <p14:tracePt t="13565" x="6972300" y="3341688"/>
          <p14:tracePt t="13566" x="6959600" y="3328988"/>
          <p14:tracePt t="13567" x="6959600" y="3316288"/>
          <p14:tracePt t="13568" x="6946900" y="3316288"/>
          <p14:tracePt t="13569" x="6934200" y="3316288"/>
          <p14:tracePt t="13570" x="6921500" y="3303588"/>
          <p14:tracePt t="13571" x="6921500" y="3290888"/>
          <p14:tracePt t="13573" x="6910388" y="3278188"/>
          <p14:tracePt t="13574" x="6897688" y="3278188"/>
          <p14:tracePt t="13575" x="6884988" y="3278188"/>
          <p14:tracePt t="13576" x="6884988" y="3267075"/>
          <p14:tracePt t="13578" x="6872288" y="3254375"/>
          <p14:tracePt t="13579" x="6859588" y="3254375"/>
          <p14:tracePt t="13581" x="6846888" y="3241675"/>
          <p14:tracePt t="13583" x="6834188" y="3241675"/>
          <p14:tracePt t="13584" x="6821488" y="3241675"/>
          <p14:tracePt t="13586" x="6808788" y="3241675"/>
          <p14:tracePt t="13588" x="6797675" y="3241675"/>
          <p14:tracePt t="13589" x="6784975" y="3228975"/>
          <p14:tracePt t="13591" x="6772275" y="3228975"/>
          <p14:tracePt t="13592" x="6759575" y="3228975"/>
          <p14:tracePt t="13593" x="6746875" y="3228975"/>
          <p14:tracePt t="13594" x="6734175" y="3228975"/>
          <p14:tracePt t="13596" x="6721475" y="3228975"/>
          <p14:tracePt t="13597" x="6708775" y="3228975"/>
          <p14:tracePt t="13598" x="6696075" y="3228975"/>
          <p14:tracePt t="13600" x="6684963" y="3228975"/>
          <p14:tracePt t="13601" x="6672263" y="3241675"/>
          <p14:tracePt t="13602" x="6659563" y="3241675"/>
          <p14:tracePt t="13604" x="6634163" y="3254375"/>
          <p14:tracePt t="13605" x="6621463" y="3267075"/>
          <p14:tracePt t="13606" x="6621463" y="3278188"/>
          <p14:tracePt t="13607" x="6608763" y="3278188"/>
          <p14:tracePt t="13608" x="6596063" y="3290888"/>
          <p14:tracePt t="13609" x="6584950" y="3316288"/>
          <p14:tracePt t="13610" x="6572250" y="3316288"/>
          <p14:tracePt t="13611" x="6559550" y="3328988"/>
          <p14:tracePt t="13612" x="6546850" y="3354388"/>
          <p14:tracePt t="13613" x="6546850" y="3367088"/>
          <p14:tracePt t="13614" x="6534150" y="3378200"/>
          <p14:tracePt t="13615" x="6521450" y="3390900"/>
          <p14:tracePt t="13616" x="6508750" y="3416300"/>
          <p14:tracePt t="13617" x="6508750" y="3429000"/>
          <p14:tracePt t="13618" x="6483350" y="3441700"/>
          <p14:tracePt t="13619" x="6472238" y="3467100"/>
          <p14:tracePt t="13620" x="6472238" y="3479800"/>
          <p14:tracePt t="13621" x="6459538" y="3503613"/>
          <p14:tracePt t="13622" x="6446838" y="3529013"/>
          <p14:tracePt t="13623" x="6434138" y="3541713"/>
          <p14:tracePt t="13624" x="6434138" y="3567113"/>
          <p14:tracePt t="13625" x="6421438" y="3579813"/>
          <p14:tracePt t="13626" x="6408738" y="3603625"/>
          <p14:tracePt t="13627" x="6396038" y="3616325"/>
          <p14:tracePt t="13628" x="6396038" y="3654425"/>
          <p14:tracePt t="13629" x="6383338" y="3667125"/>
          <p14:tracePt t="13631" x="6370638" y="3692525"/>
          <p14:tracePt t="13631" x="6359525" y="3716338"/>
          <p14:tracePt t="13633" x="6359525" y="3729038"/>
          <p14:tracePt t="13633" x="6359525" y="3754438"/>
          <p14:tracePt t="13634" x="6346825" y="3767138"/>
          <p14:tracePt t="13635" x="6334125" y="3803650"/>
          <p14:tracePt t="13636" x="6321425" y="3816350"/>
          <p14:tracePt t="13637" x="6321425" y="3841750"/>
          <p14:tracePt t="13638" x="6321425" y="3867150"/>
          <p14:tracePt t="13639" x="6308725" y="3892550"/>
          <p14:tracePt t="13640" x="6296025" y="3916363"/>
          <p14:tracePt t="13641" x="6296025" y="3929063"/>
          <p14:tracePt t="13642" x="6296025" y="3954463"/>
          <p14:tracePt t="13643" x="6283325" y="3979863"/>
          <p14:tracePt t="13644" x="6283325" y="3992563"/>
          <p14:tracePt t="13645" x="6283325" y="4017963"/>
          <p14:tracePt t="13646" x="6283325" y="4041775"/>
          <p14:tracePt t="13647" x="6270625" y="4067175"/>
          <p14:tracePt t="13648" x="6270625" y="4079875"/>
          <p14:tracePt t="13649" x="6270625" y="4105275"/>
          <p14:tracePt t="13650" x="6270625" y="4117975"/>
          <p14:tracePt t="13651" x="6259513" y="4141788"/>
          <p14:tracePt t="13652" x="6259513" y="4154488"/>
          <p14:tracePt t="13653" x="6259513" y="4179888"/>
          <p14:tracePt t="13654" x="6259513" y="4192588"/>
          <p14:tracePt t="13655" x="6259513" y="4217988"/>
          <p14:tracePt t="13656" x="6259513" y="4230688"/>
          <p14:tracePt t="13657" x="6259513" y="4254500"/>
          <p14:tracePt t="13658" x="6259513" y="4267200"/>
          <p14:tracePt t="13659" x="6259513" y="4292600"/>
          <p14:tracePt t="13660" x="6259513" y="4305300"/>
          <p14:tracePt t="13661" x="6259513" y="4318000"/>
          <p14:tracePt t="13662" x="6259513" y="4330700"/>
          <p14:tracePt t="13663" x="6259513" y="4341813"/>
          <p14:tracePt t="13665" x="6259513" y="4379913"/>
          <p14:tracePt t="13666" x="6259513" y="4392613"/>
          <p14:tracePt t="13667" x="6259513" y="4405313"/>
          <p14:tracePt t="13668" x="6270625" y="4418013"/>
          <p14:tracePt t="13669" x="6270625" y="4430713"/>
          <p14:tracePt t="13670" x="6283325" y="4443413"/>
          <p14:tracePt t="13672" x="6283325" y="4454525"/>
          <p14:tracePt t="13673" x="6283325" y="4467225"/>
          <p14:tracePt t="13674" x="6296025" y="4479925"/>
          <p14:tracePt t="13675" x="6296025" y="4492625"/>
          <p14:tracePt t="13676" x="6308725" y="4492625"/>
          <p14:tracePt t="13677" x="6308725" y="4505325"/>
          <p14:tracePt t="13678" x="6321425" y="4518025"/>
          <p14:tracePt t="13680" x="6321425" y="4530725"/>
          <p14:tracePt t="13681" x="6334125" y="4530725"/>
          <p14:tracePt t="13682" x="6334125" y="4543425"/>
          <p14:tracePt t="13683" x="6346825" y="4554538"/>
          <p14:tracePt t="13684" x="6359525" y="4554538"/>
          <p14:tracePt t="13687" x="6359525" y="4567238"/>
          <p14:tracePt t="13688" x="6370638" y="4567238"/>
          <p14:tracePt t="13689" x="6383338" y="4567238"/>
          <p14:tracePt t="13690" x="6383338" y="4579938"/>
          <p14:tracePt t="13691" x="6396038" y="4579938"/>
          <p14:tracePt t="13693" x="6396038" y="4592638"/>
          <p14:tracePt t="13694" x="6408738" y="4592638"/>
          <p14:tracePt t="13695" x="6421438" y="4592638"/>
          <p14:tracePt t="13698" x="6434138" y="4592638"/>
          <p14:tracePt t="13699" x="6446838" y="4592638"/>
          <p14:tracePt t="13701" x="6459538" y="4592638"/>
          <p14:tracePt t="13702" x="6472238" y="4592638"/>
          <p14:tracePt t="13705" x="6483350" y="4592638"/>
          <p14:tracePt t="13707" x="6496050" y="4592638"/>
          <p14:tracePt t="13708" x="6508750" y="4592638"/>
          <p14:tracePt t="13710" x="6508750" y="4579938"/>
          <p14:tracePt t="13711" x="6521450" y="4579938"/>
          <p14:tracePt t="13712" x="6534150" y="4567238"/>
          <p14:tracePt t="13713" x="6546850" y="4567238"/>
          <p14:tracePt t="13714" x="6546850" y="4554538"/>
          <p14:tracePt t="13715" x="6559550" y="4554538"/>
          <p14:tracePt t="13716" x="6572250" y="4554538"/>
          <p14:tracePt t="13717" x="6584950" y="4543425"/>
          <p14:tracePt t="13718" x="6584950" y="4530725"/>
          <p14:tracePt t="13719" x="6596063" y="4518025"/>
          <p14:tracePt t="13721" x="6608763" y="4518025"/>
          <p14:tracePt t="13722" x="6621463" y="4492625"/>
          <p14:tracePt t="13723" x="6634163" y="4479925"/>
          <p14:tracePt t="13724" x="6646863" y="4479925"/>
          <p14:tracePt t="13725" x="6659563" y="4454525"/>
          <p14:tracePt t="13726" x="6659563" y="4443413"/>
          <p14:tracePt t="13727" x="6672263" y="4443413"/>
          <p14:tracePt t="13728" x="6684963" y="4418013"/>
          <p14:tracePt t="13729" x="6696075" y="4405313"/>
          <p14:tracePt t="13730" x="6696075" y="4392613"/>
          <p14:tracePt t="13731" x="6708775" y="4379913"/>
          <p14:tracePt t="13732" x="6721475" y="4367213"/>
          <p14:tracePt t="13733" x="6734175" y="4354513"/>
          <p14:tracePt t="13734" x="6734175" y="4330700"/>
          <p14:tracePt t="13735" x="6746875" y="4318000"/>
          <p14:tracePt t="13736" x="6759575" y="4292600"/>
          <p14:tracePt t="13737" x="6772275" y="4279900"/>
          <p14:tracePt t="13738" x="6772275" y="4267200"/>
          <p14:tracePt t="13739" x="6784975" y="4254500"/>
          <p14:tracePt t="13740" x="6797675" y="4230688"/>
          <p14:tracePt t="13741" x="6808788" y="4217988"/>
          <p14:tracePt t="13742" x="6808788" y="4179888"/>
          <p14:tracePt t="13743" x="6821488" y="4167188"/>
          <p14:tracePt t="13744" x="6834188" y="4141788"/>
          <p14:tracePt t="13745" x="6834188" y="4129088"/>
          <p14:tracePt t="13747" x="6846888" y="4105275"/>
          <p14:tracePt t="13747" x="6846888" y="4092575"/>
          <p14:tracePt t="13749" x="6859588" y="4029075"/>
          <p14:tracePt t="13750" x="6872288" y="4017963"/>
          <p14:tracePt t="13751" x="6884988" y="3992563"/>
          <p14:tracePt t="13752" x="6884988" y="3967163"/>
          <p14:tracePt t="13753" x="6884988" y="3941763"/>
          <p14:tracePt t="13754" x="6897688" y="3916363"/>
          <p14:tracePt t="13755" x="6897688" y="3892550"/>
          <p14:tracePt t="13756" x="6897688" y="3879850"/>
          <p14:tracePt t="13757" x="6910388" y="3854450"/>
          <p14:tracePt t="13758" x="6910388" y="3829050"/>
          <p14:tracePt t="13759" x="6921500" y="3803650"/>
          <p14:tracePt t="13760" x="6921500" y="3779838"/>
          <p14:tracePt t="13761" x="6921500" y="3754438"/>
          <p14:tracePt t="13762" x="6921500" y="3729038"/>
          <p14:tracePt t="13763" x="6934200" y="3703638"/>
          <p14:tracePt t="13765" x="6934200" y="3692525"/>
          <p14:tracePt t="13765" x="6946900" y="3654425"/>
          <p14:tracePt t="13766" x="6946900" y="3629025"/>
          <p14:tracePt t="13767" x="6959600" y="3616325"/>
          <p14:tracePt t="13768" x="6959600" y="3579813"/>
          <p14:tracePt t="13769" x="6959600" y="3567113"/>
          <p14:tracePt t="13770" x="6959600" y="3541713"/>
          <p14:tracePt t="13771" x="6972300" y="3529013"/>
          <p14:tracePt t="13772" x="6972300" y="3503613"/>
          <p14:tracePt t="13773" x="6985000" y="3479800"/>
          <p14:tracePt t="13774" x="6997700" y="3467100"/>
          <p14:tracePt t="13775" x="6997700" y="3441700"/>
          <p14:tracePt t="13776" x="6997700" y="3429000"/>
          <p14:tracePt t="13777" x="7010400" y="3403600"/>
          <p14:tracePt t="13778" x="7010400" y="3390900"/>
          <p14:tracePt t="13779" x="7021513" y="3367088"/>
          <p14:tracePt t="13780" x="7021513" y="3354388"/>
          <p14:tracePt t="13781" x="7034213" y="3341688"/>
          <p14:tracePt t="13782" x="7034213" y="3316288"/>
          <p14:tracePt t="13783" x="7034213" y="3303588"/>
          <p14:tracePt t="13784" x="7034213" y="3278188"/>
          <p14:tracePt t="13785" x="7046913" y="3278188"/>
          <p14:tracePt t="13786" x="7046913" y="3241675"/>
          <p14:tracePt t="13787" x="7046913" y="3228975"/>
          <p14:tracePt t="13788" x="7059613" y="3203575"/>
          <p14:tracePt t="13790" x="7059613" y="3178175"/>
          <p14:tracePt t="13791" x="7072313" y="3165475"/>
          <p14:tracePt t="13792" x="7072313" y="3141663"/>
          <p14:tracePt t="13793" x="7072313" y="3128963"/>
          <p14:tracePt t="13794" x="7072313" y="3103563"/>
          <p14:tracePt t="13795" x="7072313" y="3090863"/>
          <p14:tracePt t="13796" x="7072313" y="3078163"/>
          <p14:tracePt t="13797" x="7072313" y="3054350"/>
          <p14:tracePt t="13798" x="7072313" y="3041650"/>
          <p14:tracePt t="13799" x="7072313" y="3016250"/>
          <p14:tracePt t="13801" x="7072313" y="2990850"/>
          <p14:tracePt t="13802" x="7072313" y="2978150"/>
          <p14:tracePt t="13803" x="7072313" y="2952750"/>
          <p14:tracePt t="13804" x="7072313" y="2941638"/>
          <p14:tracePt t="13805" x="7072313" y="2928938"/>
          <p14:tracePt t="13806" x="7072313" y="2916238"/>
          <p14:tracePt t="13807" x="7059613" y="2903538"/>
          <p14:tracePt t="13808" x="7059613" y="2878138"/>
          <p14:tracePt t="13809" x="7046913" y="2865438"/>
          <p14:tracePt t="13810" x="7034213" y="2865438"/>
          <p14:tracePt t="13811" x="7034213" y="2852738"/>
          <p14:tracePt t="13812" x="7034213" y="2840038"/>
          <p14:tracePt t="13813" x="7021513" y="2828925"/>
          <p14:tracePt t="13814" x="7010400" y="2816225"/>
          <p14:tracePt t="13815" x="6997700" y="2803525"/>
          <p14:tracePt t="13816" x="6997700" y="2790825"/>
          <p14:tracePt t="13818" x="6985000" y="2790825"/>
          <p14:tracePt t="13819" x="6985000" y="2778125"/>
          <p14:tracePt t="13820" x="6959600" y="2778125"/>
          <p14:tracePt t="13821" x="6959600" y="2765425"/>
          <p14:tracePt t="13822" x="6959600" y="2752725"/>
          <p14:tracePt t="13823" x="6946900" y="2752725"/>
          <p14:tracePt t="13824" x="6934200" y="2752725"/>
          <p14:tracePt t="13825" x="6921500" y="2752725"/>
          <p14:tracePt t="13827" x="6921500" y="2740025"/>
          <p14:tracePt t="13828" x="6910388" y="2740025"/>
          <p14:tracePt t="13830" x="6897688" y="2740025"/>
          <p14:tracePt t="13832" x="6884988" y="2740025"/>
          <p14:tracePt t="13836" x="6872288" y="2740025"/>
          <p14:tracePt t="13840" x="6859588" y="2740025"/>
          <p14:tracePt t="13842" x="6846888" y="2740025"/>
          <p14:tracePt t="13846" x="6846888" y="2752725"/>
          <p14:tracePt t="13847" x="6834188" y="2752725"/>
          <p14:tracePt t="13849" x="6834188" y="2765425"/>
          <p14:tracePt t="13850" x="6821488" y="2778125"/>
          <p14:tracePt t="13851" x="6808788" y="2790825"/>
          <p14:tracePt t="13854" x="6808788" y="2803525"/>
          <p14:tracePt t="13855" x="6797675" y="2828925"/>
          <p14:tracePt t="13856" x="6784975" y="2828925"/>
          <p14:tracePt t="13857" x="6784975" y="2852738"/>
          <p14:tracePt t="13858" x="6772275" y="2865438"/>
          <p14:tracePt t="13859" x="6772275" y="2878138"/>
          <p14:tracePt t="13860" x="6759575" y="2903538"/>
          <p14:tracePt t="13862" x="6746875" y="2928938"/>
          <p14:tracePt t="13863" x="6734175" y="2952750"/>
          <p14:tracePt t="13864" x="6734175" y="2978150"/>
          <p14:tracePt t="13865" x="6721475" y="2990850"/>
          <p14:tracePt t="13866" x="6708775" y="3016250"/>
          <p14:tracePt t="13867" x="6696075" y="3041650"/>
          <p14:tracePt t="13868" x="6696075" y="3065463"/>
          <p14:tracePt t="13869" x="6696075" y="3090863"/>
          <p14:tracePt t="13870" x="6684963" y="3128963"/>
          <p14:tracePt t="13871" x="6672263" y="3154363"/>
          <p14:tracePt t="13872" x="6659563" y="3178175"/>
          <p14:tracePt t="13873" x="6659563" y="3203575"/>
          <p14:tracePt t="13874" x="6646863" y="3241675"/>
          <p14:tracePt t="13875" x="6634163" y="3278188"/>
          <p14:tracePt t="13876" x="6621463" y="3316288"/>
          <p14:tracePt t="13877" x="6621463" y="3354388"/>
          <p14:tracePt t="13878" x="6608763" y="3390900"/>
          <p14:tracePt t="13879" x="6608763" y="3416300"/>
          <p14:tracePt t="13881" x="6596063" y="3454400"/>
          <p14:tracePt t="13881" x="6584950" y="3490913"/>
          <p14:tracePt t="13882" x="6584950" y="3541713"/>
          <p14:tracePt t="13883" x="6572250" y="3579813"/>
          <p14:tracePt t="13884" x="6559550" y="3616325"/>
          <p14:tracePt t="13898" x="6459538" y="4179888"/>
          <p14:tracePt t="13900" x="6446838" y="4267200"/>
          <p14:tracePt t="13901" x="6434138" y="4318000"/>
          <p14:tracePt t="13901" x="6434138" y="4367213"/>
          <p14:tracePt t="13902" x="6434138" y="4405313"/>
          <p14:tracePt t="13903" x="6421438" y="4454525"/>
          <p14:tracePt t="13904" x="6408738" y="4505325"/>
          <p14:tracePt t="13905" x="6408738" y="4530725"/>
          <p14:tracePt t="13906" x="6396038" y="4579938"/>
          <p14:tracePt t="13907" x="6396038" y="4630738"/>
          <p14:tracePt t="13908" x="6396038" y="4667250"/>
          <p14:tracePt t="13909" x="6396038" y="4705350"/>
          <p14:tracePt t="13910" x="6396038" y="4756150"/>
          <p14:tracePt t="13911" x="6383338" y="4792663"/>
          <p14:tracePt t="13912" x="6383338" y="4843463"/>
          <p14:tracePt t="13913" x="6383338" y="4868863"/>
          <p14:tracePt t="13914" x="6370638" y="4918075"/>
          <p14:tracePt t="13915" x="6370638" y="4956175"/>
          <p14:tracePt t="13916" x="6359525" y="4992688"/>
          <p14:tracePt t="13917" x="6359525" y="5043488"/>
          <p14:tracePt t="13918" x="6359525" y="5081588"/>
          <p14:tracePt t="13919" x="6359525" y="5118100"/>
          <p14:tracePt t="13920" x="6359525" y="5156200"/>
          <p14:tracePt t="13921" x="6359525" y="5194300"/>
          <p14:tracePt t="13922" x="6359525" y="5218113"/>
          <p14:tracePt t="13923" x="6359525" y="5256213"/>
          <p14:tracePt t="13924" x="6359525" y="5294313"/>
          <p14:tracePt t="13925" x="6359525" y="5330825"/>
          <p14:tracePt t="13926" x="6359525" y="5356225"/>
          <p14:tracePt t="13927" x="6359525" y="5394325"/>
          <p14:tracePt t="13928" x="6359525" y="5430838"/>
          <p14:tracePt t="13929" x="6359525" y="5456238"/>
          <p14:tracePt t="13930" x="6359525" y="5494338"/>
          <p14:tracePt t="13931" x="6359525" y="5518150"/>
          <p14:tracePt t="13932" x="6359525" y="5543550"/>
          <p14:tracePt t="13933" x="6359525" y="5568950"/>
          <p14:tracePt t="13934" x="6359525" y="5607050"/>
          <p14:tracePt t="13935" x="6359525" y="5630863"/>
          <p14:tracePt t="13936" x="6359525" y="5656263"/>
          <p14:tracePt t="13937" x="6359525" y="5681663"/>
          <p14:tracePt t="13938" x="6359525" y="5719763"/>
          <p14:tracePt t="13939" x="6370638" y="5732463"/>
          <p14:tracePt t="13940" x="6370638" y="5756275"/>
          <p14:tracePt t="13941" x="6383338" y="5781675"/>
          <p14:tracePt t="13942" x="6383338" y="5794375"/>
          <p14:tracePt t="13943" x="6396038" y="5819775"/>
          <p14:tracePt t="13944" x="6396038" y="5843588"/>
          <p14:tracePt t="13946" x="6396038" y="5868988"/>
          <p14:tracePt t="13946" x="6408738" y="5881688"/>
          <p14:tracePt t="13947" x="6408738" y="5907088"/>
          <p14:tracePt t="13948" x="6421438" y="5907088"/>
          <p14:tracePt t="13949" x="6434138" y="5932488"/>
          <p14:tracePt t="13950" x="6434138" y="5945188"/>
          <p14:tracePt t="13951" x="6434138" y="5956300"/>
          <p14:tracePt t="13952" x="6446838" y="5969000"/>
          <p14:tracePt t="13953" x="6459538" y="5981700"/>
          <p14:tracePt t="13954" x="6472238" y="5994400"/>
          <p14:tracePt t="13955" x="6472238" y="6007100"/>
          <p14:tracePt t="13956" x="6483350" y="6019800"/>
          <p14:tracePt t="13958" x="6496050" y="6032500"/>
          <p14:tracePt t="13959" x="6508750" y="6045200"/>
          <p14:tracePt t="13960" x="6508750" y="6056313"/>
          <p14:tracePt t="13961" x="6521450" y="6056313"/>
          <p14:tracePt t="13962" x="6534150" y="6056313"/>
          <p14:tracePt t="13963" x="6546850" y="6069013"/>
          <p14:tracePt t="13967" x="6559550" y="6081713"/>
          <p14:tracePt t="13969" x="6584950" y="6081713"/>
          <p14:tracePt t="13972" x="6596063" y="6094413"/>
          <p14:tracePt t="13974" x="6621463" y="6094413"/>
          <p14:tracePt t="13977" x="6634163" y="6094413"/>
          <p14:tracePt t="13981" x="6659563" y="6094413"/>
          <p14:tracePt t="13989" x="6708775" y="6056313"/>
          <p14:tracePt t="13990" x="6734175" y="6045200"/>
          <p14:tracePt t="13990" x="6734175" y="6032500"/>
          <p14:tracePt t="13991" x="6746875" y="6019800"/>
          <p14:tracePt t="13993" x="6772275" y="6007100"/>
          <p14:tracePt t="13995" x="6772275" y="5994400"/>
          <p14:tracePt t="13996" x="6797675" y="5969000"/>
          <p14:tracePt t="13998" x="6808788" y="5956300"/>
          <p14:tracePt t="13999" x="6821488" y="5932488"/>
          <p14:tracePt t="14000" x="6834188" y="5919788"/>
          <p14:tracePt t="14001" x="6846888" y="5907088"/>
          <p14:tracePt t="14002" x="6846888" y="5881688"/>
          <p14:tracePt t="14003" x="6846888" y="5868988"/>
          <p14:tracePt t="14004" x="6872288" y="5843588"/>
          <p14:tracePt t="14005" x="6884988" y="5832475"/>
          <p14:tracePt t="14006" x="6884988" y="5807075"/>
          <p14:tracePt t="14007" x="6897688" y="5794375"/>
          <p14:tracePt t="14008" x="6910388" y="5768975"/>
          <p14:tracePt t="14009" x="6910388" y="5756275"/>
          <p14:tracePt t="14010" x="6921500" y="5719763"/>
          <p14:tracePt t="14012" x="6934200" y="5681663"/>
          <p14:tracePt t="14014" x="6946900" y="5630863"/>
          <p14:tracePt t="14015" x="6959600" y="5607050"/>
          <p14:tracePt t="14016" x="6959600" y="5581650"/>
          <p14:tracePt t="14017" x="6972300" y="5568950"/>
          <p14:tracePt t="14018" x="6972300" y="5530850"/>
          <p14:tracePt t="14019" x="6985000" y="5507038"/>
          <p14:tracePt t="14020" x="6997700" y="5481638"/>
          <p14:tracePt t="14021" x="6997700" y="5456238"/>
          <p14:tracePt t="14022" x="6997700" y="5418138"/>
          <p14:tracePt t="14023" x="7010400" y="5394325"/>
          <p14:tracePt t="14024" x="7021513" y="5368925"/>
          <p14:tracePt t="14025" x="7021513" y="5343525"/>
          <p14:tracePt t="14026" x="7034213" y="5318125"/>
          <p14:tracePt t="14027" x="7034213" y="5281613"/>
          <p14:tracePt t="14028" x="7034213" y="5256213"/>
          <p14:tracePt t="14029" x="7046913" y="5230813"/>
          <p14:tracePt t="14030" x="7046913" y="5194300"/>
          <p14:tracePt t="14031" x="7059613" y="5156200"/>
          <p14:tracePt t="14032" x="7059613" y="5130800"/>
          <p14:tracePt t="14033" x="7072313" y="5092700"/>
          <p14:tracePt t="14034" x="7072313" y="5068888"/>
          <p14:tracePt t="14035" x="7072313" y="5043488"/>
          <p14:tracePt t="14036" x="7072313" y="5005388"/>
          <p14:tracePt t="14037" x="7085013" y="4981575"/>
          <p14:tracePt t="14038" x="7085013" y="4943475"/>
          <p14:tracePt t="14039" x="7097713" y="4918075"/>
          <p14:tracePt t="14040" x="7110413" y="4892675"/>
          <p14:tracePt t="14041" x="7110413" y="4856163"/>
          <p14:tracePt t="14042" x="7110413" y="4818063"/>
          <p14:tracePt t="14043" x="7110413" y="4792663"/>
          <p14:tracePt t="14044" x="7123113" y="4768850"/>
          <p14:tracePt t="14045" x="7123113" y="4730750"/>
          <p14:tracePt t="14047" x="7123113" y="4705350"/>
          <p14:tracePt t="14048" x="7134225" y="4667250"/>
          <p14:tracePt t="14048" x="7134225" y="4630738"/>
          <p14:tracePt t="14049" x="7146925" y="4605338"/>
          <p14:tracePt t="14050" x="7146925" y="4567238"/>
          <p14:tracePt t="14051" x="7146925" y="4543425"/>
          <p14:tracePt t="14052" x="7146925" y="4505325"/>
          <p14:tracePt t="14053" x="7146925" y="4479925"/>
          <p14:tracePt t="14054" x="7159625" y="4443413"/>
          <p14:tracePt t="14055" x="7159625" y="4418013"/>
          <p14:tracePt t="14056" x="7172325" y="4379913"/>
          <p14:tracePt t="14057" x="7172325" y="4354513"/>
          <p14:tracePt t="14058" x="7172325" y="4318000"/>
          <p14:tracePt t="14059" x="7172325" y="4292600"/>
          <p14:tracePt t="14060" x="7185025" y="4254500"/>
          <p14:tracePt t="14061" x="7185025" y="4230688"/>
          <p14:tracePt t="14062" x="7185025" y="4192588"/>
          <p14:tracePt t="14063" x="7185025" y="4167188"/>
          <p14:tracePt t="14064" x="7185025" y="4141788"/>
          <p14:tracePt t="14065" x="7185025" y="4105275"/>
          <p14:tracePt t="14066" x="7185025" y="4067175"/>
          <p14:tracePt t="14067" x="7185025" y="4029075"/>
          <p14:tracePt t="14068" x="7197725" y="4005263"/>
          <p14:tracePt t="14069" x="7197725" y="3967163"/>
          <p14:tracePt t="14070" x="7197725" y="3954463"/>
          <p14:tracePt t="14071" x="7197725" y="3916363"/>
          <p14:tracePt t="14072" x="7210425" y="3879850"/>
          <p14:tracePt t="14073" x="7210425" y="3841750"/>
          <p14:tracePt t="14074" x="7210425" y="3816350"/>
          <p14:tracePt t="14075" x="7210425" y="3792538"/>
          <p14:tracePt t="14076" x="7210425" y="3767138"/>
          <p14:tracePt t="14078" x="7210425" y="3729038"/>
          <p14:tracePt t="14079" x="7223125" y="3679825"/>
          <p14:tracePt t="14080" x="7223125" y="3641725"/>
          <p14:tracePt t="14081" x="7223125" y="3616325"/>
          <p14:tracePt t="14082" x="7223125" y="3579813"/>
          <p14:tracePt t="14083" x="7223125" y="3554413"/>
          <p14:tracePt t="14084" x="7223125" y="3529013"/>
          <p14:tracePt t="14085" x="7223125" y="3503613"/>
          <p14:tracePt t="14086" x="7223125" y="3467100"/>
          <p14:tracePt t="14087" x="7223125" y="3454400"/>
          <p14:tracePt t="14088" x="7223125" y="3429000"/>
          <p14:tracePt t="14089" x="7223125" y="3390900"/>
          <p14:tracePt t="14090" x="7223125" y="3378200"/>
          <p14:tracePt t="14091" x="7223125" y="3354388"/>
          <p14:tracePt t="14092" x="7223125" y="3316288"/>
          <p14:tracePt t="14093" x="7223125" y="3290888"/>
          <p14:tracePt t="14094" x="7223125" y="3278188"/>
          <p14:tracePt t="14095" x="7223125" y="3241675"/>
          <p14:tracePt t="14096" x="7223125" y="3228975"/>
          <p14:tracePt t="14097" x="7223125" y="3203575"/>
          <p14:tracePt t="14098" x="7223125" y="3178175"/>
          <p14:tracePt t="14099" x="7223125" y="3165475"/>
          <p14:tracePt t="14100" x="7223125" y="3128963"/>
          <p14:tracePt t="14101" x="7210425" y="3116263"/>
          <p14:tracePt t="14102" x="7210425" y="3090863"/>
          <p14:tracePt t="14103" x="7210425" y="3065463"/>
          <p14:tracePt t="14104" x="7210425" y="3054350"/>
          <p14:tracePt t="14105" x="7210425" y="3041650"/>
          <p14:tracePt t="14106" x="7197725" y="3016250"/>
          <p14:tracePt t="14107" x="7197725" y="2990850"/>
          <p14:tracePt t="14108" x="7197725" y="2978150"/>
          <p14:tracePt t="14109" x="7185025" y="2952750"/>
          <p14:tracePt t="14110" x="7185025" y="2941638"/>
          <p14:tracePt t="14111" x="7185025" y="2916238"/>
          <p14:tracePt t="14112" x="7185025" y="2903538"/>
          <p14:tracePt t="14113" x="7185025" y="2890838"/>
          <p14:tracePt t="14114" x="7185025" y="2865438"/>
          <p14:tracePt t="14115" x="7185025" y="2852738"/>
          <p14:tracePt t="14116" x="7172325" y="2828925"/>
          <p14:tracePt t="14118" x="7172325" y="2803525"/>
          <p14:tracePt t="14119" x="7159625" y="2790825"/>
          <p14:tracePt t="14120" x="7159625" y="2778125"/>
          <p14:tracePt t="14121" x="7159625" y="2765425"/>
          <p14:tracePt t="14122" x="7146925" y="2752725"/>
          <p14:tracePt t="14123" x="7146925" y="2740025"/>
          <p14:tracePt t="14124" x="7146925" y="2728913"/>
          <p14:tracePt t="14125" x="7146925" y="2716213"/>
          <p14:tracePt t="14126" x="7146925" y="2703513"/>
          <p14:tracePt t="14127" x="7146925" y="2690813"/>
          <p14:tracePt t="14128" x="7134225" y="2678113"/>
          <p14:tracePt t="14131" x="7123113" y="2665413"/>
          <p14:tracePt t="14132" x="7123113" y="2652713"/>
          <p14:tracePt t="14133" x="7123113" y="2640013"/>
          <p14:tracePt t="14136" x="7110413" y="2627313"/>
          <p14:tracePt t="14137" x="7110413" y="2616200"/>
          <p14:tracePt t="14140" x="7110413" y="2603500"/>
          <p14:tracePt t="14148" x="7110413" y="2590800"/>
          <p14:tracePt t="14374" x="7097713" y="2590800"/>
          <p14:tracePt t="14379" x="7085013" y="2603500"/>
          <p14:tracePt t="14382" x="7072313" y="2603500"/>
          <p14:tracePt t="14384" x="7072313" y="2616200"/>
          <p14:tracePt t="14386" x="7072313" y="2627313"/>
          <p14:tracePt t="14387" x="7059613" y="2627313"/>
          <p14:tracePt t="14388" x="7059613" y="2640013"/>
          <p14:tracePt t="14390" x="7046913" y="2640013"/>
          <p14:tracePt t="14391" x="7046913" y="2652713"/>
          <p14:tracePt t="14393" x="7034213" y="2665413"/>
          <p14:tracePt t="14395" x="7034213" y="2678113"/>
          <p14:tracePt t="14396" x="7021513" y="2678113"/>
          <p14:tracePt t="14398" x="7021513" y="2690813"/>
          <p14:tracePt t="14399" x="7010400" y="2703513"/>
          <p14:tracePt t="14401" x="6997700" y="2716213"/>
          <p14:tracePt t="14403" x="6997700" y="2728913"/>
          <p14:tracePt t="14404" x="6985000" y="2740025"/>
          <p14:tracePt t="14405" x="6985000" y="2752725"/>
          <p14:tracePt t="14407" x="6972300" y="2752725"/>
          <p14:tracePt t="14408" x="6959600" y="2778125"/>
          <p14:tracePt t="14409" x="6959600" y="2790825"/>
          <p14:tracePt t="14412" x="6946900" y="2803525"/>
          <p14:tracePt t="14413" x="6946900" y="2816225"/>
          <p14:tracePt t="14414" x="6934200" y="2828925"/>
          <p14:tracePt t="14416" x="6921500" y="2840038"/>
          <p14:tracePt t="14417" x="6921500" y="2852738"/>
          <p14:tracePt t="14418" x="6921500" y="2865438"/>
          <p14:tracePt t="14420" x="6910388" y="2878138"/>
          <p14:tracePt t="14421" x="6910388" y="2890838"/>
          <p14:tracePt t="14422" x="6897688" y="2903538"/>
          <p14:tracePt t="14424" x="6884988" y="2903538"/>
          <p14:tracePt t="14425" x="6884988" y="2916238"/>
          <p14:tracePt t="14426" x="6884988" y="2928938"/>
          <p14:tracePt t="14428" x="6884988" y="2941638"/>
          <p14:tracePt t="14429" x="6872288" y="2941638"/>
          <p14:tracePt t="14430" x="6872288" y="2952750"/>
          <p14:tracePt t="14431" x="6859588" y="2952750"/>
          <p14:tracePt t="14432" x="6859588" y="2965450"/>
          <p14:tracePt t="14433" x="6859588" y="2978150"/>
          <p14:tracePt t="14434" x="6846888" y="2978150"/>
          <p14:tracePt t="14437" x="6846888" y="2990850"/>
          <p14:tracePt t="14439" x="6846888" y="3003550"/>
          <p14:tracePt t="14440" x="6834188" y="3003550"/>
          <p14:tracePt t="14441" x="6834188" y="3016250"/>
          <p14:tracePt t="14443" x="6821488" y="3016250"/>
          <p14:tracePt t="14449" x="6808788" y="3028950"/>
          <p14:tracePt t="14512" x="6808788" y="3016250"/>
          <p14:tracePt t="14523" x="6808788" y="3003550"/>
          <p14:tracePt t="14528" x="6808788" y="2990850"/>
          <p14:tracePt t="14532" x="6808788" y="2978150"/>
          <p14:tracePt t="14541" x="6808788" y="2965450"/>
          <p14:tracePt t="14545" x="6808788" y="2952750"/>
          <p14:tracePt t="14549" x="6808788" y="2941638"/>
          <p14:tracePt t="14557" x="6808788" y="2928938"/>
          <p14:tracePt t="14561" x="6808788" y="2916238"/>
          <p14:tracePt t="14564" x="6808788" y="2903538"/>
          <p14:tracePt t="14571" x="6808788" y="2890838"/>
          <p14:tracePt t="14573" x="6797675" y="2890838"/>
          <p14:tracePt t="14576" x="6797675" y="2878138"/>
          <p14:tracePt t="14579" x="6797675" y="2865438"/>
          <p14:tracePt t="14586" x="6797675" y="2852738"/>
          <p14:tracePt t="14590" x="6797675" y="2840038"/>
          <p14:tracePt t="14594" x="6797675" y="2828925"/>
          <p14:tracePt t="14601" x="6797675" y="2816225"/>
          <p14:tracePt t="14604" x="6784975" y="2816225"/>
          <p14:tracePt t="14606" x="6784975" y="2803525"/>
          <p14:tracePt t="14611" x="6784975" y="2790825"/>
          <p14:tracePt t="14622" x="6784975" y="2778125"/>
          <p14:tracePt t="14628" x="6784975" y="2765425"/>
          <p14:tracePt t="14637" x="6784975" y="2752725"/>
          <p14:tracePt t="14711" x="6772275" y="2752725"/>
          <p14:tracePt t="14835" x="6772275" y="2765425"/>
          <p14:tracePt t="14837" x="6772275" y="2778125"/>
          <p14:tracePt t="14839" x="6772275" y="2790825"/>
          <p14:tracePt t="14841" x="6759575" y="2790825"/>
          <p14:tracePt t="14842" x="6759575" y="2803525"/>
          <p14:tracePt t="14844" x="6759575" y="2816225"/>
          <p14:tracePt t="14846" x="6746875" y="2828925"/>
          <p14:tracePt t="14849" x="6746875" y="2840038"/>
          <p14:tracePt t="14850" x="6734175" y="2852738"/>
          <p14:tracePt t="14851" x="6734175" y="2865438"/>
          <p14:tracePt t="14854" x="6734175" y="2878138"/>
          <p14:tracePt t="14856" x="6734175" y="2890838"/>
          <p14:tracePt t="14857" x="6734175" y="2903538"/>
          <p14:tracePt t="14859" x="6721475" y="2903538"/>
          <p14:tracePt t="14860" x="6721475" y="2916238"/>
          <p14:tracePt t="14861" x="6721475" y="2928938"/>
          <p14:tracePt t="14862" x="6708775" y="2941638"/>
          <p14:tracePt t="14866" x="6696075" y="2952750"/>
          <p14:tracePt t="14867" x="6696075" y="2965450"/>
          <p14:tracePt t="14869" x="6696075" y="2978150"/>
          <p14:tracePt t="14872" x="6696075" y="2990850"/>
          <p14:tracePt t="14874" x="6696075" y="3003550"/>
          <p14:tracePt t="14875" x="6684963" y="3003550"/>
          <p14:tracePt t="14876" x="6684963" y="3016250"/>
          <p14:tracePt t="14880" x="6672263" y="3016250"/>
          <p14:tracePt t="14881" x="6672263" y="3028950"/>
          <p14:tracePt t="14884" x="6672263" y="3041650"/>
          <p14:tracePt t="14886" x="6672263" y="3054350"/>
          <p14:tracePt t="14888" x="6659563" y="3054350"/>
          <p14:tracePt t="14893" x="6659563" y="3065463"/>
          <p14:tracePt t="14900" x="6659563" y="3078163"/>
          <p14:tracePt t="15019" x="6659563" y="3090863"/>
          <p14:tracePt t="15032" x="6659563" y="3103563"/>
          <p14:tracePt t="15039" x="6659563" y="3116263"/>
          <p14:tracePt t="15045" x="6659563" y="3128963"/>
          <p14:tracePt t="15062" x="6659563" y="3141663"/>
          <p14:tracePt t="15119" x="6659563" y="3154363"/>
          <p14:tracePt t="15130" x="6659563" y="3165475"/>
          <p14:tracePt t="15144" x="6659563" y="3178175"/>
          <p14:tracePt t="15149" x="6659563" y="3190875"/>
          <p14:tracePt t="15155" x="6659563" y="3203575"/>
          <p14:tracePt t="15161" x="6659563" y="3216275"/>
          <p14:tracePt t="15164" x="6659563" y="3228975"/>
          <p14:tracePt t="15166" x="6659563" y="3241675"/>
          <p14:tracePt t="15171" x="6659563" y="3254375"/>
          <p14:tracePt t="15173" x="6659563" y="3267075"/>
          <p14:tracePt t="15175" x="6659563" y="3278188"/>
          <p14:tracePt t="15178" x="6659563" y="3290888"/>
          <p14:tracePt t="15188" x="6659563" y="3354388"/>
          <p14:tracePt t="15189" x="6659563" y="3367088"/>
          <p14:tracePt t="15190" x="6659563" y="3378200"/>
          <p14:tracePt t="15191" x="6659563" y="3390900"/>
          <p14:tracePt t="15193" x="6659563" y="3403600"/>
          <p14:tracePt t="15194" x="6659563" y="3416300"/>
          <p14:tracePt t="15195" x="6659563" y="3429000"/>
          <p14:tracePt t="15197" x="6659563" y="3441700"/>
          <p14:tracePt t="15198" x="6659563" y="3454400"/>
          <p14:tracePt t="15199" x="6659563" y="3467100"/>
          <p14:tracePt t="15200" x="6659563" y="3479800"/>
          <p14:tracePt t="15201" x="6659563" y="3490913"/>
          <p14:tracePt t="15202" x="6659563" y="3503613"/>
          <p14:tracePt t="15204" x="6659563" y="3516313"/>
          <p14:tracePt t="15205" x="6659563" y="3529013"/>
          <p14:tracePt t="15206" x="6659563" y="3541713"/>
          <p14:tracePt t="15207" x="6659563" y="3554413"/>
          <p14:tracePt t="15208" x="6659563" y="3567113"/>
          <p14:tracePt t="15209" x="6659563" y="3579813"/>
          <p14:tracePt t="15211" x="6659563" y="3603625"/>
          <p14:tracePt t="15212" x="6659563" y="3616325"/>
          <p14:tracePt t="15214" x="6659563" y="3629025"/>
          <p14:tracePt t="15215" x="6659563" y="3654425"/>
          <p14:tracePt t="15217" x="6646863" y="3667125"/>
          <p14:tracePt t="15218" x="6646863" y="3679825"/>
          <p14:tracePt t="15219" x="6646863" y="3692525"/>
          <p14:tracePt t="15220" x="6646863" y="3703638"/>
          <p14:tracePt t="15221" x="6646863" y="3716338"/>
          <p14:tracePt t="15222" x="6646863" y="3729038"/>
          <p14:tracePt t="15223" x="6634163" y="3729038"/>
          <p14:tracePt t="15224" x="6634163" y="3741738"/>
          <p14:tracePt t="15225" x="6634163" y="3767138"/>
          <p14:tracePt t="15227" x="6621463" y="3779838"/>
          <p14:tracePt t="15228" x="6621463" y="3792538"/>
          <p14:tracePt t="15229" x="6621463" y="3803650"/>
          <p14:tracePt t="15231" x="6621463" y="3829050"/>
          <p14:tracePt t="15232" x="6621463" y="3841750"/>
          <p14:tracePt t="15234" x="6621463" y="3854450"/>
          <p14:tracePt t="15235" x="6621463" y="3867150"/>
          <p14:tracePt t="15236" x="6621463" y="3879850"/>
          <p14:tracePt t="15238" x="6621463" y="3892550"/>
          <p14:tracePt t="15239" x="6621463" y="3905250"/>
          <p14:tracePt t="15240" x="6621463" y="3916363"/>
          <p14:tracePt t="15242" x="6621463" y="3929063"/>
          <p14:tracePt t="15243" x="6621463" y="3941763"/>
          <p14:tracePt t="15244" x="6621463" y="3954463"/>
          <p14:tracePt t="15246" x="6608763" y="3967163"/>
          <p14:tracePt t="15248" x="6608763" y="3979863"/>
          <p14:tracePt t="15249" x="6608763" y="3992563"/>
          <p14:tracePt t="15251" x="6608763" y="4005263"/>
          <p14:tracePt t="15253" x="6608763" y="4017963"/>
          <p14:tracePt t="15254" x="6608763" y="4029075"/>
          <p14:tracePt t="15257" x="6608763" y="4041775"/>
          <p14:tracePt t="15259" x="6608763" y="4054475"/>
          <p14:tracePt t="15260" x="6608763" y="4067175"/>
          <p14:tracePt t="15264" x="6608763" y="4079875"/>
          <p14:tracePt t="15266" x="6608763" y="4092575"/>
          <p14:tracePt t="15268" x="6608763" y="4105275"/>
          <p14:tracePt t="15272" x="6608763" y="4117975"/>
          <p14:tracePt t="15275" x="6608763" y="4129088"/>
          <p14:tracePt t="15277" x="6608763" y="4141788"/>
          <p14:tracePt t="15278" x="6596063" y="4141788"/>
          <p14:tracePt t="15282" x="6596063" y="4154488"/>
          <p14:tracePt t="15285" x="6596063" y="4167188"/>
          <p14:tracePt t="15287" x="6596063" y="4179888"/>
          <p14:tracePt t="15292" x="6596063" y="4192588"/>
          <p14:tracePt t="15294" x="6596063" y="4205288"/>
          <p14:tracePt t="15296" x="6596063" y="4217988"/>
          <p14:tracePt t="15300" x="6596063" y="4230688"/>
          <p14:tracePt t="15301" x="6596063" y="4241800"/>
          <p14:tracePt t="15302" x="6584950" y="4241800"/>
          <p14:tracePt t="15303" x="6584950" y="4254500"/>
          <p14:tracePt t="15307" x="6584950" y="4267200"/>
          <p14:tracePt t="15308" x="6584950" y="4279900"/>
          <p14:tracePt t="15310" x="6584950" y="4292600"/>
          <p14:tracePt t="15313" x="6584950" y="4305300"/>
          <p14:tracePt t="15314" x="6584950" y="4318000"/>
          <p14:tracePt t="15315" x="6584950" y="4330700"/>
          <p14:tracePt t="15317" x="6584950" y="4341813"/>
          <p14:tracePt t="15318" x="6584950" y="4354513"/>
          <p14:tracePt t="15320" x="6584950" y="4367213"/>
          <p14:tracePt t="15321" x="6572250" y="4367213"/>
          <p14:tracePt t="15322" x="6572250" y="4379913"/>
          <p14:tracePt t="15323" x="6572250" y="4392613"/>
          <p14:tracePt t="15324" x="6572250" y="4405313"/>
          <p14:tracePt t="15326" x="6572250" y="4418013"/>
          <p14:tracePt t="15327" x="6572250" y="4430713"/>
          <p14:tracePt t="15328" x="6572250" y="4443413"/>
          <p14:tracePt t="15330" x="6559550" y="4454525"/>
          <p14:tracePt t="15331" x="6559550" y="4467225"/>
          <p14:tracePt t="15332" x="6559550" y="4479925"/>
          <p14:tracePt t="15334" x="6559550" y="4492625"/>
          <p14:tracePt t="15335" x="6559550" y="4505325"/>
          <p14:tracePt t="15336" x="6559550" y="4518025"/>
          <p14:tracePt t="15338" x="6559550" y="4543425"/>
          <p14:tracePt t="15339" x="6546850" y="4554538"/>
          <p14:tracePt t="15341" x="6546850" y="4567238"/>
          <p14:tracePt t="15342" x="6546850" y="4579938"/>
          <p14:tracePt t="15343" x="6546850" y="4592638"/>
          <p14:tracePt t="15345" x="6546850" y="4618038"/>
          <p14:tracePt t="15346" x="6546850" y="4630738"/>
          <p14:tracePt t="15348" x="6546850" y="4643438"/>
          <p14:tracePt t="15349" x="6546850" y="4656138"/>
          <p14:tracePt t="15350" x="6546850" y="4667250"/>
          <p14:tracePt t="15352" x="6546850" y="4679950"/>
          <p14:tracePt t="15353" x="6546850" y="4692650"/>
          <p14:tracePt t="15354" x="6546850" y="4705350"/>
          <p14:tracePt t="15356" x="6546850" y="4718050"/>
          <p14:tracePt t="15357" x="6546850" y="4730750"/>
          <p14:tracePt t="15358" x="6546850" y="4743450"/>
          <p14:tracePt t="15360" x="6546850" y="4756150"/>
          <p14:tracePt t="15361" x="6546850" y="4768850"/>
          <p14:tracePt t="15362" x="6546850" y="4779963"/>
          <p14:tracePt t="15364" x="6546850" y="4792663"/>
          <p14:tracePt t="15365" x="6546850" y="4805363"/>
          <p14:tracePt t="15366" x="6546850" y="4818063"/>
          <p14:tracePt t="15369" x="6546850" y="4830763"/>
          <p14:tracePt t="15370" x="6546850" y="4843463"/>
          <p14:tracePt t="15371" x="6546850" y="4856163"/>
          <p14:tracePt t="15374" x="6546850" y="4868863"/>
          <p14:tracePt t="15377" x="6546850" y="4879975"/>
          <p14:tracePt t="15379" x="6546850" y="4892675"/>
          <p14:tracePt t="15385" x="6546850" y="4905375"/>
          <p14:tracePt t="15421" x="6546850" y="4892675"/>
          <p14:tracePt t="15427" x="6559550" y="4843463"/>
          <p14:tracePt t="15430" x="6584950" y="4818063"/>
          <p14:tracePt t="15434" x="6596063" y="4756150"/>
          <p14:tracePt t="15436" x="6608763" y="4718050"/>
          <p14:tracePt t="15437" x="6621463" y="4692650"/>
          <p14:tracePt t="15438" x="6621463" y="4667250"/>
          <p14:tracePt t="15440" x="6621463" y="4643438"/>
          <p14:tracePt t="15440" x="6621463" y="4630738"/>
          <p14:tracePt t="15441" x="6634163" y="4605338"/>
          <p14:tracePt t="15442" x="6634163" y="4579938"/>
          <p14:tracePt t="15443" x="6646863" y="4554538"/>
          <p14:tracePt t="15444" x="6646863" y="4530725"/>
          <p14:tracePt t="15445" x="6659563" y="4518025"/>
          <p14:tracePt t="15446" x="6659563" y="4479925"/>
          <p14:tracePt t="15447" x="6659563" y="4454525"/>
          <p14:tracePt t="15448" x="6659563" y="4443413"/>
          <p14:tracePt t="15449" x="6672263" y="4405313"/>
          <p14:tracePt t="15450" x="6672263" y="4379913"/>
          <p14:tracePt t="15451" x="6684963" y="4354513"/>
          <p14:tracePt t="15452" x="6684963" y="4330700"/>
          <p14:tracePt t="15453" x="6684963" y="4292600"/>
          <p14:tracePt t="15454" x="6696075" y="4254500"/>
          <p14:tracePt t="15455" x="6696075" y="4230688"/>
          <p14:tracePt t="15456" x="6696075" y="4217988"/>
          <p14:tracePt t="15457" x="6696075" y="4179888"/>
          <p14:tracePt t="15458" x="6708775" y="4141788"/>
          <p14:tracePt t="15459" x="6708775" y="4105275"/>
          <p14:tracePt t="15460" x="6708775" y="4067175"/>
          <p14:tracePt t="15461" x="6721475" y="4041775"/>
          <p14:tracePt t="15462" x="6721475" y="4005263"/>
          <p14:tracePt t="15463" x="6734175" y="3967163"/>
          <p14:tracePt t="15464" x="6734175" y="3929063"/>
          <p14:tracePt t="15465" x="6734175" y="3905250"/>
          <p14:tracePt t="15466" x="6734175" y="3867150"/>
          <p14:tracePt t="15467" x="6734175" y="3829050"/>
          <p14:tracePt t="15468" x="6746875" y="3792538"/>
          <p14:tracePt t="15469" x="6746875" y="3754438"/>
          <p14:tracePt t="15470" x="6759575" y="3716338"/>
          <p14:tracePt t="15471" x="6759575" y="3667125"/>
          <p14:tracePt t="15472" x="6759575" y="3629025"/>
          <p14:tracePt t="15473" x="6772275" y="3590925"/>
          <p14:tracePt t="15474" x="6772275" y="3567113"/>
          <p14:tracePt t="15475" x="6772275" y="3516313"/>
          <p14:tracePt t="15476" x="6772275" y="3479800"/>
          <p14:tracePt t="15477" x="6772275" y="3441700"/>
          <p14:tracePt t="15478" x="6772275" y="3403600"/>
          <p14:tracePt t="15479" x="6772275" y="3367088"/>
          <p14:tracePt t="15480" x="6784975" y="3316288"/>
          <p14:tracePt t="15481" x="6784975" y="3278188"/>
          <p14:tracePt t="15482" x="6784975" y="3241675"/>
          <p14:tracePt t="15483" x="6797675" y="3203575"/>
          <p14:tracePt t="15484" x="6797675" y="3165475"/>
          <p14:tracePt t="15485" x="6797675" y="3128963"/>
          <p14:tracePt t="15486" x="6808788" y="3090863"/>
          <p14:tracePt t="15487" x="6808788" y="3054350"/>
          <p14:tracePt t="15488" x="6808788" y="3016250"/>
          <p14:tracePt t="15489" x="6808788" y="2978150"/>
          <p14:tracePt t="15490" x="6808788" y="2941638"/>
          <p14:tracePt t="15491" x="6808788" y="2903538"/>
          <p14:tracePt t="15493" x="6808788" y="2865438"/>
          <p14:tracePt t="15494" x="6808788" y="2828925"/>
          <p14:tracePt t="15495" x="6808788" y="2790825"/>
          <p14:tracePt t="15496" x="6821488" y="2752725"/>
          <p14:tracePt t="15497" x="6821488" y="2716213"/>
          <p14:tracePt t="15498" x="6821488" y="2678113"/>
          <p14:tracePt t="15499" x="6821488" y="2640013"/>
          <p14:tracePt t="15500" x="6821488" y="2603500"/>
          <p14:tracePt t="15501" x="6821488" y="2565400"/>
          <p14:tracePt t="15502" x="6834188" y="2527300"/>
          <p14:tracePt t="15503" x="6834188" y="2490788"/>
          <p14:tracePt t="15504" x="6834188" y="2452688"/>
          <p14:tracePt t="15505" x="6834188" y="2414588"/>
          <p14:tracePt t="15506" x="6834188" y="2378075"/>
          <p14:tracePt t="15507" x="6834188" y="2339975"/>
          <p14:tracePt t="15508" x="6834188" y="2314575"/>
          <p14:tracePt t="15509" x="6834188" y="2278063"/>
          <p14:tracePt t="15510" x="6834188" y="2252663"/>
          <p14:tracePt t="15511" x="6834188" y="2214563"/>
          <p14:tracePt t="15512" x="6834188" y="2178050"/>
          <p14:tracePt t="15513" x="6834188" y="2139950"/>
          <p14:tracePt t="15514" x="6834188" y="2101850"/>
          <p14:tracePt t="15515" x="6846888" y="2065338"/>
          <p14:tracePt t="15516" x="6846888" y="2027238"/>
          <p14:tracePt t="15517" x="6846888" y="1989138"/>
          <p14:tracePt t="15518" x="6846888" y="1965325"/>
          <p14:tracePt t="15519" x="6846888" y="1927225"/>
          <p14:tracePt t="15520" x="6846888" y="1889125"/>
          <p14:tracePt t="15521" x="6846888" y="1852613"/>
          <p14:tracePt t="15522" x="6846888" y="1814513"/>
          <p14:tracePt t="15523" x="6846888" y="1789113"/>
          <p14:tracePt t="15524" x="6846888" y="1752600"/>
          <p14:tracePt t="15525" x="6846888" y="1727200"/>
          <p14:tracePt t="15526" x="6846888" y="1689100"/>
          <p14:tracePt t="15527" x="6846888" y="1663700"/>
          <p14:tracePt t="15528" x="6846888" y="1627188"/>
          <p14:tracePt t="15529" x="6846888" y="1601788"/>
          <p14:tracePt t="15530" x="6846888" y="1563688"/>
          <p14:tracePt t="15531" x="6846888" y="1539875"/>
          <p14:tracePt t="15532" x="6846888" y="1501775"/>
          <p14:tracePt t="15533" x="6846888" y="1476375"/>
          <p14:tracePt t="15534" x="6846888" y="1439863"/>
          <p14:tracePt t="15536" x="6846888" y="1389063"/>
          <p14:tracePt t="15537" x="6846888" y="1363663"/>
          <p14:tracePt t="15538" x="6846888" y="1327150"/>
          <p14:tracePt t="15539" x="6846888" y="1301750"/>
          <p14:tracePt t="15540" x="6846888" y="1276350"/>
          <p14:tracePt t="15541" x="6846888" y="1250950"/>
          <p14:tracePt t="15542" x="6846888" y="1214438"/>
          <p14:tracePt t="15543" x="6846888" y="1189038"/>
          <p14:tracePt t="15544" x="6846888" y="1163638"/>
          <p14:tracePt t="15545" x="6846888" y="1138238"/>
          <p14:tracePt t="15546" x="6846888" y="1114425"/>
          <p14:tracePt t="15547" x="6846888" y="1101725"/>
          <p14:tracePt t="15548" x="6834188" y="1063625"/>
          <p14:tracePt t="15549" x="6834188" y="1038225"/>
          <p14:tracePt t="15550" x="6834188" y="1025525"/>
          <p14:tracePt t="15551" x="6834188" y="989013"/>
          <p14:tracePt t="15553" x="6834188" y="976313"/>
          <p14:tracePt t="15553" x="6834188" y="950913"/>
          <p14:tracePt t="15554" x="6834188" y="925513"/>
          <p14:tracePt t="15555" x="6834188" y="912813"/>
          <p14:tracePt t="15556" x="6834188" y="889000"/>
          <p14:tracePt t="15557" x="6834188" y="863600"/>
          <p14:tracePt t="15558" x="6821488" y="838200"/>
          <p14:tracePt t="15559" x="6821488" y="825500"/>
          <p14:tracePt t="15560" x="6821488" y="801688"/>
          <p14:tracePt t="15561" x="6821488" y="788988"/>
          <p14:tracePt t="15562" x="6821488" y="763588"/>
          <p14:tracePt t="15563" x="6821488" y="750888"/>
          <p14:tracePt t="15564" x="6821488" y="725488"/>
          <p14:tracePt t="15565" x="6821488" y="712788"/>
          <p14:tracePt t="15566" x="6821488" y="688975"/>
          <p14:tracePt t="15567" x="6821488" y="676275"/>
          <p14:tracePt t="15568" x="6821488" y="650875"/>
          <p14:tracePt t="15569" x="6821488" y="638175"/>
          <p14:tracePt t="15570" x="6821488" y="612775"/>
          <p14:tracePt t="15572" x="6821488" y="588963"/>
          <p14:tracePt t="15573" x="6821488" y="576263"/>
          <p14:tracePt t="15574" x="6821488" y="563563"/>
          <p14:tracePt t="15575" x="6821488" y="538163"/>
          <p14:tracePt t="15576" x="6821488" y="525463"/>
          <p14:tracePt t="15577" x="6821488" y="512763"/>
          <p14:tracePt t="15578" x="6821488" y="500063"/>
          <p14:tracePt t="15579" x="6821488" y="487363"/>
          <p14:tracePt t="15580" x="6821488" y="463550"/>
          <p14:tracePt t="15582" x="6821488" y="438150"/>
          <p14:tracePt t="15583" x="6821488" y="425450"/>
          <p14:tracePt t="15584" x="6821488" y="412750"/>
          <p14:tracePt t="15585" x="6821488" y="387350"/>
          <p14:tracePt t="15587" x="6821488" y="363538"/>
          <p14:tracePt t="15588" x="6821488" y="350838"/>
          <p14:tracePt t="15590" x="6821488" y="338138"/>
          <p14:tracePt t="15591" x="6821488" y="312738"/>
          <p14:tracePt t="15593" x="6821488" y="300038"/>
          <p14:tracePt t="15594" x="6821488" y="274638"/>
          <p14:tracePt t="15596" x="6821488" y="263525"/>
          <p14:tracePt t="15597" x="6821488" y="250825"/>
          <p14:tracePt t="15598" x="6821488" y="238125"/>
          <p14:tracePt t="15599" x="6821488" y="225425"/>
          <p14:tracePt t="15600" x="6821488" y="212725"/>
          <p14:tracePt t="15601" x="6821488" y="200025"/>
          <p14:tracePt t="15603" x="6821488" y="187325"/>
          <p14:tracePt t="15604" x="6821488" y="174625"/>
          <p14:tracePt t="15605" x="6821488" y="161925"/>
          <p14:tracePt t="15607" x="6821488" y="150813"/>
          <p14:tracePt t="15608" x="6821488" y="138113"/>
          <p14:tracePt t="15609" x="6821488" y="125413"/>
          <p14:tracePt t="15611" x="6821488" y="112713"/>
          <p14:tracePt t="15612" x="6821488" y="100013"/>
          <p14:tracePt t="15613" x="6821488" y="87313"/>
          <p14:tracePt t="15614" x="6834188" y="87313"/>
          <p14:tracePt t="15615" x="6834188" y="74613"/>
          <p14:tracePt t="15616" x="6834188" y="61913"/>
          <p14:tracePt t="15617" x="6834188" y="50800"/>
          <p14:tracePt t="15619" x="6834188" y="38100"/>
          <p14:tracePt t="15620" x="6834188" y="25400"/>
          <p14:tracePt t="15621" x="6834188" y="12700"/>
          <p14:tracePt t="15623" x="6834188" y="0"/>
          <p14:tracePt t="16804" x="6434138" y="61913"/>
          <p14:tracePt t="16805" x="6421438" y="100013"/>
          <p14:tracePt t="16806" x="6396038" y="138113"/>
          <p14:tracePt t="16807" x="6396038" y="174625"/>
          <p14:tracePt t="16808" x="6370638" y="225425"/>
          <p14:tracePt t="16809" x="6359525" y="263525"/>
          <p14:tracePt t="16810" x="6334125" y="312738"/>
          <p14:tracePt t="16811" x="6321425" y="363538"/>
          <p14:tracePt t="16812" x="6308725" y="387350"/>
          <p14:tracePt t="16813" x="6296025" y="438150"/>
          <p14:tracePt t="16814" x="6283325" y="476250"/>
          <p14:tracePt t="16815" x="6270625" y="512763"/>
          <p14:tracePt t="16816" x="6246813" y="563563"/>
          <p14:tracePt t="16817" x="6234113" y="612775"/>
          <p14:tracePt t="16818" x="6221413" y="663575"/>
          <p14:tracePt t="16819" x="6208713" y="700088"/>
          <p14:tracePt t="16820" x="6196013" y="738188"/>
          <p14:tracePt t="16821" x="6170613" y="776288"/>
          <p14:tracePt t="16822" x="6170613" y="825500"/>
          <p14:tracePt t="16823" x="6157913" y="876300"/>
          <p14:tracePt t="16824" x="6134100" y="925513"/>
          <p14:tracePt t="16825" x="6134100" y="963613"/>
          <p14:tracePt t="16826" x="6121400" y="1001713"/>
          <p14:tracePt t="16827" x="6108700" y="1050925"/>
          <p14:tracePt t="16828" x="6096000" y="1089025"/>
          <p14:tracePt t="16829" x="6096000" y="1138238"/>
          <p14:tracePt t="16830" x="6083300" y="1176338"/>
          <p14:tracePt t="16831" x="6070600" y="1227138"/>
          <p14:tracePt t="16832" x="6057900" y="1263650"/>
          <p14:tracePt t="16833" x="6057900" y="1301750"/>
          <p14:tracePt t="16834" x="6045200" y="1350963"/>
          <p14:tracePt t="16835" x="6034088" y="1389063"/>
          <p14:tracePt t="16836" x="6034088" y="1439863"/>
          <p14:tracePt t="16837" x="6021388" y="1463675"/>
          <p14:tracePt t="16838" x="6021388" y="1501775"/>
          <p14:tracePt t="16839" x="6021388" y="1539875"/>
          <p14:tracePt t="16840" x="6008688" y="1576388"/>
          <p14:tracePt t="16841" x="5995988" y="1627188"/>
          <p14:tracePt t="16842" x="5995988" y="1663700"/>
          <p14:tracePt t="16843" x="5983288" y="1701800"/>
          <p14:tracePt t="16844" x="5983288" y="1739900"/>
          <p14:tracePt t="16845" x="5983288" y="1765300"/>
          <p14:tracePt t="16848" x="5983288" y="1839913"/>
          <p14:tracePt t="16848" x="5970588" y="1865313"/>
          <p14:tracePt t="16849" x="5970588" y="1901825"/>
          <p14:tracePt t="16850" x="5957888" y="1939925"/>
          <p14:tracePt t="16851" x="5957888" y="1978025"/>
          <p14:tracePt t="16852" x="5957888" y="2014538"/>
          <p14:tracePt t="16853" x="5957888" y="2039938"/>
          <p14:tracePt t="16854" x="5957888" y="2065338"/>
          <p14:tracePt t="16855" x="5957888" y="2089150"/>
          <p14:tracePt t="16856" x="5957888" y="2127250"/>
          <p14:tracePt t="16857" x="5957888" y="2165350"/>
          <p14:tracePt t="16858" x="5957888" y="2190750"/>
          <p14:tracePt t="16859" x="5957888" y="2214563"/>
          <p14:tracePt t="16860" x="5957888" y="2239963"/>
          <p14:tracePt t="16861" x="5957888" y="2278063"/>
          <p14:tracePt t="16862" x="5957888" y="2290763"/>
          <p14:tracePt t="16863" x="5957888" y="2314575"/>
          <p14:tracePt t="16864" x="5957888" y="2339975"/>
          <p14:tracePt t="16865" x="5957888" y="2365375"/>
          <p14:tracePt t="16866" x="5957888" y="2390775"/>
          <p14:tracePt t="16867" x="5957888" y="2414588"/>
          <p14:tracePt t="16868" x="5957888" y="2427288"/>
          <p14:tracePt t="16869" x="5957888" y="2452688"/>
          <p14:tracePt t="16870" x="5957888" y="2465388"/>
          <p14:tracePt t="16871" x="5957888" y="2490788"/>
          <p14:tracePt t="16872" x="5957888" y="2516188"/>
          <p14:tracePt t="16873" x="5957888" y="2540000"/>
          <p14:tracePt t="16874" x="5970588" y="2552700"/>
          <p14:tracePt t="16875" x="5970588" y="2565400"/>
          <p14:tracePt t="16876" x="5970588" y="2578100"/>
          <p14:tracePt t="16877" x="5983288" y="2603500"/>
          <p14:tracePt t="16879" x="5983288" y="2616200"/>
          <p14:tracePt t="16879" x="5983288" y="2627313"/>
          <p14:tracePt t="16880" x="5983288" y="2652713"/>
          <p14:tracePt t="16882" x="5983288" y="2678113"/>
          <p14:tracePt t="16883" x="5983288" y="2690813"/>
          <p14:tracePt t="16884" x="5995988" y="2703513"/>
          <p14:tracePt t="16885" x="5995988" y="2728913"/>
          <p14:tracePt t="16886" x="6008688" y="2728913"/>
          <p14:tracePt t="16887" x="6008688" y="2740025"/>
          <p14:tracePt t="16888" x="6008688" y="2765425"/>
          <p14:tracePt t="16889" x="6021388" y="2765425"/>
          <p14:tracePt t="16890" x="6021388" y="2778125"/>
          <p14:tracePt t="16891" x="6021388" y="2803525"/>
          <p14:tracePt t="16893" x="6021388" y="2816225"/>
          <p14:tracePt t="16895" x="6021388" y="2828925"/>
          <p14:tracePt t="16896" x="6021388" y="2840038"/>
          <p14:tracePt t="16896" x="6034088" y="2840038"/>
          <p14:tracePt t="16897" x="6034088" y="2852738"/>
          <p14:tracePt t="16898" x="6034088" y="2865438"/>
          <p14:tracePt t="16899" x="6034088" y="2878138"/>
          <p14:tracePt t="16900" x="6045200" y="2878138"/>
          <p14:tracePt t="16902" x="6045200" y="2890838"/>
          <p14:tracePt t="16903" x="6057900" y="2903538"/>
          <p14:tracePt t="16905" x="6057900" y="2916238"/>
          <p14:tracePt t="16907" x="6057900" y="2928938"/>
          <p14:tracePt t="16909" x="6057900" y="2941638"/>
          <p14:tracePt t="16912" x="6057900" y="2952750"/>
          <p14:tracePt t="16913" x="6070600" y="2952750"/>
          <p14:tracePt t="16914" x="6070600" y="2965450"/>
          <p14:tracePt t="16916" x="6070600" y="2978150"/>
          <p14:tracePt t="16918" x="6083300" y="2990850"/>
          <p14:tracePt t="16924" x="6096000" y="3003550"/>
          <p14:tracePt t="16928" x="6096000" y="3016250"/>
          <p14:tracePt t="16934" x="6096000" y="3028950"/>
          <p14:tracePt t="16960" x="6108700" y="3028950"/>
          <p14:tracePt t="16972" x="6121400" y="3028950"/>
          <p14:tracePt t="16975" x="6121400" y="3016250"/>
          <p14:tracePt t="16978" x="6134100" y="3003550"/>
          <p14:tracePt t="16980" x="6134100" y="2990850"/>
          <p14:tracePt t="16984" x="6134100" y="2978150"/>
          <p14:tracePt t="16986" x="6146800" y="2965450"/>
          <p14:tracePt t="16988" x="6146800" y="2952750"/>
          <p14:tracePt t="16989" x="6157913" y="2952750"/>
          <p14:tracePt t="16991" x="6157913" y="2941638"/>
          <p14:tracePt t="16992" x="6157913" y="2928938"/>
          <p14:tracePt t="16994" x="6170613" y="2916238"/>
          <p14:tracePt t="16996" x="6170613" y="2903538"/>
          <p14:tracePt t="16998" x="6170613" y="2890838"/>
          <p14:tracePt t="16999" x="6183313" y="2878138"/>
          <p14:tracePt t="17001" x="6196013" y="2865438"/>
          <p14:tracePt t="17003" x="6196013" y="2852738"/>
          <p14:tracePt t="17004" x="6208713" y="2840038"/>
          <p14:tracePt t="17006" x="6208713" y="2828925"/>
          <p14:tracePt t="17007" x="6208713" y="2816225"/>
          <p14:tracePt t="17009" x="6221413" y="2803525"/>
          <p14:tracePt t="17011" x="6221413" y="2790825"/>
          <p14:tracePt t="17012" x="6234113" y="2790825"/>
          <p14:tracePt t="17013" x="6234113" y="2778125"/>
          <p14:tracePt t="17014" x="6234113" y="2765425"/>
          <p14:tracePt t="17015" x="6246813" y="2765425"/>
          <p14:tracePt t="17016" x="6246813" y="2752725"/>
          <p14:tracePt t="17018" x="6246813" y="2740025"/>
          <p14:tracePt t="17019" x="6246813" y="2728913"/>
          <p14:tracePt t="17020" x="6259513" y="2728913"/>
          <p14:tracePt t="17022" x="6259513" y="2716213"/>
          <p14:tracePt t="17024" x="6270625" y="2703513"/>
          <p14:tracePt t="17025" x="6270625" y="2690813"/>
          <p14:tracePt t="17028" x="6283325" y="2690813"/>
          <p14:tracePt t="17029" x="6283325" y="2678113"/>
          <p14:tracePt t="17031" x="6283325" y="2665413"/>
          <p14:tracePt t="17033" x="6283325" y="2652713"/>
          <p14:tracePt t="17036" x="6296025" y="2652713"/>
          <p14:tracePt t="17038" x="6296025" y="2640013"/>
          <p14:tracePt t="17041" x="6296025" y="2627313"/>
          <p14:tracePt t="17044" x="6296025" y="2616200"/>
          <p14:tracePt t="17046" x="6308725" y="2616200"/>
          <p14:tracePt t="17102" x="6308725" y="2627313"/>
          <p14:tracePt t="17104" x="6308725" y="2640013"/>
          <p14:tracePt t="17107" x="6308725" y="2652713"/>
          <p14:tracePt t="17111" x="6321425" y="2652713"/>
          <p14:tracePt t="17112" x="6321425" y="2665413"/>
          <p14:tracePt t="17115" x="6321425" y="2678113"/>
          <p14:tracePt t="17117" x="6321425" y="2690813"/>
          <p14:tracePt t="17122" x="6321425" y="2703513"/>
          <p14:tracePt t="17124" x="6321425" y="2716213"/>
          <p14:tracePt t="17126" x="6321425" y="2728913"/>
          <p14:tracePt t="17130" x="6321425" y="2740025"/>
          <p14:tracePt t="17132" x="6321425" y="2752725"/>
          <p14:tracePt t="17135" x="6321425" y="2765425"/>
          <p14:tracePt t="17139" x="6321425" y="2778125"/>
          <p14:tracePt t="17143" x="6321425" y="2790825"/>
          <p14:tracePt t="17145" x="6321425" y="2803525"/>
          <p14:tracePt t="17148" x="6334125" y="2803525"/>
          <p14:tracePt t="17151" x="6334125" y="2816225"/>
          <p14:tracePt t="17153" x="6334125" y="2828925"/>
          <p14:tracePt t="17156" x="6334125" y="2840038"/>
          <p14:tracePt t="17162" x="6334125" y="2852738"/>
          <p14:tracePt t="17166" x="6334125" y="2865438"/>
          <p14:tracePt t="17168" x="6346825" y="2865438"/>
          <p14:tracePt t="17169" x="6346825" y="2878138"/>
          <p14:tracePt t="17177" x="6346825" y="2890838"/>
          <p14:tracePt t="17181" x="6346825" y="2903538"/>
          <p14:tracePt t="17193" x="6359525" y="2916238"/>
          <p14:tracePt t="17196" x="6359525" y="2928938"/>
          <p14:tracePt t="17295" x="6359525" y="2916238"/>
          <p14:tracePt t="17305" x="6359525" y="2903538"/>
          <p14:tracePt t="17310" x="6359525" y="2890838"/>
          <p14:tracePt t="17315" x="6359525" y="2878138"/>
          <p14:tracePt t="17325" x="6359525" y="2865438"/>
          <p14:tracePt t="17330" x="6359525" y="2852738"/>
          <p14:tracePt t="17335" x="6359525" y="2840038"/>
          <p14:tracePt t="17346" x="6359525" y="2828925"/>
          <p14:tracePt t="17352" x="6359525" y="2816225"/>
          <p14:tracePt t="17356" x="6346825" y="2816225"/>
          <p14:tracePt t="17359" x="6346825" y="2803525"/>
          <p14:tracePt t="17364" x="6334125" y="2803525"/>
          <p14:tracePt t="17370" x="6321425" y="2790825"/>
          <p14:tracePt t="17376" x="6321425" y="2778125"/>
          <p14:tracePt t="17380" x="6321425" y="2765425"/>
          <p14:tracePt t="17382" x="6308725" y="2765425"/>
          <p14:tracePt t="17389" x="6296025" y="2765425"/>
          <p14:tracePt t="17390" x="6296025" y="2752725"/>
          <p14:tracePt t="17396" x="6283325" y="2752725"/>
          <p14:tracePt t="17397" x="6283325" y="2740025"/>
          <p14:tracePt t="17403" x="6283325" y="2728913"/>
          <p14:tracePt t="17412" x="6270625" y="2728913"/>
          <p14:tracePt t="17427" x="6259513" y="2728913"/>
          <p14:tracePt t="17469" x="6246813" y="2728913"/>
          <p14:tracePt t="17492" x="6234113" y="2728913"/>
          <p14:tracePt t="17500" x="6221413" y="2728913"/>
          <p14:tracePt t="17505" x="6208713" y="2728913"/>
          <p14:tracePt t="17516" x="6208713" y="2740025"/>
          <p14:tracePt t="17887" x="6208713" y="2728913"/>
          <p14:tracePt t="17889" x="6196013" y="2728913"/>
          <p14:tracePt t="17901" x="6196013" y="2716213"/>
          <p14:tracePt t="17921" x="6183313" y="2703513"/>
          <p14:tracePt t="17922" x="6183313" y="2690813"/>
          <p14:tracePt t="17968" x="6170613" y="2690813"/>
          <p14:tracePt t="17973" x="6170613" y="2678113"/>
          <p14:tracePt t="18102" x="6157913" y="2678113"/>
          <p14:tracePt t="18117" x="6146800" y="2678113"/>
          <p14:tracePt t="18164" x="6146800" y="2690813"/>
          <p14:tracePt t="18175" x="6134100" y="2690813"/>
          <p14:tracePt t="18367" x="6134100" y="2703513"/>
          <p14:tracePt t="18373" x="6134100" y="2716213"/>
          <p14:tracePt t="18376" x="6146800" y="2716213"/>
          <p14:tracePt t="18381" x="6146800" y="2728913"/>
          <p14:tracePt t="18382" x="6157913" y="2728913"/>
          <p14:tracePt t="18392" x="6170613" y="2728913"/>
          <p14:tracePt t="18407" x="6170613" y="2740025"/>
          <p14:tracePt t="18427" x="6170613" y="2752725"/>
          <p14:tracePt t="18538" x="6183313" y="2752725"/>
          <p14:tracePt t="18571" x="6196013" y="2752725"/>
          <p14:tracePt t="18587" x="6208713" y="2752725"/>
          <p14:tracePt t="18588" x="6208713" y="2740025"/>
          <p14:tracePt t="18628" x="6221413" y="2740025"/>
          <p14:tracePt t="18631" x="6234113" y="2752725"/>
          <p14:tracePt t="18634" x="6234113" y="2765425"/>
          <p14:tracePt t="18635" x="6246813" y="2765425"/>
          <p14:tracePt t="18636" x="6246813" y="2790825"/>
          <p14:tracePt t="18637" x="6246813" y="2803525"/>
          <p14:tracePt t="18638" x="6259513" y="2803525"/>
          <p14:tracePt t="18639" x="6259513" y="2816225"/>
          <p14:tracePt t="18640" x="6270625" y="2828925"/>
          <p14:tracePt t="18641" x="6270625" y="2840038"/>
          <p14:tracePt t="18642" x="6283325" y="2852738"/>
          <p14:tracePt t="18643" x="6283325" y="2865438"/>
          <p14:tracePt t="18644" x="6283325" y="2878138"/>
          <p14:tracePt t="18645" x="6283325" y="2890838"/>
          <p14:tracePt t="18646" x="6283325" y="2916238"/>
          <p14:tracePt t="18647" x="6296025" y="2928938"/>
          <p14:tracePt t="18648" x="6296025" y="2941638"/>
          <p14:tracePt t="18649" x="6296025" y="2952750"/>
          <p14:tracePt t="18650" x="6308725" y="2978150"/>
          <p14:tracePt t="18652" x="6308725" y="3028950"/>
          <p14:tracePt t="18653" x="6308725" y="3041650"/>
          <p14:tracePt t="18654" x="6308725" y="3054350"/>
          <p14:tracePt t="18655" x="6308725" y="3078163"/>
          <p14:tracePt t="18656" x="6308725" y="3103563"/>
          <p14:tracePt t="18657" x="6308725" y="3128963"/>
          <p14:tracePt t="18658" x="6321425" y="3141663"/>
          <p14:tracePt t="18659" x="6321425" y="3178175"/>
          <p14:tracePt t="18660" x="6321425" y="3203575"/>
          <p14:tracePt t="18661" x="6321425" y="3216275"/>
          <p14:tracePt t="18662" x="6321425" y="3241675"/>
          <p14:tracePt t="18663" x="6321425" y="3267075"/>
          <p14:tracePt t="18664" x="6321425" y="3290888"/>
          <p14:tracePt t="18665" x="6321425" y="3328988"/>
          <p14:tracePt t="18666" x="6321425" y="3354388"/>
          <p14:tracePt t="18667" x="6321425" y="3367088"/>
          <p14:tracePt t="18668" x="6321425" y="3403600"/>
          <p14:tracePt t="18669" x="6321425" y="3429000"/>
          <p14:tracePt t="18670" x="6321425" y="3454400"/>
          <p14:tracePt t="18671" x="6321425" y="3479800"/>
          <p14:tracePt t="18672" x="6321425" y="3503613"/>
          <p14:tracePt t="18673" x="6321425" y="3529013"/>
          <p14:tracePt t="18674" x="6321425" y="3554413"/>
          <p14:tracePt t="18675" x="6321425" y="3590925"/>
          <p14:tracePt t="18676" x="6321425" y="3629025"/>
          <p14:tracePt t="18677" x="6321425" y="3641725"/>
          <p14:tracePt t="18678" x="6308725" y="3667125"/>
          <p14:tracePt t="18679" x="6308725" y="3703638"/>
          <p14:tracePt t="18680" x="6308725" y="3729038"/>
          <p14:tracePt t="18681" x="6308725" y="3754438"/>
          <p14:tracePt t="18682" x="6308725" y="3779838"/>
          <p14:tracePt t="18683" x="6308725" y="3803650"/>
          <p14:tracePt t="18685" x="6296025" y="3829050"/>
          <p14:tracePt t="18685" x="6296025" y="3854450"/>
          <p14:tracePt t="18686" x="6296025" y="3892550"/>
          <p14:tracePt t="18687" x="6296025" y="3905250"/>
          <p14:tracePt t="18688" x="6296025" y="3929063"/>
          <p14:tracePt t="18689" x="6296025" y="3954463"/>
          <p14:tracePt t="18690" x="6296025" y="3979863"/>
          <p14:tracePt t="18691" x="6296025" y="4005263"/>
          <p14:tracePt t="18692" x="6296025" y="4029075"/>
          <p14:tracePt t="18693" x="6296025" y="4054475"/>
          <p14:tracePt t="18694" x="6296025" y="4079875"/>
          <p14:tracePt t="18695" x="6296025" y="4105275"/>
          <p14:tracePt t="18696" x="6296025" y="4117975"/>
          <p14:tracePt t="18697" x="6296025" y="4141788"/>
          <p14:tracePt t="18698" x="6296025" y="4167188"/>
          <p14:tracePt t="18699" x="6296025" y="4192588"/>
          <p14:tracePt t="18700" x="6296025" y="4205288"/>
          <p14:tracePt t="18701" x="6296025" y="4230688"/>
          <p14:tracePt t="18702" x="6296025" y="4254500"/>
          <p14:tracePt t="18703" x="6296025" y="4267200"/>
          <p14:tracePt t="18704" x="6296025" y="4279900"/>
          <p14:tracePt t="18705" x="6296025" y="4305300"/>
          <p14:tracePt t="18706" x="6296025" y="4318000"/>
          <p14:tracePt t="18707" x="6296025" y="4341813"/>
          <p14:tracePt t="18708" x="6296025" y="4367213"/>
          <p14:tracePt t="18709" x="6296025" y="4379913"/>
          <p14:tracePt t="18710" x="6296025" y="4405313"/>
          <p14:tracePt t="18711" x="6308725" y="4418013"/>
          <p14:tracePt t="18712" x="6308725" y="4430713"/>
          <p14:tracePt t="18713" x="6308725" y="4454525"/>
          <p14:tracePt t="18714" x="6321425" y="4454525"/>
          <p14:tracePt t="18715" x="6321425" y="4479925"/>
          <p14:tracePt t="18717" x="6321425" y="4492625"/>
          <p14:tracePt t="18718" x="6321425" y="4530725"/>
          <p14:tracePt t="18719" x="6334125" y="4543425"/>
          <p14:tracePt t="18720" x="6334125" y="4554538"/>
          <p14:tracePt t="18721" x="6346825" y="4567238"/>
          <p14:tracePt t="18722" x="6346825" y="4579938"/>
          <p14:tracePt t="18723" x="6359525" y="4592638"/>
          <p14:tracePt t="18724" x="6359525" y="4605338"/>
          <p14:tracePt t="18725" x="6359525" y="4618038"/>
          <p14:tracePt t="18726" x="6359525" y="4643438"/>
          <p14:tracePt t="18728" x="6370638" y="4656138"/>
          <p14:tracePt t="18729" x="6370638" y="4667250"/>
          <p14:tracePt t="18730" x="6383338" y="4679950"/>
          <p14:tracePt t="18731" x="6396038" y="4679950"/>
          <p14:tracePt t="18732" x="6396038" y="4705350"/>
          <p14:tracePt t="18733" x="6396038" y="4718050"/>
          <p14:tracePt t="18735" x="6396038" y="4730750"/>
          <p14:tracePt t="18736" x="6408738" y="4743450"/>
          <p14:tracePt t="18737" x="6421438" y="4756150"/>
          <p14:tracePt t="18738" x="6421438" y="4768850"/>
          <p14:tracePt t="18740" x="6434138" y="4779963"/>
          <p14:tracePt t="18741" x="6434138" y="4792663"/>
          <p14:tracePt t="18743" x="6446838" y="4805363"/>
          <p14:tracePt t="18744" x="6459538" y="4818063"/>
          <p14:tracePt t="18745" x="6459538" y="4830763"/>
          <p14:tracePt t="18747" x="6472238" y="4830763"/>
          <p14:tracePt t="18748" x="6472238" y="4843463"/>
          <p14:tracePt t="18749" x="6472238" y="4856163"/>
          <p14:tracePt t="18750" x="6483350" y="4856163"/>
          <p14:tracePt t="18752" x="6483350" y="4868863"/>
          <p14:tracePt t="18753" x="6496050" y="4868863"/>
          <p14:tracePt t="18754" x="6508750" y="4879975"/>
          <p14:tracePt t="18756" x="6508750" y="4892675"/>
          <p14:tracePt t="18758" x="6508750" y="4905375"/>
          <p14:tracePt t="18759" x="6521450" y="4905375"/>
          <p14:tracePt t="18761" x="6534150" y="4905375"/>
          <p14:tracePt t="18762" x="6534150" y="4918075"/>
          <p14:tracePt t="18763" x="6546850" y="4918075"/>
          <p14:tracePt t="18765" x="6546850" y="4930775"/>
          <p14:tracePt t="18767" x="6546850" y="4943475"/>
          <p14:tracePt t="18769" x="6559550" y="4943475"/>
          <p14:tracePt t="18772" x="6572250" y="4943475"/>
          <p14:tracePt t="18773" x="6572250" y="4956175"/>
          <p14:tracePt t="18775" x="6584950" y="4956175"/>
          <p14:tracePt t="18779" x="6584950" y="4968875"/>
          <p14:tracePt t="18784" x="6596063" y="4968875"/>
          <p14:tracePt t="18788" x="6596063" y="4981575"/>
          <p14:tracePt t="18791" x="6608763" y="4981575"/>
          <p14:tracePt t="18879" x="6596063" y="4981575"/>
          <p14:tracePt t="18886" x="6584950" y="4981575"/>
          <p14:tracePt t="18892" x="6584950" y="4992688"/>
          <p14:tracePt t="18894" x="6572250" y="4992688"/>
          <p14:tracePt t="18896" x="6572250" y="5005388"/>
          <p14:tracePt t="18897" x="6559550" y="5005388"/>
          <p14:tracePt t="18900" x="6546850" y="5018088"/>
          <p14:tracePt t="18904" x="6534150" y="5018088"/>
          <p14:tracePt t="18905" x="6534150" y="5030788"/>
          <p14:tracePt t="18906" x="6521450" y="5030788"/>
          <p14:tracePt t="18907" x="6508750" y="5030788"/>
          <p14:tracePt t="18908" x="6508750" y="5043488"/>
          <p14:tracePt t="18909" x="6508750" y="5056188"/>
          <p14:tracePt t="18911" x="6496050" y="5056188"/>
          <p14:tracePt t="18912" x="6483350" y="5056188"/>
          <p14:tracePt t="18914" x="6472238" y="5068888"/>
          <p14:tracePt t="18916" x="6472238" y="5081588"/>
          <p14:tracePt t="18917" x="6459538" y="5092700"/>
          <p14:tracePt t="18918" x="6446838" y="5092700"/>
          <p14:tracePt t="18920" x="6434138" y="5092700"/>
          <p14:tracePt t="18921" x="6434138" y="5105400"/>
          <p14:tracePt t="18922" x="6421438" y="5105400"/>
          <p14:tracePt t="18923" x="6421438" y="5118100"/>
          <p14:tracePt t="18924" x="6408738" y="5130800"/>
          <p14:tracePt t="18925" x="6396038" y="5130800"/>
          <p14:tracePt t="18928" x="6383338" y="5143500"/>
          <p14:tracePt t="18929" x="6370638" y="5143500"/>
          <p14:tracePt t="18930" x="6370638" y="5156200"/>
          <p14:tracePt t="18931" x="6359525" y="5168900"/>
          <p14:tracePt t="18934" x="6346825" y="5181600"/>
          <p14:tracePt t="18935" x="6334125" y="5181600"/>
          <p14:tracePt t="18936" x="6334125" y="5194300"/>
          <p14:tracePt t="18937" x="6321425" y="5205413"/>
          <p14:tracePt t="18939" x="6308725" y="5205413"/>
          <p14:tracePt t="18940" x="6308725" y="5218113"/>
          <p14:tracePt t="18941" x="6296025" y="5230813"/>
          <p14:tracePt t="18942" x="6283325" y="5230813"/>
          <p14:tracePt t="18943" x="6283325" y="5243513"/>
          <p14:tracePt t="18945" x="6270625" y="5243513"/>
          <p14:tracePt t="18946" x="6270625" y="5256213"/>
          <p14:tracePt t="18947" x="6259513" y="5256213"/>
          <p14:tracePt t="18948" x="6246813" y="5268913"/>
          <p14:tracePt t="18950" x="6246813" y="5281613"/>
          <p14:tracePt t="18951" x="6234113" y="5281613"/>
          <p14:tracePt t="18952" x="6234113" y="5294313"/>
          <p14:tracePt t="18953" x="6221413" y="5305425"/>
          <p14:tracePt t="18954" x="6208713" y="5305425"/>
          <p14:tracePt t="18955" x="6208713" y="5318125"/>
          <p14:tracePt t="18957" x="6196013" y="5318125"/>
          <p14:tracePt t="18958" x="6196013" y="5330825"/>
          <p14:tracePt t="18959" x="6183313" y="5330825"/>
          <p14:tracePt t="18960" x="6170613" y="5343525"/>
          <p14:tracePt t="18962" x="6170613" y="5356225"/>
          <p14:tracePt t="18963" x="6157913" y="5356225"/>
          <p14:tracePt t="18965" x="6146800" y="5356225"/>
          <p14:tracePt t="18967" x="6134100" y="5368925"/>
          <p14:tracePt t="18969" x="6134100" y="5381625"/>
          <p14:tracePt t="18971" x="6121400" y="5381625"/>
          <p14:tracePt t="18973" x="6108700" y="5394325"/>
          <p14:tracePt t="18975" x="6096000" y="5394325"/>
          <p14:tracePt t="18977" x="6096000" y="5407025"/>
          <p14:tracePt t="18978" x="6083300" y="5407025"/>
          <p14:tracePt t="18979" x="6070600" y="5418138"/>
          <p14:tracePt t="18980" x="6070600" y="5430838"/>
          <p14:tracePt t="18982" x="6057900" y="5430838"/>
          <p14:tracePt t="18983" x="6045200" y="5443538"/>
          <p14:tracePt t="18984" x="6034088" y="5443538"/>
          <p14:tracePt t="18985" x="6021388" y="5456238"/>
          <p14:tracePt t="18987" x="6021388" y="5468938"/>
          <p14:tracePt t="18988" x="6008688" y="5468938"/>
          <p14:tracePt t="18989" x="5995988" y="5468938"/>
          <p14:tracePt t="18990" x="5995988" y="5481638"/>
          <p14:tracePt t="18991" x="5983288" y="5481638"/>
          <p14:tracePt t="18993" x="5983288" y="5494338"/>
          <p14:tracePt t="18994" x="5970588" y="5494338"/>
          <p14:tracePt t="18995" x="5970588" y="5507038"/>
          <p14:tracePt t="18996" x="5957888" y="5507038"/>
          <p14:tracePt t="18997" x="5945188" y="5507038"/>
          <p14:tracePt t="19000" x="5945188" y="5518150"/>
          <p14:tracePt t="19001" x="5932488" y="5518150"/>
          <p14:tracePt t="19003" x="5921375" y="5530850"/>
          <p14:tracePt t="19005" x="5908675" y="5530850"/>
          <p14:tracePt t="19006" x="5908675" y="5543550"/>
          <p14:tracePt t="19009" x="5895975" y="5543550"/>
          <p14:tracePt t="19011" x="5883275" y="5556250"/>
          <p14:tracePt t="19013" x="5883275" y="5568950"/>
          <p14:tracePt t="19015" x="5870575" y="5568950"/>
          <p14:tracePt t="19016" x="5870575" y="5581650"/>
          <p14:tracePt t="19018" x="5857875" y="5594350"/>
          <p14:tracePt t="19020" x="5845175" y="5607050"/>
          <p14:tracePt t="19022" x="5832475" y="5619750"/>
          <p14:tracePt t="19025" x="5832475" y="5630863"/>
          <p14:tracePt t="19026" x="5821363" y="5643563"/>
          <p14:tracePt t="19027" x="5821363" y="5656263"/>
          <p14:tracePt t="19028" x="5808663" y="5656263"/>
          <p14:tracePt t="19030" x="5795963" y="5668963"/>
          <p14:tracePt t="19031" x="5795963" y="5681663"/>
          <p14:tracePt t="19033" x="5795963" y="5694363"/>
          <p14:tracePt t="19034" x="5783263" y="5694363"/>
          <p14:tracePt t="19035" x="5783263" y="5707063"/>
          <p14:tracePt t="19036" x="5770563" y="5719763"/>
          <p14:tracePt t="19038" x="5770563" y="5732463"/>
          <p14:tracePt t="19039" x="5757863" y="5732463"/>
          <p14:tracePt t="19041" x="5757863" y="5743575"/>
          <p14:tracePt t="19042" x="5745163" y="5756275"/>
          <p14:tracePt t="19043" x="5745163" y="5768975"/>
          <p14:tracePt t="19044" x="5732463" y="5768975"/>
          <p14:tracePt t="19046" x="5732463" y="5781675"/>
          <p14:tracePt t="19047" x="5719763" y="5794375"/>
          <p14:tracePt t="19049" x="5719763" y="5807075"/>
          <p14:tracePt t="19051" x="5708650" y="5819775"/>
          <p14:tracePt t="19052" x="5708650" y="5832475"/>
          <p14:tracePt t="19053" x="5695950" y="5832475"/>
          <p14:tracePt t="19054" x="5695950" y="5843588"/>
          <p14:tracePt t="19055" x="5683250" y="5843588"/>
          <p14:tracePt t="19057" x="5683250" y="5856288"/>
          <p14:tracePt t="19058" x="5683250" y="5868988"/>
          <p14:tracePt t="19059" x="5670550" y="5881688"/>
          <p14:tracePt t="19060" x="5657850" y="5881688"/>
          <p14:tracePt t="19061" x="5657850" y="5894388"/>
          <p14:tracePt t="19062" x="5645150" y="5894388"/>
          <p14:tracePt t="19063" x="5645150" y="5907088"/>
          <p14:tracePt t="19064" x="5645150" y="5919788"/>
          <p14:tracePt t="19066" x="5632450" y="5932488"/>
          <p14:tracePt t="19067" x="5619750" y="5932488"/>
          <p14:tracePt t="19068" x="5619750" y="5945188"/>
          <p14:tracePt t="19069" x="5607050" y="5956300"/>
          <p14:tracePt t="19072" x="5595938" y="5969000"/>
          <p14:tracePt t="19073" x="5595938" y="5981700"/>
          <p14:tracePt t="19074" x="5583238" y="5981700"/>
          <p14:tracePt t="19075" x="5583238" y="5994400"/>
          <p14:tracePt t="19076" x="5570538" y="5994400"/>
          <p14:tracePt t="19077" x="5570538" y="6007100"/>
          <p14:tracePt t="19078" x="5570538" y="6019800"/>
          <p14:tracePt t="19079" x="5557838" y="6019800"/>
          <p14:tracePt t="19080" x="5545138" y="6032500"/>
          <p14:tracePt t="19082" x="5532438" y="6045200"/>
          <p14:tracePt t="19083" x="5532438" y="6056313"/>
          <p14:tracePt t="19085" x="5519738" y="6069013"/>
          <p14:tracePt t="19086" x="5507038" y="6069013"/>
          <p14:tracePt t="19087" x="5507038" y="6081713"/>
          <p14:tracePt t="19088" x="5495925" y="6094413"/>
          <p14:tracePt t="19090" x="5495925" y="6107113"/>
          <p14:tracePt t="19091" x="5483225" y="6107113"/>
          <p14:tracePt t="19093" x="5470525" y="6119813"/>
          <p14:tracePt t="19094" x="5470525" y="6132513"/>
          <p14:tracePt t="19095" x="5457825" y="6132513"/>
          <p14:tracePt t="19096" x="5457825" y="6145213"/>
          <p14:tracePt t="19099" x="5445125" y="6145213"/>
          <p14:tracePt t="19102" x="5432425" y="6157913"/>
          <p14:tracePt t="19104" x="5419725" y="6169025"/>
          <p14:tracePt t="19109" x="5419725" y="6181725"/>
          <p14:tracePt t="19111" x="5407025" y="6181725"/>
          <p14:tracePt t="19115" x="5394325" y="6181725"/>
          <p14:tracePt t="19118" x="5394325" y="6194425"/>
          <p14:tracePt t="19120" x="5383213" y="6194425"/>
          <p14:tracePt t="19122" x="5383213" y="6207125"/>
          <p14:tracePt t="19131" x="5383213" y="6219825"/>
          <p14:tracePt t="19133" x="5370513" y="6219825"/>
          <p14:tracePt t="19158" x="5370513" y="6232525"/>
          <p14:tracePt t="19169" x="5370513" y="6245225"/>
          <p14:tracePt t="19220" x="5383213" y="6245225"/>
          <p14:tracePt t="19254" x="5394325" y="6245225"/>
          <p14:tracePt t="19268" x="5407025" y="6245225"/>
          <p14:tracePt t="19284" x="5407025" y="6232525"/>
          <p14:tracePt t="19288" x="5419725" y="6232525"/>
          <p14:tracePt t="19333" x="5419725" y="6219825"/>
          <p14:tracePt t="19400" x="5432425" y="6219825"/>
          <p14:tracePt t="19421" x="5445125" y="6219825"/>
          <p14:tracePt t="19436" x="5457825" y="6219825"/>
          <p14:tracePt t="19440" x="5457825" y="6207125"/>
          <p14:tracePt t="19460" x="5457825" y="6194425"/>
          <p14:tracePt t="19475" x="5470525" y="6194425"/>
          <p14:tracePt t="19476" x="5470525" y="6181725"/>
          <p14:tracePt t="19556" x="5470525" y="6194425"/>
          <p14:tracePt t="19562" x="5470525" y="6207125"/>
          <p14:tracePt t="19567" x="5470525" y="6219825"/>
          <p14:tracePt t="19576" x="5470525" y="6232525"/>
          <p14:tracePt t="19579" x="5470525" y="6245225"/>
          <p14:tracePt t="19584" x="5470525" y="6257925"/>
          <p14:tracePt t="19592" x="5470525" y="6269038"/>
          <p14:tracePt t="19595" x="5470525" y="6281738"/>
          <p14:tracePt t="19600" x="5470525" y="6294438"/>
          <p14:tracePt t="19607" x="5470525" y="6307138"/>
          <p14:tracePt t="19611" x="5470525" y="6319838"/>
          <p14:tracePt t="19617" x="5470525" y="6332538"/>
          <p14:tracePt t="19628" x="5470525" y="6345238"/>
          <p14:tracePt t="19633" x="5470525" y="6357938"/>
          <p14:tracePt t="19637" x="5470525" y="6370638"/>
          <p14:tracePt t="19643" x="5470525" y="6381750"/>
          <p14:tracePt t="19646" x="5470525" y="6394450"/>
          <p14:tracePt t="19650" x="5470525" y="6407150"/>
          <p14:tracePt t="19656" x="5470525" y="6419850"/>
          <p14:tracePt t="19658" x="5470525" y="6432550"/>
          <p14:tracePt t="19662" x="5470525" y="6445250"/>
          <p14:tracePt t="19669" x="5470525" y="6457950"/>
          <p14:tracePt t="19671" x="5483225" y="6457950"/>
          <p14:tracePt t="19674" x="5483225" y="6470650"/>
          <p14:tracePt t="19678" x="5483225" y="6483350"/>
          <p14:tracePt t="19682" x="5495925" y="6483350"/>
          <p14:tracePt t="19692" x="5495925" y="6494463"/>
          <p14:tracePt t="19695" x="5507038" y="6494463"/>
          <p14:tracePt t="19699" x="5519738" y="6494463"/>
          <p14:tracePt t="19702" x="5532438" y="6494463"/>
          <p14:tracePt t="19707" x="5545138" y="6494463"/>
          <p14:tracePt t="19711" x="5570538" y="6494463"/>
          <p14:tracePt t="19714" x="5583238" y="6483350"/>
          <p14:tracePt t="19715" x="5595938" y="6483350"/>
          <p14:tracePt t="19716" x="5607050" y="6483350"/>
          <p14:tracePt t="19719" x="5619750" y="6470650"/>
          <p14:tracePt t="19720" x="5632450" y="6470650"/>
          <p14:tracePt t="19721" x="5645150" y="6457950"/>
          <p14:tracePt t="19723" x="5657850" y="6445250"/>
          <p14:tracePt t="19724" x="5670550" y="6445250"/>
          <p14:tracePt t="19725" x="5683250" y="6445250"/>
          <p14:tracePt t="19726" x="5683250" y="6432550"/>
          <p14:tracePt t="19727" x="5695950" y="6419850"/>
          <p14:tracePt t="19728" x="5719763" y="6407150"/>
          <p14:tracePt t="19730" x="5732463" y="6394450"/>
          <p14:tracePt t="19731" x="5757863" y="6381750"/>
          <p14:tracePt t="19732" x="5757863" y="6370638"/>
          <p14:tracePt t="19733" x="5783263" y="6370638"/>
          <p14:tracePt t="19734" x="5795963" y="6357938"/>
          <p14:tracePt t="19735" x="5808663" y="6345238"/>
          <p14:tracePt t="19736" x="5821363" y="6332538"/>
          <p14:tracePt t="19737" x="5832475" y="6319838"/>
          <p14:tracePt t="19738" x="5845175" y="6294438"/>
          <p14:tracePt t="19739" x="5870575" y="6294438"/>
          <p14:tracePt t="19740" x="5883275" y="6269038"/>
          <p14:tracePt t="19741" x="5908675" y="6257925"/>
          <p14:tracePt t="19742" x="5908675" y="6245225"/>
          <p14:tracePt t="19744" x="5932488" y="6232525"/>
          <p14:tracePt t="19744" x="5945188" y="6219825"/>
          <p14:tracePt t="19745" x="5970588" y="6194425"/>
          <p14:tracePt t="19746" x="5983288" y="6181725"/>
          <p14:tracePt t="19747" x="5995988" y="6157913"/>
          <p14:tracePt t="19748" x="6021388" y="6145213"/>
          <p14:tracePt t="19749" x="6034088" y="6107113"/>
          <p14:tracePt t="19750" x="6057900" y="6094413"/>
          <p14:tracePt t="19751" x="6070600" y="6069013"/>
          <p14:tracePt t="19752" x="6096000" y="6056313"/>
          <p14:tracePt t="19753" x="6121400" y="6032500"/>
          <p14:tracePt t="19754" x="6134100" y="6007100"/>
          <p14:tracePt t="19755" x="6157913" y="5981700"/>
          <p14:tracePt t="19756" x="6170613" y="5956300"/>
          <p14:tracePt t="19757" x="6196013" y="5919788"/>
          <p14:tracePt t="19758" x="6208713" y="5894388"/>
          <p14:tracePt t="19759" x="6246813" y="5881688"/>
          <p14:tracePt t="19760" x="6259513" y="5843588"/>
          <p14:tracePt t="19761" x="6283325" y="5819775"/>
          <p14:tracePt t="19763" x="6308725" y="5794375"/>
          <p14:tracePt t="19763" x="6334125" y="5768975"/>
          <p14:tracePt t="19764" x="6359525" y="5732463"/>
          <p14:tracePt t="19765" x="6383338" y="5694363"/>
          <p14:tracePt t="19766" x="6408738" y="5656263"/>
          <p14:tracePt t="19767" x="6434138" y="5619750"/>
          <p14:tracePt t="19768" x="6472238" y="5594350"/>
          <p14:tracePt t="19769" x="6483350" y="5568950"/>
          <p14:tracePt t="19770" x="6508750" y="5518150"/>
          <p14:tracePt t="19771" x="6546850" y="5481638"/>
          <p14:tracePt t="19772" x="6572250" y="5443538"/>
          <p14:tracePt t="19773" x="6596063" y="5407025"/>
          <p14:tracePt t="19774" x="6621463" y="5356225"/>
          <p14:tracePt t="19775" x="6659563" y="5318125"/>
          <p14:tracePt t="19776" x="6696075" y="5281613"/>
          <p14:tracePt t="19777" x="6721475" y="5218113"/>
          <p14:tracePt t="19778" x="6734175" y="5194300"/>
          <p14:tracePt t="19780" x="6808788" y="5092700"/>
          <p14:tracePt t="19782" x="6846888" y="5043488"/>
          <p14:tracePt t="19783" x="6872288" y="4981575"/>
          <p14:tracePt t="19783" x="6910388" y="4930775"/>
          <p14:tracePt t="19784" x="6934200" y="4868863"/>
          <p14:tracePt t="19785" x="6972300" y="4818063"/>
          <p14:tracePt t="19786" x="6997700" y="4756150"/>
          <p14:tracePt t="19787" x="7034213" y="4718050"/>
          <p14:tracePt t="19788" x="7072313" y="4643438"/>
          <p14:tracePt t="19789" x="7110413" y="4579938"/>
          <p14:tracePt t="19790" x="7146925" y="4530725"/>
          <p14:tracePt t="19791" x="7172325" y="4454525"/>
          <p14:tracePt t="19792" x="7210425" y="4379913"/>
          <p14:tracePt t="19793" x="7246938" y="4318000"/>
          <p14:tracePt t="19794" x="7285038" y="4241800"/>
          <p14:tracePt t="19796" x="7335838" y="4117975"/>
          <p14:tracePt t="19797" x="7372350" y="4041775"/>
          <p14:tracePt t="19798" x="7423150" y="3967163"/>
          <p14:tracePt t="19799" x="7459663" y="3892550"/>
          <p14:tracePt t="19800" x="7497763" y="3816350"/>
          <p14:tracePt t="19801" x="7535863" y="3729038"/>
          <p14:tracePt t="19802" x="7572375" y="3641725"/>
          <p14:tracePt t="19803" x="7610475" y="3554413"/>
          <p14:tracePt t="19804" x="7635875" y="3490913"/>
          <p14:tracePt t="19805" x="7685088" y="3403600"/>
          <p14:tracePt t="19806" x="7723188" y="3316288"/>
          <p14:tracePt t="19807" x="7761288" y="3216275"/>
          <p14:tracePt t="19808" x="7810500" y="3128963"/>
          <p14:tracePt t="19809" x="7848600" y="3028950"/>
          <p14:tracePt t="19810" x="7897813" y="2941638"/>
          <p14:tracePt t="19812" x="7974013" y="2765425"/>
          <p14:tracePt t="19813" x="8010525" y="2652713"/>
          <p14:tracePt t="19814" x="8048625" y="2578100"/>
          <p14:tracePt t="19815" x="8086725" y="2465388"/>
          <p14:tracePt t="19816" x="8135938" y="2365375"/>
          <p14:tracePt t="19817" x="8174038" y="2265363"/>
          <p14:tracePt t="19818" x="8223250" y="2165350"/>
          <p14:tracePt t="19819" x="8261350" y="2052638"/>
          <p14:tracePt t="19820" x="8312150" y="1965325"/>
          <p14:tracePt t="19821" x="8335963" y="1876425"/>
          <p14:tracePt t="19822" x="8386763" y="1789113"/>
          <p14:tracePt t="19823" x="8424863" y="1676400"/>
          <p14:tracePt t="19824" x="8461375" y="1576388"/>
          <p14:tracePt t="19825" x="8499475" y="1476375"/>
          <p14:tracePt t="19826" x="8537575" y="1376363"/>
          <p14:tracePt t="19827" x="8574088" y="1276350"/>
          <p14:tracePt t="19829" x="8612188" y="1189038"/>
          <p14:tracePt t="19829" x="8624888" y="1114425"/>
          <p14:tracePt t="19830" x="8661400" y="1014413"/>
          <p14:tracePt t="19831" x="8699500" y="925513"/>
          <p14:tracePt t="19832" x="8724900" y="825500"/>
          <p14:tracePt t="19833" x="8763000" y="738188"/>
          <p14:tracePt t="19834" x="8799513" y="650875"/>
          <p14:tracePt t="19835" x="8824913" y="550863"/>
          <p14:tracePt t="19836" x="8850313" y="476250"/>
          <p14:tracePt t="19837" x="8874125" y="387350"/>
          <p14:tracePt t="19838" x="8899525" y="287338"/>
          <p14:tracePt t="19839" x="8924925" y="238125"/>
          <p14:tracePt t="19840" x="8950325" y="150813"/>
          <p14:tracePt t="19841" x="8963025" y="74613"/>
          <p14:tracePt t="20095" x="7021513" y="74613"/>
          <p14:tracePt t="20096" x="6997700" y="112713"/>
          <p14:tracePt t="20097" x="6972300" y="161925"/>
          <p14:tracePt t="20098" x="6946900" y="225425"/>
          <p14:tracePt t="20099" x="6921500" y="274638"/>
          <p14:tracePt t="20100" x="6897688" y="325438"/>
          <p14:tracePt t="20101" x="6872288" y="387350"/>
          <p14:tracePt t="20102" x="6846888" y="438150"/>
          <p14:tracePt t="20103" x="6821488" y="487363"/>
          <p14:tracePt t="20104" x="6808788" y="525463"/>
          <p14:tracePt t="20105" x="6784975" y="576263"/>
          <p14:tracePt t="20106" x="6772275" y="638175"/>
          <p14:tracePt t="20107" x="6746875" y="688975"/>
          <p14:tracePt t="20108" x="6734175" y="738188"/>
          <p14:tracePt t="20109" x="6708775" y="788988"/>
          <p14:tracePt t="20110" x="6696075" y="838200"/>
          <p14:tracePt t="20111" x="6684963" y="889000"/>
          <p14:tracePt t="20112" x="6659563" y="938213"/>
          <p14:tracePt t="20113" x="6659563" y="989013"/>
          <p14:tracePt t="20114" x="6646863" y="1025525"/>
          <p14:tracePt t="20115" x="6621463" y="1076325"/>
          <p14:tracePt t="20116" x="6621463" y="1114425"/>
          <p14:tracePt t="20117" x="6608763" y="1163638"/>
          <p14:tracePt t="20118" x="6596063" y="1214438"/>
          <p14:tracePt t="20119" x="6596063" y="1250950"/>
          <p14:tracePt t="20120" x="6584950" y="1289050"/>
          <p14:tracePt t="20121" x="6584950" y="1327150"/>
          <p14:tracePt t="20122" x="6584950" y="1363663"/>
          <p14:tracePt t="20123" x="6572250" y="1401763"/>
          <p14:tracePt t="20124" x="6572250" y="1439863"/>
          <p14:tracePt t="20125" x="6572250" y="1476375"/>
          <p14:tracePt t="20127" x="6572250" y="1514475"/>
          <p14:tracePt t="20127" x="6572250" y="1552575"/>
          <p14:tracePt t="20128" x="6572250" y="1576388"/>
          <p14:tracePt t="20129" x="6572250" y="1614488"/>
          <p14:tracePt t="20130" x="6572250" y="1639888"/>
          <p14:tracePt t="20131" x="6572250" y="1663700"/>
          <p14:tracePt t="20132" x="6572250" y="1701800"/>
          <p14:tracePt t="20133" x="6572250" y="1727200"/>
          <p14:tracePt t="20134" x="6572250" y="1739900"/>
          <p14:tracePt t="20135" x="6572250" y="1776413"/>
          <p14:tracePt t="20136" x="6572250" y="1801813"/>
          <p14:tracePt t="20137" x="6584950" y="1814513"/>
          <p14:tracePt t="20138" x="6584950" y="1852613"/>
          <p14:tracePt t="20140" x="6596063" y="1876425"/>
          <p14:tracePt t="20141" x="6596063" y="1889125"/>
          <p14:tracePt t="20143" x="6608763" y="1914525"/>
          <p14:tracePt t="20143" x="6621463" y="1927225"/>
          <p14:tracePt t="20144" x="6621463" y="1939925"/>
          <p14:tracePt t="20145" x="6621463" y="1965325"/>
          <p14:tracePt t="20146" x="6634163" y="1965325"/>
          <p14:tracePt t="20147" x="6646863" y="1978025"/>
          <p14:tracePt t="20148" x="6646863" y="2001838"/>
          <p14:tracePt t="20149" x="6659563" y="2001838"/>
          <p14:tracePt t="20150" x="6659563" y="2014538"/>
          <p14:tracePt t="20152" x="6672263" y="2027238"/>
          <p14:tracePt t="20153" x="6684963" y="2039938"/>
          <p14:tracePt t="20154" x="6696075" y="2039938"/>
          <p14:tracePt t="20156" x="6696075" y="2052638"/>
          <p14:tracePt t="20159" x="6721475" y="2065338"/>
          <p14:tracePt t="20161" x="6721475" y="2078038"/>
          <p14:tracePt t="20162" x="6734175" y="2078038"/>
          <p14:tracePt t="20168" x="6746875" y="2078038"/>
          <p14:tracePt t="20171" x="6759575" y="2078038"/>
          <p14:tracePt t="20175" x="6772275" y="2078038"/>
          <p14:tracePt t="20180" x="6784975" y="2078038"/>
          <p14:tracePt t="20191" x="6834188" y="2052638"/>
          <p14:tracePt t="20193" x="6846888" y="2039938"/>
          <p14:tracePt t="20196" x="6859588" y="2039938"/>
          <p14:tracePt t="20198" x="6872288" y="2027238"/>
          <p14:tracePt t="20200" x="6884988" y="2027238"/>
          <p14:tracePt t="20201" x="6884988" y="2014538"/>
          <p14:tracePt t="20203" x="6897688" y="2001838"/>
          <p14:tracePt t="20205" x="6910388" y="2001838"/>
          <p14:tracePt t="20208" x="6921500" y="1989138"/>
          <p14:tracePt t="20209" x="6921500" y="1978025"/>
          <p14:tracePt t="20210" x="6934200" y="1965325"/>
          <p14:tracePt t="20212" x="6946900" y="1965325"/>
          <p14:tracePt t="20214" x="6959600" y="1952625"/>
          <p14:tracePt t="20216" x="6959600" y="1939925"/>
          <p14:tracePt t="20218" x="6972300" y="1927225"/>
          <p14:tracePt t="20219" x="6985000" y="1927225"/>
          <p14:tracePt t="20222" x="6997700" y="1914525"/>
          <p14:tracePt t="20223" x="6997700" y="1901825"/>
          <p14:tracePt t="20225" x="6997700" y="1889125"/>
          <p14:tracePt t="20226" x="7010400" y="1889125"/>
          <p14:tracePt t="20228" x="7021513" y="1889125"/>
          <p14:tracePt t="20229" x="7021513" y="1876425"/>
          <p14:tracePt t="20230" x="7034213" y="1876425"/>
          <p14:tracePt t="20231" x="7034213" y="1865313"/>
          <p14:tracePt t="20233" x="7034213" y="1852613"/>
          <p14:tracePt t="20234" x="7046913" y="1852613"/>
          <p14:tracePt t="20237" x="7059613" y="1839913"/>
          <p14:tracePt t="20239" x="7072313" y="1827213"/>
          <p14:tracePt t="20242" x="7072313" y="1814513"/>
          <p14:tracePt t="20243" x="7085013" y="1814513"/>
          <p14:tracePt t="20245" x="7085013" y="1801813"/>
          <p14:tracePt t="20246" x="7097713" y="1801813"/>
          <p14:tracePt t="20247" x="7097713" y="1789113"/>
          <p14:tracePt t="20248" x="7110413" y="1789113"/>
          <p14:tracePt t="20249" x="7110413" y="1776413"/>
          <p14:tracePt t="20253" x="7110413" y="1765300"/>
          <p14:tracePt t="20254" x="7123113" y="1765300"/>
          <p14:tracePt t="20255" x="7123113" y="1752600"/>
          <p14:tracePt t="20256" x="7134225" y="1752600"/>
          <p14:tracePt t="20258" x="7146925" y="1739900"/>
          <p14:tracePt t="20264" x="7159625" y="1727200"/>
          <p14:tracePt t="20267" x="7172325" y="1727200"/>
          <p14:tracePt t="20268" x="7172325" y="1714500"/>
          <p14:tracePt t="20270" x="7185025" y="1714500"/>
          <p14:tracePt t="20271" x="7185025" y="1701800"/>
          <p14:tracePt t="20277" x="7197725" y="1701800"/>
          <p14:tracePt t="20280" x="7197725" y="1689100"/>
          <p14:tracePt t="20281" x="7210425" y="1689100"/>
          <p14:tracePt t="20285" x="7223125" y="1676400"/>
          <p14:tracePt t="20292" x="7223125" y="1663700"/>
          <p14:tracePt t="20297" x="7235825" y="1663700"/>
          <p14:tracePt t="20312" x="7246938" y="1663700"/>
          <p14:tracePt t="20465" x="7246938" y="1676400"/>
          <p14:tracePt t="20469" x="7246938" y="1689100"/>
          <p14:tracePt t="20471" x="7246938" y="1701800"/>
          <p14:tracePt t="20477" x="7246938" y="1714500"/>
          <p14:tracePt t="20481" x="7246938" y="1727200"/>
          <p14:tracePt t="20483" x="7246938" y="1739900"/>
          <p14:tracePt t="20489" x="7246938" y="1752600"/>
          <p14:tracePt t="20492" x="7246938" y="1765300"/>
          <p14:tracePt t="20494" x="7246938" y="1776413"/>
          <p14:tracePt t="20500" x="7246938" y="1789113"/>
          <p14:tracePt t="20504" x="7259638" y="1801813"/>
          <p14:tracePt t="20507" x="7259638" y="1814513"/>
          <p14:tracePt t="20553" x="7272338" y="1801813"/>
          <p14:tracePt t="20555" x="7272338" y="1776413"/>
          <p14:tracePt t="20557" x="7285038" y="1765300"/>
          <p14:tracePt t="20558" x="7297738" y="1752600"/>
          <p14:tracePt t="20559" x="7297738" y="1739900"/>
          <p14:tracePt t="20561" x="7297738" y="1727200"/>
          <p14:tracePt t="20562" x="7297738" y="1701800"/>
          <p14:tracePt t="20563" x="7310438" y="1689100"/>
          <p14:tracePt t="20564" x="7310438" y="1676400"/>
          <p14:tracePt t="20565" x="7310438" y="1663700"/>
          <p14:tracePt t="20566" x="7323138" y="1639888"/>
          <p14:tracePt t="20567" x="7323138" y="1627188"/>
          <p14:tracePt t="20568" x="7335838" y="1601788"/>
          <p14:tracePt t="20569" x="7335838" y="1589088"/>
          <p14:tracePt t="20570" x="7335838" y="1576388"/>
          <p14:tracePt t="20571" x="7335838" y="1552575"/>
          <p14:tracePt t="20572" x="7335838" y="1539875"/>
          <p14:tracePt t="20573" x="7335838" y="1514475"/>
          <p14:tracePt t="20574" x="7335838" y="1489075"/>
          <p14:tracePt t="20575" x="7348538" y="1476375"/>
          <p14:tracePt t="20576" x="7348538" y="1439863"/>
          <p14:tracePt t="20577" x="7348538" y="1427163"/>
          <p14:tracePt t="20578" x="7348538" y="1401763"/>
          <p14:tracePt t="20579" x="7348538" y="1376363"/>
          <p14:tracePt t="20580" x="7359650" y="1350963"/>
          <p14:tracePt t="20581" x="7359650" y="1327150"/>
          <p14:tracePt t="20582" x="7359650" y="1301750"/>
          <p14:tracePt t="20583" x="7359650" y="1276350"/>
          <p14:tracePt t="20584" x="7359650" y="1250950"/>
          <p14:tracePt t="20585" x="7359650" y="1214438"/>
          <p14:tracePt t="20586" x="7359650" y="1189038"/>
          <p14:tracePt t="20587" x="7359650" y="1163638"/>
          <p14:tracePt t="20589" x="7359650" y="1101725"/>
          <p14:tracePt t="20590" x="7359650" y="1076325"/>
          <p14:tracePt t="20591" x="7359650" y="1038225"/>
          <p14:tracePt t="20592" x="7359650" y="1014413"/>
          <p14:tracePt t="20593" x="7359650" y="976313"/>
          <p14:tracePt t="20594" x="7359650" y="950913"/>
          <p14:tracePt t="20595" x="7359650" y="912813"/>
          <p14:tracePt t="20596" x="7359650" y="876300"/>
          <p14:tracePt t="20597" x="7359650" y="850900"/>
          <p14:tracePt t="20598" x="7348538" y="812800"/>
          <p14:tracePt t="20599" x="7348538" y="776288"/>
          <p14:tracePt t="20600" x="7348538" y="738188"/>
          <p14:tracePt t="20601" x="7348538" y="700088"/>
          <p14:tracePt t="20602" x="7335838" y="663575"/>
          <p14:tracePt t="20603" x="7335838" y="638175"/>
          <p14:tracePt t="20604" x="7335838" y="600075"/>
          <p14:tracePt t="20605" x="7335838" y="563563"/>
          <p14:tracePt t="20606" x="7323138" y="525463"/>
          <p14:tracePt t="20607" x="7323138" y="487363"/>
          <p14:tracePt t="20608" x="7310438" y="450850"/>
          <p14:tracePt t="20609" x="7310438" y="412750"/>
          <p14:tracePt t="20610" x="7297738" y="374650"/>
          <p14:tracePt t="20611" x="7297738" y="338138"/>
          <p14:tracePt t="20612" x="7297738" y="300038"/>
          <p14:tracePt t="20613" x="7285038" y="263525"/>
          <p14:tracePt t="20614" x="7272338" y="225425"/>
          <p14:tracePt t="20615" x="7272338" y="187325"/>
          <p14:tracePt t="20616" x="7259638" y="138113"/>
          <p14:tracePt t="20617" x="7259638" y="100013"/>
          <p14:tracePt t="20618" x="7246938" y="61913"/>
          <p14:tracePt t="20619" x="7235825" y="12700"/>
          <p14:tracePt t="26521" x="6834188" y="25400"/>
          <p14:tracePt t="26522" x="6797675" y="50800"/>
          <p14:tracePt t="26523" x="6772275" y="61913"/>
          <p14:tracePt t="26524" x="6746875" y="87313"/>
          <p14:tracePt t="26525" x="6721475" y="112713"/>
          <p14:tracePt t="26526" x="6696075" y="138113"/>
          <p14:tracePt t="26527" x="6659563" y="161925"/>
          <p14:tracePt t="26528" x="6621463" y="174625"/>
          <p14:tracePt t="26529" x="6596063" y="212725"/>
          <p14:tracePt t="26530" x="6572250" y="225425"/>
          <p14:tracePt t="26531" x="6546850" y="250825"/>
          <p14:tracePt t="26532" x="6508750" y="274638"/>
          <p14:tracePt t="26533" x="6483350" y="287338"/>
          <p14:tracePt t="26534" x="6459538" y="312738"/>
          <p14:tracePt t="26535" x="6434138" y="338138"/>
          <p14:tracePt t="26536" x="6396038" y="363538"/>
          <p14:tracePt t="26537" x="6359525" y="374650"/>
          <p14:tracePt t="26538" x="6334125" y="400050"/>
          <p14:tracePt t="26539" x="6321425" y="412750"/>
          <p14:tracePt t="26540" x="6283325" y="438150"/>
          <p14:tracePt t="26541" x="6246813" y="463550"/>
          <p14:tracePt t="26542" x="6221413" y="476250"/>
          <p14:tracePt t="26543" x="6196013" y="500063"/>
          <p14:tracePt t="26544" x="6170613" y="512763"/>
          <p14:tracePt t="26545" x="6134100" y="538163"/>
          <p14:tracePt t="26546" x="6096000" y="550863"/>
          <p14:tracePt t="26547" x="6070600" y="576263"/>
          <p14:tracePt t="26548" x="6045200" y="588963"/>
          <p14:tracePt t="26549" x="6021388" y="600075"/>
          <p14:tracePt t="26550" x="5983288" y="625475"/>
          <p14:tracePt t="26551" x="5957888" y="638175"/>
          <p14:tracePt t="26553" x="5932488" y="663575"/>
          <p14:tracePt t="26553" x="5908675" y="676275"/>
          <p14:tracePt t="26555" x="5832475" y="700088"/>
          <p14:tracePt t="26556" x="5808663" y="725488"/>
          <p14:tracePt t="26557" x="5783263" y="738188"/>
          <p14:tracePt t="26558" x="5757863" y="750888"/>
          <p14:tracePt t="26559" x="5732463" y="763588"/>
          <p14:tracePt t="26560" x="5695950" y="776288"/>
          <p14:tracePt t="26561" x="5683250" y="788988"/>
          <p14:tracePt t="26562" x="5645150" y="812800"/>
          <p14:tracePt t="26563" x="5619750" y="825500"/>
          <p14:tracePt t="26564" x="5595938" y="838200"/>
          <p14:tracePt t="26565" x="5570538" y="850900"/>
          <p14:tracePt t="26566" x="5532438" y="863600"/>
          <p14:tracePt t="26567" x="5519738" y="876300"/>
          <p14:tracePt t="26568" x="5483225" y="889000"/>
          <p14:tracePt t="26569" x="5457825" y="889000"/>
          <p14:tracePt t="26571" x="5432425" y="901700"/>
          <p14:tracePt t="26572" x="5383213" y="925513"/>
          <p14:tracePt t="26573" x="5345113" y="925513"/>
          <p14:tracePt t="26574" x="5319713" y="938213"/>
          <p14:tracePt t="26575" x="5307013" y="950913"/>
          <p14:tracePt t="26576" x="5281613" y="950913"/>
          <p14:tracePt t="26577" x="5257800" y="963613"/>
          <p14:tracePt t="26578" x="5232400" y="963613"/>
          <p14:tracePt t="26579" x="5207000" y="976313"/>
          <p14:tracePt t="26580" x="5181600" y="989013"/>
          <p14:tracePt t="26581" x="5157788" y="989013"/>
          <p14:tracePt t="26582" x="5132388" y="1001713"/>
          <p14:tracePt t="26583" x="5119688" y="1001713"/>
          <p14:tracePt t="26584" x="5094288" y="1001713"/>
          <p14:tracePt t="26585" x="5068888" y="1001713"/>
          <p14:tracePt t="26586" x="5045075" y="1014413"/>
          <p14:tracePt t="26588" x="5006975" y="1025525"/>
          <p14:tracePt t="26589" x="4968875" y="1038225"/>
          <p14:tracePt t="26590" x="4956175" y="1038225"/>
          <p14:tracePt t="26591" x="4932363" y="1038225"/>
          <p14:tracePt t="26592" x="4919663" y="1038225"/>
          <p14:tracePt t="26593" x="4894263" y="1050925"/>
          <p14:tracePt t="26594" x="4868863" y="1050925"/>
          <p14:tracePt t="26595" x="4856163" y="1050925"/>
          <p14:tracePt t="26596" x="4819650" y="1063625"/>
          <p14:tracePt t="26597" x="4806950" y="1063625"/>
          <p14:tracePt t="26598" x="4781550" y="1063625"/>
          <p14:tracePt t="26599" x="4756150" y="1063625"/>
          <p14:tracePt t="26600" x="4743450" y="1076325"/>
          <p14:tracePt t="26601" x="4732338" y="1076325"/>
          <p14:tracePt t="26602" x="4706938" y="1076325"/>
          <p14:tracePt t="26603" x="4681538" y="1076325"/>
          <p14:tracePt t="26604" x="4668838" y="1076325"/>
          <p14:tracePt t="26605" x="4643438" y="1076325"/>
          <p14:tracePt t="26606" x="4630738" y="1076325"/>
          <p14:tracePt t="26607" x="4606925" y="1076325"/>
          <p14:tracePt t="26608" x="4581525" y="1076325"/>
          <p14:tracePt t="26609" x="4556125" y="1076325"/>
          <p14:tracePt t="26611" x="4530725" y="1076325"/>
          <p14:tracePt t="26612" x="4506913" y="1076325"/>
          <p14:tracePt t="26613" x="4481513" y="1076325"/>
          <p14:tracePt t="26614" x="4468813" y="1076325"/>
          <p14:tracePt t="26615" x="4443413" y="1076325"/>
          <p14:tracePt t="26616" x="4430713" y="1076325"/>
          <p14:tracePt t="26617" x="4406900" y="1076325"/>
          <p14:tracePt t="26620" x="4381500" y="1076325"/>
          <p14:tracePt t="26620" x="4368800" y="1076325"/>
          <p14:tracePt t="26621" x="4343400" y="1076325"/>
          <p14:tracePt t="26622" x="4330700" y="1076325"/>
          <p14:tracePt t="26623" x="4305300" y="1076325"/>
          <p14:tracePt t="26624" x="4294188" y="1076325"/>
          <p14:tracePt t="26625" x="4268788" y="1076325"/>
          <p14:tracePt t="26626" x="4256088" y="1076325"/>
          <p14:tracePt t="26627" x="4230688" y="1076325"/>
          <p14:tracePt t="26628" x="4217988" y="1076325"/>
          <p14:tracePt t="26629" x="4192588" y="1076325"/>
          <p14:tracePt t="26630" x="4181475" y="1076325"/>
          <p14:tracePt t="26631" x="4156075" y="1076325"/>
          <p14:tracePt t="26632" x="4143375" y="1076325"/>
          <p14:tracePt t="26633" x="4117975" y="1076325"/>
          <p14:tracePt t="26634" x="4105275" y="1076325"/>
          <p14:tracePt t="26635" x="4081463" y="1076325"/>
          <p14:tracePt t="26636" x="4068763" y="1076325"/>
          <p14:tracePt t="26637" x="4056063" y="1076325"/>
          <p14:tracePt t="26638" x="4030663" y="1076325"/>
          <p14:tracePt t="26639" x="4017963" y="1076325"/>
          <p14:tracePt t="26640" x="3992563" y="1076325"/>
          <p14:tracePt t="26641" x="3979863" y="1076325"/>
          <p14:tracePt t="26642" x="3968750" y="1076325"/>
          <p14:tracePt t="26643" x="3956050" y="1076325"/>
          <p14:tracePt t="26644" x="3930650" y="1076325"/>
          <p14:tracePt t="26645" x="3917950" y="1063625"/>
          <p14:tracePt t="26646" x="3892550" y="1063625"/>
          <p14:tracePt t="26647" x="3879850" y="1063625"/>
          <p14:tracePt t="26648" x="3867150" y="1063625"/>
          <p14:tracePt t="26649" x="3843338" y="1063625"/>
          <p14:tracePt t="26650" x="3830638" y="1050925"/>
          <p14:tracePt t="26651" x="3805238" y="1050925"/>
          <p14:tracePt t="26652" x="3792538" y="1050925"/>
          <p14:tracePt t="26653" x="3779838" y="1050925"/>
          <p14:tracePt t="26654" x="3767138" y="1050925"/>
          <p14:tracePt t="26655" x="3743325" y="1038225"/>
          <p14:tracePt t="26656" x="3730625" y="1038225"/>
          <p14:tracePt t="26657" x="3717925" y="1038225"/>
          <p14:tracePt t="26658" x="3692525" y="1038225"/>
          <p14:tracePt t="26660" x="3667125" y="1038225"/>
          <p14:tracePt t="26661" x="3654425" y="1038225"/>
          <p14:tracePt t="26662" x="3643313" y="1038225"/>
          <p14:tracePt t="26663" x="3617913" y="1038225"/>
          <p14:tracePt t="26665" x="3592513" y="1038225"/>
          <p14:tracePt t="26666" x="3579813" y="1025525"/>
          <p14:tracePt t="26667" x="3567113" y="1025525"/>
          <p14:tracePt t="26669" x="3541713" y="1025525"/>
          <p14:tracePt t="26670" x="3530600" y="1014413"/>
          <p14:tracePt t="26671" x="3505200" y="1014413"/>
          <p14:tracePt t="26673" x="3492500" y="1014413"/>
          <p14:tracePt t="26674" x="3467100" y="1001713"/>
          <p14:tracePt t="26676" x="3454400" y="1001713"/>
          <p14:tracePt t="26677" x="3441700" y="1001713"/>
          <p14:tracePt t="26678" x="3429000" y="1001713"/>
          <p14:tracePt t="26679" x="3417888" y="1001713"/>
          <p14:tracePt t="26680" x="3405188" y="1001713"/>
          <p14:tracePt t="26681" x="3392488" y="989013"/>
          <p14:tracePt t="26683" x="3379788" y="989013"/>
          <p14:tracePt t="26684" x="3367088" y="976313"/>
          <p14:tracePt t="26686" x="3354388" y="976313"/>
          <p14:tracePt t="26687" x="3341688" y="976313"/>
          <p14:tracePt t="26688" x="3328988" y="976313"/>
          <p14:tracePt t="26689" x="3317875" y="963613"/>
          <p14:tracePt t="26692" x="3305175" y="963613"/>
          <p14:tracePt t="26693" x="3292475" y="963613"/>
          <p14:tracePt t="26694" x="3279775" y="963613"/>
          <p14:tracePt t="26695" x="3279775" y="950913"/>
          <p14:tracePt t="26697" x="3267075" y="950913"/>
          <p14:tracePt t="26698" x="3254375" y="938213"/>
          <p14:tracePt t="26699" x="3241675" y="938213"/>
          <p14:tracePt t="26702" x="3228975" y="925513"/>
          <p14:tracePt t="26704" x="3216275" y="925513"/>
          <p14:tracePt t="26706" x="3205163" y="925513"/>
          <p14:tracePt t="26709" x="3192463" y="925513"/>
          <p14:tracePt t="26711" x="3179763" y="925513"/>
          <p14:tracePt t="26712" x="3167063" y="912813"/>
          <p14:tracePt t="26717" x="3154363" y="912813"/>
          <p14:tracePt t="26718" x="3141663" y="901700"/>
          <p14:tracePt t="26721" x="3128963" y="901700"/>
          <p14:tracePt t="26726" x="3116263" y="901700"/>
          <p14:tracePt t="26728" x="3103563" y="901700"/>
          <p14:tracePt t="26731" x="3092450" y="889000"/>
          <p14:tracePt t="26737" x="3079750" y="889000"/>
          <p14:tracePt t="26741" x="3067050" y="889000"/>
          <p14:tracePt t="26744" x="3054350" y="889000"/>
          <p14:tracePt t="26751" x="3041650" y="889000"/>
          <p14:tracePt t="26754" x="3028950" y="889000"/>
          <p14:tracePt t="26758" x="3016250" y="889000"/>
          <p14:tracePt t="26765" x="3003550" y="889000"/>
          <p14:tracePt t="26768" x="2992438" y="889000"/>
          <p14:tracePt t="26770" x="2992438" y="876300"/>
          <p14:tracePt t="26772" x="2979738" y="876300"/>
          <p14:tracePt t="26777" x="2979738" y="863600"/>
          <p14:tracePt t="26778" x="2967038" y="863600"/>
          <p14:tracePt t="26780" x="2954338" y="863600"/>
          <p14:tracePt t="26783" x="2941638" y="863600"/>
          <p14:tracePt t="26786" x="2941638" y="850900"/>
          <p14:tracePt t="26787" x="2928938" y="850900"/>
          <p14:tracePt t="26788" x="2916238" y="850900"/>
          <p14:tracePt t="26791" x="2903538" y="850900"/>
          <p14:tracePt t="26794" x="2890838" y="850900"/>
          <p14:tracePt t="26795" x="2879725" y="850900"/>
          <p14:tracePt t="26796" x="2879725" y="838200"/>
          <p14:tracePt t="26797" x="2867025" y="838200"/>
          <p14:tracePt t="26799" x="2854325" y="838200"/>
          <p14:tracePt t="26802" x="2841625" y="838200"/>
          <p14:tracePt t="26802" x="2828925" y="838200"/>
          <p14:tracePt t="26804" x="2816225" y="825500"/>
          <p14:tracePt t="26805" x="2803525" y="825500"/>
          <p14:tracePt t="26807" x="2790825" y="825500"/>
          <p14:tracePt t="26809" x="2778125" y="825500"/>
          <p14:tracePt t="26810" x="2767013" y="825500"/>
          <p14:tracePt t="26811" x="2754313" y="825500"/>
          <p14:tracePt t="26812" x="2754313" y="812800"/>
          <p14:tracePt t="26813" x="2741613" y="812800"/>
          <p14:tracePt t="26814" x="2728913" y="812800"/>
          <p14:tracePt t="26815" x="2716213" y="812800"/>
          <p14:tracePt t="26817" x="2703513" y="812800"/>
          <p14:tracePt t="26818" x="2690813" y="812800"/>
          <p14:tracePt t="26819" x="2678113" y="812800"/>
          <p14:tracePt t="26821" x="2667000" y="812800"/>
          <p14:tracePt t="26822" x="2654300" y="812800"/>
          <p14:tracePt t="26823" x="2641600" y="812800"/>
          <p14:tracePt t="26825" x="2628900" y="812800"/>
          <p14:tracePt t="26826" x="2616200" y="812800"/>
          <p14:tracePt t="26827" x="2603500" y="812800"/>
          <p14:tracePt t="26829" x="2590800" y="812800"/>
          <p14:tracePt t="26830" x="2578100" y="812800"/>
          <p14:tracePt t="26831" x="2565400" y="812800"/>
          <p14:tracePt t="26833" x="2541588" y="812800"/>
          <p14:tracePt t="26835" x="2528888" y="812800"/>
          <p14:tracePt t="26837" x="2516188" y="812800"/>
          <p14:tracePt t="26838" x="2503488" y="812800"/>
          <p14:tracePt t="26839" x="2490788" y="812800"/>
          <p14:tracePt t="26841" x="2465388" y="812800"/>
          <p14:tracePt t="26843" x="2452688" y="812800"/>
          <p14:tracePt t="26845" x="2441575" y="812800"/>
          <p14:tracePt t="26846" x="2428875" y="812800"/>
          <p14:tracePt t="26848" x="2416175" y="812800"/>
          <p14:tracePt t="26850" x="2403475" y="812800"/>
          <p14:tracePt t="26851" x="2390775" y="812800"/>
          <p14:tracePt t="26853" x="2378075" y="825500"/>
          <p14:tracePt t="26857" x="2365375" y="825500"/>
          <p14:tracePt t="26858" x="2352675" y="825500"/>
          <p14:tracePt t="26861" x="2339975" y="838200"/>
          <p14:tracePt t="26869" x="2328863" y="838200"/>
          <p14:tracePt t="27110" x="2316163" y="838200"/>
          <p14:tracePt t="27115" x="2303463" y="838200"/>
          <p14:tracePt t="27122" x="2290763" y="838200"/>
          <p14:tracePt t="27125" x="2278063" y="838200"/>
          <p14:tracePt t="27128" x="2265363" y="838200"/>
          <p14:tracePt t="27134" x="2252663" y="838200"/>
          <p14:tracePt t="27135" x="2252663" y="825500"/>
          <p14:tracePt t="27136" x="2239963" y="825500"/>
          <p14:tracePt t="27139" x="2228850" y="825500"/>
          <p14:tracePt t="27142" x="2228850" y="812800"/>
          <p14:tracePt t="27144" x="2216150" y="812800"/>
          <p14:tracePt t="27145" x="2203450" y="812800"/>
          <p14:tracePt t="27148" x="2190750" y="812800"/>
          <p14:tracePt t="27152" x="2178050" y="812800"/>
          <p14:tracePt t="27154" x="2165350" y="812800"/>
          <p14:tracePt t="27155" x="2152650" y="801688"/>
          <p14:tracePt t="27159" x="2139950" y="801688"/>
          <p14:tracePt t="27160" x="2139950" y="788988"/>
          <p14:tracePt t="27161" x="2127250" y="788988"/>
          <p14:tracePt t="27163" x="2116138" y="788988"/>
          <p14:tracePt t="27166" x="2116138" y="776288"/>
          <p14:tracePt t="27167" x="2103438" y="776288"/>
          <p14:tracePt t="27169" x="2090738" y="776288"/>
          <p14:tracePt t="27170" x="2078038" y="776288"/>
          <p14:tracePt t="27174" x="2065338" y="776288"/>
          <p14:tracePt t="27176" x="2065338" y="763588"/>
          <p14:tracePt t="27177" x="2052638" y="763588"/>
          <p14:tracePt t="27178" x="2039938" y="763588"/>
          <p14:tracePt t="27179" x="2039938" y="750888"/>
          <p14:tracePt t="27182" x="2027238" y="750888"/>
          <p14:tracePt t="27184" x="2014538" y="750888"/>
          <p14:tracePt t="27185" x="2014538" y="738188"/>
          <p14:tracePt t="27186" x="2003425" y="738188"/>
          <p14:tracePt t="27190" x="1990725" y="738188"/>
          <p14:tracePt t="27192" x="1978025" y="738188"/>
          <p14:tracePt t="27193" x="1965325" y="738188"/>
          <p14:tracePt t="27195" x="1965325" y="725488"/>
          <p14:tracePt t="27198" x="1952625" y="725488"/>
          <p14:tracePt t="27200" x="1939925" y="712788"/>
          <p14:tracePt t="27201" x="1927225" y="712788"/>
          <p14:tracePt t="27205" x="1927225" y="700088"/>
          <p14:tracePt t="27206" x="1914525" y="700088"/>
          <p14:tracePt t="27209" x="1903413" y="700088"/>
          <p14:tracePt t="27210" x="1890713" y="700088"/>
          <p14:tracePt t="27215" x="1878013" y="700088"/>
          <p14:tracePt t="27217" x="1878013" y="688975"/>
          <p14:tracePt t="27218" x="1865313" y="688975"/>
          <p14:tracePt t="27220" x="1852613" y="688975"/>
          <p14:tracePt t="27221" x="1852613" y="676275"/>
          <p14:tracePt t="27226" x="1839913" y="676275"/>
          <p14:tracePt t="27228" x="1839913" y="663575"/>
          <p14:tracePt t="27230" x="1827213" y="663575"/>
          <p14:tracePt t="27233" x="1814513" y="663575"/>
          <p14:tracePt t="27239" x="1801813" y="663575"/>
          <p14:tracePt t="27243" x="1790700" y="650875"/>
          <p14:tracePt t="27246" x="1778000" y="650875"/>
          <p14:tracePt t="27251" x="1778000" y="638175"/>
          <p14:tracePt t="27252" x="1765300" y="638175"/>
          <p14:tracePt t="27254" x="1752600" y="638175"/>
          <p14:tracePt t="27256" x="1739900" y="638175"/>
          <p14:tracePt t="27259" x="1739900" y="625475"/>
          <p14:tracePt t="27262" x="1727200" y="625475"/>
          <p14:tracePt t="27264" x="1714500" y="625475"/>
          <p14:tracePt t="27266" x="1701800" y="625475"/>
          <p14:tracePt t="27271" x="1689100" y="625475"/>
          <p14:tracePt t="27273" x="1689100" y="612775"/>
          <p14:tracePt t="27274" x="1677988" y="612775"/>
          <p14:tracePt t="27276" x="1665288" y="612775"/>
          <p14:tracePt t="27282" x="1652588" y="612775"/>
          <p14:tracePt t="27283" x="1639888" y="600075"/>
          <p14:tracePt t="27285" x="1627188" y="600075"/>
          <p14:tracePt t="27290" x="1614488" y="600075"/>
          <p14:tracePt t="27292" x="1601788" y="588963"/>
          <p14:tracePt t="27294" x="1589088" y="588963"/>
          <p14:tracePt t="27299" x="1577975" y="588963"/>
          <p14:tracePt t="27302" x="1565275" y="588963"/>
          <p14:tracePt t="27304" x="1552575" y="588963"/>
          <p14:tracePt t="27309" x="1539875" y="588963"/>
          <p14:tracePt t="27312" x="1527175" y="588963"/>
          <p14:tracePt t="27314" x="1514475" y="588963"/>
          <p14:tracePt t="27317" x="1514475" y="576263"/>
          <p14:tracePt t="27318" x="1501775" y="576263"/>
          <p14:tracePt t="27321" x="1489075" y="576263"/>
          <p14:tracePt t="27323" x="1476375" y="576263"/>
          <p14:tracePt t="27328" x="1465263" y="563563"/>
          <p14:tracePt t="27330" x="1452563" y="563563"/>
          <p14:tracePt t="27332" x="1439863" y="563563"/>
          <p14:tracePt t="27336" x="1427163" y="563563"/>
          <p14:tracePt t="27337" x="1427163" y="550863"/>
          <p14:tracePt t="27339" x="1414463" y="550863"/>
          <p14:tracePt t="27341" x="1401763" y="550863"/>
          <p14:tracePt t="27345" x="1389063" y="550863"/>
          <p14:tracePt t="27346" x="1376363" y="550863"/>
          <p14:tracePt t="27349" x="1363663" y="550863"/>
          <p14:tracePt t="27349" x="1363663" y="538163"/>
          <p14:tracePt t="27352" x="1352550" y="538163"/>
          <p14:tracePt t="27354" x="1339850" y="538163"/>
          <p14:tracePt t="27355" x="1339850" y="525463"/>
          <p14:tracePt t="27356" x="1327150" y="525463"/>
          <p14:tracePt t="27359" x="1314450" y="525463"/>
          <p14:tracePt t="27360" x="1301750" y="512763"/>
          <p14:tracePt t="27362" x="1289050" y="512763"/>
          <p14:tracePt t="27365" x="1276350" y="512763"/>
          <p14:tracePt t="27366" x="1263650" y="512763"/>
          <p14:tracePt t="27368" x="1252538" y="500063"/>
          <p14:tracePt t="27370" x="1239838" y="500063"/>
          <p14:tracePt t="27372" x="1227138" y="500063"/>
          <p14:tracePt t="27373" x="1214438" y="487363"/>
          <p14:tracePt t="27376" x="1201738" y="487363"/>
          <p14:tracePt t="27377" x="1189038" y="476250"/>
          <p14:tracePt t="27378" x="1176338" y="476250"/>
          <p14:tracePt t="27380" x="1163638" y="476250"/>
          <p14:tracePt t="27382" x="1150938" y="476250"/>
          <p14:tracePt t="27383" x="1139825" y="476250"/>
          <p14:tracePt t="27385" x="1127125" y="476250"/>
          <p14:tracePt t="27386" x="1114425" y="463550"/>
          <p14:tracePt t="27387" x="1101725" y="463550"/>
          <p14:tracePt t="27389" x="1089025" y="463550"/>
          <p14:tracePt t="27391" x="1076325" y="450850"/>
          <p14:tracePt t="27392" x="1063625" y="450850"/>
          <p14:tracePt t="27394" x="1050925" y="438150"/>
          <p14:tracePt t="27395" x="1038225" y="438150"/>
          <p14:tracePt t="27396" x="1027113" y="438150"/>
          <p14:tracePt t="27398" x="1014413" y="438150"/>
          <p14:tracePt t="27399" x="1001713" y="438150"/>
          <p14:tracePt t="27400" x="989013" y="438150"/>
          <p14:tracePt t="27402" x="976313" y="438150"/>
          <p14:tracePt t="27403" x="963613" y="438150"/>
          <p14:tracePt t="27404" x="950913" y="438150"/>
          <p14:tracePt t="27405" x="950913" y="425450"/>
          <p14:tracePt t="27406" x="938213" y="425450"/>
          <p14:tracePt t="27408" x="925513" y="425450"/>
          <p14:tracePt t="27409" x="914400" y="425450"/>
          <p14:tracePt t="27411" x="901700" y="425450"/>
          <p14:tracePt t="27412" x="889000" y="412750"/>
          <p14:tracePt t="27413" x="876300" y="412750"/>
          <p14:tracePt t="27415" x="863600" y="412750"/>
          <p14:tracePt t="27416" x="850900" y="412750"/>
          <p14:tracePt t="27417" x="838200" y="412750"/>
          <p14:tracePt t="27419" x="825500" y="412750"/>
          <p14:tracePt t="27420" x="825500" y="400050"/>
          <p14:tracePt t="27421" x="801688" y="400050"/>
          <p14:tracePt t="27424" x="788988" y="400050"/>
          <p14:tracePt t="27425" x="776288" y="400050"/>
          <p14:tracePt t="27426" x="763588" y="400050"/>
          <p14:tracePt t="27429" x="750888" y="400050"/>
          <p14:tracePt t="27432" x="738188" y="400050"/>
          <p14:tracePt t="27432" x="725488" y="400050"/>
          <p14:tracePt t="27435" x="712788" y="400050"/>
          <p14:tracePt t="27437" x="701675" y="400050"/>
          <p14:tracePt t="27438" x="688975" y="400050"/>
          <p14:tracePt t="27442" x="676275" y="387350"/>
          <p14:tracePt t="27443" x="663575" y="387350"/>
          <p14:tracePt t="27445" x="650875" y="387350"/>
          <p14:tracePt t="27449" x="638175" y="387350"/>
          <p14:tracePt t="27451" x="625475" y="387350"/>
          <p14:tracePt t="27453" x="612775" y="387350"/>
          <p14:tracePt t="27457" x="600075" y="387350"/>
          <p14:tracePt t="27459" x="588963" y="387350"/>
          <p14:tracePt t="27460" x="588963" y="374650"/>
          <p14:tracePt t="27461" x="576263" y="374650"/>
          <p14:tracePt t="27466" x="563563" y="374650"/>
          <p14:tracePt t="27470" x="550863" y="374650"/>
          <p14:tracePt t="27473" x="538163" y="374650"/>
          <p14:tracePt t="27481" x="525463" y="374650"/>
          <p14:tracePt t="27484" x="512763" y="374650"/>
          <p14:tracePt t="27486" x="512763" y="363538"/>
          <p14:tracePt t="27490" x="500063" y="363538"/>
          <p14:tracePt t="27505" x="488950" y="363538"/>
          <p14:tracePt t="27514" x="476250" y="363538"/>
          <p14:tracePt t="27519" x="463550" y="363538"/>
          <p14:tracePt t="27526" x="450850" y="363538"/>
          <p14:tracePt t="27529" x="438150" y="363538"/>
          <p14:tracePt t="27532" x="425450" y="363538"/>
          <p14:tracePt t="27536" x="412750" y="363538"/>
          <p14:tracePt t="27539" x="400050" y="363538"/>
          <p14:tracePt t="27541" x="387350" y="363538"/>
          <p14:tracePt t="27544" x="376238" y="374650"/>
          <p14:tracePt t="27547" x="363538" y="374650"/>
          <p14:tracePt t="27548" x="363538" y="387350"/>
          <p14:tracePt t="27549" x="350838" y="387350"/>
          <p14:tracePt t="27552" x="350838" y="400050"/>
          <p14:tracePt t="27553" x="338138" y="400050"/>
          <p14:tracePt t="27556" x="325438" y="400050"/>
          <p14:tracePt t="27557" x="325438" y="412750"/>
          <p14:tracePt t="27558" x="312738" y="412750"/>
          <p14:tracePt t="27559" x="312738" y="425450"/>
          <p14:tracePt t="27562" x="312738" y="438150"/>
          <p14:tracePt t="27564" x="300038" y="438150"/>
          <p14:tracePt t="27566" x="287338" y="438150"/>
          <p14:tracePt t="27568" x="287338" y="450850"/>
          <p14:tracePt t="27570" x="274638" y="463550"/>
          <p14:tracePt t="27572" x="274638" y="476250"/>
          <p14:tracePt t="27577" x="274638" y="487363"/>
          <p14:tracePt t="27579" x="274638" y="500063"/>
          <p14:tracePt t="27582" x="274638" y="512763"/>
          <p14:tracePt t="27587" x="274638" y="525463"/>
          <p14:tracePt t="27588" x="274638" y="538163"/>
          <p14:tracePt t="27592" x="274638" y="550863"/>
          <p14:tracePt t="27597" x="274638" y="563563"/>
          <p14:tracePt t="27599" x="274638" y="576263"/>
          <p14:tracePt t="27601" x="287338" y="576263"/>
          <p14:tracePt t="27603" x="287338" y="588963"/>
          <p14:tracePt t="27604" x="300038" y="588963"/>
          <p14:tracePt t="27608" x="312738" y="588963"/>
          <p14:tracePt t="27611" x="312738" y="600075"/>
          <p14:tracePt t="27614" x="325438" y="600075"/>
          <p14:tracePt t="27615" x="325438" y="612775"/>
          <p14:tracePt t="27616" x="338138" y="612775"/>
          <p14:tracePt t="27618" x="350838" y="612775"/>
          <p14:tracePt t="27622" x="363538" y="625475"/>
          <p14:tracePt t="27625" x="376238" y="625475"/>
          <p14:tracePt t="27627" x="387350" y="625475"/>
          <p14:tracePt t="27630" x="412750" y="625475"/>
          <p14:tracePt t="27632" x="425450" y="625475"/>
          <p14:tracePt t="27635" x="438150" y="625475"/>
          <p14:tracePt t="27636" x="450850" y="625475"/>
          <p14:tracePt t="27637" x="463550" y="625475"/>
          <p14:tracePt t="27639" x="476250" y="625475"/>
          <p14:tracePt t="27640" x="488950" y="625475"/>
          <p14:tracePt t="27641" x="500063" y="625475"/>
          <p14:tracePt t="27643" x="525463" y="625475"/>
          <p14:tracePt t="27644" x="538163" y="625475"/>
          <p14:tracePt t="27646" x="550863" y="625475"/>
          <p14:tracePt t="27647" x="563563" y="625475"/>
          <p14:tracePt t="27648" x="576263" y="625475"/>
          <p14:tracePt t="27649" x="588963" y="625475"/>
          <p14:tracePt t="27650" x="600075" y="625475"/>
          <p14:tracePt t="27651" x="612775" y="625475"/>
          <p14:tracePt t="27652" x="625475" y="625475"/>
          <p14:tracePt t="27653" x="638175" y="625475"/>
          <p14:tracePt t="27654" x="650875" y="625475"/>
          <p14:tracePt t="27655" x="663575" y="625475"/>
          <p14:tracePt t="27656" x="676275" y="612775"/>
          <p14:tracePt t="27657" x="688975" y="612775"/>
          <p14:tracePt t="27658" x="701675" y="612775"/>
          <p14:tracePt t="27659" x="712788" y="600075"/>
          <p14:tracePt t="27660" x="725488" y="600075"/>
          <p14:tracePt t="27661" x="738188" y="588963"/>
          <p14:tracePt t="27663" x="763588" y="588963"/>
          <p14:tracePt t="27664" x="788988" y="588963"/>
          <p14:tracePt t="27665" x="801688" y="576263"/>
          <p14:tracePt t="27667" x="825500" y="563563"/>
          <p14:tracePt t="27668" x="838200" y="550863"/>
          <p14:tracePt t="27669" x="850900" y="550863"/>
          <p14:tracePt t="27670" x="876300" y="550863"/>
          <p14:tracePt t="27671" x="876300" y="538163"/>
          <p14:tracePt t="27672" x="901700" y="538163"/>
          <p14:tracePt t="27673" x="914400" y="525463"/>
          <p14:tracePt t="27675" x="938213" y="512763"/>
          <p14:tracePt t="27676" x="950913" y="512763"/>
          <p14:tracePt t="27677" x="963613" y="512763"/>
          <p14:tracePt t="27678" x="976313" y="500063"/>
          <p14:tracePt t="27680" x="989013" y="487363"/>
          <p14:tracePt t="27680" x="1001713" y="487363"/>
          <p14:tracePt t="27681" x="1014413" y="476250"/>
          <p14:tracePt t="27682" x="1027113" y="476250"/>
          <p14:tracePt t="27683" x="1038225" y="463550"/>
          <p14:tracePt t="27684" x="1063625" y="450850"/>
          <p14:tracePt t="27686" x="1076325" y="438150"/>
          <p14:tracePt t="27687" x="1089025" y="438150"/>
          <p14:tracePt t="27688" x="1101725" y="438150"/>
          <p14:tracePt t="27689" x="1114425" y="425450"/>
          <p14:tracePt t="27690" x="1127125" y="412750"/>
          <p14:tracePt t="27691" x="1139825" y="400050"/>
          <p14:tracePt t="27692" x="1150938" y="400050"/>
          <p14:tracePt t="27693" x="1163638" y="400050"/>
          <p14:tracePt t="27694" x="1176338" y="387350"/>
          <p14:tracePt t="27695" x="1176338" y="374650"/>
          <p14:tracePt t="27696" x="1189038" y="374650"/>
          <p14:tracePt t="27697" x="1201738" y="363538"/>
          <p14:tracePt t="27698" x="1214438" y="363538"/>
          <p14:tracePt t="27699" x="1214438" y="350838"/>
          <p14:tracePt t="27700" x="1227138" y="338138"/>
          <p14:tracePt t="27702" x="1239838" y="325438"/>
          <p14:tracePt t="27703" x="1252538" y="325438"/>
          <p14:tracePt t="27704" x="1252538" y="312738"/>
          <p14:tracePt t="27705" x="1263650" y="312738"/>
          <p14:tracePt t="27706" x="1263650" y="300038"/>
          <p14:tracePt t="27707" x="1276350" y="287338"/>
          <p14:tracePt t="27708" x="1289050" y="287338"/>
          <p14:tracePt t="27710" x="1289050" y="274638"/>
          <p14:tracePt t="27712" x="1289050" y="263525"/>
          <p14:tracePt t="27714" x="1301750" y="250825"/>
          <p14:tracePt t="27715" x="1314450" y="250825"/>
          <p14:tracePt t="27716" x="1314450" y="238125"/>
          <p14:tracePt t="27717" x="1314450" y="225425"/>
          <p14:tracePt t="27718" x="1314450" y="212725"/>
          <p14:tracePt t="27719" x="1327150" y="212725"/>
          <p14:tracePt t="27722" x="1327150" y="200025"/>
          <p14:tracePt t="27723" x="1327150" y="187325"/>
          <p14:tracePt t="27725" x="1327150" y="174625"/>
          <p14:tracePt t="27730" x="1327150" y="161925"/>
          <p14:tracePt t="27732" x="1327150" y="150813"/>
          <p14:tracePt t="27734" x="1327150" y="138113"/>
          <p14:tracePt t="27739" x="1314450" y="138113"/>
          <p14:tracePt t="27741" x="1314450" y="125413"/>
          <p14:tracePt t="27743" x="1301750" y="125413"/>
          <p14:tracePt t="27746" x="1301750" y="112713"/>
          <p14:tracePt t="27747" x="1289050" y="112713"/>
          <p14:tracePt t="27752" x="1276350" y="112713"/>
          <p14:tracePt t="27754" x="1263650" y="112713"/>
          <p14:tracePt t="27755" x="1263650" y="100013"/>
          <p14:tracePt t="27757" x="1252538" y="100013"/>
          <p14:tracePt t="27760" x="1239838" y="100013"/>
          <p14:tracePt t="27761" x="1227138" y="100013"/>
          <p14:tracePt t="27763" x="1214438" y="100013"/>
          <p14:tracePt t="27765" x="1201738" y="100013"/>
          <p14:tracePt t="27767" x="1189038" y="100013"/>
          <p14:tracePt t="27768" x="1176338" y="100013"/>
          <p14:tracePt t="27770" x="1163638" y="100013"/>
          <p14:tracePt t="27771" x="1150938" y="100013"/>
          <p14:tracePt t="27772" x="1139825" y="100013"/>
          <p14:tracePt t="27773" x="1139825" y="112713"/>
          <p14:tracePt t="27774" x="1127125" y="112713"/>
          <p14:tracePt t="27775" x="1114425" y="125413"/>
          <p14:tracePt t="27776" x="1101725" y="125413"/>
          <p14:tracePt t="27777" x="1101725" y="138113"/>
          <p14:tracePt t="27778" x="1089025" y="138113"/>
          <p14:tracePt t="27779" x="1076325" y="138113"/>
          <p14:tracePt t="27780" x="1063625" y="150813"/>
          <p14:tracePt t="27781" x="1050925" y="161925"/>
          <p14:tracePt t="27782" x="1038225" y="174625"/>
          <p14:tracePt t="27783" x="1027113" y="174625"/>
          <p14:tracePt t="27784" x="1027113" y="187325"/>
          <p14:tracePt t="27785" x="1001713" y="200025"/>
          <p14:tracePt t="27786" x="989013" y="212725"/>
          <p14:tracePt t="27788" x="976313" y="225425"/>
          <p14:tracePt t="27789" x="963613" y="250825"/>
          <p14:tracePt t="27790" x="950913" y="250825"/>
          <p14:tracePt t="27791" x="938213" y="274638"/>
          <p14:tracePt t="27792" x="925513" y="287338"/>
          <p14:tracePt t="27793" x="914400" y="300038"/>
          <p14:tracePt t="27794" x="901700" y="312738"/>
          <p14:tracePt t="27795" x="889000" y="325438"/>
          <p14:tracePt t="27796" x="876300" y="338138"/>
          <p14:tracePt t="27797" x="876300" y="350838"/>
          <p14:tracePt t="27798" x="863600" y="363538"/>
          <p14:tracePt t="27799" x="850900" y="387350"/>
          <p14:tracePt t="27800" x="838200" y="400050"/>
          <p14:tracePt t="27801" x="838200" y="425450"/>
          <p14:tracePt t="27802" x="825500" y="438150"/>
          <p14:tracePt t="27803" x="814388" y="450850"/>
          <p14:tracePt t="27804" x="801688" y="476250"/>
          <p14:tracePt t="27806" x="801688" y="500063"/>
          <p14:tracePt t="27807" x="788988" y="512763"/>
          <p14:tracePt t="27808" x="776288" y="538163"/>
          <p14:tracePt t="27809" x="776288" y="550863"/>
          <p14:tracePt t="27810" x="763588" y="563563"/>
          <p14:tracePt t="27812" x="763588" y="588963"/>
          <p14:tracePt t="27812" x="763588" y="600075"/>
          <p14:tracePt t="27813" x="763588" y="625475"/>
          <p14:tracePt t="27814" x="750888" y="625475"/>
          <p14:tracePt t="27815" x="750888" y="650875"/>
          <p14:tracePt t="27816" x="750888" y="663575"/>
          <p14:tracePt t="27817" x="750888" y="676275"/>
          <p14:tracePt t="27818" x="750888" y="700088"/>
          <p14:tracePt t="27820" x="750888" y="725488"/>
          <p14:tracePt t="27821" x="750888" y="738188"/>
          <p14:tracePt t="27822" x="750888" y="750888"/>
          <p14:tracePt t="27823" x="750888" y="763588"/>
          <p14:tracePt t="27824" x="750888" y="776288"/>
          <p14:tracePt t="27825" x="750888" y="801688"/>
          <p14:tracePt t="27826" x="750888" y="812800"/>
          <p14:tracePt t="27827" x="750888" y="825500"/>
          <p14:tracePt t="27828" x="750888" y="838200"/>
          <p14:tracePt t="27830" x="763588" y="850900"/>
          <p14:tracePt t="27830" x="763588" y="863600"/>
          <p14:tracePt t="27831" x="763588" y="889000"/>
          <p14:tracePt t="27832" x="776288" y="889000"/>
          <p14:tracePt t="27833" x="788988" y="901700"/>
          <p14:tracePt t="27834" x="801688" y="925513"/>
          <p14:tracePt t="27835" x="801688" y="938213"/>
          <p14:tracePt t="27836" x="814388" y="950913"/>
          <p14:tracePt t="27837" x="825500" y="963613"/>
          <p14:tracePt t="27838" x="838200" y="976313"/>
          <p14:tracePt t="27839" x="850900" y="989013"/>
          <p14:tracePt t="27840" x="863600" y="1001713"/>
          <p14:tracePt t="27841" x="876300" y="1014413"/>
          <p14:tracePt t="27842" x="889000" y="1038225"/>
          <p14:tracePt t="27843" x="914400" y="1038225"/>
          <p14:tracePt t="27844" x="914400" y="1050925"/>
          <p14:tracePt t="27845" x="938213" y="1076325"/>
          <p14:tracePt t="27846" x="950913" y="1076325"/>
          <p14:tracePt t="27847" x="976313" y="1101725"/>
          <p14:tracePt t="27848" x="989013" y="1114425"/>
          <p14:tracePt t="27849" x="1001713" y="1114425"/>
          <p14:tracePt t="27850" x="1027113" y="1125538"/>
          <p14:tracePt t="27851" x="1038225" y="1138238"/>
          <p14:tracePt t="27852" x="1063625" y="1150938"/>
          <p14:tracePt t="27853" x="1089025" y="1163638"/>
          <p14:tracePt t="27854" x="1101725" y="1176338"/>
          <p14:tracePt t="27855" x="1139825" y="1189038"/>
          <p14:tracePt t="27856" x="1150938" y="1189038"/>
          <p14:tracePt t="27857" x="1176338" y="1201738"/>
          <p14:tracePt t="27858" x="1201738" y="1214438"/>
          <p14:tracePt t="27859" x="1214438" y="1227138"/>
          <p14:tracePt t="27860" x="1252538" y="1227138"/>
          <p14:tracePt t="27862" x="1276350" y="1238250"/>
          <p14:tracePt t="27862" x="1301750" y="1250950"/>
          <p14:tracePt t="27863" x="1327150" y="1263650"/>
          <p14:tracePt t="27864" x="1363663" y="1263650"/>
          <p14:tracePt t="27865" x="1376363" y="1276350"/>
          <p14:tracePt t="27866" x="1401763" y="1276350"/>
          <p14:tracePt t="27867" x="1439863" y="1289050"/>
          <p14:tracePt t="27868" x="1476375" y="1301750"/>
          <p14:tracePt t="27869" x="1501775" y="1301750"/>
          <p14:tracePt t="27870" x="1527175" y="1301750"/>
          <p14:tracePt t="27871" x="1565275" y="1314450"/>
          <p14:tracePt t="27872" x="1589088" y="1314450"/>
          <p14:tracePt t="27873" x="1627188" y="1327150"/>
          <p14:tracePt t="27874" x="1652588" y="1327150"/>
          <p14:tracePt t="27875" x="1689100" y="1339850"/>
          <p14:tracePt t="27876" x="1727200" y="1339850"/>
          <p14:tracePt t="27877" x="1752600" y="1339850"/>
          <p14:tracePt t="27878" x="1790700" y="1339850"/>
          <p14:tracePt t="27880" x="1865313" y="1350963"/>
          <p14:tracePt t="27881" x="1890713" y="1350963"/>
          <p14:tracePt t="27882" x="1927225" y="1363663"/>
          <p14:tracePt t="27883" x="1965325" y="1363663"/>
          <p14:tracePt t="27884" x="2003425" y="1363663"/>
          <p14:tracePt t="27885" x="2039938" y="1363663"/>
          <p14:tracePt t="27886" x="2078038" y="1376363"/>
          <p14:tracePt t="27887" x="2116138" y="1376363"/>
          <p14:tracePt t="27888" x="2152650" y="1376363"/>
          <p14:tracePt t="27889" x="2190750" y="1376363"/>
          <p14:tracePt t="27890" x="2228850" y="1376363"/>
          <p14:tracePt t="27891" x="2265363" y="1376363"/>
          <p14:tracePt t="27892" x="2303463" y="1376363"/>
          <p14:tracePt t="27893" x="2339975" y="1376363"/>
          <p14:tracePt t="27894" x="2378075" y="1376363"/>
          <p14:tracePt t="27896" x="2452688" y="1376363"/>
          <p14:tracePt t="27897" x="2503488" y="1376363"/>
          <p14:tracePt t="27898" x="2528888" y="1376363"/>
          <p14:tracePt t="27899" x="2578100" y="1376363"/>
          <p14:tracePt t="27900" x="2603500" y="1376363"/>
          <p14:tracePt t="27901" x="2654300" y="1376363"/>
          <p14:tracePt t="27902" x="2690813" y="1376363"/>
          <p14:tracePt t="27903" x="2728913" y="1376363"/>
          <p14:tracePt t="27904" x="2767013" y="1376363"/>
          <p14:tracePt t="27905" x="2803525" y="1363663"/>
          <p14:tracePt t="27906" x="2841625" y="1363663"/>
          <p14:tracePt t="27907" x="2890838" y="1350963"/>
          <p14:tracePt t="27908" x="2916238" y="1350963"/>
          <p14:tracePt t="27909" x="2954338" y="1339850"/>
          <p14:tracePt t="27910" x="2992438" y="1339850"/>
          <p14:tracePt t="27911" x="3028950" y="1339850"/>
          <p14:tracePt t="27912" x="3079750" y="1327150"/>
          <p14:tracePt t="27913" x="3103563" y="1327150"/>
          <p14:tracePt t="27914" x="3141663" y="1314450"/>
          <p14:tracePt t="27915" x="3179763" y="1314450"/>
          <p14:tracePt t="27916" x="3205163" y="1301750"/>
          <p14:tracePt t="27917" x="3241675" y="1301750"/>
          <p14:tracePt t="27918" x="3279775" y="1301750"/>
          <p14:tracePt t="27919" x="3317875" y="1289050"/>
          <p14:tracePt t="27920" x="3354388" y="1276350"/>
          <p14:tracePt t="27921" x="3392488" y="1263650"/>
          <p14:tracePt t="27922" x="3429000" y="1263650"/>
          <p14:tracePt t="27923" x="3467100" y="1263650"/>
          <p14:tracePt t="27924" x="3492500" y="1250950"/>
          <p14:tracePt t="27925" x="3517900" y="1238250"/>
          <p14:tracePt t="27926" x="3541713" y="1227138"/>
          <p14:tracePt t="27927" x="3579813" y="1227138"/>
          <p14:tracePt t="27928" x="3617913" y="1214438"/>
          <p14:tracePt t="27929" x="3643313" y="1201738"/>
          <p14:tracePt t="27930" x="3679825" y="1189038"/>
          <p14:tracePt t="27931" x="3705225" y="1189038"/>
          <p14:tracePt t="27932" x="3730625" y="1176338"/>
          <p14:tracePt t="27933" x="3767138" y="1163638"/>
          <p14:tracePt t="27934" x="3779838" y="1163638"/>
          <p14:tracePt t="27935" x="3805238" y="1150938"/>
          <p14:tracePt t="27936" x="3843338" y="1150938"/>
          <p14:tracePt t="27937" x="3867150" y="1138238"/>
          <p14:tracePt t="27938" x="3879850" y="1125538"/>
          <p14:tracePt t="27939" x="3917950" y="1114425"/>
          <p14:tracePt t="27940" x="3930650" y="1114425"/>
          <p14:tracePt t="27941" x="3956050" y="1101725"/>
          <p14:tracePt t="27942" x="3979863" y="1076325"/>
          <p14:tracePt t="27943" x="3992563" y="1076325"/>
          <p14:tracePt t="27944" x="4017963" y="1076325"/>
          <p14:tracePt t="27945" x="4030663" y="1063625"/>
          <p14:tracePt t="27946" x="4056063" y="1050925"/>
          <p14:tracePt t="27947" x="4068763" y="1038225"/>
          <p14:tracePt t="27948" x="4081463" y="1038225"/>
          <p14:tracePt t="27949" x="4105275" y="1025525"/>
          <p14:tracePt t="27950" x="4105275" y="1014413"/>
          <p14:tracePt t="27951" x="4130675" y="1001713"/>
          <p14:tracePt t="27952" x="4143375" y="1001713"/>
          <p14:tracePt t="27953" x="4143375" y="989013"/>
          <p14:tracePt t="27954" x="4156075" y="976313"/>
          <p14:tracePt t="27955" x="4168775" y="976313"/>
          <p14:tracePt t="27956" x="4181475" y="963613"/>
          <p14:tracePt t="27958" x="4192588" y="963613"/>
          <p14:tracePt t="27959" x="4205288" y="950913"/>
          <p14:tracePt t="27963" x="4217988" y="938213"/>
          <p14:tracePt t="27964" x="4217988" y="925513"/>
          <p14:tracePt t="27985" x="4205288" y="925513"/>
          <p14:tracePt t="27987" x="4192588" y="925513"/>
          <p14:tracePt t="27988" x="4181475" y="925513"/>
          <p14:tracePt t="27989" x="4181475" y="938213"/>
          <p14:tracePt t="27990" x="4181475" y="950913"/>
          <p14:tracePt t="27991" x="4168775" y="950913"/>
          <p14:tracePt t="27992" x="4156075" y="963613"/>
          <p14:tracePt t="27995" x="4143375" y="963613"/>
          <p14:tracePt t="27995" x="4143375" y="976313"/>
          <p14:tracePt t="27996" x="4130675" y="989013"/>
          <p14:tracePt t="27997" x="4117975" y="1001713"/>
          <p14:tracePt t="27998" x="4105275" y="1001713"/>
          <p14:tracePt t="27999" x="4105275" y="1025525"/>
          <p14:tracePt t="28000" x="4092575" y="1038225"/>
          <p14:tracePt t="28001" x="4068763" y="1038225"/>
          <p14:tracePt t="28002" x="4068763" y="1063625"/>
          <p14:tracePt t="28003" x="4056063" y="1076325"/>
          <p14:tracePt t="28004" x="4043363" y="1076325"/>
          <p14:tracePt t="28005" x="4030663" y="1101725"/>
          <p14:tracePt t="28006" x="4030663" y="1114425"/>
          <p14:tracePt t="28007" x="4017963" y="1125538"/>
          <p14:tracePt t="28008" x="4005263" y="1150938"/>
          <p14:tracePt t="28009" x="3992563" y="1163638"/>
          <p14:tracePt t="28010" x="3992563" y="1189038"/>
          <p14:tracePt t="28011" x="3979863" y="1201738"/>
          <p14:tracePt t="28012" x="3968750" y="1214438"/>
          <p14:tracePt t="28013" x="3956050" y="1238250"/>
          <p14:tracePt t="28014" x="3956050" y="1250950"/>
          <p14:tracePt t="28015" x="3943350" y="1263650"/>
          <p14:tracePt t="28016" x="3943350" y="1301750"/>
          <p14:tracePt t="28017" x="3930650" y="1314450"/>
          <p14:tracePt t="28018" x="3917950" y="1339850"/>
          <p14:tracePt t="28019" x="3917950" y="1350963"/>
          <p14:tracePt t="28020" x="3917950" y="1376363"/>
          <p14:tracePt t="28021" x="3905250" y="1389063"/>
          <p14:tracePt t="28022" x="3905250" y="1414463"/>
          <p14:tracePt t="28023" x="3892550" y="1439863"/>
          <p14:tracePt t="28024" x="3892550" y="1450975"/>
          <p14:tracePt t="28025" x="3892550" y="1476375"/>
          <p14:tracePt t="28026" x="3892550" y="1501775"/>
          <p14:tracePt t="28027" x="3879850" y="1527175"/>
          <p14:tracePt t="28029" x="3879850" y="1563688"/>
          <p14:tracePt t="28030" x="3879850" y="1589088"/>
          <p14:tracePt t="28031" x="3879850" y="1601788"/>
          <p14:tracePt t="28032" x="3879850" y="1639888"/>
          <p14:tracePt t="28033" x="3879850" y="1652588"/>
          <p14:tracePt t="28034" x="3879850" y="1676400"/>
          <p14:tracePt t="28035" x="3879850" y="1701800"/>
          <p14:tracePt t="28036" x="3879850" y="1727200"/>
          <p14:tracePt t="28037" x="3879850" y="1752600"/>
          <p14:tracePt t="28038" x="3892550" y="1776413"/>
          <p14:tracePt t="28039" x="3892550" y="1789113"/>
          <p14:tracePt t="28040" x="3905250" y="1814513"/>
          <p14:tracePt t="28041" x="3905250" y="1839913"/>
          <p14:tracePt t="28042" x="3917950" y="1865313"/>
          <p14:tracePt t="28044" x="3917950" y="1889125"/>
          <p14:tracePt t="28044" x="3917950" y="1914525"/>
          <p14:tracePt t="28045" x="3930650" y="1939925"/>
          <p14:tracePt t="28046" x="3943350" y="1965325"/>
          <p14:tracePt t="28047" x="3956050" y="1989138"/>
          <p14:tracePt t="28048" x="3956050" y="2014538"/>
          <p14:tracePt t="28049" x="3968750" y="2027238"/>
          <p14:tracePt t="28050" x="3979863" y="2052638"/>
          <p14:tracePt t="28051" x="3992563" y="2089150"/>
          <p14:tracePt t="28052" x="4005263" y="2101850"/>
          <p14:tracePt t="28053" x="4017963" y="2127250"/>
          <p14:tracePt t="28054" x="4030663" y="2152650"/>
          <p14:tracePt t="28055" x="4043363" y="2178050"/>
          <p14:tracePt t="28056" x="4056063" y="2201863"/>
          <p14:tracePt t="28057" x="4068763" y="2214563"/>
          <p14:tracePt t="28058" x="4092575" y="2239963"/>
          <p14:tracePt t="28059" x="4105275" y="2265363"/>
          <p14:tracePt t="28060" x="4117975" y="2290763"/>
          <p14:tracePt t="28062" x="4156075" y="2339975"/>
          <p14:tracePt t="28063" x="4181475" y="2352675"/>
          <p14:tracePt t="28064" x="4192588" y="2378075"/>
          <p14:tracePt t="28065" x="4205288" y="2390775"/>
          <p14:tracePt t="28066" x="4217988" y="2414588"/>
          <p14:tracePt t="28067" x="4243388" y="2439988"/>
          <p14:tracePt t="28068" x="4256088" y="2465388"/>
          <p14:tracePt t="28069" x="4281488" y="2478088"/>
          <p14:tracePt t="28070" x="4305300" y="2503488"/>
          <p14:tracePt t="28071" x="4330700" y="2516188"/>
          <p14:tracePt t="28072" x="4343400" y="2540000"/>
          <p14:tracePt t="28073" x="4368800" y="2552700"/>
          <p14:tracePt t="28074" x="4381500" y="2578100"/>
          <p14:tracePt t="28075" x="4406900" y="2578100"/>
          <p14:tracePt t="28076" x="4430713" y="2603500"/>
          <p14:tracePt t="28077" x="4456113" y="2616200"/>
          <p14:tracePt t="28079" x="4506913" y="2652713"/>
          <p14:tracePt t="28080" x="4518025" y="2665413"/>
          <p14:tracePt t="28081" x="4556125" y="2678113"/>
          <p14:tracePt t="28082" x="4568825" y="2690813"/>
          <p14:tracePt t="28083" x="4594225" y="2690813"/>
          <p14:tracePt t="28084" x="4619625" y="2716213"/>
          <p14:tracePt t="28085" x="4643438" y="2728913"/>
          <p14:tracePt t="28086" x="4668838" y="2728913"/>
          <p14:tracePt t="28087" x="4706938" y="2740025"/>
          <p14:tracePt t="28088" x="4719638" y="2740025"/>
          <p14:tracePt t="28089" x="4743450" y="2752725"/>
          <p14:tracePt t="28090" x="4781550" y="2765425"/>
          <p14:tracePt t="28091" x="4794250" y="2765425"/>
          <p14:tracePt t="28092" x="4819650" y="2765425"/>
          <p14:tracePt t="28093" x="4843463" y="2778125"/>
          <p14:tracePt t="28094" x="4868863" y="2778125"/>
          <p14:tracePt t="28095" x="4894263" y="2778125"/>
          <p14:tracePt t="28096" x="4932363" y="2790825"/>
          <p14:tracePt t="28097" x="4956175" y="2790825"/>
          <p14:tracePt t="28098" x="4968875" y="2790825"/>
          <p14:tracePt t="28099" x="4994275" y="2790825"/>
          <p14:tracePt t="28100" x="5019675" y="2790825"/>
          <p14:tracePt t="28101" x="5045075" y="2790825"/>
          <p14:tracePt t="28102" x="5068888" y="2790825"/>
          <p14:tracePt t="28103" x="5094288" y="2790825"/>
          <p14:tracePt t="28104" x="5119688" y="2790825"/>
          <p14:tracePt t="28105" x="5145088" y="2790825"/>
          <p14:tracePt t="28106" x="5170488" y="2790825"/>
          <p14:tracePt t="28107" x="5194300" y="2790825"/>
          <p14:tracePt t="28108" x="5207000" y="2778125"/>
          <p14:tracePt t="28110" x="5232400" y="2778125"/>
          <p14:tracePt t="28110" x="5257800" y="2765425"/>
          <p14:tracePt t="28111" x="5270500" y="2765425"/>
          <p14:tracePt t="28112" x="5294313" y="2752725"/>
          <p14:tracePt t="28113" x="5319713" y="2740025"/>
          <p14:tracePt t="28114" x="5345113" y="2728913"/>
          <p14:tracePt t="28115" x="5357813" y="2728913"/>
          <p14:tracePt t="28116" x="5383213" y="2716213"/>
          <p14:tracePt t="28117" x="5394325" y="2703513"/>
          <p14:tracePt t="28118" x="5419725" y="2690813"/>
          <p14:tracePt t="28119" x="5432425" y="2678113"/>
          <p14:tracePt t="28120" x="5457825" y="2652713"/>
          <p14:tracePt t="28122" x="5483225" y="2627313"/>
          <p14:tracePt t="28123" x="5495925" y="2616200"/>
          <p14:tracePt t="28124" x="5519738" y="2590800"/>
          <p14:tracePt t="28125" x="5532438" y="2578100"/>
          <p14:tracePt t="28126" x="5532438" y="2565400"/>
          <p14:tracePt t="28128" x="5570538" y="2527300"/>
          <p14:tracePt t="28129" x="5583238" y="2503488"/>
          <p14:tracePt t="28130" x="5595938" y="2490788"/>
          <p14:tracePt t="28131" x="5607050" y="2465388"/>
          <p14:tracePt t="28132" x="5607050" y="2439988"/>
          <p14:tracePt t="28133" x="5619750" y="2427288"/>
          <p14:tracePt t="28134" x="5619750" y="2403475"/>
          <p14:tracePt t="28135" x="5632450" y="2390775"/>
          <p14:tracePt t="28136" x="5645150" y="2365375"/>
          <p14:tracePt t="28137" x="5645150" y="2339975"/>
          <p14:tracePt t="28138" x="5645150" y="2314575"/>
          <p14:tracePt t="28139" x="5645150" y="2290763"/>
          <p14:tracePt t="28140" x="5645150" y="2278063"/>
          <p14:tracePt t="28141" x="5645150" y="2239963"/>
          <p14:tracePt t="28142" x="5645150" y="2227263"/>
          <p14:tracePt t="28143" x="5645150" y="2201863"/>
          <p14:tracePt t="28145" x="5645150" y="2165350"/>
          <p14:tracePt t="28145" x="5645150" y="2152650"/>
          <p14:tracePt t="28146" x="5645150" y="2127250"/>
          <p14:tracePt t="28147" x="5645150" y="2089150"/>
          <p14:tracePt t="28148" x="5645150" y="2065338"/>
          <p14:tracePt t="28149" x="5645150" y="2039938"/>
          <p14:tracePt t="28150" x="5632450" y="2014538"/>
          <p14:tracePt t="28151" x="5619750" y="1978025"/>
          <p14:tracePt t="28152" x="5607050" y="1965325"/>
          <p14:tracePt t="28153" x="5607050" y="1939925"/>
          <p14:tracePt t="28154" x="5595938" y="1901825"/>
          <p14:tracePt t="28155" x="5570538" y="1889125"/>
          <p14:tracePt t="28156" x="5570538" y="1852613"/>
          <p14:tracePt t="28157" x="5545138" y="1827213"/>
          <p14:tracePt t="28158" x="5532438" y="1789113"/>
          <p14:tracePt t="28160" x="5519738" y="1765300"/>
          <p14:tracePt t="28160" x="5495925" y="1752600"/>
          <p14:tracePt t="28162" x="5483225" y="1714500"/>
          <p14:tracePt t="28162" x="5457825" y="1689100"/>
          <p14:tracePt t="28163" x="5445125" y="1663700"/>
          <p14:tracePt t="28164" x="5419725" y="1639888"/>
          <p14:tracePt t="28165" x="5394325" y="1601788"/>
          <p14:tracePt t="28166" x="5383213" y="1576388"/>
          <p14:tracePt t="28167" x="5345113" y="1552575"/>
          <p14:tracePt t="28168" x="5319713" y="1527175"/>
          <p14:tracePt t="28169" x="5307013" y="1501775"/>
          <p14:tracePt t="28170" x="5281613" y="1476375"/>
          <p14:tracePt t="28177" x="5106988" y="1301750"/>
          <p14:tracePt t="28177" x="5081588" y="1289050"/>
          <p14:tracePt t="28179" x="5019675" y="1238250"/>
          <p14:tracePt t="28180" x="4981575" y="1214438"/>
          <p14:tracePt t="28181" x="4945063" y="1189038"/>
          <p14:tracePt t="28182" x="4919663" y="1163638"/>
          <p14:tracePt t="28183" x="4881563" y="1138238"/>
          <p14:tracePt t="28184" x="4843463" y="1114425"/>
          <p14:tracePt t="28185" x="4806950" y="1101725"/>
          <p14:tracePt t="28186" x="4781550" y="1076325"/>
          <p14:tracePt t="28187" x="4743450" y="1063625"/>
          <p14:tracePt t="28188" x="4706938" y="1038225"/>
          <p14:tracePt t="28189" x="4668838" y="1025525"/>
          <p14:tracePt t="28190" x="4630738" y="1001713"/>
          <p14:tracePt t="28191" x="4594225" y="989013"/>
          <p14:tracePt t="28192" x="4556125" y="963613"/>
          <p14:tracePt t="28193" x="4506913" y="963613"/>
          <p14:tracePt t="28194" x="4481513" y="938213"/>
          <p14:tracePt t="28195" x="4443413" y="925513"/>
          <p14:tracePt t="28196" x="4394200" y="912813"/>
          <p14:tracePt t="28197" x="4356100" y="901700"/>
          <p14:tracePt t="28198" x="4305300" y="889000"/>
          <p14:tracePt t="28199" x="4268788" y="876300"/>
          <p14:tracePt t="28200" x="4217988" y="863600"/>
          <p14:tracePt t="28201" x="4181475" y="850900"/>
          <p14:tracePt t="28202" x="4143375" y="850900"/>
          <p14:tracePt t="28203" x="4105275" y="850900"/>
          <p14:tracePt t="28204" x="4068763" y="838200"/>
          <p14:tracePt t="28205" x="4017963" y="825500"/>
          <p14:tracePt t="28206" x="3968750" y="812800"/>
          <p14:tracePt t="28207" x="3917950" y="812800"/>
          <p14:tracePt t="28208" x="3879850" y="812800"/>
          <p14:tracePt t="28209" x="3843338" y="812800"/>
          <p14:tracePt t="28211" x="3792538" y="801688"/>
          <p14:tracePt t="28211" x="3756025" y="801688"/>
          <p14:tracePt t="28212" x="3717925" y="788988"/>
          <p14:tracePt t="28213" x="3654425" y="788988"/>
          <p14:tracePt t="28214" x="3617913" y="788988"/>
          <p14:tracePt t="28215" x="3579813" y="788988"/>
          <p14:tracePt t="28216" x="3541713" y="788988"/>
          <p14:tracePt t="28217" x="3492500" y="788988"/>
          <p14:tracePt t="28218" x="3441700" y="788988"/>
          <p14:tracePt t="28219" x="3392488" y="788988"/>
          <p14:tracePt t="28220" x="3354388" y="788988"/>
          <p14:tracePt t="28221" x="3317875" y="788988"/>
          <p14:tracePt t="28222" x="3279775" y="788988"/>
          <p14:tracePt t="28223" x="3241675" y="788988"/>
          <p14:tracePt t="28224" x="3205163" y="788988"/>
          <p14:tracePt t="28225" x="3154363" y="788988"/>
          <p14:tracePt t="28226" x="3116263" y="788988"/>
          <p14:tracePt t="28228" x="3041650" y="788988"/>
          <p14:tracePt t="28229" x="3003550" y="801688"/>
          <p14:tracePt t="28230" x="2967038" y="801688"/>
          <p14:tracePt t="28231" x="2928938" y="812800"/>
          <p14:tracePt t="28232" x="2890838" y="812800"/>
          <p14:tracePt t="28233" x="2854325" y="812800"/>
          <p14:tracePt t="28234" x="2828925" y="825500"/>
          <p14:tracePt t="28235" x="2790825" y="825500"/>
          <p14:tracePt t="28236" x="2754313" y="838200"/>
          <p14:tracePt t="28237" x="2716213" y="850900"/>
          <p14:tracePt t="28238" x="2690813" y="850900"/>
          <p14:tracePt t="28239" x="2667000" y="863600"/>
          <p14:tracePt t="28240" x="2641600" y="876300"/>
          <p14:tracePt t="28241" x="2603500" y="889000"/>
          <p14:tracePt t="28242" x="2578100" y="889000"/>
          <p14:tracePt t="28243" x="2554288" y="889000"/>
          <p14:tracePt t="28244" x="2528888" y="901700"/>
          <p14:tracePt t="28245" x="2490788" y="912813"/>
          <p14:tracePt t="28246" x="2490788" y="925513"/>
          <p14:tracePt t="28247" x="2452688" y="925513"/>
          <p14:tracePt t="28248" x="2441575" y="950913"/>
          <p14:tracePt t="28249" x="2416175" y="963613"/>
          <p14:tracePt t="28250" x="2390775" y="963613"/>
          <p14:tracePt t="28251" x="2378075" y="976313"/>
          <p14:tracePt t="28252" x="2365375" y="989013"/>
          <p14:tracePt t="28253" x="2339975" y="1001713"/>
          <p14:tracePt t="28254" x="2339975" y="1014413"/>
          <p14:tracePt t="28255" x="2316163" y="1025525"/>
          <p14:tracePt t="28256" x="2303463" y="1038225"/>
          <p14:tracePt t="28257" x="2290763" y="1038225"/>
          <p14:tracePt t="28258" x="2278063" y="1063625"/>
          <p14:tracePt t="28259" x="2265363" y="1076325"/>
          <p14:tracePt t="28261" x="2252663" y="1101725"/>
          <p14:tracePt t="28262" x="2239963" y="1114425"/>
          <p14:tracePt t="28264" x="2228850" y="1125538"/>
          <p14:tracePt t="28265" x="2228850" y="1138238"/>
          <p14:tracePt t="28266" x="2228850" y="1150938"/>
          <p14:tracePt t="28267" x="2228850" y="1176338"/>
          <p14:tracePt t="28268" x="2228850" y="1189038"/>
          <p14:tracePt t="28270" x="2216150" y="1214438"/>
          <p14:tracePt t="28271" x="2216150" y="1227138"/>
          <p14:tracePt t="28273" x="2216150" y="1250950"/>
          <p14:tracePt t="28274" x="2216150" y="1263650"/>
          <p14:tracePt t="28277" x="2216150" y="1301750"/>
          <p14:tracePt t="28279" x="2228850" y="1314450"/>
          <p14:tracePt t="28280" x="2228850" y="1339850"/>
          <p14:tracePt t="28282" x="2239963" y="1350963"/>
          <p14:tracePt t="28283" x="2252663" y="1363663"/>
          <p14:tracePt t="28284" x="2252663" y="1376363"/>
          <p14:tracePt t="28285" x="2265363" y="1389063"/>
          <p14:tracePt t="28286" x="2265363" y="1401763"/>
          <p14:tracePt t="28287" x="2278063" y="1414463"/>
          <p14:tracePt t="28288" x="2290763" y="1414463"/>
          <p14:tracePt t="28289" x="2303463" y="1427163"/>
          <p14:tracePt t="28290" x="2303463" y="1439863"/>
          <p14:tracePt t="28291" x="2316163" y="1450975"/>
          <p14:tracePt t="28292" x="2339975" y="1450975"/>
          <p14:tracePt t="28293" x="2339975" y="1463675"/>
          <p14:tracePt t="28294" x="2352675" y="1476375"/>
          <p14:tracePt t="28295" x="2365375" y="1489075"/>
          <p14:tracePt t="28296" x="2378075" y="1489075"/>
          <p14:tracePt t="28297" x="2390775" y="1501775"/>
          <p14:tracePt t="28298" x="2403475" y="1514475"/>
          <p14:tracePt t="28299" x="2416175" y="1527175"/>
          <p14:tracePt t="28300" x="2428875" y="1527175"/>
          <p14:tracePt t="28301" x="2452688" y="1527175"/>
          <p14:tracePt t="28302" x="2452688" y="1539875"/>
          <p14:tracePt t="28303" x="2478088" y="1552575"/>
          <p14:tracePt t="28304" x="2490788" y="1563688"/>
          <p14:tracePt t="28305" x="2503488" y="1563688"/>
          <p14:tracePt t="28306" x="2516188" y="1563688"/>
          <p14:tracePt t="28307" x="2528888" y="1576388"/>
          <p14:tracePt t="28308" x="2554288" y="1576388"/>
          <p14:tracePt t="28309" x="2565400" y="1589088"/>
          <p14:tracePt t="28311" x="2603500" y="1601788"/>
          <p14:tracePt t="28312" x="2616200" y="1601788"/>
          <p14:tracePt t="28313" x="2628900" y="1601788"/>
          <p14:tracePt t="28314" x="2641600" y="1601788"/>
          <p14:tracePt t="28315" x="2654300" y="1614488"/>
          <p14:tracePt t="28316" x="2678113" y="1614488"/>
          <p14:tracePt t="28317" x="2690813" y="1614488"/>
          <p14:tracePt t="28318" x="2716213" y="1627188"/>
          <p14:tracePt t="28319" x="2728913" y="1627188"/>
          <p14:tracePt t="28320" x="2741613" y="1627188"/>
          <p14:tracePt t="28321" x="2754313" y="1627188"/>
          <p14:tracePt t="28322" x="2778125" y="1639888"/>
          <p14:tracePt t="28323" x="2790825" y="1639888"/>
          <p14:tracePt t="28324" x="2803525" y="1639888"/>
          <p14:tracePt t="28325" x="2828925" y="1639888"/>
          <p14:tracePt t="28327" x="2841625" y="1639888"/>
          <p14:tracePt t="28327" x="2867025" y="1639888"/>
          <p14:tracePt t="28328" x="2879725" y="1639888"/>
          <p14:tracePt t="28329" x="2890838" y="1639888"/>
          <p14:tracePt t="28330" x="2903538" y="1639888"/>
          <p14:tracePt t="28331" x="2928938" y="1639888"/>
          <p14:tracePt t="28332" x="2941638" y="1639888"/>
          <p14:tracePt t="28333" x="2954338" y="1639888"/>
          <p14:tracePt t="28334" x="2967038" y="1639888"/>
          <p14:tracePt t="28335" x="2979738" y="1639888"/>
          <p14:tracePt t="28336" x="3003550" y="1639888"/>
          <p14:tracePt t="28337" x="3016250" y="1639888"/>
          <p14:tracePt t="28338" x="3028950" y="1639888"/>
          <p14:tracePt t="28339" x="3041650" y="1639888"/>
          <p14:tracePt t="28340" x="3054350" y="1639888"/>
          <p14:tracePt t="28341" x="3067050" y="1639888"/>
          <p14:tracePt t="28342" x="3079750" y="1639888"/>
          <p14:tracePt t="28343" x="3092450" y="1639888"/>
          <p14:tracePt t="28344" x="3103563" y="1639888"/>
          <p14:tracePt t="28345" x="3128963" y="1639888"/>
          <p14:tracePt t="28347" x="3141663" y="1639888"/>
          <p14:tracePt t="28348" x="3154363" y="1639888"/>
          <p14:tracePt t="28349" x="3167063" y="1639888"/>
          <p14:tracePt t="28351" x="3179763" y="1639888"/>
          <p14:tracePt t="28352" x="3192463" y="1639888"/>
          <p14:tracePt t="28353" x="3205163" y="1627188"/>
          <p14:tracePt t="28355" x="3216275" y="1627188"/>
          <p14:tracePt t="28356" x="3228975" y="1614488"/>
          <p14:tracePt t="28358" x="3241675" y="1614488"/>
          <p14:tracePt t="28359" x="3241675" y="1601788"/>
          <p14:tracePt t="28362" x="3254375" y="1601788"/>
          <p14:tracePt t="28363" x="3267075" y="1601788"/>
          <p14:tracePt t="28365" x="3267075" y="1589088"/>
          <p14:tracePt t="28367" x="3279775" y="1589088"/>
          <p14:tracePt t="28368" x="3279775" y="1576388"/>
          <p14:tracePt t="28371" x="3279775" y="1563688"/>
          <p14:tracePt t="28377" x="3279775" y="1552575"/>
          <p14:tracePt t="28380" x="3279775" y="1539875"/>
          <p14:tracePt t="28383" x="3267075" y="1527175"/>
          <p14:tracePt t="28385" x="3254375" y="1527175"/>
          <p14:tracePt t="28387" x="3241675" y="1527175"/>
          <p14:tracePt t="28388" x="3241675" y="1514475"/>
          <p14:tracePt t="28391" x="3228975" y="1501775"/>
          <p14:tracePt t="28393" x="3216275" y="1501775"/>
          <p14:tracePt t="28394" x="3205163" y="1489075"/>
          <p14:tracePt t="28396" x="3192463" y="1489075"/>
          <p14:tracePt t="28398" x="3179763" y="1489075"/>
          <p14:tracePt t="28399" x="3167063" y="1489075"/>
          <p14:tracePt t="28400" x="3167063" y="1476375"/>
          <p14:tracePt t="28402" x="3154363" y="1476375"/>
          <p14:tracePt t="28403" x="3141663" y="1476375"/>
          <p14:tracePt t="28404" x="3128963" y="1463675"/>
          <p14:tracePt t="28406" x="3116263" y="1463675"/>
          <p14:tracePt t="28407" x="3103563" y="1463675"/>
          <p14:tracePt t="28409" x="3092450" y="1463675"/>
          <p14:tracePt t="28410" x="3079750" y="1450975"/>
          <p14:tracePt t="28411" x="3067050" y="1450975"/>
          <p14:tracePt t="28413" x="3054350" y="1450975"/>
          <p14:tracePt t="28415" x="3041650" y="1450975"/>
          <p14:tracePt t="28416" x="3028950" y="1450975"/>
          <p14:tracePt t="28417" x="3016250" y="1450975"/>
          <p14:tracePt t="28420" x="3003550" y="1450975"/>
          <p14:tracePt t="28421" x="2992438" y="1450975"/>
          <p14:tracePt t="28422" x="2979738" y="1450975"/>
          <p14:tracePt t="28425" x="2967038" y="1450975"/>
          <p14:tracePt t="28427" x="2954338" y="1450975"/>
          <p14:tracePt t="28429" x="2941638" y="1450975"/>
          <p14:tracePt t="28434" x="2928938" y="1450975"/>
          <p14:tracePt t="28435" x="2928938" y="1463675"/>
          <p14:tracePt t="28437" x="2916238" y="1463675"/>
          <p14:tracePt t="28441" x="2916238" y="1476375"/>
          <p14:tracePt t="28444" x="2903538" y="1476375"/>
          <p14:tracePt t="28446" x="2903538" y="1489075"/>
          <p14:tracePt t="28455" x="2903538" y="1501775"/>
          <p14:tracePt t="28459" x="2903538" y="1514475"/>
          <p14:tracePt t="28463" x="2903538" y="1527175"/>
          <p14:tracePt t="28467" x="2916238" y="1527175"/>
          <p14:tracePt t="28470" x="2928938" y="1539875"/>
          <p14:tracePt t="28473" x="2941638" y="1539875"/>
          <p14:tracePt t="28475" x="2941638" y="1552575"/>
          <p14:tracePt t="28477" x="2954338" y="1552575"/>
          <p14:tracePt t="28478" x="2954338" y="1563688"/>
          <p14:tracePt t="28479" x="2967038" y="1563688"/>
          <p14:tracePt t="28480" x="2979738" y="1563688"/>
          <p14:tracePt t="28483" x="2992438" y="1563688"/>
          <p14:tracePt t="28484" x="3003550" y="1563688"/>
          <p14:tracePt t="28485" x="3016250" y="1563688"/>
          <p14:tracePt t="28487" x="3028950" y="1563688"/>
          <p14:tracePt t="28488" x="3041650" y="1563688"/>
          <p14:tracePt t="28489" x="3054350" y="1576388"/>
          <p14:tracePt t="28492" x="3067050" y="1576388"/>
          <p14:tracePt t="28492" x="3092450" y="1576388"/>
          <p14:tracePt t="28494" x="3116263" y="1576388"/>
          <p14:tracePt t="28495" x="3128963" y="1576388"/>
          <p14:tracePt t="28496" x="3141663" y="1576388"/>
          <p14:tracePt t="28497" x="3167063" y="1589088"/>
          <p14:tracePt t="28499" x="3192463" y="1589088"/>
          <p14:tracePt t="28500" x="3205163" y="1589088"/>
          <p14:tracePt t="28501" x="3228975" y="1589088"/>
          <p14:tracePt t="28502" x="3241675" y="1589088"/>
          <p14:tracePt t="28503" x="3267075" y="1589088"/>
          <p14:tracePt t="28504" x="3279775" y="1589088"/>
          <p14:tracePt t="28505" x="3305175" y="1589088"/>
          <p14:tracePt t="28506" x="3317875" y="1589088"/>
          <p14:tracePt t="28507" x="3354388" y="1589088"/>
          <p14:tracePt t="28509" x="3367088" y="1589088"/>
          <p14:tracePt t="28509" x="3392488" y="1589088"/>
          <p14:tracePt t="28510" x="3417888" y="1589088"/>
          <p14:tracePt t="28511" x="3441700" y="1589088"/>
          <p14:tracePt t="28512" x="3467100" y="1589088"/>
          <p14:tracePt t="28513" x="3492500" y="1589088"/>
          <p14:tracePt t="28514" x="3530600" y="1589088"/>
          <p14:tracePt t="28515" x="3541713" y="1589088"/>
          <p14:tracePt t="28516" x="3579813" y="1589088"/>
          <p14:tracePt t="28517" x="3605213" y="1589088"/>
          <p14:tracePt t="28518" x="3630613" y="1589088"/>
          <p14:tracePt t="28519" x="3654425" y="1589088"/>
          <p14:tracePt t="28520" x="3692525" y="1589088"/>
          <p14:tracePt t="28521" x="3730625" y="1589088"/>
          <p14:tracePt t="28522" x="3756025" y="1589088"/>
          <p14:tracePt t="28523" x="3779838" y="1589088"/>
          <p14:tracePt t="28524" x="3805238" y="1589088"/>
          <p14:tracePt t="28525" x="3843338" y="1589088"/>
          <p14:tracePt t="28526" x="3879850" y="1589088"/>
          <p14:tracePt t="28527" x="3905250" y="1589088"/>
          <p14:tracePt t="28528" x="3943350" y="1589088"/>
          <p14:tracePt t="28529" x="3979863" y="1589088"/>
          <p14:tracePt t="28530" x="4005263" y="1576388"/>
          <p14:tracePt t="28531" x="4043363" y="1576388"/>
          <p14:tracePt t="28532" x="4068763" y="1576388"/>
          <p14:tracePt t="28533" x="4105275" y="1563688"/>
          <p14:tracePt t="28534" x="4143375" y="1563688"/>
          <p14:tracePt t="28535" x="4168775" y="1563688"/>
          <p14:tracePt t="28536" x="4205288" y="1563688"/>
          <p14:tracePt t="28537" x="4243388" y="1563688"/>
          <p14:tracePt t="28538" x="4281488" y="1563688"/>
          <p14:tracePt t="28539" x="4318000" y="1552575"/>
          <p14:tracePt t="28541" x="4368800" y="1552575"/>
          <p14:tracePt t="28542" x="4406900" y="1539875"/>
          <p14:tracePt t="28543" x="4443413" y="1539875"/>
          <p14:tracePt t="28544" x="4481513" y="1527175"/>
          <p14:tracePt t="28545" x="4518025" y="1527175"/>
          <p14:tracePt t="28546" x="4556125" y="1527175"/>
          <p14:tracePt t="28547" x="4594225" y="1527175"/>
          <p14:tracePt t="28548" x="4630738" y="1514475"/>
          <p14:tracePt t="28549" x="4668838" y="1514475"/>
          <p14:tracePt t="28550" x="4706938" y="1501775"/>
          <p14:tracePt t="28551" x="4743450" y="1501775"/>
          <p14:tracePt t="28552" x="4781550" y="1489075"/>
          <p14:tracePt t="28553" x="4806950" y="1489075"/>
          <p14:tracePt t="28554" x="4856163" y="1489075"/>
          <p14:tracePt t="28555" x="4881563" y="1489075"/>
          <p14:tracePt t="28556" x="4919663" y="1476375"/>
          <p14:tracePt t="28557" x="4956175" y="1476375"/>
          <p14:tracePt t="28558" x="4994275" y="1463675"/>
          <p14:tracePt t="28559" x="5019675" y="1450975"/>
          <p14:tracePt t="28560" x="5057775" y="1450975"/>
          <p14:tracePt t="28561" x="5094288" y="1450975"/>
          <p14:tracePt t="28562" x="5132388" y="1450975"/>
          <p14:tracePt t="28563" x="5170488" y="1439863"/>
          <p14:tracePt t="28564" x="5207000" y="1427163"/>
          <p14:tracePt t="28565" x="5232400" y="1427163"/>
          <p14:tracePt t="28566" x="5270500" y="1414463"/>
          <p14:tracePt t="28567" x="5307013" y="1414463"/>
          <p14:tracePt t="28568" x="5332413" y="1414463"/>
          <p14:tracePt t="28569" x="5370513" y="1401763"/>
          <p14:tracePt t="28570" x="5407025" y="1401763"/>
          <p14:tracePt t="28571" x="5432425" y="1389063"/>
          <p14:tracePt t="28572" x="5470525" y="1376363"/>
          <p14:tracePt t="28573" x="5495925" y="1376363"/>
          <p14:tracePt t="28574" x="5532438" y="1376363"/>
          <p14:tracePt t="28576" x="5607050" y="1350963"/>
          <p14:tracePt t="28577" x="5619750" y="1350963"/>
          <p14:tracePt t="28578" x="5645150" y="1339850"/>
          <p14:tracePt t="28579" x="5683250" y="1339850"/>
          <p14:tracePt t="28580" x="5708650" y="1339850"/>
          <p14:tracePt t="28581" x="5745163" y="1327150"/>
          <p14:tracePt t="28582" x="5770563" y="1327150"/>
          <p14:tracePt t="28583" x="5795963" y="1314450"/>
          <p14:tracePt t="28584" x="5821363" y="1301750"/>
          <p14:tracePt t="28585" x="5832475" y="1301750"/>
          <p14:tracePt t="28586" x="5870575" y="1301750"/>
          <p14:tracePt t="28587" x="5895975" y="1301750"/>
          <p14:tracePt t="28588" x="5908675" y="1289050"/>
          <p14:tracePt t="28589" x="5945188" y="1289050"/>
          <p14:tracePt t="28590" x="5957888" y="1276350"/>
          <p14:tracePt t="28591" x="5983288" y="1276350"/>
          <p14:tracePt t="28592" x="5995988" y="1276350"/>
          <p14:tracePt t="28593" x="6021388" y="1263650"/>
          <p14:tracePt t="28594" x="6034088" y="1263650"/>
          <p14:tracePt t="28595" x="6057900" y="1263650"/>
          <p14:tracePt t="28597" x="6083300" y="1263650"/>
          <p14:tracePt t="28598" x="6096000" y="1263650"/>
          <p14:tracePt t="28599" x="6108700" y="1263650"/>
          <p14:tracePt t="28600" x="6121400" y="1263650"/>
          <p14:tracePt t="28601" x="6134100" y="1250950"/>
          <p14:tracePt t="28603" x="6146800" y="1250950"/>
          <p14:tracePt t="28604" x="6157913" y="1250950"/>
          <p14:tracePt t="28607" x="6170613" y="1250950"/>
          <p14:tracePt t="28619" x="6157913" y="1250950"/>
          <p14:tracePt t="28621" x="6146800" y="1250950"/>
          <p14:tracePt t="28622" x="6134100" y="1250950"/>
          <p14:tracePt t="28624" x="6121400" y="1250950"/>
          <p14:tracePt t="28625" x="6108700" y="1250950"/>
          <p14:tracePt t="28626" x="6096000" y="1263650"/>
          <p14:tracePt t="28628" x="6083300" y="1263650"/>
          <p14:tracePt t="28629" x="6057900" y="1263650"/>
          <p14:tracePt t="28630" x="6045200" y="1276350"/>
          <p14:tracePt t="28631" x="6034088" y="1289050"/>
          <p14:tracePt t="28632" x="6021388" y="1289050"/>
          <p14:tracePt t="28633" x="5995988" y="1301750"/>
          <p14:tracePt t="28634" x="5983288" y="1301750"/>
          <p14:tracePt t="28635" x="5957888" y="1314450"/>
          <p14:tracePt t="28636" x="5945188" y="1327150"/>
          <p14:tracePt t="28637" x="5921375" y="1339850"/>
          <p14:tracePt t="28638" x="5908675" y="1339850"/>
          <p14:tracePt t="28639" x="5870575" y="1350963"/>
          <p14:tracePt t="28641" x="5832475" y="1376363"/>
          <p14:tracePt t="28642" x="5795963" y="1376363"/>
          <p14:tracePt t="28643" x="5770563" y="1389063"/>
          <p14:tracePt t="28644" x="5745163" y="1401763"/>
          <p14:tracePt t="28645" x="5719763" y="1414463"/>
          <p14:tracePt t="28646" x="5695950" y="1414463"/>
          <p14:tracePt t="28647" x="5657850" y="1427163"/>
          <p14:tracePt t="28648" x="5632450" y="1450975"/>
          <p14:tracePt t="28649" x="5595938" y="1450975"/>
          <p14:tracePt t="28650" x="5570538" y="1463675"/>
          <p14:tracePt t="28651" x="5532438" y="1476375"/>
          <p14:tracePt t="28652" x="5495925" y="1489075"/>
          <p14:tracePt t="28653" x="5457825" y="1501775"/>
          <p14:tracePt t="28654" x="5445125" y="1514475"/>
          <p14:tracePt t="28655" x="5407025" y="1527175"/>
          <p14:tracePt t="28657" x="5370513" y="1527175"/>
          <p14:tracePt t="28657" x="5332413" y="1552575"/>
          <p14:tracePt t="28658" x="5294313" y="1563688"/>
          <p14:tracePt t="28659" x="5257800" y="1563688"/>
          <p14:tracePt t="28660" x="5219700" y="1576388"/>
          <p14:tracePt t="28661" x="5181600" y="1589088"/>
          <p14:tracePt t="28662" x="5145088" y="1601788"/>
          <p14:tracePt t="28663" x="5106988" y="1614488"/>
          <p14:tracePt t="28664" x="5081588" y="1627188"/>
          <p14:tracePt t="28665" x="5045075" y="1639888"/>
          <p14:tracePt t="28666" x="5006975" y="1639888"/>
          <p14:tracePt t="28667" x="4968875" y="1652588"/>
          <p14:tracePt t="28668" x="4932363" y="1663700"/>
          <p14:tracePt t="28669" x="4894263" y="1676400"/>
          <p14:tracePt t="28670" x="4856163" y="1676400"/>
          <p14:tracePt t="28671" x="4819650" y="1689100"/>
          <p14:tracePt t="28672" x="4781550" y="1701800"/>
          <p14:tracePt t="28673" x="4743450" y="1714500"/>
          <p14:tracePt t="28675" x="4706938" y="1714500"/>
          <p14:tracePt t="28675" x="4668838" y="1714500"/>
          <p14:tracePt t="28676" x="4630738" y="1727200"/>
          <p14:tracePt t="28677" x="4594225" y="1739900"/>
          <p14:tracePt t="28678" x="4556125" y="1752600"/>
          <p14:tracePt t="28679" x="4530725" y="1752600"/>
          <p14:tracePt t="28680" x="4494213" y="1752600"/>
          <p14:tracePt t="28681" x="4468813" y="1765300"/>
          <p14:tracePt t="28682" x="4430713" y="1776413"/>
          <p14:tracePt t="28683" x="4406900" y="1776413"/>
          <p14:tracePt t="28684" x="4368800" y="1789113"/>
          <p14:tracePt t="28685" x="4330700" y="1789113"/>
          <p14:tracePt t="28686" x="4294188" y="1789113"/>
          <p14:tracePt t="28687" x="4268788" y="1801813"/>
          <p14:tracePt t="28688" x="4230688" y="1814513"/>
          <p14:tracePt t="28689" x="4217988" y="1814513"/>
          <p14:tracePt t="28690" x="4181475" y="1814513"/>
          <p14:tracePt t="28691" x="4156075" y="1827213"/>
          <p14:tracePt t="28692" x="4130675" y="1827213"/>
          <p14:tracePt t="28693" x="4105275" y="1827213"/>
          <p14:tracePt t="28694" x="4068763" y="1827213"/>
          <p14:tracePt t="28695" x="4043363" y="1827213"/>
          <p14:tracePt t="28696" x="4030663" y="1839913"/>
          <p14:tracePt t="28697" x="3992563" y="1839913"/>
          <p14:tracePt t="28698" x="3979863" y="1839913"/>
          <p14:tracePt t="28699" x="3956050" y="1852613"/>
          <p14:tracePt t="28700" x="3943350" y="1852613"/>
          <p14:tracePt t="28701" x="3917950" y="1852613"/>
          <p14:tracePt t="28702" x="3905250" y="1852613"/>
          <p14:tracePt t="28703" x="3879850" y="1852613"/>
          <p14:tracePt t="28705" x="3856038" y="1852613"/>
          <p14:tracePt t="28706" x="3843338" y="1852613"/>
          <p14:tracePt t="28707" x="3830638" y="1852613"/>
          <p14:tracePt t="28708" x="3817938" y="1865313"/>
          <p14:tracePt t="28709" x="3805238" y="1865313"/>
          <p14:tracePt t="28711" x="3792538" y="1865313"/>
          <p14:tracePt t="28712" x="3779838" y="1865313"/>
          <p14:tracePt t="28713" x="3767138" y="1865313"/>
          <p14:tracePt t="28725" x="3767138" y="1852613"/>
          <p14:tracePt t="28728" x="3767138" y="1839913"/>
          <p14:tracePt t="28732" x="3767138" y="1827213"/>
          <p14:tracePt t="28735" x="3779838" y="1827213"/>
          <p14:tracePt t="28736" x="3779838" y="1814513"/>
          <p14:tracePt t="28737" x="3792538" y="1814513"/>
          <p14:tracePt t="28738" x="3805238" y="1801813"/>
          <p14:tracePt t="28740" x="3805238" y="1789113"/>
          <p14:tracePt t="28741" x="3817938" y="1789113"/>
          <p14:tracePt t="28742" x="3830638" y="1789113"/>
          <p14:tracePt t="28743" x="3843338" y="1789113"/>
          <p14:tracePt t="28744" x="3843338" y="1776413"/>
          <p14:tracePt t="28745" x="3856038" y="1765300"/>
          <p14:tracePt t="28746" x="3867150" y="1765300"/>
          <p14:tracePt t="28747" x="3879850" y="1752600"/>
          <p14:tracePt t="28749" x="3892550" y="1739900"/>
          <p14:tracePt t="28750" x="3905250" y="1739900"/>
          <p14:tracePt t="28751" x="3917950" y="1727200"/>
          <p14:tracePt t="28752" x="3930650" y="1714500"/>
          <p14:tracePt t="28753" x="3943350" y="1714500"/>
          <p14:tracePt t="28754" x="3956050" y="1714500"/>
          <p14:tracePt t="28755" x="3968750" y="1701800"/>
          <p14:tracePt t="28756" x="3979863" y="1689100"/>
          <p14:tracePt t="28758" x="3992563" y="1689100"/>
          <p14:tracePt t="28758" x="4005263" y="1676400"/>
          <p14:tracePt t="28759" x="4017963" y="1676400"/>
          <p14:tracePt t="28760" x="4030663" y="1663700"/>
          <p14:tracePt t="28761" x="4043363" y="1663700"/>
          <p14:tracePt t="28762" x="4068763" y="1652588"/>
          <p14:tracePt t="28763" x="4068763" y="1639888"/>
          <p14:tracePt t="28764" x="4081463" y="1639888"/>
          <p14:tracePt t="28765" x="4105275" y="1627188"/>
          <p14:tracePt t="28766" x="4105275" y="1614488"/>
          <p14:tracePt t="28767" x="4117975" y="1614488"/>
          <p14:tracePt t="28768" x="4130675" y="1601788"/>
          <p14:tracePt t="28769" x="4143375" y="1601788"/>
          <p14:tracePt t="28770" x="4143375" y="1589088"/>
          <p14:tracePt t="28771" x="4168775" y="1576388"/>
          <p14:tracePt t="28773" x="4168775" y="1563688"/>
          <p14:tracePt t="28773" x="4181475" y="1563688"/>
          <p14:tracePt t="28774" x="4192588" y="1563688"/>
          <p14:tracePt t="28775" x="4192588" y="1552575"/>
          <p14:tracePt t="28776" x="4205288" y="1539875"/>
          <p14:tracePt t="28777" x="4217988" y="1539875"/>
          <p14:tracePt t="28778" x="4217988" y="1527175"/>
          <p14:tracePt t="28780" x="4217988" y="1514475"/>
          <p14:tracePt t="28781" x="4217988" y="1501775"/>
          <p14:tracePt t="28782" x="4217988" y="1489075"/>
          <p14:tracePt t="28786" x="4217988" y="1476375"/>
          <p14:tracePt t="28788" x="4217988" y="1463675"/>
          <p14:tracePt t="28793" x="4217988" y="1427163"/>
          <p14:tracePt t="28800" x="4130675" y="1376363"/>
          <p14:tracePt t="28802" x="4092575" y="1363663"/>
          <p14:tracePt t="28804" x="4056063" y="1339850"/>
          <p14:tracePt t="28805" x="4030663" y="1339850"/>
          <p14:tracePt t="28806" x="3992563" y="1327150"/>
          <p14:tracePt t="28807" x="3968750" y="1314450"/>
          <p14:tracePt t="28808" x="3943350" y="1301750"/>
          <p14:tracePt t="28809" x="3917950" y="1301750"/>
          <p14:tracePt t="28810" x="3879850" y="1289050"/>
          <p14:tracePt t="28811" x="3856038" y="1289050"/>
          <p14:tracePt t="28812" x="3830638" y="1276350"/>
          <p14:tracePt t="28813" x="3805238" y="1263650"/>
          <p14:tracePt t="28814" x="3767138" y="1263650"/>
          <p14:tracePt t="28815" x="3730625" y="1250950"/>
          <p14:tracePt t="28816" x="3692525" y="1238250"/>
          <p14:tracePt t="28817" x="3654425" y="1227138"/>
          <p14:tracePt t="28818" x="3630613" y="1227138"/>
          <p14:tracePt t="28819" x="3605213" y="1227138"/>
          <p14:tracePt t="28820" x="3567113" y="1214438"/>
          <p14:tracePt t="28821" x="3530600" y="1201738"/>
          <p14:tracePt t="28822" x="3492500" y="1201738"/>
          <p14:tracePt t="28824" x="3454400" y="1189038"/>
          <p14:tracePt t="28824" x="3405188" y="1189038"/>
          <p14:tracePt t="28825" x="3367088" y="1189038"/>
          <p14:tracePt t="28826" x="3328988" y="1176338"/>
          <p14:tracePt t="28827" x="3292475" y="1176338"/>
          <p14:tracePt t="28828" x="3241675" y="1163638"/>
          <p14:tracePt t="28829" x="3216275" y="1163638"/>
          <p14:tracePt t="28830" x="3179763" y="1150938"/>
          <p14:tracePt t="28831" x="3141663" y="1150938"/>
          <p14:tracePt t="28832" x="3092450" y="1150938"/>
          <p14:tracePt t="28833" x="3054350" y="1150938"/>
          <p14:tracePt t="28834" x="3016250" y="1138238"/>
          <p14:tracePt t="28835" x="2979738" y="1138238"/>
          <p14:tracePt t="28836" x="2941638" y="1138238"/>
          <p14:tracePt t="28837" x="2903538" y="1125538"/>
          <p14:tracePt t="28838" x="2867025" y="1125538"/>
          <p14:tracePt t="28839" x="2828925" y="1125538"/>
          <p14:tracePt t="28841" x="2790825" y="1125538"/>
          <p14:tracePt t="28841" x="2741613" y="1114425"/>
          <p14:tracePt t="28842" x="2703513" y="1114425"/>
          <p14:tracePt t="28843" x="2667000" y="1114425"/>
          <p14:tracePt t="28844" x="2628900" y="1114425"/>
          <p14:tracePt t="28845" x="2603500" y="1114425"/>
          <p14:tracePt t="28846" x="2565400" y="1114425"/>
          <p14:tracePt t="28847" x="2528888" y="1114425"/>
          <p14:tracePt t="28848" x="2490788" y="1114425"/>
          <p14:tracePt t="28849" x="2452688" y="1114425"/>
          <p14:tracePt t="28850" x="2416175" y="1114425"/>
          <p14:tracePt t="28851" x="2378075" y="1101725"/>
          <p14:tracePt t="28852" x="2339975" y="1101725"/>
          <p14:tracePt t="28853" x="2316163" y="1101725"/>
          <p14:tracePt t="28854" x="2290763" y="1101725"/>
          <p14:tracePt t="28855" x="2265363" y="1101725"/>
          <p14:tracePt t="28856" x="2228850" y="1101725"/>
          <p14:tracePt t="28857" x="2190750" y="1089025"/>
          <p14:tracePt t="28858" x="2165350" y="1089025"/>
          <p14:tracePt t="28859" x="2139950" y="1089025"/>
          <p14:tracePt t="28860" x="2116138" y="1089025"/>
          <p14:tracePt t="28861" x="2078038" y="1089025"/>
          <p14:tracePt t="28862" x="2052638" y="1089025"/>
          <p14:tracePt t="28863" x="2039938" y="1089025"/>
          <p14:tracePt t="28864" x="2014538" y="1089025"/>
          <p14:tracePt t="28865" x="1990725" y="1076325"/>
          <p14:tracePt t="28866" x="1965325" y="1076325"/>
          <p14:tracePt t="28867" x="1952625" y="1076325"/>
          <p14:tracePt t="28868" x="1927225" y="1076325"/>
          <p14:tracePt t="28869" x="1903413" y="1076325"/>
          <p14:tracePt t="28870" x="1890713" y="1076325"/>
          <p14:tracePt t="28871" x="1878013" y="1076325"/>
          <p14:tracePt t="28872" x="1852613" y="1076325"/>
          <p14:tracePt t="28874" x="1827213" y="1076325"/>
          <p14:tracePt t="28875" x="1814513" y="1076325"/>
          <p14:tracePt t="28877" x="1801813" y="1076325"/>
          <p14:tracePt t="28878" x="1790700" y="1076325"/>
          <p14:tracePt t="28879" x="1778000" y="1076325"/>
          <p14:tracePt t="28884" x="1765300" y="1063625"/>
          <p14:tracePt t="28903" x="1778000" y="1063625"/>
          <p14:tracePt t="28909" x="1790700" y="1063625"/>
          <p14:tracePt t="28911" x="1801813" y="1063625"/>
          <p14:tracePt t="28913" x="1814513" y="1063625"/>
          <p14:tracePt t="28916" x="1827213" y="1063625"/>
          <p14:tracePt t="28917" x="1839913" y="1063625"/>
          <p14:tracePt t="28918" x="1839913" y="1050925"/>
          <p14:tracePt t="28919" x="1852613" y="1050925"/>
          <p14:tracePt t="28922" x="1865313" y="1050925"/>
          <p14:tracePt t="28923" x="1878013" y="1050925"/>
          <p14:tracePt t="28924" x="1890713" y="1050925"/>
          <p14:tracePt t="28926" x="1903413" y="1050925"/>
          <p14:tracePt t="28928" x="1914525" y="1050925"/>
          <p14:tracePt t="28929" x="1927225" y="1050925"/>
          <p14:tracePt t="28932" x="1939925" y="1050925"/>
          <p14:tracePt t="28933" x="1952625" y="1050925"/>
          <p14:tracePt t="28934" x="1952625" y="1038225"/>
          <p14:tracePt t="28935" x="1965325" y="1038225"/>
          <p14:tracePt t="28938" x="1978025" y="1038225"/>
          <p14:tracePt t="28940" x="1990725" y="1038225"/>
          <p14:tracePt t="28943" x="2003425" y="1038225"/>
          <p14:tracePt t="28950" x="2014538" y="1038225"/>
          <p14:tracePt t="28958" x="2027238" y="1038225"/>
          <p14:tracePt t="28961" x="2027238" y="1025525"/>
          <p14:tracePt t="28982" x="2027238" y="1014413"/>
          <p14:tracePt t="28990" x="2027238" y="1001713"/>
          <p14:tracePt t="29002" x="2027238" y="989013"/>
          <p14:tracePt t="29006" x="2027238" y="976313"/>
          <p14:tracePt t="29010" x="2027238" y="963613"/>
          <p14:tracePt t="29019" x="2027238" y="950913"/>
          <p14:tracePt t="29023" x="2027238" y="938213"/>
          <p14:tracePt t="29027" x="2027238" y="925513"/>
          <p14:tracePt t="29033" x="2014538" y="925513"/>
          <p14:tracePt t="29038" x="2014538" y="912813"/>
          <p14:tracePt t="29039" x="2003425" y="912813"/>
          <p14:tracePt t="29043" x="2003425" y="901700"/>
          <p14:tracePt t="29050" x="2003425" y="889000"/>
          <p14:tracePt t="29055" x="1990725" y="889000"/>
          <p14:tracePt t="29165" x="1978025" y="889000"/>
          <p14:tracePt t="29241" x="1978025" y="901700"/>
          <p14:tracePt t="29246" x="1978025" y="912813"/>
          <p14:tracePt t="29247" x="1990725" y="912813"/>
          <p14:tracePt t="29251" x="2003425" y="925513"/>
          <p14:tracePt t="29256" x="2014538" y="925513"/>
          <p14:tracePt t="29258" x="2027238" y="925513"/>
          <p14:tracePt t="29259" x="2027238" y="938213"/>
          <p14:tracePt t="29260" x="2039938" y="938213"/>
          <p14:tracePt t="29261" x="2039938" y="950913"/>
          <p14:tracePt t="29263" x="2052638" y="950913"/>
          <p14:tracePt t="29265" x="2065338" y="963613"/>
          <p14:tracePt t="29266" x="2078038" y="963613"/>
          <p14:tracePt t="29268" x="2090738" y="963613"/>
          <p14:tracePt t="29271" x="2116138" y="976313"/>
          <p14:tracePt t="29272" x="2127250" y="989013"/>
          <p14:tracePt t="29273" x="2139950" y="989013"/>
          <p14:tracePt t="29274" x="2152650" y="989013"/>
          <p14:tracePt t="29275" x="2152650" y="1001713"/>
          <p14:tracePt t="29276" x="2178050" y="1001713"/>
          <p14:tracePt t="29277" x="2190750" y="1001713"/>
          <p14:tracePt t="29278" x="2203450" y="1001713"/>
          <p14:tracePt t="29279" x="2216150" y="1014413"/>
          <p14:tracePt t="29280" x="2228850" y="1014413"/>
          <p14:tracePt t="29281" x="2252663" y="1014413"/>
          <p14:tracePt t="29282" x="2265363" y="1025525"/>
          <p14:tracePt t="29283" x="2278063" y="1025525"/>
          <p14:tracePt t="29284" x="2303463" y="1038225"/>
          <p14:tracePt t="29285" x="2316163" y="1038225"/>
          <p14:tracePt t="29286" x="2339975" y="1038225"/>
          <p14:tracePt t="29289" x="2378075" y="1050925"/>
          <p14:tracePt t="29289" x="2416175" y="1050925"/>
          <p14:tracePt t="29290" x="2428875" y="1063625"/>
          <p14:tracePt t="29291" x="2452688" y="1076325"/>
          <p14:tracePt t="29292" x="2478088" y="1076325"/>
          <p14:tracePt t="29293" x="2503488" y="1076325"/>
          <p14:tracePt t="29294" x="2528888" y="1076325"/>
          <p14:tracePt t="29295" x="2554288" y="1089025"/>
          <p14:tracePt t="29296" x="2578100" y="1089025"/>
          <p14:tracePt t="29297" x="2616200" y="1101725"/>
          <p14:tracePt t="29298" x="2641600" y="1114425"/>
          <p14:tracePt t="29299" x="2667000" y="1114425"/>
          <p14:tracePt t="29300" x="2703513" y="1114425"/>
          <p14:tracePt t="29301" x="2728913" y="1114425"/>
          <p14:tracePt t="29303" x="2767013" y="1125538"/>
          <p14:tracePt t="29303" x="2803525" y="1138238"/>
          <p14:tracePt t="29305" x="2841625" y="1138238"/>
          <p14:tracePt t="29305" x="2879725" y="1150938"/>
          <p14:tracePt t="29306" x="2916238" y="1150938"/>
          <p14:tracePt t="29307" x="2954338" y="1150938"/>
          <p14:tracePt t="29308" x="2979738" y="1163638"/>
          <p14:tracePt t="29309" x="3016250" y="1176338"/>
          <p14:tracePt t="29310" x="3067050" y="1176338"/>
          <p14:tracePt t="29311" x="3103563" y="1189038"/>
          <p14:tracePt t="29312" x="3154363" y="1189038"/>
          <p14:tracePt t="29313" x="3192463" y="1201738"/>
          <p14:tracePt t="29314" x="3241675" y="1201738"/>
          <p14:tracePt t="29315" x="3279775" y="1214438"/>
          <p14:tracePt t="29316" x="3341688" y="1227138"/>
          <p14:tracePt t="29317" x="3379788" y="1227138"/>
          <p14:tracePt t="29318" x="3429000" y="1227138"/>
          <p14:tracePt t="29319" x="3467100" y="1238250"/>
          <p14:tracePt t="29321" x="3530600" y="1250950"/>
          <p14:tracePt t="29321" x="3579813" y="1263650"/>
          <p14:tracePt t="29322" x="3630613" y="1263650"/>
          <p14:tracePt t="29323" x="3692525" y="1276350"/>
          <p14:tracePt t="29324" x="3743325" y="1276350"/>
          <p14:tracePt t="29325" x="3805238" y="1289050"/>
          <p14:tracePt t="29326" x="3843338" y="1301750"/>
          <p14:tracePt t="29327" x="3917950" y="1301750"/>
          <p14:tracePt t="29328" x="3968750" y="1314450"/>
          <p14:tracePt t="29329" x="4030663" y="1327150"/>
          <p14:tracePt t="29330" x="4092575" y="1327150"/>
          <p14:tracePt t="29331" x="4156075" y="1339850"/>
          <p14:tracePt t="29332" x="4217988" y="1339850"/>
          <p14:tracePt t="29333" x="4294188" y="1350963"/>
          <p14:tracePt t="29334" x="4343400" y="1350963"/>
          <p14:tracePt t="29335" x="4406900" y="1376363"/>
          <p14:tracePt t="29336" x="4481513" y="1376363"/>
          <p14:tracePt t="29338" x="4556125" y="1376363"/>
          <p14:tracePt t="29338" x="4630738" y="1389063"/>
          <p14:tracePt t="29339" x="4706938" y="1401763"/>
          <p14:tracePt t="29340" x="4781550" y="1414463"/>
          <p14:tracePt t="29341" x="4856163" y="1414463"/>
          <p14:tracePt t="29342" x="4932363" y="1427163"/>
          <p14:tracePt t="29343" x="4994275" y="1439863"/>
          <p14:tracePt t="29344" x="5081588" y="1450975"/>
          <p14:tracePt t="29345" x="5157788" y="1450975"/>
          <p14:tracePt t="29346" x="5245100" y="1463675"/>
          <p14:tracePt t="29347" x="5332413" y="1476375"/>
          <p14:tracePt t="29348" x="5419725" y="1489075"/>
          <p14:tracePt t="29349" x="5495925" y="1489075"/>
          <p14:tracePt t="29350" x="5595938" y="1501775"/>
          <p14:tracePt t="29351" x="5683250" y="1514475"/>
          <p14:tracePt t="29352" x="5757863" y="1527175"/>
          <p14:tracePt t="29353" x="5845175" y="1527175"/>
          <p14:tracePt t="29355" x="5945188" y="1539875"/>
          <p14:tracePt t="29355" x="6045200" y="1552575"/>
          <p14:tracePt t="29356" x="6134100" y="1563688"/>
          <p14:tracePt t="29357" x="6234113" y="1563688"/>
          <p14:tracePt t="29358" x="6334125" y="1576388"/>
          <p14:tracePt t="29359" x="6434138" y="1601788"/>
          <p14:tracePt t="29360" x="6508750" y="1601788"/>
          <p14:tracePt t="29361" x="6621463" y="1614488"/>
          <p14:tracePt t="29362" x="6721475" y="1627188"/>
          <p14:tracePt t="29363" x="6821488" y="1639888"/>
          <p14:tracePt t="29364" x="6934200" y="1639888"/>
          <p14:tracePt t="29365" x="7034213" y="1663700"/>
          <p14:tracePt t="29366" x="7146925" y="1676400"/>
          <p14:tracePt t="29367" x="7259638" y="1689100"/>
          <p14:tracePt t="29368" x="7372350" y="1701800"/>
          <p14:tracePt t="29369" x="7448550" y="1714500"/>
          <p14:tracePt t="29370" x="7561263" y="1714500"/>
          <p14:tracePt t="29372" x="7673975" y="1739900"/>
          <p14:tracePt t="29372" x="7785100" y="1752600"/>
          <p14:tracePt t="29373" x="7897813" y="1765300"/>
          <p14:tracePt t="29374" x="8010525" y="1776413"/>
          <p14:tracePt t="29375" x="8123238" y="1789113"/>
          <p14:tracePt t="29376" x="8235950" y="1801813"/>
          <p14:tracePt t="29377" x="8361363" y="1827213"/>
          <p14:tracePt t="29378" x="8448675" y="1827213"/>
          <p14:tracePt t="29379" x="8561388" y="1839913"/>
          <p14:tracePt t="29380" x="8674100" y="1865313"/>
          <p14:tracePt t="29381" x="8799513" y="1865313"/>
          <p14:tracePt t="29382" x="8912225" y="1889125"/>
          <p14:tracePt t="29383" x="9024938" y="1901825"/>
          <p14:tracePt t="29384" x="9137650" y="1901825"/>
          <p14:tracePt t="29385" x="9250363" y="1927225"/>
          <p14:tracePt t="29386" x="9363075" y="1939925"/>
          <p14:tracePt t="29388" x="9450388" y="1939925"/>
          <p14:tracePt t="29388" x="9563100" y="1965325"/>
          <p14:tracePt t="29389" x="9675813" y="1978025"/>
          <p14:tracePt t="29390" x="9788525" y="1978025"/>
          <p14:tracePt t="29391" x="9901238" y="2001838"/>
          <p14:tracePt t="29392" x="10013950" y="2014538"/>
          <p14:tracePt t="29393" x="10126663" y="2027238"/>
          <p14:tracePt t="29394" x="10239375" y="2052638"/>
          <p14:tracePt t="29395" x="10326688" y="2052638"/>
          <p14:tracePt t="29396" x="10439400" y="2065338"/>
          <p14:tracePt t="29397" x="10552113" y="2089150"/>
          <p14:tracePt t="29398" x="10652125" y="2089150"/>
          <p14:tracePt t="29399" x="10764838" y="2114550"/>
          <p14:tracePt t="29400" x="10864850" y="2127250"/>
          <p14:tracePt t="29401" x="10977563" y="2152650"/>
          <p14:tracePt t="29402" x="11090275" y="2165350"/>
          <p14:tracePt t="29404" x="11190288" y="2178050"/>
          <p14:tracePt t="29404" x="11266488" y="2190750"/>
          <p14:tracePt t="29405" x="11366500" y="2201863"/>
          <p14:tracePt t="29406" x="11466513" y="2227263"/>
          <p14:tracePt t="29407" x="11566525" y="2239963"/>
          <p14:tracePt t="29408" x="11653838" y="2252663"/>
          <p14:tracePt t="29409" x="11753850" y="2278063"/>
          <p14:tracePt t="29410" x="11841163" y="2290763"/>
          <p14:tracePt t="29411" x="11941175" y="2303463"/>
          <p14:tracePt t="29412" x="12004675" y="2314575"/>
          <p14:tracePt t="29413" x="12117388" y="2339975"/>
          <p14:tracePt t="29414" x="12179300" y="2352675"/>
          <p14:tracePt t="29529" x="12179300" y="2816225"/>
          <p14:tracePt t="29530" x="12166600" y="2816225"/>
          <p14:tracePt t="29531" x="12141200" y="2816225"/>
          <p14:tracePt t="29532" x="12141200" y="2803525"/>
          <p14:tracePt t="29533" x="12117388" y="2803525"/>
          <p14:tracePt t="29534" x="12104688" y="2803525"/>
          <p14:tracePt t="29537" x="12091988" y="2790825"/>
          <p14:tracePt t="29538" x="12079288" y="2790825"/>
          <p14:tracePt t="29539" x="12066588" y="2790825"/>
          <p14:tracePt t="29540" x="12066588" y="2778125"/>
          <p14:tracePt t="29542" x="12053888" y="2778125"/>
          <p14:tracePt t="29544" x="12053888" y="2765425"/>
          <p14:tracePt t="29545" x="12041188" y="2765425"/>
          <p14:tracePt t="29548" x="12028488" y="2765425"/>
          <p14:tracePt t="29637" x="12028488" y="2752725"/>
          <p14:tracePt t="29647" x="12028488" y="2740025"/>
          <p14:tracePt t="29651" x="12028488" y="2728913"/>
          <p14:tracePt t="29656" x="12017375" y="2716213"/>
          <p14:tracePt t="29658" x="12017375" y="2703513"/>
          <p14:tracePt t="29660" x="12004675" y="2690813"/>
          <p14:tracePt t="29661" x="11991975" y="2690813"/>
          <p14:tracePt t="29664" x="11991975" y="2678113"/>
          <p14:tracePt t="29665" x="11979275" y="2678113"/>
          <p14:tracePt t="29668" x="11966575" y="2665413"/>
          <p14:tracePt t="29668" x="11966575" y="2652713"/>
          <p14:tracePt t="29669" x="11953875" y="2652713"/>
          <p14:tracePt t="29671" x="11941175" y="2652713"/>
          <p14:tracePt t="29672" x="11928475" y="2640013"/>
          <p14:tracePt t="29673" x="11928475" y="2627313"/>
          <p14:tracePt t="29674" x="11917363" y="2627313"/>
          <p14:tracePt t="29675" x="11917363" y="2616200"/>
          <p14:tracePt t="29676" x="11904663" y="2616200"/>
          <p14:tracePt t="29677" x="11891963" y="2616200"/>
          <p14:tracePt t="29678" x="11879263" y="2603500"/>
          <p14:tracePt t="29680" x="11866563" y="2590800"/>
          <p14:tracePt t="29681" x="11853863" y="2578100"/>
          <p14:tracePt t="29682" x="11841163" y="2578100"/>
          <p14:tracePt t="29684" x="11828463" y="2578100"/>
          <p14:tracePt t="29685" x="11815763" y="2565400"/>
          <p14:tracePt t="29686" x="11804650" y="2552700"/>
          <p14:tracePt t="29687" x="11791950" y="2552700"/>
          <p14:tracePt t="29688" x="11779250" y="2540000"/>
          <p14:tracePt t="29689" x="11766550" y="2540000"/>
          <p14:tracePt t="29690" x="11753850" y="2540000"/>
          <p14:tracePt t="29691" x="11741150" y="2527300"/>
          <p14:tracePt t="29692" x="11728450" y="2516188"/>
          <p14:tracePt t="29693" x="11715750" y="2516188"/>
          <p14:tracePt t="29694" x="11691938" y="2503488"/>
          <p14:tracePt t="29696" x="11666538" y="2503488"/>
          <p14:tracePt t="29697" x="11653838" y="2490788"/>
          <p14:tracePt t="29698" x="11641138" y="2478088"/>
          <p14:tracePt t="29699" x="11615738" y="2478088"/>
          <p14:tracePt t="29700" x="11615738" y="2465388"/>
          <p14:tracePt t="29702" x="11591925" y="2465388"/>
          <p14:tracePt t="29702" x="11579225" y="2465388"/>
          <p14:tracePt t="29703" x="11553825" y="2452688"/>
          <p14:tracePt t="29704" x="11541125" y="2452688"/>
          <p14:tracePt t="29705" x="11528425" y="2439988"/>
          <p14:tracePt t="29706" x="11503025" y="2427288"/>
          <p14:tracePt t="29707" x="11490325" y="2427288"/>
          <p14:tracePt t="29708" x="11466513" y="2427288"/>
          <p14:tracePt t="29709" x="11453813" y="2414588"/>
          <p14:tracePt t="29710" x="11441113" y="2403475"/>
          <p14:tracePt t="29711" x="11428413" y="2403475"/>
          <p14:tracePt t="29712" x="11403013" y="2390775"/>
          <p14:tracePt t="29713" x="11390313" y="2390775"/>
          <p14:tracePt t="29714" x="11366500" y="2390775"/>
          <p14:tracePt t="29715" x="11353800" y="2378075"/>
          <p14:tracePt t="29717" x="11315700" y="2378075"/>
          <p14:tracePt t="29717" x="11303000" y="2365375"/>
          <p14:tracePt t="29718" x="11290300" y="2352675"/>
          <p14:tracePt t="29719" x="11277600" y="2352675"/>
          <p14:tracePt t="29720" x="11253788" y="2352675"/>
          <p14:tracePt t="29721" x="11241088" y="2352675"/>
          <p14:tracePt t="29722" x="11215688" y="2339975"/>
          <p14:tracePt t="29723" x="11202988" y="2339975"/>
          <p14:tracePt t="29724" x="11177588" y="2327275"/>
          <p14:tracePt t="29725" x="11164888" y="2327275"/>
          <p14:tracePt t="29726" x="11141075" y="2314575"/>
          <p14:tracePt t="29727" x="11128375" y="2314575"/>
          <p14:tracePt t="29728" x="11102975" y="2314575"/>
          <p14:tracePt t="29729" x="11090275" y="2303463"/>
          <p14:tracePt t="29730" x="11064875" y="2303463"/>
          <p14:tracePt t="29731" x="11052175" y="2290763"/>
          <p14:tracePt t="29732" x="11041063" y="2290763"/>
          <p14:tracePt t="29733" x="11015663" y="2290763"/>
          <p14:tracePt t="29734" x="11002963" y="2278063"/>
          <p14:tracePt t="29735" x="10990263" y="2278063"/>
          <p14:tracePt t="29736" x="10977563" y="2278063"/>
          <p14:tracePt t="29737" x="10952163" y="2278063"/>
          <p14:tracePt t="29738" x="10939463" y="2265363"/>
          <p14:tracePt t="29739" x="10928350" y="2265363"/>
          <p14:tracePt t="29740" x="10915650" y="2265363"/>
          <p14:tracePt t="29741" x="10902950" y="2252663"/>
          <p14:tracePt t="29742" x="10890250" y="2252663"/>
          <p14:tracePt t="29743" x="10864850" y="2239963"/>
          <p14:tracePt t="29746" x="10852150" y="2239963"/>
          <p14:tracePt t="29749" x="10828338" y="2239963"/>
          <p14:tracePt t="29751" x="10802938" y="2227263"/>
          <p14:tracePt t="29755" x="10777538" y="2227263"/>
          <p14:tracePt t="29757" x="10752138" y="2214563"/>
          <p14:tracePt t="29761" x="10739438" y="2214563"/>
          <p14:tracePt t="29763" x="10739438" y="2201863"/>
          <p14:tracePt t="29819" x="10739438" y="2190750"/>
          <p14:tracePt t="29827" x="10739438" y="2178050"/>
          <p14:tracePt t="29834" x="10739438" y="2165350"/>
          <p14:tracePt t="29835" x="10726738" y="2165350"/>
          <p14:tracePt t="29844" x="10715625" y="2165350"/>
          <p14:tracePt t="29845" x="10715625" y="2152650"/>
          <p14:tracePt t="29851" x="10715625" y="2139950"/>
          <p14:tracePt t="29855" x="10702925" y="2139950"/>
          <p14:tracePt t="29857" x="10702925" y="2127250"/>
          <p14:tracePt t="29861" x="10690225" y="2127250"/>
          <p14:tracePt t="29865" x="10677525" y="2127250"/>
          <p14:tracePt t="29869" x="10677525" y="2114550"/>
          <p14:tracePt t="29884" x="10639425" y="2089150"/>
          <p14:tracePt t="29888" x="10626725" y="2089150"/>
          <p14:tracePt t="29891" x="10614025" y="2089150"/>
          <p14:tracePt t="29894" x="10602913" y="2089150"/>
          <p14:tracePt t="29900" x="10590213" y="2089150"/>
          <p14:tracePt t="29903" x="10577513" y="2089150"/>
          <p14:tracePt t="29905" x="10564813" y="2089150"/>
          <p14:tracePt t="29911" x="10552113" y="2089150"/>
          <p14:tracePt t="29914" x="10539413" y="2089150"/>
          <p14:tracePt t="29918" x="10526713" y="2089150"/>
          <p14:tracePt t="29969" x="10526713" y="2078038"/>
          <p14:tracePt t="29972" x="10514013" y="2078038"/>
          <p14:tracePt t="29975" x="10502900" y="2078038"/>
          <p14:tracePt t="29976" x="10502900" y="2065338"/>
          <p14:tracePt t="29978" x="10490200" y="2065338"/>
          <p14:tracePt t="29982" x="10477500" y="2052638"/>
          <p14:tracePt t="29983" x="10464800" y="2052638"/>
          <p14:tracePt t="29984" x="10452100" y="2052638"/>
          <p14:tracePt t="29987" x="10439400" y="2052638"/>
          <p14:tracePt t="29988" x="10426700" y="2039938"/>
          <p14:tracePt t="29989" x="10414000" y="2039938"/>
          <p14:tracePt t="29991" x="10401300" y="2027238"/>
          <p14:tracePt t="29992" x="10390188" y="2027238"/>
          <p14:tracePt t="29993" x="10377488" y="2027238"/>
          <p14:tracePt t="29994" x="10377488" y="2014538"/>
          <p14:tracePt t="29995" x="10364788" y="2014538"/>
          <p14:tracePt t="29996" x="10352088" y="2014538"/>
          <p14:tracePt t="29997" x="10339388" y="2014538"/>
          <p14:tracePt t="29998" x="10326688" y="2014538"/>
          <p14:tracePt t="29999" x="10313988" y="2014538"/>
          <p14:tracePt t="30000" x="10301288" y="2001838"/>
          <p14:tracePt t="30001" x="10288588" y="2001838"/>
          <p14:tracePt t="30002" x="10277475" y="2001838"/>
          <p14:tracePt t="30003" x="10264775" y="1989138"/>
          <p14:tracePt t="30004" x="10252075" y="1989138"/>
          <p14:tracePt t="30005" x="10226675" y="1989138"/>
          <p14:tracePt t="30006" x="10226675" y="1978025"/>
          <p14:tracePt t="30008" x="10201275" y="1978025"/>
          <p14:tracePt t="30009" x="10188575" y="1978025"/>
          <p14:tracePt t="30010" x="10164763" y="1978025"/>
          <p14:tracePt t="30011" x="10152063" y="1978025"/>
          <p14:tracePt t="30012" x="10126663" y="1965325"/>
          <p14:tracePt t="30013" x="10113963" y="1965325"/>
          <p14:tracePt t="30014" x="10088563" y="1952625"/>
          <p14:tracePt t="30015" x="10075863" y="1952625"/>
          <p14:tracePt t="30016" x="10052050" y="1952625"/>
          <p14:tracePt t="30017" x="10026650" y="1952625"/>
          <p14:tracePt t="30018" x="10001250" y="1939925"/>
          <p14:tracePt t="30019" x="9975850" y="1939925"/>
          <p14:tracePt t="30020" x="9952038" y="1939925"/>
          <p14:tracePt t="30021" x="9926638" y="1939925"/>
          <p14:tracePt t="30022" x="9888538" y="1927225"/>
          <p14:tracePt t="30023" x="9863138" y="1927225"/>
          <p14:tracePt t="30024" x="9839325" y="1914525"/>
          <p14:tracePt t="30025" x="9813925" y="1914525"/>
          <p14:tracePt t="30026" x="9775825" y="1914525"/>
          <p14:tracePt t="30027" x="9739313" y="1901825"/>
          <p14:tracePt t="30028" x="9713913" y="1901825"/>
          <p14:tracePt t="30029" x="9675813" y="1901825"/>
          <p14:tracePt t="30030" x="9637713" y="1901825"/>
          <p14:tracePt t="30032" x="9601200" y="1889125"/>
          <p14:tracePt t="30033" x="9537700" y="1889125"/>
          <p14:tracePt t="30034" x="9488488" y="1876425"/>
          <p14:tracePt t="30035" x="9450388" y="1876425"/>
          <p14:tracePt t="30036" x="9401175" y="1865313"/>
          <p14:tracePt t="30037" x="9363075" y="1865313"/>
          <p14:tracePt t="30038" x="9324975" y="1865313"/>
          <p14:tracePt t="30039" x="9275763" y="1865313"/>
          <p14:tracePt t="30040" x="9237663" y="1865313"/>
          <p14:tracePt t="30041" x="9188450" y="1852613"/>
          <p14:tracePt t="30042" x="9150350" y="1852613"/>
          <p14:tracePt t="30043" x="9099550" y="1839913"/>
          <p14:tracePt t="30044" x="9063038" y="1839913"/>
          <p14:tracePt t="30045" x="8999538" y="1827213"/>
          <p14:tracePt t="30046" x="8950325" y="1827213"/>
          <p14:tracePt t="30047" x="8912225" y="1827213"/>
          <p14:tracePt t="30048" x="8850313" y="1827213"/>
          <p14:tracePt t="30049" x="8799513" y="1814513"/>
          <p14:tracePt t="30050" x="8763000" y="1814513"/>
          <p14:tracePt t="30051" x="8712200" y="1801813"/>
          <p14:tracePt t="30052" x="8661400" y="1801813"/>
          <p14:tracePt t="30053" x="8612188" y="1789113"/>
          <p14:tracePt t="30054" x="8561388" y="1789113"/>
          <p14:tracePt t="30055" x="8499475" y="1789113"/>
          <p14:tracePt t="30056" x="8448675" y="1789113"/>
          <p14:tracePt t="30057" x="8386763" y="1776413"/>
          <p14:tracePt t="30058" x="8348663" y="1765300"/>
          <p14:tracePt t="30059" x="8286750" y="1765300"/>
          <p14:tracePt t="30060" x="8248650" y="1752600"/>
          <p14:tracePt t="30061" x="8199438" y="1752600"/>
          <p14:tracePt t="30062" x="8135938" y="1752600"/>
          <p14:tracePt t="30063" x="8086725" y="1752600"/>
          <p14:tracePt t="30065" x="8035925" y="1739900"/>
          <p14:tracePt t="30066" x="7974013" y="1727200"/>
          <p14:tracePt t="30066" x="7923213" y="1727200"/>
          <p14:tracePt t="30067" x="7861300" y="1714500"/>
          <p14:tracePt t="30068" x="7823200" y="1714500"/>
          <p14:tracePt t="30069" x="7761288" y="1714500"/>
          <p14:tracePt t="30070" x="7710488" y="1701800"/>
          <p14:tracePt t="30071" x="7648575" y="1701800"/>
          <p14:tracePt t="30072" x="7597775" y="1689100"/>
          <p14:tracePt t="30073" x="7535863" y="1689100"/>
          <p14:tracePt t="30074" x="7485063" y="1676400"/>
          <p14:tracePt t="30075" x="7423150" y="1676400"/>
          <p14:tracePt t="30076" x="7359650" y="1676400"/>
          <p14:tracePt t="30077" x="7297738" y="1663700"/>
          <p14:tracePt t="30078" x="7259638" y="1663700"/>
          <p14:tracePt t="30079" x="7210425" y="1652588"/>
          <p14:tracePt t="30080" x="7146925" y="1639888"/>
          <p14:tracePt t="30081" x="7085013" y="1639888"/>
          <p14:tracePt t="30082" x="7034213" y="1639888"/>
          <p14:tracePt t="30083" x="6972300" y="1639888"/>
          <p14:tracePt t="30084" x="6910388" y="1627188"/>
          <p14:tracePt t="30085" x="6846888" y="1614488"/>
          <p14:tracePt t="30086" x="6808788" y="1614488"/>
          <p14:tracePt t="30087" x="6759575" y="1601788"/>
          <p14:tracePt t="30088" x="6696075" y="1601788"/>
          <p14:tracePt t="30089" x="6634163" y="1601788"/>
          <p14:tracePt t="30090" x="6584950" y="1589088"/>
          <p14:tracePt t="30091" x="6521450" y="1589088"/>
          <p14:tracePt t="30092" x="6472238" y="1576388"/>
          <p14:tracePt t="30093" x="6396038" y="1563688"/>
          <p14:tracePt t="30094" x="6346825" y="1563688"/>
          <p14:tracePt t="30095" x="6308725" y="1563688"/>
          <p14:tracePt t="30096" x="6246813" y="1563688"/>
          <p14:tracePt t="30098" x="6183313" y="1552575"/>
          <p14:tracePt t="30098" x="6134100" y="1539875"/>
          <p14:tracePt t="30100" x="6070600" y="1539875"/>
          <p14:tracePt t="30100" x="6021388" y="1527175"/>
          <p14:tracePt t="30101" x="5957888" y="1527175"/>
          <p14:tracePt t="30102" x="5908675" y="1527175"/>
          <p14:tracePt t="30103" x="5832475" y="1514475"/>
          <p14:tracePt t="30104" x="5795963" y="1514475"/>
          <p14:tracePt t="30105" x="5745163" y="1501775"/>
          <p14:tracePt t="30106" x="5683250" y="1501775"/>
          <p14:tracePt t="30107" x="5632450" y="1489075"/>
          <p14:tracePt t="30108" x="5570538" y="1489075"/>
          <p14:tracePt t="30109" x="5507038" y="1489075"/>
          <p14:tracePt t="30110" x="5457825" y="1476375"/>
          <p14:tracePt t="30111" x="5407025" y="1476375"/>
          <p14:tracePt t="30112" x="5357813" y="1463675"/>
          <p14:tracePt t="30113" x="5307013" y="1450975"/>
          <p14:tracePt t="30114" x="5257800" y="1450975"/>
          <p14:tracePt t="30116" x="5194300" y="1450975"/>
          <p14:tracePt t="30117" x="5145088" y="1450975"/>
          <p14:tracePt t="30117" x="5081588" y="1439863"/>
          <p14:tracePt t="30118" x="5032375" y="1427163"/>
          <p14:tracePt t="30119" x="4968875" y="1427163"/>
          <p14:tracePt t="30120" x="4932363" y="1414463"/>
          <p14:tracePt t="30121" x="4881563" y="1414463"/>
          <p14:tracePt t="30122" x="4832350" y="1414463"/>
          <p14:tracePt t="30123" x="4781550" y="1401763"/>
          <p14:tracePt t="30124" x="4732338" y="1401763"/>
          <p14:tracePt t="30125" x="4668838" y="1389063"/>
          <p14:tracePt t="30126" x="4630738" y="1376363"/>
          <p14:tracePt t="30127" x="4568825" y="1376363"/>
          <p14:tracePt t="30128" x="4518025" y="1376363"/>
          <p14:tracePt t="30129" x="4481513" y="1363663"/>
          <p14:tracePt t="30130" x="4443413" y="1363663"/>
          <p14:tracePt t="30131" x="4381500" y="1350963"/>
          <p14:tracePt t="30132" x="4330700" y="1339850"/>
          <p14:tracePt t="30133" x="4294188" y="1339850"/>
          <p14:tracePt t="30134" x="4243388" y="1339850"/>
          <p14:tracePt t="30135" x="4192588" y="1327150"/>
          <p14:tracePt t="30136" x="4143375" y="1327150"/>
          <p14:tracePt t="30137" x="4105275" y="1314450"/>
          <p14:tracePt t="30138" x="4068763" y="1314450"/>
          <p14:tracePt t="30139" x="4017963" y="1301750"/>
          <p14:tracePt t="30140" x="3968750" y="1301750"/>
          <p14:tracePt t="30141" x="3930650" y="1301750"/>
          <p14:tracePt t="30142" x="3879850" y="1301750"/>
          <p14:tracePt t="30143" x="3843338" y="1289050"/>
          <p14:tracePt t="30144" x="3805238" y="1289050"/>
          <p14:tracePt t="30145" x="3767138" y="1276350"/>
          <p14:tracePt t="30146" x="3730625" y="1276350"/>
          <p14:tracePt t="30147" x="3692525" y="1263650"/>
          <p14:tracePt t="30149" x="3654425" y="1263650"/>
          <p14:tracePt t="30149" x="3617913" y="1263650"/>
          <p14:tracePt t="30150" x="3579813" y="1263650"/>
          <p14:tracePt t="30151" x="3541713" y="1250950"/>
          <p14:tracePt t="30152" x="3505200" y="1250950"/>
          <p14:tracePt t="30153" x="3467100" y="1250950"/>
          <p14:tracePt t="30154" x="3429000" y="1238250"/>
          <p14:tracePt t="30155" x="3405188" y="1238250"/>
          <p14:tracePt t="30156" x="3379788" y="1238250"/>
          <p14:tracePt t="30157" x="3341688" y="1227138"/>
          <p14:tracePt t="30158" x="3317875" y="1227138"/>
          <p14:tracePt t="30159" x="3279775" y="1227138"/>
          <p14:tracePt t="30160" x="3254375" y="1227138"/>
          <p14:tracePt t="30161" x="3228975" y="1227138"/>
          <p14:tracePt t="30162" x="3205163" y="1227138"/>
          <p14:tracePt t="30163" x="3167063" y="1214438"/>
          <p14:tracePt t="30164" x="3154363" y="1214438"/>
          <p14:tracePt t="30165" x="3128963" y="1214438"/>
          <p14:tracePt t="30166" x="3103563" y="1214438"/>
          <p14:tracePt t="30167" x="3092450" y="1201738"/>
          <p14:tracePt t="30168" x="3067050" y="1201738"/>
          <p14:tracePt t="30169" x="3054350" y="1201738"/>
          <p14:tracePt t="30170" x="3028950" y="1201738"/>
          <p14:tracePt t="30171" x="3016250" y="1189038"/>
          <p14:tracePt t="30172" x="2992438" y="1189038"/>
          <p14:tracePt t="30173" x="2979738" y="1189038"/>
          <p14:tracePt t="30174" x="2967038" y="1189038"/>
          <p14:tracePt t="30175" x="2954338" y="1189038"/>
          <p14:tracePt t="30176" x="2941638" y="1189038"/>
          <p14:tracePt t="30177" x="2928938" y="1189038"/>
          <p14:tracePt t="30178" x="2916238" y="1189038"/>
          <p14:tracePt t="30179" x="2903538" y="1189038"/>
          <p14:tracePt t="30182" x="2890838" y="1189038"/>
          <p14:tracePt t="30183" x="2879725" y="1189038"/>
          <p14:tracePt t="30186" x="2867025" y="1189038"/>
          <p14:tracePt t="30352" x="2867025" y="1176338"/>
          <p14:tracePt t="30365" x="2854325" y="1163638"/>
          <p14:tracePt t="30369" x="2841625" y="1150938"/>
          <p14:tracePt t="30371" x="2828925" y="1150938"/>
          <p14:tracePt t="30375" x="2816225" y="1138238"/>
          <p14:tracePt t="30377" x="2803525" y="1138238"/>
          <p14:tracePt t="30378" x="2803525" y="1125538"/>
          <p14:tracePt t="30379" x="2790825" y="1125538"/>
          <p14:tracePt t="30380" x="2790825" y="1114425"/>
          <p14:tracePt t="30381" x="2778125" y="1114425"/>
          <p14:tracePt t="30383" x="2767013" y="1114425"/>
          <p14:tracePt t="30384" x="2754313" y="1114425"/>
          <p14:tracePt t="30385" x="2754313" y="1101725"/>
          <p14:tracePt t="30387" x="2741613" y="1089025"/>
          <p14:tracePt t="30388" x="2728913" y="1089025"/>
          <p14:tracePt t="30389" x="2716213" y="1089025"/>
          <p14:tracePt t="30390" x="2716213" y="1076325"/>
          <p14:tracePt t="30391" x="2703513" y="1076325"/>
          <p14:tracePt t="30392" x="2690813" y="1076325"/>
          <p14:tracePt t="30394" x="2678113" y="1063625"/>
          <p14:tracePt t="30396" x="2667000" y="1050925"/>
          <p14:tracePt t="30397" x="2654300" y="1050925"/>
          <p14:tracePt t="30398" x="2641600" y="1050925"/>
          <p14:tracePt t="30399" x="2641600" y="1038225"/>
          <p14:tracePt t="30400" x="2628900" y="1038225"/>
          <p14:tracePt t="30402" x="2616200" y="1038225"/>
          <p14:tracePt t="30403" x="2603500" y="1038225"/>
          <p14:tracePt t="30404" x="2590800" y="1025525"/>
          <p14:tracePt t="30406" x="2565400" y="1014413"/>
          <p14:tracePt t="30408" x="2554288" y="1001713"/>
          <p14:tracePt t="30409" x="2541588" y="1001713"/>
          <p14:tracePt t="30411" x="2528888" y="1001713"/>
          <p14:tracePt t="30412" x="2516188" y="1001713"/>
          <p14:tracePt t="30414" x="2490788" y="989013"/>
          <p14:tracePt t="30415" x="2490788" y="976313"/>
          <p14:tracePt t="30416" x="2478088" y="976313"/>
          <p14:tracePt t="30417" x="2465388" y="976313"/>
          <p14:tracePt t="30418" x="2452688" y="963613"/>
          <p14:tracePt t="30420" x="2441575" y="963613"/>
          <p14:tracePt t="30421" x="2428875" y="963613"/>
          <p14:tracePt t="30422" x="2416175" y="950913"/>
          <p14:tracePt t="30424" x="2403475" y="938213"/>
          <p14:tracePt t="30426" x="2378075" y="925513"/>
          <p14:tracePt t="30429" x="2365375" y="925513"/>
          <p14:tracePt t="30430" x="2352675" y="912813"/>
          <p14:tracePt t="30431" x="2339975" y="912813"/>
          <p14:tracePt t="30432" x="2328863" y="912813"/>
          <p14:tracePt t="30433" x="2316163" y="901700"/>
          <p14:tracePt t="30434" x="2303463" y="889000"/>
          <p14:tracePt t="30437" x="2290763" y="889000"/>
          <p14:tracePt t="30438" x="2278063" y="889000"/>
          <p14:tracePt t="30439" x="2265363" y="876300"/>
          <p14:tracePt t="30441" x="2252663" y="863600"/>
          <p14:tracePt t="30442" x="2239963" y="863600"/>
          <p14:tracePt t="30443" x="2228850" y="850900"/>
          <p14:tracePt t="30445" x="2216150" y="850900"/>
          <p14:tracePt t="30447" x="2203450" y="850900"/>
          <p14:tracePt t="30448" x="2190750" y="838200"/>
          <p14:tracePt t="30450" x="2178050" y="838200"/>
          <p14:tracePt t="30451" x="2165350" y="825500"/>
          <p14:tracePt t="30453" x="2152650" y="812800"/>
          <p14:tracePt t="30456" x="2139950" y="812800"/>
          <p14:tracePt t="30458" x="2127250" y="812800"/>
          <p14:tracePt t="30459" x="2116138" y="801688"/>
          <p14:tracePt t="30464" x="2103438" y="788988"/>
          <p14:tracePt t="30467" x="2090738" y="788988"/>
          <p14:tracePt t="30470" x="2090738" y="776288"/>
          <p14:tracePt t="30471" x="2078038" y="776288"/>
          <p14:tracePt t="30629" x="2090738" y="776288"/>
          <p14:tracePt t="30662" x="2103438" y="776288"/>
          <p14:tracePt t="30696" x="2116138" y="776288"/>
          <p14:tracePt t="31224" x="2116138" y="788988"/>
          <p14:tracePt t="31242" x="2116138" y="801688"/>
          <p14:tracePt t="31256" x="2116138" y="812800"/>
          <p14:tracePt t="31282" x="2127250" y="812800"/>
          <p14:tracePt t="31283" x="2127250" y="825500"/>
          <p14:tracePt t="31291" x="2139950" y="825500"/>
          <p14:tracePt t="31294" x="2139950" y="838200"/>
          <p14:tracePt t="31298" x="2152650" y="838200"/>
          <p14:tracePt t="31300" x="2152650" y="850900"/>
          <p14:tracePt t="31307" x="2165350" y="850900"/>
          <p14:tracePt t="31308" x="2178050" y="850900"/>
          <p14:tracePt t="31311" x="2178050" y="863600"/>
          <p14:tracePt t="31313" x="2190750" y="863600"/>
          <p14:tracePt t="31318" x="2203450" y="876300"/>
          <p14:tracePt t="31319" x="2216150" y="876300"/>
          <p14:tracePt t="31322" x="2228850" y="889000"/>
          <p14:tracePt t="31326" x="2239963" y="889000"/>
          <p14:tracePt t="31328" x="2252663" y="889000"/>
          <p14:tracePt t="31330" x="2265363" y="889000"/>
          <p14:tracePt t="31332" x="2265363" y="901700"/>
          <p14:tracePt t="31333" x="2278063" y="901700"/>
          <p14:tracePt t="31335" x="2290763" y="901700"/>
          <p14:tracePt t="31336" x="2303463" y="901700"/>
          <p14:tracePt t="31340" x="2316163" y="912813"/>
          <p14:tracePt t="31342" x="2328863" y="912813"/>
          <p14:tracePt t="31342" x="2339975" y="912813"/>
          <p14:tracePt t="31344" x="2339975" y="925513"/>
          <p14:tracePt t="31345" x="2352675" y="925513"/>
          <p14:tracePt t="31346" x="2365375" y="925513"/>
          <p14:tracePt t="31347" x="2378075" y="925513"/>
          <p14:tracePt t="31350" x="2390775" y="925513"/>
          <p14:tracePt t="31351" x="2403475" y="925513"/>
          <p14:tracePt t="31352" x="2416175" y="925513"/>
          <p14:tracePt t="31354" x="2428875" y="938213"/>
          <p14:tracePt t="31355" x="2441575" y="938213"/>
          <p14:tracePt t="31356" x="2452688" y="938213"/>
          <p14:tracePt t="31359" x="2478088" y="938213"/>
          <p14:tracePt t="31360" x="2490788" y="950913"/>
          <p14:tracePt t="31362" x="2503488" y="950913"/>
          <p14:tracePt t="31363" x="2516188" y="950913"/>
          <p14:tracePt t="31364" x="2528888" y="963613"/>
          <p14:tracePt t="31366" x="2541588" y="963613"/>
          <p14:tracePt t="31367" x="2554288" y="963613"/>
          <p14:tracePt t="31368" x="2565400" y="963613"/>
          <p14:tracePt t="31370" x="2590800" y="963613"/>
          <p14:tracePt t="31371" x="2603500" y="963613"/>
          <p14:tracePt t="31373" x="2628900" y="963613"/>
          <p14:tracePt t="31374" x="2641600" y="976313"/>
          <p14:tracePt t="31376" x="2667000" y="976313"/>
          <p14:tracePt t="31377" x="2678113" y="976313"/>
          <p14:tracePt t="31379" x="2703513" y="976313"/>
          <p14:tracePt t="31380" x="2716213" y="989013"/>
          <p14:tracePt t="31382" x="2741613" y="989013"/>
          <p14:tracePt t="31383" x="2754313" y="989013"/>
          <p14:tracePt t="31384" x="2767013" y="1001713"/>
          <p14:tracePt t="31385" x="2778125" y="1001713"/>
          <p14:tracePt t="31386" x="2790825" y="1001713"/>
          <p14:tracePt t="31387" x="2816225" y="1001713"/>
          <p14:tracePt t="31388" x="2828925" y="1001713"/>
          <p14:tracePt t="31389" x="2841625" y="1001713"/>
          <p14:tracePt t="31390" x="2867025" y="1001713"/>
          <p14:tracePt t="31391" x="2879725" y="1001713"/>
          <p14:tracePt t="31392" x="2890838" y="1001713"/>
          <p14:tracePt t="31393" x="2903538" y="1001713"/>
          <p14:tracePt t="31394" x="2928938" y="1014413"/>
          <p14:tracePt t="31395" x="2941638" y="1014413"/>
          <p14:tracePt t="31396" x="2967038" y="1014413"/>
          <p14:tracePt t="31397" x="2979738" y="1014413"/>
          <p14:tracePt t="31398" x="3003550" y="1025525"/>
          <p14:tracePt t="31399" x="3016250" y="1025525"/>
          <p14:tracePt t="31400" x="3041650" y="1025525"/>
          <p14:tracePt t="31401" x="3054350" y="1025525"/>
          <p14:tracePt t="31402" x="3079750" y="1038225"/>
          <p14:tracePt t="31403" x="3092450" y="1038225"/>
          <p14:tracePt t="31404" x="3116263" y="1038225"/>
          <p14:tracePt t="31405" x="3128963" y="1038225"/>
          <p14:tracePt t="31407" x="3167063" y="1038225"/>
          <p14:tracePt t="31407" x="3179763" y="1038225"/>
          <p14:tracePt t="31408" x="3205163" y="1038225"/>
          <p14:tracePt t="31409" x="3228975" y="1038225"/>
          <p14:tracePt t="31410" x="3254375" y="1050925"/>
          <p14:tracePt t="31411" x="3279775" y="1050925"/>
          <p14:tracePt t="31412" x="3292475" y="1050925"/>
          <p14:tracePt t="31413" x="3317875" y="1050925"/>
          <p14:tracePt t="31414" x="3354388" y="1050925"/>
          <p14:tracePt t="31415" x="3367088" y="1063625"/>
          <p14:tracePt t="31416" x="3392488" y="1063625"/>
          <p14:tracePt t="31417" x="3429000" y="1063625"/>
          <p14:tracePt t="31418" x="3454400" y="1063625"/>
          <p14:tracePt t="31419" x="3479800" y="1076325"/>
          <p14:tracePt t="31420" x="3505200" y="1076325"/>
          <p14:tracePt t="31421" x="3530600" y="1076325"/>
          <p14:tracePt t="31422" x="3554413" y="1076325"/>
          <p14:tracePt t="31423" x="3579813" y="1076325"/>
          <p14:tracePt t="31424" x="3617913" y="1076325"/>
          <p14:tracePt t="31425" x="3654425" y="1076325"/>
          <p14:tracePt t="31426" x="3679825" y="1076325"/>
          <p14:tracePt t="31427" x="3705225" y="1089025"/>
          <p14:tracePt t="31428" x="3730625" y="1089025"/>
          <p14:tracePt t="31429" x="3767138" y="1089025"/>
          <p14:tracePt t="31430" x="3805238" y="1089025"/>
          <p14:tracePt t="31431" x="3830638" y="1089025"/>
          <p14:tracePt t="31432" x="3867150" y="1101725"/>
          <p14:tracePt t="31433" x="3892550" y="1101725"/>
          <p14:tracePt t="31434" x="3930650" y="1101725"/>
          <p14:tracePt t="31435" x="3968750" y="1114425"/>
          <p14:tracePt t="31436" x="3992563" y="1114425"/>
          <p14:tracePt t="31437" x="4030663" y="1114425"/>
          <p14:tracePt t="31438" x="4068763" y="1114425"/>
          <p14:tracePt t="31439" x="4105275" y="1114425"/>
          <p14:tracePt t="31440" x="4143375" y="1114425"/>
          <p14:tracePt t="31441" x="4181475" y="1114425"/>
          <p14:tracePt t="31442" x="4205288" y="1114425"/>
          <p14:tracePt t="31443" x="4256088" y="1114425"/>
          <p14:tracePt t="31444" x="4281488" y="1114425"/>
          <p14:tracePt t="31445" x="4330700" y="1125538"/>
          <p14:tracePt t="31446" x="4356100" y="1125538"/>
          <p14:tracePt t="31447" x="4394200" y="1125538"/>
          <p14:tracePt t="31448" x="4430713" y="1125538"/>
          <p14:tracePt t="31449" x="4468813" y="1138238"/>
          <p14:tracePt t="31450" x="4506913" y="1138238"/>
          <p14:tracePt t="31451" x="4543425" y="1138238"/>
          <p14:tracePt t="31452" x="4594225" y="1138238"/>
          <p14:tracePt t="31453" x="4630738" y="1150938"/>
          <p14:tracePt t="31454" x="4668838" y="1150938"/>
          <p14:tracePt t="31455" x="4706938" y="1150938"/>
          <p14:tracePt t="31456" x="4743450" y="1150938"/>
          <p14:tracePt t="31458" x="4781550" y="1150938"/>
          <p14:tracePt t="31458" x="4819650" y="1150938"/>
          <p14:tracePt t="31459" x="4856163" y="1150938"/>
          <p14:tracePt t="31460" x="4906963" y="1163638"/>
          <p14:tracePt t="31461" x="4945063" y="1163638"/>
          <p14:tracePt t="31462" x="4994275" y="1163638"/>
          <p14:tracePt t="31463" x="5019675" y="1176338"/>
          <p14:tracePt t="31464" x="5081588" y="1176338"/>
          <p14:tracePt t="31465" x="5119688" y="1176338"/>
          <p14:tracePt t="31466" x="5157788" y="1176338"/>
          <p14:tracePt t="31467" x="5194300" y="1189038"/>
          <p14:tracePt t="31468" x="5245100" y="1189038"/>
          <p14:tracePt t="31469" x="5294313" y="1189038"/>
          <p14:tracePt t="31470" x="5345113" y="1189038"/>
          <p14:tracePt t="31471" x="5383213" y="1189038"/>
          <p14:tracePt t="31472" x="5419725" y="1189038"/>
          <p14:tracePt t="31473" x="5457825" y="1201738"/>
          <p14:tracePt t="31474" x="5519738" y="1201738"/>
          <p14:tracePt t="31475" x="5545138" y="1214438"/>
          <p14:tracePt t="31476" x="5595938" y="1214438"/>
          <p14:tracePt t="31477" x="5645150" y="1214438"/>
          <p14:tracePt t="31478" x="5683250" y="1227138"/>
          <p14:tracePt t="31479" x="5732463" y="1227138"/>
          <p14:tracePt t="31480" x="5783263" y="1227138"/>
          <p14:tracePt t="31481" x="5832475" y="1227138"/>
          <p14:tracePt t="31482" x="5870575" y="1227138"/>
          <p14:tracePt t="31483" x="5908675" y="1238250"/>
          <p14:tracePt t="31484" x="5957888" y="1238250"/>
          <p14:tracePt t="31485" x="6008688" y="1250950"/>
          <p14:tracePt t="31486" x="6057900" y="1250950"/>
          <p14:tracePt t="31487" x="6096000" y="1263650"/>
          <p14:tracePt t="31488" x="6146800" y="1263650"/>
          <p14:tracePt t="31489" x="6196013" y="1263650"/>
          <p14:tracePt t="31491" x="6234113" y="1263650"/>
          <p14:tracePt t="31491" x="6283325" y="1276350"/>
          <p14:tracePt t="31492" x="6321425" y="1276350"/>
          <p14:tracePt t="31493" x="6370638" y="1289050"/>
          <p14:tracePt t="31494" x="6421438" y="1289050"/>
          <p14:tracePt t="31495" x="6472238" y="1301750"/>
          <p14:tracePt t="31496" x="6508750" y="1301750"/>
          <p14:tracePt t="31497" x="6559550" y="1301750"/>
          <p14:tracePt t="31498" x="6608763" y="1301750"/>
          <p14:tracePt t="31499" x="6659563" y="1314450"/>
          <p14:tracePt t="31500" x="6696075" y="1314450"/>
          <p14:tracePt t="31501" x="6734175" y="1327150"/>
          <p14:tracePt t="31502" x="6784975" y="1339850"/>
          <p14:tracePt t="31503" x="6834188" y="1339850"/>
          <p14:tracePt t="31504" x="6884988" y="1339850"/>
          <p14:tracePt t="31505" x="6921500" y="1339850"/>
          <p14:tracePt t="31506" x="6972300" y="1350963"/>
          <p14:tracePt t="31507" x="7021513" y="1363663"/>
          <p14:tracePt t="31508" x="7072313" y="1363663"/>
          <p14:tracePt t="31509" x="7110413" y="1363663"/>
          <p14:tracePt t="31510" x="7146925" y="1376363"/>
          <p14:tracePt t="31511" x="7197725" y="1376363"/>
          <p14:tracePt t="31512" x="7246938" y="1376363"/>
          <p14:tracePt t="31513" x="7297738" y="1389063"/>
          <p14:tracePt t="31514" x="7335838" y="1389063"/>
          <p14:tracePt t="31515" x="7385050" y="1401763"/>
          <p14:tracePt t="31516" x="7435850" y="1414463"/>
          <p14:tracePt t="31517" x="7472363" y="1414463"/>
          <p14:tracePt t="31518" x="7523163" y="1414463"/>
          <p14:tracePt t="31519" x="7561263" y="1414463"/>
          <p14:tracePt t="31520" x="7610475" y="1427163"/>
          <p14:tracePt t="31521" x="7661275" y="1439863"/>
          <p14:tracePt t="31523" x="7710488" y="1439863"/>
          <p14:tracePt t="31523" x="7748588" y="1450975"/>
          <p14:tracePt t="31524" x="7797800" y="1450975"/>
          <p14:tracePt t="31525" x="7848600" y="1450975"/>
          <p14:tracePt t="31526" x="7874000" y="1463675"/>
          <p14:tracePt t="31527" x="7935913" y="1476375"/>
          <p14:tracePt t="31528" x="7974013" y="1476375"/>
          <p14:tracePt t="31529" x="8023225" y="1489075"/>
          <p14:tracePt t="31530" x="8074025" y="1489075"/>
          <p14:tracePt t="31531" x="8123238" y="1489075"/>
          <p14:tracePt t="31532" x="8161338" y="1501775"/>
          <p14:tracePt t="31533" x="8199438" y="1514475"/>
          <p14:tracePt t="31534" x="8235950" y="1527175"/>
          <p14:tracePt t="31535" x="8286750" y="1527175"/>
          <p14:tracePt t="31536" x="8335963" y="1527175"/>
          <p14:tracePt t="31537" x="8386763" y="1539875"/>
          <p14:tracePt t="31538" x="8424863" y="1539875"/>
          <p14:tracePt t="31539" x="8474075" y="1552575"/>
          <p14:tracePt t="31541" x="8512175" y="1563688"/>
          <p14:tracePt t="31541" x="8561388" y="1563688"/>
          <p14:tracePt t="31542" x="8612188" y="1563688"/>
          <p14:tracePt t="31543" x="8650288" y="1576388"/>
          <p14:tracePt t="31544" x="8686800" y="1576388"/>
          <p14:tracePt t="31545" x="8724900" y="1589088"/>
          <p14:tracePt t="31546" x="8774113" y="1601788"/>
          <p14:tracePt t="31547" x="8812213" y="1601788"/>
          <p14:tracePt t="31548" x="8863013" y="1601788"/>
          <p14:tracePt t="31549" x="8912225" y="1614488"/>
          <p14:tracePt t="31550" x="8950325" y="1627188"/>
          <p14:tracePt t="31551" x="8986838" y="1627188"/>
          <p14:tracePt t="31552" x="9024938" y="1639888"/>
          <p14:tracePt t="31553" x="9063038" y="1639888"/>
          <p14:tracePt t="31554" x="9099550" y="1639888"/>
          <p14:tracePt t="31555" x="9137650" y="1652588"/>
          <p14:tracePt t="31556" x="9175750" y="1663700"/>
          <p14:tracePt t="31558" x="9224963" y="1663700"/>
          <p14:tracePt t="31558" x="9263063" y="1676400"/>
          <p14:tracePt t="31559" x="9301163" y="1676400"/>
          <p14:tracePt t="31560" x="9324975" y="1676400"/>
          <p14:tracePt t="31561" x="9363075" y="1689100"/>
          <p14:tracePt t="31562" x="9401175" y="1701800"/>
          <p14:tracePt t="31563" x="9437688" y="1701800"/>
          <p14:tracePt t="31564" x="9475788" y="1714500"/>
          <p14:tracePt t="31565" x="9513888" y="1714500"/>
          <p14:tracePt t="31566" x="9550400" y="1714500"/>
          <p14:tracePt t="31567" x="9588500" y="1727200"/>
          <p14:tracePt t="31568" x="9626600" y="1739900"/>
          <p14:tracePt t="31569" x="9663113" y="1739900"/>
          <p14:tracePt t="31570" x="9688513" y="1752600"/>
          <p14:tracePt t="31571" x="9713913" y="1752600"/>
          <p14:tracePt t="31572" x="9739313" y="1752600"/>
          <p14:tracePt t="31574" x="9775825" y="1765300"/>
          <p14:tracePt t="31574" x="9813925" y="1765300"/>
          <p14:tracePt t="31575" x="9839325" y="1776413"/>
          <p14:tracePt t="31576" x="9863138" y="1789113"/>
          <p14:tracePt t="31577" x="9888538" y="1789113"/>
          <p14:tracePt t="31578" x="9926638" y="1789113"/>
          <p14:tracePt t="31579" x="9939338" y="1801813"/>
          <p14:tracePt t="31580" x="9963150" y="1801813"/>
          <p14:tracePt t="31581" x="10001250" y="1814513"/>
          <p14:tracePt t="31582" x="10026650" y="1814513"/>
          <p14:tracePt t="31583" x="10052050" y="1827213"/>
          <p14:tracePt t="31584" x="10075863" y="1827213"/>
          <p14:tracePt t="31585" x="10101263" y="1827213"/>
          <p14:tracePt t="31586" x="10113963" y="1839913"/>
          <p14:tracePt t="31587" x="10152063" y="1839913"/>
          <p14:tracePt t="31588" x="10164763" y="1852613"/>
          <p14:tracePt t="31589" x="10188575" y="1852613"/>
          <p14:tracePt t="31591" x="10226675" y="1865313"/>
          <p14:tracePt t="31592" x="10239375" y="1865313"/>
          <p14:tracePt t="31593" x="10264775" y="1876425"/>
          <p14:tracePt t="31594" x="10277475" y="1876425"/>
          <p14:tracePt t="31595" x="10301288" y="1889125"/>
          <p14:tracePt t="31596" x="10313988" y="1889125"/>
          <p14:tracePt t="31597" x="10326688" y="1901825"/>
          <p14:tracePt t="31598" x="10339388" y="1901825"/>
          <p14:tracePt t="31599" x="10352088" y="1901825"/>
          <p14:tracePt t="31600" x="10377488" y="1901825"/>
          <p14:tracePt t="31601" x="10377488" y="1914525"/>
          <p14:tracePt t="31602" x="10401300" y="1914525"/>
          <p14:tracePt t="31603" x="10414000" y="1927225"/>
          <p14:tracePt t="31605" x="10426700" y="1927225"/>
          <p14:tracePt t="31607" x="10452100" y="1939925"/>
          <p14:tracePt t="31609" x="10464800" y="1939925"/>
          <p14:tracePt t="31610" x="10477500" y="1939925"/>
          <p14:tracePt t="31611" x="10490200" y="1952625"/>
          <p14:tracePt t="31614" x="10502900" y="1952625"/>
          <p14:tracePt t="31615" x="10502900" y="1965325"/>
          <p14:tracePt t="31616" x="10514013" y="1965325"/>
          <p14:tracePt t="31619" x="10526713" y="1965325"/>
          <p14:tracePt t="31624" x="10526713" y="1978025"/>
          <p14:tracePt t="31687" x="10526713" y="1989138"/>
          <p14:tracePt t="31692" x="10526713" y="2001838"/>
          <p14:tracePt t="31693" x="10514013" y="2001838"/>
          <p14:tracePt t="31698" x="10514013" y="2014538"/>
          <p14:tracePt t="31704" x="10502900" y="2014538"/>
          <p14:tracePt t="31709" x="10502900" y="2027238"/>
          <p14:tracePt t="31712" x="10502900" y="2039938"/>
          <p14:tracePt t="31718" x="10502900" y="2052638"/>
          <p14:tracePt t="31719" x="10490200" y="2052638"/>
          <p14:tracePt t="31731" x="10490200" y="2065338"/>
          <p14:tracePt t="31739" x="10490200" y="2078038"/>
          <p14:tracePt t="31752" x="10490200" y="2089150"/>
          <p14:tracePt t="32057" x="10490200" y="2101850"/>
          <p14:tracePt t="32060" x="10477500" y="2101850"/>
          <p14:tracePt t="32062" x="10464800" y="2101850"/>
          <p14:tracePt t="32063" x="10452100" y="2101850"/>
          <p14:tracePt t="32064" x="10452100" y="2114550"/>
          <p14:tracePt t="32065" x="10439400" y="2114550"/>
          <p14:tracePt t="32066" x="10426700" y="2114550"/>
          <p14:tracePt t="32067" x="10414000" y="2114550"/>
          <p14:tracePt t="32070" x="10401300" y="2114550"/>
          <p14:tracePt t="32070" x="10377488" y="2114550"/>
          <p14:tracePt t="32071" x="10364788" y="2114550"/>
          <p14:tracePt t="32072" x="10352088" y="2114550"/>
          <p14:tracePt t="32073" x="10339388" y="2114550"/>
          <p14:tracePt t="32074" x="10313988" y="2127250"/>
          <p14:tracePt t="32075" x="10301288" y="2127250"/>
          <p14:tracePt t="32076" x="10264775" y="2127250"/>
          <p14:tracePt t="32077" x="10239375" y="2127250"/>
          <p14:tracePt t="32078" x="10213975" y="2127250"/>
          <p14:tracePt t="32079" x="10188575" y="2127250"/>
          <p14:tracePt t="32080" x="10152063" y="2127250"/>
          <p14:tracePt t="32081" x="10139363" y="2127250"/>
          <p14:tracePt t="32082" x="10101263" y="2127250"/>
          <p14:tracePt t="32083" x="10064750" y="2127250"/>
          <p14:tracePt t="32084" x="10026650" y="2127250"/>
          <p14:tracePt t="32085" x="9988550" y="2127250"/>
          <p14:tracePt t="32086" x="9952038" y="2127250"/>
          <p14:tracePt t="32087" x="9901238" y="2127250"/>
          <p14:tracePt t="32088" x="9863138" y="2127250"/>
          <p14:tracePt t="32089" x="9813925" y="2127250"/>
          <p14:tracePt t="32090" x="9775825" y="2127250"/>
          <p14:tracePt t="32091" x="9739313" y="2127250"/>
          <p14:tracePt t="32092" x="9675813" y="2127250"/>
          <p14:tracePt t="32093" x="9626600" y="2114550"/>
          <p14:tracePt t="32094" x="9575800" y="2114550"/>
          <p14:tracePt t="32095" x="9513888" y="2114550"/>
          <p14:tracePt t="32096" x="9463088" y="2101850"/>
          <p14:tracePt t="32097" x="9401175" y="2101850"/>
          <p14:tracePt t="32098" x="9363075" y="2101850"/>
          <p14:tracePt t="32099" x="9301163" y="2101850"/>
          <p14:tracePt t="32100" x="9237663" y="2089150"/>
          <p14:tracePt t="32101" x="9175750" y="2089150"/>
          <p14:tracePt t="32103" x="9050338" y="2078038"/>
          <p14:tracePt t="32104" x="8986838" y="2078038"/>
          <p14:tracePt t="32105" x="8912225" y="2065338"/>
          <p14:tracePt t="32106" x="8837613" y="2065338"/>
          <p14:tracePt t="32107" x="8799513" y="2052638"/>
          <p14:tracePt t="32108" x="8724900" y="2052638"/>
          <p14:tracePt t="32109" x="8650288" y="2052638"/>
          <p14:tracePt t="32110" x="8574088" y="2039938"/>
          <p14:tracePt t="32111" x="8499475" y="2039938"/>
          <p14:tracePt t="32112" x="8424863" y="2027238"/>
          <p14:tracePt t="32113" x="8348663" y="2014538"/>
          <p14:tracePt t="32114" x="8274050" y="2014538"/>
          <p14:tracePt t="32115" x="8199438" y="2014538"/>
          <p14:tracePt t="32116" x="8123238" y="2001838"/>
          <p14:tracePt t="32117" x="8061325" y="1989138"/>
          <p14:tracePt t="32118" x="7974013" y="1978025"/>
          <p14:tracePt t="32119" x="7897813" y="1978025"/>
          <p14:tracePt t="32120" x="7823200" y="1978025"/>
          <p14:tracePt t="32121" x="7748588" y="1965325"/>
          <p14:tracePt t="32122" x="7661275" y="1952625"/>
          <p14:tracePt t="32123" x="7572375" y="1952625"/>
          <p14:tracePt t="32124" x="7485063" y="1939925"/>
          <p14:tracePt t="32125" x="7410450" y="1939925"/>
          <p14:tracePt t="32126" x="7348538" y="1927225"/>
          <p14:tracePt t="32127" x="7259638" y="1914525"/>
          <p14:tracePt t="32128" x="7185025" y="1901825"/>
          <p14:tracePt t="32129" x="7097713" y="1901825"/>
          <p14:tracePt t="32130" x="7010400" y="1901825"/>
          <p14:tracePt t="32131" x="6921500" y="1889125"/>
          <p14:tracePt t="32132" x="6846888" y="1876425"/>
          <p14:tracePt t="32133" x="6784975" y="1865313"/>
          <p14:tracePt t="32134" x="6696075" y="1865313"/>
          <p14:tracePt t="32136" x="6596063" y="1852613"/>
          <p14:tracePt t="32136" x="6534150" y="1852613"/>
          <p14:tracePt t="32138" x="6370638" y="1827213"/>
          <p14:tracePt t="32139" x="6283325" y="1827213"/>
          <p14:tracePt t="32140" x="6208713" y="1814513"/>
          <p14:tracePt t="32141" x="6134100" y="1814513"/>
          <p14:tracePt t="32142" x="6045200" y="1801813"/>
          <p14:tracePt t="32143" x="5983288" y="1789113"/>
          <p14:tracePt t="32144" x="5908675" y="1789113"/>
          <p14:tracePt t="32145" x="5832475" y="1789113"/>
          <p14:tracePt t="32146" x="5757863" y="1776413"/>
          <p14:tracePt t="32147" x="5683250" y="1776413"/>
          <p14:tracePt t="32148" x="5607050" y="1765300"/>
          <p14:tracePt t="32149" x="5532438" y="1752600"/>
          <p14:tracePt t="32150" x="5457825" y="1752600"/>
          <p14:tracePt t="32151" x="5383213" y="1752600"/>
          <p14:tracePt t="32152" x="5332413" y="1739900"/>
          <p14:tracePt t="32154" x="5194300" y="1727200"/>
          <p14:tracePt t="32155" x="5132388" y="1714500"/>
          <p14:tracePt t="32156" x="5068888" y="1714500"/>
          <p14:tracePt t="32157" x="5006975" y="1701800"/>
          <p14:tracePt t="32158" x="4945063" y="1701800"/>
          <p14:tracePt t="32159" x="4881563" y="1689100"/>
          <p14:tracePt t="32160" x="4819650" y="1689100"/>
          <p14:tracePt t="32161" x="4781550" y="1676400"/>
          <p14:tracePt t="32162" x="4732338" y="1676400"/>
          <p14:tracePt t="32163" x="4668838" y="1676400"/>
          <p14:tracePt t="32164" x="4619625" y="1663700"/>
          <p14:tracePt t="32165" x="4568825" y="1652588"/>
          <p14:tracePt t="32166" x="4518025" y="1652588"/>
          <p14:tracePt t="32167" x="4481513" y="1639888"/>
          <p14:tracePt t="32169" x="4430713" y="1639888"/>
          <p14:tracePt t="32169" x="4381500" y="1639888"/>
          <p14:tracePt t="32171" x="4356100" y="1627188"/>
          <p14:tracePt t="32171" x="4305300" y="1627188"/>
          <p14:tracePt t="32172" x="4268788" y="1614488"/>
          <p14:tracePt t="32173" x="4230688" y="1614488"/>
          <p14:tracePt t="32174" x="4192588" y="1601788"/>
          <p14:tracePt t="32175" x="4168775" y="1601788"/>
          <p14:tracePt t="32176" x="4130675" y="1601788"/>
          <p14:tracePt t="32177" x="4105275" y="1589088"/>
          <p14:tracePt t="32178" x="4081463" y="1589088"/>
          <p14:tracePt t="32179" x="4056063" y="1576388"/>
          <p14:tracePt t="32180" x="4030663" y="1576388"/>
          <p14:tracePt t="32181" x="3992563" y="1563688"/>
          <p14:tracePt t="32182" x="3979863" y="1563688"/>
          <p14:tracePt t="32183" x="3956050" y="1563688"/>
          <p14:tracePt t="32184" x="3943350" y="1563688"/>
          <p14:tracePt t="32185" x="3917950" y="1552575"/>
          <p14:tracePt t="32186" x="3905250" y="1552575"/>
          <p14:tracePt t="32187" x="3892550" y="1539875"/>
          <p14:tracePt t="32188" x="3879850" y="1539875"/>
          <p14:tracePt t="32189" x="3867150" y="1527175"/>
          <p14:tracePt t="32190" x="3856038" y="1527175"/>
          <p14:tracePt t="32191" x="3843338" y="1527175"/>
          <p14:tracePt t="32194" x="3830638" y="1514475"/>
          <p14:tracePt t="32201" x="3830638" y="1501775"/>
          <p14:tracePt t="32215" x="3830638" y="1489075"/>
          <p14:tracePt t="32217" x="3843338" y="1489075"/>
          <p14:tracePt t="32222" x="3856038" y="1489075"/>
          <p14:tracePt t="32224" x="3867150" y="1489075"/>
          <p14:tracePt t="32226" x="3879850" y="1489075"/>
          <p14:tracePt t="32227" x="3879850" y="1476375"/>
          <p14:tracePt t="32229" x="3892550" y="1476375"/>
          <p14:tracePt t="32230" x="3905250" y="1476375"/>
          <p14:tracePt t="32232" x="3917950" y="1476375"/>
          <p14:tracePt t="32234" x="3930650" y="1476375"/>
          <p14:tracePt t="32236" x="3943350" y="1476375"/>
          <p14:tracePt t="32237" x="3956050" y="1476375"/>
          <p14:tracePt t="32240" x="3968750" y="1476375"/>
          <p14:tracePt t="32241" x="3979863" y="1476375"/>
          <p14:tracePt t="32242" x="3992563" y="1476375"/>
          <p14:tracePt t="32244" x="4005263" y="1476375"/>
          <p14:tracePt t="32245" x="4017963" y="1476375"/>
          <p14:tracePt t="32246" x="4030663" y="1476375"/>
          <p14:tracePt t="32249" x="4043363" y="1476375"/>
          <p14:tracePt t="32250" x="4056063" y="1476375"/>
          <p14:tracePt t="32252" x="4068763" y="1476375"/>
          <p14:tracePt t="32253" x="4081463" y="1476375"/>
          <p14:tracePt t="32255" x="4092575" y="1476375"/>
          <p14:tracePt t="32256" x="4105275" y="1476375"/>
          <p14:tracePt t="32258" x="4117975" y="1476375"/>
          <p14:tracePt t="32260" x="4130675" y="1476375"/>
          <p14:tracePt t="32261" x="4143375" y="1476375"/>
          <p14:tracePt t="32263" x="4156075" y="1476375"/>
          <p14:tracePt t="32264" x="4168775" y="1476375"/>
          <p14:tracePt t="32265" x="4181475" y="1476375"/>
          <p14:tracePt t="32268" x="4192588" y="1476375"/>
          <p14:tracePt t="32269" x="4205288" y="1476375"/>
          <p14:tracePt t="32270" x="4217988" y="1476375"/>
          <p14:tracePt t="32272" x="4217988" y="1489075"/>
          <p14:tracePt t="32273" x="4230688" y="1489075"/>
          <p14:tracePt t="32274" x="4243388" y="1489075"/>
          <p14:tracePt t="32275" x="4256088" y="1489075"/>
          <p14:tracePt t="32278" x="4281488" y="1489075"/>
          <p14:tracePt t="32280" x="4294188" y="1489075"/>
          <p14:tracePt t="32282" x="4305300" y="1489075"/>
          <p14:tracePt t="32283" x="4318000" y="1489075"/>
          <p14:tracePt t="32284" x="4330700" y="1489075"/>
          <p14:tracePt t="32286" x="4343400" y="1489075"/>
          <p14:tracePt t="32287" x="4356100" y="1489075"/>
          <p14:tracePt t="32289" x="4368800" y="1489075"/>
          <p14:tracePt t="32291" x="4394200" y="1489075"/>
          <p14:tracePt t="32293" x="4406900" y="1489075"/>
          <p14:tracePt t="32295" x="4418013" y="1489075"/>
          <p14:tracePt t="32296" x="4430713" y="1489075"/>
          <p14:tracePt t="32297" x="4443413" y="1489075"/>
          <p14:tracePt t="32299" x="4456113" y="1489075"/>
          <p14:tracePt t="32300" x="4468813" y="1489075"/>
          <p14:tracePt t="32301" x="4481513" y="1489075"/>
          <p14:tracePt t="32303" x="4494213" y="1476375"/>
          <p14:tracePt t="32304" x="4506913" y="1476375"/>
          <p14:tracePt t="32305" x="4518025" y="1476375"/>
          <p14:tracePt t="32307" x="4530725" y="1463675"/>
          <p14:tracePt t="32308" x="4543425" y="1463675"/>
          <p14:tracePt t="32309" x="4556125" y="1463675"/>
          <p14:tracePt t="32310" x="4556125" y="1450975"/>
          <p14:tracePt t="32311" x="4568825" y="1450975"/>
          <p14:tracePt t="32312" x="4581525" y="1450975"/>
          <p14:tracePt t="32313" x="4594225" y="1450975"/>
          <p14:tracePt t="32315" x="4606925" y="1439863"/>
          <p14:tracePt t="32316" x="4619625" y="1439863"/>
          <p14:tracePt t="32317" x="4630738" y="1427163"/>
          <p14:tracePt t="32318" x="4630738" y="1414463"/>
          <p14:tracePt t="32319" x="4643438" y="1414463"/>
          <p14:tracePt t="32320" x="4656138" y="1414463"/>
          <p14:tracePt t="32322" x="4668838" y="1401763"/>
          <p14:tracePt t="32324" x="4681538" y="1389063"/>
          <p14:tracePt t="32325" x="4694238" y="1389063"/>
          <p14:tracePt t="32326" x="4706938" y="1376363"/>
          <p14:tracePt t="32329" x="4719638" y="1363663"/>
          <p14:tracePt t="32330" x="4732338" y="1363663"/>
          <p14:tracePt t="32331" x="4743450" y="1350963"/>
          <p14:tracePt t="32332" x="4743450" y="1339850"/>
          <p14:tracePt t="32335" x="4756150" y="1327150"/>
          <p14:tracePt t="32336" x="4768850" y="1327150"/>
          <p14:tracePt t="32337" x="4768850" y="1314450"/>
          <p14:tracePt t="32338" x="4781550" y="1314450"/>
          <p14:tracePt t="32339" x="4781550" y="1301750"/>
          <p14:tracePt t="32341" x="4781550" y="1289050"/>
          <p14:tracePt t="32343" x="4794250" y="1276350"/>
          <p14:tracePt t="32344" x="4794250" y="1263650"/>
          <p14:tracePt t="32346" x="4806950" y="1263650"/>
          <p14:tracePt t="32347" x="4806950" y="1250950"/>
          <p14:tracePt t="32349" x="4806950" y="1238250"/>
          <p14:tracePt t="32352" x="4806950" y="1227138"/>
          <p14:tracePt t="32354" x="4806950" y="1214438"/>
          <p14:tracePt t="32355" x="4806950" y="1201738"/>
          <p14:tracePt t="32357" x="4806950" y="1189038"/>
          <p14:tracePt t="32360" x="4806950" y="1176338"/>
          <p14:tracePt t="32362" x="4806950" y="1163638"/>
          <p14:tracePt t="32364" x="4794250" y="1150938"/>
          <p14:tracePt t="32367" x="4781550" y="1138238"/>
          <p14:tracePt t="32369" x="4781550" y="1125538"/>
          <p14:tracePt t="32370" x="4768850" y="1114425"/>
          <p14:tracePt t="32372" x="4756150" y="1114425"/>
          <p14:tracePt t="32373" x="4743450" y="1114425"/>
          <p14:tracePt t="32374" x="4743450" y="1101725"/>
          <p14:tracePt t="32375" x="4732338" y="1089025"/>
          <p14:tracePt t="32377" x="4719638" y="1076325"/>
          <p14:tracePt t="32378" x="4706938" y="1076325"/>
          <p14:tracePt t="32380" x="4694238" y="1076325"/>
          <p14:tracePt t="32381" x="4681538" y="1063625"/>
          <p14:tracePt t="32382" x="4668838" y="1050925"/>
          <p14:tracePt t="32383" x="4656138" y="1050925"/>
          <p14:tracePt t="32384" x="4643438" y="1038225"/>
          <p14:tracePt t="32385" x="4630738" y="1038225"/>
          <p14:tracePt t="32387" x="4619625" y="1025525"/>
          <p14:tracePt t="32388" x="4594225" y="1025525"/>
          <p14:tracePt t="32389" x="4594225" y="1014413"/>
          <p14:tracePt t="32390" x="4581525" y="1014413"/>
          <p14:tracePt t="32391" x="4556125" y="1001713"/>
          <p14:tracePt t="32393" x="4530725" y="1001713"/>
          <p14:tracePt t="32394" x="4518025" y="989013"/>
          <p14:tracePt t="32395" x="4506913" y="989013"/>
          <p14:tracePt t="32396" x="4481513" y="976313"/>
          <p14:tracePt t="32397" x="4468813" y="976313"/>
          <p14:tracePt t="32398" x="4456113" y="963613"/>
          <p14:tracePt t="32399" x="4443413" y="963613"/>
          <p14:tracePt t="32400" x="4418013" y="963613"/>
          <p14:tracePt t="32401" x="4406900" y="963613"/>
          <p14:tracePt t="32402" x="4381500" y="950913"/>
          <p14:tracePt t="32403" x="4368800" y="938213"/>
          <p14:tracePt t="32404" x="4356100" y="938213"/>
          <p14:tracePt t="32405" x="4330700" y="925513"/>
          <p14:tracePt t="32406" x="4318000" y="925513"/>
          <p14:tracePt t="32407" x="4294188" y="925513"/>
          <p14:tracePt t="32408" x="4281488" y="925513"/>
          <p14:tracePt t="32409" x="4256088" y="925513"/>
          <p14:tracePt t="32410" x="4243388" y="912813"/>
          <p14:tracePt t="32411" x="4217988" y="912813"/>
          <p14:tracePt t="32412" x="4192588" y="901700"/>
          <p14:tracePt t="32413" x="4181475" y="901700"/>
          <p14:tracePt t="32414" x="4143375" y="889000"/>
          <p14:tracePt t="32415" x="4130675" y="889000"/>
          <p14:tracePt t="32416" x="4105275" y="889000"/>
          <p14:tracePt t="32417" x="4092575" y="889000"/>
          <p14:tracePt t="32419" x="4068763" y="889000"/>
          <p14:tracePt t="32419" x="4043363" y="876300"/>
          <p14:tracePt t="32420" x="4017963" y="876300"/>
          <p14:tracePt t="32421" x="3992563" y="863600"/>
          <p14:tracePt t="32422" x="3968750" y="863600"/>
          <p14:tracePt t="32423" x="3956050" y="863600"/>
          <p14:tracePt t="32424" x="3917950" y="850900"/>
          <p14:tracePt t="32425" x="3905250" y="850900"/>
          <p14:tracePt t="32426" x="3879850" y="850900"/>
          <p14:tracePt t="32427" x="3843338" y="850900"/>
          <p14:tracePt t="32428" x="3817938" y="838200"/>
          <p14:tracePt t="32429" x="3805238" y="838200"/>
          <p14:tracePt t="32430" x="3767138" y="838200"/>
          <p14:tracePt t="32431" x="3743325" y="838200"/>
          <p14:tracePt t="32432" x="3717925" y="825500"/>
          <p14:tracePt t="32433" x="3692525" y="825500"/>
          <p14:tracePt t="32434" x="3654425" y="812800"/>
          <p14:tracePt t="32435" x="3630613" y="812800"/>
          <p14:tracePt t="32436" x="3605213" y="812800"/>
          <p14:tracePt t="32437" x="3579813" y="812800"/>
          <p14:tracePt t="32438" x="3541713" y="812800"/>
          <p14:tracePt t="32439" x="3505200" y="801688"/>
          <p14:tracePt t="32440" x="3479800" y="801688"/>
          <p14:tracePt t="32441" x="3454400" y="801688"/>
          <p14:tracePt t="32442" x="3429000" y="788988"/>
          <p14:tracePt t="32443" x="3392488" y="788988"/>
          <p14:tracePt t="32444" x="3354388" y="776288"/>
          <p14:tracePt t="32445" x="3328988" y="776288"/>
          <p14:tracePt t="32446" x="3305175" y="776288"/>
          <p14:tracePt t="32447" x="3267075" y="776288"/>
          <p14:tracePt t="32448" x="3241675" y="776288"/>
          <p14:tracePt t="32449" x="3205163" y="763588"/>
          <p14:tracePt t="32450" x="3167063" y="763588"/>
          <p14:tracePt t="32452" x="3141663" y="750888"/>
          <p14:tracePt t="32452" x="3103563" y="750888"/>
          <p14:tracePt t="32453" x="3079750" y="738188"/>
          <p14:tracePt t="32454" x="3054350" y="738188"/>
          <p14:tracePt t="32455" x="3016250" y="738188"/>
          <p14:tracePt t="32456" x="2979738" y="738188"/>
          <p14:tracePt t="32457" x="2941638" y="725488"/>
          <p14:tracePt t="32458" x="2903538" y="725488"/>
          <p14:tracePt t="32459" x="2879725" y="712788"/>
          <p14:tracePt t="32460" x="2854325" y="712788"/>
          <p14:tracePt t="32461" x="2828925" y="700088"/>
          <p14:tracePt t="32462" x="2790825" y="700088"/>
          <p14:tracePt t="32463" x="2754313" y="700088"/>
          <p14:tracePt t="32464" x="2716213" y="688975"/>
          <p14:tracePt t="32465" x="2690813" y="688975"/>
          <p14:tracePt t="32466" x="2654300" y="676275"/>
          <p14:tracePt t="32467" x="2628900" y="663575"/>
          <p14:tracePt t="32469" x="2603500" y="663575"/>
          <p14:tracePt t="32469" x="2565400" y="663575"/>
          <p14:tracePt t="32470" x="2528888" y="663575"/>
          <p14:tracePt t="32471" x="2503488" y="650875"/>
          <p14:tracePt t="32472" x="2478088" y="638175"/>
          <p14:tracePt t="32473" x="2452688" y="638175"/>
          <p14:tracePt t="32474" x="2416175" y="625475"/>
          <p14:tracePt t="32475" x="2378075" y="625475"/>
          <p14:tracePt t="32476" x="2352675" y="625475"/>
          <p14:tracePt t="32477" x="2339975" y="612775"/>
          <p14:tracePt t="32478" x="2303463" y="612775"/>
          <p14:tracePt t="32479" x="2278063" y="600075"/>
          <p14:tracePt t="32480" x="2252663" y="588963"/>
          <p14:tracePt t="32481" x="2228850" y="588963"/>
          <p14:tracePt t="32482" x="2190750" y="588963"/>
          <p14:tracePt t="32484" x="2178050" y="576263"/>
          <p14:tracePt t="32485" x="2127250" y="563563"/>
          <p14:tracePt t="32486" x="2116138" y="550863"/>
          <p14:tracePt t="32487" x="2078038" y="550863"/>
          <p14:tracePt t="32488" x="2065338" y="550863"/>
          <p14:tracePt t="32489" x="2039938" y="538163"/>
          <p14:tracePt t="32490" x="2014538" y="525463"/>
          <p14:tracePt t="32491" x="2003425" y="525463"/>
          <p14:tracePt t="32492" x="1978025" y="512763"/>
          <p14:tracePt t="32493" x="1965325" y="512763"/>
          <p14:tracePt t="32494" x="1939925" y="512763"/>
          <p14:tracePt t="32495" x="1927225" y="500063"/>
          <p14:tracePt t="32496" x="1903413" y="500063"/>
          <p14:tracePt t="32497" x="1890713" y="487363"/>
          <p14:tracePt t="32498" x="1878013" y="487363"/>
          <p14:tracePt t="32499" x="1852613" y="476250"/>
          <p14:tracePt t="32502" x="1827213" y="476250"/>
          <p14:tracePt t="32502" x="1814513" y="463550"/>
          <p14:tracePt t="32504" x="1801813" y="450850"/>
          <p14:tracePt t="32505" x="1778000" y="450850"/>
          <p14:tracePt t="32506" x="1778000" y="438150"/>
          <p14:tracePt t="32507" x="1765300" y="438150"/>
          <p14:tracePt t="32509" x="1752600" y="438150"/>
          <p14:tracePt t="32510" x="1739900" y="425450"/>
          <p14:tracePt t="32512" x="1739900" y="412750"/>
          <p14:tracePt t="32513" x="1727200" y="400050"/>
          <p14:tracePt t="32521" x="1701800" y="387350"/>
          <p14:tracePt t="32526" x="1701800" y="374650"/>
          <p14:tracePt t="32528" x="1701800" y="363538"/>
          <p14:tracePt t="32535" x="1701800" y="350838"/>
          <p14:tracePt t="32538" x="1701800" y="338138"/>
          <p14:tracePt t="32540" x="1714500" y="338138"/>
          <p14:tracePt t="32542" x="1727200" y="325438"/>
          <p14:tracePt t="32544" x="1739900" y="325438"/>
          <p14:tracePt t="32547" x="1752600" y="325438"/>
          <p14:tracePt t="32548" x="1765300" y="325438"/>
          <p14:tracePt t="32550" x="1778000" y="312738"/>
          <p14:tracePt t="32552" x="1790700" y="312738"/>
          <p14:tracePt t="32553" x="1801813" y="312738"/>
          <p14:tracePt t="32554" x="1814513" y="300038"/>
          <p14:tracePt t="32556" x="1827213" y="300038"/>
          <p14:tracePt t="32557" x="1852613" y="300038"/>
          <p14:tracePt t="32559" x="1865313" y="300038"/>
          <p14:tracePt t="32560" x="1890713" y="287338"/>
          <p14:tracePt t="32562" x="1914525" y="287338"/>
          <p14:tracePt t="32563" x="1927225" y="287338"/>
          <p14:tracePt t="32564" x="1939925" y="287338"/>
          <p14:tracePt t="32565" x="1952625" y="287338"/>
          <p14:tracePt t="32567" x="1965325" y="287338"/>
          <p14:tracePt t="32568" x="2003425" y="287338"/>
          <p14:tracePt t="32569" x="2027238" y="287338"/>
          <p14:tracePt t="32570" x="2039938" y="287338"/>
          <p14:tracePt t="32571" x="2065338" y="287338"/>
          <p14:tracePt t="32572" x="2078038" y="287338"/>
          <p14:tracePt t="32573" x="2103438" y="287338"/>
          <p14:tracePt t="32574" x="2116138" y="287338"/>
          <p14:tracePt t="32575" x="2152650" y="287338"/>
          <p14:tracePt t="32576" x="2165350" y="287338"/>
          <p14:tracePt t="32577" x="2190750" y="287338"/>
          <p14:tracePt t="32578" x="2216150" y="287338"/>
          <p14:tracePt t="32579" x="2228850" y="287338"/>
          <p14:tracePt t="32580" x="2252663" y="287338"/>
          <p14:tracePt t="32581" x="2278063" y="287338"/>
          <p14:tracePt t="32583" x="2303463" y="287338"/>
          <p14:tracePt t="32584" x="2328863" y="287338"/>
          <p14:tracePt t="32584" x="2339975" y="287338"/>
          <p14:tracePt t="32585" x="2378075" y="287338"/>
          <p14:tracePt t="32586" x="2390775" y="287338"/>
          <p14:tracePt t="32801" x="2403475" y="287338"/>
          <p14:tracePt t="32812" x="2416175" y="300038"/>
          <p14:tracePt t="32819" x="2428875" y="300038"/>
          <p14:tracePt t="32821" x="2428875" y="312738"/>
          <p14:tracePt t="32822" x="2441575" y="312738"/>
          <p14:tracePt t="32824" x="2452688" y="312738"/>
          <p14:tracePt t="32824" x="2452688" y="325438"/>
          <p14:tracePt t="32826" x="2465388" y="325438"/>
          <p14:tracePt t="32827" x="2478088" y="325438"/>
          <p14:tracePt t="32829" x="2490788" y="338138"/>
          <p14:tracePt t="32832" x="2503488" y="350838"/>
          <p14:tracePt t="32833" x="2516188" y="350838"/>
          <p14:tracePt t="32834" x="2528888" y="350838"/>
          <p14:tracePt t="32834" x="2528888" y="363538"/>
          <p14:tracePt t="32836" x="2541588" y="363538"/>
          <p14:tracePt t="32837" x="2554288" y="363538"/>
          <p14:tracePt t="32838" x="2565400" y="363538"/>
          <p14:tracePt t="32840" x="2578100" y="374650"/>
          <p14:tracePt t="32841" x="2590800" y="374650"/>
          <p14:tracePt t="32842" x="2603500" y="374650"/>
          <p14:tracePt t="32843" x="2603500" y="387350"/>
          <p14:tracePt t="32844" x="2616200" y="387350"/>
          <p14:tracePt t="32845" x="2628900" y="387350"/>
          <p14:tracePt t="32846" x="2641600" y="387350"/>
          <p14:tracePt t="32847" x="2654300" y="400050"/>
          <p14:tracePt t="32848" x="2667000" y="400050"/>
          <p14:tracePt t="32851" x="2678113" y="400050"/>
          <p14:tracePt t="32851" x="2690813" y="400050"/>
          <p14:tracePt t="32852" x="2703513" y="400050"/>
          <p14:tracePt t="32853" x="2716213" y="400050"/>
          <p14:tracePt t="32854" x="2728913" y="412750"/>
          <p14:tracePt t="32855" x="2741613" y="412750"/>
          <p14:tracePt t="32856" x="2754313" y="412750"/>
          <p14:tracePt t="32857" x="2754313" y="425450"/>
          <p14:tracePt t="32858" x="2778125" y="425450"/>
          <p14:tracePt t="32859" x="2790825" y="425450"/>
          <p14:tracePt t="32860" x="2790825" y="438150"/>
          <p14:tracePt t="32861" x="2816225" y="438150"/>
          <p14:tracePt t="32862" x="2828925" y="438150"/>
          <p14:tracePt t="32863" x="2841625" y="438150"/>
          <p14:tracePt t="32865" x="2854325" y="438150"/>
          <p14:tracePt t="32866" x="2879725" y="438150"/>
          <p14:tracePt t="32867" x="2890838" y="438150"/>
          <p14:tracePt t="32868" x="2903538" y="450850"/>
          <p14:tracePt t="32869" x="2916238" y="450850"/>
          <p14:tracePt t="32870" x="2941638" y="450850"/>
          <p14:tracePt t="32871" x="2954338" y="450850"/>
          <p14:tracePt t="32872" x="2967038" y="450850"/>
          <p14:tracePt t="32873" x="2979738" y="450850"/>
          <p14:tracePt t="32874" x="2992438" y="463550"/>
          <p14:tracePt t="32875" x="3016250" y="463550"/>
          <p14:tracePt t="32876" x="3028950" y="463550"/>
          <p14:tracePt t="32877" x="3054350" y="463550"/>
          <p14:tracePt t="32879" x="3079750" y="463550"/>
          <p14:tracePt t="32880" x="3092450" y="463550"/>
          <p14:tracePt t="32881" x="3116263" y="463550"/>
          <p14:tracePt t="32882" x="3128963" y="463550"/>
          <p14:tracePt t="32883" x="3154363" y="463550"/>
          <p14:tracePt t="32884" x="3167063" y="463550"/>
          <p14:tracePt t="32885" x="3192463" y="463550"/>
          <p14:tracePt t="32886" x="3205163" y="463550"/>
          <p14:tracePt t="32887" x="3228975" y="463550"/>
          <p14:tracePt t="32888" x="3241675" y="463550"/>
          <p14:tracePt t="32889" x="3267075" y="463550"/>
          <p14:tracePt t="32890" x="3279775" y="463550"/>
          <p14:tracePt t="32891" x="3317875" y="450850"/>
          <p14:tracePt t="32892" x="3328988" y="450850"/>
          <p14:tracePt t="32893" x="3354388" y="438150"/>
          <p14:tracePt t="32894" x="3379788" y="438150"/>
          <p14:tracePt t="32895" x="3405188" y="438150"/>
          <p14:tracePt t="32896" x="3429000" y="425450"/>
          <p14:tracePt t="32897" x="3441700" y="425450"/>
          <p14:tracePt t="32898" x="3467100" y="412750"/>
          <p14:tracePt t="32899" x="3505200" y="400050"/>
          <p14:tracePt t="32900" x="3517900" y="400050"/>
          <p14:tracePt t="32901" x="3541713" y="400050"/>
          <p14:tracePt t="32902" x="3579813" y="387350"/>
          <p14:tracePt t="32903" x="3605213" y="374650"/>
          <p14:tracePt t="32904" x="3630613" y="363538"/>
          <p14:tracePt t="32905" x="3654425" y="350838"/>
          <p14:tracePt t="32906" x="3692525" y="338138"/>
          <p14:tracePt t="32907" x="3705225" y="325438"/>
          <p14:tracePt t="32908" x="3730625" y="325438"/>
          <p14:tracePt t="32909" x="3767138" y="300038"/>
          <p14:tracePt t="32910" x="3792538" y="287338"/>
          <p14:tracePt t="32911" x="3830638" y="274638"/>
          <p14:tracePt t="32912" x="3856038" y="250825"/>
          <p14:tracePt t="32913" x="3879850" y="238125"/>
          <p14:tracePt t="32914" x="3917950" y="212725"/>
          <p14:tracePt t="32915" x="3956050" y="200025"/>
          <p14:tracePt t="32916" x="3979863" y="174625"/>
          <p14:tracePt t="32917" x="4017963" y="161925"/>
          <p14:tracePt t="32918" x="4043363" y="138113"/>
          <p14:tracePt t="32919" x="4081463" y="112713"/>
          <p14:tracePt t="32920" x="4105275" y="100013"/>
          <p14:tracePt t="32921" x="4143375" y="61913"/>
          <p14:tracePt t="32922" x="4181475" y="50800"/>
          <p14:tracePt t="32923" x="4217988" y="25400"/>
          <p14:tracePt t="33182" x="6946900" y="74613"/>
          <p14:tracePt t="33183" x="6934200" y="112713"/>
          <p14:tracePt t="33184" x="6934200" y="150813"/>
          <p14:tracePt t="33185" x="6921500" y="174625"/>
          <p14:tracePt t="33186" x="6921500" y="212725"/>
          <p14:tracePt t="33187" x="6921500" y="250825"/>
          <p14:tracePt t="33188" x="6921500" y="287338"/>
          <p14:tracePt t="33189" x="6921500" y="325438"/>
          <p14:tracePt t="33190" x="6921500" y="363538"/>
          <p14:tracePt t="33191" x="6921500" y="400050"/>
          <p14:tracePt t="33192" x="6921500" y="450850"/>
          <p14:tracePt t="33193" x="6921500" y="476250"/>
          <p14:tracePt t="33194" x="6921500" y="512763"/>
          <p14:tracePt t="33195" x="6921500" y="550863"/>
          <p14:tracePt t="33196" x="6921500" y="588963"/>
          <p14:tracePt t="33197" x="6921500" y="625475"/>
          <p14:tracePt t="33198" x="6921500" y="663575"/>
          <p14:tracePt t="33199" x="6921500" y="700088"/>
          <p14:tracePt t="33200" x="6921500" y="738188"/>
          <p14:tracePt t="33201" x="6921500" y="776288"/>
          <p14:tracePt t="33202" x="6921500" y="812800"/>
          <p14:tracePt t="33203" x="6921500" y="838200"/>
          <p14:tracePt t="33204" x="6921500" y="876300"/>
          <p14:tracePt t="33205" x="6921500" y="912813"/>
          <p14:tracePt t="33206" x="6921500" y="950913"/>
          <p14:tracePt t="33207" x="6921500" y="1001713"/>
          <p14:tracePt t="33208" x="6921500" y="1038225"/>
          <p14:tracePt t="33209" x="6921500" y="1076325"/>
          <p14:tracePt t="33210" x="6921500" y="1101725"/>
          <p14:tracePt t="33211" x="6921500" y="1138238"/>
          <p14:tracePt t="33213" x="6921500" y="1214438"/>
          <p14:tracePt t="33214" x="6934200" y="1250950"/>
          <p14:tracePt t="33215" x="6934200" y="1289050"/>
          <p14:tracePt t="33216" x="6946900" y="1327150"/>
          <p14:tracePt t="33217" x="6946900" y="1363663"/>
          <p14:tracePt t="33218" x="6959600" y="1401763"/>
          <p14:tracePt t="33219" x="6959600" y="1450975"/>
          <p14:tracePt t="33220" x="6959600" y="1476375"/>
          <p14:tracePt t="33221" x="6959600" y="1514475"/>
          <p14:tracePt t="33222" x="6972300" y="1552575"/>
          <p14:tracePt t="33223" x="6985000" y="1589088"/>
          <p14:tracePt t="33224" x="6985000" y="1627188"/>
          <p14:tracePt t="33225" x="6997700" y="1663700"/>
          <p14:tracePt t="33226" x="6997700" y="1701800"/>
          <p14:tracePt t="33227" x="7010400" y="1739900"/>
          <p14:tracePt t="33228" x="7010400" y="1776413"/>
          <p14:tracePt t="33229" x="7021513" y="1814513"/>
          <p14:tracePt t="33231" x="7034213" y="1852613"/>
          <p14:tracePt t="33231" x="7034213" y="1889125"/>
          <p14:tracePt t="33232" x="7046913" y="1927225"/>
          <p14:tracePt t="33233" x="7059613" y="1965325"/>
          <p14:tracePt t="33234" x="7072313" y="2001838"/>
          <p14:tracePt t="33235" x="7072313" y="2039938"/>
          <p14:tracePt t="33236" x="7085013" y="2078038"/>
          <p14:tracePt t="33237" x="7085013" y="2101850"/>
          <p14:tracePt t="33238" x="7097713" y="2139950"/>
          <p14:tracePt t="33239" x="7110413" y="2165350"/>
          <p14:tracePt t="33240" x="7110413" y="2214563"/>
          <p14:tracePt t="33241" x="7123113" y="2239963"/>
          <p14:tracePt t="33242" x="7134225" y="2278063"/>
          <p14:tracePt t="33243" x="7146925" y="2314575"/>
          <p14:tracePt t="33244" x="7146925" y="2339975"/>
          <p14:tracePt t="33245" x="7159625" y="2378075"/>
          <p14:tracePt t="33247" x="7172325" y="2414588"/>
          <p14:tracePt t="33247" x="7185025" y="2439988"/>
          <p14:tracePt t="33248" x="7185025" y="2478088"/>
          <p14:tracePt t="33249" x="7197725" y="2503488"/>
          <p14:tracePt t="33250" x="7210425" y="2540000"/>
          <p14:tracePt t="33251" x="7223125" y="2565400"/>
          <p14:tracePt t="33252" x="7223125" y="2603500"/>
          <p14:tracePt t="33253" x="7235825" y="2640013"/>
          <p14:tracePt t="33254" x="7246938" y="2652713"/>
          <p14:tracePt t="33255" x="7259638" y="2678113"/>
          <p14:tracePt t="33256" x="7259638" y="2716213"/>
          <p14:tracePt t="33257" x="7272338" y="2752725"/>
          <p14:tracePt t="33258" x="7285038" y="2778125"/>
          <p14:tracePt t="33259" x="7297738" y="2803525"/>
          <p14:tracePt t="33260" x="7297738" y="2828925"/>
          <p14:tracePt t="33261" x="7310438" y="2865438"/>
          <p14:tracePt t="33262" x="7310438" y="2878138"/>
          <p14:tracePt t="33264" x="7335838" y="2928938"/>
          <p14:tracePt t="33265" x="7335838" y="2952750"/>
          <p14:tracePt t="33266" x="7348538" y="2978150"/>
          <p14:tracePt t="33267" x="7359650" y="3003550"/>
          <p14:tracePt t="33268" x="7372350" y="3028950"/>
          <p14:tracePt t="33269" x="7372350" y="3054350"/>
          <p14:tracePt t="33270" x="7385050" y="3078163"/>
          <p14:tracePt t="33271" x="7397750" y="3090863"/>
          <p14:tracePt t="33272" x="7410450" y="3116263"/>
          <p14:tracePt t="33273" x="7410450" y="3141663"/>
          <p14:tracePt t="33274" x="7423150" y="3165475"/>
          <p14:tracePt t="33275" x="7435850" y="3190875"/>
          <p14:tracePt t="33276" x="7448550" y="3203575"/>
          <p14:tracePt t="33277" x="7448550" y="3228975"/>
          <p14:tracePt t="33278" x="7459663" y="3254375"/>
          <p14:tracePt t="33279" x="7472363" y="3267075"/>
          <p14:tracePt t="33280" x="7485063" y="3278188"/>
          <p14:tracePt t="33281" x="7485063" y="3303588"/>
          <p14:tracePt t="33282" x="7497763" y="3316288"/>
          <p14:tracePt t="33283" x="7510463" y="3354388"/>
          <p14:tracePt t="33284" x="7523163" y="3367088"/>
          <p14:tracePt t="33285" x="7523163" y="3390900"/>
          <p14:tracePt t="33286" x="7535863" y="3390900"/>
          <p14:tracePt t="33287" x="7548563" y="3416300"/>
          <p14:tracePt t="33288" x="7561263" y="3429000"/>
          <p14:tracePt t="33289" x="7561263" y="3441700"/>
          <p14:tracePt t="33290" x="7572375" y="3467100"/>
          <p14:tracePt t="33291" x="7585075" y="3479800"/>
          <p14:tracePt t="33292" x="7597775" y="3490913"/>
          <p14:tracePt t="33293" x="7597775" y="3503613"/>
          <p14:tracePt t="33294" x="7610475" y="3516313"/>
          <p14:tracePt t="33295" x="7623175" y="3541713"/>
          <p14:tracePt t="33297" x="7635875" y="3554413"/>
          <p14:tracePt t="33298" x="7635875" y="3567113"/>
          <p14:tracePt t="33299" x="7648575" y="3579813"/>
          <p14:tracePt t="33300" x="7661275" y="3590925"/>
          <p14:tracePt t="33301" x="7673975" y="3603625"/>
          <p14:tracePt t="33302" x="7673975" y="3616325"/>
          <p14:tracePt t="33303" x="7685088" y="3629025"/>
          <p14:tracePt t="33304" x="7697788" y="3641725"/>
          <p14:tracePt t="33305" x="7710488" y="3654425"/>
          <p14:tracePt t="33308" x="7723188" y="3667125"/>
          <p14:tracePt t="33309" x="7723188" y="3679825"/>
          <p14:tracePt t="33310" x="7735888" y="3692525"/>
          <p14:tracePt t="33311" x="7748588" y="3692525"/>
          <p14:tracePt t="33314" x="7761288" y="3703638"/>
          <p14:tracePt t="33315" x="7761288" y="3716338"/>
          <p14:tracePt t="33316" x="7773988" y="3716338"/>
          <p14:tracePt t="33318" x="7785100" y="3716338"/>
          <p14:tracePt t="33319" x="7785100" y="3729038"/>
          <p14:tracePt t="33356" x="7785100" y="3716338"/>
          <p14:tracePt t="33359" x="7785100" y="3703638"/>
          <p14:tracePt t="33360" x="7785100" y="3692525"/>
          <p14:tracePt t="33364" x="7785100" y="3679825"/>
          <p14:tracePt t="33365" x="7785100" y="3667125"/>
          <p14:tracePt t="33367" x="7785100" y="3654425"/>
          <p14:tracePt t="33370" x="7785100" y="3641725"/>
          <p14:tracePt t="33371" x="7785100" y="3629025"/>
          <p14:tracePt t="33372" x="7785100" y="3616325"/>
          <p14:tracePt t="33375" x="7785100" y="3603625"/>
          <p14:tracePt t="33376" x="7785100" y="3590925"/>
          <p14:tracePt t="33377" x="7785100" y="3579813"/>
          <p14:tracePt t="33379" x="7785100" y="3567113"/>
          <p14:tracePt t="33380" x="7785100" y="3554413"/>
          <p14:tracePt t="33381" x="7785100" y="3541713"/>
          <p14:tracePt t="33383" x="7785100" y="3529013"/>
          <p14:tracePt t="33384" x="7785100" y="3503613"/>
          <p14:tracePt t="33385" x="7773988" y="3503613"/>
          <p14:tracePt t="33386" x="7773988" y="3490913"/>
          <p14:tracePt t="33387" x="7773988" y="3479800"/>
          <p14:tracePt t="33388" x="7761288" y="3467100"/>
          <p14:tracePt t="33389" x="7761288" y="3454400"/>
          <p14:tracePt t="33390" x="7761288" y="3429000"/>
          <p14:tracePt t="33391" x="7748588" y="3429000"/>
          <p14:tracePt t="33392" x="7748588" y="3416300"/>
          <p14:tracePt t="33393" x="7748588" y="3390900"/>
          <p14:tracePt t="33395" x="7748588" y="3367088"/>
          <p14:tracePt t="33396" x="7735888" y="3354388"/>
          <p14:tracePt t="33397" x="7735888" y="3328988"/>
          <p14:tracePt t="33398" x="7723188" y="3316288"/>
          <p14:tracePt t="33399" x="7723188" y="3303588"/>
          <p14:tracePt t="33400" x="7710488" y="3278188"/>
          <p14:tracePt t="33401" x="7710488" y="3267075"/>
          <p14:tracePt t="33402" x="7710488" y="3241675"/>
          <p14:tracePt t="33403" x="7697788" y="3228975"/>
          <p14:tracePt t="33404" x="7697788" y="3203575"/>
          <p14:tracePt t="33405" x="7685088" y="3190875"/>
          <p14:tracePt t="33406" x="7673975" y="3165475"/>
          <p14:tracePt t="33407" x="7673975" y="3141663"/>
          <p14:tracePt t="33408" x="7661275" y="3116263"/>
          <p14:tracePt t="33409" x="7661275" y="3090863"/>
          <p14:tracePt t="33410" x="7648575" y="3078163"/>
          <p14:tracePt t="33411" x="7635875" y="3054350"/>
          <p14:tracePt t="33412" x="7635875" y="3016250"/>
          <p14:tracePt t="33413" x="7623175" y="2990850"/>
          <p14:tracePt t="33414" x="7610475" y="2965450"/>
          <p14:tracePt t="33415" x="7597775" y="2941638"/>
          <p14:tracePt t="33416" x="7597775" y="2903538"/>
          <p14:tracePt t="33417" x="7585075" y="2865438"/>
          <p14:tracePt t="33418" x="7572375" y="2852738"/>
          <p14:tracePt t="33419" x="7561263" y="2816225"/>
          <p14:tracePt t="33420" x="7561263" y="2790825"/>
          <p14:tracePt t="33421" x="7548563" y="2752725"/>
          <p14:tracePt t="33422" x="7523163" y="2716213"/>
          <p14:tracePt t="33423" x="7523163" y="2678113"/>
          <p14:tracePt t="33424" x="7510463" y="2640013"/>
          <p14:tracePt t="33425" x="7485063" y="2603500"/>
          <p14:tracePt t="33426" x="7485063" y="2565400"/>
          <p14:tracePt t="33428" x="7459663" y="2527300"/>
          <p14:tracePt t="33428" x="7448550" y="2490788"/>
          <p14:tracePt t="33430" x="7435850" y="2452688"/>
          <p14:tracePt t="33430" x="7410450" y="2414588"/>
          <p14:tracePt t="33431" x="7397750" y="2378075"/>
          <p14:tracePt t="33432" x="7385050" y="2327275"/>
          <p14:tracePt t="33433" x="7372350" y="2278063"/>
          <p14:tracePt t="33434" x="7348538" y="2252663"/>
          <p14:tracePt t="33435" x="7335838" y="2190750"/>
          <p14:tracePt t="33436" x="7323138" y="2152650"/>
          <p14:tracePt t="33437" x="7297738" y="2101850"/>
          <p14:tracePt t="33438" x="7272338" y="2052638"/>
          <p14:tracePt t="33439" x="7259638" y="2001838"/>
          <p14:tracePt t="33440" x="7235825" y="1952625"/>
          <p14:tracePt t="33441" x="7210425" y="1901825"/>
          <p14:tracePt t="33442" x="7185025" y="1852613"/>
          <p14:tracePt t="33443" x="7172325" y="1789113"/>
          <p14:tracePt t="33445" x="7146925" y="1752600"/>
          <p14:tracePt t="33445" x="7134225" y="1701800"/>
          <p14:tracePt t="33447" x="7085013" y="1589088"/>
          <p14:tracePt t="33448" x="7072313" y="1552575"/>
          <p14:tracePt t="33449" x="7034213" y="1489075"/>
          <p14:tracePt t="33450" x="7021513" y="1439863"/>
          <p14:tracePt t="33451" x="6997700" y="1389063"/>
          <p14:tracePt t="33452" x="6985000" y="1339850"/>
          <p14:tracePt t="33453" x="6959600" y="1289050"/>
          <p14:tracePt t="33454" x="6934200" y="1238250"/>
          <p14:tracePt t="33455" x="6921500" y="1176338"/>
          <p14:tracePt t="33456" x="6884988" y="1125538"/>
          <p14:tracePt t="33457" x="6872288" y="1063625"/>
          <p14:tracePt t="33458" x="6846888" y="1014413"/>
          <p14:tracePt t="33459" x="6821488" y="963613"/>
          <p14:tracePt t="33460" x="6808788" y="925513"/>
          <p14:tracePt t="33461" x="6784975" y="876300"/>
          <p14:tracePt t="33462" x="6772275" y="812800"/>
          <p14:tracePt t="33463" x="6734175" y="763588"/>
          <p14:tracePt t="33464" x="6721475" y="712788"/>
          <p14:tracePt t="33465" x="6696075" y="650875"/>
          <p14:tracePt t="33466" x="6672263" y="612775"/>
          <p14:tracePt t="33467" x="6659563" y="550863"/>
          <p14:tracePt t="33468" x="6634163" y="500063"/>
          <p14:tracePt t="33469" x="6621463" y="463550"/>
          <p14:tracePt t="33470" x="6608763" y="412750"/>
          <p14:tracePt t="33471" x="6584950" y="350838"/>
          <p14:tracePt t="33472" x="6559550" y="312738"/>
          <p14:tracePt t="33473" x="6546850" y="250825"/>
          <p14:tracePt t="33474" x="6521450" y="200025"/>
          <p14:tracePt t="33475" x="6508750" y="138113"/>
          <p14:tracePt t="33476" x="6483350" y="87313"/>
          <p14:tracePt t="33478" x="6472238" y="38100"/>
          <p14:tracePt t="33478" x="6459538" y="0"/>
          <p14:tracePt t="34054" x="6472238" y="38100"/>
          <p14:tracePt t="34055" x="6472238" y="87313"/>
          <p14:tracePt t="34056" x="6472238" y="112713"/>
          <p14:tracePt t="34057" x="6472238" y="161925"/>
          <p14:tracePt t="34058" x="6472238" y="212725"/>
          <p14:tracePt t="34059" x="6472238" y="263525"/>
          <p14:tracePt t="34060" x="6472238" y="300038"/>
          <p14:tracePt t="34061" x="6472238" y="350838"/>
          <p14:tracePt t="34062" x="6472238" y="412750"/>
          <p14:tracePt t="34063" x="6472238" y="450850"/>
          <p14:tracePt t="34064" x="6472238" y="500063"/>
          <p14:tracePt t="34065" x="6472238" y="550863"/>
          <p14:tracePt t="34066" x="6472238" y="600075"/>
          <p14:tracePt t="34067" x="6472238" y="638175"/>
          <p14:tracePt t="34068" x="6472238" y="700088"/>
          <p14:tracePt t="34069" x="6472238" y="750888"/>
          <p14:tracePt t="34070" x="6472238" y="801688"/>
          <p14:tracePt t="34071" x="6472238" y="863600"/>
          <p14:tracePt t="34072" x="6472238" y="901700"/>
          <p14:tracePt t="34074" x="6472238" y="938213"/>
          <p14:tracePt t="34074" x="6472238" y="1001713"/>
          <p14:tracePt t="34075" x="6472238" y="1050925"/>
          <p14:tracePt t="34076" x="6472238" y="1114425"/>
          <p14:tracePt t="34077" x="6472238" y="1163638"/>
          <p14:tracePt t="34078" x="6472238" y="1227138"/>
          <p14:tracePt t="34079" x="6472238" y="1276350"/>
          <p14:tracePt t="34080" x="6472238" y="1327150"/>
          <p14:tracePt t="34081" x="6472238" y="1376363"/>
          <p14:tracePt t="34082" x="6472238" y="1427163"/>
          <p14:tracePt t="34083" x="6472238" y="1476375"/>
          <p14:tracePt t="34084" x="6472238" y="1539875"/>
          <p14:tracePt t="34085" x="6472238" y="1589088"/>
          <p14:tracePt t="34086" x="6472238" y="1639888"/>
          <p14:tracePt t="34087" x="6472238" y="1689100"/>
          <p14:tracePt t="34088" x="6472238" y="1752600"/>
          <p14:tracePt t="34089" x="6472238" y="1801813"/>
          <p14:tracePt t="34090" x="6472238" y="1839913"/>
          <p14:tracePt t="34091" x="6472238" y="1889125"/>
          <p14:tracePt t="34092" x="6472238" y="1952625"/>
          <p14:tracePt t="34093" x="6472238" y="1989138"/>
          <p14:tracePt t="34094" x="6483350" y="2052638"/>
          <p14:tracePt t="34095" x="6483350" y="2101850"/>
          <p14:tracePt t="34096" x="6483350" y="2139950"/>
          <p14:tracePt t="34097" x="6496050" y="2201863"/>
          <p14:tracePt t="34098" x="6496050" y="2252663"/>
          <p14:tracePt t="34099" x="6496050" y="2290763"/>
          <p14:tracePt t="34100" x="6508750" y="2327275"/>
          <p14:tracePt t="34101" x="6508750" y="2378075"/>
          <p14:tracePt t="34102" x="6508750" y="2439988"/>
          <p14:tracePt t="34103" x="6508750" y="2478088"/>
          <p14:tracePt t="34104" x="6508750" y="2527300"/>
          <p14:tracePt t="34105" x="6521450" y="2578100"/>
          <p14:tracePt t="34106" x="6521450" y="2627313"/>
          <p14:tracePt t="34107" x="6534150" y="2665413"/>
          <p14:tracePt t="34108" x="6534150" y="2703513"/>
          <p14:tracePt t="34109" x="6546850" y="2740025"/>
          <p14:tracePt t="34110" x="6546850" y="2778125"/>
          <p14:tracePt t="34111" x="6546850" y="2828925"/>
          <p14:tracePt t="34112" x="6546850" y="2865438"/>
          <p14:tracePt t="34113" x="6546850" y="2903538"/>
          <p14:tracePt t="34114" x="6559550" y="2941638"/>
          <p14:tracePt t="34115" x="6559550" y="2978150"/>
          <p14:tracePt t="34116" x="6572250" y="3003550"/>
          <p14:tracePt t="34117" x="6572250" y="3041650"/>
          <p14:tracePt t="34118" x="6584950" y="3090863"/>
          <p14:tracePt t="34119" x="6584950" y="3116263"/>
          <p14:tracePt t="34120" x="6584950" y="3154363"/>
          <p14:tracePt t="34121" x="6596063" y="3190875"/>
          <p14:tracePt t="34122" x="6596063" y="3228975"/>
          <p14:tracePt t="34124" x="6608763" y="3267075"/>
          <p14:tracePt t="34125" x="6608763" y="3303588"/>
          <p14:tracePt t="34125" x="6608763" y="3328988"/>
          <p14:tracePt t="34126" x="6621463" y="3367088"/>
          <p14:tracePt t="34127" x="6621463" y="3403600"/>
          <p14:tracePt t="34128" x="6621463" y="3429000"/>
          <p14:tracePt t="34129" x="6634163" y="3467100"/>
          <p14:tracePt t="34130" x="6634163" y="3490913"/>
          <p14:tracePt t="34131" x="6646863" y="3529013"/>
          <p14:tracePt t="34132" x="6659563" y="3554413"/>
          <p14:tracePt t="34133" x="6659563" y="3579813"/>
          <p14:tracePt t="34134" x="6659563" y="3603625"/>
          <p14:tracePt t="34135" x="6659563" y="3629025"/>
          <p14:tracePt t="34136" x="6672263" y="3654425"/>
          <p14:tracePt t="34137" x="6684963" y="3679825"/>
          <p14:tracePt t="34138" x="6696075" y="3703638"/>
          <p14:tracePt t="34139" x="6696075" y="3729038"/>
          <p14:tracePt t="34140" x="6696075" y="3754438"/>
          <p14:tracePt t="34141" x="6708775" y="3767138"/>
          <p14:tracePt t="34142" x="6721475" y="3792538"/>
          <p14:tracePt t="34143" x="6721475" y="3803650"/>
          <p14:tracePt t="34144" x="6734175" y="3829050"/>
          <p14:tracePt t="34145" x="6734175" y="3841750"/>
          <p14:tracePt t="34146" x="6746875" y="3867150"/>
          <p14:tracePt t="34147" x="6746875" y="3879850"/>
          <p14:tracePt t="34148" x="6759575" y="3905250"/>
          <p14:tracePt t="34149" x="6772275" y="3905250"/>
          <p14:tracePt t="34150" x="6772275" y="3929063"/>
          <p14:tracePt t="34151" x="6772275" y="3941763"/>
          <p14:tracePt t="34152" x="6784975" y="3954463"/>
          <p14:tracePt t="34153" x="6784975" y="3967163"/>
          <p14:tracePt t="34154" x="6797675" y="3979863"/>
          <p14:tracePt t="34156" x="6808788" y="3992563"/>
          <p14:tracePt t="34157" x="6808788" y="4005263"/>
          <p14:tracePt t="34159" x="6808788" y="4017963"/>
          <p14:tracePt t="34160" x="6821488" y="4029075"/>
          <p14:tracePt t="34161" x="6821488" y="4041775"/>
          <p14:tracePt t="34162" x="6834188" y="4054475"/>
          <p14:tracePt t="34163" x="6846888" y="4054475"/>
          <p14:tracePt t="34165" x="6846888" y="4067175"/>
          <p14:tracePt t="34167" x="6846888" y="4079875"/>
          <p14:tracePt t="34168" x="6859588" y="4079875"/>
          <p14:tracePt t="34169" x="6859588" y="4092575"/>
          <p14:tracePt t="34171" x="6872288" y="4092575"/>
          <p14:tracePt t="34208" x="6872288" y="4079875"/>
          <p14:tracePt t="34211" x="6872288" y="4067175"/>
          <p14:tracePt t="34212" x="6872288" y="4054475"/>
          <p14:tracePt t="34216" x="6872288" y="4041775"/>
          <p14:tracePt t="34218" x="6859588" y="4029075"/>
          <p14:tracePt t="34219" x="6859588" y="4017963"/>
          <p14:tracePt t="34222" x="6846888" y="4005263"/>
          <p14:tracePt t="34224" x="6846888" y="3992563"/>
          <p14:tracePt t="34225" x="6846888" y="3979863"/>
          <p14:tracePt t="34227" x="6834188" y="3979863"/>
          <p14:tracePt t="34228" x="6834188" y="3967163"/>
          <p14:tracePt t="34229" x="6834188" y="3954463"/>
          <p14:tracePt t="34230" x="6821488" y="3941763"/>
          <p14:tracePt t="34232" x="6808788" y="3941763"/>
          <p14:tracePt t="34233" x="6808788" y="3929063"/>
          <p14:tracePt t="34234" x="6808788" y="3916363"/>
          <p14:tracePt t="34236" x="6808788" y="3905250"/>
          <p14:tracePt t="34238" x="6797675" y="3905250"/>
          <p14:tracePt t="34239" x="6797675" y="3892550"/>
          <p14:tracePt t="34240" x="6784975" y="3879850"/>
          <p14:tracePt t="34241" x="6772275" y="3867150"/>
          <p14:tracePt t="34244" x="6772275" y="3854450"/>
          <p14:tracePt t="34245" x="6759575" y="3841750"/>
          <p14:tracePt t="34246" x="6759575" y="3829050"/>
          <p14:tracePt t="34247" x="6746875" y="3829050"/>
          <p14:tracePt t="34249" x="6734175" y="3816350"/>
          <p14:tracePt t="34250" x="6734175" y="3803650"/>
          <p14:tracePt t="34251" x="6721475" y="3792538"/>
          <p14:tracePt t="34252" x="6708775" y="3792538"/>
          <p14:tracePt t="34253" x="6696075" y="3779838"/>
          <p14:tracePt t="34255" x="6696075" y="3767138"/>
          <p14:tracePt t="34256" x="6696075" y="3754438"/>
          <p14:tracePt t="34258" x="6684963" y="3754438"/>
          <p14:tracePt t="34258" x="6672263" y="3754438"/>
          <p14:tracePt t="34259" x="6659563" y="3741738"/>
          <p14:tracePt t="34261" x="6659563" y="3729038"/>
          <p14:tracePt t="34262" x="6646863" y="3716338"/>
          <p14:tracePt t="34263" x="6634163" y="3716338"/>
          <p14:tracePt t="34264" x="6621463" y="3716338"/>
          <p14:tracePt t="34265" x="6621463" y="3703638"/>
          <p14:tracePt t="34267" x="6608763" y="3692525"/>
          <p14:tracePt t="34268" x="6596063" y="3679825"/>
          <p14:tracePt t="34269" x="6584950" y="3679825"/>
          <p14:tracePt t="34272" x="6572250" y="3667125"/>
          <p14:tracePt t="34274" x="6559550" y="3654425"/>
          <p14:tracePt t="34276" x="6546850" y="3641725"/>
          <p14:tracePt t="34278" x="6534150" y="3641725"/>
          <p14:tracePt t="34279" x="6521450" y="3629025"/>
          <p14:tracePt t="34281" x="6508750" y="3616325"/>
          <p14:tracePt t="34283" x="6508750" y="3603625"/>
          <p14:tracePt t="34284" x="6496050" y="3603625"/>
          <p14:tracePt t="34285" x="6483350" y="3603625"/>
          <p14:tracePt t="34287" x="6472238" y="3590925"/>
          <p14:tracePt t="34291" x="6472238" y="3579813"/>
          <p14:tracePt t="34473" x="6459538" y="3579813"/>
          <p14:tracePt t="34474" x="6446838" y="3603625"/>
          <p14:tracePt t="34477" x="6434138" y="3616325"/>
          <p14:tracePt t="34477" x="6434138" y="3629025"/>
          <p14:tracePt t="34478" x="6434138" y="3641725"/>
          <p14:tracePt t="34479" x="6421438" y="3641725"/>
          <p14:tracePt t="34480" x="6408738" y="3654425"/>
          <p14:tracePt t="34482" x="6396038" y="3667125"/>
          <p14:tracePt t="34483" x="6396038" y="3679825"/>
          <p14:tracePt t="34487" x="6383338" y="3692525"/>
          <p14:tracePt t="34488" x="6383338" y="3703638"/>
          <p14:tracePt t="34489" x="6370638" y="3716338"/>
          <p14:tracePt t="34491" x="6359525" y="3716338"/>
          <p14:tracePt t="34492" x="6359525" y="3729038"/>
          <p14:tracePt t="34493" x="6359525" y="3741738"/>
          <p14:tracePt t="34494" x="6346825" y="3741738"/>
          <p14:tracePt t="34495" x="6334125" y="3754438"/>
          <p14:tracePt t="34497" x="6321425" y="3779838"/>
          <p14:tracePt t="34498" x="6321425" y="3792538"/>
          <p14:tracePt t="34499" x="6308725" y="3792538"/>
          <p14:tracePt t="34500" x="6296025" y="3816350"/>
          <p14:tracePt t="34501" x="6283325" y="3829050"/>
          <p14:tracePt t="34503" x="6270625" y="3854450"/>
          <p14:tracePt t="34504" x="6259513" y="3867150"/>
          <p14:tracePt t="34505" x="6246813" y="3867150"/>
          <p14:tracePt t="34506" x="6234113" y="3892550"/>
          <p14:tracePt t="34507" x="6221413" y="3905250"/>
          <p14:tracePt t="34508" x="6208713" y="3905250"/>
          <p14:tracePt t="34509" x="6208713" y="3929063"/>
          <p14:tracePt t="34510" x="6196013" y="3941763"/>
          <p14:tracePt t="34511" x="6170613" y="3941763"/>
          <p14:tracePt t="34512" x="6170613" y="3954463"/>
          <p14:tracePt t="34513" x="6157913" y="3967163"/>
          <p14:tracePt t="34514" x="6146800" y="3979863"/>
          <p14:tracePt t="34515" x="6134100" y="3979863"/>
          <p14:tracePt t="34516" x="6134100" y="3992563"/>
          <p14:tracePt t="34517" x="6108700" y="4005263"/>
          <p14:tracePt t="34518" x="6096000" y="4017963"/>
          <p14:tracePt t="34520" x="6083300" y="4017963"/>
          <p14:tracePt t="34521" x="6070600" y="4029075"/>
          <p14:tracePt t="34522" x="6057900" y="4041775"/>
          <p14:tracePt t="34523" x="6057900" y="4054475"/>
          <p14:tracePt t="34524" x="6045200" y="4054475"/>
          <p14:tracePt t="34525" x="6034088" y="4054475"/>
          <p14:tracePt t="34526" x="6021388" y="4054475"/>
          <p14:tracePt t="34527" x="6021388" y="4067175"/>
          <p14:tracePt t="34529" x="6021388" y="4079875"/>
          <p14:tracePt t="34530" x="6008688" y="4079875"/>
          <p14:tracePt t="34532" x="5995988" y="4092575"/>
          <p14:tracePt t="34557" x="6008688" y="4092575"/>
          <p14:tracePt t="34559" x="6008688" y="4079875"/>
          <p14:tracePt t="34560" x="6021388" y="4079875"/>
          <p14:tracePt t="34561" x="6021388" y="4067175"/>
          <p14:tracePt t="34563" x="6021388" y="4054475"/>
          <p14:tracePt t="34564" x="6034088" y="4054475"/>
          <p14:tracePt t="34566" x="6045200" y="4041775"/>
          <p14:tracePt t="34567" x="6045200" y="4029075"/>
          <p14:tracePt t="34568" x="6057900" y="4017963"/>
          <p14:tracePt t="34570" x="6057900" y="4005263"/>
          <p14:tracePt t="34571" x="6070600" y="3992563"/>
          <p14:tracePt t="34572" x="6083300" y="3979863"/>
          <p14:tracePt t="34573" x="6083300" y="3967163"/>
          <p14:tracePt t="34574" x="6096000" y="3954463"/>
          <p14:tracePt t="34575" x="6096000" y="3941763"/>
          <p14:tracePt t="34576" x="6096000" y="3929063"/>
          <p14:tracePt t="34577" x="6108700" y="3905250"/>
          <p14:tracePt t="34578" x="6121400" y="3892550"/>
          <p14:tracePt t="34579" x="6121400" y="3867150"/>
          <p14:tracePt t="34580" x="6134100" y="3854450"/>
          <p14:tracePt t="34581" x="6134100" y="3829050"/>
          <p14:tracePt t="34582" x="6134100" y="3816350"/>
          <p14:tracePt t="34583" x="6146800" y="3792538"/>
          <p14:tracePt t="34584" x="6157913" y="3767138"/>
          <p14:tracePt t="34585" x="6170613" y="3754438"/>
          <p14:tracePt t="34586" x="6170613" y="3716338"/>
          <p14:tracePt t="34587" x="6170613" y="3703638"/>
          <p14:tracePt t="34589" x="6183313" y="3641725"/>
          <p14:tracePt t="34590" x="6196013" y="3616325"/>
          <p14:tracePt t="34591" x="6208713" y="3590925"/>
          <p14:tracePt t="34592" x="6208713" y="3567113"/>
          <p14:tracePt t="34593" x="6221413" y="3529013"/>
          <p14:tracePt t="34594" x="6221413" y="3503613"/>
          <p14:tracePt t="34595" x="6234113" y="3479800"/>
          <p14:tracePt t="34596" x="6246813" y="3441700"/>
          <p14:tracePt t="34597" x="6246813" y="3416300"/>
          <p14:tracePt t="34598" x="6259513" y="3378200"/>
          <p14:tracePt t="34599" x="6270625" y="3341688"/>
          <p14:tracePt t="34600" x="6283325" y="3303588"/>
          <p14:tracePt t="34601" x="6283325" y="3278188"/>
          <p14:tracePt t="34602" x="6296025" y="3241675"/>
          <p14:tracePt t="34603" x="6308725" y="3203575"/>
          <p14:tracePt t="34604" x="6321425" y="3165475"/>
          <p14:tracePt t="34606" x="6321425" y="3128963"/>
          <p14:tracePt t="34606" x="6334125" y="3090863"/>
          <p14:tracePt t="34607" x="6346825" y="3041650"/>
          <p14:tracePt t="34608" x="6359525" y="3003550"/>
          <p14:tracePt t="34609" x="6359525" y="2965450"/>
          <p14:tracePt t="34610" x="6383338" y="2928938"/>
          <p14:tracePt t="34611" x="6396038" y="2878138"/>
          <p14:tracePt t="34612" x="6396038" y="2828925"/>
          <p14:tracePt t="34613" x="6421438" y="2778125"/>
          <p14:tracePt t="34614" x="6434138" y="2740025"/>
          <p14:tracePt t="34615" x="6434138" y="2690813"/>
          <p14:tracePt t="34616" x="6459538" y="2640013"/>
          <p14:tracePt t="34617" x="6472238" y="2590800"/>
          <p14:tracePt t="34618" x="6483350" y="2540000"/>
          <p14:tracePt t="34619" x="6496050" y="2478088"/>
          <p14:tracePt t="34621" x="6508750" y="2439988"/>
          <p14:tracePt t="34621" x="6521450" y="2378075"/>
          <p14:tracePt t="34623" x="6559550" y="2265363"/>
          <p14:tracePt t="34624" x="6572250" y="2201863"/>
          <p14:tracePt t="34625" x="6584950" y="2139950"/>
          <p14:tracePt t="34626" x="6608763" y="2078038"/>
          <p14:tracePt t="34627" x="6621463" y="2027238"/>
          <p14:tracePt t="34628" x="6646863" y="1952625"/>
          <p14:tracePt t="34629" x="6659563" y="1901825"/>
          <p14:tracePt t="34630" x="6672263" y="1839913"/>
          <p14:tracePt t="34631" x="6696075" y="1765300"/>
          <p14:tracePt t="34632" x="6708775" y="1714500"/>
          <p14:tracePt t="34633" x="6734175" y="1652588"/>
          <p14:tracePt t="34634" x="6746875" y="1576388"/>
          <p14:tracePt t="34635" x="6772275" y="1514475"/>
          <p14:tracePt t="34636" x="6784975" y="1450975"/>
          <p14:tracePt t="34637" x="6808788" y="1389063"/>
          <p14:tracePt t="34639" x="6821488" y="1314450"/>
          <p14:tracePt t="34639" x="6846888" y="1238250"/>
          <p14:tracePt t="34641" x="6859588" y="1176338"/>
          <p14:tracePt t="34641" x="6884988" y="1114425"/>
          <p14:tracePt t="34642" x="6897688" y="1050925"/>
          <p14:tracePt t="34643" x="6921500" y="976313"/>
          <p14:tracePt t="34644" x="6934200" y="901700"/>
          <p14:tracePt t="34645" x="6959600" y="838200"/>
          <p14:tracePt t="34646" x="6959600" y="788988"/>
          <p14:tracePt t="34647" x="6997700" y="712788"/>
          <p14:tracePt t="34648" x="7010400" y="638175"/>
          <p14:tracePt t="34649" x="7021513" y="576263"/>
          <p14:tracePt t="34650" x="7034213" y="512763"/>
          <p14:tracePt t="34651" x="7059613" y="450850"/>
          <p14:tracePt t="34652" x="7072313" y="374650"/>
          <p14:tracePt t="34654" x="7097713" y="312738"/>
          <p14:tracePt t="34654" x="7110413" y="250825"/>
          <p14:tracePt t="34656" x="7146925" y="125413"/>
          <p14:tracePt t="34657" x="7172325" y="61913"/>
          <p14:tracePt t="34658" x="7185025" y="0"/>
          <p14:tracePt t="35230" x="6584950" y="12700"/>
          <p14:tracePt t="35231" x="6596063" y="38100"/>
          <p14:tracePt t="35233" x="6608763" y="50800"/>
          <p14:tracePt t="35233" x="6608763" y="74613"/>
          <p14:tracePt t="35234" x="6621463" y="87313"/>
          <p14:tracePt t="35235" x="6621463" y="112713"/>
          <p14:tracePt t="35236" x="6621463" y="138113"/>
          <p14:tracePt t="35237" x="6634163" y="150813"/>
          <p14:tracePt t="35238" x="6646863" y="174625"/>
          <p14:tracePt t="35239" x="6646863" y="187325"/>
          <p14:tracePt t="35240" x="6659563" y="212725"/>
          <p14:tracePt t="35241" x="6659563" y="225425"/>
          <p14:tracePt t="35242" x="6672263" y="263525"/>
          <p14:tracePt t="35243" x="6672263" y="274638"/>
          <p14:tracePt t="35244" x="6684963" y="300038"/>
          <p14:tracePt t="35245" x="6684963" y="312738"/>
          <p14:tracePt t="35246" x="6696075" y="338138"/>
          <p14:tracePt t="35247" x="6696075" y="350838"/>
          <p14:tracePt t="35248" x="6708775" y="374650"/>
          <p14:tracePt t="35249" x="6708775" y="400050"/>
          <p14:tracePt t="35250" x="6721475" y="412750"/>
          <p14:tracePt t="35252" x="6734175" y="438150"/>
          <p14:tracePt t="35253" x="6734175" y="450850"/>
          <p14:tracePt t="35254" x="6734175" y="463550"/>
          <p14:tracePt t="35255" x="6734175" y="487363"/>
          <p14:tracePt t="35340" x="6734175" y="500063"/>
          <p14:tracePt t="35342" x="6734175" y="512763"/>
          <p14:tracePt t="35343" x="6734175" y="525463"/>
          <p14:tracePt t="35344" x="6734175" y="538163"/>
          <p14:tracePt t="35345" x="6734175" y="550863"/>
          <p14:tracePt t="35346" x="6734175" y="563563"/>
          <p14:tracePt t="35347" x="6721475" y="588963"/>
          <p14:tracePt t="35348" x="6721475" y="600075"/>
          <p14:tracePt t="35350" x="6721475" y="625475"/>
          <p14:tracePt t="35350" x="6708775" y="638175"/>
          <p14:tracePt t="35351" x="6708775" y="676275"/>
          <p14:tracePt t="35352" x="6696075" y="688975"/>
          <p14:tracePt t="35353" x="6696075" y="712788"/>
          <p14:tracePt t="35354" x="6696075" y="750888"/>
          <p14:tracePt t="35355" x="6696075" y="788988"/>
          <p14:tracePt t="35356" x="6684963" y="812800"/>
          <p14:tracePt t="35357" x="6672263" y="850900"/>
          <p14:tracePt t="35358" x="6672263" y="876300"/>
          <p14:tracePt t="35359" x="6659563" y="912813"/>
          <p14:tracePt t="35360" x="6659563" y="938213"/>
          <p14:tracePt t="35361" x="6659563" y="976313"/>
          <p14:tracePt t="35362" x="6659563" y="1014413"/>
          <p14:tracePt t="35363" x="6659563" y="1050925"/>
          <p14:tracePt t="35364" x="6659563" y="1076325"/>
          <p14:tracePt t="35365" x="6646863" y="1114425"/>
          <p14:tracePt t="35366" x="6646863" y="1150938"/>
          <p14:tracePt t="35367" x="6646863" y="1176338"/>
          <p14:tracePt t="35368" x="6646863" y="1201738"/>
          <p14:tracePt t="35369" x="6646863" y="1238250"/>
          <p14:tracePt t="35370" x="6646863" y="1276350"/>
          <p14:tracePt t="35371" x="6646863" y="1314450"/>
          <p14:tracePt t="35372" x="6646863" y="1350963"/>
          <p14:tracePt t="35373" x="6646863" y="1376363"/>
          <p14:tracePt t="35374" x="6646863" y="1414463"/>
          <p14:tracePt t="35375" x="6646863" y="1450975"/>
          <p14:tracePt t="35376" x="6646863" y="1476375"/>
          <p14:tracePt t="35377" x="6646863" y="1514475"/>
          <p14:tracePt t="35378" x="6646863" y="1552575"/>
          <p14:tracePt t="35379" x="6646863" y="1576388"/>
          <p14:tracePt t="35380" x="6659563" y="1614488"/>
          <p14:tracePt t="35381" x="6659563" y="1652588"/>
          <p14:tracePt t="35382" x="6659563" y="1689100"/>
          <p14:tracePt t="35384" x="6672263" y="1739900"/>
          <p14:tracePt t="35385" x="6672263" y="1776413"/>
          <p14:tracePt t="35386" x="6684963" y="1801813"/>
          <p14:tracePt t="35387" x="6696075" y="1839913"/>
          <p14:tracePt t="35388" x="6696075" y="1876425"/>
          <p14:tracePt t="35389" x="6696075" y="1914525"/>
          <p14:tracePt t="35390" x="6696075" y="1952625"/>
          <p14:tracePt t="35391" x="6708775" y="1978025"/>
          <p14:tracePt t="35392" x="6708775" y="2014538"/>
          <p14:tracePt t="35393" x="6721475" y="2039938"/>
          <p14:tracePt t="35394" x="6721475" y="2078038"/>
          <p14:tracePt t="35395" x="6734175" y="2101850"/>
          <p14:tracePt t="35396" x="6734175" y="2139950"/>
          <p14:tracePt t="35397" x="6734175" y="2178050"/>
          <p14:tracePt t="35398" x="6734175" y="2214563"/>
          <p14:tracePt t="35399" x="6746875" y="2239963"/>
          <p14:tracePt t="35400" x="6746875" y="2278063"/>
          <p14:tracePt t="35401" x="6759575" y="2303463"/>
          <p14:tracePt t="35402" x="6759575" y="2339975"/>
          <p14:tracePt t="35403" x="6772275" y="2365375"/>
          <p14:tracePt t="35404" x="6772275" y="2403475"/>
          <p14:tracePt t="35405" x="6772275" y="2439988"/>
          <p14:tracePt t="35406" x="6772275" y="2478088"/>
          <p14:tracePt t="35407" x="6772275" y="2503488"/>
          <p14:tracePt t="35408" x="6772275" y="2540000"/>
          <p14:tracePt t="35409" x="6784975" y="2565400"/>
          <p14:tracePt t="35410" x="6784975" y="2590800"/>
          <p14:tracePt t="35411" x="6784975" y="2627313"/>
          <p14:tracePt t="35412" x="6797675" y="2665413"/>
          <p14:tracePt t="35413" x="6797675" y="2690813"/>
          <p14:tracePt t="35414" x="6797675" y="2716213"/>
          <p14:tracePt t="35415" x="6808788" y="2740025"/>
          <p14:tracePt t="35416" x="6808788" y="2778125"/>
          <p14:tracePt t="35417" x="6808788" y="2803525"/>
          <p14:tracePt t="35418" x="6808788" y="2828925"/>
          <p14:tracePt t="35419" x="6808788" y="2852738"/>
          <p14:tracePt t="35420" x="6808788" y="2890838"/>
          <p14:tracePt t="35421" x="6808788" y="2916238"/>
          <p14:tracePt t="35422" x="6808788" y="2941638"/>
          <p14:tracePt t="35423" x="6808788" y="2965450"/>
          <p14:tracePt t="35424" x="6821488" y="2990850"/>
          <p14:tracePt t="35425" x="6821488" y="3016250"/>
          <p14:tracePt t="35426" x="6821488" y="3041650"/>
          <p14:tracePt t="35427" x="6821488" y="3065463"/>
          <p14:tracePt t="35428" x="6821488" y="3090863"/>
          <p14:tracePt t="35429" x="6821488" y="3116263"/>
          <p14:tracePt t="35430" x="6821488" y="3141663"/>
          <p14:tracePt t="35431" x="6834188" y="3154363"/>
          <p14:tracePt t="35432" x="6834188" y="3178175"/>
          <p14:tracePt t="35434" x="6834188" y="3228975"/>
          <p14:tracePt t="35435" x="6834188" y="3241675"/>
          <p14:tracePt t="35436" x="6834188" y="3267075"/>
          <p14:tracePt t="35437" x="6834188" y="3290888"/>
          <p14:tracePt t="35438" x="6834188" y="3303588"/>
          <p14:tracePt t="35439" x="6834188" y="3328988"/>
          <p14:tracePt t="35440" x="6834188" y="3341688"/>
          <p14:tracePt t="35441" x="6834188" y="3367088"/>
          <p14:tracePt t="35442" x="6834188" y="3378200"/>
          <p14:tracePt t="35443" x="6834188" y="3403600"/>
          <p14:tracePt t="35444" x="6834188" y="3416300"/>
          <p14:tracePt t="35445" x="6834188" y="3441700"/>
          <p14:tracePt t="35446" x="6834188" y="3454400"/>
          <p14:tracePt t="35447" x="6834188" y="3467100"/>
          <p14:tracePt t="35448" x="6834188" y="3490913"/>
          <p14:tracePt t="35449" x="6834188" y="3503613"/>
          <p14:tracePt t="35450" x="6834188" y="3516313"/>
          <p14:tracePt t="35451" x="6834188" y="3529013"/>
          <p14:tracePt t="35452" x="6834188" y="3554413"/>
          <p14:tracePt t="35453" x="6834188" y="3567113"/>
          <p14:tracePt t="35454" x="6834188" y="3579813"/>
          <p14:tracePt t="35455" x="6834188" y="3590925"/>
          <p14:tracePt t="35456" x="6834188" y="3603625"/>
          <p14:tracePt t="35457" x="6834188" y="3616325"/>
          <p14:tracePt t="35458" x="6834188" y="3629025"/>
          <p14:tracePt t="35459" x="6834188" y="3641725"/>
          <p14:tracePt t="35460" x="6834188" y="3654425"/>
          <p14:tracePt t="35461" x="6834188" y="3667125"/>
          <p14:tracePt t="35462" x="6834188" y="3679825"/>
          <p14:tracePt t="35463" x="6834188" y="3692525"/>
          <p14:tracePt t="35464" x="6834188" y="3703638"/>
          <p14:tracePt t="35465" x="6834188" y="3716338"/>
          <p14:tracePt t="35467" x="6834188" y="3729038"/>
          <p14:tracePt t="35468" x="6821488" y="3741738"/>
          <p14:tracePt t="35469" x="6821488" y="3754438"/>
          <p14:tracePt t="35471" x="6821488" y="3767138"/>
          <p14:tracePt t="35472" x="6821488" y="3779838"/>
          <p14:tracePt t="35473" x="6821488" y="3792538"/>
          <p14:tracePt t="35474" x="6808788" y="3792538"/>
          <p14:tracePt t="35475" x="6808788" y="3803650"/>
          <p14:tracePt t="35476" x="6808788" y="3816350"/>
          <p14:tracePt t="35478" x="6808788" y="3829050"/>
          <p14:tracePt t="35481" x="6808788" y="3841750"/>
          <p14:tracePt t="35483" x="6808788" y="3854450"/>
          <p14:tracePt t="35485" x="6808788" y="3867150"/>
          <p14:tracePt t="35487" x="6797675" y="3867150"/>
          <p14:tracePt t="35490" x="6797675" y="3879850"/>
          <p14:tracePt t="35493" x="6797675" y="3892550"/>
          <p14:tracePt t="35494" x="6784975" y="3892550"/>
          <p14:tracePt t="35499" x="6784975" y="3905250"/>
          <p14:tracePt t="35500" x="6772275" y="3905250"/>
          <p14:tracePt t="35509" x="6772275" y="3916363"/>
          <p14:tracePt t="35512" x="6759575" y="3916363"/>
          <p14:tracePt t="35516" x="6759575" y="3929063"/>
          <p14:tracePt t="35517" x="6746875" y="3929063"/>
          <p14:tracePt t="35521" x="6734175" y="3929063"/>
          <p14:tracePt t="35522" x="6734175" y="3941763"/>
          <p14:tracePt t="35528" x="6721475" y="3941763"/>
          <p14:tracePt t="35532" x="6708775" y="3954463"/>
          <p14:tracePt t="35533" x="6696075" y="3954463"/>
          <p14:tracePt t="35534" x="6696075" y="3967163"/>
          <p14:tracePt t="35537" x="6696075" y="3979863"/>
          <p14:tracePt t="35538" x="6684963" y="3979863"/>
          <p14:tracePt t="35541" x="6672263" y="3979863"/>
          <p14:tracePt t="35542" x="6672263" y="3992563"/>
          <p14:tracePt t="35543" x="6659563" y="3992563"/>
          <p14:tracePt t="35545" x="6659563" y="4005263"/>
          <p14:tracePt t="35547" x="6646863" y="4017963"/>
          <p14:tracePt t="35550" x="6634163" y="4017963"/>
          <p14:tracePt t="35551" x="6621463" y="4029075"/>
          <p14:tracePt t="35553" x="6621463" y="4041775"/>
          <p14:tracePt t="35555" x="6608763" y="4054475"/>
          <p14:tracePt t="35557" x="6596063" y="4054475"/>
          <p14:tracePt t="35558" x="6584950" y="4054475"/>
          <p14:tracePt t="35559" x="6584950" y="4067175"/>
          <p14:tracePt t="35560" x="6584950" y="4079875"/>
          <p14:tracePt t="35562" x="6572250" y="4079875"/>
          <p14:tracePt t="35563" x="6572250" y="4092575"/>
          <p14:tracePt t="35564" x="6559550" y="4092575"/>
          <p14:tracePt t="35565" x="6546850" y="4092575"/>
          <p14:tracePt t="35567" x="6546850" y="4105275"/>
          <p14:tracePt t="35569" x="6534150" y="4117975"/>
          <p14:tracePt t="35571" x="6521450" y="4129088"/>
          <p14:tracePt t="35573" x="6508750" y="4129088"/>
          <p14:tracePt t="35575" x="6508750" y="4141788"/>
          <p14:tracePt t="35576" x="6496050" y="4141788"/>
          <p14:tracePt t="35578" x="6483350" y="4154488"/>
          <p14:tracePt t="35580" x="6472238" y="4154488"/>
          <p14:tracePt t="35581" x="6472238" y="4167188"/>
          <p14:tracePt t="35584" x="6459538" y="4167188"/>
          <p14:tracePt t="35586" x="6446838" y="4179888"/>
          <p14:tracePt t="35588" x="6434138" y="4179888"/>
          <p14:tracePt t="35589" x="6434138" y="4192588"/>
          <p14:tracePt t="35592" x="6421438" y="4205288"/>
          <p14:tracePt t="35594" x="6408738" y="4205288"/>
          <p14:tracePt t="35596" x="6396038" y="4205288"/>
          <p14:tracePt t="35597" x="6396038" y="4217988"/>
          <p14:tracePt t="35600" x="6396038" y="4230688"/>
          <p14:tracePt t="35601" x="6383338" y="4230688"/>
          <p14:tracePt t="35603" x="6370638" y="4241800"/>
          <p14:tracePt t="35605" x="6359525" y="4241800"/>
          <p14:tracePt t="35609" x="6346825" y="4254500"/>
          <p14:tracePt t="35611" x="6334125" y="4254500"/>
          <p14:tracePt t="35612" x="6334125" y="4267200"/>
          <p14:tracePt t="35613" x="6321425" y="4267200"/>
          <p14:tracePt t="35615" x="6321425" y="4279900"/>
          <p14:tracePt t="35617" x="6308725" y="4279900"/>
          <p14:tracePt t="35619" x="6296025" y="4292600"/>
          <p14:tracePt t="35621" x="6283325" y="4305300"/>
          <p14:tracePt t="35623" x="6283325" y="4318000"/>
          <p14:tracePt t="35625" x="6270625" y="4318000"/>
          <p14:tracePt t="35626" x="6259513" y="4318000"/>
          <p14:tracePt t="35627" x="6259513" y="4330700"/>
          <p14:tracePt t="35629" x="6246813" y="4341813"/>
          <p14:tracePt t="35631" x="6246813" y="4354513"/>
          <p14:tracePt t="35632" x="6234113" y="4354513"/>
          <p14:tracePt t="35634" x="6221413" y="4354513"/>
          <p14:tracePt t="35635" x="6221413" y="4367213"/>
          <p14:tracePt t="35636" x="6208713" y="4367213"/>
          <p14:tracePt t="35637" x="6208713" y="4379913"/>
          <p14:tracePt t="35639" x="6196013" y="4392613"/>
          <p14:tracePt t="35640" x="6183313" y="4392613"/>
          <p14:tracePt t="35642" x="6170613" y="4392613"/>
          <p14:tracePt t="35643" x="6170613" y="4405313"/>
          <p14:tracePt t="35645" x="6157913" y="4405313"/>
          <p14:tracePt t="35646" x="6157913" y="4418013"/>
          <p14:tracePt t="35647" x="6146800" y="4430713"/>
          <p14:tracePt t="35649" x="6134100" y="4430713"/>
          <p14:tracePt t="35651" x="6121400" y="4430713"/>
          <p14:tracePt t="35652" x="6108700" y="4443413"/>
          <p14:tracePt t="35654" x="6096000" y="4454525"/>
          <p14:tracePt t="35656" x="6096000" y="4467225"/>
          <p14:tracePt t="35657" x="6083300" y="4467225"/>
          <p14:tracePt t="35658" x="6070600" y="4467225"/>
          <p14:tracePt t="35662" x="6057900" y="4479925"/>
          <p14:tracePt t="35664" x="6034088" y="4492625"/>
          <p14:tracePt t="35671" x="5983288" y="4505325"/>
          <p14:tracePt t="35673" x="5970588" y="4518025"/>
          <p14:tracePt t="35674" x="5957888" y="4530725"/>
          <p14:tracePt t="35675" x="5945188" y="4530725"/>
          <p14:tracePt t="35676" x="5945188" y="4543425"/>
          <p14:tracePt t="35677" x="5932488" y="4543425"/>
          <p14:tracePt t="35678" x="5921375" y="4543425"/>
          <p14:tracePt t="35679" x="5908675" y="4543425"/>
          <p14:tracePt t="35681" x="5895975" y="4554538"/>
          <p14:tracePt t="35683" x="5883275" y="4554538"/>
          <p14:tracePt t="35684" x="5870575" y="4554538"/>
          <p14:tracePt t="35685" x="5870575" y="4567238"/>
          <p14:tracePt t="35686" x="5857875" y="4567238"/>
          <p14:tracePt t="35687" x="5845175" y="4567238"/>
          <p14:tracePt t="35688" x="5832475" y="4579938"/>
          <p14:tracePt t="35691" x="5821363" y="4579938"/>
          <p14:tracePt t="35692" x="5808663" y="4579938"/>
          <p14:tracePt t="35693" x="5795963" y="4579938"/>
          <p14:tracePt t="35695" x="5783263" y="4592638"/>
          <p14:tracePt t="35697" x="5770563" y="4592638"/>
          <p14:tracePt t="35699" x="5757863" y="4592638"/>
          <p14:tracePt t="35699" x="5757863" y="4605338"/>
          <p14:tracePt t="35701" x="5745163" y="4605338"/>
          <p14:tracePt t="35702" x="5732463" y="4605338"/>
          <p14:tracePt t="35704" x="5719763" y="4618038"/>
          <p14:tracePt t="35707" x="5708650" y="4618038"/>
          <p14:tracePt t="35708" x="5695950" y="4618038"/>
          <p14:tracePt t="35710" x="5683250" y="4618038"/>
          <p14:tracePt t="35713" x="5670550" y="4618038"/>
          <p14:tracePt t="35715" x="5657850" y="4618038"/>
          <p14:tracePt t="35717" x="5645150" y="4618038"/>
          <p14:tracePt t="35719" x="5645150" y="4630738"/>
          <p14:tracePt t="35720" x="5632450" y="4630738"/>
          <p14:tracePt t="35722" x="5619750" y="4630738"/>
          <p14:tracePt t="35724" x="5607050" y="4630738"/>
          <p14:tracePt t="35728" x="5607050" y="4643438"/>
          <p14:tracePt t="35729" x="5595938" y="4643438"/>
          <p14:tracePt t="35731" x="5583238" y="4643438"/>
          <p14:tracePt t="35734" x="5570538" y="4643438"/>
          <p14:tracePt t="35744" x="5557838" y="4643438"/>
          <p14:tracePt t="35923" x="5570538" y="4643438"/>
          <p14:tracePt t="35929" x="5583238" y="4643438"/>
          <p14:tracePt t="35931" x="5595938" y="4643438"/>
          <p14:tracePt t="35934" x="5607050" y="4630738"/>
          <p14:tracePt t="35938" x="5619750" y="4630738"/>
          <p14:tracePt t="35940" x="5632450" y="4630738"/>
          <p14:tracePt t="35942" x="5645150" y="4630738"/>
          <p14:tracePt t="35943" x="5645150" y="4618038"/>
          <p14:tracePt t="35947" x="5657850" y="4618038"/>
          <p14:tracePt t="35949" x="5670550" y="4618038"/>
          <p14:tracePt t="35951" x="5683250" y="4618038"/>
          <p14:tracePt t="35955" x="5695950" y="4618038"/>
          <p14:tracePt t="35957" x="5708650" y="4618038"/>
          <p14:tracePt t="35960" x="5719763" y="4605338"/>
          <p14:tracePt t="35964" x="5732463" y="4605338"/>
          <p14:tracePt t="35967" x="5745163" y="4605338"/>
          <p14:tracePt t="35969" x="5757863" y="4592638"/>
          <p14:tracePt t="35975" x="5770563" y="4592638"/>
          <p14:tracePt t="35977" x="5783263" y="4592638"/>
          <p14:tracePt t="35980" x="5795963" y="4579938"/>
          <p14:tracePt t="35986" x="5808663" y="4579938"/>
          <p14:tracePt t="35990" x="5821363" y="4579938"/>
          <p14:tracePt t="35995" x="5832475" y="4579938"/>
          <p14:tracePt t="36116" x="5845175" y="4579938"/>
          <p14:tracePt t="36127" x="5857875" y="4579938"/>
          <p14:tracePt t="36142" x="5870575" y="4579938"/>
          <p14:tracePt t="36278" x="5883275" y="4579938"/>
          <p14:tracePt t="36443" x="5895975" y="4579938"/>
          <p14:tracePt t="36453" x="5908675" y="4579938"/>
          <p14:tracePt t="36465" x="5921375" y="4579938"/>
          <p14:tracePt t="36467" x="5921375" y="4592638"/>
          <p14:tracePt t="36470" x="5932488" y="4592638"/>
          <p14:tracePt t="36480" x="5945188" y="4592638"/>
          <p14:tracePt t="36490" x="5945188" y="4579938"/>
          <p14:tracePt t="36745" x="5932488" y="4579938"/>
          <p14:tracePt t="36748" x="5921375" y="4579938"/>
          <p14:tracePt t="36751" x="5908675" y="4579938"/>
          <p14:tracePt t="36932" x="5895975" y="4579938"/>
          <p14:tracePt t="36934" x="5895975" y="4567238"/>
          <p14:tracePt t="36951" x="5895975" y="4554538"/>
          <p14:tracePt t="36952" x="5883275" y="4554538"/>
          <p14:tracePt t="36974" x="5870575" y="4554538"/>
          <p14:tracePt t="36975" x="5870575" y="4543425"/>
          <p14:tracePt t="37023" x="5857875" y="4543425"/>
          <p14:tracePt t="39912" x="5845175" y="4530725"/>
          <p14:tracePt t="39916" x="5832475" y="4530725"/>
          <p14:tracePt t="39917" x="5832475" y="4518025"/>
          <p14:tracePt t="39922" x="5832475" y="4505325"/>
          <p14:tracePt t="39923" x="5821363" y="4505325"/>
          <p14:tracePt t="39925" x="5808663" y="4505325"/>
          <p14:tracePt t="39940" x="5795963" y="4467225"/>
          <p14:tracePt t="39967" x="5795963" y="4454525"/>
          <p14:tracePt t="40161" x="5783263" y="4443413"/>
          <p14:tracePt t="40183" x="5795963" y="4443413"/>
          <p14:tracePt t="40193" x="5808663" y="4443413"/>
          <p14:tracePt t="40202" x="5821363" y="4443413"/>
          <p14:tracePt t="40212" x="5832475" y="4443413"/>
          <p14:tracePt t="40215" x="5832475" y="4430713"/>
          <p14:tracePt t="40223" x="5845175" y="4430713"/>
          <p14:tracePt t="40229" x="5857875" y="4430713"/>
          <p14:tracePt t="40243" x="5870575" y="4430713"/>
          <p14:tracePt t="40456" x="5857875" y="4430713"/>
          <p14:tracePt t="40461" x="5845175" y="4430713"/>
          <p14:tracePt t="40467" x="5832475" y="4430713"/>
          <p14:tracePt t="40480" x="5821363" y="4430713"/>
          <p14:tracePt t="40488" x="5808663" y="4430713"/>
          <p14:tracePt t="40612" x="5795963" y="4430713"/>
          <p14:tracePt t="40615" x="5795963" y="4418013"/>
          <p14:tracePt t="40618" x="5795963" y="4405313"/>
          <p14:tracePt t="40622" x="5795963" y="4392613"/>
          <p14:tracePt t="40628" x="5795963" y="4379913"/>
          <p14:tracePt t="40630" x="5795963" y="4367213"/>
          <p14:tracePt t="40631" x="5783263" y="4367213"/>
          <p14:tracePt t="40633" x="5783263" y="4354513"/>
          <p14:tracePt t="40638" x="5783263" y="4341813"/>
          <p14:tracePt t="40641" x="5783263" y="4330700"/>
          <p14:tracePt t="40642" x="5770563" y="4330700"/>
          <p14:tracePt t="40643" x="5770563" y="4318000"/>
          <p14:tracePt t="40647" x="5770563" y="4305300"/>
          <p14:tracePt t="40650" x="5770563" y="4292600"/>
          <p14:tracePt t="40652" x="5757863" y="4279900"/>
          <p14:tracePt t="40690" x="5757863" y="4267200"/>
          <p14:tracePt t="40695" x="5757863" y="4254500"/>
          <p14:tracePt t="40698" x="5757863" y="4241800"/>
          <p14:tracePt t="40703" x="5757863" y="4230688"/>
          <p14:tracePt t="40705" x="5757863" y="4217988"/>
          <p14:tracePt t="40707" x="5757863" y="4205288"/>
          <p14:tracePt t="40711" x="5757863" y="4192588"/>
          <p14:tracePt t="40713" x="5770563" y="4192588"/>
          <p14:tracePt t="40714" x="5770563" y="4179888"/>
          <p14:tracePt t="40716" x="5770563" y="4167188"/>
          <p14:tracePt t="40725" x="5770563" y="4154488"/>
          <p14:tracePt t="40768" x="5783263" y="4154488"/>
          <p14:tracePt t="46781" x="5783263" y="4141788"/>
          <p14:tracePt t="47062" x="5795963" y="4141788"/>
          <p14:tracePt t="47067" x="5808663" y="4141788"/>
          <p14:tracePt t="47069" x="5821363" y="4141788"/>
          <p14:tracePt t="47070" x="5832475" y="4154488"/>
          <p14:tracePt t="47072" x="5845175" y="4167188"/>
          <p14:tracePt t="47073" x="5857875" y="4167188"/>
          <p14:tracePt t="47074" x="5870575" y="4167188"/>
          <p14:tracePt t="47075" x="5883275" y="4167188"/>
          <p14:tracePt t="47076" x="5908675" y="4179888"/>
          <p14:tracePt t="47077" x="5921375" y="4192588"/>
          <p14:tracePt t="47079" x="5932488" y="4192588"/>
          <p14:tracePt t="47079" x="5957888" y="4205288"/>
          <p14:tracePt t="47081" x="5995988" y="4217988"/>
          <p14:tracePt t="47082" x="6021388" y="4230688"/>
          <p14:tracePt t="47083" x="6034088" y="4241800"/>
          <p14:tracePt t="47084" x="6057900" y="4241800"/>
          <p14:tracePt t="47085" x="6096000" y="4241800"/>
          <p14:tracePt t="47086" x="6121400" y="4267200"/>
          <p14:tracePt t="47087" x="6157913" y="4279900"/>
          <p14:tracePt t="47088" x="6183313" y="4279900"/>
          <p14:tracePt t="47089" x="6221413" y="4292600"/>
          <p14:tracePt t="47090" x="6246813" y="4305300"/>
          <p14:tracePt t="47091" x="6283325" y="4318000"/>
          <p14:tracePt t="47092" x="6321425" y="4318000"/>
          <p14:tracePt t="47093" x="6359525" y="4330700"/>
          <p14:tracePt t="47094" x="6396038" y="4341813"/>
          <p14:tracePt t="47095" x="6434138" y="4354513"/>
          <p14:tracePt t="47097" x="6508750" y="4379913"/>
          <p14:tracePt t="47098" x="6546850" y="4392613"/>
          <p14:tracePt t="47099" x="6596063" y="4392613"/>
          <p14:tracePt t="47100" x="6646863" y="4405313"/>
          <p14:tracePt t="47101" x="6684963" y="4418013"/>
          <p14:tracePt t="47102" x="6734175" y="4430713"/>
          <p14:tracePt t="47103" x="6772275" y="4430713"/>
          <p14:tracePt t="47104" x="6821488" y="4443413"/>
          <p14:tracePt t="47105" x="6872288" y="4454525"/>
          <p14:tracePt t="47106" x="6921500" y="4467225"/>
          <p14:tracePt t="47107" x="6972300" y="4467225"/>
          <p14:tracePt t="47108" x="7034213" y="4479925"/>
          <p14:tracePt t="47109" x="7072313" y="4479925"/>
          <p14:tracePt t="47110" x="7134225" y="4492625"/>
          <p14:tracePt t="47111" x="7172325" y="4505325"/>
          <p14:tracePt t="47112" x="7223125" y="4505325"/>
          <p14:tracePt t="47113" x="7272338" y="4505325"/>
          <p14:tracePt t="47114" x="7335838" y="4518025"/>
          <p14:tracePt t="47115" x="7372350" y="4518025"/>
          <p14:tracePt t="47116" x="7423150" y="4530725"/>
          <p14:tracePt t="47117" x="7485063" y="4530725"/>
          <p14:tracePt t="47118" x="7523163" y="4530725"/>
          <p14:tracePt t="47119" x="7585075" y="4530725"/>
          <p14:tracePt t="47120" x="7623175" y="4530725"/>
          <p14:tracePt t="47121" x="7673975" y="4530725"/>
          <p14:tracePt t="47122" x="7710488" y="4530725"/>
          <p14:tracePt t="47123" x="7761288" y="4530725"/>
          <p14:tracePt t="47124" x="7810500" y="4530725"/>
          <p14:tracePt t="47125" x="7861300" y="4530725"/>
          <p14:tracePt t="47126" x="7897813" y="4530725"/>
          <p14:tracePt t="47127" x="7935913" y="4530725"/>
          <p14:tracePt t="47129" x="7974013" y="4530725"/>
          <p14:tracePt t="47129" x="7999413" y="4530725"/>
          <p14:tracePt t="47130" x="8035925" y="4518025"/>
          <p14:tracePt t="47131" x="8074025" y="4518025"/>
          <p14:tracePt t="47132" x="8110538" y="4505325"/>
          <p14:tracePt t="47133" x="8135938" y="4505325"/>
          <p14:tracePt t="47134" x="8161338" y="4492625"/>
          <p14:tracePt t="47135" x="8199438" y="4467225"/>
          <p14:tracePt t="47136" x="8235950" y="4467225"/>
          <p14:tracePt t="47137" x="8261350" y="4443413"/>
          <p14:tracePt t="47138" x="8286750" y="4430713"/>
          <p14:tracePt t="47139" x="8312150" y="4430713"/>
          <p14:tracePt t="47140" x="8348663" y="4405313"/>
          <p14:tracePt t="47141" x="8361363" y="4392613"/>
          <p14:tracePt t="47142" x="8386763" y="4379913"/>
          <p14:tracePt t="47143" x="8412163" y="4367213"/>
          <p14:tracePt t="47144" x="8435975" y="4354513"/>
          <p14:tracePt t="47145" x="8461375" y="4330700"/>
          <p14:tracePt t="47146" x="8486775" y="4318000"/>
          <p14:tracePt t="47147" x="8499475" y="4292600"/>
          <p14:tracePt t="47148" x="8524875" y="4279900"/>
          <p14:tracePt t="47149" x="8537575" y="4267200"/>
          <p14:tracePt t="47150" x="8574088" y="4241800"/>
          <p14:tracePt t="47151" x="8586788" y="4217988"/>
          <p14:tracePt t="47152" x="8612188" y="4205288"/>
          <p14:tracePt t="47153" x="8624888" y="4179888"/>
          <p14:tracePt t="47154" x="8650288" y="4154488"/>
          <p14:tracePt t="47155" x="8674100" y="4129088"/>
          <p14:tracePt t="47156" x="8686800" y="4105275"/>
          <p14:tracePt t="47157" x="8699500" y="4092575"/>
          <p14:tracePt t="47158" x="8724900" y="4067175"/>
          <p14:tracePt t="47159" x="8724900" y="4041775"/>
          <p14:tracePt t="47160" x="8750300" y="4017963"/>
          <p14:tracePt t="47161" x="8763000" y="3992563"/>
          <p14:tracePt t="47162" x="8786813" y="3979863"/>
          <p14:tracePt t="47164" x="8824913" y="3929063"/>
          <p14:tracePt t="47165" x="8837613" y="3905250"/>
          <p14:tracePt t="47166" x="8850313" y="3879850"/>
          <p14:tracePt t="47167" x="8863013" y="3854450"/>
          <p14:tracePt t="47168" x="8874125" y="3829050"/>
          <p14:tracePt t="47169" x="8899525" y="3792538"/>
          <p14:tracePt t="47170" x="8912225" y="3767138"/>
          <p14:tracePt t="47171" x="8924925" y="3741738"/>
          <p14:tracePt t="47172" x="8937625" y="3716338"/>
          <p14:tracePt t="47173" x="8950325" y="3679825"/>
          <p14:tracePt t="47174" x="8975725" y="3641725"/>
          <p14:tracePt t="47175" x="8986838" y="3616325"/>
          <p14:tracePt t="47176" x="8999538" y="3590925"/>
          <p14:tracePt t="47179" x="9024938" y="3516313"/>
          <p14:tracePt t="47179" x="9050338" y="3490913"/>
          <p14:tracePt t="47181" x="9075738" y="3416300"/>
          <p14:tracePt t="47182" x="9099550" y="3378200"/>
          <p14:tracePt t="47183" x="9099550" y="3341688"/>
          <p14:tracePt t="47184" x="9124950" y="3303588"/>
          <p14:tracePt t="47185" x="9137650" y="3267075"/>
          <p14:tracePt t="47186" x="9137650" y="3228975"/>
          <p14:tracePt t="47187" x="9163050" y="3190875"/>
          <p14:tracePt t="47188" x="9175750" y="3154363"/>
          <p14:tracePt t="47189" x="9175750" y="3116263"/>
          <p14:tracePt t="47190" x="9199563" y="3065463"/>
          <p14:tracePt t="47191" x="9212263" y="3028950"/>
          <p14:tracePt t="47192" x="9212263" y="2978150"/>
          <p14:tracePt t="47193" x="9237663" y="2928938"/>
          <p14:tracePt t="47194" x="9250363" y="2890838"/>
          <p14:tracePt t="47195" x="9250363" y="2852738"/>
          <p14:tracePt t="47196" x="9263063" y="2816225"/>
          <p14:tracePt t="47197" x="9288463" y="2778125"/>
          <p14:tracePt t="47198" x="9288463" y="2728913"/>
          <p14:tracePt t="47199" x="9301163" y="2678113"/>
          <p14:tracePt t="47200" x="9324975" y="2627313"/>
          <p14:tracePt t="47201" x="9324975" y="2590800"/>
          <p14:tracePt t="47202" x="9337675" y="2540000"/>
          <p14:tracePt t="47203" x="9363075" y="2490788"/>
          <p14:tracePt t="47204" x="9363075" y="2452688"/>
          <p14:tracePt t="47205" x="9375775" y="2403475"/>
          <p14:tracePt t="47206" x="9388475" y="2365375"/>
          <p14:tracePt t="47207" x="9401175" y="2303463"/>
          <p14:tracePt t="47208" x="9413875" y="2252663"/>
          <p14:tracePt t="47209" x="9424988" y="2201863"/>
          <p14:tracePt t="47210" x="9437688" y="2152650"/>
          <p14:tracePt t="47211" x="9450388" y="2101850"/>
          <p14:tracePt t="47212" x="9463088" y="2052638"/>
          <p14:tracePt t="47213" x="9475788" y="2014538"/>
          <p14:tracePt t="47215" x="9501188" y="1901825"/>
          <p14:tracePt t="47216" x="9513888" y="1852613"/>
          <p14:tracePt t="47217" x="9513888" y="1801813"/>
          <p14:tracePt t="47218" x="9513888" y="1739900"/>
          <p14:tracePt t="47219" x="9525000" y="1689100"/>
          <p14:tracePt t="47220" x="9537700" y="1627188"/>
          <p14:tracePt t="47221" x="9550400" y="1576388"/>
          <p14:tracePt t="47222" x="9550400" y="1527175"/>
          <p14:tracePt t="47223" x="9563100" y="1476375"/>
          <p14:tracePt t="47224" x="9575800" y="1414463"/>
          <p14:tracePt t="47225" x="9588500" y="1350963"/>
          <p14:tracePt t="47226" x="9588500" y="1301750"/>
          <p14:tracePt t="47227" x="9601200" y="1238250"/>
          <p14:tracePt t="47228" x="9601200" y="1189038"/>
          <p14:tracePt t="47230" x="9613900" y="1125538"/>
          <p14:tracePt t="47230" x="9626600" y="1076325"/>
          <p14:tracePt t="47231" x="9626600" y="1038225"/>
          <p14:tracePt t="47232" x="9626600" y="976313"/>
          <p14:tracePt t="47233" x="9626600" y="925513"/>
          <p14:tracePt t="47234" x="9637713" y="863600"/>
          <p14:tracePt t="47235" x="9650413" y="812800"/>
          <p14:tracePt t="47236" x="9650413" y="750888"/>
          <p14:tracePt t="47237" x="9663113" y="712788"/>
          <p14:tracePt t="47238" x="9663113" y="650875"/>
          <p14:tracePt t="47239" x="9663113" y="600075"/>
          <p14:tracePt t="47240" x="9663113" y="550863"/>
          <p14:tracePt t="47241" x="9663113" y="500063"/>
          <p14:tracePt t="47242" x="9663113" y="450850"/>
          <p14:tracePt t="47243" x="9675813" y="400050"/>
          <p14:tracePt t="47244" x="9675813" y="350838"/>
          <p14:tracePt t="47246" x="9675813" y="300038"/>
          <p14:tracePt t="47246" x="9688513" y="250825"/>
          <p14:tracePt t="47247" x="9688513" y="200025"/>
          <p14:tracePt t="47248" x="9701213" y="150813"/>
          <p14:tracePt t="47249" x="9701213" y="112713"/>
          <p14:tracePt t="47250" x="9701213" y="74613"/>
          <p14:tracePt t="47251" x="9701213" y="25400"/>
          <p14:tracePt t="50564" x="7723188" y="38100"/>
          <p14:tracePt t="50565" x="7685088" y="61913"/>
          <p14:tracePt t="50566" x="7661275" y="87313"/>
          <p14:tracePt t="50567" x="7623175" y="112713"/>
          <p14:tracePt t="50568" x="7597775" y="150813"/>
          <p14:tracePt t="50569" x="7561263" y="161925"/>
          <p14:tracePt t="50570" x="7523163" y="187325"/>
          <p14:tracePt t="50571" x="7497763" y="212725"/>
          <p14:tracePt t="50572" x="7459663" y="225425"/>
          <p14:tracePt t="50573" x="7435850" y="263525"/>
          <p14:tracePt t="50574" x="7410450" y="274638"/>
          <p14:tracePt t="50575" x="7372350" y="300038"/>
          <p14:tracePt t="50576" x="7348538" y="325438"/>
          <p14:tracePt t="50577" x="7310438" y="350838"/>
          <p14:tracePt t="50578" x="7297738" y="374650"/>
          <p14:tracePt t="50579" x="7259638" y="400050"/>
          <p14:tracePt t="50580" x="7223125" y="412750"/>
          <p14:tracePt t="50581" x="7210425" y="438150"/>
          <p14:tracePt t="50582" x="7172325" y="463550"/>
          <p14:tracePt t="50583" x="7146925" y="476250"/>
          <p14:tracePt t="50584" x="7134225" y="500063"/>
          <p14:tracePt t="50585" x="7110413" y="525463"/>
          <p14:tracePt t="50586" x="7072313" y="538163"/>
          <p14:tracePt t="50587" x="7059613" y="563563"/>
          <p14:tracePt t="50588" x="7034213" y="576263"/>
          <p14:tracePt t="50589" x="7010400" y="600075"/>
          <p14:tracePt t="50590" x="6997700" y="600075"/>
          <p14:tracePt t="50591" x="6959600" y="625475"/>
          <p14:tracePt t="50593" x="6921500" y="663575"/>
          <p14:tracePt t="50594" x="6910388" y="676275"/>
          <p14:tracePt t="50595" x="6884988" y="700088"/>
          <p14:tracePt t="50596" x="6872288" y="712788"/>
          <p14:tracePt t="50597" x="6846888" y="725488"/>
          <p14:tracePt t="50598" x="6846888" y="750888"/>
          <p14:tracePt t="50599" x="6821488" y="763588"/>
          <p14:tracePt t="50600" x="6808788" y="776288"/>
          <p14:tracePt t="50601" x="6797675" y="788988"/>
          <p14:tracePt t="50602" x="6772275" y="801688"/>
          <p14:tracePt t="50603" x="6772275" y="825500"/>
          <p14:tracePt t="50604" x="6759575" y="825500"/>
          <p14:tracePt t="50605" x="6746875" y="838200"/>
          <p14:tracePt t="50606" x="6734175" y="850900"/>
          <p14:tracePt t="50608" x="6734175" y="863600"/>
          <p14:tracePt t="50608" x="6708775" y="876300"/>
          <p14:tracePt t="50610" x="6708775" y="889000"/>
          <p14:tracePt t="50611" x="6696075" y="912813"/>
          <p14:tracePt t="50612" x="6684963" y="912813"/>
          <p14:tracePt t="50613" x="6684963" y="925513"/>
          <p14:tracePt t="50614" x="6672263" y="938213"/>
          <p14:tracePt t="50616" x="6659563" y="950913"/>
          <p14:tracePt t="50617" x="6659563" y="963613"/>
          <p14:tracePt t="50618" x="6659563" y="976313"/>
          <p14:tracePt t="50621" x="6659563" y="989013"/>
          <p14:tracePt t="50622" x="6659563" y="1001713"/>
          <p14:tracePt t="50624" x="6659563" y="1014413"/>
          <p14:tracePt t="50628" x="6659563" y="1025525"/>
          <p14:tracePt t="50630" x="6659563" y="1038225"/>
          <p14:tracePt t="50632" x="6659563" y="1050925"/>
          <p14:tracePt t="50637" x="6659563" y="1063625"/>
          <p14:tracePt t="50641" x="6659563" y="1076325"/>
          <p14:tracePt t="50643" x="6672263" y="1089025"/>
          <p14:tracePt t="50645" x="6684963" y="1089025"/>
          <p14:tracePt t="50648" x="6696075" y="1089025"/>
          <p14:tracePt t="50650" x="6696075" y="1101725"/>
          <p14:tracePt t="50652" x="6708775" y="1101725"/>
          <p14:tracePt t="50653" x="6721475" y="1101725"/>
          <p14:tracePt t="50654" x="6721475" y="1114425"/>
          <p14:tracePt t="50655" x="6734175" y="1114425"/>
          <p14:tracePt t="50658" x="6734175" y="1125538"/>
          <p14:tracePt t="50659" x="6759575" y="1125538"/>
          <p14:tracePt t="50661" x="6772275" y="1125538"/>
          <p14:tracePt t="50663" x="6784975" y="1125538"/>
          <p14:tracePt t="50664" x="6797675" y="1125538"/>
          <p14:tracePt t="50666" x="6808788" y="1125538"/>
          <p14:tracePt t="50667" x="6821488" y="1125538"/>
          <p14:tracePt t="50668" x="6834188" y="1125538"/>
          <p14:tracePt t="50669" x="6846888" y="1125538"/>
          <p14:tracePt t="50670" x="6846888" y="1138238"/>
          <p14:tracePt t="50671" x="6859588" y="1138238"/>
          <p14:tracePt t="50672" x="6872288" y="1138238"/>
          <p14:tracePt t="50673" x="6884988" y="1138238"/>
          <p14:tracePt t="50675" x="6910388" y="1138238"/>
          <p14:tracePt t="50676" x="6921500" y="1138238"/>
          <p14:tracePt t="50677" x="6934200" y="1138238"/>
          <p14:tracePt t="50678" x="6946900" y="1138238"/>
          <p14:tracePt t="50679" x="6959600" y="1138238"/>
          <p14:tracePt t="50680" x="6972300" y="1138238"/>
          <p14:tracePt t="50681" x="6997700" y="1138238"/>
          <p14:tracePt t="50683" x="7010400" y="1138238"/>
          <p14:tracePt t="50684" x="7034213" y="1138238"/>
          <p14:tracePt t="50686" x="7059613" y="1138238"/>
          <p14:tracePt t="50687" x="7072313" y="1138238"/>
          <p14:tracePt t="50688" x="7085013" y="1138238"/>
          <p14:tracePt t="50689" x="7110413" y="1138238"/>
          <p14:tracePt t="50690" x="7123113" y="1138238"/>
          <p14:tracePt t="50691" x="7134225" y="1138238"/>
          <p14:tracePt t="50692" x="7146925" y="1138238"/>
          <p14:tracePt t="50693" x="7172325" y="1138238"/>
          <p14:tracePt t="50694" x="7185025" y="1138238"/>
          <p14:tracePt t="50695" x="7197725" y="1138238"/>
          <p14:tracePt t="50696" x="7223125" y="1138238"/>
          <p14:tracePt t="50697" x="7235825" y="1138238"/>
          <p14:tracePt t="50698" x="7259638" y="1138238"/>
          <p14:tracePt t="50699" x="7272338" y="1138238"/>
          <p14:tracePt t="50700" x="7285038" y="1138238"/>
          <p14:tracePt t="50701" x="7297738" y="1138238"/>
          <p14:tracePt t="50702" x="7323138" y="1125538"/>
          <p14:tracePt t="50703" x="7335838" y="1125538"/>
          <p14:tracePt t="50704" x="7359650" y="1125538"/>
          <p14:tracePt t="50705" x="7372350" y="1125538"/>
          <p14:tracePt t="50706" x="7385050" y="1114425"/>
          <p14:tracePt t="50707" x="7410450" y="1101725"/>
          <p14:tracePt t="50708" x="7423150" y="1101725"/>
          <p14:tracePt t="50709" x="7448550" y="1101725"/>
          <p14:tracePt t="50710" x="7448550" y="1089025"/>
          <p14:tracePt t="50711" x="7472363" y="1089025"/>
          <p14:tracePt t="50712" x="7485063" y="1076325"/>
          <p14:tracePt t="50713" x="7510463" y="1076325"/>
          <p14:tracePt t="50714" x="7523163" y="1063625"/>
          <p14:tracePt t="50715" x="7548563" y="1050925"/>
          <p14:tracePt t="50716" x="7561263" y="1050925"/>
          <p14:tracePt t="50717" x="7585075" y="1038225"/>
          <p14:tracePt t="50718" x="7597775" y="1038225"/>
          <p14:tracePt t="50719" x="7610475" y="1025525"/>
          <p14:tracePt t="50720" x="7635875" y="1014413"/>
          <p14:tracePt t="50722" x="7661275" y="1001713"/>
          <p14:tracePt t="50723" x="7673975" y="976313"/>
          <p14:tracePt t="50724" x="7685088" y="976313"/>
          <p14:tracePt t="50725" x="7710488" y="963613"/>
          <p14:tracePt t="50726" x="7710488" y="950913"/>
          <p14:tracePt t="50727" x="7723188" y="938213"/>
          <p14:tracePt t="50728" x="7748588" y="938213"/>
          <p14:tracePt t="50729" x="7748588" y="912813"/>
          <p14:tracePt t="50730" x="7773988" y="901700"/>
          <p14:tracePt t="50731" x="7785100" y="901700"/>
          <p14:tracePt t="50732" x="7797800" y="876300"/>
          <p14:tracePt t="50733" x="7810500" y="863600"/>
          <p14:tracePt t="50734" x="7823200" y="863600"/>
          <p14:tracePt t="50735" x="7823200" y="838200"/>
          <p14:tracePt t="50736" x="7835900" y="825500"/>
          <p14:tracePt t="50737" x="7848600" y="825500"/>
          <p14:tracePt t="50738" x="7861300" y="801688"/>
          <p14:tracePt t="50739" x="7861300" y="788988"/>
          <p14:tracePt t="50740" x="7886700" y="788988"/>
          <p14:tracePt t="50742" x="7886700" y="763588"/>
          <p14:tracePt t="50742" x="7897813" y="750888"/>
          <p14:tracePt t="50744" x="7897813" y="738188"/>
          <p14:tracePt t="50745" x="7910513" y="712788"/>
          <p14:tracePt t="50746" x="7923213" y="712788"/>
          <p14:tracePt t="50747" x="7923213" y="700088"/>
          <p14:tracePt t="50748" x="7923213" y="688975"/>
          <p14:tracePt t="50749" x="7935913" y="676275"/>
          <p14:tracePt t="50750" x="7935913" y="663575"/>
          <p14:tracePt t="50751" x="7935913" y="650875"/>
          <p14:tracePt t="50752" x="7935913" y="638175"/>
          <p14:tracePt t="50754" x="7935913" y="625475"/>
          <p14:tracePt t="50755" x="7935913" y="612775"/>
          <p14:tracePt t="50757" x="7935913" y="600075"/>
          <p14:tracePt t="50758" x="7935913" y="588963"/>
          <p14:tracePt t="50759" x="7935913" y="576263"/>
          <p14:tracePt t="50760" x="7935913" y="563563"/>
          <p14:tracePt t="50761" x="7923213" y="563563"/>
          <p14:tracePt t="50762" x="7923213" y="550863"/>
          <p14:tracePt t="50763" x="7910513" y="538163"/>
          <p14:tracePt t="50764" x="7897813" y="525463"/>
          <p14:tracePt t="50767" x="7886700" y="512763"/>
          <p14:tracePt t="50768" x="7874000" y="500063"/>
          <p14:tracePt t="50769" x="7861300" y="500063"/>
          <p14:tracePt t="50770" x="7848600" y="487363"/>
          <p14:tracePt t="50771" x="7835900" y="487363"/>
          <p14:tracePt t="50772" x="7823200" y="487363"/>
          <p14:tracePt t="50773" x="7823200" y="476250"/>
          <p14:tracePt t="50775" x="7785100" y="476250"/>
          <p14:tracePt t="50776" x="7785100" y="463550"/>
          <p14:tracePt t="50777" x="7761288" y="463550"/>
          <p14:tracePt t="50778" x="7748588" y="450850"/>
          <p14:tracePt t="50779" x="7723188" y="450850"/>
          <p14:tracePt t="50780" x="7710488" y="450850"/>
          <p14:tracePt t="50781" x="7697788" y="450850"/>
          <p14:tracePt t="50782" x="7673975" y="450850"/>
          <p14:tracePt t="50783" x="7661275" y="450850"/>
          <p14:tracePt t="50784" x="7635875" y="450850"/>
          <p14:tracePt t="50785" x="7623175" y="450850"/>
          <p14:tracePt t="50786" x="7597775" y="450850"/>
          <p14:tracePt t="50787" x="7585075" y="438150"/>
          <p14:tracePt t="50788" x="7561263" y="438150"/>
          <p14:tracePt t="50789" x="7535863" y="438150"/>
          <p14:tracePt t="50790" x="7510463" y="438150"/>
          <p14:tracePt t="50791" x="7485063" y="438150"/>
          <p14:tracePt t="50792" x="7472363" y="438150"/>
          <p14:tracePt t="50793" x="7448550" y="438150"/>
          <p14:tracePt t="50794" x="7410450" y="438150"/>
          <p14:tracePt t="50795" x="7385050" y="438150"/>
          <p14:tracePt t="50796" x="7359650" y="438150"/>
          <p14:tracePt t="50797" x="7335838" y="438150"/>
          <p14:tracePt t="50798" x="7297738" y="438150"/>
          <p14:tracePt t="50799" x="7259638" y="438150"/>
          <p14:tracePt t="50800" x="7223125" y="438150"/>
          <p14:tracePt t="50801" x="7197725" y="438150"/>
          <p14:tracePt t="50802" x="7185025" y="438150"/>
          <p14:tracePt t="50803" x="7146925" y="438150"/>
          <p14:tracePt t="50804" x="7110413" y="438150"/>
          <p14:tracePt t="50805" x="7072313" y="450850"/>
          <p14:tracePt t="50806" x="7034213" y="450850"/>
          <p14:tracePt t="50807" x="6997700" y="450850"/>
          <p14:tracePt t="50808" x="6959600" y="450850"/>
          <p14:tracePt t="50809" x="6934200" y="450850"/>
          <p14:tracePt t="50810" x="6910388" y="463550"/>
          <p14:tracePt t="50811" x="6872288" y="463550"/>
          <p14:tracePt t="50812" x="6834188" y="463550"/>
          <p14:tracePt t="50813" x="6797675" y="463550"/>
          <p14:tracePt t="50814" x="6759575" y="476250"/>
          <p14:tracePt t="50815" x="6708775" y="476250"/>
          <p14:tracePt t="50816" x="6684963" y="476250"/>
          <p14:tracePt t="50817" x="6634163" y="487363"/>
          <p14:tracePt t="50818" x="6596063" y="487363"/>
          <p14:tracePt t="50819" x="6572250" y="487363"/>
          <p14:tracePt t="50820" x="6534150" y="487363"/>
          <p14:tracePt t="50821" x="6496050" y="500063"/>
          <p14:tracePt t="50822" x="6446838" y="500063"/>
          <p14:tracePt t="50823" x="6408738" y="500063"/>
          <p14:tracePt t="50824" x="6370638" y="512763"/>
          <p14:tracePt t="50825" x="6334125" y="512763"/>
          <p14:tracePt t="50826" x="6283325" y="525463"/>
          <p14:tracePt t="50827" x="6246813" y="525463"/>
          <p14:tracePt t="50828" x="6221413" y="525463"/>
          <p14:tracePt t="50829" x="6183313" y="525463"/>
          <p14:tracePt t="50830" x="6134100" y="525463"/>
          <p14:tracePt t="50831" x="6096000" y="538163"/>
          <p14:tracePt t="50832" x="6057900" y="538163"/>
          <p14:tracePt t="50833" x="6021388" y="550863"/>
          <p14:tracePt t="50834" x="5983288" y="563563"/>
          <p14:tracePt t="50835" x="5932488" y="563563"/>
          <p14:tracePt t="50836" x="5895975" y="563563"/>
          <p14:tracePt t="50837" x="5870575" y="563563"/>
          <p14:tracePt t="50838" x="5832475" y="563563"/>
          <p14:tracePt t="50839" x="5783263" y="576263"/>
          <p14:tracePt t="50841" x="5745163" y="576263"/>
          <p14:tracePt t="50841" x="5708650" y="588963"/>
          <p14:tracePt t="50842" x="5670550" y="588963"/>
          <p14:tracePt t="50843" x="5632450" y="600075"/>
          <p14:tracePt t="50844" x="5595938" y="600075"/>
          <p14:tracePt t="50845" x="5557838" y="600075"/>
          <p14:tracePt t="50846" x="5519738" y="600075"/>
          <p14:tracePt t="50847" x="5495925" y="600075"/>
          <p14:tracePt t="50848" x="5457825" y="612775"/>
          <p14:tracePt t="50849" x="5419725" y="612775"/>
          <p14:tracePt t="50850" x="5383213" y="625475"/>
          <p14:tracePt t="50851" x="5345113" y="625475"/>
          <p14:tracePt t="50852" x="5307013" y="638175"/>
          <p14:tracePt t="50853" x="5270500" y="638175"/>
          <p14:tracePt t="50854" x="5232400" y="638175"/>
          <p14:tracePt t="50855" x="5194300" y="638175"/>
          <p14:tracePt t="50857" x="5170488" y="650875"/>
          <p14:tracePt t="50857" x="5145088" y="663575"/>
          <p14:tracePt t="50858" x="5106988" y="663575"/>
          <p14:tracePt t="50859" x="5068888" y="676275"/>
          <p14:tracePt t="50860" x="5045075" y="676275"/>
          <p14:tracePt t="50861" x="5006975" y="676275"/>
          <p14:tracePt t="50862" x="4968875" y="688975"/>
          <p14:tracePt t="50863" x="4945063" y="700088"/>
          <p14:tracePt t="50864" x="4919663" y="700088"/>
          <p14:tracePt t="50865" x="4894263" y="712788"/>
          <p14:tracePt t="50866" x="4856163" y="712788"/>
          <p14:tracePt t="50867" x="4832350" y="712788"/>
          <p14:tracePt t="50868" x="4806950" y="712788"/>
          <p14:tracePt t="50869" x="4781550" y="725488"/>
          <p14:tracePt t="50870" x="4756150" y="725488"/>
          <p14:tracePt t="50871" x="4743450" y="738188"/>
          <p14:tracePt t="50872" x="4706938" y="738188"/>
          <p14:tracePt t="50873" x="4694238" y="750888"/>
          <p14:tracePt t="50875" x="4668838" y="750888"/>
          <p14:tracePt t="50875" x="4643438" y="750888"/>
          <p14:tracePt t="50876" x="4630738" y="750888"/>
          <p14:tracePt t="50877" x="4606925" y="763588"/>
          <p14:tracePt t="50878" x="4594225" y="763588"/>
          <p14:tracePt t="50879" x="4568825" y="763588"/>
          <p14:tracePt t="50880" x="4556125" y="776288"/>
          <p14:tracePt t="50881" x="4543425" y="776288"/>
          <p14:tracePt t="50882" x="4530725" y="776288"/>
          <p14:tracePt t="50883" x="4518025" y="776288"/>
          <p14:tracePt t="50884" x="4506913" y="788988"/>
          <p14:tracePt t="50885" x="4494213" y="788988"/>
          <p14:tracePt t="50886" x="4481513" y="788988"/>
          <p14:tracePt t="50888" x="4468813" y="788988"/>
          <p14:tracePt t="50889" x="4456113" y="788988"/>
          <p14:tracePt t="50891" x="4443413" y="788988"/>
          <p14:tracePt t="50893" x="4443413" y="801688"/>
          <p14:tracePt t="50910" x="4456113" y="801688"/>
          <p14:tracePt t="50913" x="4468813" y="801688"/>
          <p14:tracePt t="50914" x="4481513" y="801688"/>
          <p14:tracePt t="50918" x="4494213" y="801688"/>
          <p14:tracePt t="50919" x="4506913" y="801688"/>
          <p14:tracePt t="50920" x="4518025" y="801688"/>
          <p14:tracePt t="50923" x="4530725" y="801688"/>
          <p14:tracePt t="50924" x="4556125" y="801688"/>
          <p14:tracePt t="50926" x="4568825" y="801688"/>
          <p14:tracePt t="50927" x="4581525" y="801688"/>
          <p14:tracePt t="50928" x="4594225" y="801688"/>
          <p14:tracePt t="50930" x="4619625" y="801688"/>
          <p14:tracePt t="50931" x="4630738" y="801688"/>
          <p14:tracePt t="50933" x="4656138" y="788988"/>
          <p14:tracePt t="50934" x="4668838" y="788988"/>
          <p14:tracePt t="50935" x="4681538" y="788988"/>
          <p14:tracePt t="50936" x="4706938" y="788988"/>
          <p14:tracePt t="50937" x="4719638" y="788988"/>
          <p14:tracePt t="50938" x="4732338" y="788988"/>
          <p14:tracePt t="50939" x="4743450" y="776288"/>
          <p14:tracePt t="50940" x="4768850" y="776288"/>
          <p14:tracePt t="50941" x="4781550" y="763588"/>
          <p14:tracePt t="50942" x="4794250" y="763588"/>
          <p14:tracePt t="50943" x="4819650" y="750888"/>
          <p14:tracePt t="50944" x="4832350" y="750888"/>
          <p14:tracePt t="50945" x="4856163" y="750888"/>
          <p14:tracePt t="50946" x="4868863" y="750888"/>
          <p14:tracePt t="50947" x="4881563" y="750888"/>
          <p14:tracePt t="50956" x="5032375" y="712788"/>
          <p14:tracePt t="50957" x="5045075" y="712788"/>
          <p14:tracePt t="50958" x="5057775" y="700088"/>
          <p14:tracePt t="50959" x="5081588" y="700088"/>
          <p14:tracePt t="50961" x="5094288" y="688975"/>
          <p14:tracePt t="50962" x="5119688" y="688975"/>
          <p14:tracePt t="50963" x="5119688" y="676275"/>
          <p14:tracePt t="50964" x="5132388" y="676275"/>
          <p14:tracePt t="50965" x="5145088" y="676275"/>
          <p14:tracePt t="50966" x="5157788" y="676275"/>
          <p14:tracePt t="50968" x="5170488" y="663575"/>
          <p14:tracePt t="50969" x="5181600" y="663575"/>
          <p14:tracePt t="50970" x="5194300" y="650875"/>
          <p14:tracePt t="50973" x="5207000" y="638175"/>
          <p14:tracePt t="50974" x="5219700" y="638175"/>
          <p14:tracePt t="50977" x="5232400" y="638175"/>
          <p14:tracePt t="50979" x="5232400" y="625475"/>
          <p14:tracePt t="50982" x="5232400" y="612775"/>
          <p14:tracePt t="50986" x="5232400" y="600075"/>
          <p14:tracePt t="50990" x="5219700" y="600075"/>
          <p14:tracePt t="50992" x="5207000" y="600075"/>
          <p14:tracePt t="50993" x="5194300" y="600075"/>
          <p14:tracePt t="50996" x="5181600" y="588963"/>
          <p14:tracePt t="50997" x="5170488" y="588963"/>
          <p14:tracePt t="50998" x="5157788" y="588963"/>
          <p14:tracePt t="51000" x="5132388" y="588963"/>
          <p14:tracePt t="51001" x="5119688" y="576263"/>
          <p14:tracePt t="51003" x="5094288" y="576263"/>
          <p14:tracePt t="51004" x="5081588" y="576263"/>
          <p14:tracePt t="51006" x="5057775" y="576263"/>
          <p14:tracePt t="51006" x="5045075" y="576263"/>
          <p14:tracePt t="51007" x="5019675" y="576263"/>
          <p14:tracePt t="51008" x="5006975" y="563563"/>
          <p14:tracePt t="51009" x="4981575" y="563563"/>
          <p14:tracePt t="51010" x="4968875" y="563563"/>
          <p14:tracePt t="51011" x="4945063" y="563563"/>
          <p14:tracePt t="51012" x="4919663" y="563563"/>
          <p14:tracePt t="51013" x="4894263" y="563563"/>
          <p14:tracePt t="51014" x="4868863" y="563563"/>
          <p14:tracePt t="51015" x="4843463" y="563563"/>
          <p14:tracePt t="51016" x="4819650" y="563563"/>
          <p14:tracePt t="51017" x="4781550" y="563563"/>
          <p14:tracePt t="51018" x="4743450" y="563563"/>
          <p14:tracePt t="51019" x="4719638" y="563563"/>
          <p14:tracePt t="51020" x="4694238" y="563563"/>
          <p14:tracePt t="51021" x="4668838" y="563563"/>
          <p14:tracePt t="51022" x="4630738" y="563563"/>
          <p14:tracePt t="51023" x="4594225" y="563563"/>
          <p14:tracePt t="51024" x="4568825" y="563563"/>
          <p14:tracePt t="51025" x="4530725" y="563563"/>
          <p14:tracePt t="51026" x="4494213" y="563563"/>
          <p14:tracePt t="51027" x="4456113" y="563563"/>
          <p14:tracePt t="51028" x="4430713" y="563563"/>
          <p14:tracePt t="51029" x="4406900" y="563563"/>
          <p14:tracePt t="51030" x="4368800" y="563563"/>
          <p14:tracePt t="51031" x="4330700" y="563563"/>
          <p14:tracePt t="51032" x="4294188" y="563563"/>
          <p14:tracePt t="51033" x="4256088" y="563563"/>
          <p14:tracePt t="51034" x="4217988" y="576263"/>
          <p14:tracePt t="51035" x="4181475" y="576263"/>
          <p14:tracePt t="51036" x="4143375" y="576263"/>
          <p14:tracePt t="51037" x="4105275" y="576263"/>
          <p14:tracePt t="51038" x="4068763" y="588963"/>
          <p14:tracePt t="51039" x="4030663" y="588963"/>
          <p14:tracePt t="51040" x="3992563" y="588963"/>
          <p14:tracePt t="51041" x="3956050" y="600075"/>
          <p14:tracePt t="51042" x="3917950" y="600075"/>
          <p14:tracePt t="51043" x="3879850" y="600075"/>
          <p14:tracePt t="51044" x="3843338" y="600075"/>
          <p14:tracePt t="51045" x="3805238" y="600075"/>
          <p14:tracePt t="51046" x="3767138" y="600075"/>
          <p14:tracePt t="51047" x="3743325" y="600075"/>
          <p14:tracePt t="51048" x="3705225" y="612775"/>
          <p14:tracePt t="51049" x="3667125" y="612775"/>
          <p14:tracePt t="51050" x="3630613" y="612775"/>
          <p14:tracePt t="51051" x="3592513" y="625475"/>
          <p14:tracePt t="51052" x="3554413" y="625475"/>
          <p14:tracePt t="51053" x="3517900" y="638175"/>
          <p14:tracePt t="51054" x="3479800" y="638175"/>
          <p14:tracePt t="51056" x="3441700" y="638175"/>
          <p14:tracePt t="51056" x="3417888" y="638175"/>
          <p14:tracePt t="51057" x="3379788" y="638175"/>
          <p14:tracePt t="51058" x="3341688" y="650875"/>
          <p14:tracePt t="51059" x="3305175" y="650875"/>
          <p14:tracePt t="51060" x="3267075" y="650875"/>
          <p14:tracePt t="51061" x="3228975" y="663575"/>
          <p14:tracePt t="51062" x="3205163" y="663575"/>
          <p14:tracePt t="51063" x="3167063" y="663575"/>
          <p14:tracePt t="51064" x="3128963" y="676275"/>
          <p14:tracePt t="51065" x="3092450" y="676275"/>
          <p14:tracePt t="51066" x="3054350" y="676275"/>
          <p14:tracePt t="51067" x="3028950" y="676275"/>
          <p14:tracePt t="51068" x="2992438" y="676275"/>
          <p14:tracePt t="51069" x="2967038" y="676275"/>
          <p14:tracePt t="51070" x="2928938" y="676275"/>
          <p14:tracePt t="51071" x="2903538" y="688975"/>
          <p14:tracePt t="51072" x="2867025" y="688975"/>
          <p14:tracePt t="51073" x="2828925" y="688975"/>
          <p14:tracePt t="51074" x="2816225" y="688975"/>
          <p14:tracePt t="51075" x="2790825" y="688975"/>
          <p14:tracePt t="51076" x="2754313" y="700088"/>
          <p14:tracePt t="51077" x="2728913" y="700088"/>
          <p14:tracePt t="51078" x="2703513" y="700088"/>
          <p14:tracePt t="51079" x="2678113" y="700088"/>
          <p14:tracePt t="51080" x="2641600" y="712788"/>
          <p14:tracePt t="51081" x="2628900" y="712788"/>
          <p14:tracePt t="51082" x="2603500" y="712788"/>
          <p14:tracePt t="51083" x="2578100" y="712788"/>
          <p14:tracePt t="51084" x="2565400" y="712788"/>
          <p14:tracePt t="51085" x="2541588" y="712788"/>
          <p14:tracePt t="51086" x="2528888" y="712788"/>
          <p14:tracePt t="51087" x="2503488" y="712788"/>
          <p14:tracePt t="51088" x="2490788" y="712788"/>
          <p14:tracePt t="51089" x="2465388" y="712788"/>
          <p14:tracePt t="51090" x="2452688" y="725488"/>
          <p14:tracePt t="51091" x="2441575" y="725488"/>
          <p14:tracePt t="51092" x="2428875" y="725488"/>
          <p14:tracePt t="51093" x="2416175" y="725488"/>
          <p14:tracePt t="51094" x="2403475" y="725488"/>
          <p14:tracePt t="51095" x="2390775" y="725488"/>
          <p14:tracePt t="51096" x="2378075" y="738188"/>
          <p14:tracePt t="51098" x="2365375" y="738188"/>
          <p14:tracePt t="51099" x="2352675" y="738188"/>
          <p14:tracePt t="51101" x="2339975" y="738188"/>
          <p14:tracePt t="51127" x="2352675" y="738188"/>
          <p14:tracePt t="51131" x="2365375" y="738188"/>
          <p14:tracePt t="51133" x="2378075" y="738188"/>
          <p14:tracePt t="51138" x="2390775" y="738188"/>
          <p14:tracePt t="51140" x="2403475" y="738188"/>
          <p14:tracePt t="51142" x="2416175" y="738188"/>
          <p14:tracePt t="51145" x="2428875" y="738188"/>
          <p14:tracePt t="51147" x="2441575" y="738188"/>
          <p14:tracePt t="51149" x="2452688" y="738188"/>
          <p14:tracePt t="51152" x="2465388" y="738188"/>
          <p14:tracePt t="51153" x="2478088" y="738188"/>
          <p14:tracePt t="51155" x="2490788" y="738188"/>
          <p14:tracePt t="51159" x="2503488" y="738188"/>
          <p14:tracePt t="51161" x="2516188" y="738188"/>
          <p14:tracePt t="51163" x="2528888" y="738188"/>
          <p14:tracePt t="51167" x="2541588" y="738188"/>
          <p14:tracePt t="51170" x="2554288" y="738188"/>
          <p14:tracePt t="51173" x="2565400" y="738188"/>
          <p14:tracePt t="51182" x="2578100" y="738188"/>
          <p14:tracePt t="51273" x="2565400" y="738188"/>
          <p14:tracePt t="51287" x="2554288" y="738188"/>
          <p14:tracePt t="51292" x="2541588" y="738188"/>
          <p14:tracePt t="51296" x="2528888" y="738188"/>
          <p14:tracePt t="51304" x="2528888" y="750888"/>
          <p14:tracePt t="51305" x="2516188" y="750888"/>
          <p14:tracePt t="51309" x="2503488" y="750888"/>
          <p14:tracePt t="51312" x="2490788" y="750888"/>
          <p14:tracePt t="51322" x="2478088" y="750888"/>
          <p14:tracePt t="51325" x="2465388" y="750888"/>
          <p14:tracePt t="51329" x="2465388" y="763588"/>
          <p14:tracePt t="51332" x="2452688" y="763588"/>
          <p14:tracePt t="51339" x="2452688" y="776288"/>
          <p14:tracePt t="51348" x="2452688" y="788988"/>
          <p14:tracePt t="51349" x="2441575" y="788988"/>
          <p14:tracePt t="51411" x="2428875" y="788988"/>
          <p14:tracePt t="51416" x="2416175" y="788988"/>
          <p14:tracePt t="51424" x="2403475" y="788988"/>
          <p14:tracePt t="51427" x="2390775" y="788988"/>
          <p14:tracePt t="51431" x="2378075" y="788988"/>
          <p14:tracePt t="51436" x="2365375" y="788988"/>
          <p14:tracePt t="51438" x="2352675" y="788988"/>
          <p14:tracePt t="51441" x="2339975" y="788988"/>
          <p14:tracePt t="51444" x="2328863" y="788988"/>
          <p14:tracePt t="51448" x="2316163" y="788988"/>
          <p14:tracePt t="51449" x="2303463" y="788988"/>
          <p14:tracePt t="51454" x="2290763" y="788988"/>
          <p14:tracePt t="51455" x="2278063" y="788988"/>
          <p14:tracePt t="51458" x="2265363" y="788988"/>
          <p14:tracePt t="51461" x="2252663" y="788988"/>
          <p14:tracePt t="51463" x="2239963" y="788988"/>
          <p14:tracePt t="51465" x="2228850" y="788988"/>
          <p14:tracePt t="51468" x="2216150" y="788988"/>
          <p14:tracePt t="51470" x="2203450" y="788988"/>
          <p14:tracePt t="51472" x="2190750" y="788988"/>
          <p14:tracePt t="51475" x="2178050" y="788988"/>
          <p14:tracePt t="51477" x="2165350" y="788988"/>
          <p14:tracePt t="51479" x="2152650" y="788988"/>
          <p14:tracePt t="51483" x="2139950" y="788988"/>
          <p14:tracePt t="51486" x="2127250" y="788988"/>
          <p14:tracePt t="51487" x="2116138" y="788988"/>
          <p14:tracePt t="51492" x="2103438" y="788988"/>
          <p14:tracePt t="51494" x="2090738" y="788988"/>
          <p14:tracePt t="51498" x="2078038" y="788988"/>
          <p14:tracePt t="51509" x="2065338" y="788988"/>
          <p14:tracePt t="51574" x="2052638" y="788988"/>
          <p14:tracePt t="51582" x="2039938" y="788988"/>
          <p14:tracePt t="51594" x="2027238" y="788988"/>
          <p14:tracePt t="51602" x="2014538" y="788988"/>
          <p14:tracePt t="51608" x="2003425" y="788988"/>
          <p14:tracePt t="51694" x="2003425" y="801688"/>
          <p14:tracePt t="51715" x="2003425" y="812800"/>
          <p14:tracePt t="51721" x="2003425" y="825500"/>
          <p14:tracePt t="51733" x="2003425" y="838200"/>
          <p14:tracePt t="51740" x="2003425" y="850900"/>
          <p14:tracePt t="51744" x="2003425" y="863600"/>
          <p14:tracePt t="51750" x="2014538" y="863600"/>
          <p14:tracePt t="51752" x="2014538" y="876300"/>
          <p14:tracePt t="51752" x="2027238" y="876300"/>
          <p14:tracePt t="51755" x="2039938" y="889000"/>
          <p14:tracePt t="51756" x="2039938" y="901700"/>
          <p14:tracePt t="51758" x="2052638" y="901700"/>
          <p14:tracePt t="51759" x="2065338" y="901700"/>
          <p14:tracePt t="51761" x="2078038" y="901700"/>
          <p14:tracePt t="51762" x="2078038" y="912813"/>
          <p14:tracePt t="51763" x="2090738" y="912813"/>
          <p14:tracePt t="51765" x="2103438" y="925513"/>
          <p14:tracePt t="51766" x="2116138" y="938213"/>
          <p14:tracePt t="51769" x="2127250" y="938213"/>
          <p14:tracePt t="51769" x="2139950" y="938213"/>
          <p14:tracePt t="51770" x="2152650" y="938213"/>
          <p14:tracePt t="51772" x="2178050" y="950913"/>
          <p14:tracePt t="51773" x="2190750" y="950913"/>
          <p14:tracePt t="51774" x="2203450" y="963613"/>
          <p14:tracePt t="51775" x="2216150" y="963613"/>
          <p14:tracePt t="51776" x="2228850" y="976313"/>
          <p14:tracePt t="51777" x="2239963" y="976313"/>
          <p14:tracePt t="51778" x="2252663" y="976313"/>
          <p14:tracePt t="51779" x="2265363" y="976313"/>
          <p14:tracePt t="51780" x="2278063" y="976313"/>
          <p14:tracePt t="51781" x="2303463" y="989013"/>
          <p14:tracePt t="51782" x="2316163" y="989013"/>
          <p14:tracePt t="51783" x="2339975" y="989013"/>
          <p14:tracePt t="51784" x="2352675" y="989013"/>
          <p14:tracePt t="51785" x="2365375" y="1001713"/>
          <p14:tracePt t="51786" x="2378075" y="1014413"/>
          <p14:tracePt t="51787" x="2403475" y="1014413"/>
          <p14:tracePt t="51788" x="2416175" y="1014413"/>
          <p14:tracePt t="51789" x="2441575" y="1014413"/>
          <p14:tracePt t="51790" x="2465388" y="1014413"/>
          <p14:tracePt t="51791" x="2490788" y="1014413"/>
          <p14:tracePt t="51792" x="2503488" y="1025525"/>
          <p14:tracePt t="51793" x="2528888" y="1025525"/>
          <p14:tracePt t="51794" x="2565400" y="1025525"/>
          <p14:tracePt t="51795" x="2590800" y="1025525"/>
          <p14:tracePt t="51796" x="2603500" y="1038225"/>
          <p14:tracePt t="51797" x="2641600" y="1038225"/>
          <p14:tracePt t="51798" x="2654300" y="1038225"/>
          <p14:tracePt t="51799" x="2678113" y="1038225"/>
          <p14:tracePt t="51800" x="2716213" y="1050925"/>
          <p14:tracePt t="51802" x="2754313" y="1050925"/>
          <p14:tracePt t="51802" x="2778125" y="1050925"/>
          <p14:tracePt t="51803" x="2803525" y="1050925"/>
          <p14:tracePt t="51804" x="2841625" y="1050925"/>
          <p14:tracePt t="51805" x="2867025" y="1050925"/>
          <p14:tracePt t="51806" x="2903538" y="1050925"/>
          <p14:tracePt t="51807" x="2941638" y="1050925"/>
          <p14:tracePt t="51808" x="2979738" y="1050925"/>
          <p14:tracePt t="51809" x="3003550" y="1050925"/>
          <p14:tracePt t="51810" x="3041650" y="1050925"/>
          <p14:tracePt t="51811" x="3079750" y="1050925"/>
          <p14:tracePt t="51812" x="3116263" y="1050925"/>
          <p14:tracePt t="51813" x="3167063" y="1050925"/>
          <p14:tracePt t="51814" x="3205163" y="1050925"/>
          <p14:tracePt t="51815" x="3228975" y="1050925"/>
          <p14:tracePt t="51816" x="3279775" y="1050925"/>
          <p14:tracePt t="51817" x="3317875" y="1038225"/>
          <p14:tracePt t="51818" x="3354388" y="1025525"/>
          <p14:tracePt t="51819" x="3392488" y="1025525"/>
          <p14:tracePt t="51820" x="3429000" y="1014413"/>
          <p14:tracePt t="51821" x="3479800" y="1014413"/>
          <p14:tracePt t="51822" x="3530600" y="1001713"/>
          <p14:tracePt t="51823" x="3579813" y="989013"/>
          <p14:tracePt t="51824" x="3617913" y="976313"/>
          <p14:tracePt t="51825" x="3654425" y="976313"/>
          <p14:tracePt t="51826" x="3692525" y="963613"/>
          <p14:tracePt t="51827" x="3743325" y="950913"/>
          <p14:tracePt t="51828" x="3792538" y="938213"/>
          <p14:tracePt t="51829" x="3843338" y="925513"/>
          <p14:tracePt t="51830" x="3892550" y="912813"/>
          <p14:tracePt t="51831" x="3943350" y="901700"/>
          <p14:tracePt t="51832" x="3992563" y="889000"/>
          <p14:tracePt t="51834" x="4030663" y="876300"/>
          <p14:tracePt t="51834" x="4068763" y="863600"/>
          <p14:tracePt t="51835" x="4130675" y="838200"/>
          <p14:tracePt t="51836" x="4181475" y="825500"/>
          <p14:tracePt t="51837" x="4217988" y="812800"/>
          <p14:tracePt t="51838" x="4281488" y="788988"/>
          <p14:tracePt t="51839" x="4330700" y="776288"/>
          <p14:tracePt t="51840" x="4381500" y="750888"/>
          <p14:tracePt t="51841" x="4430713" y="725488"/>
          <p14:tracePt t="51842" x="4468813" y="712788"/>
          <p14:tracePt t="51843" x="4518025" y="688975"/>
          <p14:tracePt t="51844" x="4568825" y="676275"/>
          <p14:tracePt t="51845" x="4619625" y="638175"/>
          <p14:tracePt t="51846" x="4668838" y="625475"/>
          <p14:tracePt t="51847" x="4719638" y="600075"/>
          <p14:tracePt t="51848" x="4768850" y="563563"/>
          <p14:tracePt t="51849" x="4819650" y="550863"/>
          <p14:tracePt t="51850" x="4868863" y="525463"/>
          <p14:tracePt t="51852" x="4906963" y="500063"/>
          <p14:tracePt t="51852" x="4956175" y="476250"/>
          <p14:tracePt t="51853" x="5006975" y="450850"/>
          <p14:tracePt t="51854" x="5057775" y="412750"/>
          <p14:tracePt t="51855" x="5119688" y="374650"/>
          <p14:tracePt t="51856" x="5157788" y="350838"/>
          <p14:tracePt t="51857" x="5207000" y="312738"/>
          <p14:tracePt t="51858" x="5270500" y="274638"/>
          <p14:tracePt t="51859" x="5307013" y="250825"/>
          <p14:tracePt t="51860" x="5370513" y="212725"/>
          <p14:tracePt t="51861" x="5407025" y="174625"/>
          <p14:tracePt t="51862" x="5457825" y="138113"/>
          <p14:tracePt t="51863" x="5519738" y="100013"/>
          <p14:tracePt t="51864" x="5570538" y="61913"/>
          <p14:tracePt t="51865" x="5619750" y="12700"/>
          <p14:tracePt t="54456" x="7110413" y="74613"/>
          <p14:tracePt t="54457" x="7072313" y="112713"/>
          <p14:tracePt t="54458" x="7046913" y="150813"/>
          <p14:tracePt t="54459" x="7021513" y="200025"/>
          <p14:tracePt t="54460" x="6997700" y="238125"/>
          <p14:tracePt t="54461" x="6972300" y="287338"/>
          <p14:tracePt t="54462" x="6946900" y="338138"/>
          <p14:tracePt t="54463" x="6921500" y="374650"/>
          <p14:tracePt t="54464" x="6897688" y="412750"/>
          <p14:tracePt t="54465" x="6872288" y="463550"/>
          <p14:tracePt t="54466" x="6846888" y="500063"/>
          <p14:tracePt t="54468" x="6821488" y="550863"/>
          <p14:tracePt t="54468" x="6797675" y="588963"/>
          <p14:tracePt t="54470" x="6772275" y="638175"/>
          <p14:tracePt t="54470" x="6746875" y="676275"/>
          <p14:tracePt t="54471" x="6734175" y="712788"/>
          <p14:tracePt t="54472" x="6708775" y="763588"/>
          <p14:tracePt t="54473" x="6696075" y="812800"/>
          <p14:tracePt t="54474" x="6672263" y="850900"/>
          <p14:tracePt t="54475" x="6659563" y="901700"/>
          <p14:tracePt t="54476" x="6634163" y="925513"/>
          <p14:tracePt t="54477" x="6621463" y="976313"/>
          <p14:tracePt t="54478" x="6596063" y="1014413"/>
          <p14:tracePt t="54479" x="6584950" y="1050925"/>
          <p14:tracePt t="54480" x="6559550" y="1089025"/>
          <p14:tracePt t="54481" x="6546850" y="1138238"/>
          <p14:tracePt t="54482" x="6521450" y="1176338"/>
          <p14:tracePt t="54483" x="6508750" y="1214438"/>
          <p14:tracePt t="54485" x="6496050" y="1263650"/>
          <p14:tracePt t="54485" x="6483350" y="1289050"/>
          <p14:tracePt t="54487" x="6472238" y="1376363"/>
          <p14:tracePt t="54488" x="6459538" y="1414463"/>
          <p14:tracePt t="54489" x="6434138" y="1463675"/>
          <p14:tracePt t="54490" x="6434138" y="1489075"/>
          <p14:tracePt t="54491" x="6434138" y="1539875"/>
          <p14:tracePt t="54492" x="6421438" y="1576388"/>
          <p14:tracePt t="54493" x="6408738" y="1614488"/>
          <p14:tracePt t="54494" x="6396038" y="1652588"/>
          <p14:tracePt t="54495" x="6396038" y="1689100"/>
          <p14:tracePt t="54496" x="6396038" y="1727200"/>
          <p14:tracePt t="54497" x="6396038" y="1765300"/>
          <p14:tracePt t="54498" x="6396038" y="1789113"/>
          <p14:tracePt t="54499" x="6383338" y="1839913"/>
          <p14:tracePt t="54501" x="6383338" y="1876425"/>
          <p14:tracePt t="54501" x="6383338" y="1901825"/>
          <p14:tracePt t="54503" x="6383338" y="1939925"/>
          <p14:tracePt t="54503" x="6383338" y="1978025"/>
          <p14:tracePt t="54504" x="6383338" y="2014538"/>
          <p14:tracePt t="54505" x="6383338" y="2052638"/>
          <p14:tracePt t="54506" x="6383338" y="2089150"/>
          <p14:tracePt t="54507" x="6383338" y="2114550"/>
          <p14:tracePt t="54508" x="6383338" y="2152650"/>
          <p14:tracePt t="54509" x="6383338" y="2190750"/>
          <p14:tracePt t="54510" x="6383338" y="2227263"/>
          <p14:tracePt t="54511" x="6396038" y="2252663"/>
          <p14:tracePt t="54512" x="6396038" y="2290763"/>
          <p14:tracePt t="54513" x="6396038" y="2327275"/>
          <p14:tracePt t="54514" x="6408738" y="2352675"/>
          <p14:tracePt t="54515" x="6421438" y="2390775"/>
          <p14:tracePt t="54516" x="6434138" y="2414588"/>
          <p14:tracePt t="54517" x="6434138" y="2452688"/>
          <p14:tracePt t="54518" x="6446838" y="2478088"/>
          <p14:tracePt t="54519" x="6459538" y="2516188"/>
          <p14:tracePt t="54520" x="6472238" y="2540000"/>
          <p14:tracePt t="54521" x="6472238" y="2578100"/>
          <p14:tracePt t="54522" x="6496050" y="2603500"/>
          <p14:tracePt t="54523" x="6508750" y="2627313"/>
          <p14:tracePt t="54524" x="6521450" y="2665413"/>
          <p14:tracePt t="54525" x="6546850" y="2703513"/>
          <p14:tracePt t="54526" x="6546850" y="2728913"/>
          <p14:tracePt t="54527" x="6572250" y="2752725"/>
          <p14:tracePt t="54528" x="6584950" y="2778125"/>
          <p14:tracePt t="54529" x="6608763" y="2803525"/>
          <p14:tracePt t="54530" x="6621463" y="2828925"/>
          <p14:tracePt t="54531" x="6646863" y="2852738"/>
          <p14:tracePt t="54532" x="6659563" y="2878138"/>
          <p14:tracePt t="54534" x="6684963" y="2903538"/>
          <p14:tracePt t="54534" x="6708775" y="2928938"/>
          <p14:tracePt t="54535" x="6734175" y="2952750"/>
          <p14:tracePt t="54536" x="6746875" y="2978150"/>
          <p14:tracePt t="54537" x="6772275" y="3003550"/>
          <p14:tracePt t="54538" x="6797675" y="3016250"/>
          <p14:tracePt t="54539" x="6821488" y="3041650"/>
          <p14:tracePt t="54540" x="6846888" y="3065463"/>
          <p14:tracePt t="54541" x="6872288" y="3078163"/>
          <p14:tracePt t="54542" x="6897688" y="3103563"/>
          <p14:tracePt t="54543" x="6921500" y="3128963"/>
          <p14:tracePt t="54544" x="6959600" y="3154363"/>
          <p14:tracePt t="54545" x="6985000" y="3165475"/>
          <p14:tracePt t="54546" x="7010400" y="3190875"/>
          <p14:tracePt t="54547" x="7034213" y="3190875"/>
          <p14:tracePt t="54548" x="7072313" y="3216275"/>
          <p14:tracePt t="54549" x="7097713" y="3228975"/>
          <p14:tracePt t="54550" x="7123113" y="3241675"/>
          <p14:tracePt t="54551" x="7159625" y="3267075"/>
          <p14:tracePt t="54552" x="7185025" y="3267075"/>
          <p14:tracePt t="54553" x="7223125" y="3290888"/>
          <p14:tracePt t="54554" x="7259638" y="3303588"/>
          <p14:tracePt t="54555" x="7297738" y="3316288"/>
          <p14:tracePt t="54556" x="7335838" y="3328988"/>
          <p14:tracePt t="54557" x="7348538" y="3341688"/>
          <p14:tracePt t="54558" x="7385050" y="3341688"/>
          <p14:tracePt t="54559" x="7423150" y="3341688"/>
          <p14:tracePt t="54560" x="7459663" y="3354388"/>
          <p14:tracePt t="54561" x="7485063" y="3367088"/>
          <p14:tracePt t="54562" x="7523163" y="3367088"/>
          <p14:tracePt t="54563" x="7561263" y="3378200"/>
          <p14:tracePt t="54564" x="7597775" y="3378200"/>
          <p14:tracePt t="54565" x="7635875" y="3378200"/>
          <p14:tracePt t="54566" x="7673975" y="3378200"/>
          <p14:tracePt t="54567" x="7710488" y="3390900"/>
          <p14:tracePt t="54568" x="7735888" y="3390900"/>
          <p14:tracePt t="54569" x="7773988" y="3390900"/>
          <p14:tracePt t="54570" x="7810500" y="3390900"/>
          <p14:tracePt t="54571" x="7848600" y="3390900"/>
          <p14:tracePt t="54572" x="7874000" y="3390900"/>
          <p14:tracePt t="54573" x="7910513" y="3390900"/>
          <p14:tracePt t="54574" x="7948613" y="3390900"/>
          <p14:tracePt t="54575" x="7974013" y="3390900"/>
          <p14:tracePt t="54576" x="8010525" y="3403600"/>
          <p14:tracePt t="54577" x="8035925" y="3403600"/>
          <p14:tracePt t="54578" x="8074025" y="3403600"/>
          <p14:tracePt t="54579" x="8099425" y="3403600"/>
          <p14:tracePt t="54580" x="8135938" y="3403600"/>
          <p14:tracePt t="54581" x="8161338" y="3403600"/>
          <p14:tracePt t="54582" x="8199438" y="3403600"/>
          <p14:tracePt t="54583" x="8235950" y="3403600"/>
          <p14:tracePt t="54584" x="8248650" y="3403600"/>
          <p14:tracePt t="54585" x="8274050" y="3390900"/>
          <p14:tracePt t="54586" x="8312150" y="3390900"/>
          <p14:tracePt t="54587" x="8335963" y="3378200"/>
          <p14:tracePt t="54588" x="8361363" y="3378200"/>
          <p14:tracePt t="54589" x="8386763" y="3378200"/>
          <p14:tracePt t="54590" x="8412163" y="3378200"/>
          <p14:tracePt t="54591" x="8435975" y="3367088"/>
          <p14:tracePt t="54592" x="8461375" y="3367088"/>
          <p14:tracePt t="54593" x="8474075" y="3354388"/>
          <p14:tracePt t="54594" x="8499475" y="3354388"/>
          <p14:tracePt t="54595" x="8524875" y="3341688"/>
          <p14:tracePt t="54596" x="8537575" y="3341688"/>
          <p14:tracePt t="54597" x="8561388" y="3328988"/>
          <p14:tracePt t="54598" x="8574088" y="3328988"/>
          <p14:tracePt t="54599" x="8586788" y="3316288"/>
          <p14:tracePt t="54600" x="8612188" y="3303588"/>
          <p14:tracePt t="54602" x="8637588" y="3290888"/>
          <p14:tracePt t="54603" x="8650288" y="3278188"/>
          <p14:tracePt t="54605" x="8661400" y="3267075"/>
          <p14:tracePt t="54606" x="8674100" y="3267075"/>
          <p14:tracePt t="54607" x="8686800" y="3254375"/>
          <p14:tracePt t="54608" x="8686800" y="3241675"/>
          <p14:tracePt t="54609" x="8686800" y="3228975"/>
          <p14:tracePt t="54611" x="8699500" y="3216275"/>
          <p14:tracePt t="54612" x="8699500" y="3203575"/>
          <p14:tracePt t="54613" x="8699500" y="3190875"/>
          <p14:tracePt t="54615" x="8699500" y="3178175"/>
          <p14:tracePt t="54616" x="8699500" y="3165475"/>
          <p14:tracePt t="54617" x="8699500" y="3154363"/>
          <p14:tracePt t="54619" x="8699500" y="3141663"/>
          <p14:tracePt t="54620" x="8699500" y="3128963"/>
          <p14:tracePt t="54621" x="8699500" y="3116263"/>
          <p14:tracePt t="54623" x="8686800" y="3103563"/>
          <p14:tracePt t="54624" x="8686800" y="3090863"/>
          <p14:tracePt t="54625" x="8674100" y="3078163"/>
          <p14:tracePt t="54626" x="8661400" y="3078163"/>
          <p14:tracePt t="54627" x="8650288" y="3065463"/>
          <p14:tracePt t="54628" x="8650288" y="3054350"/>
          <p14:tracePt t="54629" x="8637588" y="3041650"/>
          <p14:tracePt t="54630" x="8624888" y="3041650"/>
          <p14:tracePt t="54631" x="8612188" y="3028950"/>
          <p14:tracePt t="54632" x="8599488" y="3016250"/>
          <p14:tracePt t="54633" x="8586788" y="3003550"/>
          <p14:tracePt t="54635" x="8561388" y="2990850"/>
          <p14:tracePt t="54636" x="8537575" y="2990850"/>
          <p14:tracePt t="54637" x="8524875" y="2978150"/>
          <p14:tracePt t="54638" x="8499475" y="2965450"/>
          <p14:tracePt t="54640" x="8461375" y="2965450"/>
          <p14:tracePt t="54641" x="8448675" y="2952750"/>
          <p14:tracePt t="54642" x="8424863" y="2952750"/>
          <p14:tracePt t="54643" x="8412163" y="2941638"/>
          <p14:tracePt t="54644" x="8386763" y="2941638"/>
          <p14:tracePt t="54645" x="8361363" y="2928938"/>
          <p14:tracePt t="54646" x="8335963" y="2928938"/>
          <p14:tracePt t="54647" x="8312150" y="2928938"/>
          <p14:tracePt t="54648" x="8286750" y="2928938"/>
          <p14:tracePt t="54649" x="8261350" y="2928938"/>
          <p14:tracePt t="54650" x="8235950" y="2928938"/>
          <p14:tracePt t="54651" x="8199438" y="2928938"/>
          <p14:tracePt t="54652" x="8174038" y="2928938"/>
          <p14:tracePt t="54653" x="8148638" y="2916238"/>
          <p14:tracePt t="54654" x="8123238" y="2916238"/>
          <p14:tracePt t="54655" x="8086725" y="2916238"/>
          <p14:tracePt t="54656" x="8048625" y="2916238"/>
          <p14:tracePt t="54657" x="8035925" y="2916238"/>
          <p14:tracePt t="54658" x="8010525" y="2916238"/>
          <p14:tracePt t="54659" x="7974013" y="2916238"/>
          <p14:tracePt t="54660" x="7935913" y="2916238"/>
          <p14:tracePt t="54661" x="7897813" y="2916238"/>
          <p14:tracePt t="54662" x="7874000" y="2916238"/>
          <p14:tracePt t="54663" x="7835900" y="2916238"/>
          <p14:tracePt t="54664" x="7810500" y="2916238"/>
          <p14:tracePt t="54665" x="7773988" y="2916238"/>
          <p14:tracePt t="54667" x="7735888" y="2916238"/>
          <p14:tracePt t="54667" x="7710488" y="2916238"/>
          <p14:tracePt t="54668" x="7673975" y="2916238"/>
          <p14:tracePt t="54669" x="7635875" y="2916238"/>
          <p14:tracePt t="54670" x="7610475" y="2916238"/>
          <p14:tracePt t="54671" x="7572375" y="2916238"/>
          <p14:tracePt t="54672" x="7535863" y="2916238"/>
          <p14:tracePt t="54673" x="7510463" y="2916238"/>
          <p14:tracePt t="54674" x="7472363" y="2916238"/>
          <p14:tracePt t="54675" x="7448550" y="2916238"/>
          <p14:tracePt t="54676" x="7410450" y="2928938"/>
          <p14:tracePt t="54677" x="7372350" y="2928938"/>
          <p14:tracePt t="54678" x="7348538" y="2928938"/>
          <p14:tracePt t="54679" x="7310438" y="2928938"/>
          <p14:tracePt t="54680" x="7285038" y="2928938"/>
          <p14:tracePt t="54681" x="7246938" y="2928938"/>
          <p14:tracePt t="54682" x="7223125" y="2941638"/>
          <p14:tracePt t="54683" x="7185025" y="2941638"/>
          <p14:tracePt t="54684" x="7146925" y="2941638"/>
          <p14:tracePt t="54685" x="7134225" y="2952750"/>
          <p14:tracePt t="54686" x="7097713" y="2952750"/>
          <p14:tracePt t="54687" x="7072313" y="2952750"/>
          <p14:tracePt t="54688" x="7034213" y="2965450"/>
          <p14:tracePt t="54689" x="7010400" y="2965450"/>
          <p14:tracePt t="54690" x="6985000" y="2965450"/>
          <p14:tracePt t="54691" x="6959600" y="2965450"/>
          <p14:tracePt t="54692" x="6934200" y="2965450"/>
          <p14:tracePt t="54693" x="6910388" y="2978150"/>
          <p14:tracePt t="54694" x="6884988" y="2978150"/>
          <p14:tracePt t="54695" x="6872288" y="2978150"/>
          <p14:tracePt t="54696" x="6846888" y="2978150"/>
          <p14:tracePt t="54697" x="6821488" y="2990850"/>
          <p14:tracePt t="54698" x="6808788" y="2990850"/>
          <p14:tracePt t="54700" x="6784975" y="3003550"/>
          <p14:tracePt t="54700" x="6772275" y="3003550"/>
          <p14:tracePt t="54701" x="6746875" y="3003550"/>
          <p14:tracePt t="54702" x="6734175" y="3003550"/>
          <p14:tracePt t="54703" x="6721475" y="3016250"/>
          <p14:tracePt t="54704" x="6696075" y="3016250"/>
          <p14:tracePt t="54705" x="6684963" y="3016250"/>
          <p14:tracePt t="54706" x="6672263" y="3028950"/>
          <p14:tracePt t="54707" x="6659563" y="3028950"/>
          <p14:tracePt t="54708" x="6646863" y="3041650"/>
          <p14:tracePt t="54709" x="6634163" y="3041650"/>
          <p14:tracePt t="54710" x="6621463" y="3041650"/>
          <p14:tracePt t="54712" x="6608763" y="3054350"/>
          <p14:tracePt t="54713" x="6596063" y="3054350"/>
          <p14:tracePt t="54714" x="6596063" y="3065463"/>
          <p14:tracePt t="54715" x="6584950" y="3065463"/>
          <p14:tracePt t="54716" x="6584950" y="3078163"/>
          <p14:tracePt t="54720" x="6584950" y="3090863"/>
          <p14:tracePt t="54723" x="6584950" y="3103563"/>
          <p14:tracePt t="54727" x="6584950" y="3116263"/>
          <p14:tracePt t="54734" x="6584950" y="3128963"/>
          <p14:tracePt t="54735" x="6596063" y="3141663"/>
          <p14:tracePt t="54736" x="6608763" y="3141663"/>
          <p14:tracePt t="54738" x="6621463" y="3154363"/>
          <p14:tracePt t="54740" x="6634163" y="3154363"/>
          <p14:tracePt t="54741" x="6646863" y="3154363"/>
          <p14:tracePt t="54743" x="6659563" y="3154363"/>
          <p14:tracePt t="54744" x="6672263" y="3165475"/>
          <p14:tracePt t="54745" x="6684963" y="3165475"/>
          <p14:tracePt t="54746" x="6696075" y="3165475"/>
          <p14:tracePt t="54747" x="6696075" y="3178175"/>
          <p14:tracePt t="54748" x="6721475" y="3178175"/>
          <p14:tracePt t="54750" x="6734175" y="3178175"/>
          <p14:tracePt t="54751" x="6746875" y="3178175"/>
          <p14:tracePt t="54752" x="6772275" y="3178175"/>
          <p14:tracePt t="54753" x="6772275" y="3190875"/>
          <p14:tracePt t="54754" x="6797675" y="3190875"/>
          <p14:tracePt t="54755" x="6808788" y="3190875"/>
          <p14:tracePt t="54756" x="6821488" y="3190875"/>
          <p14:tracePt t="54757" x="6846888" y="3190875"/>
          <p14:tracePt t="54759" x="6872288" y="3190875"/>
          <p14:tracePt t="54760" x="6884988" y="3190875"/>
          <p14:tracePt t="54761" x="6910388" y="3190875"/>
          <p14:tracePt t="54762" x="6921500" y="3190875"/>
          <p14:tracePt t="54763" x="6946900" y="3190875"/>
          <p14:tracePt t="54764" x="6959600" y="3190875"/>
          <p14:tracePt t="54766" x="6997700" y="3190875"/>
          <p14:tracePt t="54767" x="7010400" y="3190875"/>
          <p14:tracePt t="54768" x="7034213" y="3190875"/>
          <p14:tracePt t="54769" x="7046913" y="3190875"/>
          <p14:tracePt t="54770" x="7072313" y="3190875"/>
          <p14:tracePt t="54771" x="7097713" y="3190875"/>
          <p14:tracePt t="54772" x="7110413" y="3190875"/>
          <p14:tracePt t="54773" x="7123113" y="3190875"/>
          <p14:tracePt t="54774" x="7146925" y="3190875"/>
          <p14:tracePt t="54775" x="7159625" y="3178175"/>
          <p14:tracePt t="54776" x="7172325" y="3178175"/>
          <p14:tracePt t="54777" x="7185025" y="3178175"/>
          <p14:tracePt t="54778" x="7210425" y="3165475"/>
          <p14:tracePt t="54779" x="7223125" y="3165475"/>
          <p14:tracePt t="54780" x="7246938" y="3154363"/>
          <p14:tracePt t="54781" x="7259638" y="3154363"/>
          <p14:tracePt t="54782" x="7272338" y="3154363"/>
          <p14:tracePt t="54783" x="7285038" y="3154363"/>
          <p14:tracePt t="54784" x="7297738" y="3141663"/>
          <p14:tracePt t="54785" x="7310438" y="3141663"/>
          <p14:tracePt t="54786" x="7323138" y="3128963"/>
          <p14:tracePt t="54787" x="7335838" y="3128963"/>
          <p14:tracePt t="54788" x="7335838" y="3116263"/>
          <p14:tracePt t="54789" x="7359650" y="3116263"/>
          <p14:tracePt t="54790" x="7372350" y="3116263"/>
          <p14:tracePt t="54791" x="7372350" y="3103563"/>
          <p14:tracePt t="54792" x="7385050" y="3090863"/>
          <p14:tracePt t="54793" x="7397750" y="3090863"/>
          <p14:tracePt t="54794" x="7397750" y="3078163"/>
          <p14:tracePt t="54795" x="7410450" y="3078163"/>
          <p14:tracePt t="54797" x="7410450" y="3065463"/>
          <p14:tracePt t="54799" x="7423150" y="3054350"/>
          <p14:tracePt t="54801" x="7423150" y="3041650"/>
          <p14:tracePt t="54804" x="7423150" y="3028950"/>
          <p14:tracePt t="54805" x="7423150" y="3016250"/>
          <p14:tracePt t="54807" x="7423150" y="3003550"/>
          <p14:tracePt t="54811" x="7410450" y="2990850"/>
          <p14:tracePt t="54812" x="7410450" y="2978150"/>
          <p14:tracePt t="54816" x="7397750" y="2965450"/>
          <p14:tracePt t="54816" x="7385050" y="2965450"/>
          <p14:tracePt t="54817" x="7372350" y="2965450"/>
          <p14:tracePt t="54819" x="7359650" y="2965450"/>
          <p14:tracePt t="54820" x="7335838" y="2965450"/>
          <p14:tracePt t="54822" x="7323138" y="2952750"/>
          <p14:tracePt t="54823" x="7297738" y="2952750"/>
          <p14:tracePt t="54825" x="7272338" y="2952750"/>
          <p14:tracePt t="54826" x="7259638" y="2952750"/>
          <p14:tracePt t="54827" x="7235825" y="2941638"/>
          <p14:tracePt t="54828" x="7223125" y="2941638"/>
          <p14:tracePt t="54829" x="7197725" y="2941638"/>
          <p14:tracePt t="54830" x="7185025" y="2941638"/>
          <p14:tracePt t="54831" x="7159625" y="2941638"/>
          <p14:tracePt t="54832" x="7146925" y="2941638"/>
          <p14:tracePt t="54833" x="7123113" y="2941638"/>
          <p14:tracePt t="54834" x="7097713" y="2941638"/>
          <p14:tracePt t="54835" x="7072313" y="2941638"/>
          <p14:tracePt t="54836" x="7046913" y="2941638"/>
          <p14:tracePt t="54837" x="7021513" y="2941638"/>
          <p14:tracePt t="54838" x="6997700" y="2941638"/>
          <p14:tracePt t="54839" x="6985000" y="2941638"/>
          <p14:tracePt t="54840" x="6959600" y="2941638"/>
          <p14:tracePt t="54841" x="6921500" y="2941638"/>
          <p14:tracePt t="54842" x="6897688" y="2941638"/>
          <p14:tracePt t="54843" x="6872288" y="2941638"/>
          <p14:tracePt t="54844" x="6846888" y="2941638"/>
          <p14:tracePt t="54845" x="6808788" y="2952750"/>
          <p14:tracePt t="54846" x="6784975" y="2952750"/>
          <p14:tracePt t="54847" x="6759575" y="2952750"/>
          <p14:tracePt t="54849" x="6696075" y="2965450"/>
          <p14:tracePt t="54850" x="6672263" y="2965450"/>
          <p14:tracePt t="54851" x="6634163" y="2965450"/>
          <p14:tracePt t="54852" x="6608763" y="2965450"/>
          <p14:tracePt t="54853" x="6584950" y="2965450"/>
          <p14:tracePt t="54854" x="6546850" y="2978150"/>
          <p14:tracePt t="54855" x="6521450" y="2978150"/>
          <p14:tracePt t="54856" x="6483350" y="2990850"/>
          <p14:tracePt t="54857" x="6472238" y="2990850"/>
          <p14:tracePt t="54858" x="6434138" y="3003550"/>
          <p14:tracePt t="54859" x="6408738" y="3003550"/>
          <p14:tracePt t="54860" x="6383338" y="3003550"/>
          <p14:tracePt t="54861" x="6359525" y="3016250"/>
          <p14:tracePt t="54862" x="6321425" y="3016250"/>
          <p14:tracePt t="54863" x="6296025" y="3028950"/>
          <p14:tracePt t="54864" x="6270625" y="3041650"/>
          <p14:tracePt t="54866" x="6246813" y="3041650"/>
          <p14:tracePt t="54866" x="6221413" y="3041650"/>
          <p14:tracePt t="54867" x="6208713" y="3041650"/>
          <p14:tracePt t="54868" x="6183313" y="3054350"/>
          <p14:tracePt t="54869" x="6157913" y="3054350"/>
          <p14:tracePt t="54870" x="6134100" y="3065463"/>
          <p14:tracePt t="54871" x="6108700" y="3078163"/>
          <p14:tracePt t="54872" x="6096000" y="3078163"/>
          <p14:tracePt t="54873" x="6070600" y="3078163"/>
          <p14:tracePt t="54874" x="6057900" y="3090863"/>
          <p14:tracePt t="54875" x="6034088" y="3103563"/>
          <p14:tracePt t="54876" x="6021388" y="3103563"/>
          <p14:tracePt t="54877" x="6008688" y="3116263"/>
          <p14:tracePt t="54878" x="5983288" y="3116263"/>
          <p14:tracePt t="54880" x="5957888" y="3128963"/>
          <p14:tracePt t="54881" x="5945188" y="3141663"/>
          <p14:tracePt t="54882" x="5932488" y="3154363"/>
          <p14:tracePt t="54884" x="5921375" y="3154363"/>
          <p14:tracePt t="54884" x="5908675" y="3154363"/>
          <p14:tracePt t="54886" x="5908675" y="3165475"/>
          <p14:tracePt t="54887" x="5895975" y="3178175"/>
          <p14:tracePt t="54888" x="5883275" y="3178175"/>
          <p14:tracePt t="54889" x="5883275" y="3190875"/>
          <p14:tracePt t="54890" x="5870575" y="3190875"/>
          <p14:tracePt t="54893" x="5870575" y="3203575"/>
          <p14:tracePt t="54894" x="5870575" y="3216275"/>
          <p14:tracePt t="54897" x="5870575" y="3228975"/>
          <p14:tracePt t="54902" x="5870575" y="3241675"/>
          <p14:tracePt t="54904" x="5870575" y="3254375"/>
          <p14:tracePt t="54906" x="5883275" y="3254375"/>
          <p14:tracePt t="54907" x="5895975" y="3267075"/>
          <p14:tracePt t="54909" x="5908675" y="3267075"/>
          <p14:tracePt t="54911" x="5921375" y="3267075"/>
          <p14:tracePt t="54913" x="5945188" y="3267075"/>
          <p14:tracePt t="54916" x="5957888" y="3267075"/>
          <p14:tracePt t="54916" x="5970588" y="3278188"/>
          <p14:tracePt t="54917" x="5983288" y="3278188"/>
          <p14:tracePt t="54918" x="5995988" y="3278188"/>
          <p14:tracePt t="54919" x="6008688" y="3290888"/>
          <p14:tracePt t="54920" x="6021388" y="3290888"/>
          <p14:tracePt t="54921" x="6034088" y="3290888"/>
          <p14:tracePt t="54922" x="6045200" y="3290888"/>
          <p14:tracePt t="54923" x="6057900" y="3290888"/>
          <p14:tracePt t="54924" x="6070600" y="3290888"/>
          <p14:tracePt t="54925" x="6096000" y="3290888"/>
          <p14:tracePt t="54926" x="6108700" y="3290888"/>
          <p14:tracePt t="54927" x="6134100" y="3290888"/>
          <p14:tracePt t="54928" x="6146800" y="3290888"/>
          <p14:tracePt t="54929" x="6157913" y="3290888"/>
          <p14:tracePt t="54930" x="6170613" y="3290888"/>
          <p14:tracePt t="54931" x="6196013" y="3290888"/>
          <p14:tracePt t="54932" x="6208713" y="3290888"/>
          <p14:tracePt t="54933" x="6234113" y="3290888"/>
          <p14:tracePt t="54934" x="6246813" y="3290888"/>
          <p14:tracePt t="54935" x="6259513" y="3290888"/>
          <p14:tracePt t="54936" x="6283325" y="3290888"/>
          <p14:tracePt t="54937" x="6296025" y="3290888"/>
          <p14:tracePt t="54938" x="6321425" y="3290888"/>
          <p14:tracePt t="54939" x="6334125" y="3290888"/>
          <p14:tracePt t="54940" x="6346825" y="3290888"/>
          <p14:tracePt t="54941" x="6359525" y="3290888"/>
          <p14:tracePt t="54942" x="6370638" y="3290888"/>
          <p14:tracePt t="54943" x="6396038" y="3290888"/>
          <p14:tracePt t="54944" x="6408738" y="3290888"/>
          <p14:tracePt t="54945" x="6434138" y="3290888"/>
          <p14:tracePt t="54947" x="6459538" y="3290888"/>
          <p14:tracePt t="54949" x="6472238" y="3290888"/>
          <p14:tracePt t="54949" x="6483350" y="3290888"/>
          <p14:tracePt t="54951" x="6508750" y="3290888"/>
          <p14:tracePt t="54953" x="6521450" y="3290888"/>
          <p14:tracePt t="54954" x="6534150" y="3278188"/>
          <p14:tracePt t="54955" x="6546850" y="3278188"/>
          <p14:tracePt t="54957" x="6559550" y="3278188"/>
          <p14:tracePt t="54958" x="6572250" y="3267075"/>
          <p14:tracePt t="54960" x="6584950" y="3267075"/>
          <p14:tracePt t="54963" x="6596063" y="3267075"/>
          <p14:tracePt t="54967" x="6608763" y="3267075"/>
          <p14:tracePt t="54968" x="6608763" y="3254375"/>
          <p14:tracePt t="54987" x="6608763" y="3241675"/>
          <p14:tracePt t="54992" x="6596063" y="3241675"/>
          <p14:tracePt t="54994" x="6584950" y="3241675"/>
          <p14:tracePt t="54999" x="6572250" y="3241675"/>
          <p14:tracePt t="55000" x="6559550" y="3241675"/>
          <p14:tracePt t="55001" x="6546850" y="3241675"/>
          <p14:tracePt t="55004" x="6534150" y="3241675"/>
          <p14:tracePt t="55005" x="6521450" y="3241675"/>
          <p14:tracePt t="55006" x="6508750" y="3241675"/>
          <p14:tracePt t="55008" x="6496050" y="3241675"/>
          <p14:tracePt t="55009" x="6483350" y="3254375"/>
          <p14:tracePt t="55010" x="6472238" y="3254375"/>
          <p14:tracePt t="55012" x="6459538" y="3254375"/>
          <p14:tracePt t="55013" x="6446838" y="3267075"/>
          <p14:tracePt t="55015" x="6434138" y="3267075"/>
          <p14:tracePt t="55016" x="6421438" y="3267075"/>
          <p14:tracePt t="55017" x="6396038" y="3267075"/>
          <p14:tracePt t="55019" x="6383338" y="3267075"/>
          <p14:tracePt t="55020" x="6370638" y="3267075"/>
          <p14:tracePt t="55021" x="6370638" y="3278188"/>
          <p14:tracePt t="55022" x="6359525" y="3278188"/>
          <p14:tracePt t="55024" x="6346825" y="3290888"/>
          <p14:tracePt t="55025" x="6334125" y="3290888"/>
          <p14:tracePt t="55026" x="6321425" y="3290888"/>
          <p14:tracePt t="55028" x="6321425" y="3303588"/>
          <p14:tracePt t="55030" x="6308725" y="3303588"/>
          <p14:tracePt t="55031" x="6296025" y="3303588"/>
          <p14:tracePt t="55035" x="6283325" y="3316288"/>
          <p14:tracePt t="55038" x="6283325" y="3328988"/>
          <p14:tracePt t="55045" x="6283325" y="3341688"/>
          <p14:tracePt t="55058" x="6296025" y="3341688"/>
          <p14:tracePt t="55060" x="6296025" y="3354388"/>
          <p14:tracePt t="55061" x="6308725" y="3354388"/>
          <p14:tracePt t="55063" x="6321425" y="3354388"/>
          <p14:tracePt t="55066" x="6334125" y="3354388"/>
          <p14:tracePt t="55068" x="6346825" y="3354388"/>
          <p14:tracePt t="55069" x="6359525" y="3367088"/>
          <p14:tracePt t="55072" x="6370638" y="3367088"/>
          <p14:tracePt t="55072" x="6383338" y="3367088"/>
          <p14:tracePt t="55073" x="6396038" y="3367088"/>
          <p14:tracePt t="55075" x="6408738" y="3367088"/>
          <p14:tracePt t="55076" x="6421438" y="3367088"/>
          <p14:tracePt t="55077" x="6434138" y="3367088"/>
          <p14:tracePt t="55078" x="6446838" y="3367088"/>
          <p14:tracePt t="55079" x="6459538" y="3367088"/>
          <p14:tracePt t="55082" x="6472238" y="3367088"/>
          <p14:tracePt t="55082" x="6483350" y="3367088"/>
          <p14:tracePt t="55083" x="6508750" y="3367088"/>
          <p14:tracePt t="55085" x="6521450" y="3367088"/>
          <p14:tracePt t="55086" x="6546850" y="3367088"/>
          <p14:tracePt t="55088" x="6559550" y="3367088"/>
          <p14:tracePt t="55089" x="6572250" y="3367088"/>
          <p14:tracePt t="55090" x="6584950" y="3367088"/>
          <p14:tracePt t="55091" x="6596063" y="3367088"/>
          <p14:tracePt t="55092" x="6608763" y="3367088"/>
          <p14:tracePt t="55093" x="6621463" y="3367088"/>
          <p14:tracePt t="55095" x="6634163" y="3367088"/>
          <p14:tracePt t="55097" x="6646863" y="3367088"/>
          <p14:tracePt t="55098" x="6659563" y="3367088"/>
          <p14:tracePt t="55100" x="6672263" y="3367088"/>
          <p14:tracePt t="55101" x="6672263" y="3354388"/>
          <p14:tracePt t="55102" x="6684963" y="3354388"/>
          <p14:tracePt t="55105" x="6696075" y="3354388"/>
          <p14:tracePt t="55107" x="6696075" y="3341688"/>
          <p14:tracePt t="55126" x="6696075" y="3328988"/>
          <p14:tracePt t="55132" x="6696075" y="3316288"/>
          <p14:tracePt t="55133" x="6684963" y="3316288"/>
          <p14:tracePt t="55134" x="6684963" y="3303588"/>
          <p14:tracePt t="55135" x="6672263" y="3303588"/>
          <p14:tracePt t="55137" x="6659563" y="3303588"/>
          <p14:tracePt t="55140" x="6659563" y="3290888"/>
          <p14:tracePt t="55141" x="6646863" y="3290888"/>
          <p14:tracePt t="55142" x="6634163" y="3290888"/>
          <p14:tracePt t="55143" x="6634163" y="3278188"/>
          <p14:tracePt t="55144" x="6621463" y="3278188"/>
          <p14:tracePt t="55145" x="6621463" y="3267075"/>
          <p14:tracePt t="55146" x="6608763" y="3267075"/>
          <p14:tracePt t="55147" x="6596063" y="3267075"/>
          <p14:tracePt t="55148" x="6596063" y="3254375"/>
          <p14:tracePt t="55149" x="6584950" y="3254375"/>
          <p14:tracePt t="55150" x="6584950" y="3241675"/>
          <p14:tracePt t="55151" x="6572250" y="3228975"/>
          <p14:tracePt t="55152" x="6559550" y="3228975"/>
          <p14:tracePt t="55154" x="6546850" y="3216275"/>
          <p14:tracePt t="55156" x="6534150" y="3190875"/>
          <p14:tracePt t="55158" x="6521450" y="3190875"/>
          <p14:tracePt t="55159" x="6508750" y="3178175"/>
          <p14:tracePt t="55160" x="6508750" y="3154363"/>
          <p14:tracePt t="55162" x="6496050" y="3141663"/>
          <p14:tracePt t="55163" x="6496050" y="3116263"/>
          <p14:tracePt t="55165" x="6483350" y="3116263"/>
          <p14:tracePt t="55165" x="6483350" y="3103563"/>
          <p14:tracePt t="55166" x="6483350" y="3078163"/>
          <p14:tracePt t="55167" x="6472238" y="3065463"/>
          <p14:tracePt t="55168" x="6472238" y="3054350"/>
          <p14:tracePt t="55169" x="6472238" y="3041650"/>
          <p14:tracePt t="55170" x="6472238" y="3016250"/>
          <p14:tracePt t="55171" x="6472238" y="3003550"/>
          <p14:tracePt t="55172" x="6472238" y="2978150"/>
          <p14:tracePt t="55173" x="6472238" y="2965450"/>
          <p14:tracePt t="55174" x="6472238" y="2928938"/>
          <p14:tracePt t="55175" x="6472238" y="2916238"/>
          <p14:tracePt t="55176" x="6472238" y="2890838"/>
          <p14:tracePt t="55177" x="6472238" y="2865438"/>
          <p14:tracePt t="55178" x="6472238" y="2852738"/>
          <p14:tracePt t="55179" x="6472238" y="2816225"/>
          <p14:tracePt t="55180" x="6472238" y="2790825"/>
          <p14:tracePt t="55181" x="6472238" y="2765425"/>
          <p14:tracePt t="55182" x="6483350" y="2740025"/>
          <p14:tracePt t="55183" x="6483350" y="2703513"/>
          <p14:tracePt t="55184" x="6496050" y="2665413"/>
          <p14:tracePt t="55185" x="6508750" y="2640013"/>
          <p14:tracePt t="55186" x="6508750" y="2616200"/>
          <p14:tracePt t="55197" x="6621463" y="2178050"/>
          <p14:tracePt t="55199" x="6621463" y="2127250"/>
          <p14:tracePt t="55199" x="6634163" y="2078038"/>
          <p14:tracePt t="55200" x="6646863" y="2027238"/>
          <p14:tracePt t="55201" x="6659563" y="1978025"/>
          <p14:tracePt t="55202" x="6672263" y="1914525"/>
          <p14:tracePt t="55203" x="6672263" y="1876425"/>
          <p14:tracePt t="55204" x="6684963" y="1827213"/>
          <p14:tracePt t="55205" x="6696075" y="1765300"/>
          <p14:tracePt t="55206" x="6696075" y="1727200"/>
          <p14:tracePt t="55207" x="6708775" y="1663700"/>
          <p14:tracePt t="55208" x="6721475" y="1614488"/>
          <p14:tracePt t="55209" x="6734175" y="1552575"/>
          <p14:tracePt t="55210" x="6734175" y="1489075"/>
          <p14:tracePt t="55211" x="6746875" y="1427163"/>
          <p14:tracePt t="55212" x="6759575" y="1363663"/>
          <p14:tracePt t="55213" x="6772275" y="1314450"/>
          <p14:tracePt t="55214" x="6772275" y="1263650"/>
          <p14:tracePt t="55215" x="6784975" y="1201738"/>
          <p14:tracePt t="55216" x="6797675" y="1138238"/>
          <p14:tracePt t="55217" x="6808788" y="1076325"/>
          <p14:tracePt t="55218" x="6808788" y="1014413"/>
          <p14:tracePt t="55219" x="6808788" y="950913"/>
          <p14:tracePt t="55220" x="6821488" y="901700"/>
          <p14:tracePt t="55221" x="6821488" y="825500"/>
          <p14:tracePt t="55222" x="6834188" y="776288"/>
          <p14:tracePt t="55223" x="6834188" y="700088"/>
          <p14:tracePt t="55224" x="6846888" y="650875"/>
          <p14:tracePt t="55225" x="6846888" y="588963"/>
          <p14:tracePt t="55226" x="6846888" y="525463"/>
          <p14:tracePt t="55227" x="6846888" y="450850"/>
          <p14:tracePt t="55228" x="6859588" y="387350"/>
          <p14:tracePt t="55229" x="6859588" y="325438"/>
          <p14:tracePt t="55230" x="6872288" y="263525"/>
          <p14:tracePt t="55232" x="6872288" y="150813"/>
          <p14:tracePt t="55233" x="6872288" y="74613"/>
          <p14:tracePt t="55234" x="6884988" y="25400"/>
          <p14:tracePt t="55935" x="6170613" y="61913"/>
          <p14:tracePt t="55935" x="6170613" y="100013"/>
          <p14:tracePt t="55936" x="6170613" y="138113"/>
          <p14:tracePt t="55937" x="6157913" y="187325"/>
          <p14:tracePt t="55938" x="6157913" y="225425"/>
          <p14:tracePt t="55939" x="6146800" y="263525"/>
          <p14:tracePt t="55940" x="6134100" y="300038"/>
          <p14:tracePt t="55941" x="6134100" y="350838"/>
          <p14:tracePt t="55943" x="6134100" y="400050"/>
          <p14:tracePt t="55943" x="6134100" y="438150"/>
          <p14:tracePt t="55944" x="6134100" y="487363"/>
          <p14:tracePt t="55945" x="6121400" y="525463"/>
          <p14:tracePt t="55946" x="6121400" y="576263"/>
          <p14:tracePt t="55947" x="6121400" y="612775"/>
          <p14:tracePt t="55948" x="6121400" y="676275"/>
          <p14:tracePt t="55949" x="6108700" y="712788"/>
          <p14:tracePt t="55950" x="6108700" y="763588"/>
          <p14:tracePt t="55951" x="6108700" y="812800"/>
          <p14:tracePt t="55952" x="6108700" y="863600"/>
          <p14:tracePt t="55953" x="6108700" y="912813"/>
          <p14:tracePt t="55954" x="6108700" y="963613"/>
          <p14:tracePt t="55955" x="6108700" y="1014413"/>
          <p14:tracePt t="55956" x="6108700" y="1063625"/>
          <p14:tracePt t="55957" x="6108700" y="1114425"/>
          <p14:tracePt t="55959" x="6108700" y="1163638"/>
          <p14:tracePt t="55960" x="6108700" y="1214438"/>
          <p14:tracePt t="55960" x="6108700" y="1276350"/>
          <p14:tracePt t="55961" x="6108700" y="1314450"/>
          <p14:tracePt t="55962" x="6108700" y="1376363"/>
          <p14:tracePt t="55963" x="6108700" y="1427163"/>
          <p14:tracePt t="55964" x="6108700" y="1476375"/>
          <p14:tracePt t="55965" x="6108700" y="1527175"/>
          <p14:tracePt t="55966" x="6108700" y="1576388"/>
          <p14:tracePt t="55967" x="6108700" y="1627188"/>
          <p14:tracePt t="55968" x="6108700" y="1676400"/>
          <p14:tracePt t="55969" x="6108700" y="1727200"/>
          <p14:tracePt t="55970" x="6121400" y="1776413"/>
          <p14:tracePt t="55971" x="6121400" y="1827213"/>
          <p14:tracePt t="55972" x="6134100" y="1876425"/>
          <p14:tracePt t="55973" x="6134100" y="1927225"/>
          <p14:tracePt t="55974" x="6134100" y="1978025"/>
          <p14:tracePt t="55975" x="6134100" y="2027238"/>
          <p14:tracePt t="55976" x="6146800" y="2078038"/>
          <p14:tracePt t="55977" x="6157913" y="2127250"/>
          <p14:tracePt t="55978" x="6170613" y="2178050"/>
          <p14:tracePt t="55979" x="6170613" y="2214563"/>
          <p14:tracePt t="55980" x="6170613" y="2278063"/>
          <p14:tracePt t="55981" x="6183313" y="2327275"/>
          <p14:tracePt t="55982" x="6196013" y="2365375"/>
          <p14:tracePt t="55983" x="6208713" y="2414588"/>
          <p14:tracePt t="55984" x="6208713" y="2465388"/>
          <p14:tracePt t="55985" x="6221413" y="2516188"/>
          <p14:tracePt t="55986" x="6221413" y="2552700"/>
          <p14:tracePt t="55987" x="6234113" y="2590800"/>
          <p14:tracePt t="55988" x="6246813" y="2640013"/>
          <p14:tracePt t="55989" x="6246813" y="2678113"/>
          <p14:tracePt t="55990" x="6259513" y="2728913"/>
          <p14:tracePt t="55991" x="6270625" y="2778125"/>
          <p14:tracePt t="55992" x="6283325" y="2816225"/>
          <p14:tracePt t="55993" x="6296025" y="2852738"/>
          <p14:tracePt t="55994" x="6308725" y="2903538"/>
          <p14:tracePt t="55995" x="6321425" y="2941638"/>
          <p14:tracePt t="55996" x="6321425" y="2990850"/>
          <p14:tracePt t="55997" x="6334125" y="3028950"/>
          <p14:tracePt t="55998" x="6346825" y="3078163"/>
          <p14:tracePt t="55999" x="6359525" y="3116263"/>
          <p14:tracePt t="56000" x="6359525" y="3154363"/>
          <p14:tracePt t="56001" x="6370638" y="3190875"/>
          <p14:tracePt t="56002" x="6383338" y="3228975"/>
          <p14:tracePt t="56003" x="6396038" y="3267075"/>
          <p14:tracePt t="56004" x="6408738" y="3303588"/>
          <p14:tracePt t="56005" x="6421438" y="3341688"/>
          <p14:tracePt t="56006" x="6434138" y="3378200"/>
          <p14:tracePt t="56007" x="6434138" y="3416300"/>
          <p14:tracePt t="56008" x="6446838" y="3454400"/>
          <p14:tracePt t="56009" x="6459538" y="3490913"/>
          <p14:tracePt t="56010" x="6472238" y="3529013"/>
          <p14:tracePt t="56011" x="6483350" y="3567113"/>
          <p14:tracePt t="56012" x="6496050" y="3590925"/>
          <p14:tracePt t="56013" x="6508750" y="3629025"/>
          <p14:tracePt t="56014" x="6508750" y="3667125"/>
          <p14:tracePt t="56015" x="6521450" y="3692525"/>
          <p14:tracePt t="56016" x="6546850" y="3716338"/>
          <p14:tracePt t="56017" x="6546850" y="3754438"/>
          <p14:tracePt t="56018" x="6559550" y="3792538"/>
          <p14:tracePt t="56019" x="6572250" y="3816350"/>
          <p14:tracePt t="56020" x="6584950" y="3854450"/>
          <p14:tracePt t="56021" x="6596063" y="3879850"/>
          <p14:tracePt t="56022" x="6608763" y="3905250"/>
          <p14:tracePt t="56023" x="6621463" y="3941763"/>
          <p14:tracePt t="56024" x="6634163" y="3967163"/>
          <p14:tracePt t="56025" x="6646863" y="3992563"/>
          <p14:tracePt t="56027" x="6659563" y="4017963"/>
          <p14:tracePt t="56028" x="6659563" y="4041775"/>
          <p14:tracePt t="56028" x="6672263" y="4054475"/>
          <p14:tracePt t="56029" x="6696075" y="4092575"/>
          <p14:tracePt t="56030" x="6696075" y="4105275"/>
          <p14:tracePt t="56031" x="6708775" y="4129088"/>
          <p14:tracePt t="56032" x="6734175" y="4154488"/>
          <p14:tracePt t="56033" x="6734175" y="4167188"/>
          <p14:tracePt t="56034" x="6746875" y="4192588"/>
          <p14:tracePt t="56035" x="6759575" y="4205288"/>
          <p14:tracePt t="56036" x="6772275" y="4230688"/>
          <p14:tracePt t="56037" x="6784975" y="4241800"/>
          <p14:tracePt t="56038" x="6797675" y="4267200"/>
          <p14:tracePt t="56039" x="6808788" y="4279900"/>
          <p14:tracePt t="56040" x="6821488" y="4292600"/>
          <p14:tracePt t="56041" x="6834188" y="4318000"/>
          <p14:tracePt t="56042" x="6846888" y="4318000"/>
          <p14:tracePt t="56044" x="6872288" y="4354513"/>
          <p14:tracePt t="56045" x="6884988" y="4354513"/>
          <p14:tracePt t="56046" x="6884988" y="4367213"/>
          <p14:tracePt t="56047" x="6897688" y="4379913"/>
          <p14:tracePt t="56048" x="6910388" y="4379913"/>
          <p14:tracePt t="56049" x="6921500" y="4392613"/>
          <p14:tracePt t="56051" x="6946900" y="4392613"/>
          <p14:tracePt t="56052" x="6959600" y="4405313"/>
          <p14:tracePt t="56054" x="6972300" y="4405313"/>
          <p14:tracePt t="56055" x="6985000" y="4418013"/>
          <p14:tracePt t="56056" x="6997700" y="4418013"/>
          <p14:tracePt t="56058" x="7010400" y="4418013"/>
          <p14:tracePt t="56060" x="7034213" y="4405313"/>
          <p14:tracePt t="56062" x="7046913" y="4392613"/>
          <p14:tracePt t="56063" x="7072313" y="4379913"/>
          <p14:tracePt t="56064" x="7072313" y="4367213"/>
          <p14:tracePt t="56065" x="7085013" y="4354513"/>
          <p14:tracePt t="56066" x="7097713" y="4354513"/>
          <p14:tracePt t="56067" x="7110413" y="4330700"/>
          <p14:tracePt t="56068" x="7110413" y="4318000"/>
          <p14:tracePt t="56069" x="7134225" y="4305300"/>
          <p14:tracePt t="56070" x="7146925" y="4279900"/>
          <p14:tracePt t="56071" x="7146925" y="4267200"/>
          <p14:tracePt t="56072" x="7172325" y="4241800"/>
          <p14:tracePt t="56073" x="7185025" y="4230688"/>
          <p14:tracePt t="56075" x="7185025" y="4205288"/>
          <p14:tracePt t="56075" x="7197725" y="4192588"/>
          <p14:tracePt t="56077" x="7223125" y="4167188"/>
          <p14:tracePt t="56077" x="7223125" y="4141788"/>
          <p14:tracePt t="56078" x="7235825" y="4117975"/>
          <p14:tracePt t="56079" x="7259638" y="4092575"/>
          <p14:tracePt t="56080" x="7259638" y="4054475"/>
          <p14:tracePt t="56081" x="7285038" y="4017963"/>
          <p14:tracePt t="56082" x="7297738" y="3992563"/>
          <p14:tracePt t="56083" x="7297738" y="3954463"/>
          <p14:tracePt t="56084" x="7323138" y="3929063"/>
          <p14:tracePt t="56085" x="7335838" y="3892550"/>
          <p14:tracePt t="56086" x="7335838" y="3867150"/>
          <p14:tracePt t="56087" x="7359650" y="3816350"/>
          <p14:tracePt t="56088" x="7359650" y="3792538"/>
          <p14:tracePt t="56089" x="7372350" y="3741738"/>
          <p14:tracePt t="56090" x="7385050" y="3692525"/>
          <p14:tracePt t="56091" x="7397750" y="3654425"/>
          <p14:tracePt t="56093" x="7410450" y="3567113"/>
          <p14:tracePt t="56094" x="7423150" y="3529013"/>
          <p14:tracePt t="56095" x="7435850" y="3490913"/>
          <p14:tracePt t="56096" x="7448550" y="3429000"/>
          <p14:tracePt t="56097" x="7459663" y="3390900"/>
          <p14:tracePt t="56098" x="7472363" y="3341688"/>
          <p14:tracePt t="56099" x="7472363" y="3303588"/>
          <p14:tracePt t="56100" x="7485063" y="3241675"/>
          <p14:tracePt t="56101" x="7485063" y="3190875"/>
          <p14:tracePt t="56102" x="7485063" y="3141663"/>
          <p14:tracePt t="56103" x="7497763" y="3078163"/>
          <p14:tracePt t="56104" x="7497763" y="3041650"/>
          <p14:tracePt t="56105" x="7510463" y="2965450"/>
          <p14:tracePt t="56106" x="7510463" y="2928938"/>
          <p14:tracePt t="56108" x="7510463" y="2865438"/>
          <p14:tracePt t="56108" x="7523163" y="2803525"/>
          <p14:tracePt t="56109" x="7523163" y="2752725"/>
          <p14:tracePt t="56110" x="7523163" y="2690813"/>
          <p14:tracePt t="56111" x="7523163" y="2627313"/>
          <p14:tracePt t="56112" x="7523163" y="2590800"/>
          <p14:tracePt t="56113" x="7523163" y="2516188"/>
          <p14:tracePt t="56114" x="7523163" y="2452688"/>
          <p14:tracePt t="56115" x="7523163" y="2403475"/>
          <p14:tracePt t="56116" x="7523163" y="2339975"/>
          <p14:tracePt t="56117" x="7523163" y="2278063"/>
          <p14:tracePt t="56118" x="7523163" y="2214563"/>
          <p14:tracePt t="56119" x="7523163" y="2165350"/>
          <p14:tracePt t="56120" x="7523163" y="2101850"/>
          <p14:tracePt t="56121" x="7523163" y="2039938"/>
          <p14:tracePt t="56122" x="7523163" y="1978025"/>
          <p14:tracePt t="56123" x="7523163" y="1927225"/>
          <p14:tracePt t="56124" x="7523163" y="1865313"/>
          <p14:tracePt t="56125" x="7510463" y="1789113"/>
          <p14:tracePt t="56126" x="7510463" y="1739900"/>
          <p14:tracePt t="56127" x="7497763" y="1676400"/>
          <p14:tracePt t="56128" x="7497763" y="1614488"/>
          <p14:tracePt t="56129" x="7485063" y="1552575"/>
          <p14:tracePt t="56130" x="7485063" y="1476375"/>
          <p14:tracePt t="56131" x="7472363" y="1427163"/>
          <p14:tracePt t="56132" x="7459663" y="1350963"/>
          <p14:tracePt t="56133" x="7448550" y="1289050"/>
          <p14:tracePt t="56134" x="7448550" y="1238250"/>
          <p14:tracePt t="56135" x="7435850" y="1163638"/>
          <p14:tracePt t="56136" x="7423150" y="1114425"/>
          <p14:tracePt t="56137" x="7410450" y="1038225"/>
          <p14:tracePt t="56138" x="7397750" y="976313"/>
          <p14:tracePt t="56139" x="7385050" y="912813"/>
          <p14:tracePt t="56140" x="7372350" y="838200"/>
          <p14:tracePt t="56141" x="7359650" y="763588"/>
          <p14:tracePt t="56143" x="7335838" y="638175"/>
          <p14:tracePt t="56144" x="7310438" y="576263"/>
          <p14:tracePt t="56145" x="7297738" y="525463"/>
          <p14:tracePt t="56146" x="7285038" y="450850"/>
          <p14:tracePt t="56147" x="7272338" y="387350"/>
          <p14:tracePt t="56148" x="7259638" y="325438"/>
          <p14:tracePt t="56149" x="7235825" y="250825"/>
          <p14:tracePt t="56150" x="7223125" y="187325"/>
          <p14:tracePt t="56151" x="7210425" y="125413"/>
          <p14:tracePt t="56152" x="7185025" y="74613"/>
          <p14:tracePt t="56153" x="7172325" y="0"/>
          <p14:tracePt t="64753" x="6383338" y="50800"/>
          <p14:tracePt t="64754" x="6370638" y="100013"/>
          <p14:tracePt t="64755" x="6359525" y="138113"/>
          <p14:tracePt t="64756" x="6359525" y="174625"/>
          <p14:tracePt t="64757" x="6346825" y="225425"/>
          <p14:tracePt t="64758" x="6334125" y="263525"/>
          <p14:tracePt t="64759" x="6321425" y="300038"/>
          <p14:tracePt t="64760" x="6308725" y="350838"/>
          <p14:tracePt t="64761" x="6296025" y="387350"/>
          <p14:tracePt t="64762" x="6283325" y="425450"/>
          <p14:tracePt t="64763" x="6283325" y="476250"/>
          <p14:tracePt t="64764" x="6270625" y="512763"/>
          <p14:tracePt t="64765" x="6259513" y="563563"/>
          <p14:tracePt t="64766" x="6246813" y="600075"/>
          <p14:tracePt t="64767" x="6246813" y="650875"/>
          <p14:tracePt t="64768" x="6234113" y="688975"/>
          <p14:tracePt t="64769" x="6221413" y="725488"/>
          <p14:tracePt t="64770" x="6208713" y="763588"/>
          <p14:tracePt t="64771" x="6208713" y="812800"/>
          <p14:tracePt t="64772" x="6196013" y="863600"/>
          <p14:tracePt t="64774" x="6196013" y="901700"/>
          <p14:tracePt t="64774" x="6183313" y="950913"/>
          <p14:tracePt t="64775" x="6170613" y="989013"/>
          <p14:tracePt t="64776" x="6170613" y="1025525"/>
          <p14:tracePt t="64777" x="6170613" y="1063625"/>
          <p14:tracePt t="64778" x="6170613" y="1101725"/>
          <p14:tracePt t="64779" x="6170613" y="1138238"/>
          <p14:tracePt t="64780" x="6157913" y="1189038"/>
          <p14:tracePt t="64781" x="6157913" y="1227138"/>
          <p14:tracePt t="64782" x="6157913" y="1263650"/>
          <p14:tracePt t="64783" x="6146800" y="1301750"/>
          <p14:tracePt t="64784" x="6146800" y="1350963"/>
          <p14:tracePt t="64785" x="6146800" y="1389063"/>
          <p14:tracePt t="64786" x="6146800" y="1414463"/>
          <p14:tracePt t="64787" x="6146800" y="1450975"/>
          <p14:tracePt t="64788" x="6146800" y="1476375"/>
          <p14:tracePt t="64789" x="6146800" y="1514475"/>
          <p14:tracePt t="64790" x="6146800" y="1552575"/>
          <p14:tracePt t="64791" x="6146800" y="1589088"/>
          <p14:tracePt t="64792" x="6146800" y="1627188"/>
          <p14:tracePt t="64793" x="6146800" y="1663700"/>
          <p14:tracePt t="64794" x="6146800" y="1689100"/>
          <p14:tracePt t="64795" x="6146800" y="1727200"/>
          <p14:tracePt t="64796" x="6146800" y="1752600"/>
          <p14:tracePt t="64797" x="6146800" y="1789113"/>
          <p14:tracePt t="64798" x="6146800" y="1814513"/>
          <p14:tracePt t="64799" x="6146800" y="1852613"/>
          <p14:tracePt t="64800" x="6146800" y="1876425"/>
          <p14:tracePt t="64801" x="6146800" y="1914525"/>
          <p14:tracePt t="64802" x="6146800" y="1939925"/>
          <p14:tracePt t="64803" x="6146800" y="1965325"/>
          <p14:tracePt t="64804" x="6157913" y="2001838"/>
          <p14:tracePt t="64805" x="6157913" y="2014538"/>
          <p14:tracePt t="64806" x="6170613" y="2039938"/>
          <p14:tracePt t="64807" x="6170613" y="2078038"/>
          <p14:tracePt t="64808" x="6170613" y="2101850"/>
          <p14:tracePt t="64809" x="6183313" y="2127250"/>
          <p14:tracePt t="64810" x="6196013" y="2152650"/>
          <p14:tracePt t="64811" x="6208713" y="2178050"/>
          <p14:tracePt t="64812" x="6208713" y="2190750"/>
          <p14:tracePt t="64813" x="6208713" y="2227263"/>
          <p14:tracePt t="64814" x="6221413" y="2252663"/>
          <p14:tracePt t="64815" x="6234113" y="2265363"/>
          <p14:tracePt t="64816" x="6246813" y="2303463"/>
          <p14:tracePt t="64817" x="6246813" y="2327275"/>
          <p14:tracePt t="64818" x="6259513" y="2339975"/>
          <p14:tracePt t="64819" x="6270625" y="2365375"/>
          <p14:tracePt t="64820" x="6283325" y="2390775"/>
          <p14:tracePt t="64821" x="6283325" y="2414588"/>
          <p14:tracePt t="64822" x="6296025" y="2427288"/>
          <p14:tracePt t="64823" x="6321425" y="2452688"/>
          <p14:tracePt t="64824" x="6321425" y="2478088"/>
          <p14:tracePt t="64825" x="6346825" y="2490788"/>
          <p14:tracePt t="64826" x="6359525" y="2516188"/>
          <p14:tracePt t="64827" x="6359525" y="2527300"/>
          <p14:tracePt t="64828" x="6383338" y="2552700"/>
          <p14:tracePt t="64829" x="6396038" y="2565400"/>
          <p14:tracePt t="64830" x="6396038" y="2578100"/>
          <p14:tracePt t="64831" x="6421438" y="2603500"/>
          <p14:tracePt t="64832" x="6434138" y="2616200"/>
          <p14:tracePt t="64833" x="6446838" y="2640013"/>
          <p14:tracePt t="64834" x="6472238" y="2640013"/>
          <p14:tracePt t="64835" x="6483350" y="2665413"/>
          <p14:tracePt t="64836" x="6508750" y="2678113"/>
          <p14:tracePt t="64839" x="6534150" y="2703513"/>
          <p14:tracePt t="64839" x="6546850" y="2716213"/>
          <p14:tracePt t="64840" x="6559550" y="2716213"/>
          <p14:tracePt t="64841" x="6584950" y="2728913"/>
          <p14:tracePt t="64842" x="6596063" y="2740025"/>
          <p14:tracePt t="64843" x="6621463" y="2752725"/>
          <p14:tracePt t="64844" x="6634163" y="2752725"/>
          <p14:tracePt t="64845" x="6646863" y="2765425"/>
          <p14:tracePt t="64846" x="6659563" y="2778125"/>
          <p14:tracePt t="64847" x="6684963" y="2790825"/>
          <p14:tracePt t="64848" x="6696075" y="2790825"/>
          <p14:tracePt t="64849" x="6708775" y="2790825"/>
          <p14:tracePt t="64850" x="6734175" y="2803525"/>
          <p14:tracePt t="64851" x="6746875" y="2803525"/>
          <p14:tracePt t="64852" x="6772275" y="2816225"/>
          <p14:tracePt t="64853" x="6784975" y="2816225"/>
          <p14:tracePt t="64854" x="6797675" y="2828925"/>
          <p14:tracePt t="64855" x="6808788" y="2828925"/>
          <p14:tracePt t="64856" x="6834188" y="2828925"/>
          <p14:tracePt t="64857" x="6846888" y="2828925"/>
          <p14:tracePt t="64858" x="6859588" y="2828925"/>
          <p14:tracePt t="64859" x="6884988" y="2828925"/>
          <p14:tracePt t="64860" x="6897688" y="2840038"/>
          <p14:tracePt t="64861" x="6921500" y="2840038"/>
          <p14:tracePt t="64862" x="6934200" y="2840038"/>
          <p14:tracePt t="64863" x="6946900" y="2840038"/>
          <p14:tracePt t="64864" x="6959600" y="2840038"/>
          <p14:tracePt t="64865" x="6985000" y="2840038"/>
          <p14:tracePt t="64866" x="6997700" y="2840038"/>
          <p14:tracePt t="64867" x="7010400" y="2840038"/>
          <p14:tracePt t="64868" x="7021513" y="2840038"/>
          <p14:tracePt t="64869" x="7034213" y="2840038"/>
          <p14:tracePt t="64870" x="7059613" y="2840038"/>
          <p14:tracePt t="64871" x="7072313" y="2840038"/>
          <p14:tracePt t="64889" x="7246938" y="2765425"/>
          <p14:tracePt t="64890" x="7259638" y="2765425"/>
          <p14:tracePt t="64890" x="7259638" y="2752725"/>
          <p14:tracePt t="64891" x="7272338" y="2752725"/>
          <p14:tracePt t="64892" x="7272338" y="2740025"/>
          <p14:tracePt t="64893" x="7285038" y="2728913"/>
          <p14:tracePt t="64894" x="7285038" y="2716213"/>
          <p14:tracePt t="64895" x="7297738" y="2716213"/>
          <p14:tracePt t="64897" x="7297738" y="2690813"/>
          <p14:tracePt t="64899" x="7297738" y="2678113"/>
          <p14:tracePt t="64900" x="7310438" y="2678113"/>
          <p14:tracePt t="64901" x="7310438" y="2665413"/>
          <p14:tracePt t="64902" x="7310438" y="2652713"/>
          <p14:tracePt t="64903" x="7323138" y="2640013"/>
          <p14:tracePt t="64905" x="7323138" y="2627313"/>
          <p14:tracePt t="64906" x="7323138" y="2603500"/>
          <p14:tracePt t="64908" x="7323138" y="2590800"/>
          <p14:tracePt t="64909" x="7323138" y="2578100"/>
          <p14:tracePt t="64910" x="7323138" y="2565400"/>
          <p14:tracePt t="64912" x="7323138" y="2552700"/>
          <p14:tracePt t="64913" x="7323138" y="2527300"/>
          <p14:tracePt t="64915" x="7323138" y="2516188"/>
          <p14:tracePt t="64916" x="7323138" y="2503488"/>
          <p14:tracePt t="64917" x="7323138" y="2490788"/>
          <p14:tracePt t="64918" x="7323138" y="2478088"/>
          <p14:tracePt t="64919" x="7323138" y="2465388"/>
          <p14:tracePt t="64920" x="7323138" y="2452688"/>
          <p14:tracePt t="64921" x="7310438" y="2439988"/>
          <p14:tracePt t="64922" x="7310438" y="2427288"/>
          <p14:tracePt t="64923" x="7297738" y="2414588"/>
          <p14:tracePt t="64924" x="7297738" y="2403475"/>
          <p14:tracePt t="64925" x="7297738" y="2390775"/>
          <p14:tracePt t="64926" x="7285038" y="2378075"/>
          <p14:tracePt t="64927" x="7272338" y="2365375"/>
          <p14:tracePt t="64928" x="7259638" y="2352675"/>
          <p14:tracePt t="64929" x="7259638" y="2339975"/>
          <p14:tracePt t="64930" x="7246938" y="2327275"/>
          <p14:tracePt t="64931" x="7235825" y="2314575"/>
          <p14:tracePt t="64932" x="7223125" y="2303463"/>
          <p14:tracePt t="64933" x="7223125" y="2290763"/>
          <p14:tracePt t="64934" x="7197725" y="2265363"/>
          <p14:tracePt t="64935" x="7185025" y="2265363"/>
          <p14:tracePt t="64936" x="7185025" y="2239963"/>
          <p14:tracePt t="64937" x="7159625" y="2227263"/>
          <p14:tracePt t="64938" x="7146925" y="2227263"/>
          <p14:tracePt t="64940" x="7134225" y="2201863"/>
          <p14:tracePt t="64940" x="7123113" y="2190750"/>
          <p14:tracePt t="64941" x="7110413" y="2178050"/>
          <p14:tracePt t="64942" x="7085013" y="2152650"/>
          <p14:tracePt t="64943" x="7072313" y="2152650"/>
          <p14:tracePt t="64944" x="7046913" y="2127250"/>
          <p14:tracePt t="64945" x="7034213" y="2114550"/>
          <p14:tracePt t="64946" x="7010400" y="2101850"/>
          <p14:tracePt t="64947" x="6997700" y="2089150"/>
          <p14:tracePt t="64948" x="6972300" y="2078038"/>
          <p14:tracePt t="64949" x="6959600" y="2078038"/>
          <p14:tracePt t="64950" x="6921500" y="2052638"/>
          <p14:tracePt t="64951" x="6910388" y="2039938"/>
          <p14:tracePt t="64952" x="6884988" y="2039938"/>
          <p14:tracePt t="64953" x="6859588" y="2014538"/>
          <p14:tracePt t="64954" x="6834188" y="2001838"/>
          <p14:tracePt t="64955" x="6808788" y="2001838"/>
          <p14:tracePt t="64956" x="6784975" y="1989138"/>
          <p14:tracePt t="64957" x="6759575" y="1978025"/>
          <p14:tracePt t="64958" x="6734175" y="1965325"/>
          <p14:tracePt t="64959" x="6696075" y="1965325"/>
          <p14:tracePt t="64960" x="6672263" y="1952625"/>
          <p14:tracePt t="64961" x="6646863" y="1939925"/>
          <p14:tracePt t="64962" x="6621463" y="1939925"/>
          <p14:tracePt t="64963" x="6584950" y="1927225"/>
          <p14:tracePt t="64964" x="6546850" y="1927225"/>
          <p14:tracePt t="64965" x="6521450" y="1914525"/>
          <p14:tracePt t="64966" x="6496050" y="1901825"/>
          <p14:tracePt t="64967" x="6459538" y="1901825"/>
          <p14:tracePt t="64968" x="6434138" y="1889125"/>
          <p14:tracePt t="64969" x="6396038" y="1889125"/>
          <p14:tracePt t="64970" x="6359525" y="1889125"/>
          <p14:tracePt t="64971" x="6321425" y="1889125"/>
          <p14:tracePt t="64972" x="6283325" y="1876425"/>
          <p14:tracePt t="64973" x="6259513" y="1876425"/>
          <p14:tracePt t="64974" x="6234113" y="1876425"/>
          <p14:tracePt t="64975" x="6196013" y="1865313"/>
          <p14:tracePt t="64976" x="6157913" y="1865313"/>
          <p14:tracePt t="64977" x="6121400" y="1865313"/>
          <p14:tracePt t="64978" x="6083300" y="1865313"/>
          <p14:tracePt t="64979" x="6045200" y="1865313"/>
          <p14:tracePt t="64980" x="6008688" y="1865313"/>
          <p14:tracePt t="64981" x="5970588" y="1865313"/>
          <p14:tracePt t="64982" x="5945188" y="1865313"/>
          <p14:tracePt t="64983" x="5908675" y="1865313"/>
          <p14:tracePt t="64984" x="5870575" y="1865313"/>
          <p14:tracePt t="64985" x="5832475" y="1865313"/>
          <p14:tracePt t="64986" x="5795963" y="1865313"/>
          <p14:tracePt t="64987" x="5757863" y="1865313"/>
          <p14:tracePt t="64988" x="5719763" y="1865313"/>
          <p14:tracePt t="64990" x="5670550" y="1865313"/>
          <p14:tracePt t="64990" x="5632450" y="1865313"/>
          <p14:tracePt t="64991" x="5595938" y="1865313"/>
          <p14:tracePt t="64992" x="5570538" y="1876425"/>
          <p14:tracePt t="64993" x="5532438" y="1876425"/>
          <p14:tracePt t="64994" x="5495925" y="1889125"/>
          <p14:tracePt t="64995" x="5457825" y="1889125"/>
          <p14:tracePt t="64996" x="5419725" y="1889125"/>
          <p14:tracePt t="64997" x="5383213" y="1889125"/>
          <p14:tracePt t="64998" x="5345113" y="1889125"/>
          <p14:tracePt t="64999" x="5294313" y="1901825"/>
          <p14:tracePt t="65000" x="5257800" y="1914525"/>
          <p14:tracePt t="65001" x="5232400" y="1914525"/>
          <p14:tracePt t="65002" x="5194300" y="1927225"/>
          <p14:tracePt t="65003" x="5157788" y="1927225"/>
          <p14:tracePt t="65004" x="5119688" y="1927225"/>
          <p14:tracePt t="65005" x="5081588" y="1939925"/>
          <p14:tracePt t="65006" x="5045075" y="1952625"/>
          <p14:tracePt t="65007" x="5006975" y="1965325"/>
          <p14:tracePt t="65008" x="4981575" y="1965325"/>
          <p14:tracePt t="65009" x="4945063" y="1965325"/>
          <p14:tracePt t="65010" x="4932363" y="1978025"/>
          <p14:tracePt t="65011" x="4894263" y="1989138"/>
          <p14:tracePt t="65012" x="4856163" y="2001838"/>
          <p14:tracePt t="65013" x="4832350" y="2001838"/>
          <p14:tracePt t="65014" x="4806950" y="2001838"/>
          <p14:tracePt t="65015" x="4781550" y="2014538"/>
          <p14:tracePt t="65016" x="4743450" y="2027238"/>
          <p14:tracePt t="65017" x="4719638" y="2039938"/>
          <p14:tracePt t="65018" x="4694238" y="2039938"/>
          <p14:tracePt t="65019" x="4668838" y="2039938"/>
          <p14:tracePt t="65020" x="4643438" y="2052638"/>
          <p14:tracePt t="65021" x="4619625" y="2065338"/>
          <p14:tracePt t="65022" x="4594225" y="2078038"/>
          <p14:tracePt t="65023" x="4581525" y="2078038"/>
          <p14:tracePt t="65024" x="4556125" y="2089150"/>
          <p14:tracePt t="65025" x="4530725" y="2089150"/>
          <p14:tracePt t="65026" x="4518025" y="2101850"/>
          <p14:tracePt t="65027" x="4506913" y="2114550"/>
          <p14:tracePt t="65028" x="4481513" y="2114550"/>
          <p14:tracePt t="65029" x="4468813" y="2127250"/>
          <p14:tracePt t="65030" x="4456113" y="2127250"/>
          <p14:tracePt t="65031" x="4443413" y="2139950"/>
          <p14:tracePt t="65032" x="4430713" y="2152650"/>
          <p14:tracePt t="65033" x="4418013" y="2152650"/>
          <p14:tracePt t="65034" x="4406900" y="2152650"/>
          <p14:tracePt t="65035" x="4406900" y="2165350"/>
          <p14:tracePt t="65036" x="4406900" y="2178050"/>
          <p14:tracePt t="65037" x="4394200" y="2178050"/>
          <p14:tracePt t="65038" x="4381500" y="2190750"/>
          <p14:tracePt t="65040" x="4368800" y="2190750"/>
          <p14:tracePt t="65041" x="4368800" y="2201863"/>
          <p14:tracePt t="65042" x="4368800" y="2214563"/>
          <p14:tracePt t="65044" x="4368800" y="2227263"/>
          <p14:tracePt t="65047" x="4368800" y="2239963"/>
          <p14:tracePt t="65049" x="4368800" y="2252663"/>
          <p14:tracePt t="65050" x="4368800" y="2265363"/>
          <p14:tracePt t="65053" x="4381500" y="2265363"/>
          <p14:tracePt t="65054" x="4381500" y="2278063"/>
          <p14:tracePt t="65056" x="4394200" y="2278063"/>
          <p14:tracePt t="65056" x="4406900" y="2290763"/>
          <p14:tracePt t="65057" x="4406900" y="2303463"/>
          <p14:tracePt t="65059" x="4418013" y="2303463"/>
          <p14:tracePt t="65060" x="4443413" y="2303463"/>
          <p14:tracePt t="65061" x="4443413" y="2314575"/>
          <p14:tracePt t="65062" x="4456113" y="2314575"/>
          <p14:tracePt t="65063" x="4468813" y="2327275"/>
          <p14:tracePt t="65064" x="4481513" y="2327275"/>
          <p14:tracePt t="65065" x="4494213" y="2339975"/>
          <p14:tracePt t="65066" x="4506913" y="2339975"/>
          <p14:tracePt t="65067" x="4518025" y="2339975"/>
          <p14:tracePt t="65068" x="4543425" y="2339975"/>
          <p14:tracePt t="65069" x="4556125" y="2352675"/>
          <p14:tracePt t="65070" x="4581525" y="2365375"/>
          <p14:tracePt t="65072" x="4594225" y="2365375"/>
          <p14:tracePt t="65073" x="4619625" y="2365375"/>
          <p14:tracePt t="65073" x="4630738" y="2378075"/>
          <p14:tracePt t="65074" x="4656138" y="2378075"/>
          <p14:tracePt t="65075" x="4668838" y="2378075"/>
          <p14:tracePt t="65076" x="4706938" y="2378075"/>
          <p14:tracePt t="65077" x="4732338" y="2378075"/>
          <p14:tracePt t="65078" x="4756150" y="2378075"/>
          <p14:tracePt t="65079" x="4781550" y="2378075"/>
          <p14:tracePt t="65080" x="4806950" y="2390775"/>
          <p14:tracePt t="65081" x="4832350" y="2390775"/>
          <p14:tracePt t="65082" x="4856163" y="2390775"/>
          <p14:tracePt t="65083" x="4894263" y="2390775"/>
          <p14:tracePt t="65084" x="4919663" y="2403475"/>
          <p14:tracePt t="65085" x="4945063" y="2403475"/>
          <p14:tracePt t="65086" x="4981575" y="2403475"/>
          <p14:tracePt t="65087" x="5006975" y="2403475"/>
          <p14:tracePt t="65088" x="5045075" y="2403475"/>
          <p14:tracePt t="65089" x="5081588" y="2403475"/>
          <p14:tracePt t="65090" x="5119688" y="2414588"/>
          <p14:tracePt t="65091" x="5145088" y="2414588"/>
          <p14:tracePt t="65092" x="5181600" y="2414588"/>
          <p14:tracePt t="65093" x="5219700" y="2414588"/>
          <p14:tracePt t="65094" x="5257800" y="2414588"/>
          <p14:tracePt t="65095" x="5294313" y="2414588"/>
          <p14:tracePt t="65096" x="5332413" y="2414588"/>
          <p14:tracePt t="65097" x="5370513" y="2414588"/>
          <p14:tracePt t="65098" x="5407025" y="2414588"/>
          <p14:tracePt t="65099" x="5445125" y="2414588"/>
          <p14:tracePt t="65100" x="5470525" y="2414588"/>
          <p14:tracePt t="65101" x="5507038" y="2414588"/>
          <p14:tracePt t="65102" x="5557838" y="2414588"/>
          <p14:tracePt t="65103" x="5595938" y="2414588"/>
          <p14:tracePt t="65104" x="5632450" y="2414588"/>
          <p14:tracePt t="65105" x="5670550" y="2414588"/>
          <p14:tracePt t="65106" x="5719763" y="2414588"/>
          <p14:tracePt t="65107" x="5757863" y="2414588"/>
          <p14:tracePt t="65108" x="5795963" y="2414588"/>
          <p14:tracePt t="65109" x="5832475" y="2414588"/>
          <p14:tracePt t="65110" x="5870575" y="2414588"/>
          <p14:tracePt t="65111" x="5908675" y="2403475"/>
          <p14:tracePt t="65112" x="5945188" y="2403475"/>
          <p14:tracePt t="65113" x="5983288" y="2403475"/>
          <p14:tracePt t="65114" x="6021388" y="2390775"/>
          <p14:tracePt t="65115" x="6057900" y="2390775"/>
          <p14:tracePt t="65116" x="6108700" y="2378075"/>
          <p14:tracePt t="65117" x="6157913" y="2378075"/>
          <p14:tracePt t="65118" x="6183313" y="2378075"/>
          <p14:tracePt t="65119" x="6221413" y="2378075"/>
          <p14:tracePt t="65121" x="6308725" y="2365375"/>
          <p14:tracePt t="65122" x="6346825" y="2352675"/>
          <p14:tracePt t="65123" x="6396038" y="2352675"/>
          <p14:tracePt t="65124" x="6434138" y="2339975"/>
          <p14:tracePt t="65125" x="6472238" y="2339975"/>
          <p14:tracePt t="65126" x="6508750" y="2339975"/>
          <p14:tracePt t="65127" x="6546850" y="2327275"/>
          <p14:tracePt t="65128" x="6584950" y="2314575"/>
          <p14:tracePt t="65129" x="6621463" y="2303463"/>
          <p14:tracePt t="65130" x="6659563" y="2303463"/>
          <p14:tracePt t="65131" x="6696075" y="2290763"/>
          <p14:tracePt t="65132" x="6734175" y="2278063"/>
          <p14:tracePt t="65133" x="6772275" y="2265363"/>
          <p14:tracePt t="65134" x="6821488" y="2265363"/>
          <p14:tracePt t="65135" x="6846888" y="2252663"/>
          <p14:tracePt t="65137" x="6884988" y="2227263"/>
          <p14:tracePt t="65137" x="6921500" y="2227263"/>
          <p14:tracePt t="65138" x="6959600" y="2201863"/>
          <p14:tracePt t="65139" x="6997700" y="2190750"/>
          <p14:tracePt t="65140" x="7034213" y="2178050"/>
          <p14:tracePt t="65141" x="7072313" y="2165350"/>
          <p14:tracePt t="65142" x="7110413" y="2152650"/>
          <p14:tracePt t="65143" x="7146925" y="2127250"/>
          <p14:tracePt t="65144" x="7185025" y="2114550"/>
          <p14:tracePt t="65145" x="7223125" y="2101850"/>
          <p14:tracePt t="65146" x="7259638" y="2078038"/>
          <p14:tracePt t="65147" x="7285038" y="2078038"/>
          <p14:tracePt t="65148" x="7323138" y="2052638"/>
          <p14:tracePt t="65149" x="7359650" y="2039938"/>
          <p14:tracePt t="65150" x="7385050" y="2014538"/>
          <p14:tracePt t="65151" x="7423150" y="2001838"/>
          <p14:tracePt t="65152" x="7448550" y="1978025"/>
          <p14:tracePt t="65153" x="7485063" y="1965325"/>
          <p14:tracePt t="65155" x="7510463" y="1939925"/>
          <p14:tracePt t="65155" x="7535863" y="1927225"/>
          <p14:tracePt t="65156" x="7561263" y="1901825"/>
          <p14:tracePt t="65157" x="7597775" y="1889125"/>
          <p14:tracePt t="65158" x="7623175" y="1865313"/>
          <p14:tracePt t="65159" x="7648575" y="1852613"/>
          <p14:tracePt t="65160" x="7673975" y="1827213"/>
          <p14:tracePt t="65161" x="7710488" y="1814513"/>
          <p14:tracePt t="65162" x="7735888" y="1789113"/>
          <p14:tracePt t="65163" x="7748588" y="1776413"/>
          <p14:tracePt t="65164" x="7785100" y="1765300"/>
          <p14:tracePt t="65165" x="7810500" y="1739900"/>
          <p14:tracePt t="65166" x="7823200" y="1727200"/>
          <p14:tracePt t="65167" x="7861300" y="1701800"/>
          <p14:tracePt t="65168" x="7886700" y="1689100"/>
          <p14:tracePt t="65170" x="7897813" y="1663700"/>
          <p14:tracePt t="65170" x="7935913" y="1652588"/>
          <p14:tracePt t="65172" x="7948613" y="1627188"/>
          <p14:tracePt t="65172" x="7974013" y="1627188"/>
          <p14:tracePt t="65173" x="7986713" y="1601788"/>
          <p14:tracePt t="65174" x="8010525" y="1589088"/>
          <p14:tracePt t="65175" x="8035925" y="1563688"/>
          <p14:tracePt t="65176" x="8048625" y="1552575"/>
          <p14:tracePt t="65177" x="8086725" y="1539875"/>
          <p14:tracePt t="65178" x="8099425" y="1514475"/>
          <p14:tracePt t="65179" x="8123238" y="1501775"/>
          <p14:tracePt t="65180" x="8135938" y="1489075"/>
          <p14:tracePt t="65181" x="8161338" y="1476375"/>
          <p14:tracePt t="65182" x="8174038" y="1450975"/>
          <p14:tracePt t="65183" x="8199438" y="1439863"/>
          <p14:tracePt t="65184" x="8199438" y="1427163"/>
          <p14:tracePt t="65185" x="8223250" y="1401763"/>
          <p14:tracePt t="65186" x="8235950" y="1389063"/>
          <p14:tracePt t="65187" x="8248650" y="1376363"/>
          <p14:tracePt t="65189" x="8274050" y="1350963"/>
          <p14:tracePt t="65190" x="8286750" y="1339850"/>
          <p14:tracePt t="65191" x="8312150" y="1327150"/>
          <p14:tracePt t="65192" x="8312150" y="1314450"/>
          <p14:tracePt t="65193" x="8324850" y="1289050"/>
          <p14:tracePt t="65194" x="8335963" y="1289050"/>
          <p14:tracePt t="65195" x="8335963" y="1263650"/>
          <p14:tracePt t="65196" x="8348663" y="1250950"/>
          <p14:tracePt t="65198" x="8348663" y="1238250"/>
          <p14:tracePt t="65199" x="8348663" y="1214438"/>
          <p14:tracePt t="65200" x="8361363" y="1214438"/>
          <p14:tracePt t="65201" x="8361363" y="1201738"/>
          <p14:tracePt t="65202" x="8361363" y="1189038"/>
          <p14:tracePt t="65203" x="8361363" y="1176338"/>
          <p14:tracePt t="65205" x="8361363" y="1163638"/>
          <p14:tracePt t="65206" x="8361363" y="1150938"/>
          <p14:tracePt t="65208" x="8361363" y="1138238"/>
          <p14:tracePt t="65211" x="8361363" y="1125538"/>
          <p14:tracePt t="65213" x="8348663" y="1114425"/>
          <p14:tracePt t="65214" x="8348663" y="1101725"/>
          <p14:tracePt t="65216" x="8335963" y="1101725"/>
          <p14:tracePt t="65218" x="8324850" y="1089025"/>
          <p14:tracePt t="65219" x="8312150" y="1089025"/>
          <p14:tracePt t="65221" x="8312150" y="1076325"/>
          <p14:tracePt t="65221" x="8299450" y="1076325"/>
          <p14:tracePt t="65222" x="8286750" y="1063625"/>
          <p14:tracePt t="65223" x="8274050" y="1063625"/>
          <p14:tracePt t="65224" x="8261350" y="1063625"/>
          <p14:tracePt t="65225" x="8248650" y="1063625"/>
          <p14:tracePt t="65226" x="8235950" y="1050925"/>
          <p14:tracePt t="65227" x="8223250" y="1050925"/>
          <p14:tracePt t="65228" x="8199438" y="1038225"/>
          <p14:tracePt t="65230" x="8161338" y="1025525"/>
          <p14:tracePt t="65232" x="8135938" y="1025525"/>
          <p14:tracePt t="65233" x="8110538" y="1025525"/>
          <p14:tracePt t="65234" x="8099425" y="1025525"/>
          <p14:tracePt t="65235" x="8074025" y="1025525"/>
          <p14:tracePt t="65237" x="8023225" y="1014413"/>
          <p14:tracePt t="65238" x="7999413" y="1014413"/>
          <p14:tracePt t="65239" x="7974013" y="1014413"/>
          <p14:tracePt t="65240" x="7935913" y="1014413"/>
          <p14:tracePt t="65241" x="7910513" y="1014413"/>
          <p14:tracePt t="65242" x="7886700" y="1014413"/>
          <p14:tracePt t="65243" x="7861300" y="1014413"/>
          <p14:tracePt t="65244" x="7823200" y="1014413"/>
          <p14:tracePt t="65245" x="7785100" y="1014413"/>
          <p14:tracePt t="65246" x="7761288" y="1014413"/>
          <p14:tracePt t="65247" x="7723188" y="1014413"/>
          <p14:tracePt t="65248" x="7685088" y="1014413"/>
          <p14:tracePt t="65249" x="7648575" y="1014413"/>
          <p14:tracePt t="65250" x="7623175" y="1014413"/>
          <p14:tracePt t="65251" x="7585075" y="1014413"/>
          <p14:tracePt t="65253" x="7561263" y="1014413"/>
          <p14:tracePt t="65254" x="7523163" y="1014413"/>
          <p14:tracePt t="65254" x="7485063" y="1025525"/>
          <p14:tracePt t="65255" x="7435850" y="1025525"/>
          <p14:tracePt t="65256" x="7397750" y="1025525"/>
          <p14:tracePt t="65257" x="7359650" y="1038225"/>
          <p14:tracePt t="65258" x="7323138" y="1050925"/>
          <p14:tracePt t="65259" x="7297738" y="1063625"/>
          <p14:tracePt t="65260" x="7259638" y="1076325"/>
          <p14:tracePt t="65261" x="7223125" y="1089025"/>
          <p14:tracePt t="65262" x="7185025" y="1101725"/>
          <p14:tracePt t="65263" x="7146925" y="1114425"/>
          <p14:tracePt t="65264" x="7110413" y="1125538"/>
          <p14:tracePt t="65265" x="7072313" y="1138238"/>
          <p14:tracePt t="65266" x="7034213" y="1150938"/>
          <p14:tracePt t="65267" x="6997700" y="1163638"/>
          <p14:tracePt t="65268" x="6972300" y="1176338"/>
          <p14:tracePt t="65269" x="6934200" y="1201738"/>
          <p14:tracePt t="65271" x="6872288" y="1227138"/>
          <p14:tracePt t="65272" x="6846888" y="1238250"/>
          <p14:tracePt t="65273" x="6808788" y="1250950"/>
          <p14:tracePt t="65274" x="6772275" y="1276350"/>
          <p14:tracePt t="65275" x="6746875" y="1289050"/>
          <p14:tracePt t="65276" x="6721475" y="1314450"/>
          <p14:tracePt t="65277" x="6684963" y="1327150"/>
          <p14:tracePt t="65278" x="6659563" y="1350963"/>
          <p14:tracePt t="65279" x="6634163" y="1363663"/>
          <p14:tracePt t="65280" x="6608763" y="1376363"/>
          <p14:tracePt t="65281" x="6584950" y="1401763"/>
          <p14:tracePt t="65282" x="6559550" y="1427163"/>
          <p14:tracePt t="65283" x="6534150" y="1439863"/>
          <p14:tracePt t="65284" x="6508750" y="1463675"/>
          <p14:tracePt t="65285" x="6483350" y="1476375"/>
          <p14:tracePt t="65286" x="6459538" y="1514475"/>
          <p14:tracePt t="65288" x="6434138" y="1552575"/>
          <p14:tracePt t="65289" x="6396038" y="1576388"/>
          <p14:tracePt t="65290" x="6383338" y="1589088"/>
          <p14:tracePt t="65291" x="6359525" y="1614488"/>
          <p14:tracePt t="65292" x="6359525" y="1639888"/>
          <p14:tracePt t="65293" x="6334125" y="1663700"/>
          <p14:tracePt t="65294" x="6321425" y="1689100"/>
          <p14:tracePt t="65295" x="6308725" y="1701800"/>
          <p14:tracePt t="65296" x="6296025" y="1727200"/>
          <p14:tracePt t="65297" x="6283325" y="1739900"/>
          <p14:tracePt t="65298" x="6283325" y="1765300"/>
          <p14:tracePt t="65299" x="6259513" y="1789113"/>
          <p14:tracePt t="65300" x="6246813" y="1814513"/>
          <p14:tracePt t="65301" x="6246813" y="1827213"/>
          <p14:tracePt t="65302" x="6234113" y="1852613"/>
          <p14:tracePt t="65303" x="6221413" y="1876425"/>
          <p14:tracePt t="65305" x="6208713" y="1901825"/>
          <p14:tracePt t="65305" x="6208713" y="1927225"/>
          <p14:tracePt t="65306" x="6208713" y="1939925"/>
          <p14:tracePt t="65307" x="6196013" y="1965325"/>
          <p14:tracePt t="65308" x="6196013" y="1978025"/>
          <p14:tracePt t="65309" x="6196013" y="2001838"/>
          <p14:tracePt t="65310" x="6183313" y="2027238"/>
          <p14:tracePt t="65311" x="6183313" y="2039938"/>
          <p14:tracePt t="65312" x="6183313" y="2065338"/>
          <p14:tracePt t="65313" x="6183313" y="2078038"/>
          <p14:tracePt t="65314" x="6183313" y="2101850"/>
          <p14:tracePt t="65315" x="6183313" y="2114550"/>
          <p14:tracePt t="65316" x="6183313" y="2139950"/>
          <p14:tracePt t="65317" x="6183313" y="2152650"/>
          <p14:tracePt t="65318" x="6183313" y="2178050"/>
          <p14:tracePt t="65319" x="6183313" y="2190750"/>
          <p14:tracePt t="65321" x="6196013" y="2227263"/>
          <p14:tracePt t="65322" x="6196013" y="2252663"/>
          <p14:tracePt t="65323" x="6208713" y="2265363"/>
          <p14:tracePt t="65324" x="6208713" y="2278063"/>
          <p14:tracePt t="65325" x="6221413" y="2303463"/>
          <p14:tracePt t="65326" x="6234113" y="2314575"/>
          <p14:tracePt t="65327" x="6246813" y="2339975"/>
          <p14:tracePt t="65329" x="6259513" y="2365375"/>
          <p14:tracePt t="65330" x="6270625" y="2378075"/>
          <p14:tracePt t="65331" x="6283325" y="2390775"/>
          <p14:tracePt t="65332" x="6296025" y="2414588"/>
          <p14:tracePt t="65333" x="6308725" y="2414588"/>
          <p14:tracePt t="65334" x="6321425" y="2427288"/>
          <p14:tracePt t="65335" x="6334125" y="2452688"/>
          <p14:tracePt t="65337" x="6359525" y="2465388"/>
          <p14:tracePt t="65337" x="6359525" y="2478088"/>
          <p14:tracePt t="65338" x="6383338" y="2490788"/>
          <p14:tracePt t="65339" x="6396038" y="2490788"/>
          <p14:tracePt t="65340" x="6421438" y="2516188"/>
          <p14:tracePt t="65341" x="6434138" y="2527300"/>
          <p14:tracePt t="65342" x="6459538" y="2527300"/>
          <p14:tracePt t="65343" x="6472238" y="2540000"/>
          <p14:tracePt t="65344" x="6496050" y="2552700"/>
          <p14:tracePt t="65345" x="6508750" y="2565400"/>
          <p14:tracePt t="65346" x="6534150" y="2565400"/>
          <p14:tracePt t="65347" x="6546850" y="2578100"/>
          <p14:tracePt t="65348" x="6584950" y="2590800"/>
          <p14:tracePt t="65349" x="6608763" y="2603500"/>
          <p14:tracePt t="65350" x="6621463" y="2603500"/>
          <p14:tracePt t="65351" x="6646863" y="2616200"/>
          <p14:tracePt t="65352" x="6672263" y="2627313"/>
          <p14:tracePt t="65354" x="6696075" y="2627313"/>
          <p14:tracePt t="65354" x="6721475" y="2640013"/>
          <p14:tracePt t="65355" x="6746875" y="2640013"/>
          <p14:tracePt t="65356" x="6772275" y="2652713"/>
          <p14:tracePt t="65357" x="6808788" y="2652713"/>
          <p14:tracePt t="65358" x="6846888" y="2665413"/>
          <p14:tracePt t="65359" x="6872288" y="2665413"/>
          <p14:tracePt t="65360" x="6884988" y="2665413"/>
          <p14:tracePt t="65361" x="6921500" y="2678113"/>
          <p14:tracePt t="65362" x="6959600" y="2678113"/>
          <p14:tracePt t="65363" x="6985000" y="2678113"/>
          <p14:tracePt t="65364" x="7010400" y="2678113"/>
          <p14:tracePt t="65365" x="7046913" y="2678113"/>
          <p14:tracePt t="65366" x="7085013" y="2678113"/>
          <p14:tracePt t="65367" x="7110413" y="2690813"/>
          <p14:tracePt t="65369" x="7146925" y="2690813"/>
          <p14:tracePt t="65369" x="7185025" y="2690813"/>
          <p14:tracePt t="65371" x="7210425" y="2690813"/>
          <p14:tracePt t="65371" x="7246938" y="2690813"/>
          <p14:tracePt t="65372" x="7285038" y="2690813"/>
          <p14:tracePt t="65373" x="7323138" y="2690813"/>
          <p14:tracePt t="65374" x="7359650" y="2690813"/>
          <p14:tracePt t="65375" x="7397750" y="2690813"/>
          <p14:tracePt t="65376" x="7423150" y="2690813"/>
          <p14:tracePt t="65377" x="7459663" y="2690813"/>
          <p14:tracePt t="65378" x="7485063" y="2690813"/>
          <p14:tracePt t="65379" x="7523163" y="2690813"/>
          <p14:tracePt t="65380" x="7561263" y="2690813"/>
          <p14:tracePt t="65381" x="7597775" y="2690813"/>
          <p14:tracePt t="65382" x="7635875" y="2678113"/>
          <p14:tracePt t="65383" x="7673975" y="2678113"/>
          <p14:tracePt t="65384" x="7710488" y="2678113"/>
          <p14:tracePt t="65386" x="7748588" y="2678113"/>
          <p14:tracePt t="65386" x="7785100" y="2665413"/>
          <p14:tracePt t="65387" x="7810500" y="2665413"/>
          <p14:tracePt t="65388" x="7835900" y="2652713"/>
          <p14:tracePt t="65389" x="7874000" y="2652713"/>
          <p14:tracePt t="65390" x="7910513" y="2640013"/>
          <p14:tracePt t="65391" x="7935913" y="2640013"/>
          <p14:tracePt t="65392" x="7974013" y="2640013"/>
          <p14:tracePt t="65393" x="8010525" y="2627313"/>
          <p14:tracePt t="65394" x="8048625" y="2616200"/>
          <p14:tracePt t="65395" x="8074025" y="2603500"/>
          <p14:tracePt t="65396" x="8110538" y="2603500"/>
          <p14:tracePt t="65397" x="8123238" y="2603500"/>
          <p14:tracePt t="65398" x="8161338" y="2590800"/>
          <p14:tracePt t="65399" x="8199438" y="2578100"/>
          <p14:tracePt t="65400" x="8223250" y="2565400"/>
          <p14:tracePt t="65401" x="8248650" y="2565400"/>
          <p14:tracePt t="65402" x="8274050" y="2552700"/>
          <p14:tracePt t="65403" x="8312150" y="2540000"/>
          <p14:tracePt t="65404" x="8324850" y="2527300"/>
          <p14:tracePt t="65405" x="8348663" y="2527300"/>
          <p14:tracePt t="65406" x="8374063" y="2527300"/>
          <p14:tracePt t="65407" x="8399463" y="2516188"/>
          <p14:tracePt t="65408" x="8424863" y="2503488"/>
          <p14:tracePt t="65409" x="8448675" y="2490788"/>
          <p14:tracePt t="65410" x="8461375" y="2490788"/>
          <p14:tracePt t="65411" x="8486775" y="2478088"/>
          <p14:tracePt t="65412" x="8499475" y="2465388"/>
          <p14:tracePt t="65413" x="8524875" y="2452688"/>
          <p14:tracePt t="65414" x="8537575" y="2452688"/>
          <p14:tracePt t="65415" x="8548688" y="2452688"/>
          <p14:tracePt t="65416" x="8574088" y="2439988"/>
          <p14:tracePt t="65417" x="8574088" y="2427288"/>
          <p14:tracePt t="65418" x="8586788" y="2427288"/>
          <p14:tracePt t="65419" x="8599488" y="2414588"/>
          <p14:tracePt t="65420" x="8612188" y="2414588"/>
          <p14:tracePt t="65422" x="8624888" y="2403475"/>
          <p14:tracePt t="65423" x="8624888" y="2390775"/>
          <p14:tracePt t="65424" x="8637588" y="2390775"/>
          <p14:tracePt t="65425" x="8637588" y="2378075"/>
          <p14:tracePt t="65428" x="8650288" y="2378075"/>
          <p14:tracePt t="65440" x="8637588" y="2365375"/>
          <p14:tracePt t="65442" x="8624888" y="2365375"/>
          <p14:tracePt t="65445" x="8612188" y="2365375"/>
          <p14:tracePt t="65447" x="8599488" y="2365375"/>
          <p14:tracePt t="65448" x="8586788" y="2365375"/>
          <p14:tracePt t="65449" x="8574088" y="2365375"/>
          <p14:tracePt t="65451" x="8561388" y="2365375"/>
          <p14:tracePt t="65453" x="8548688" y="2365375"/>
          <p14:tracePt t="65453" x="8537575" y="2378075"/>
          <p14:tracePt t="65454" x="8524875" y="2378075"/>
          <p14:tracePt t="65455" x="8499475" y="2378075"/>
          <p14:tracePt t="65456" x="8486775" y="2378075"/>
          <p14:tracePt t="65457" x="8461375" y="2378075"/>
          <p14:tracePt t="65458" x="8448675" y="2390775"/>
          <p14:tracePt t="65459" x="8435975" y="2403475"/>
          <p14:tracePt t="65460" x="8424863" y="2403475"/>
          <p14:tracePt t="65461" x="8386763" y="2414588"/>
          <p14:tracePt t="65462" x="8374063" y="2414588"/>
          <p14:tracePt t="65463" x="8348663" y="2427288"/>
          <p14:tracePt t="65464" x="8335963" y="2439988"/>
          <p14:tracePt t="65465" x="8312150" y="2452688"/>
          <p14:tracePt t="65466" x="8274050" y="2452688"/>
          <p14:tracePt t="65467" x="8261350" y="2465388"/>
          <p14:tracePt t="65469" x="8235950" y="2478088"/>
          <p14:tracePt t="65469" x="8212138" y="2490788"/>
          <p14:tracePt t="65470" x="8186738" y="2490788"/>
          <p14:tracePt t="65471" x="8161338" y="2516188"/>
          <p14:tracePt t="65472" x="8135938" y="2527300"/>
          <p14:tracePt t="65473" x="8099425" y="2540000"/>
          <p14:tracePt t="65474" x="8086725" y="2552700"/>
          <p14:tracePt t="65475" x="8048625" y="2565400"/>
          <p14:tracePt t="65476" x="8010525" y="2578100"/>
          <p14:tracePt t="65477" x="7999413" y="2590800"/>
          <p14:tracePt t="65478" x="7974013" y="2603500"/>
          <p14:tracePt t="65479" x="7935913" y="2616200"/>
          <p14:tracePt t="65480" x="7910513" y="2640013"/>
          <p14:tracePt t="65481" x="7886700" y="2640013"/>
          <p14:tracePt t="65482" x="7861300" y="2665413"/>
          <p14:tracePt t="65483" x="7823200" y="2678113"/>
          <p14:tracePt t="65485" x="7797800" y="2703513"/>
          <p14:tracePt t="65485" x="7773988" y="2716213"/>
          <p14:tracePt t="65487" x="7748588" y="2728913"/>
          <p14:tracePt t="65487" x="7723188" y="2752725"/>
          <p14:tracePt t="65488" x="7697788" y="2752725"/>
          <p14:tracePt t="65489" x="7673975" y="2778125"/>
          <p14:tracePt t="65490" x="7635875" y="2790825"/>
          <p14:tracePt t="65491" x="7623175" y="2816225"/>
          <p14:tracePt t="65492" x="7597775" y="2828925"/>
          <p14:tracePt t="65493" x="7561263" y="2852738"/>
          <p14:tracePt t="65494" x="7548563" y="2865438"/>
          <p14:tracePt t="65495" x="7523163" y="2890838"/>
          <p14:tracePt t="65496" x="7497763" y="2903538"/>
          <p14:tracePt t="65497" x="7485063" y="2928938"/>
          <p14:tracePt t="65498" x="7448550" y="2941638"/>
          <p14:tracePt t="65499" x="7435850" y="2965450"/>
          <p14:tracePt t="65500" x="7410450" y="2990850"/>
          <p14:tracePt t="65501" x="7385050" y="3016250"/>
          <p14:tracePt t="65502" x="7372350" y="3028950"/>
          <p14:tracePt t="65504" x="7348538" y="3054350"/>
          <p14:tracePt t="65504" x="7335838" y="3065463"/>
          <p14:tracePt t="65505" x="7323138" y="3090863"/>
          <p14:tracePt t="65506" x="7297738" y="3103563"/>
          <p14:tracePt t="65507" x="7285038" y="3128963"/>
          <p14:tracePt t="65508" x="7259638" y="3141663"/>
          <p14:tracePt t="65509" x="7259638" y="3165475"/>
          <p14:tracePt t="65510" x="7235825" y="3178175"/>
          <p14:tracePt t="65511" x="7223125" y="3203575"/>
          <p14:tracePt t="65512" x="7223125" y="3216275"/>
          <p14:tracePt t="65513" x="7197725" y="3241675"/>
          <p14:tracePt t="65514" x="7185025" y="3254375"/>
          <p14:tracePt t="65515" x="7185025" y="3278188"/>
          <p14:tracePt t="65516" x="7172325" y="3290888"/>
          <p14:tracePt t="65518" x="7159625" y="3316288"/>
          <p14:tracePt t="65518" x="7146925" y="3328988"/>
          <p14:tracePt t="65520" x="7146925" y="3354388"/>
          <p14:tracePt t="65520" x="7146925" y="3367088"/>
          <p14:tracePt t="65521" x="7134225" y="3378200"/>
          <p14:tracePt t="65522" x="7134225" y="3390900"/>
          <p14:tracePt t="65523" x="7123113" y="3416300"/>
          <p14:tracePt t="65524" x="7123113" y="3429000"/>
          <p14:tracePt t="65525" x="7123113" y="3441700"/>
          <p14:tracePt t="65526" x="7110413" y="3454400"/>
          <p14:tracePt t="65527" x="7110413" y="3467100"/>
          <p14:tracePt t="65528" x="7110413" y="3479800"/>
          <p14:tracePt t="65529" x="7110413" y="3490913"/>
          <p14:tracePt t="65530" x="7110413" y="3503613"/>
          <p14:tracePt t="65532" x="7110413" y="3529013"/>
          <p14:tracePt t="65533" x="7110413" y="3541713"/>
          <p14:tracePt t="65535" x="7110413" y="3554413"/>
          <p14:tracePt t="65537" x="7123113" y="3579813"/>
          <p14:tracePt t="65539" x="7134225" y="3579813"/>
          <p14:tracePt t="65540" x="7146925" y="3590925"/>
          <p14:tracePt t="65541" x="7146925" y="3603625"/>
          <p14:tracePt t="65542" x="7146925" y="3616325"/>
          <p14:tracePt t="65543" x="7159625" y="3616325"/>
          <p14:tracePt t="65544" x="7172325" y="3616325"/>
          <p14:tracePt t="65545" x="7172325" y="3629025"/>
          <p14:tracePt t="65546" x="7185025" y="3629025"/>
          <p14:tracePt t="65547" x="7185025" y="3641725"/>
          <p14:tracePt t="65548" x="7210425" y="3654425"/>
          <p14:tracePt t="65550" x="7223125" y="3654425"/>
          <p14:tracePt t="65551" x="7235825" y="3654425"/>
          <p14:tracePt t="65552" x="7246938" y="3654425"/>
          <p14:tracePt t="65553" x="7259638" y="3667125"/>
          <p14:tracePt t="65554" x="7272338" y="3667125"/>
          <p14:tracePt t="65555" x="7285038" y="3679825"/>
          <p14:tracePt t="65556" x="7297738" y="3679825"/>
          <p14:tracePt t="65557" x="7310438" y="3679825"/>
          <p14:tracePt t="65558" x="7323138" y="3692525"/>
          <p14:tracePt t="65559" x="7335838" y="3692525"/>
          <p14:tracePt t="65560" x="7359650" y="3692525"/>
          <p14:tracePt t="65561" x="7372350" y="3692525"/>
          <p14:tracePt t="65562" x="7385050" y="3692525"/>
          <p14:tracePt t="65563" x="7410450" y="3692525"/>
          <p14:tracePt t="65564" x="7423150" y="3703638"/>
          <p14:tracePt t="65565" x="7448550" y="3703638"/>
          <p14:tracePt t="65566" x="7472363" y="3703638"/>
          <p14:tracePt t="65568" x="7485063" y="3703638"/>
          <p14:tracePt t="65569" x="7510463" y="3716338"/>
          <p14:tracePt t="65569" x="7523163" y="3716338"/>
          <p14:tracePt t="65570" x="7548563" y="3716338"/>
          <p14:tracePt t="65571" x="7561263" y="3716338"/>
          <p14:tracePt t="65572" x="7597775" y="3716338"/>
          <p14:tracePt t="65573" x="7623175" y="3716338"/>
          <p14:tracePt t="65574" x="7635875" y="3716338"/>
          <p14:tracePt t="65575" x="7661275" y="3729038"/>
          <p14:tracePt t="65576" x="7685088" y="3729038"/>
          <p14:tracePt t="65577" x="7710488" y="3729038"/>
          <p14:tracePt t="65578" x="7735888" y="3729038"/>
          <p14:tracePt t="65579" x="7761288" y="3729038"/>
          <p14:tracePt t="65580" x="7785100" y="3729038"/>
          <p14:tracePt t="65581" x="7823200" y="3729038"/>
          <p14:tracePt t="65582" x="7848600" y="3729038"/>
          <p14:tracePt t="65583" x="7874000" y="3729038"/>
          <p14:tracePt t="65584" x="7897813" y="3729038"/>
          <p14:tracePt t="65585" x="7923213" y="3729038"/>
          <p14:tracePt t="65586" x="7948613" y="3729038"/>
          <p14:tracePt t="65587" x="7974013" y="3729038"/>
          <p14:tracePt t="65588" x="8010525" y="3729038"/>
          <p14:tracePt t="65589" x="8035925" y="3716338"/>
          <p14:tracePt t="65590" x="8061325" y="3716338"/>
          <p14:tracePt t="65591" x="8086725" y="3703638"/>
          <p14:tracePt t="65592" x="8123238" y="3703638"/>
          <p14:tracePt t="65593" x="8135938" y="3703638"/>
          <p14:tracePt t="65594" x="8161338" y="3692525"/>
          <p14:tracePt t="65595" x="8199438" y="3692525"/>
          <p14:tracePt t="65596" x="8223250" y="3692525"/>
          <p14:tracePt t="65597" x="8248650" y="3679825"/>
          <p14:tracePt t="65598" x="8274050" y="3679825"/>
          <p14:tracePt t="65599" x="8312150" y="3667125"/>
          <p14:tracePt t="65600" x="8335963" y="3654425"/>
          <p14:tracePt t="65601" x="8361363" y="3654425"/>
          <p14:tracePt t="65602" x="8386763" y="3654425"/>
          <p14:tracePt t="65603" x="8412163" y="3641725"/>
          <p14:tracePt t="65604" x="8435975" y="3629025"/>
          <p14:tracePt t="65605" x="8461375" y="3616325"/>
          <p14:tracePt t="65606" x="8499475" y="3616325"/>
          <p14:tracePt t="65607" x="8512175" y="3603625"/>
          <p14:tracePt t="65608" x="8537575" y="3590925"/>
          <p14:tracePt t="65609" x="8574088" y="3579813"/>
          <p14:tracePt t="65610" x="8586788" y="3567113"/>
          <p14:tracePt t="65611" x="8612188" y="3554413"/>
          <p14:tracePt t="65612" x="8637588" y="3541713"/>
          <p14:tracePt t="65613" x="8650288" y="3541713"/>
          <p14:tracePt t="65614" x="8686800" y="3516313"/>
          <p14:tracePt t="65615" x="8699500" y="3503613"/>
          <p14:tracePt t="65616" x="8724900" y="3503613"/>
          <p14:tracePt t="65617" x="8750300" y="3490913"/>
          <p14:tracePt t="65619" x="8763000" y="3467100"/>
          <p14:tracePt t="65619" x="8786813" y="3454400"/>
          <p14:tracePt t="65620" x="8799513" y="3441700"/>
          <p14:tracePt t="65621" x="8824913" y="3429000"/>
          <p14:tracePt t="65622" x="8837613" y="3416300"/>
          <p14:tracePt t="65623" x="8863013" y="3390900"/>
          <p14:tracePt t="65624" x="8874125" y="3378200"/>
          <p14:tracePt t="65625" x="8886825" y="3354388"/>
          <p14:tracePt t="65626" x="8912225" y="3354388"/>
          <p14:tracePt t="65627" x="8924925" y="3316288"/>
          <p14:tracePt t="65628" x="8950325" y="3303588"/>
          <p14:tracePt t="65629" x="8950325" y="3278188"/>
          <p14:tracePt t="65630" x="8963025" y="3278188"/>
          <p14:tracePt t="65631" x="8986838" y="3254375"/>
          <p14:tracePt t="65632" x="8986838" y="3228975"/>
          <p14:tracePt t="65633" x="8999538" y="3203575"/>
          <p14:tracePt t="65634" x="9012238" y="3190875"/>
          <p14:tracePt t="65636" x="9037638" y="3141663"/>
          <p14:tracePt t="65637" x="9050338" y="3128963"/>
          <p14:tracePt t="65638" x="9063038" y="3090863"/>
          <p14:tracePt t="65639" x="9063038" y="3078163"/>
          <p14:tracePt t="65640" x="9075738" y="3054350"/>
          <p14:tracePt t="65641" x="9088438" y="3028950"/>
          <p14:tracePt t="65642" x="9088438" y="3003550"/>
          <p14:tracePt t="65643" x="9099550" y="2978150"/>
          <p14:tracePt t="65644" x="9099550" y="2941638"/>
          <p14:tracePt t="65645" x="9099550" y="2928938"/>
          <p14:tracePt t="65646" x="9112250" y="2903538"/>
          <p14:tracePt t="65647" x="9112250" y="2865438"/>
          <p14:tracePt t="65648" x="9124950" y="2840038"/>
          <p14:tracePt t="65649" x="9124950" y="2816225"/>
          <p14:tracePt t="65650" x="9124950" y="2790825"/>
          <p14:tracePt t="65651" x="9137650" y="2752725"/>
          <p14:tracePt t="65652" x="9137650" y="2728913"/>
          <p14:tracePt t="65653" x="9137650" y="2690813"/>
          <p14:tracePt t="65654" x="9137650" y="2665413"/>
          <p14:tracePt t="65655" x="9137650" y="2627313"/>
          <p14:tracePt t="65656" x="9137650" y="2603500"/>
          <p14:tracePt t="65657" x="9137650" y="2565400"/>
          <p14:tracePt t="65658" x="9137650" y="2527300"/>
          <p14:tracePt t="65659" x="9137650" y="2503488"/>
          <p14:tracePt t="65660" x="9137650" y="2465388"/>
          <p14:tracePt t="65661" x="9137650" y="2427288"/>
          <p14:tracePt t="65662" x="9137650" y="2390775"/>
          <p14:tracePt t="65663" x="9137650" y="2352675"/>
          <p14:tracePt t="65664" x="9137650" y="2314575"/>
          <p14:tracePt t="65665" x="9137650" y="2278063"/>
          <p14:tracePt t="65666" x="9137650" y="2252663"/>
          <p14:tracePt t="65667" x="9137650" y="2201863"/>
          <p14:tracePt t="65668" x="9137650" y="2178050"/>
          <p14:tracePt t="65669" x="9124950" y="2139950"/>
          <p14:tracePt t="65670" x="9124950" y="2101850"/>
          <p14:tracePt t="65671" x="9124950" y="2052638"/>
          <p14:tracePt t="65672" x="9112250" y="2014538"/>
          <p14:tracePt t="65673" x="9112250" y="1978025"/>
          <p14:tracePt t="65674" x="9099550" y="1939925"/>
          <p14:tracePt t="65675" x="9099550" y="1889125"/>
          <p14:tracePt t="65676" x="9099550" y="1865313"/>
          <p14:tracePt t="65677" x="9088438" y="1814513"/>
          <p14:tracePt t="65678" x="9088438" y="1776413"/>
          <p14:tracePt t="65679" x="9075738" y="1739900"/>
          <p14:tracePt t="65680" x="9063038" y="1701800"/>
          <p14:tracePt t="65681" x="9063038" y="1652588"/>
          <p14:tracePt t="65682" x="9050338" y="1614488"/>
          <p14:tracePt t="65683" x="9050338" y="1576388"/>
          <p14:tracePt t="65684" x="9024938" y="1539875"/>
          <p14:tracePt t="65685" x="9024938" y="1489075"/>
          <p14:tracePt t="65686" x="9012238" y="1439863"/>
          <p14:tracePt t="65687" x="8999538" y="1401763"/>
          <p14:tracePt t="65688" x="8986838" y="1363663"/>
          <p14:tracePt t="65689" x="8986838" y="1314450"/>
          <p14:tracePt t="65690" x="8975725" y="1263650"/>
          <p14:tracePt t="65691" x="8963025" y="1227138"/>
          <p14:tracePt t="65692" x="8950325" y="1176338"/>
          <p14:tracePt t="65693" x="8950325" y="1150938"/>
          <p14:tracePt t="65694" x="8937625" y="1101725"/>
          <p14:tracePt t="65695" x="8924925" y="1063625"/>
          <p14:tracePt t="65696" x="8912225" y="1014413"/>
          <p14:tracePt t="65697" x="8912225" y="976313"/>
          <p14:tracePt t="65698" x="8899525" y="925513"/>
          <p14:tracePt t="65700" x="8886825" y="876300"/>
          <p14:tracePt t="65700" x="8874125" y="838200"/>
          <p14:tracePt t="65701" x="8874125" y="801688"/>
          <p14:tracePt t="65702" x="8874125" y="763588"/>
          <p14:tracePt t="65703" x="8863013" y="712788"/>
          <p14:tracePt t="65704" x="8863013" y="676275"/>
          <p14:tracePt t="65705" x="8850313" y="625475"/>
          <p14:tracePt t="65706" x="8837613" y="576263"/>
          <p14:tracePt t="65707" x="8837613" y="538163"/>
          <p14:tracePt t="65708" x="8824913" y="500063"/>
          <p14:tracePt t="65709" x="8824913" y="463550"/>
          <p14:tracePt t="65710" x="8812213" y="412750"/>
          <p14:tracePt t="65711" x="8799513" y="374650"/>
          <p14:tracePt t="65712" x="8799513" y="350838"/>
          <p14:tracePt t="65713" x="8799513" y="312738"/>
          <p14:tracePt t="65714" x="8786813" y="263525"/>
          <p14:tracePt t="65715" x="8786813" y="225425"/>
          <p14:tracePt t="65716" x="8774113" y="187325"/>
          <p14:tracePt t="65717" x="8763000" y="150813"/>
          <p14:tracePt t="65719" x="8763000" y="112713"/>
          <p14:tracePt t="65719" x="8763000" y="74613"/>
          <p14:tracePt t="65720" x="8763000" y="38100"/>
          <p14:tracePt t="65721" x="8750300" y="12700"/>
          <p14:tracePt t="67142" x="8899525" y="38100"/>
          <p14:tracePt t="67143" x="8899525" y="50800"/>
          <p14:tracePt t="67144" x="8899525" y="61913"/>
          <p14:tracePt t="67145" x="8912225" y="74613"/>
          <p14:tracePt t="67146" x="8912225" y="87313"/>
          <p14:tracePt t="67147" x="8912225" y="100013"/>
          <p14:tracePt t="67148" x="8912225" y="125413"/>
          <p14:tracePt t="67149" x="8924925" y="125413"/>
          <p14:tracePt t="67150" x="8924925" y="150813"/>
          <p14:tracePt t="67151" x="8937625" y="161925"/>
          <p14:tracePt t="67152" x="8950325" y="174625"/>
          <p14:tracePt t="67153" x="8950325" y="187325"/>
          <p14:tracePt t="67154" x="8950325" y="200025"/>
          <p14:tracePt t="67155" x="8950325" y="212725"/>
          <p14:tracePt t="67156" x="8963025" y="225425"/>
          <p14:tracePt t="67157" x="8975725" y="238125"/>
          <p14:tracePt t="67158" x="8975725" y="250825"/>
          <p14:tracePt t="67159" x="8986838" y="263525"/>
          <p14:tracePt t="67160" x="8986838" y="274638"/>
          <p14:tracePt t="67161" x="8986838" y="287338"/>
          <p14:tracePt t="67162" x="8999538" y="300038"/>
          <p14:tracePt t="67163" x="8999538" y="312738"/>
          <p14:tracePt t="67164" x="9012238" y="325438"/>
          <p14:tracePt t="67165" x="9024938" y="338138"/>
          <p14:tracePt t="67166" x="9024938" y="350838"/>
          <p14:tracePt t="67168" x="9037638" y="363538"/>
          <p14:tracePt t="67169" x="9037638" y="374650"/>
          <p14:tracePt t="67170" x="9050338" y="387350"/>
          <p14:tracePt t="67171" x="9063038" y="387350"/>
          <p14:tracePt t="67172" x="9063038" y="400050"/>
          <p14:tracePt t="67175" x="9075738" y="412750"/>
          <p14:tracePt t="67175" x="9075738" y="425450"/>
          <p14:tracePt t="67177" x="9088438" y="425450"/>
          <p14:tracePt t="67177" x="9099550" y="438150"/>
          <p14:tracePt t="67179" x="9099550" y="450850"/>
          <p14:tracePt t="67180" x="9112250" y="450850"/>
          <p14:tracePt t="67181" x="9124950" y="463550"/>
          <p14:tracePt t="67183" x="9137650" y="463550"/>
          <p14:tracePt t="67186" x="9150350" y="476250"/>
          <p14:tracePt t="67188" x="9163050" y="476250"/>
          <p14:tracePt t="67190" x="9175750" y="476250"/>
          <p14:tracePt t="67193" x="9188450" y="476250"/>
          <p14:tracePt t="67194" x="9188450" y="487363"/>
          <p14:tracePt t="67195" x="9199563" y="487363"/>
          <p14:tracePt t="67197" x="9212263" y="487363"/>
          <p14:tracePt t="67201" x="9224963" y="487363"/>
          <p14:tracePt t="67203" x="9237663" y="487363"/>
          <p14:tracePt t="67205" x="9250363" y="487363"/>
          <p14:tracePt t="67209" x="9263063" y="476250"/>
          <p14:tracePt t="67211" x="9275763" y="463550"/>
          <p14:tracePt t="67213" x="9288463" y="463550"/>
          <p14:tracePt t="67216" x="9301163" y="450850"/>
          <p14:tracePt t="67218" x="9312275" y="450850"/>
          <p14:tracePt t="67219" x="9324975" y="438150"/>
          <p14:tracePt t="67220" x="9324975" y="425450"/>
          <p14:tracePt t="67222" x="9337675" y="425450"/>
          <p14:tracePt t="67223" x="9337675" y="412750"/>
          <p14:tracePt t="67224" x="9350375" y="412750"/>
          <p14:tracePt t="67225" x="9363075" y="400050"/>
          <p14:tracePt t="67226" x="9363075" y="387350"/>
          <p14:tracePt t="67227" x="9375775" y="387350"/>
          <p14:tracePt t="67229" x="9388475" y="374650"/>
          <p14:tracePt t="67230" x="9401175" y="374650"/>
          <p14:tracePt t="67231" x="9401175" y="363538"/>
          <p14:tracePt t="67232" x="9401175" y="350838"/>
          <p14:tracePt t="67233" x="9413875" y="350838"/>
          <p14:tracePt t="67236" x="9424988" y="338138"/>
          <p14:tracePt t="67238" x="9437688" y="325438"/>
          <p14:tracePt t="67239" x="9437688" y="312738"/>
          <p14:tracePt t="67244" x="9463088" y="287338"/>
          <p14:tracePt t="67249" x="9475788" y="263525"/>
          <p14:tracePt t="67251" x="9475788" y="250825"/>
          <p14:tracePt t="67253" x="9475788" y="238125"/>
          <p14:tracePt t="67258" x="9475788" y="225425"/>
          <p14:tracePt t="67260" x="9475788" y="212725"/>
          <p14:tracePt t="67262" x="9488488" y="200025"/>
          <p14:tracePt t="67270" x="9488488" y="187325"/>
          <p14:tracePt t="67279" x="9488488" y="174625"/>
          <p14:tracePt t="67307" x="9488488" y="187325"/>
          <p14:tracePt t="67311" x="9488488" y="200025"/>
          <p14:tracePt t="67314" x="9488488" y="212725"/>
          <p14:tracePt t="67316" x="9488488" y="225425"/>
          <p14:tracePt t="67318" x="9488488" y="238125"/>
          <p14:tracePt t="67321" x="9488488" y="250825"/>
          <p14:tracePt t="67323" x="9488488" y="274638"/>
          <p14:tracePt t="67327" x="9475788" y="312738"/>
          <p14:tracePt t="67328" x="9475788" y="325438"/>
          <p14:tracePt t="67329" x="9475788" y="338138"/>
          <p14:tracePt t="67330" x="9475788" y="350838"/>
          <p14:tracePt t="67331" x="9475788" y="374650"/>
          <p14:tracePt t="67332" x="9475788" y="387350"/>
          <p14:tracePt t="67333" x="9463088" y="387350"/>
          <p14:tracePt t="67334" x="9463088" y="412750"/>
          <p14:tracePt t="67335" x="9463088" y="425450"/>
          <p14:tracePt t="67337" x="9463088" y="450850"/>
          <p14:tracePt t="67338" x="9450388" y="450850"/>
          <p14:tracePt t="67339" x="9450388" y="463550"/>
          <p14:tracePt t="67340" x="9437688" y="476250"/>
          <p14:tracePt t="67341" x="9437688" y="487363"/>
          <p14:tracePt t="67342" x="9437688" y="500063"/>
          <p14:tracePt t="67343" x="9437688" y="512763"/>
          <p14:tracePt t="67344" x="9437688" y="538163"/>
          <p14:tracePt t="67345" x="9424988" y="538163"/>
          <p14:tracePt t="67346" x="9424988" y="550863"/>
          <p14:tracePt t="67347" x="9424988" y="563563"/>
          <p14:tracePt t="67348" x="9413875" y="576263"/>
          <p14:tracePt t="67349" x="9413875" y="588963"/>
          <p14:tracePt t="67350" x="9401175" y="612775"/>
          <p14:tracePt t="67352" x="9401175" y="638175"/>
          <p14:tracePt t="67353" x="9388475" y="650875"/>
          <p14:tracePt t="67355" x="9375775" y="676275"/>
          <p14:tracePt t="67357" x="9363075" y="688975"/>
          <p14:tracePt t="67358" x="9363075" y="712788"/>
          <p14:tracePt t="67359" x="9350375" y="725488"/>
          <p14:tracePt t="67360" x="9337675" y="738188"/>
          <p14:tracePt t="67361" x="9337675" y="750888"/>
          <p14:tracePt t="67362" x="9324975" y="763588"/>
          <p14:tracePt t="67363" x="9324975" y="776288"/>
          <p14:tracePt t="67364" x="9312275" y="788988"/>
          <p14:tracePt t="67365" x="9301163" y="801688"/>
          <p14:tracePt t="67366" x="9301163" y="812800"/>
          <p14:tracePt t="67367" x="9288463" y="825500"/>
          <p14:tracePt t="67368" x="9288463" y="838200"/>
          <p14:tracePt t="67369" x="9275763" y="850900"/>
          <p14:tracePt t="67370" x="9263063" y="863600"/>
          <p14:tracePt t="67371" x="9250363" y="876300"/>
          <p14:tracePt t="67372" x="9250363" y="889000"/>
          <p14:tracePt t="67373" x="9237663" y="912813"/>
          <p14:tracePt t="67375" x="9224963" y="912813"/>
          <p14:tracePt t="67375" x="9212263" y="925513"/>
          <p14:tracePt t="67376" x="9212263" y="938213"/>
          <p14:tracePt t="67377" x="9199563" y="950913"/>
          <p14:tracePt t="67378" x="9188450" y="963613"/>
          <p14:tracePt t="67379" x="9175750" y="989013"/>
          <p14:tracePt t="67381" x="9163050" y="1001713"/>
          <p14:tracePt t="67382" x="9150350" y="1025525"/>
          <p14:tracePt t="67383" x="9137650" y="1025525"/>
          <p14:tracePt t="67384" x="9137650" y="1038225"/>
          <p14:tracePt t="67385" x="9124950" y="1050925"/>
          <p14:tracePt t="67386" x="9112250" y="1063625"/>
          <p14:tracePt t="67387" x="9099550" y="1076325"/>
          <p14:tracePt t="67388" x="9099550" y="1089025"/>
          <p14:tracePt t="67390" x="9063038" y="1114425"/>
          <p14:tracePt t="67392" x="9063038" y="1138238"/>
          <p14:tracePt t="67393" x="9037638" y="1138238"/>
          <p14:tracePt t="67394" x="9024938" y="1163638"/>
          <p14:tracePt t="67395" x="9024938" y="1176338"/>
          <p14:tracePt t="67396" x="9012238" y="1176338"/>
          <p14:tracePt t="67397" x="8999538" y="1201738"/>
          <p14:tracePt t="67398" x="8986838" y="1201738"/>
          <p14:tracePt t="67399" x="8986838" y="1214438"/>
          <p14:tracePt t="67400" x="8975725" y="1214438"/>
          <p14:tracePt t="67401" x="8963025" y="1238250"/>
          <p14:tracePt t="67402" x="8950325" y="1250950"/>
          <p14:tracePt t="67404" x="8937625" y="1263650"/>
          <p14:tracePt t="67405" x="8924925" y="1276350"/>
          <p14:tracePt t="67406" x="8912225" y="1289050"/>
          <p14:tracePt t="67407" x="8912225" y="1301750"/>
          <p14:tracePt t="67408" x="8899525" y="1314450"/>
          <p14:tracePt t="67409" x="8886825" y="1327150"/>
          <p14:tracePt t="67411" x="8874125" y="1350963"/>
          <p14:tracePt t="67412" x="8874125" y="1363663"/>
          <p14:tracePt t="67413" x="8863013" y="1376363"/>
          <p14:tracePt t="67414" x="8850313" y="1389063"/>
          <p14:tracePt t="67415" x="8837613" y="1401763"/>
          <p14:tracePt t="67416" x="8837613" y="1414463"/>
          <p14:tracePt t="67417" x="8837613" y="1427163"/>
          <p14:tracePt t="67418" x="8824913" y="1439863"/>
          <p14:tracePt t="67420" x="8812213" y="1450975"/>
          <p14:tracePt t="67421" x="8812213" y="1476375"/>
          <p14:tracePt t="67423" x="8799513" y="1489075"/>
          <p14:tracePt t="67425" x="8799513" y="1501775"/>
          <p14:tracePt t="67425" x="8799513" y="1514475"/>
          <p14:tracePt t="67426" x="8799513" y="1527175"/>
          <p14:tracePt t="67427" x="8799513" y="1539875"/>
          <p14:tracePt t="67428" x="8799513" y="1552575"/>
          <p14:tracePt t="67429" x="8799513" y="1563688"/>
          <p14:tracePt t="67430" x="8799513" y="1576388"/>
          <p14:tracePt t="67431" x="8786813" y="1589088"/>
          <p14:tracePt t="67432" x="8786813" y="1601788"/>
          <p14:tracePt t="67433" x="8786813" y="1627188"/>
          <p14:tracePt t="67436" x="8774113" y="1639888"/>
          <p14:tracePt t="67439" x="8774113" y="1689100"/>
          <p14:tracePt t="67441" x="8763000" y="1739900"/>
          <p14:tracePt t="67443" x="8763000" y="1752600"/>
          <p14:tracePt t="67443" x="8763000" y="1776413"/>
          <p14:tracePt t="67445" x="8763000" y="1801813"/>
          <p14:tracePt t="67446" x="8763000" y="1814513"/>
          <p14:tracePt t="67447" x="8763000" y="1839913"/>
          <p14:tracePt t="67448" x="8763000" y="1852613"/>
          <p14:tracePt t="67449" x="8763000" y="1876425"/>
          <p14:tracePt t="67450" x="8763000" y="1889125"/>
          <p14:tracePt t="67451" x="8763000" y="1901825"/>
          <p14:tracePt t="67452" x="8763000" y="1927225"/>
          <p14:tracePt t="67453" x="8763000" y="1939925"/>
          <p14:tracePt t="67454" x="8763000" y="1965325"/>
          <p14:tracePt t="67455" x="8763000" y="1978025"/>
          <p14:tracePt t="67456" x="8763000" y="2001838"/>
          <p14:tracePt t="67457" x="8763000" y="2014538"/>
          <p14:tracePt t="67458" x="8763000" y="2039938"/>
          <p14:tracePt t="67459" x="8763000" y="2052638"/>
          <p14:tracePt t="67460" x="8763000" y="2065338"/>
          <p14:tracePt t="67461" x="8763000" y="2078038"/>
          <p14:tracePt t="67462" x="8763000" y="2101850"/>
          <p14:tracePt t="67463" x="8763000" y="2114550"/>
          <p14:tracePt t="67464" x="8763000" y="2127250"/>
          <p14:tracePt t="67465" x="8774113" y="2152650"/>
          <p14:tracePt t="67466" x="8774113" y="2165350"/>
          <p14:tracePt t="67467" x="8774113" y="2190750"/>
          <p14:tracePt t="67468" x="8786813" y="2201863"/>
          <p14:tracePt t="67469" x="8799513" y="2227263"/>
          <p14:tracePt t="67471" x="8799513" y="2252663"/>
          <p14:tracePt t="67473" x="8799513" y="2265363"/>
          <p14:tracePt t="67473" x="8812213" y="2278063"/>
          <p14:tracePt t="67474" x="8824913" y="2303463"/>
          <p14:tracePt t="67475" x="8824913" y="2314575"/>
          <p14:tracePt t="67476" x="8837613" y="2327275"/>
          <p14:tracePt t="67477" x="8837613" y="2339975"/>
          <p14:tracePt t="67478" x="8850313" y="2365375"/>
          <p14:tracePt t="67479" x="8850313" y="2378075"/>
          <p14:tracePt t="67480" x="8863013" y="2390775"/>
          <p14:tracePt t="67481" x="8874125" y="2403475"/>
          <p14:tracePt t="67482" x="8874125" y="2414588"/>
          <p14:tracePt t="67483" x="8886825" y="2439988"/>
          <p14:tracePt t="67484" x="8899525" y="2452688"/>
          <p14:tracePt t="67485" x="8912225" y="2465388"/>
          <p14:tracePt t="67486" x="8912225" y="2490788"/>
          <p14:tracePt t="67487" x="8924925" y="2490788"/>
          <p14:tracePt t="67488" x="8937625" y="2516188"/>
          <p14:tracePt t="67489" x="8950325" y="2527300"/>
          <p14:tracePt t="67490" x="8950325" y="2540000"/>
          <p14:tracePt t="67491" x="8963025" y="2552700"/>
          <p14:tracePt t="67492" x="8975725" y="2565400"/>
          <p14:tracePt t="67493" x="8986838" y="2590800"/>
          <p14:tracePt t="67494" x="8999538" y="2603500"/>
          <p14:tracePt t="67495" x="9012238" y="2616200"/>
          <p14:tracePt t="67496" x="9024938" y="2627313"/>
          <p14:tracePt t="67497" x="9037638" y="2640013"/>
          <p14:tracePt t="67498" x="9050338" y="2652713"/>
          <p14:tracePt t="67499" x="9063038" y="2665413"/>
          <p14:tracePt t="67500" x="9063038" y="2678113"/>
          <p14:tracePt t="67501" x="9088438" y="2690813"/>
          <p14:tracePt t="67502" x="9099550" y="2703513"/>
          <p14:tracePt t="67503" x="9112250" y="2716213"/>
          <p14:tracePt t="67504" x="9124950" y="2740025"/>
          <p14:tracePt t="67506" x="9137650" y="2752725"/>
          <p14:tracePt t="67506" x="9150350" y="2752725"/>
          <p14:tracePt t="67508" x="9175750" y="2778125"/>
          <p14:tracePt t="67508" x="9175750" y="2790825"/>
          <p14:tracePt t="67509" x="9188450" y="2790825"/>
          <p14:tracePt t="67510" x="9212263" y="2803525"/>
          <p14:tracePt t="67511" x="9224963" y="2828925"/>
          <p14:tracePt t="67512" x="9237663" y="2828925"/>
          <p14:tracePt t="67513" x="9250363" y="2840038"/>
          <p14:tracePt t="67514" x="9263063" y="2852738"/>
          <p14:tracePt t="67515" x="9288463" y="2865438"/>
          <p14:tracePt t="67516" x="9301163" y="2865438"/>
          <p14:tracePt t="67517" x="9312275" y="2878138"/>
          <p14:tracePt t="67518" x="9324975" y="2890838"/>
          <p14:tracePt t="67519" x="9337675" y="2903538"/>
          <p14:tracePt t="67520" x="9363075" y="2903538"/>
          <p14:tracePt t="67521" x="9363075" y="2916238"/>
          <p14:tracePt t="67522" x="9388475" y="2928938"/>
          <p14:tracePt t="67523" x="9401175" y="2941638"/>
          <p14:tracePt t="67524" x="9413875" y="2941638"/>
          <p14:tracePt t="67525" x="9437688" y="2952750"/>
          <p14:tracePt t="67526" x="9437688" y="2965450"/>
          <p14:tracePt t="67527" x="9450388" y="2978150"/>
          <p14:tracePt t="67528" x="9475788" y="2978150"/>
          <p14:tracePt t="67529" x="9475788" y="2990850"/>
          <p14:tracePt t="67530" x="9501188" y="2990850"/>
          <p14:tracePt t="67531" x="9513888" y="3003550"/>
          <p14:tracePt t="67532" x="9525000" y="3016250"/>
          <p14:tracePt t="67533" x="9537700" y="3016250"/>
          <p14:tracePt t="67534" x="9550400" y="3016250"/>
          <p14:tracePt t="67535" x="9563100" y="3028950"/>
          <p14:tracePt t="67536" x="9575800" y="3041650"/>
          <p14:tracePt t="67537" x="9588500" y="3041650"/>
          <p14:tracePt t="67538" x="9601200" y="3054350"/>
          <p14:tracePt t="67539" x="9613900" y="3054350"/>
          <p14:tracePt t="67541" x="9637713" y="3054350"/>
          <p14:tracePt t="67542" x="9663113" y="3065463"/>
          <p14:tracePt t="67544" x="9675813" y="3078163"/>
          <p14:tracePt t="67545" x="9688513" y="3078163"/>
          <p14:tracePt t="67546" x="9701213" y="3090863"/>
          <p14:tracePt t="67547" x="9713913" y="3090863"/>
          <p14:tracePt t="67548" x="9726613" y="3090863"/>
          <p14:tracePt t="67549" x="9739313" y="3090863"/>
          <p14:tracePt t="67551" x="9750425" y="3103563"/>
          <p14:tracePt t="67552" x="9763125" y="3103563"/>
          <p14:tracePt t="67553" x="9775825" y="3103563"/>
          <p14:tracePt t="67555" x="9788525" y="3116263"/>
          <p14:tracePt t="67557" x="9801225" y="3116263"/>
          <p14:tracePt t="67557" x="9813925" y="3116263"/>
          <p14:tracePt t="67559" x="9826625" y="3116263"/>
          <p14:tracePt t="67560" x="9839325" y="3128963"/>
          <p14:tracePt t="67562" x="9852025" y="3128963"/>
          <p14:tracePt t="67565" x="9863138" y="3128963"/>
          <p14:tracePt t="67566" x="9875838" y="3128963"/>
          <p14:tracePt t="67568" x="9888538" y="3128963"/>
          <p14:tracePt t="67571" x="9901238" y="3128963"/>
          <p14:tracePt t="67574" x="9913938" y="3128963"/>
          <p14:tracePt t="67576" x="9926638" y="3128963"/>
          <p14:tracePt t="67586" x="9939338" y="3128963"/>
          <p14:tracePt t="70141" x="9939338" y="3116263"/>
          <p14:tracePt t="70146" x="9939338" y="3103563"/>
          <p14:tracePt t="70151" x="9939338" y="3090863"/>
          <p14:tracePt t="70157" x="9952038" y="3090863"/>
          <p14:tracePt t="70162" x="9952038" y="3078163"/>
          <p14:tracePt t="70173" x="9952038" y="3065463"/>
          <p14:tracePt t="70176" x="9952038" y="3054350"/>
          <p14:tracePt t="70180" x="9963150" y="3054350"/>
          <p14:tracePt t="70190" x="9963150" y="3041650"/>
          <p14:tracePt t="70199" x="9963150" y="3028950"/>
          <p14:tracePt t="70212" x="9963150" y="3016250"/>
          <p14:tracePt t="70239" x="9963150" y="3003550"/>
          <p14:tracePt t="70249" x="9963150" y="2990850"/>
          <p14:tracePt t="70259" x="9963150" y="2978150"/>
          <p14:tracePt t="70276" x="9975850" y="2978150"/>
          <p14:tracePt t="70280" x="9975850" y="2965450"/>
          <p14:tracePt t="70292" x="9975850" y="2952750"/>
          <p14:tracePt t="70307" x="9975850" y="2941638"/>
          <p14:tracePt t="70309" x="9988550" y="2941638"/>
          <p14:tracePt t="70331" x="9988550" y="2928938"/>
          <p14:tracePt t="70333" x="10001250" y="2928938"/>
          <p14:tracePt t="70339" x="10001250" y="2916238"/>
          <p14:tracePt t="70346" x="10001250" y="2903538"/>
          <p14:tracePt t="70359" x="10001250" y="2890838"/>
          <p14:tracePt t="70365" x="10001250" y="2878138"/>
          <p14:tracePt t="70367" x="10013950" y="2878138"/>
          <p14:tracePt t="70372" x="10013950" y="2865438"/>
          <p14:tracePt t="70380" x="10026650" y="2865438"/>
          <p14:tracePt t="70387" x="10026650" y="2852738"/>
          <p14:tracePt t="70392" x="10026650" y="2840038"/>
          <p14:tracePt t="70393" x="10039350" y="2840038"/>
          <p14:tracePt t="70399" x="10039350" y="2828925"/>
          <p14:tracePt t="70407" x="10052050" y="2828925"/>
          <p14:tracePt t="70411" x="10064750" y="2828925"/>
          <p14:tracePt t="70415" x="10064750" y="2816225"/>
          <p14:tracePt t="70416" x="10075863" y="2816225"/>
          <p14:tracePt t="70424" x="10088563" y="2816225"/>
          <p14:tracePt t="70426" x="10088563" y="2803525"/>
          <p14:tracePt t="70428" x="10101263" y="2803525"/>
          <p14:tracePt t="70431" x="10113963" y="2803525"/>
          <p14:tracePt t="70439" x="10126663" y="2803525"/>
          <p14:tracePt t="70441" x="10139363" y="2803525"/>
          <p14:tracePt t="70445" x="10152063" y="2803525"/>
          <p14:tracePt t="70450" x="10152063" y="2816225"/>
          <p14:tracePt t="70453" x="10164763" y="2816225"/>
          <p14:tracePt t="70456" x="10164763" y="2828925"/>
          <p14:tracePt t="70462" x="10164763" y="2840038"/>
          <p14:tracePt t="70464" x="10164763" y="2852738"/>
          <p14:tracePt t="70467" x="10164763" y="2865438"/>
          <p14:tracePt t="70472" x="10164763" y="2878138"/>
          <p14:tracePt t="70708" x="10177463" y="2878138"/>
          <p14:tracePt t="70716" x="10188575" y="2878138"/>
          <p14:tracePt t="70718" x="10188575" y="2865438"/>
          <p14:tracePt t="70735" x="10188575" y="2878138"/>
          <p14:tracePt t="70736" x="10177463" y="2878138"/>
          <p14:tracePt t="70738" x="10177463" y="2890838"/>
          <p14:tracePt t="70739" x="10164763" y="2890838"/>
          <p14:tracePt t="70740" x="10164763" y="2903538"/>
          <p14:tracePt t="70743" x="10152063" y="2903538"/>
          <p14:tracePt t="70746" x="10152063" y="2916238"/>
          <p14:tracePt t="70748" x="10152063" y="2928938"/>
          <p14:tracePt t="70749" x="10139363" y="2928938"/>
          <p14:tracePt t="70750" x="10139363" y="2941638"/>
          <p14:tracePt t="70754" x="10126663" y="2941638"/>
          <p14:tracePt t="70755" x="10126663" y="2952750"/>
          <p14:tracePt t="70758" x="10113963" y="2965450"/>
          <p14:tracePt t="70760" x="10113963" y="2978150"/>
          <p14:tracePt t="70766" x="10113963" y="2990850"/>
          <p14:tracePt t="70770" x="10113963" y="3003550"/>
          <p14:tracePt t="70773" x="10113963" y="3016250"/>
          <p14:tracePt t="70781" x="10113963" y="3028950"/>
          <p14:tracePt t="70784" x="10113963" y="3041650"/>
          <p14:tracePt t="70788" x="10113963" y="3054350"/>
          <p14:tracePt t="70796" x="10113963" y="3065463"/>
          <p14:tracePt t="70798" x="10126663" y="3065463"/>
          <p14:tracePt t="70801" x="10126663" y="3078163"/>
          <p14:tracePt t="70809" x="10126663" y="3090863"/>
          <p14:tracePt t="71284" x="10126663" y="3078163"/>
          <p14:tracePt t="71290" x="10126663" y="3065463"/>
          <p14:tracePt t="71296" x="10126663" y="3054350"/>
          <p14:tracePt t="71308" x="10126663" y="3041650"/>
          <p14:tracePt t="71312" x="10126663" y="3028950"/>
          <p14:tracePt t="71319" x="10126663" y="3016250"/>
          <p14:tracePt t="71324" x="10113963" y="3016250"/>
          <p14:tracePt t="71330" x="10113963" y="3003550"/>
          <p14:tracePt t="71334" x="10113963" y="2990850"/>
          <p14:tracePt t="71339" x="10113963" y="2978150"/>
          <p14:tracePt t="71352" x="10113963" y="2965450"/>
          <p14:tracePt t="71356" x="10113963" y="2952750"/>
          <p14:tracePt t="71360" x="10101263" y="2952750"/>
          <p14:tracePt t="71365" x="10101263" y="2941638"/>
          <p14:tracePt t="71801" x="10101263" y="2928938"/>
          <p14:tracePt t="71825" x="10101263" y="2916238"/>
          <p14:tracePt t="71939" x="10101263" y="2903538"/>
          <p14:tracePt t="72119" x="10101263" y="2890838"/>
          <p14:tracePt t="72222" x="10101263" y="2878138"/>
          <p14:tracePt t="72235" x="10113963" y="2878138"/>
          <p14:tracePt t="72242" x="10113963" y="2865438"/>
          <p14:tracePt t="72270" x="10113963" y="2852738"/>
          <p14:tracePt t="72278" x="10126663" y="2840038"/>
          <p14:tracePt t="72285" x="10126663" y="2828925"/>
          <p14:tracePt t="72297" x="10126663" y="2816225"/>
          <p14:tracePt t="72303" x="10126663" y="2803525"/>
          <p14:tracePt t="72311" x="10126663" y="2790825"/>
          <p14:tracePt t="72323" x="10126663" y="2778125"/>
          <p14:tracePt t="72330" x="10126663" y="2765425"/>
          <p14:tracePt t="72337" x="10126663" y="2752725"/>
          <p14:tracePt t="72436" x="10126663" y="2740025"/>
          <p14:tracePt t="73025" x="10139363" y="2740025"/>
          <p14:tracePt t="73062" x="10152063" y="2740025"/>
          <p14:tracePt t="73079" x="10152063" y="2728913"/>
          <p14:tracePt t="73091" x="10164763" y="2728913"/>
          <p14:tracePt t="73098" x="10177463" y="2728913"/>
          <p14:tracePt t="73105" x="10188575" y="2728913"/>
          <p14:tracePt t="73114" x="10188575" y="2716213"/>
          <p14:tracePt t="73117" x="10201275" y="2716213"/>
          <p14:tracePt t="73119" x="10201275" y="2703513"/>
          <p14:tracePt t="73120" x="10213975" y="2690813"/>
          <p14:tracePt t="73123" x="10213975" y="2678113"/>
          <p14:tracePt t="73124" x="10226675" y="2678113"/>
          <p14:tracePt t="73128" x="10226675" y="2665413"/>
          <p14:tracePt t="73129" x="10239375" y="2665413"/>
          <p14:tracePt t="73130" x="10252075" y="2665413"/>
          <p14:tracePt t="73131" x="10252075" y="2652713"/>
          <p14:tracePt t="73133" x="10264775" y="2652713"/>
          <p14:tracePt t="73136" x="10277475" y="2665413"/>
          <p14:tracePt t="73142" x="10288588" y="2665413"/>
          <p14:tracePt t="73285" x="10301288" y="2665413"/>
          <p14:tracePt t="73287" x="10313988" y="2665413"/>
          <p14:tracePt t="73291" x="10326688" y="2665413"/>
          <p14:tracePt t="73292" x="10326688" y="2652713"/>
          <p14:tracePt t="73293" x="10339388" y="2652713"/>
          <p14:tracePt t="73299" x="10352088" y="2652713"/>
          <p14:tracePt t="73303" x="10364788" y="2640013"/>
          <p14:tracePt t="73306" x="10377488" y="2640013"/>
          <p14:tracePt t="73309" x="10377488" y="2627313"/>
          <p14:tracePt t="73311" x="10390188" y="2616200"/>
          <p14:tracePt t="73313" x="10401300" y="2603500"/>
          <p14:tracePt t="73314" x="10414000" y="2603500"/>
          <p14:tracePt t="73316" x="10414000" y="2590800"/>
          <p14:tracePt t="73317" x="10426700" y="2578100"/>
          <p14:tracePt t="73318" x="10439400" y="2565400"/>
          <p14:tracePt t="73320" x="10452100" y="2552700"/>
          <p14:tracePt t="73322" x="10452100" y="2527300"/>
          <p14:tracePt t="73323" x="10464800" y="2527300"/>
          <p14:tracePt t="73324" x="10464800" y="2503488"/>
          <p14:tracePt t="73325" x="10477500" y="2490788"/>
          <p14:tracePt t="73326" x="10490200" y="2490788"/>
          <p14:tracePt t="73327" x="10490200" y="2465388"/>
          <p14:tracePt t="73328" x="10490200" y="2452688"/>
          <p14:tracePt t="73330" x="10490200" y="2427288"/>
          <p14:tracePt t="73331" x="10502900" y="2414588"/>
          <p14:tracePt t="73332" x="10502900" y="2403475"/>
          <p14:tracePt t="73333" x="10514013" y="2390775"/>
          <p14:tracePt t="73334" x="10514013" y="2378075"/>
          <p14:tracePt t="73335" x="10514013" y="2352675"/>
          <p14:tracePt t="73336" x="10514013" y="2339975"/>
          <p14:tracePt t="73337" x="10526713" y="2327275"/>
          <p14:tracePt t="73338" x="10526713" y="2303463"/>
          <p14:tracePt t="73339" x="10526713" y="2290763"/>
          <p14:tracePt t="73340" x="10526713" y="2278063"/>
          <p14:tracePt t="73341" x="10526713" y="2265363"/>
          <p14:tracePt t="73342" x="10526713" y="2239963"/>
          <p14:tracePt t="73343" x="10526713" y="2227263"/>
          <p14:tracePt t="73344" x="10526713" y="2201863"/>
          <p14:tracePt t="73345" x="10526713" y="2190750"/>
          <p14:tracePt t="73346" x="10526713" y="2178050"/>
          <p14:tracePt t="73347" x="10526713" y="2152650"/>
          <p14:tracePt t="73349" x="10526713" y="2127250"/>
          <p14:tracePt t="73350" x="10526713" y="2114550"/>
          <p14:tracePt t="73351" x="10526713" y="2089150"/>
          <p14:tracePt t="73352" x="10526713" y="2078038"/>
          <p14:tracePt t="73353" x="10526713" y="2065338"/>
          <p14:tracePt t="73354" x="10539413" y="2039938"/>
          <p14:tracePt t="73355" x="10539413" y="2027238"/>
          <p14:tracePt t="73356" x="10539413" y="2001838"/>
          <p14:tracePt t="73358" x="10539413" y="1978025"/>
          <p14:tracePt t="73359" x="10539413" y="1965325"/>
          <p14:tracePt t="73360" x="10539413" y="1939925"/>
          <p14:tracePt t="73361" x="10539413" y="1927225"/>
          <p14:tracePt t="73362" x="10539413" y="1914525"/>
          <p14:tracePt t="73363" x="10539413" y="1889125"/>
          <p14:tracePt t="73364" x="10539413" y="1876425"/>
          <p14:tracePt t="73365" x="10539413" y="1852613"/>
          <p14:tracePt t="73366" x="10539413" y="1839913"/>
          <p14:tracePt t="73367" x="10539413" y="1827213"/>
          <p14:tracePt t="73368" x="10539413" y="1814513"/>
          <p14:tracePt t="73369" x="10539413" y="1789113"/>
          <p14:tracePt t="73371" x="10539413" y="1776413"/>
          <p14:tracePt t="73372" x="10539413" y="1752600"/>
          <p14:tracePt t="73372" x="10539413" y="1739900"/>
          <p14:tracePt t="73373" x="10539413" y="1727200"/>
          <p14:tracePt t="73374" x="10539413" y="1701800"/>
          <p14:tracePt t="73375" x="10539413" y="1689100"/>
          <p14:tracePt t="73376" x="10539413" y="1676400"/>
          <p14:tracePt t="73377" x="10539413" y="1663700"/>
          <p14:tracePt t="73378" x="10539413" y="1639888"/>
          <p14:tracePt t="73379" x="10539413" y="1627188"/>
          <p14:tracePt t="73380" x="10539413" y="1614488"/>
          <p14:tracePt t="73381" x="10539413" y="1601788"/>
          <p14:tracePt t="73382" x="10526713" y="1589088"/>
          <p14:tracePt t="73383" x="10526713" y="1563688"/>
          <p14:tracePt t="73384" x="10526713" y="1552575"/>
          <p14:tracePt t="73385" x="10526713" y="1539875"/>
          <p14:tracePt t="73387" x="10526713" y="1514475"/>
          <p14:tracePt t="73388" x="10514013" y="1489075"/>
          <p14:tracePt t="73389" x="10514013" y="1476375"/>
          <p14:tracePt t="73390" x="10502900" y="1463675"/>
          <p14:tracePt t="73391" x="10502900" y="1450975"/>
          <p14:tracePt t="73392" x="10502900" y="1439863"/>
          <p14:tracePt t="73393" x="10490200" y="1427163"/>
          <p14:tracePt t="73394" x="10490200" y="1414463"/>
          <p14:tracePt t="73395" x="10490200" y="1401763"/>
          <p14:tracePt t="73396" x="10490200" y="1389063"/>
          <p14:tracePt t="73397" x="10490200" y="1363663"/>
          <p14:tracePt t="73398" x="10477500" y="1363663"/>
          <p14:tracePt t="73399" x="10477500" y="1350963"/>
          <p14:tracePt t="73400" x="10477500" y="1339850"/>
          <p14:tracePt t="73401" x="10464800" y="1327150"/>
          <p14:tracePt t="73402" x="10464800" y="1314450"/>
          <p14:tracePt t="73404" x="10452100" y="1301750"/>
          <p14:tracePt t="73405" x="10452100" y="1289050"/>
          <p14:tracePt t="73406" x="10452100" y="1276350"/>
          <p14:tracePt t="73406" x="10452100" y="1263650"/>
          <p14:tracePt t="73407" x="10452100" y="1250950"/>
          <p14:tracePt t="73408" x="10439400" y="1250950"/>
          <p14:tracePt t="73409" x="10439400" y="1227138"/>
          <p14:tracePt t="73410" x="10426700" y="1214438"/>
          <p14:tracePt t="73412" x="10414000" y="1201738"/>
          <p14:tracePt t="73413" x="10414000" y="1189038"/>
          <p14:tracePt t="73414" x="10414000" y="1176338"/>
          <p14:tracePt t="73416" x="10414000" y="1163638"/>
          <p14:tracePt t="73417" x="10401300" y="1150938"/>
          <p14:tracePt t="73418" x="10401300" y="1138238"/>
          <p14:tracePt t="73419" x="10390188" y="1138238"/>
          <p14:tracePt t="73420" x="10390188" y="1125538"/>
          <p14:tracePt t="73421" x="10390188" y="1114425"/>
          <p14:tracePt t="73422" x="10377488" y="1101725"/>
          <p14:tracePt t="73424" x="10377488" y="1089025"/>
          <p14:tracePt t="73425" x="10377488" y="1076325"/>
          <p14:tracePt t="73426" x="10377488" y="1063625"/>
          <p14:tracePt t="73428" x="10364788" y="1050925"/>
          <p14:tracePt t="73429" x="10364788" y="1038225"/>
          <p14:tracePt t="73431" x="10352088" y="1025525"/>
          <p14:tracePt t="73433" x="10352088" y="1014413"/>
          <p14:tracePt t="73434" x="10352088" y="1001713"/>
          <p14:tracePt t="73437" x="10339388" y="989013"/>
          <p14:tracePt t="73438" x="10339388" y="976313"/>
          <p14:tracePt t="73440" x="10339388" y="963613"/>
          <p14:tracePt t="73441" x="10339388" y="950913"/>
          <p14:tracePt t="73444" x="10339388" y="938213"/>
          <p14:tracePt t="73446" x="10339388" y="925513"/>
          <p14:tracePt t="73447" x="10339388" y="912813"/>
          <p14:tracePt t="73449" x="10326688" y="912813"/>
          <p14:tracePt t="73451" x="10326688" y="901700"/>
          <p14:tracePt t="73452" x="10326688" y="889000"/>
          <p14:tracePt t="73454" x="10326688" y="876300"/>
          <p14:tracePt t="73459" x="10326688" y="863600"/>
          <p14:tracePt t="73461" x="10326688" y="850900"/>
          <p14:tracePt t="73463" x="10326688" y="838200"/>
          <p14:tracePt t="73470" x="10326688" y="825500"/>
          <p14:tracePt t="73474" x="10326688" y="812800"/>
          <p14:tracePt t="73480" x="10326688" y="801688"/>
          <p14:tracePt t="73514" x="10339388" y="801688"/>
          <p14:tracePt t="73520" x="10352088" y="801688"/>
          <p14:tracePt t="73523" x="10364788" y="788988"/>
          <p14:tracePt t="73524" x="10377488" y="788988"/>
          <p14:tracePt t="73528" x="10390188" y="788988"/>
          <p14:tracePt t="73529" x="10401300" y="788988"/>
          <p14:tracePt t="73531" x="10414000" y="788988"/>
          <p14:tracePt t="73533" x="10426700" y="788988"/>
          <p14:tracePt t="73535" x="10439400" y="788988"/>
          <p14:tracePt t="73536" x="10452100" y="788988"/>
          <p14:tracePt t="73538" x="10464800" y="788988"/>
          <p14:tracePt t="73539" x="10477500" y="788988"/>
          <p14:tracePt t="73540" x="10490200" y="788988"/>
          <p14:tracePt t="73541" x="10490200" y="776288"/>
          <p14:tracePt t="73542" x="10502900" y="776288"/>
          <p14:tracePt t="73543" x="10514013" y="776288"/>
          <p14:tracePt t="73544" x="10526713" y="776288"/>
          <p14:tracePt t="73546" x="10539413" y="776288"/>
          <p14:tracePt t="73547" x="10552113" y="776288"/>
          <p14:tracePt t="73548" x="10564813" y="776288"/>
          <p14:tracePt t="73550" x="10577513" y="776288"/>
          <p14:tracePt t="73551" x="10590213" y="776288"/>
          <p14:tracePt t="73553" x="10602913" y="776288"/>
          <p14:tracePt t="73554" x="10614025" y="776288"/>
          <p14:tracePt t="73555" x="10626725" y="776288"/>
          <p14:tracePt t="73556" x="10639425" y="776288"/>
          <p14:tracePt t="73557" x="10639425" y="763588"/>
          <p14:tracePt t="73558" x="10652125" y="763588"/>
          <p14:tracePt t="73559" x="10664825" y="763588"/>
          <p14:tracePt t="73560" x="10677525" y="763588"/>
          <p14:tracePt t="73561" x="10690225" y="763588"/>
          <p14:tracePt t="73562" x="10702925" y="763588"/>
          <p14:tracePt t="73563" x="10715625" y="763588"/>
          <p14:tracePt t="73565" x="10726738" y="763588"/>
          <p14:tracePt t="73566" x="10739438" y="763588"/>
          <p14:tracePt t="73567" x="10752138" y="763588"/>
          <p14:tracePt t="73570" x="10764838" y="763588"/>
          <p14:tracePt t="73571" x="10777538" y="763588"/>
          <p14:tracePt t="73571" x="10790238" y="763588"/>
          <p14:tracePt t="73573" x="10802938" y="763588"/>
          <p14:tracePt t="73574" x="10815638" y="763588"/>
          <p14:tracePt t="73575" x="10828338" y="763588"/>
          <p14:tracePt t="73577" x="10839450" y="750888"/>
          <p14:tracePt t="73578" x="10852150" y="750888"/>
          <p14:tracePt t="73579" x="10864850" y="750888"/>
          <p14:tracePt t="73581" x="10877550" y="750888"/>
          <p14:tracePt t="73583" x="10890250" y="750888"/>
          <p14:tracePt t="73584" x="10902950" y="750888"/>
          <p14:tracePt t="73586" x="10915650" y="750888"/>
          <p14:tracePt t="73588" x="10928350" y="738188"/>
          <p14:tracePt t="73590" x="10939463" y="738188"/>
          <p14:tracePt t="73594" x="10952163" y="738188"/>
          <p14:tracePt t="73596" x="10952163" y="725488"/>
          <p14:tracePt t="73597" x="10964863" y="725488"/>
          <p14:tracePt t="73600" x="10977563" y="725488"/>
          <p14:tracePt t="73948" x="10990263" y="725488"/>
          <p14:tracePt t="73952" x="11002963" y="725488"/>
          <p14:tracePt t="73956" x="11015663" y="725488"/>
          <p14:tracePt t="73962" x="11028363" y="725488"/>
          <p14:tracePt t="73964" x="11041063" y="725488"/>
          <p14:tracePt t="73968" x="11052175" y="725488"/>
          <p14:tracePt t="73975" x="11064875" y="725488"/>
          <p14:tracePt t="73979" x="11077575" y="725488"/>
          <p14:tracePt t="73984" x="11090275" y="725488"/>
          <p14:tracePt t="74013" x="11090275" y="712788"/>
          <p14:tracePt t="74158" x="11090275" y="700088"/>
          <p14:tracePt t="74167" x="11090275" y="688975"/>
          <p14:tracePt t="74182" x="11090275" y="676275"/>
          <p14:tracePt t="74187" x="11090275" y="663575"/>
          <p14:tracePt t="74199" x="11090275" y="650875"/>
          <p14:tracePt t="74199" x="11090275" y="638175"/>
          <p14:tracePt t="74202" x="11090275" y="625475"/>
          <p14:tracePt t="74203" x="11077575" y="625475"/>
          <p14:tracePt t="74205" x="11077575" y="612775"/>
          <p14:tracePt t="74213" x="11064875" y="600075"/>
          <p14:tracePt t="74217" x="11064875" y="588963"/>
          <p14:tracePt t="74221" x="11064875" y="576263"/>
          <p14:tracePt t="74224" x="11052175" y="576263"/>
          <p14:tracePt t="79964" x="11041063" y="576263"/>
          <p14:tracePt t="79966" x="11028363" y="576263"/>
          <p14:tracePt t="79968" x="11015663" y="576263"/>
          <p14:tracePt t="79971" x="11002963" y="576263"/>
          <p14:tracePt t="79972" x="11002963" y="588963"/>
          <p14:tracePt t="79973" x="10990263" y="600075"/>
          <p14:tracePt t="79974" x="10977563" y="600075"/>
          <p14:tracePt t="79975" x="10977563" y="612775"/>
          <p14:tracePt t="79977" x="10964863" y="625475"/>
          <p14:tracePt t="79978" x="10952163" y="638175"/>
          <p14:tracePt t="79979" x="10952163" y="650875"/>
          <p14:tracePt t="79981" x="10939463" y="676275"/>
          <p14:tracePt t="79982" x="10928350" y="688975"/>
          <p14:tracePt t="79984" x="10915650" y="700088"/>
          <p14:tracePt t="79985" x="10902950" y="712788"/>
          <p14:tracePt t="79986" x="10902950" y="725488"/>
          <p14:tracePt t="79987" x="10890250" y="738188"/>
          <p14:tracePt t="79988" x="10877550" y="750888"/>
          <p14:tracePt t="79989" x="10864850" y="763588"/>
          <p14:tracePt t="79991" x="10852150" y="776288"/>
          <p14:tracePt t="79992" x="10839450" y="788988"/>
          <p14:tracePt t="79993" x="10828338" y="801688"/>
          <p14:tracePt t="79995" x="10815638" y="812800"/>
          <p14:tracePt t="79996" x="10802938" y="838200"/>
          <p14:tracePt t="79997" x="10790238" y="838200"/>
          <p14:tracePt t="79998" x="10777538" y="850900"/>
          <p14:tracePt t="79999" x="10764838" y="863600"/>
          <p14:tracePt t="80000" x="10752138" y="876300"/>
          <p14:tracePt t="80002" x="10726738" y="876300"/>
          <p14:tracePt t="80003" x="10715625" y="889000"/>
          <p14:tracePt t="80004" x="10715625" y="901700"/>
          <p14:tracePt t="80005" x="10702925" y="912813"/>
          <p14:tracePt t="80006" x="10690225" y="912813"/>
          <p14:tracePt t="80007" x="10677525" y="912813"/>
          <p14:tracePt t="80008" x="10664825" y="925513"/>
          <p14:tracePt t="80009" x="10652125" y="925513"/>
          <p14:tracePt t="80010" x="10639425" y="925513"/>
          <p14:tracePt t="80011" x="10639425" y="938213"/>
          <p14:tracePt t="80012" x="10626725" y="938213"/>
          <p14:tracePt t="80013" x="10614025" y="938213"/>
          <p14:tracePt t="80014" x="10602913" y="950913"/>
          <p14:tracePt t="80016" x="10577513" y="950913"/>
          <p14:tracePt t="80018" x="10564813" y="950913"/>
          <p14:tracePt t="80020" x="10552113" y="950913"/>
          <p14:tracePt t="80021" x="10539413" y="950913"/>
          <p14:tracePt t="80022" x="10526713" y="950913"/>
          <p14:tracePt t="80024" x="10514013" y="950913"/>
          <p14:tracePt t="80025" x="10502900" y="950913"/>
          <p14:tracePt t="80027" x="10490200" y="950913"/>
          <p14:tracePt t="80029" x="10477500" y="950913"/>
          <p14:tracePt t="80031" x="10464800" y="950913"/>
          <p14:tracePt t="80032" x="10452100" y="938213"/>
          <p14:tracePt t="80034" x="10439400" y="925513"/>
          <p14:tracePt t="80036" x="10426700" y="925513"/>
          <p14:tracePt t="80037" x="10414000" y="912813"/>
          <p14:tracePt t="80040" x="10401300" y="901700"/>
          <p14:tracePt t="80041" x="10390188" y="901700"/>
          <p14:tracePt t="80042" x="10390188" y="889000"/>
          <p14:tracePt t="80043" x="10377488" y="876300"/>
          <p14:tracePt t="80045" x="10364788" y="876300"/>
          <p14:tracePt t="80046" x="10352088" y="876300"/>
          <p14:tracePt t="80047" x="10352088" y="863600"/>
          <p14:tracePt t="80048" x="10339388" y="850900"/>
          <p14:tracePt t="80050" x="10326688" y="838200"/>
          <p14:tracePt t="80051" x="10313988" y="838200"/>
          <p14:tracePt t="80052" x="10301288" y="825500"/>
          <p14:tracePt t="80054" x="10288588" y="812800"/>
          <p14:tracePt t="80055" x="10288588" y="801688"/>
          <p14:tracePt t="80056" x="10277475" y="801688"/>
          <p14:tracePt t="80057" x="10264775" y="801688"/>
          <p14:tracePt t="80058" x="10252075" y="788988"/>
          <p14:tracePt t="80059" x="10252075" y="776288"/>
          <p14:tracePt t="80060" x="10226675" y="763588"/>
          <p14:tracePt t="80062" x="10213975" y="763588"/>
          <p14:tracePt t="80063" x="10201275" y="750888"/>
          <p14:tracePt t="80066" x="10188575" y="725488"/>
          <p14:tracePt t="80066" x="10164763" y="725488"/>
          <p14:tracePt t="80067" x="10152063" y="725488"/>
          <p14:tracePt t="80068" x="10152063" y="712788"/>
          <p14:tracePt t="80069" x="10139363" y="712788"/>
          <p14:tracePt t="80070" x="10126663" y="700088"/>
          <p14:tracePt t="80071" x="10113963" y="700088"/>
          <p14:tracePt t="80072" x="10101263" y="688975"/>
          <p14:tracePt t="80073" x="10088563" y="688975"/>
          <p14:tracePt t="80074" x="10075863" y="688975"/>
          <p14:tracePt t="80076" x="10064750" y="688975"/>
          <p14:tracePt t="80077" x="10052050" y="676275"/>
          <p14:tracePt t="80078" x="10039350" y="676275"/>
          <p14:tracePt t="80080" x="10013950" y="676275"/>
          <p14:tracePt t="80082" x="10001250" y="676275"/>
          <p14:tracePt t="80084" x="9988550" y="676275"/>
          <p14:tracePt t="80085" x="9975850" y="676275"/>
          <p14:tracePt t="80087" x="9963150" y="676275"/>
          <p14:tracePt t="80091" x="9952038" y="676275"/>
          <p14:tracePt t="80092" x="9952038" y="688975"/>
          <p14:tracePt t="80095" x="9939338" y="700088"/>
          <p14:tracePt t="80312" x="9939338" y="688975"/>
          <p14:tracePt t="80316" x="9926638" y="638175"/>
          <p14:tracePt t="80317" x="9926638" y="612775"/>
          <p14:tracePt t="80318" x="9913938" y="600075"/>
          <p14:tracePt t="80319" x="9913938" y="576263"/>
          <p14:tracePt t="80320" x="9901238" y="563563"/>
          <p14:tracePt t="80321" x="9901238" y="538163"/>
          <p14:tracePt t="80322" x="9901238" y="500063"/>
          <p14:tracePt t="80323" x="9888538" y="476250"/>
          <p14:tracePt t="80324" x="9888538" y="450850"/>
          <p14:tracePt t="80325" x="9888538" y="425450"/>
          <p14:tracePt t="80326" x="9888538" y="387350"/>
          <p14:tracePt t="80327" x="9888538" y="350838"/>
          <p14:tracePt t="80329" x="9888538" y="312738"/>
          <p14:tracePt t="80330" x="9888538" y="274638"/>
          <p14:tracePt t="80330" x="9888538" y="250825"/>
          <p14:tracePt t="80331" x="9888538" y="212725"/>
          <p14:tracePt t="80332" x="9888538" y="174625"/>
          <p14:tracePt t="80333" x="9888538" y="150813"/>
          <p14:tracePt t="80334" x="9888538" y="112713"/>
          <p14:tracePt t="80335" x="9888538" y="87313"/>
          <p14:tracePt t="80336" x="9888538" y="38100"/>
          <p14:tracePt t="80337" x="9888538" y="12700"/>
          <p14:tracePt t="80520" x="7748588" y="100013"/>
          <p14:tracePt t="80521" x="7748588" y="161925"/>
          <p14:tracePt t="80522" x="7723188" y="238125"/>
          <p14:tracePt t="80523" x="7710488" y="300038"/>
          <p14:tracePt t="80524" x="7697788" y="374650"/>
          <p14:tracePt t="80525" x="7673975" y="438150"/>
          <p14:tracePt t="80526" x="7673975" y="512763"/>
          <p14:tracePt t="80528" x="7648575" y="576263"/>
          <p14:tracePt t="80528" x="7635875" y="650875"/>
          <p14:tracePt t="80529" x="7623175" y="725488"/>
          <p14:tracePt t="80530" x="7610475" y="801688"/>
          <p14:tracePt t="80531" x="7597775" y="876300"/>
          <p14:tracePt t="80532" x="7597775" y="950913"/>
          <p14:tracePt t="80533" x="7585075" y="1025525"/>
          <p14:tracePt t="80534" x="7572375" y="1076325"/>
          <p14:tracePt t="80535" x="7561263" y="1163638"/>
          <p14:tracePt t="80536" x="7561263" y="1227138"/>
          <p14:tracePt t="80537" x="7561263" y="1301750"/>
          <p14:tracePt t="80538" x="7548563" y="1363663"/>
          <p14:tracePt t="80539" x="7548563" y="1439863"/>
          <p14:tracePt t="80540" x="7535863" y="1514475"/>
          <p14:tracePt t="80541" x="7535863" y="1589088"/>
          <p14:tracePt t="80542" x="7535863" y="1663700"/>
          <p14:tracePt t="80544" x="7523163" y="1739900"/>
          <p14:tracePt t="80544" x="7523163" y="1814513"/>
          <p14:tracePt t="80545" x="7523163" y="1876425"/>
          <p14:tracePt t="80546" x="7523163" y="1952625"/>
          <p14:tracePt t="80547" x="7523163" y="2039938"/>
          <p14:tracePt t="80548" x="7523163" y="2101850"/>
          <p14:tracePt t="80549" x="7523163" y="2178050"/>
          <p14:tracePt t="80550" x="7523163" y="2239963"/>
          <p14:tracePt t="80551" x="7523163" y="2314575"/>
          <p14:tracePt t="80552" x="7523163" y="2390775"/>
          <p14:tracePt t="80553" x="7523163" y="2452688"/>
          <p14:tracePt t="80554" x="7523163" y="2527300"/>
          <p14:tracePt t="80555" x="7523163" y="2603500"/>
          <p14:tracePt t="80556" x="7523163" y="2678113"/>
          <p14:tracePt t="80557" x="7523163" y="2728913"/>
          <p14:tracePt t="80558" x="7523163" y="2803525"/>
          <p14:tracePt t="80559" x="7523163" y="2865438"/>
          <p14:tracePt t="80560" x="7523163" y="2941638"/>
          <p14:tracePt t="80561" x="7523163" y="3003550"/>
          <p14:tracePt t="80562" x="7523163" y="3078163"/>
          <p14:tracePt t="80563" x="7523163" y="3128963"/>
          <p14:tracePt t="80564" x="7535863" y="3203575"/>
          <p14:tracePt t="80565" x="7535863" y="3278188"/>
          <p14:tracePt t="80566" x="7548563" y="3328988"/>
          <p14:tracePt t="80567" x="7561263" y="3403600"/>
          <p14:tracePt t="80568" x="7561263" y="3454400"/>
          <p14:tracePt t="80569" x="7572375" y="3516313"/>
          <p14:tracePt t="80570" x="7585075" y="3567113"/>
          <p14:tracePt t="80571" x="7597775" y="3616325"/>
          <p14:tracePt t="80572" x="7597775" y="3667125"/>
          <p14:tracePt t="80573" x="7623175" y="3729038"/>
          <p14:tracePt t="80574" x="7635875" y="3779838"/>
          <p14:tracePt t="80575" x="7648575" y="3816350"/>
          <p14:tracePt t="80577" x="7673975" y="3879850"/>
          <p14:tracePt t="80578" x="7685088" y="3916363"/>
          <p14:tracePt t="80578" x="7710488" y="3967163"/>
          <p14:tracePt t="80579" x="7723188" y="4017963"/>
          <p14:tracePt t="80580" x="7748588" y="4054475"/>
          <p14:tracePt t="80581" x="7773988" y="4092575"/>
          <p14:tracePt t="80582" x="7785100" y="4141788"/>
          <p14:tracePt t="80583" x="7823200" y="4179888"/>
          <p14:tracePt t="80584" x="7835900" y="4217988"/>
          <p14:tracePt t="80585" x="7861300" y="4254500"/>
          <p14:tracePt t="80586" x="7874000" y="4279900"/>
          <p14:tracePt t="80587" x="7897813" y="4318000"/>
          <p14:tracePt t="80588" x="7935913" y="4354513"/>
          <p14:tracePt t="80589" x="7948613" y="4367213"/>
          <p14:tracePt t="80590" x="7974013" y="4405313"/>
          <p14:tracePt t="80591" x="7999413" y="4430713"/>
          <p14:tracePt t="80592" x="8035925" y="4454525"/>
          <p14:tracePt t="80593" x="8061325" y="4479925"/>
          <p14:tracePt t="80594" x="8086725" y="4505325"/>
          <p14:tracePt t="80596" x="8148638" y="4554538"/>
          <p14:tracePt t="80597" x="8161338" y="4567238"/>
          <p14:tracePt t="80598" x="8199438" y="4592638"/>
          <p14:tracePt t="80599" x="8235950" y="4605338"/>
          <p14:tracePt t="80600" x="8248650" y="4618038"/>
          <p14:tracePt t="80601" x="8286750" y="4630738"/>
          <p14:tracePt t="80602" x="8312150" y="4643438"/>
          <p14:tracePt t="80603" x="8335963" y="4667250"/>
          <p14:tracePt t="80604" x="8374063" y="4679950"/>
          <p14:tracePt t="80605" x="8386763" y="4692650"/>
          <p14:tracePt t="80606" x="8424863" y="4705350"/>
          <p14:tracePt t="80607" x="8461375" y="4705350"/>
          <p14:tracePt t="80608" x="8486775" y="4718050"/>
          <p14:tracePt t="80609" x="8512175" y="4730750"/>
          <p14:tracePt t="80610" x="8537575" y="4743450"/>
          <p14:tracePt t="80612" x="8586788" y="4743450"/>
          <p14:tracePt t="80613" x="8612188" y="4756150"/>
          <p14:tracePt t="80614" x="8650288" y="4768850"/>
          <p14:tracePt t="80615" x="8674100" y="4779963"/>
          <p14:tracePt t="80616" x="8686800" y="4779963"/>
          <p14:tracePt t="80617" x="8724900" y="4779963"/>
          <p14:tracePt t="80618" x="8750300" y="4779963"/>
          <p14:tracePt t="80619" x="8763000" y="4779963"/>
          <p14:tracePt t="80620" x="8799513" y="4792663"/>
          <p14:tracePt t="80621" x="8812213" y="4792663"/>
          <p14:tracePt t="80622" x="8837613" y="4792663"/>
          <p14:tracePt t="80623" x="8863013" y="4792663"/>
          <p14:tracePt t="80624" x="8886825" y="4805363"/>
          <p14:tracePt t="80625" x="8912225" y="4805363"/>
          <p14:tracePt t="80626" x="8937625" y="4805363"/>
          <p14:tracePt t="80627" x="8950325" y="4805363"/>
          <p14:tracePt t="80628" x="8975725" y="4805363"/>
          <p14:tracePt t="80629" x="8986838" y="4818063"/>
          <p14:tracePt t="80630" x="8999538" y="4818063"/>
          <p14:tracePt t="80631" x="9024938" y="4818063"/>
          <p14:tracePt t="80632" x="9037638" y="4818063"/>
          <p14:tracePt t="80633" x="9063038" y="4818063"/>
          <p14:tracePt t="80634" x="9075738" y="4818063"/>
          <p14:tracePt t="80635" x="9099550" y="4818063"/>
          <p14:tracePt t="80636" x="9112250" y="4818063"/>
          <p14:tracePt t="80637" x="9124950" y="4818063"/>
          <p14:tracePt t="80638" x="9137650" y="4818063"/>
          <p14:tracePt t="80639" x="9150350" y="4818063"/>
          <p14:tracePt t="80640" x="9175750" y="4818063"/>
          <p14:tracePt t="80642" x="9188450" y="4818063"/>
          <p14:tracePt t="80643" x="9212263" y="4818063"/>
          <p14:tracePt t="80645" x="9224963" y="4818063"/>
          <p14:tracePt t="80646" x="9237663" y="4818063"/>
          <p14:tracePt t="80647" x="9250363" y="4818063"/>
          <p14:tracePt t="80648" x="9250363" y="4805363"/>
          <p14:tracePt t="80650" x="9263063" y="4805363"/>
          <p14:tracePt t="80651" x="9275763" y="4805363"/>
          <p14:tracePt t="80652" x="9275763" y="4792663"/>
          <p14:tracePt t="80653" x="9288463" y="4792663"/>
          <p14:tracePt t="80655" x="9288463" y="4779963"/>
          <p14:tracePt t="80661" x="9301163" y="4779963"/>
          <p14:tracePt t="80663" x="9301163" y="4768850"/>
          <p14:tracePt t="80666" x="9301163" y="4756150"/>
          <p14:tracePt t="80669" x="9288463" y="4743450"/>
          <p14:tracePt t="80673" x="9275763" y="4743450"/>
          <p14:tracePt t="80675" x="9263063" y="4730750"/>
          <p14:tracePt t="80677" x="9250363" y="4730750"/>
          <p14:tracePt t="80678" x="9250363" y="4718050"/>
          <p14:tracePt t="80679" x="9237663" y="4718050"/>
          <p14:tracePt t="80680" x="9212263" y="4705350"/>
          <p14:tracePt t="80682" x="9199563" y="4705350"/>
          <p14:tracePt t="80683" x="9188450" y="4705350"/>
          <p14:tracePt t="80684" x="9175750" y="4705350"/>
          <p14:tracePt t="80685" x="9175750" y="4692650"/>
          <p14:tracePt t="80686" x="9163050" y="4692650"/>
          <p14:tracePt t="80687" x="9137650" y="4692650"/>
          <p14:tracePt t="80688" x="9137650" y="4679950"/>
          <p14:tracePt t="80689" x="9112250" y="4679950"/>
          <p14:tracePt t="80690" x="9099550" y="4667250"/>
          <p14:tracePt t="80691" x="9088438" y="4667250"/>
          <p14:tracePt t="80692" x="9063038" y="4667250"/>
          <p14:tracePt t="80694" x="9037638" y="4667250"/>
          <p14:tracePt t="80695" x="9024938" y="4667250"/>
          <p14:tracePt t="80696" x="9012238" y="4667250"/>
          <p14:tracePt t="80697" x="8986838" y="4656138"/>
          <p14:tracePt t="80698" x="8975725" y="4656138"/>
          <p14:tracePt t="80699" x="8950325" y="4656138"/>
          <p14:tracePt t="80700" x="8937625" y="4656138"/>
          <p14:tracePt t="80701" x="8912225" y="4656138"/>
          <p14:tracePt t="80702" x="8912225" y="4643438"/>
          <p14:tracePt t="80703" x="8886825" y="4643438"/>
          <p14:tracePt t="80704" x="8874125" y="4643438"/>
          <p14:tracePt t="80705" x="8850313" y="4643438"/>
          <p14:tracePt t="80706" x="8837613" y="4643438"/>
          <p14:tracePt t="80707" x="8812213" y="4643438"/>
          <p14:tracePt t="80708" x="8799513" y="4643438"/>
          <p14:tracePt t="80710" x="8763000" y="4643438"/>
          <p14:tracePt t="80710" x="8750300" y="4643438"/>
          <p14:tracePt t="80711" x="8737600" y="4643438"/>
          <p14:tracePt t="80712" x="8724900" y="4643438"/>
          <p14:tracePt t="80713" x="8699500" y="4643438"/>
          <p14:tracePt t="80714" x="8686800" y="4643438"/>
          <p14:tracePt t="80715" x="8674100" y="4643438"/>
          <p14:tracePt t="80716" x="8650288" y="4643438"/>
          <p14:tracePt t="80717" x="8637588" y="4643438"/>
          <p14:tracePt t="80718" x="8612188" y="4643438"/>
          <p14:tracePt t="80720" x="8586788" y="4643438"/>
          <p14:tracePt t="80721" x="8574088" y="4643438"/>
          <p14:tracePt t="80722" x="8561388" y="4643438"/>
          <p14:tracePt t="80723" x="8548688" y="4643438"/>
          <p14:tracePt t="80724" x="8537575" y="4643438"/>
          <p14:tracePt t="80725" x="8524875" y="4643438"/>
          <p14:tracePt t="80726" x="8499475" y="4643438"/>
          <p14:tracePt t="80728" x="8486775" y="4643438"/>
          <p14:tracePt t="80729" x="8474075" y="4643438"/>
          <p14:tracePt t="80730" x="8461375" y="4643438"/>
          <p14:tracePt t="80732" x="8448675" y="4643438"/>
          <p14:tracePt t="80733" x="8424863" y="4643438"/>
          <p14:tracePt t="80736" x="8412163" y="4643438"/>
          <p14:tracePt t="80737" x="8399463" y="4643438"/>
          <p14:tracePt t="80738" x="8386763" y="4643438"/>
          <p14:tracePt t="80742" x="8374063" y="4643438"/>
          <p14:tracePt t="80746" x="8348663" y="4643438"/>
          <p14:tracePt t="80751" x="8335963" y="4643438"/>
          <p14:tracePt t="80770" x="8348663" y="4643438"/>
          <p14:tracePt t="80774" x="8361363" y="4643438"/>
          <p14:tracePt t="80776" x="8374063" y="4643438"/>
          <p14:tracePt t="80779" x="8386763" y="4656138"/>
          <p14:tracePt t="80780" x="8399463" y="4656138"/>
          <p14:tracePt t="80781" x="8412163" y="4656138"/>
          <p14:tracePt t="80782" x="8424863" y="4656138"/>
          <p14:tracePt t="80784" x="8435975" y="4656138"/>
          <p14:tracePt t="80786" x="8461375" y="4656138"/>
          <p14:tracePt t="80788" x="8486775" y="4656138"/>
          <p14:tracePt t="80789" x="8499475" y="4656138"/>
          <p14:tracePt t="80790" x="8537575" y="4656138"/>
          <p14:tracePt t="80791" x="8548688" y="4656138"/>
          <p14:tracePt t="80794" x="8574088" y="4656138"/>
          <p14:tracePt t="80794" x="8599488" y="4656138"/>
          <p14:tracePt t="80795" x="8612188" y="4656138"/>
          <p14:tracePt t="80796" x="8637588" y="4656138"/>
          <p14:tracePt t="80797" x="8650288" y="4656138"/>
          <p14:tracePt t="80798" x="8674100" y="4656138"/>
          <p14:tracePt t="80799" x="8686800" y="4656138"/>
          <p14:tracePt t="80800" x="8712200" y="4656138"/>
          <p14:tracePt t="80801" x="8724900" y="4656138"/>
          <p14:tracePt t="80802" x="8750300" y="4656138"/>
          <p14:tracePt t="80803" x="8774113" y="4656138"/>
          <p14:tracePt t="80804" x="8799513" y="4656138"/>
          <p14:tracePt t="80805" x="8812213" y="4643438"/>
          <p14:tracePt t="80806" x="8837613" y="4643438"/>
          <p14:tracePt t="80807" x="8863013" y="4630738"/>
          <p14:tracePt t="80808" x="8874125" y="4630738"/>
          <p14:tracePt t="80809" x="8912225" y="4630738"/>
          <p14:tracePt t="80811" x="8924925" y="4630738"/>
          <p14:tracePt t="80811" x="8950325" y="4630738"/>
          <p14:tracePt t="80812" x="8963025" y="4630738"/>
          <p14:tracePt t="80813" x="8986838" y="4618038"/>
          <p14:tracePt t="80814" x="9012238" y="4605338"/>
          <p14:tracePt t="80815" x="9024938" y="4605338"/>
          <p14:tracePt t="80816" x="9050338" y="4605338"/>
          <p14:tracePt t="80817" x="9075738" y="4592638"/>
          <p14:tracePt t="80818" x="9099550" y="4592638"/>
          <p14:tracePt t="80819" x="9112250" y="4592638"/>
          <p14:tracePt t="80820" x="9124950" y="4579938"/>
          <p14:tracePt t="80821" x="9137650" y="4579938"/>
          <p14:tracePt t="80822" x="9163050" y="4567238"/>
          <p14:tracePt t="80823" x="9175750" y="4554538"/>
          <p14:tracePt t="80824" x="9199563" y="4554538"/>
          <p14:tracePt t="80825" x="9212263" y="4554538"/>
          <p14:tracePt t="80826" x="9237663" y="4543425"/>
          <p14:tracePt t="80827" x="9250363" y="4543425"/>
          <p14:tracePt t="80828" x="9263063" y="4530725"/>
          <p14:tracePt t="80829" x="9275763" y="4530725"/>
          <p14:tracePt t="80830" x="9288463" y="4518025"/>
          <p14:tracePt t="80831" x="9312275" y="4518025"/>
          <p14:tracePt t="80833" x="9324975" y="4505325"/>
          <p14:tracePt t="80835" x="9350375" y="4492625"/>
          <p14:tracePt t="80836" x="9363075" y="4479925"/>
          <p14:tracePt t="80838" x="9375775" y="4479925"/>
          <p14:tracePt t="80839" x="9388475" y="4479925"/>
          <p14:tracePt t="80840" x="9401175" y="4467225"/>
          <p14:tracePt t="80841" x="9401175" y="4454525"/>
          <p14:tracePt t="80842" x="9401175" y="4443413"/>
          <p14:tracePt t="80843" x="9413875" y="4443413"/>
          <p14:tracePt t="80844" x="9424988" y="4443413"/>
          <p14:tracePt t="80845" x="9424988" y="4430713"/>
          <p14:tracePt t="80846" x="9437688" y="4430713"/>
          <p14:tracePt t="80847" x="9437688" y="4418013"/>
          <p14:tracePt t="80848" x="9437688" y="4405313"/>
          <p14:tracePt t="80851" x="9437688" y="4392613"/>
          <p14:tracePt t="80853" x="9437688" y="4379913"/>
          <p14:tracePt t="80855" x="9437688" y="4367213"/>
          <p14:tracePt t="80861" x="9437688" y="4354513"/>
          <p14:tracePt t="80864" x="9424988" y="4341813"/>
          <p14:tracePt t="80866" x="9413875" y="4341813"/>
          <p14:tracePt t="80867" x="9401175" y="4341813"/>
          <p14:tracePt t="80869" x="9388475" y="4330700"/>
          <p14:tracePt t="80871" x="9375775" y="4330700"/>
          <p14:tracePt t="80872" x="9363075" y="4330700"/>
          <p14:tracePt t="80873" x="9350375" y="4330700"/>
          <p14:tracePt t="80876" x="9324975" y="4330700"/>
          <p14:tracePt t="80877" x="9312275" y="4330700"/>
          <p14:tracePt t="80878" x="9288463" y="4330700"/>
          <p14:tracePt t="80880" x="9263063" y="4330700"/>
          <p14:tracePt t="80881" x="9250363" y="4318000"/>
          <p14:tracePt t="80882" x="9237663" y="4318000"/>
          <p14:tracePt t="80883" x="9224963" y="4318000"/>
          <p14:tracePt t="80884" x="9212263" y="4318000"/>
          <p14:tracePt t="80885" x="9199563" y="4318000"/>
          <p14:tracePt t="80886" x="9175750" y="4318000"/>
          <p14:tracePt t="80888" x="9150350" y="4318000"/>
          <p14:tracePt t="80889" x="9137650" y="4318000"/>
          <p14:tracePt t="80890" x="9112250" y="4318000"/>
          <p14:tracePt t="80891" x="9099550" y="4318000"/>
          <p14:tracePt t="80893" x="9075738" y="4305300"/>
          <p14:tracePt t="80894" x="9063038" y="4305300"/>
          <p14:tracePt t="80895" x="9050338" y="4305300"/>
          <p14:tracePt t="80896" x="9024938" y="4305300"/>
          <p14:tracePt t="80897" x="9012238" y="4305300"/>
          <p14:tracePt t="80898" x="8999538" y="4305300"/>
          <p14:tracePt t="80899" x="8986838" y="4305300"/>
          <p14:tracePt t="80900" x="8963025" y="4305300"/>
          <p14:tracePt t="80901" x="8950325" y="4305300"/>
          <p14:tracePt t="80902" x="8937625" y="4305300"/>
          <p14:tracePt t="80903" x="8912225" y="4305300"/>
          <p14:tracePt t="80904" x="8899525" y="4305300"/>
          <p14:tracePt t="80905" x="8886825" y="4305300"/>
          <p14:tracePt t="80906" x="8874125" y="4305300"/>
          <p14:tracePt t="80907" x="8850313" y="4305300"/>
          <p14:tracePt t="80909" x="8837613" y="4305300"/>
          <p14:tracePt t="80909" x="8824913" y="4305300"/>
          <p14:tracePt t="80925" x="8686800" y="4305300"/>
          <p14:tracePt t="80945" x="8699500" y="4305300"/>
          <p14:tracePt t="80947" x="8712200" y="4305300"/>
          <p14:tracePt t="80949" x="8724900" y="4305300"/>
          <p14:tracePt t="80950" x="8724900" y="4292600"/>
          <p14:tracePt t="80953" x="8737600" y="4292600"/>
          <p14:tracePt t="80954" x="8750300" y="4292600"/>
          <p14:tracePt t="80955" x="8763000" y="4292600"/>
          <p14:tracePt t="80957" x="8774113" y="4292600"/>
          <p14:tracePt t="80959" x="8786813" y="4292600"/>
          <p14:tracePt t="80960" x="8799513" y="4292600"/>
          <p14:tracePt t="80961" x="8812213" y="4292600"/>
          <p14:tracePt t="80962" x="8824913" y="4292600"/>
          <p14:tracePt t="80963" x="8837613" y="4292600"/>
          <p14:tracePt t="80964" x="8837613" y="4279900"/>
          <p14:tracePt t="80965" x="8863013" y="4279900"/>
          <p14:tracePt t="80966" x="8874125" y="4279900"/>
          <p14:tracePt t="80968" x="8886825" y="4267200"/>
          <p14:tracePt t="80969" x="8912225" y="4267200"/>
          <p14:tracePt t="80971" x="8937625" y="4267200"/>
          <p14:tracePt t="80972" x="8950325" y="4254500"/>
          <p14:tracePt t="80974" x="8963025" y="4254500"/>
          <p14:tracePt t="80975" x="8986838" y="4254500"/>
          <p14:tracePt t="80977" x="9012238" y="4254500"/>
          <p14:tracePt t="80978" x="9024938" y="4254500"/>
          <p14:tracePt t="80979" x="9024938" y="4241800"/>
          <p14:tracePt t="80980" x="9050338" y="4241800"/>
          <p14:tracePt t="80981" x="9063038" y="4241800"/>
          <p14:tracePt t="80982" x="9063038" y="4230688"/>
          <p14:tracePt t="80983" x="9088438" y="4230688"/>
          <p14:tracePt t="80984" x="9099550" y="4230688"/>
          <p14:tracePt t="80985" x="9099550" y="4217988"/>
          <p14:tracePt t="80986" x="9112250" y="4217988"/>
          <p14:tracePt t="80987" x="9124950" y="4217988"/>
          <p14:tracePt t="80988" x="9137650" y="4217988"/>
          <p14:tracePt t="80990" x="9150350" y="4217988"/>
          <p14:tracePt t="80992" x="9163050" y="4205288"/>
          <p14:tracePt t="80992" x="9175750" y="4205288"/>
          <p14:tracePt t="80993" x="9175750" y="4192588"/>
          <p14:tracePt t="80994" x="9188450" y="4192588"/>
          <p14:tracePt t="80995" x="9199563" y="4192588"/>
          <p14:tracePt t="80996" x="9212263" y="4179888"/>
          <p14:tracePt t="81002" x="9224963" y="4167188"/>
          <p14:tracePt t="81005" x="9224963" y="4154488"/>
          <p14:tracePt t="81006" x="9237663" y="4154488"/>
          <p14:tracePt t="81009" x="9237663" y="4141788"/>
          <p14:tracePt t="81013" x="9237663" y="4129088"/>
          <p14:tracePt t="81016" x="9237663" y="4117975"/>
          <p14:tracePt t="81018" x="9237663" y="4105275"/>
          <p14:tracePt t="81023" x="9237663" y="4092575"/>
          <p14:tracePt t="81025" x="9237663" y="4079875"/>
          <p14:tracePt t="81026" x="9237663" y="4067175"/>
          <p14:tracePt t="81029" x="9237663" y="4054475"/>
          <p14:tracePt t="81030" x="9237663" y="4041775"/>
          <p14:tracePt t="81031" x="9237663" y="4029075"/>
          <p14:tracePt t="81033" x="9237663" y="4017963"/>
          <p14:tracePt t="81034" x="9237663" y="4005263"/>
          <p14:tracePt t="81035" x="9237663" y="3992563"/>
          <p14:tracePt t="81037" x="9237663" y="3979863"/>
          <p14:tracePt t="81038" x="9237663" y="3967163"/>
          <p14:tracePt t="81039" x="9237663" y="3954463"/>
          <p14:tracePt t="81041" x="9224963" y="3941763"/>
          <p14:tracePt t="81041" x="9224963" y="3916363"/>
          <p14:tracePt t="81043" x="9224963" y="3892550"/>
          <p14:tracePt t="81044" x="9224963" y="3879850"/>
          <p14:tracePt t="81045" x="9212263" y="3854450"/>
          <p14:tracePt t="81046" x="9212263" y="3841750"/>
          <p14:tracePt t="81047" x="9212263" y="3829050"/>
          <p14:tracePt t="81048" x="9212263" y="3803650"/>
          <p14:tracePt t="81049" x="9212263" y="3779838"/>
          <p14:tracePt t="81050" x="9212263" y="3767138"/>
          <p14:tracePt t="81051" x="9212263" y="3729038"/>
          <p14:tracePt t="81052" x="9212263" y="3703638"/>
          <p14:tracePt t="81053" x="9212263" y="3692525"/>
          <p14:tracePt t="81054" x="9212263" y="3654425"/>
          <p14:tracePt t="81055" x="9199563" y="3616325"/>
          <p14:tracePt t="81056" x="9199563" y="3603625"/>
          <p14:tracePt t="81057" x="9199563" y="3567113"/>
          <p14:tracePt t="81058" x="9199563" y="3541713"/>
          <p14:tracePt t="81059" x="9199563" y="3503613"/>
          <p14:tracePt t="81060" x="9199563" y="3467100"/>
          <p14:tracePt t="81061" x="9199563" y="3429000"/>
          <p14:tracePt t="81062" x="9188450" y="3390900"/>
          <p14:tracePt t="81063" x="9188450" y="3341688"/>
          <p14:tracePt t="81064" x="9188450" y="3290888"/>
          <p14:tracePt t="81065" x="9188450" y="3254375"/>
          <p14:tracePt t="81066" x="9188450" y="3203575"/>
          <p14:tracePt t="81067" x="9188450" y="3154363"/>
          <p14:tracePt t="81068" x="9188450" y="3090863"/>
          <p14:tracePt t="81069" x="9188450" y="3041650"/>
          <p14:tracePt t="81070" x="9188450" y="2978150"/>
          <p14:tracePt t="81071" x="9188450" y="2928938"/>
          <p14:tracePt t="81072" x="9188450" y="2865438"/>
          <p14:tracePt t="81073" x="9188450" y="2803525"/>
          <p14:tracePt t="81074" x="9188450" y="2752725"/>
          <p14:tracePt t="81075" x="9188450" y="2690813"/>
          <p14:tracePt t="81076" x="9188450" y="2627313"/>
          <p14:tracePt t="81077" x="9188450" y="2565400"/>
          <p14:tracePt t="81078" x="9188450" y="2490788"/>
          <p14:tracePt t="81079" x="9188450" y="2414588"/>
          <p14:tracePt t="81080" x="9188450" y="2339975"/>
          <p14:tracePt t="81081" x="9188450" y="2278063"/>
          <p14:tracePt t="81082" x="9188450" y="2201863"/>
          <p14:tracePt t="81083" x="9188450" y="2152650"/>
          <p14:tracePt t="81084" x="9188450" y="2078038"/>
          <p14:tracePt t="81085" x="9188450" y="2001838"/>
          <p14:tracePt t="81086" x="9188450" y="1927225"/>
          <p14:tracePt t="81087" x="9188450" y="1839913"/>
          <p14:tracePt t="81088" x="9188450" y="1765300"/>
          <p14:tracePt t="81089" x="9188450" y="1689100"/>
          <p14:tracePt t="81091" x="9188450" y="1614488"/>
          <p14:tracePt t="81092" x="9188450" y="1539875"/>
          <p14:tracePt t="81092" x="9188450" y="1476375"/>
          <p14:tracePt t="81093" x="9175750" y="1376363"/>
          <p14:tracePt t="81094" x="9175750" y="1327150"/>
          <p14:tracePt t="81095" x="9175750" y="1238250"/>
          <p14:tracePt t="81096" x="9175750" y="1163638"/>
          <p14:tracePt t="81097" x="9175750" y="1089025"/>
          <p14:tracePt t="81098" x="9175750" y="1001713"/>
          <p14:tracePt t="81099" x="9175750" y="925513"/>
          <p14:tracePt t="81100" x="9163050" y="850900"/>
          <p14:tracePt t="81101" x="9163050" y="801688"/>
          <p14:tracePt t="81102" x="9150350" y="712788"/>
          <p14:tracePt t="81103" x="9150350" y="638175"/>
          <p14:tracePt t="81104" x="9137650" y="563563"/>
          <p14:tracePt t="81105" x="9137650" y="487363"/>
          <p14:tracePt t="81106" x="9137650" y="412750"/>
          <p14:tracePt t="81107" x="9124950" y="338138"/>
          <p14:tracePt t="81108" x="9124950" y="263525"/>
          <p14:tracePt t="81109" x="9112250" y="187325"/>
          <p14:tracePt t="81110" x="9112250" y="125413"/>
          <p14:tracePt t="81111" x="9099550" y="50800"/>
          <p14:tracePt t="81393" x="8123238" y="100013"/>
          <p14:tracePt t="81394" x="8099425" y="174625"/>
          <p14:tracePt t="81395" x="8086725" y="250825"/>
          <p14:tracePt t="81396" x="8061325" y="312738"/>
          <p14:tracePt t="81397" x="8048625" y="387350"/>
          <p14:tracePt t="81398" x="8023225" y="463550"/>
          <p14:tracePt t="81399" x="8010525" y="512763"/>
          <p14:tracePt t="81400" x="7999413" y="588963"/>
          <p14:tracePt t="81401" x="7974013" y="663575"/>
          <p14:tracePt t="81402" x="7961313" y="750888"/>
          <p14:tracePt t="81403" x="7935913" y="825500"/>
          <p14:tracePt t="81404" x="7923213" y="901700"/>
          <p14:tracePt t="81405" x="7910513" y="976313"/>
          <p14:tracePt t="81407" x="7897813" y="1050925"/>
          <p14:tracePt t="81407" x="7874000" y="1125538"/>
          <p14:tracePt t="81408" x="7861300" y="1189038"/>
          <p14:tracePt t="81409" x="7848600" y="1263650"/>
          <p14:tracePt t="81410" x="7835900" y="1339850"/>
          <p14:tracePt t="81411" x="7823200" y="1414463"/>
          <p14:tracePt t="81412" x="7797800" y="1489075"/>
          <p14:tracePt t="81413" x="7785100" y="1563688"/>
          <p14:tracePt t="81414" x="7785100" y="1639888"/>
          <p14:tracePt t="81415" x="7761288" y="1714500"/>
          <p14:tracePt t="81416" x="7748588" y="1789113"/>
          <p14:tracePt t="81417" x="7748588" y="1839913"/>
          <p14:tracePt t="81418" x="7735888" y="1914525"/>
          <p14:tracePt t="81419" x="7710488" y="1989138"/>
          <p14:tracePt t="81420" x="7710488" y="2065338"/>
          <p14:tracePt t="81421" x="7697788" y="2127250"/>
          <p14:tracePt t="81422" x="7673975" y="2201863"/>
          <p14:tracePt t="81423" x="7673975" y="2278063"/>
          <p14:tracePt t="81424" x="7673975" y="2352675"/>
          <p14:tracePt t="81425" x="7661275" y="2427288"/>
          <p14:tracePt t="81426" x="7648575" y="2478088"/>
          <p14:tracePt t="81427" x="7635875" y="2540000"/>
          <p14:tracePt t="81428" x="7635875" y="2616200"/>
          <p14:tracePt t="81429" x="7623175" y="2690813"/>
          <p14:tracePt t="81430" x="7610475" y="2752725"/>
          <p14:tracePt t="81431" x="7597775" y="2816225"/>
          <p14:tracePt t="81432" x="7597775" y="2878138"/>
          <p14:tracePt t="81433" x="7597775" y="2952750"/>
          <p14:tracePt t="81434" x="7585075" y="3016250"/>
          <p14:tracePt t="81435" x="7572375" y="3078163"/>
          <p14:tracePt t="81436" x="7572375" y="3141663"/>
          <p14:tracePt t="81437" x="7561263" y="3190875"/>
          <p14:tracePt t="81439" x="7561263" y="3254375"/>
          <p14:tracePt t="81439" x="7561263" y="3328988"/>
          <p14:tracePt t="81441" x="7535863" y="3441700"/>
          <p14:tracePt t="81442" x="7535863" y="3503613"/>
          <p14:tracePt t="81443" x="7535863" y="3554413"/>
          <p14:tracePt t="81444" x="7523163" y="3603625"/>
          <p14:tracePt t="81445" x="7523163" y="3667125"/>
          <p14:tracePt t="81446" x="7523163" y="3716338"/>
          <p14:tracePt t="81447" x="7523163" y="3779838"/>
          <p14:tracePt t="81448" x="7523163" y="3829050"/>
          <p14:tracePt t="81449" x="7523163" y="3879850"/>
          <p14:tracePt t="81450" x="7523163" y="3929063"/>
          <p14:tracePt t="81451" x="7523163" y="3979863"/>
          <p14:tracePt t="81452" x="7523163" y="4041775"/>
          <p14:tracePt t="81453" x="7523163" y="4079875"/>
          <p14:tracePt t="81454" x="7523163" y="4117975"/>
          <p14:tracePt t="81455" x="7523163" y="4167188"/>
          <p14:tracePt t="81456" x="7523163" y="4217988"/>
          <p14:tracePt t="81457" x="7523163" y="4267200"/>
          <p14:tracePt t="81458" x="7523163" y="4305300"/>
          <p14:tracePt t="81459" x="7523163" y="4354513"/>
          <p14:tracePt t="81460" x="7523163" y="4392613"/>
          <p14:tracePt t="81461" x="7523163" y="4443413"/>
          <p14:tracePt t="81462" x="7523163" y="4479925"/>
          <p14:tracePt t="81463" x="7523163" y="4505325"/>
          <p14:tracePt t="81464" x="7523163" y="4543425"/>
          <p14:tracePt t="81465" x="7535863" y="4579938"/>
          <p14:tracePt t="81466" x="7548563" y="4605338"/>
          <p14:tracePt t="81467" x="7561263" y="4643438"/>
          <p14:tracePt t="81468" x="7561263" y="4679950"/>
          <p14:tracePt t="81469" x="7572375" y="4718050"/>
          <p14:tracePt t="81470" x="7585075" y="4743450"/>
          <p14:tracePt t="81471" x="7585075" y="4756150"/>
          <p14:tracePt t="81472" x="7597775" y="4792663"/>
          <p14:tracePt t="81473" x="7610475" y="4818063"/>
          <p14:tracePt t="81474" x="7610475" y="4830763"/>
          <p14:tracePt t="81475" x="7623175" y="4868863"/>
          <p14:tracePt t="81476" x="7635875" y="4879975"/>
          <p14:tracePt t="81477" x="7648575" y="4905375"/>
          <p14:tracePt t="81478" x="7661275" y="4930775"/>
          <p14:tracePt t="81479" x="7673975" y="4943475"/>
          <p14:tracePt t="81480" x="7673975" y="4968875"/>
          <p14:tracePt t="81481" x="7685088" y="4981575"/>
          <p14:tracePt t="81482" x="7697788" y="4992688"/>
          <p14:tracePt t="81483" x="7710488" y="5005388"/>
          <p14:tracePt t="81484" x="7710488" y="5018088"/>
          <p14:tracePt t="81485" x="7723188" y="5030788"/>
          <p14:tracePt t="81486" x="7735888" y="5056188"/>
          <p14:tracePt t="81487" x="7748588" y="5056188"/>
          <p14:tracePt t="81488" x="7761288" y="5068888"/>
          <p14:tracePt t="81489" x="7773988" y="5081588"/>
          <p14:tracePt t="81490" x="7773988" y="5092700"/>
          <p14:tracePt t="81491" x="7785100" y="5092700"/>
          <p14:tracePt t="81492" x="7797800" y="5105400"/>
          <p14:tracePt t="81493" x="7810500" y="5105400"/>
          <p14:tracePt t="81494" x="7823200" y="5118100"/>
          <p14:tracePt t="81495" x="7823200" y="5130800"/>
          <p14:tracePt t="81497" x="7835900" y="5130800"/>
          <p14:tracePt t="81498" x="7848600" y="5130800"/>
          <p14:tracePt t="81499" x="7861300" y="5130800"/>
          <p14:tracePt t="81500" x="7861300" y="5143500"/>
          <p14:tracePt t="81502" x="7874000" y="5143500"/>
          <p14:tracePt t="81505" x="7886700" y="5143500"/>
          <p14:tracePt t="81509" x="7897813" y="5143500"/>
          <p14:tracePt t="81531" x="7897813" y="5130800"/>
          <p14:tracePt t="81535" x="7886700" y="5130800"/>
          <p14:tracePt t="81537" x="7886700" y="5118100"/>
          <p14:tracePt t="81538" x="7874000" y="5118100"/>
          <p14:tracePt t="81539" x="7861300" y="5105400"/>
          <p14:tracePt t="81541" x="7861300" y="5092700"/>
          <p14:tracePt t="81542" x="7848600" y="5092700"/>
          <p14:tracePt t="81544" x="7835900" y="5081588"/>
          <p14:tracePt t="81545" x="7823200" y="5081588"/>
          <p14:tracePt t="81546" x="7823200" y="5068888"/>
          <p14:tracePt t="81547" x="7810500" y="5056188"/>
          <p14:tracePt t="81548" x="7797800" y="5056188"/>
          <p14:tracePt t="81549" x="7785100" y="5056188"/>
          <p14:tracePt t="81550" x="7773988" y="5043488"/>
          <p14:tracePt t="81551" x="7761288" y="5043488"/>
          <p14:tracePt t="81552" x="7748588" y="5030788"/>
          <p14:tracePt t="81555" x="7735888" y="5018088"/>
          <p14:tracePt t="81556" x="7710488" y="5018088"/>
          <p14:tracePt t="81557" x="7685088" y="5005388"/>
          <p14:tracePt t="81558" x="7673975" y="5005388"/>
          <p14:tracePt t="81559" x="7661275" y="4992688"/>
          <p14:tracePt t="81560" x="7635875" y="4981575"/>
          <p14:tracePt t="81561" x="7623175" y="4981575"/>
          <p14:tracePt t="81562" x="7610475" y="4981575"/>
          <p14:tracePt t="81563" x="7597775" y="4981575"/>
          <p14:tracePt t="81564" x="7585075" y="4968875"/>
          <p14:tracePt t="81565" x="7561263" y="4968875"/>
          <p14:tracePt t="81566" x="7548563" y="4956175"/>
          <p14:tracePt t="81567" x="7523163" y="4956175"/>
          <p14:tracePt t="81568" x="7510463" y="4943475"/>
          <p14:tracePt t="81569" x="7485063" y="4943475"/>
          <p14:tracePt t="81571" x="7459663" y="4930775"/>
          <p14:tracePt t="81572" x="7448550" y="4930775"/>
          <p14:tracePt t="81573" x="7435850" y="4918075"/>
          <p14:tracePt t="81574" x="7410450" y="4905375"/>
          <p14:tracePt t="81576" x="7385050" y="4905375"/>
          <p14:tracePt t="81577" x="7372350" y="4905375"/>
          <p14:tracePt t="81578" x="7359650" y="4892675"/>
          <p14:tracePt t="81579" x="7335838" y="4892675"/>
          <p14:tracePt t="81580" x="7335838" y="4879975"/>
          <p14:tracePt t="81581" x="7310438" y="4879975"/>
          <p14:tracePt t="81582" x="7297738" y="4879975"/>
          <p14:tracePt t="81583" x="7297738" y="4868863"/>
          <p14:tracePt t="81584" x="7285038" y="4868863"/>
          <p14:tracePt t="81585" x="7259638" y="4868863"/>
          <p14:tracePt t="81588" x="7246938" y="4868863"/>
          <p14:tracePt t="81588" x="7235825" y="4856163"/>
          <p14:tracePt t="81589" x="7223125" y="4856163"/>
          <p14:tracePt t="81590" x="7223125" y="4843463"/>
          <p14:tracePt t="81592" x="7210425" y="4843463"/>
          <p14:tracePt t="81593" x="7210425" y="4830763"/>
          <p14:tracePt t="81594" x="7197725" y="4830763"/>
          <p14:tracePt t="81595" x="7185025" y="4830763"/>
          <p14:tracePt t="81600" x="7185025" y="4818063"/>
          <p14:tracePt t="81602" x="7172325" y="4818063"/>
          <p14:tracePt t="81605" x="7172325" y="4805363"/>
          <p14:tracePt t="81629" x="7172325" y="4792663"/>
          <p14:tracePt t="81632" x="7185025" y="4792663"/>
          <p14:tracePt t="81640" x="7197725" y="4792663"/>
          <p14:tracePt t="81643" x="7210425" y="4792663"/>
          <p14:tracePt t="81647" x="7223125" y="4792663"/>
          <p14:tracePt t="81652" x="7235825" y="4792663"/>
          <p14:tracePt t="81654" x="7246938" y="4792663"/>
          <p14:tracePt t="81657" x="7259638" y="4792663"/>
          <p14:tracePt t="81661" x="7272338" y="4792663"/>
          <p14:tracePt t="81662" x="7285038" y="4792663"/>
          <p14:tracePt t="81664" x="7297738" y="4792663"/>
          <p14:tracePt t="81667" x="7297738" y="4805363"/>
          <p14:tracePt t="81668" x="7310438" y="4805363"/>
          <p14:tracePt t="81671" x="7323138" y="4805363"/>
          <p14:tracePt t="81671" x="7335838" y="4805363"/>
          <p14:tracePt t="81675" x="7348538" y="4805363"/>
          <p14:tracePt t="81676" x="7359650" y="4805363"/>
          <p14:tracePt t="81678" x="7372350" y="4805363"/>
          <p14:tracePt t="81681" x="7385050" y="4805363"/>
          <p14:tracePt t="81682" x="7397750" y="4805363"/>
          <p14:tracePt t="81684" x="7410450" y="4805363"/>
          <p14:tracePt t="81686" x="7423150" y="4805363"/>
          <p14:tracePt t="81687" x="7435850" y="4805363"/>
          <p14:tracePt t="81689" x="7448550" y="4805363"/>
          <p14:tracePt t="81691" x="7459663" y="4805363"/>
          <p14:tracePt t="81692" x="7472363" y="4805363"/>
          <p14:tracePt t="81694" x="7485063" y="4805363"/>
          <p14:tracePt t="81696" x="7497763" y="4805363"/>
          <p14:tracePt t="81697" x="7510463" y="4805363"/>
          <p14:tracePt t="81698" x="7523163" y="4805363"/>
          <p14:tracePt t="81700" x="7535863" y="4805363"/>
          <p14:tracePt t="81701" x="7548563" y="4792663"/>
          <p14:tracePt t="81702" x="7561263" y="4792663"/>
          <p14:tracePt t="81704" x="7585075" y="4792663"/>
          <p14:tracePt t="81705" x="7597775" y="4792663"/>
          <p14:tracePt t="81707" x="7610475" y="4792663"/>
          <p14:tracePt t="81708" x="7623175" y="4792663"/>
          <p14:tracePt t="81709" x="7635875" y="4779963"/>
          <p14:tracePt t="81710" x="7648575" y="4779963"/>
          <p14:tracePt t="81711" x="7661275" y="4768850"/>
          <p14:tracePt t="81712" x="7673975" y="4768850"/>
          <p14:tracePt t="81713" x="7685088" y="4756150"/>
          <p14:tracePt t="81714" x="7710488" y="4756150"/>
          <p14:tracePt t="81715" x="7723188" y="4756150"/>
          <p14:tracePt t="81716" x="7735888" y="4756150"/>
          <p14:tracePt t="81717" x="7748588" y="4743450"/>
          <p14:tracePt t="81718" x="7773988" y="4743450"/>
          <p14:tracePt t="81719" x="7785100" y="4730750"/>
          <p14:tracePt t="81720" x="7810500" y="4730750"/>
          <p14:tracePt t="81721" x="7823200" y="4718050"/>
          <p14:tracePt t="81722" x="7848600" y="4718050"/>
          <p14:tracePt t="81723" x="7861300" y="4718050"/>
          <p14:tracePt t="81724" x="7886700" y="4718050"/>
          <p14:tracePt t="81725" x="7897813" y="4705350"/>
          <p14:tracePt t="81726" x="7935913" y="4692650"/>
          <p14:tracePt t="81727" x="7948613" y="4692650"/>
          <p14:tracePt t="81728" x="7974013" y="4679950"/>
          <p14:tracePt t="81729" x="7986713" y="4679950"/>
          <p14:tracePt t="81730" x="8010525" y="4679950"/>
          <p14:tracePt t="81731" x="8035925" y="4667250"/>
          <p14:tracePt t="81732" x="8061325" y="4656138"/>
          <p14:tracePt t="81733" x="8086725" y="4656138"/>
          <p14:tracePt t="81734" x="8110538" y="4643438"/>
          <p14:tracePt t="81735" x="8123238" y="4643438"/>
          <p14:tracePt t="81737" x="8148638" y="4643438"/>
          <p14:tracePt t="81737" x="8174038" y="4643438"/>
          <p14:tracePt t="81738" x="8199438" y="4630738"/>
          <p14:tracePt t="81739" x="8223250" y="4618038"/>
          <p14:tracePt t="81740" x="8248650" y="4605338"/>
          <p14:tracePt t="81741" x="8274050" y="4605338"/>
          <p14:tracePt t="81742" x="8299450" y="4605338"/>
          <p14:tracePt t="81743" x="8324850" y="4592638"/>
          <p14:tracePt t="81744" x="8348663" y="4592638"/>
          <p14:tracePt t="81745" x="8361363" y="4579938"/>
          <p14:tracePt t="81746" x="8386763" y="4567238"/>
          <p14:tracePt t="81747" x="8424863" y="4567238"/>
          <p14:tracePt t="81748" x="8435975" y="4567238"/>
          <p14:tracePt t="81749" x="8461375" y="4554538"/>
          <p14:tracePt t="81750" x="8486775" y="4554538"/>
          <p14:tracePt t="81751" x="8512175" y="4543425"/>
          <p14:tracePt t="81752" x="8537575" y="4530725"/>
          <p14:tracePt t="81753" x="8548688" y="4530725"/>
          <p14:tracePt t="81755" x="8574088" y="4530725"/>
          <p14:tracePt t="81755" x="8599488" y="4530725"/>
          <p14:tracePt t="81756" x="8612188" y="4518025"/>
          <p14:tracePt t="81757" x="8637588" y="4505325"/>
          <p14:tracePt t="81758" x="8661400" y="4505325"/>
          <p14:tracePt t="81759" x="8686800" y="4505325"/>
          <p14:tracePt t="81760" x="8699500" y="4492625"/>
          <p14:tracePt t="81761" x="8724900" y="4492625"/>
          <p14:tracePt t="81763" x="8750300" y="4492625"/>
          <p14:tracePt t="81764" x="8763000" y="4479925"/>
          <p14:tracePt t="81765" x="8774113" y="4479925"/>
          <p14:tracePt t="81766" x="8786813" y="4479925"/>
          <p14:tracePt t="81767" x="8799513" y="4479925"/>
          <p14:tracePt t="81768" x="8799513" y="4467225"/>
          <p14:tracePt t="81769" x="8812213" y="4467225"/>
          <p14:tracePt t="81770" x="8824913" y="4467225"/>
          <p14:tracePt t="81772" x="8837613" y="4454525"/>
          <p14:tracePt t="81775" x="8850313" y="4454525"/>
          <p14:tracePt t="81792" x="8837613" y="4454525"/>
          <p14:tracePt t="81796" x="8824913" y="4454525"/>
          <p14:tracePt t="81797" x="8812213" y="4454525"/>
          <p14:tracePt t="81798" x="8799513" y="4454525"/>
          <p14:tracePt t="81800" x="8786813" y="4467225"/>
          <p14:tracePt t="81801" x="8774113" y="4467225"/>
          <p14:tracePt t="81802" x="8763000" y="4467225"/>
          <p14:tracePt t="81803" x="8763000" y="4479925"/>
          <p14:tracePt t="81804" x="8737600" y="4479925"/>
          <p14:tracePt t="81805" x="8724900" y="4479925"/>
          <p14:tracePt t="81806" x="8724900" y="4492625"/>
          <p14:tracePt t="81807" x="8699500" y="4492625"/>
          <p14:tracePt t="81808" x="8686800" y="4492625"/>
          <p14:tracePt t="81809" x="8674100" y="4492625"/>
          <p14:tracePt t="81810" x="8661400" y="4492625"/>
          <p14:tracePt t="81811" x="8650288" y="4505325"/>
          <p14:tracePt t="81812" x="8624888" y="4505325"/>
          <p14:tracePt t="81813" x="8612188" y="4518025"/>
          <p14:tracePt t="81814" x="8599488" y="4518025"/>
          <p14:tracePt t="81815" x="8574088" y="4530725"/>
          <p14:tracePt t="81816" x="8561388" y="4530725"/>
          <p14:tracePt t="81817" x="8537575" y="4530725"/>
          <p14:tracePt t="81819" x="8499475" y="4543425"/>
          <p14:tracePt t="81821" x="8461375" y="4554538"/>
          <p14:tracePt t="81822" x="8448675" y="4554538"/>
          <p14:tracePt t="81823" x="8424863" y="4567238"/>
          <p14:tracePt t="81826" x="8399463" y="4567238"/>
          <p14:tracePt t="81829" x="8361363" y="4567238"/>
          <p14:tracePt t="81831" x="8312150" y="4592638"/>
          <p14:tracePt t="81833" x="8286750" y="4592638"/>
          <p14:tracePt t="81836" x="8248650" y="4605338"/>
          <p14:tracePt t="81837" x="8235950" y="4605338"/>
          <p14:tracePt t="81838" x="8223250" y="4605338"/>
          <p14:tracePt t="81840" x="8212138" y="4605338"/>
          <p14:tracePt t="81841" x="8199438" y="4618038"/>
          <p14:tracePt t="81859" x="8212138" y="4618038"/>
          <p14:tracePt t="81860" x="8223250" y="4618038"/>
          <p14:tracePt t="81861" x="8235950" y="4618038"/>
          <p14:tracePt t="81863" x="8248650" y="4618038"/>
          <p14:tracePt t="81864" x="8261350" y="4618038"/>
          <p14:tracePt t="81865" x="8274050" y="4618038"/>
          <p14:tracePt t="81867" x="8299450" y="4618038"/>
          <p14:tracePt t="81868" x="8312150" y="4618038"/>
          <p14:tracePt t="81869" x="8335963" y="4605338"/>
          <p14:tracePt t="81870" x="8348663" y="4605338"/>
          <p14:tracePt t="81871" x="8374063" y="4605338"/>
          <p14:tracePt t="81872" x="8386763" y="4605338"/>
          <p14:tracePt t="81873" x="8412163" y="4605338"/>
          <p14:tracePt t="81874" x="8424863" y="4605338"/>
          <p14:tracePt t="81875" x="8461375" y="4592638"/>
          <p14:tracePt t="81876" x="8486775" y="4592638"/>
          <p14:tracePt t="81877" x="8512175" y="4579938"/>
          <p14:tracePt t="81878" x="8537575" y="4579938"/>
          <p14:tracePt t="81879" x="8574088" y="4567238"/>
          <p14:tracePt t="81880" x="8586788" y="4567238"/>
          <p14:tracePt t="81881" x="8624888" y="4567238"/>
          <p14:tracePt t="81882" x="8650288" y="4567238"/>
          <p14:tracePt t="81883" x="8686800" y="4554538"/>
          <p14:tracePt t="81884" x="8724900" y="4554538"/>
          <p14:tracePt t="81886" x="8763000" y="4543425"/>
          <p14:tracePt t="81887" x="8799513" y="4543425"/>
          <p14:tracePt t="81887" x="8837613" y="4530725"/>
          <p14:tracePt t="81888" x="8874125" y="4530725"/>
          <p14:tracePt t="81889" x="8899525" y="4530725"/>
          <p14:tracePt t="81890" x="8937625" y="4530725"/>
          <p14:tracePt t="81891" x="8986838" y="4518025"/>
          <p14:tracePt t="81892" x="9024938" y="4518025"/>
          <p14:tracePt t="81893" x="9063038" y="4505325"/>
          <p14:tracePt t="81894" x="9099550" y="4505325"/>
          <p14:tracePt t="81895" x="9137650" y="4492625"/>
          <p14:tracePt t="81896" x="9175750" y="4492625"/>
          <p14:tracePt t="81897" x="9224963" y="4492625"/>
          <p14:tracePt t="81898" x="9250363" y="4492625"/>
          <p14:tracePt t="81899" x="9301163" y="4479925"/>
          <p14:tracePt t="81900" x="9350375" y="4467225"/>
          <p14:tracePt t="81901" x="9388475" y="4467225"/>
          <p14:tracePt t="81902" x="9437688" y="4454525"/>
          <p14:tracePt t="81904" x="9475788" y="4454525"/>
          <p14:tracePt t="81904" x="9525000" y="4454525"/>
          <p14:tracePt t="81905" x="9575800" y="4454525"/>
          <p14:tracePt t="81906" x="9626600" y="4443413"/>
          <p14:tracePt t="81907" x="9650413" y="4443413"/>
          <p14:tracePt t="81908" x="9701213" y="4430713"/>
          <p14:tracePt t="81909" x="9739313" y="4430713"/>
          <p14:tracePt t="81910" x="9788525" y="4418013"/>
          <p14:tracePt t="81911" x="9839325" y="4418013"/>
          <p14:tracePt t="81912" x="9888538" y="4418013"/>
          <p14:tracePt t="81913" x="9926638" y="4418013"/>
          <p14:tracePt t="81914" x="9975850" y="4405313"/>
          <p14:tracePt t="81915" x="10013950" y="4405313"/>
          <p14:tracePt t="81916" x="10052050" y="4405313"/>
          <p14:tracePt t="81917" x="10088563" y="4392613"/>
          <p14:tracePt t="81918" x="10139363" y="4392613"/>
          <p14:tracePt t="81919" x="10188575" y="4379913"/>
          <p14:tracePt t="81920" x="10226675" y="4379913"/>
          <p14:tracePt t="81921" x="10264775" y="4379913"/>
          <p14:tracePt t="81922" x="10301288" y="4379913"/>
          <p14:tracePt t="81923" x="10339388" y="4379913"/>
          <p14:tracePt t="81924" x="10377488" y="4379913"/>
          <p14:tracePt t="81925" x="10414000" y="4367213"/>
          <p14:tracePt t="81926" x="10452100" y="4367213"/>
          <p14:tracePt t="81927" x="10490200" y="4367213"/>
          <p14:tracePt t="81928" x="10526713" y="4367213"/>
          <p14:tracePt t="81929" x="10564813" y="4354513"/>
          <p14:tracePt t="81930" x="10602913" y="4354513"/>
          <p14:tracePt t="81931" x="10639425" y="4354513"/>
          <p14:tracePt t="81932" x="10677525" y="4354513"/>
          <p14:tracePt t="81933" x="10715625" y="4354513"/>
          <p14:tracePt t="81934" x="10739438" y="4354513"/>
          <p14:tracePt t="81936" x="10777538" y="4354513"/>
          <p14:tracePt t="81937" x="10802938" y="4354513"/>
          <p14:tracePt t="81937" x="10839450" y="4354513"/>
          <p14:tracePt t="81938" x="10864850" y="4341813"/>
          <p14:tracePt t="81939" x="10902950" y="4341813"/>
          <p14:tracePt t="81940" x="10939463" y="4341813"/>
          <p14:tracePt t="81941" x="10964863" y="4341813"/>
          <p14:tracePt t="81942" x="10990263" y="4341813"/>
          <p14:tracePt t="81943" x="11015663" y="4341813"/>
          <p14:tracePt t="81944" x="11028363" y="4341813"/>
          <p14:tracePt t="81945" x="11052175" y="4341813"/>
          <p14:tracePt t="81946" x="11090275" y="4341813"/>
          <p14:tracePt t="81947" x="11102975" y="4341813"/>
          <p14:tracePt t="81948" x="11128375" y="4341813"/>
          <p14:tracePt t="81949" x="11141075" y="4341813"/>
          <p14:tracePt t="81950" x="11164888" y="4341813"/>
          <p14:tracePt t="81951" x="11177588" y="4341813"/>
          <p14:tracePt t="81952" x="11202988" y="4341813"/>
          <p14:tracePt t="81954" x="11228388" y="4341813"/>
          <p14:tracePt t="81955" x="11241088" y="4341813"/>
          <p14:tracePt t="81957" x="11266488" y="4341813"/>
          <p14:tracePt t="81958" x="11277600" y="4341813"/>
          <p14:tracePt t="81961" x="11290300" y="4341813"/>
          <p14:tracePt t="81962" x="11303000" y="4341813"/>
          <p14:tracePt t="81967" x="11315700" y="4341813"/>
          <p14:tracePt t="81984" x="11303000" y="4341813"/>
          <p14:tracePt t="81987" x="11290300" y="4341813"/>
          <p14:tracePt t="81988" x="11277600" y="4341813"/>
          <p14:tracePt t="81990" x="11266488" y="4341813"/>
          <p14:tracePt t="81992" x="11253788" y="4341813"/>
          <p14:tracePt t="81993" x="11241088" y="4341813"/>
          <p14:tracePt t="81995" x="11215688" y="4341813"/>
          <p14:tracePt t="81996" x="11202988" y="4341813"/>
          <p14:tracePt t="81998" x="11190288" y="4341813"/>
          <p14:tracePt t="81999" x="11177588" y="4341813"/>
          <p14:tracePt t="82000" x="11164888" y="4341813"/>
          <p14:tracePt t="82002" x="11128375" y="4330700"/>
          <p14:tracePt t="82004" x="11102975" y="4318000"/>
          <p14:tracePt t="82005" x="11090275" y="4305300"/>
          <p14:tracePt t="82006" x="11064875" y="4305300"/>
          <p14:tracePt t="82007" x="11052175" y="4305300"/>
          <p14:tracePt t="82008" x="11041063" y="4305300"/>
          <p14:tracePt t="82009" x="11015663" y="4292600"/>
          <p14:tracePt t="82010" x="10990263" y="4279900"/>
          <p14:tracePt t="82011" x="10977563" y="4267200"/>
          <p14:tracePt t="82012" x="10939463" y="4267200"/>
          <p14:tracePt t="82013" x="10928350" y="4254500"/>
          <p14:tracePt t="82014" x="10902950" y="4241800"/>
          <p14:tracePt t="82015" x="10877550" y="4230688"/>
          <p14:tracePt t="82016" x="10864850" y="4230688"/>
          <p14:tracePt t="82017" x="10828338" y="4217988"/>
          <p14:tracePt t="82018" x="10802938" y="4205288"/>
          <p14:tracePt t="82020" x="10790238" y="4192588"/>
          <p14:tracePt t="82020" x="10752138" y="4192588"/>
          <p14:tracePt t="82021" x="10726738" y="4167188"/>
          <p14:tracePt t="82022" x="10702925" y="4154488"/>
          <p14:tracePt t="82023" x="10677525" y="4141788"/>
          <p14:tracePt t="82024" x="10639425" y="4117975"/>
          <p14:tracePt t="82025" x="10626725" y="4117975"/>
          <p14:tracePt t="82026" x="10602913" y="4092575"/>
          <p14:tracePt t="82027" x="10577513" y="4079875"/>
          <p14:tracePt t="82028" x="10552113" y="4054475"/>
          <p14:tracePt t="82029" x="10526713" y="4041775"/>
          <p14:tracePt t="82030" x="10490200" y="4017963"/>
          <p14:tracePt t="82031" x="10464800" y="3992563"/>
          <p14:tracePt t="82032" x="10426700" y="3967163"/>
          <p14:tracePt t="82033" x="10401300" y="3954463"/>
          <p14:tracePt t="82035" x="10377488" y="3929063"/>
          <p14:tracePt t="82035" x="10352088" y="3905250"/>
          <p14:tracePt t="82037" x="10326688" y="3892550"/>
          <p14:tracePt t="82037" x="10288588" y="3854450"/>
          <p14:tracePt t="82038" x="10264775" y="3829050"/>
          <p14:tracePt t="82039" x="10226675" y="3816350"/>
          <p14:tracePt t="82040" x="10201275" y="3779838"/>
          <p14:tracePt t="82041" x="10164763" y="3754438"/>
          <p14:tracePt t="82042" x="10152063" y="3741738"/>
          <p14:tracePt t="82043" x="10113963" y="3703638"/>
          <p14:tracePt t="82044" x="10075863" y="3679825"/>
          <p14:tracePt t="82045" x="10052050" y="3654425"/>
          <p14:tracePt t="82046" x="10026650" y="3629025"/>
          <p14:tracePt t="82047" x="9988550" y="3590925"/>
          <p14:tracePt t="82048" x="9963150" y="3554413"/>
          <p14:tracePt t="82049" x="9926638" y="3529013"/>
          <p14:tracePt t="82050" x="9888538" y="3503613"/>
          <p14:tracePt t="82051" x="9863138" y="3467100"/>
          <p14:tracePt t="82052" x="9852025" y="3441700"/>
          <p14:tracePt t="82054" x="9813925" y="3403600"/>
          <p14:tracePt t="82054" x="9775825" y="3378200"/>
          <p14:tracePt t="82055" x="9750425" y="3354388"/>
          <p14:tracePt t="82056" x="9726613" y="3316288"/>
          <p14:tracePt t="82057" x="9701213" y="3290888"/>
          <p14:tracePt t="82058" x="9663113" y="3254375"/>
          <p14:tracePt t="82059" x="9637713" y="3216275"/>
          <p14:tracePt t="82060" x="9613900" y="3190875"/>
          <p14:tracePt t="82061" x="9588500" y="3165475"/>
          <p14:tracePt t="82062" x="9563100" y="3141663"/>
          <p14:tracePt t="82063" x="9537700" y="3103563"/>
          <p14:tracePt t="82064" x="9513888" y="3065463"/>
          <p14:tracePt t="82065" x="9488488" y="3028950"/>
          <p14:tracePt t="82066" x="9475788" y="3003550"/>
          <p14:tracePt t="82068" x="9424988" y="2941638"/>
          <p14:tracePt t="82069" x="9401175" y="2903538"/>
          <p14:tracePt t="82071" x="9375775" y="2840038"/>
          <p14:tracePt t="82072" x="9363075" y="2816225"/>
          <p14:tracePt t="82073" x="9337675" y="2778125"/>
          <p14:tracePt t="82074" x="9324975" y="2752725"/>
          <p14:tracePt t="82075" x="9301163" y="2728913"/>
          <p14:tracePt t="82076" x="9288463" y="2690813"/>
          <p14:tracePt t="82077" x="9275763" y="2652713"/>
          <p14:tracePt t="82078" x="9263063" y="2627313"/>
          <p14:tracePt t="82079" x="9250363" y="2590800"/>
          <p14:tracePt t="82080" x="9250363" y="2565400"/>
          <p14:tracePt t="82081" x="9237663" y="2540000"/>
          <p14:tracePt t="82082" x="9224963" y="2503488"/>
          <p14:tracePt t="82083" x="9212263" y="2465388"/>
          <p14:tracePt t="82084" x="9212263" y="2439988"/>
          <p14:tracePt t="82085" x="9199563" y="2403475"/>
          <p14:tracePt t="82087" x="9199563" y="2378075"/>
          <p14:tracePt t="82087" x="9199563" y="2339975"/>
          <p14:tracePt t="82088" x="9188450" y="2314575"/>
          <p14:tracePt t="82089" x="9188450" y="2290763"/>
          <p14:tracePt t="82090" x="9188450" y="2252663"/>
          <p14:tracePt t="82091" x="9188450" y="2227263"/>
          <p14:tracePt t="82092" x="9175750" y="2201863"/>
          <p14:tracePt t="82093" x="9175750" y="2165350"/>
          <p14:tracePt t="82094" x="9175750" y="2127250"/>
          <p14:tracePt t="82095" x="9175750" y="2101850"/>
          <p14:tracePt t="82096" x="9175750" y="2078038"/>
          <p14:tracePt t="82097" x="9175750" y="2052638"/>
          <p14:tracePt t="82098" x="9175750" y="2014538"/>
          <p14:tracePt t="82099" x="9175750" y="1989138"/>
          <p14:tracePt t="82100" x="9175750" y="1965325"/>
          <p14:tracePt t="82101" x="9175750" y="1939925"/>
          <p14:tracePt t="82102" x="9188450" y="1901825"/>
          <p14:tracePt t="82103" x="9199563" y="1865313"/>
          <p14:tracePt t="82104" x="9212263" y="1839913"/>
          <p14:tracePt t="82105" x="9212263" y="1814513"/>
          <p14:tracePt t="82106" x="9224963" y="1789113"/>
          <p14:tracePt t="82107" x="9237663" y="1765300"/>
          <p14:tracePt t="82108" x="9250363" y="1739900"/>
          <p14:tracePt t="82109" x="9263063" y="1714500"/>
          <p14:tracePt t="82110" x="9275763" y="1676400"/>
          <p14:tracePt t="82111" x="9288463" y="1652588"/>
          <p14:tracePt t="82112" x="9312275" y="1627188"/>
          <p14:tracePt t="82113" x="9324975" y="1601788"/>
          <p14:tracePt t="82114" x="9337675" y="1563688"/>
          <p14:tracePt t="82115" x="9363075" y="1552575"/>
          <p14:tracePt t="82116" x="9375775" y="1527175"/>
          <p14:tracePt t="82118" x="9401175" y="1501775"/>
          <p14:tracePt t="82119" x="9413875" y="1476375"/>
          <p14:tracePt t="82119" x="9437688" y="1450975"/>
          <p14:tracePt t="82120" x="9463088" y="1427163"/>
          <p14:tracePt t="82121" x="9488488" y="1401763"/>
          <p14:tracePt t="82122" x="9513888" y="1376363"/>
          <p14:tracePt t="82123" x="9550400" y="1350963"/>
          <p14:tracePt t="82124" x="9563100" y="1339850"/>
          <p14:tracePt t="82125" x="9588500" y="1314450"/>
          <p14:tracePt t="82126" x="9626600" y="1301750"/>
          <p14:tracePt t="82127" x="9663113" y="1276350"/>
          <p14:tracePt t="82128" x="9688513" y="1263650"/>
          <p14:tracePt t="82129" x="9713913" y="1238250"/>
          <p14:tracePt t="82130" x="9750425" y="1227138"/>
          <p14:tracePt t="82131" x="9775825" y="1214438"/>
          <p14:tracePt t="82132" x="9813925" y="1189038"/>
          <p14:tracePt t="82133" x="9839325" y="1189038"/>
          <p14:tracePt t="82134" x="9875838" y="1176338"/>
          <p14:tracePt t="82136" x="9913938" y="1150938"/>
          <p14:tracePt t="82137" x="9975850" y="1138238"/>
          <p14:tracePt t="82138" x="10013950" y="1125538"/>
          <p14:tracePt t="82139" x="10052050" y="1114425"/>
          <p14:tracePt t="82140" x="10088563" y="1101725"/>
          <p14:tracePt t="82141" x="10126663" y="1089025"/>
          <p14:tracePt t="82142" x="10152063" y="1076325"/>
          <p14:tracePt t="82143" x="10188575" y="1076325"/>
          <p14:tracePt t="82317" x="10188575" y="1089025"/>
          <p14:tracePt t="82329" x="10188575" y="1076325"/>
          <p14:tracePt t="82332" x="10188575" y="1063625"/>
          <p14:tracePt t="82333" x="10188575" y="1050925"/>
          <p14:tracePt t="82334" x="10188575" y="1038225"/>
          <p14:tracePt t="82336" x="10188575" y="1025525"/>
          <p14:tracePt t="82337" x="10188575" y="1014413"/>
          <p14:tracePt t="82338" x="10188575" y="1001713"/>
          <p14:tracePt t="82339" x="10177463" y="989013"/>
          <p14:tracePt t="82340" x="10177463" y="976313"/>
          <p14:tracePt t="82341" x="10177463" y="963613"/>
          <p14:tracePt t="82342" x="10164763" y="938213"/>
          <p14:tracePt t="82343" x="10152063" y="925513"/>
          <p14:tracePt t="82344" x="10152063" y="901700"/>
          <p14:tracePt t="82345" x="10152063" y="889000"/>
          <p14:tracePt t="82346" x="10139363" y="863600"/>
          <p14:tracePt t="82347" x="10139363" y="850900"/>
          <p14:tracePt t="82348" x="10126663" y="825500"/>
          <p14:tracePt t="82350" x="10113963" y="812800"/>
          <p14:tracePt t="82352" x="10101263" y="763588"/>
          <p14:tracePt t="82352" x="10088563" y="738188"/>
          <p14:tracePt t="82353" x="10075863" y="712788"/>
          <p14:tracePt t="82354" x="10064750" y="688975"/>
          <p14:tracePt t="82355" x="10052050" y="663575"/>
          <p14:tracePt t="82356" x="10039350" y="638175"/>
          <p14:tracePt t="82357" x="10039350" y="625475"/>
          <p14:tracePt t="82358" x="10026650" y="600075"/>
          <p14:tracePt t="82359" x="10013950" y="576263"/>
          <p14:tracePt t="82360" x="10001250" y="550863"/>
          <p14:tracePt t="82361" x="9988550" y="525463"/>
          <p14:tracePt t="82362" x="9975850" y="512763"/>
          <p14:tracePt t="82363" x="9963150" y="476250"/>
          <p14:tracePt t="82364" x="9963150" y="463550"/>
          <p14:tracePt t="82365" x="9952038" y="438150"/>
          <p14:tracePt t="82366" x="9939338" y="412750"/>
          <p14:tracePt t="82368" x="9926638" y="363538"/>
          <p14:tracePt t="82369" x="9913938" y="350838"/>
          <p14:tracePt t="82370" x="9901238" y="325438"/>
          <p14:tracePt t="82371" x="9888538" y="312738"/>
          <p14:tracePt t="82372" x="9888538" y="287338"/>
          <p14:tracePt t="82373" x="9863138" y="263525"/>
          <p14:tracePt t="82374" x="9852025" y="250825"/>
          <p14:tracePt t="82375" x="9852025" y="225425"/>
          <p14:tracePt t="82376" x="9839325" y="212725"/>
          <p14:tracePt t="82377" x="9826625" y="187325"/>
          <p14:tracePt t="82378" x="9813925" y="174625"/>
          <p14:tracePt t="82379" x="9801225" y="150813"/>
          <p14:tracePt t="82380" x="9788525" y="138113"/>
          <p14:tracePt t="82381" x="9775825" y="112713"/>
          <p14:tracePt t="82382" x="9763125" y="100013"/>
          <p14:tracePt t="82383" x="9750425" y="87313"/>
          <p14:tracePt t="82384" x="9739313" y="61913"/>
          <p14:tracePt t="82386" x="9701213" y="38100"/>
          <p14:tracePt t="82387" x="9701213" y="25400"/>
          <p14:tracePt t="82388" x="9675813" y="12700"/>
          <p14:tracePt t="82449" x="8699500" y="12700"/>
          <p14:tracePt t="82449" x="8686800" y="25400"/>
          <p14:tracePt t="82450" x="8686800" y="50800"/>
          <p14:tracePt t="82452" x="8686800" y="61913"/>
          <p14:tracePt t="82452" x="8686800" y="74613"/>
          <p14:tracePt t="82453" x="8674100" y="100013"/>
          <p14:tracePt t="82454" x="8674100" y="112713"/>
          <p14:tracePt t="82455" x="8661400" y="138113"/>
          <p14:tracePt t="82456" x="8661400" y="161925"/>
          <p14:tracePt t="82457" x="8661400" y="174625"/>
          <p14:tracePt t="82458" x="8650288" y="200025"/>
          <p14:tracePt t="82459" x="8650288" y="225425"/>
          <p14:tracePt t="82460" x="8650288" y="250825"/>
          <p14:tracePt t="82461" x="8650288" y="274638"/>
          <p14:tracePt t="82462" x="8650288" y="287338"/>
          <p14:tracePt t="82463" x="8650288" y="325438"/>
          <p14:tracePt t="82464" x="8650288" y="350838"/>
          <p14:tracePt t="82466" x="8650288" y="363538"/>
          <p14:tracePt t="82466" x="8650288" y="400050"/>
          <p14:tracePt t="82467" x="8650288" y="425450"/>
          <p14:tracePt t="82468" x="8650288" y="450850"/>
          <p14:tracePt t="82469" x="8650288" y="476250"/>
          <p14:tracePt t="82470" x="8661400" y="500063"/>
          <p14:tracePt t="82471" x="8661400" y="525463"/>
          <p14:tracePt t="82472" x="8674100" y="563563"/>
          <p14:tracePt t="82473" x="8674100" y="588963"/>
          <p14:tracePt t="82474" x="8686800" y="625475"/>
          <p14:tracePt t="82475" x="8686800" y="650875"/>
          <p14:tracePt t="82476" x="8699500" y="676275"/>
          <p14:tracePt t="82477" x="8712200" y="712788"/>
          <p14:tracePt t="82478" x="8724900" y="738188"/>
          <p14:tracePt t="82479" x="8724900" y="776288"/>
          <p14:tracePt t="82480" x="8737600" y="812800"/>
          <p14:tracePt t="82481" x="8750300" y="838200"/>
          <p14:tracePt t="82483" x="8763000" y="876300"/>
          <p14:tracePt t="82483" x="8763000" y="901700"/>
          <p14:tracePt t="82484" x="8774113" y="938213"/>
          <p14:tracePt t="82485" x="8799513" y="963613"/>
          <p14:tracePt t="82486" x="8799513" y="1001713"/>
          <p14:tracePt t="82487" x="8812213" y="1038225"/>
          <p14:tracePt t="82488" x="8824913" y="1076325"/>
          <p14:tracePt t="82489" x="8837613" y="1101725"/>
          <p14:tracePt t="82490" x="8850313" y="1138238"/>
          <p14:tracePt t="82491" x="8874125" y="1176338"/>
          <p14:tracePt t="82492" x="8886825" y="1201738"/>
          <p14:tracePt t="82493" x="8899525" y="1238250"/>
          <p14:tracePt t="82494" x="8912225" y="1263650"/>
          <p14:tracePt t="82495" x="8924925" y="1301750"/>
          <p14:tracePt t="82496" x="8950325" y="1339850"/>
          <p14:tracePt t="82497" x="8963025" y="1376363"/>
          <p14:tracePt t="82499" x="8986838" y="1414463"/>
          <p14:tracePt t="82499" x="8986838" y="1450975"/>
          <p14:tracePt t="82500" x="9012238" y="1476375"/>
          <p14:tracePt t="82501" x="9024938" y="1514475"/>
          <p14:tracePt t="82502" x="9050338" y="1539875"/>
          <p14:tracePt t="82503" x="9063038" y="1576388"/>
          <p14:tracePt t="82504" x="9088438" y="1614488"/>
          <p14:tracePt t="82505" x="9099550" y="1639888"/>
          <p14:tracePt t="82506" x="9124950" y="1676400"/>
          <p14:tracePt t="82507" x="9137650" y="1714500"/>
          <p14:tracePt t="82508" x="9150350" y="1739900"/>
          <p14:tracePt t="82509" x="9175750" y="1765300"/>
          <p14:tracePt t="82510" x="9188450" y="1801813"/>
          <p14:tracePt t="82511" x="9212263" y="1827213"/>
          <p14:tracePt t="82512" x="9224963" y="1865313"/>
          <p14:tracePt t="82513" x="9250363" y="1901825"/>
          <p14:tracePt t="82514" x="9263063" y="1927225"/>
          <p14:tracePt t="82515" x="9288463" y="1952625"/>
          <p14:tracePt t="82516" x="9301163" y="1978025"/>
          <p14:tracePt t="82518" x="9324975" y="2014538"/>
          <p14:tracePt t="82518" x="9337675" y="2027238"/>
          <p14:tracePt t="82519" x="9363075" y="2052638"/>
          <p14:tracePt t="82520" x="9363075" y="2089150"/>
          <p14:tracePt t="82521" x="9388475" y="2114550"/>
          <p14:tracePt t="82522" x="9401175" y="2127250"/>
          <p14:tracePt t="82523" x="9424988" y="2165350"/>
          <p14:tracePt t="82524" x="9437688" y="2178050"/>
          <p14:tracePt t="82525" x="9450388" y="2201863"/>
          <p14:tracePt t="82526" x="9475788" y="2227263"/>
          <p14:tracePt t="82527" x="9475788" y="2239963"/>
          <p14:tracePt t="82528" x="9488488" y="2252663"/>
          <p14:tracePt t="82529" x="9501188" y="2265363"/>
          <p14:tracePt t="82530" x="9501188" y="2278063"/>
          <p14:tracePt t="82532" x="9513888" y="2278063"/>
          <p14:tracePt t="82532" x="9513888" y="2290763"/>
          <p14:tracePt t="82534" x="9513888" y="2314575"/>
          <p14:tracePt t="82541" x="9513888" y="2327275"/>
          <p14:tracePt t="82545" x="9501188" y="2327275"/>
          <p14:tracePt t="82546" x="9488488" y="2327275"/>
          <p14:tracePt t="82547" x="9475788" y="2327275"/>
          <p14:tracePt t="82550" x="9450388" y="2327275"/>
          <p14:tracePt t="82551" x="9437688" y="2327275"/>
          <p14:tracePt t="82552" x="9424988" y="2327275"/>
          <p14:tracePt t="82553" x="9413875" y="2327275"/>
          <p14:tracePt t="82554" x="9401175" y="2327275"/>
          <p14:tracePt t="82555" x="9388475" y="2327275"/>
          <p14:tracePt t="82556" x="9363075" y="2327275"/>
          <p14:tracePt t="82557" x="9350375" y="2327275"/>
          <p14:tracePt t="82558" x="9324975" y="2327275"/>
          <p14:tracePt t="82559" x="9312275" y="2314575"/>
          <p14:tracePt t="82560" x="9288463" y="2314575"/>
          <p14:tracePt t="82561" x="9263063" y="2314575"/>
          <p14:tracePt t="82562" x="9237663" y="2314575"/>
          <p14:tracePt t="82563" x="9212263" y="2314575"/>
          <p14:tracePt t="82565" x="9188450" y="2314575"/>
          <p14:tracePt t="82566" x="9163050" y="2314575"/>
          <p14:tracePt t="82566" x="9137650" y="2314575"/>
          <p14:tracePt t="82567" x="9099550" y="2303463"/>
          <p14:tracePt t="82568" x="9063038" y="2303463"/>
          <p14:tracePt t="82569" x="9037638" y="2303463"/>
          <p14:tracePt t="82570" x="9012238" y="2303463"/>
          <p14:tracePt t="82571" x="8986838" y="2303463"/>
          <p14:tracePt t="82572" x="8950325" y="2303463"/>
          <p14:tracePt t="82573" x="8912225" y="2303463"/>
          <p14:tracePt t="82574" x="8874125" y="2303463"/>
          <p14:tracePt t="82575" x="8837613" y="2303463"/>
          <p14:tracePt t="82576" x="8799513" y="2303463"/>
          <p14:tracePt t="82577" x="8763000" y="2303463"/>
          <p14:tracePt t="82578" x="8724900" y="2303463"/>
          <p14:tracePt t="82579" x="8686800" y="2303463"/>
          <p14:tracePt t="82580" x="8650288" y="2303463"/>
          <p14:tracePt t="82582" x="8612188" y="2303463"/>
          <p14:tracePt t="82582" x="8574088" y="2303463"/>
          <p14:tracePt t="82583" x="8537575" y="2303463"/>
          <p14:tracePt t="82584" x="8499475" y="2303463"/>
          <p14:tracePt t="82585" x="8461375" y="2303463"/>
          <p14:tracePt t="82586" x="8412163" y="2303463"/>
          <p14:tracePt t="82587" x="8386763" y="2303463"/>
          <p14:tracePt t="82588" x="8335963" y="2314575"/>
          <p14:tracePt t="82589" x="8299450" y="2314575"/>
          <p14:tracePt t="82590" x="8261350" y="2314575"/>
          <p14:tracePt t="82591" x="8212138" y="2327275"/>
          <p14:tracePt t="82592" x="8174038" y="2327275"/>
          <p14:tracePt t="82593" x="8135938" y="2339975"/>
          <p14:tracePt t="82594" x="8099425" y="2352675"/>
          <p14:tracePt t="82595" x="8061325" y="2352675"/>
          <p14:tracePt t="82596" x="8010525" y="2352675"/>
          <p14:tracePt t="82597" x="7974013" y="2365375"/>
          <p14:tracePt t="82598" x="7935913" y="2378075"/>
          <p14:tracePt t="82599" x="7897813" y="2390775"/>
          <p14:tracePt t="82600" x="7861300" y="2390775"/>
          <p14:tracePt t="82601" x="7823200" y="2403475"/>
          <p14:tracePt t="82602" x="7797800" y="2414588"/>
          <p14:tracePt t="82603" x="7748588" y="2427288"/>
          <p14:tracePt t="82604" x="7710488" y="2427288"/>
          <p14:tracePt t="82605" x="7685088" y="2439988"/>
          <p14:tracePt t="82606" x="7661275" y="2452688"/>
          <p14:tracePt t="82607" x="7623175" y="2465388"/>
          <p14:tracePt t="82608" x="7597775" y="2465388"/>
          <p14:tracePt t="82609" x="7561263" y="2478088"/>
          <p14:tracePt t="82610" x="7523163" y="2503488"/>
          <p14:tracePt t="82611" x="7497763" y="2503488"/>
          <p14:tracePt t="82612" x="7472363" y="2516188"/>
          <p14:tracePt t="82613" x="7448550" y="2540000"/>
          <p14:tracePt t="82615" x="7423150" y="2540000"/>
          <p14:tracePt t="82615" x="7397750" y="2552700"/>
          <p14:tracePt t="82617" x="7372350" y="2565400"/>
          <p14:tracePt t="82617" x="7348538" y="2578100"/>
          <p14:tracePt t="82618" x="7335838" y="2590800"/>
          <p14:tracePt t="82619" x="7310438" y="2603500"/>
          <p14:tracePt t="82620" x="7297738" y="2616200"/>
          <p14:tracePt t="82621" x="7272338" y="2616200"/>
          <p14:tracePt t="82622" x="7259638" y="2627313"/>
          <p14:tracePt t="82623" x="7235825" y="2640013"/>
          <p14:tracePt t="82624" x="7223125" y="2652713"/>
          <p14:tracePt t="82625" x="7223125" y="2665413"/>
          <p14:tracePt t="82626" x="7197725" y="2678113"/>
          <p14:tracePt t="82627" x="7185025" y="2690813"/>
          <p14:tracePt t="82629" x="7172325" y="2703513"/>
          <p14:tracePt t="82630" x="7159625" y="2716213"/>
          <p14:tracePt t="82631" x="7146925" y="2716213"/>
          <p14:tracePt t="82633" x="7146925" y="2728913"/>
          <p14:tracePt t="82634" x="7134225" y="2740025"/>
          <p14:tracePt t="82636" x="7134225" y="2752725"/>
          <p14:tracePt t="82637" x="7123113" y="2765425"/>
          <p14:tracePt t="82640" x="7123113" y="2778125"/>
          <p14:tracePt t="82641" x="7123113" y="2790825"/>
          <p14:tracePt t="82642" x="7123113" y="2803525"/>
          <p14:tracePt t="82646" x="7123113" y="2816225"/>
          <p14:tracePt t="82649" x="7134225" y="2828925"/>
          <p14:tracePt t="82650" x="7146925" y="2840038"/>
          <p14:tracePt t="82652" x="7159625" y="2840038"/>
          <p14:tracePt t="82653" x="7172325" y="2840038"/>
          <p14:tracePt t="82654" x="7185025" y="2852738"/>
          <p14:tracePt t="82655" x="7185025" y="2865438"/>
          <p14:tracePt t="82656" x="7197725" y="2865438"/>
          <p14:tracePt t="82657" x="7210425" y="2865438"/>
          <p14:tracePt t="82658" x="7223125" y="2878138"/>
          <p14:tracePt t="82659" x="7235825" y="2878138"/>
          <p14:tracePt t="82660" x="7246938" y="2878138"/>
          <p14:tracePt t="82661" x="7259638" y="2878138"/>
          <p14:tracePt t="82662" x="7272338" y="2878138"/>
          <p14:tracePt t="82663" x="7297738" y="2890838"/>
          <p14:tracePt t="82664" x="7310438" y="2890838"/>
          <p14:tracePt t="82665" x="7335838" y="2903538"/>
          <p14:tracePt t="82667" x="7359650" y="2903538"/>
          <p14:tracePt t="82668" x="7372350" y="2903538"/>
          <p14:tracePt t="82669" x="7410450" y="2916238"/>
          <p14:tracePt t="82670" x="7423150" y="2916238"/>
          <p14:tracePt t="82671" x="7448550" y="2916238"/>
          <p14:tracePt t="82672" x="7472363" y="2916238"/>
          <p14:tracePt t="82673" x="7485063" y="2916238"/>
          <p14:tracePt t="82674" x="7510463" y="2916238"/>
          <p14:tracePt t="82675" x="7535863" y="2916238"/>
          <p14:tracePt t="82676" x="7561263" y="2916238"/>
          <p14:tracePt t="82677" x="7585075" y="2916238"/>
          <p14:tracePt t="82678" x="7610475" y="2916238"/>
          <p14:tracePt t="82679" x="7635875" y="2916238"/>
          <p14:tracePt t="82680" x="7661275" y="2916238"/>
          <p14:tracePt t="82681" x="7685088" y="2928938"/>
          <p14:tracePt t="82682" x="7710488" y="2928938"/>
          <p14:tracePt t="82683" x="7723188" y="2928938"/>
          <p14:tracePt t="82684" x="7748588" y="2928938"/>
          <p14:tracePt t="82685" x="7785100" y="2928938"/>
          <p14:tracePt t="82686" x="7810500" y="2928938"/>
          <p14:tracePt t="82687" x="7835900" y="2928938"/>
          <p14:tracePt t="82688" x="7861300" y="2928938"/>
          <p14:tracePt t="82689" x="7886700" y="2941638"/>
          <p14:tracePt t="82690" x="7897813" y="2941638"/>
          <p14:tracePt t="82691" x="7935913" y="2941638"/>
          <p14:tracePt t="82692" x="7948613" y="2941638"/>
          <p14:tracePt t="82693" x="7974013" y="2941638"/>
          <p14:tracePt t="82694" x="7999413" y="2941638"/>
          <p14:tracePt t="82695" x="8023225" y="2941638"/>
          <p14:tracePt t="82696" x="8048625" y="2941638"/>
          <p14:tracePt t="82697" x="8074025" y="2941638"/>
          <p14:tracePt t="82698" x="8086725" y="2941638"/>
          <p14:tracePt t="82699" x="8123238" y="2952750"/>
          <p14:tracePt t="82700" x="8135938" y="2952750"/>
          <p14:tracePt t="82701" x="8161338" y="2952750"/>
          <p14:tracePt t="82702" x="8174038" y="2952750"/>
          <p14:tracePt t="82703" x="8199438" y="2952750"/>
          <p14:tracePt t="82704" x="8212138" y="2952750"/>
          <p14:tracePt t="82705" x="8235950" y="2952750"/>
          <p14:tracePt t="82706" x="8261350" y="2952750"/>
          <p14:tracePt t="82707" x="8274050" y="2952750"/>
          <p14:tracePt t="82708" x="8299450" y="2952750"/>
          <p14:tracePt t="82709" x="8312150" y="2952750"/>
          <p14:tracePt t="82710" x="8324850" y="2952750"/>
          <p14:tracePt t="82711" x="8348663" y="2952750"/>
          <p14:tracePt t="82713" x="8374063" y="2952750"/>
          <p14:tracePt t="82715" x="8386763" y="2952750"/>
          <p14:tracePt t="82716" x="8412163" y="2952750"/>
          <p14:tracePt t="82717" x="8424863" y="2952750"/>
          <p14:tracePt t="82719" x="8435975" y="2952750"/>
          <p14:tracePt t="82720" x="8448675" y="2952750"/>
          <p14:tracePt t="82722" x="8461375" y="2952750"/>
          <p14:tracePt t="82725" x="8474075" y="2965450"/>
          <p14:tracePt t="82727" x="8486775" y="2965450"/>
          <p14:tracePt t="82728" x="8486775" y="2978150"/>
          <p14:tracePt t="82730" x="8486775" y="2990850"/>
          <p14:tracePt t="82732" x="8499475" y="2990850"/>
          <p14:tracePt t="82734" x="8499475" y="3003550"/>
          <p14:tracePt t="82735" x="8499475" y="3016250"/>
          <p14:tracePt t="82737" x="8499475" y="3028950"/>
          <p14:tracePt t="82739" x="8499475" y="3041650"/>
          <p14:tracePt t="82740" x="8499475" y="3054350"/>
          <p14:tracePt t="82741" x="8499475" y="3065463"/>
          <p14:tracePt t="82743" x="8499475" y="3090863"/>
          <p14:tracePt t="82744" x="8499475" y="3103563"/>
          <p14:tracePt t="82746" x="8499475" y="3116263"/>
          <p14:tracePt t="82748" x="8499475" y="3141663"/>
          <p14:tracePt t="82748" x="8486775" y="3154363"/>
          <p14:tracePt t="82749" x="8474075" y="3165475"/>
          <p14:tracePt t="82750" x="8474075" y="3178175"/>
          <p14:tracePt t="82751" x="8461375" y="3203575"/>
          <p14:tracePt t="82752" x="8461375" y="3216275"/>
          <p14:tracePt t="82753" x="8461375" y="3228975"/>
          <p14:tracePt t="82754" x="8448675" y="3254375"/>
          <p14:tracePt t="82755" x="8435975" y="3254375"/>
          <p14:tracePt t="82756" x="8435975" y="3278188"/>
          <p14:tracePt t="82757" x="8424863" y="3290888"/>
          <p14:tracePt t="82758" x="8424863" y="3316288"/>
          <p14:tracePt t="82759" x="8412163" y="3328988"/>
          <p14:tracePt t="82760" x="8399463" y="3341688"/>
          <p14:tracePt t="82761" x="8386763" y="3367088"/>
          <p14:tracePt t="82762" x="8386763" y="3378200"/>
          <p14:tracePt t="82763" x="8374063" y="3390900"/>
          <p14:tracePt t="82764" x="8361363" y="3403600"/>
          <p14:tracePt t="82765" x="8348663" y="3429000"/>
          <p14:tracePt t="82766" x="8335963" y="3441700"/>
          <p14:tracePt t="82767" x="8324850" y="3454400"/>
          <p14:tracePt t="82768" x="8312150" y="3479800"/>
          <p14:tracePt t="82769" x="8312150" y="3490913"/>
          <p14:tracePt t="82770" x="8299450" y="3503613"/>
          <p14:tracePt t="82771" x="8286750" y="3516313"/>
          <p14:tracePt t="82772" x="8274050" y="3541713"/>
          <p14:tracePt t="82773" x="8261350" y="3554413"/>
          <p14:tracePt t="82774" x="8248650" y="3567113"/>
          <p14:tracePt t="82775" x="8235950" y="3590925"/>
          <p14:tracePt t="82776" x="8223250" y="3603625"/>
          <p14:tracePt t="82777" x="8212138" y="3616325"/>
          <p14:tracePt t="82778" x="8199438" y="3629025"/>
          <p14:tracePt t="82779" x="8186738" y="3654425"/>
          <p14:tracePt t="82780" x="8186738" y="3667125"/>
          <p14:tracePt t="82781" x="8174038" y="3679825"/>
          <p14:tracePt t="82782" x="8161338" y="3703638"/>
          <p14:tracePt t="82784" x="8148638" y="3729038"/>
          <p14:tracePt t="82785" x="8135938" y="3741738"/>
          <p14:tracePt t="82786" x="8123238" y="3754438"/>
          <p14:tracePt t="82787" x="8123238" y="3779838"/>
          <p14:tracePt t="82789" x="8110538" y="3792538"/>
          <p14:tracePt t="82790" x="8099425" y="3816350"/>
          <p14:tracePt t="82792" x="8086725" y="3841750"/>
          <p14:tracePt t="82793" x="8086725" y="3854450"/>
          <p14:tracePt t="82794" x="8086725" y="3867150"/>
          <p14:tracePt t="82795" x="8086725" y="3879850"/>
          <p14:tracePt t="82797" x="8086725" y="3892550"/>
          <p14:tracePt t="82797" x="8074025" y="3892550"/>
          <p14:tracePt t="82799" x="8074025" y="3916363"/>
          <p14:tracePt t="82800" x="8074025" y="3929063"/>
          <p14:tracePt t="82802" x="8074025" y="3941763"/>
          <p14:tracePt t="82803" x="8074025" y="3954463"/>
          <p14:tracePt t="82804" x="8074025" y="3967163"/>
          <p14:tracePt t="82806" x="8074025" y="3979863"/>
          <p14:tracePt t="82808" x="8074025" y="3992563"/>
          <p14:tracePt t="82809" x="8074025" y="4005263"/>
          <p14:tracePt t="82813" x="8074025" y="4017963"/>
          <p14:tracePt t="82815" x="8074025" y="4029075"/>
          <p14:tracePt t="82816" x="8086725" y="4029075"/>
          <p14:tracePt t="82819" x="8086725" y="4041775"/>
          <p14:tracePt t="82821" x="8099425" y="4041775"/>
          <p14:tracePt t="82823" x="8110538" y="4041775"/>
          <p14:tracePt t="82824" x="8123238" y="4041775"/>
          <p14:tracePt t="82828" x="8135938" y="4041775"/>
          <p14:tracePt t="82829" x="8148638" y="4041775"/>
          <p14:tracePt t="82831" x="8161338" y="4041775"/>
          <p14:tracePt t="82833" x="8174038" y="4041775"/>
          <p14:tracePt t="82834" x="8186738" y="4041775"/>
          <p14:tracePt t="82835" x="8199438" y="4041775"/>
          <p14:tracePt t="82837" x="8212138" y="4041775"/>
          <p14:tracePt t="82839" x="8235950" y="4041775"/>
          <p14:tracePt t="82841" x="8248650" y="4041775"/>
          <p14:tracePt t="82842" x="8261350" y="4041775"/>
          <p14:tracePt t="82843" x="8274050" y="4041775"/>
          <p14:tracePt t="82845" x="8299450" y="4041775"/>
          <p14:tracePt t="82847" x="8312150" y="4041775"/>
          <p14:tracePt t="82848" x="8324850" y="4029075"/>
          <p14:tracePt t="82849" x="8335963" y="4029075"/>
          <p14:tracePt t="82850" x="8348663" y="4029075"/>
          <p14:tracePt t="82851" x="8361363" y="4029075"/>
          <p14:tracePt t="82852" x="8374063" y="4017963"/>
          <p14:tracePt t="82853" x="8386763" y="4017963"/>
          <p14:tracePt t="82854" x="8386763" y="4005263"/>
          <p14:tracePt t="82855" x="8412163" y="4005263"/>
          <p14:tracePt t="82856" x="8424863" y="4005263"/>
          <p14:tracePt t="82858" x="8435975" y="4005263"/>
          <p14:tracePt t="82859" x="8461375" y="3992563"/>
          <p14:tracePt t="82861" x="8474075" y="3979863"/>
          <p14:tracePt t="82862" x="8486775" y="3979863"/>
          <p14:tracePt t="82863" x="8499475" y="3967163"/>
          <p14:tracePt t="82865" x="8512175" y="3967163"/>
          <p14:tracePt t="82866" x="8524875" y="3967163"/>
          <p14:tracePt t="82867" x="8537575" y="3954463"/>
          <p14:tracePt t="82869" x="8537575" y="3941763"/>
          <p14:tracePt t="82870" x="8548688" y="3941763"/>
          <p14:tracePt t="82871" x="8561388" y="3929063"/>
          <p14:tracePt t="82873" x="8574088" y="3929063"/>
          <p14:tracePt t="82874" x="8574088" y="3916363"/>
          <p14:tracePt t="82875" x="8574088" y="3905250"/>
          <p14:tracePt t="82876" x="8586788" y="3905250"/>
          <p14:tracePt t="82878" x="8599488" y="3892550"/>
          <p14:tracePt t="82881" x="8612188" y="3879850"/>
          <p14:tracePt t="82883" x="8612188" y="3867150"/>
          <p14:tracePt t="82887" x="8612188" y="3854450"/>
          <p14:tracePt t="82906" x="8599488" y="3854450"/>
          <p14:tracePt t="82908" x="8586788" y="3854450"/>
          <p14:tracePt t="82909" x="8574088" y="3854450"/>
          <p14:tracePt t="82912" x="8561388" y="3854450"/>
          <p14:tracePt t="82913" x="8548688" y="3854450"/>
          <p14:tracePt t="82914" x="8537575" y="3854450"/>
          <p14:tracePt t="82916" x="8524875" y="3854450"/>
          <p14:tracePt t="82917" x="8512175" y="3854450"/>
          <p14:tracePt t="82918" x="8499475" y="3854450"/>
          <p14:tracePt t="82920" x="8474075" y="3854450"/>
          <p14:tracePt t="82921" x="8461375" y="3854450"/>
          <p14:tracePt t="82923" x="8448675" y="3867150"/>
          <p14:tracePt t="82924" x="8424863" y="3867150"/>
          <p14:tracePt t="82926" x="8399463" y="3879850"/>
          <p14:tracePt t="82927" x="8386763" y="3879850"/>
          <p14:tracePt t="82928" x="8374063" y="3879850"/>
          <p14:tracePt t="82930" x="8348663" y="3892550"/>
          <p14:tracePt t="82931" x="8335963" y="3892550"/>
          <p14:tracePt t="82932" x="8312150" y="3905250"/>
          <p14:tracePt t="82933" x="8299450" y="3905250"/>
          <p14:tracePt t="82934" x="8274050" y="3916363"/>
          <p14:tracePt t="82936" x="8248650" y="3916363"/>
          <p14:tracePt t="82937" x="8235950" y="3929063"/>
          <p14:tracePt t="82938" x="8223250" y="3929063"/>
          <p14:tracePt t="82939" x="8212138" y="3929063"/>
          <p14:tracePt t="82940" x="8199438" y="3929063"/>
          <p14:tracePt t="82941" x="8186738" y="3941763"/>
          <p14:tracePt t="82942" x="8161338" y="3941763"/>
          <p14:tracePt t="82943" x="8161338" y="3954463"/>
          <p14:tracePt t="82944" x="8135938" y="3967163"/>
          <p14:tracePt t="82945" x="8123238" y="3967163"/>
          <p14:tracePt t="82947" x="8110538" y="3967163"/>
          <p14:tracePt t="82948" x="8099425" y="3979863"/>
          <p14:tracePt t="82949" x="8086725" y="3979863"/>
          <p14:tracePt t="82950" x="8086725" y="3992563"/>
          <p14:tracePt t="82951" x="8074025" y="3992563"/>
          <p14:tracePt t="82952" x="8061325" y="4005263"/>
          <p14:tracePt t="82954" x="8048625" y="4005263"/>
          <p14:tracePt t="82955" x="8048625" y="4017963"/>
          <p14:tracePt t="82957" x="8048625" y="4029075"/>
          <p14:tracePt t="82959" x="8035925" y="4041775"/>
          <p14:tracePt t="82963" x="8035925" y="4054475"/>
          <p14:tracePt t="82964" x="8035925" y="4067175"/>
          <p14:tracePt t="82967" x="8035925" y="4079875"/>
          <p14:tracePt t="82970" x="8035925" y="4092575"/>
          <p14:tracePt t="82972" x="8048625" y="4105275"/>
          <p14:tracePt t="82974" x="8048625" y="4117975"/>
          <p14:tracePt t="82976" x="8061325" y="4117975"/>
          <p14:tracePt t="82977" x="8074025" y="4129088"/>
          <p14:tracePt t="82978" x="8086725" y="4129088"/>
          <p14:tracePt t="82979" x="8086725" y="4141788"/>
          <p14:tracePt t="82981" x="8110538" y="4154488"/>
          <p14:tracePt t="82982" x="8123238" y="4154488"/>
          <p14:tracePt t="82984" x="8135938" y="4167188"/>
          <p14:tracePt t="82985" x="8161338" y="4167188"/>
          <p14:tracePt t="82986" x="8161338" y="4179888"/>
          <p14:tracePt t="82987" x="8174038" y="4179888"/>
          <p14:tracePt t="82988" x="8199438" y="4192588"/>
          <p14:tracePt t="82989" x="8212138" y="4192588"/>
          <p14:tracePt t="82990" x="8235950" y="4192588"/>
          <p14:tracePt t="82992" x="8261350" y="4205288"/>
          <p14:tracePt t="82994" x="8286750" y="4205288"/>
          <p14:tracePt t="82995" x="8299450" y="4217988"/>
          <p14:tracePt t="82996" x="8324850" y="4217988"/>
          <p14:tracePt t="82997" x="8348663" y="4217988"/>
          <p14:tracePt t="82998" x="8361363" y="4230688"/>
          <p14:tracePt t="82999" x="8386763" y="4230688"/>
          <p14:tracePt t="83000" x="8412163" y="4230688"/>
          <p14:tracePt t="83001" x="8435975" y="4230688"/>
          <p14:tracePt t="83002" x="8461375" y="4230688"/>
          <p14:tracePt t="83003" x="8474075" y="4230688"/>
          <p14:tracePt t="83004" x="8499475" y="4230688"/>
          <p14:tracePt t="83005" x="8537575" y="4241800"/>
          <p14:tracePt t="83006" x="8548688" y="4241800"/>
          <p14:tracePt t="83007" x="8574088" y="4241800"/>
          <p14:tracePt t="83008" x="8612188" y="4254500"/>
          <p14:tracePt t="83009" x="8637588" y="4254500"/>
          <p14:tracePt t="83010" x="8650288" y="4254500"/>
          <p14:tracePt t="83011" x="8686800" y="4254500"/>
          <p14:tracePt t="83012" x="8712200" y="4254500"/>
          <p14:tracePt t="83013" x="8724900" y="4254500"/>
          <p14:tracePt t="83014" x="8763000" y="4254500"/>
          <p14:tracePt t="83015" x="8786813" y="4267200"/>
          <p14:tracePt t="83016" x="8812213" y="4267200"/>
          <p14:tracePt t="83017" x="8837613" y="4267200"/>
          <p14:tracePt t="83018" x="8863013" y="4267200"/>
          <p14:tracePt t="83019" x="8886825" y="4267200"/>
          <p14:tracePt t="83020" x="8912225" y="4267200"/>
          <p14:tracePt t="83021" x="8924925" y="4267200"/>
          <p14:tracePt t="83022" x="8950325" y="4267200"/>
          <p14:tracePt t="83023" x="8975725" y="4267200"/>
          <p14:tracePt t="83024" x="8999538" y="4267200"/>
          <p14:tracePt t="83025" x="9024938" y="4267200"/>
          <p14:tracePt t="83026" x="9037638" y="4267200"/>
          <p14:tracePt t="83027" x="9063038" y="4267200"/>
          <p14:tracePt t="83029" x="9075738" y="4267200"/>
          <p14:tracePt t="83030" x="9099550" y="4267200"/>
          <p14:tracePt t="83030" x="9112250" y="4267200"/>
          <p14:tracePt t="83031" x="9137650" y="4267200"/>
          <p14:tracePt t="83033" x="9163050" y="4267200"/>
          <p14:tracePt t="83034" x="9175750" y="4267200"/>
          <p14:tracePt t="83036" x="9188450" y="4267200"/>
          <p14:tracePt t="83037" x="9199563" y="4267200"/>
          <p14:tracePt t="83038" x="9212263" y="4267200"/>
          <p14:tracePt t="83040" x="9224963" y="4267200"/>
          <p14:tracePt t="83041" x="9224963" y="4254500"/>
          <p14:tracePt t="83054" x="9224963" y="4241800"/>
          <p14:tracePt t="83057" x="9212263" y="4241800"/>
          <p14:tracePt t="83061" x="9199563" y="4241800"/>
          <p14:tracePt t="83065" x="9175750" y="4241800"/>
          <p14:tracePt t="83070" x="9112250" y="4230688"/>
          <p14:tracePt t="83073" x="9063038" y="4230688"/>
          <p14:tracePt t="83075" x="9037638" y="4230688"/>
          <p14:tracePt t="83076" x="8999538" y="4230688"/>
          <p14:tracePt t="83077" x="8986838" y="4230688"/>
          <p14:tracePt t="83079" x="8963025" y="4230688"/>
          <p14:tracePt t="83079" x="8937625" y="4230688"/>
          <p14:tracePt t="83080" x="8912225" y="4230688"/>
          <p14:tracePt t="83081" x="8899525" y="4230688"/>
          <p14:tracePt t="83082" x="8874125" y="4230688"/>
          <p14:tracePt t="83083" x="8850313" y="4230688"/>
          <p14:tracePt t="83084" x="8837613" y="4230688"/>
          <p14:tracePt t="83085" x="8799513" y="4230688"/>
          <p14:tracePt t="83086" x="8786813" y="4230688"/>
          <p14:tracePt t="83087" x="8763000" y="4217988"/>
          <p14:tracePt t="83088" x="8737600" y="4217988"/>
          <p14:tracePt t="83089" x="8712200" y="4217988"/>
          <p14:tracePt t="83090" x="8686800" y="4217988"/>
          <p14:tracePt t="83091" x="8661400" y="4217988"/>
          <p14:tracePt t="83092" x="8650288" y="4205288"/>
          <p14:tracePt t="83093" x="8612188" y="4205288"/>
          <p14:tracePt t="83094" x="8599488" y="4205288"/>
          <p14:tracePt t="83095" x="8574088" y="4205288"/>
          <p14:tracePt t="83096" x="8548688" y="4192588"/>
          <p14:tracePt t="83097" x="8524875" y="4192588"/>
          <p14:tracePt t="83098" x="8499475" y="4192588"/>
          <p14:tracePt t="83099" x="8486775" y="4192588"/>
          <p14:tracePt t="83100" x="8461375" y="4192588"/>
          <p14:tracePt t="83101" x="8435975" y="4192588"/>
          <p14:tracePt t="83102" x="8424863" y="4192588"/>
          <p14:tracePt t="83103" x="8399463" y="4192588"/>
          <p14:tracePt t="83104" x="8386763" y="4192588"/>
          <p14:tracePt t="83105" x="8374063" y="4179888"/>
          <p14:tracePt t="83106" x="8348663" y="4179888"/>
          <p14:tracePt t="83108" x="8324850" y="4179888"/>
          <p14:tracePt t="83109" x="8312150" y="4179888"/>
          <p14:tracePt t="83110" x="8312150" y="4167188"/>
          <p14:tracePt t="83111" x="8299450" y="4167188"/>
          <p14:tracePt t="83112" x="8286750" y="4167188"/>
          <p14:tracePt t="83113" x="8274050" y="4167188"/>
          <p14:tracePt t="83114" x="8274050" y="4154488"/>
          <p14:tracePt t="83116" x="8261350" y="4154488"/>
          <p14:tracePt t="83118" x="8248650" y="4154488"/>
          <p14:tracePt t="83131" x="8248650" y="4141788"/>
          <p14:tracePt t="83134" x="8248650" y="4129088"/>
          <p14:tracePt t="83136" x="8261350" y="4117975"/>
          <p14:tracePt t="83138" x="8274050" y="4117975"/>
          <p14:tracePt t="83139" x="8274050" y="4105275"/>
          <p14:tracePt t="83140" x="8274050" y="4092575"/>
          <p14:tracePt t="83141" x="8286750" y="4092575"/>
          <p14:tracePt t="83142" x="8299450" y="4079875"/>
          <p14:tracePt t="83143" x="8312150" y="4079875"/>
          <p14:tracePt t="83145" x="8312150" y="4054475"/>
          <p14:tracePt t="83146" x="8335963" y="4054475"/>
          <p14:tracePt t="83147" x="8348663" y="4041775"/>
          <p14:tracePt t="83149" x="8361363" y="4029075"/>
          <p14:tracePt t="83150" x="8374063" y="4017963"/>
          <p14:tracePt t="83151" x="8386763" y="4005263"/>
          <p14:tracePt t="83152" x="8399463" y="4005263"/>
          <p14:tracePt t="83153" x="8412163" y="3992563"/>
          <p14:tracePt t="83154" x="8424863" y="3979863"/>
          <p14:tracePt t="83155" x="8448675" y="3967163"/>
          <p14:tracePt t="83156" x="8461375" y="3954463"/>
          <p14:tracePt t="83157" x="8474075" y="3941763"/>
          <p14:tracePt t="83158" x="8499475" y="3929063"/>
          <p14:tracePt t="83159" x="8512175" y="3916363"/>
          <p14:tracePt t="83160" x="8537575" y="3905250"/>
          <p14:tracePt t="83161" x="8548688" y="3892550"/>
          <p14:tracePt t="83162" x="8574088" y="3879850"/>
          <p14:tracePt t="83163" x="8586788" y="3867150"/>
          <p14:tracePt t="83164" x="8612188" y="3854450"/>
          <p14:tracePt t="83165" x="8637588" y="3841750"/>
          <p14:tracePt t="83166" x="8650288" y="3816350"/>
          <p14:tracePt t="83167" x="8686800" y="3803650"/>
          <p14:tracePt t="83168" x="8699500" y="3792538"/>
          <p14:tracePt t="83169" x="8724900" y="3779838"/>
          <p14:tracePt t="83170" x="8737600" y="3754438"/>
          <p14:tracePt t="83171" x="8763000" y="3741738"/>
          <p14:tracePt t="83172" x="8799513" y="3729038"/>
          <p14:tracePt t="83173" x="8812213" y="3703638"/>
          <p14:tracePt t="83174" x="8837613" y="3679825"/>
          <p14:tracePt t="83175" x="8874125" y="3667125"/>
          <p14:tracePt t="83176" x="8899525" y="3641725"/>
          <p14:tracePt t="83177" x="8912225" y="3616325"/>
          <p14:tracePt t="83178" x="8950325" y="3590925"/>
          <p14:tracePt t="83180" x="8963025" y="3579813"/>
          <p14:tracePt t="83181" x="8986838" y="3554413"/>
          <p14:tracePt t="83181" x="9024938" y="3516313"/>
          <p14:tracePt t="83182" x="9050338" y="3503613"/>
          <p14:tracePt t="83183" x="9075738" y="3467100"/>
          <p14:tracePt t="83184" x="9099550" y="3441700"/>
          <p14:tracePt t="83196" x="9401175" y="3065463"/>
          <p14:tracePt t="83196" x="9413875" y="3028950"/>
          <p14:tracePt t="83198" x="9463088" y="2952750"/>
          <p14:tracePt t="83199" x="9488488" y="2903538"/>
          <p14:tracePt t="83200" x="9513888" y="2852738"/>
          <p14:tracePt t="83201" x="9537700" y="2803525"/>
          <p14:tracePt t="83202" x="9563100" y="2752725"/>
          <p14:tracePt t="83203" x="9588500" y="2703513"/>
          <p14:tracePt t="83204" x="9613900" y="2652713"/>
          <p14:tracePt t="83205" x="9626600" y="2603500"/>
          <p14:tracePt t="83206" x="9663113" y="2540000"/>
          <p14:tracePt t="83207" x="9701213" y="2490788"/>
          <p14:tracePt t="83208" x="9726613" y="2427288"/>
          <p14:tracePt t="83209" x="9750425" y="2352675"/>
          <p14:tracePt t="83210" x="9775825" y="2290763"/>
          <p14:tracePt t="83211" x="9813925" y="2214563"/>
          <p14:tracePt t="83213" x="9839325" y="2152650"/>
          <p14:tracePt t="83213" x="9863138" y="2089150"/>
          <p14:tracePt t="83214" x="9901238" y="2001838"/>
          <p14:tracePt t="83215" x="9926638" y="1939925"/>
          <p14:tracePt t="83216" x="9952038" y="1865313"/>
          <p14:tracePt t="83217" x="9975850" y="1789113"/>
          <p14:tracePt t="83218" x="10001250" y="1714500"/>
          <p14:tracePt t="83219" x="10039350" y="1627188"/>
          <p14:tracePt t="83220" x="10064750" y="1539875"/>
          <p14:tracePt t="83221" x="10075863" y="1450975"/>
          <p14:tracePt t="83222" x="10113963" y="1376363"/>
          <p14:tracePt t="83223" x="10126663" y="1314450"/>
          <p14:tracePt t="83224" x="10152063" y="1227138"/>
          <p14:tracePt t="83225" x="10177463" y="1150938"/>
          <p14:tracePt t="83226" x="10188575" y="1063625"/>
          <p14:tracePt t="83228" x="10213975" y="976313"/>
          <p14:tracePt t="83228" x="10226675" y="889000"/>
          <p14:tracePt t="83230" x="10264775" y="725488"/>
          <p14:tracePt t="83231" x="10277475" y="663575"/>
          <p14:tracePt t="83232" x="10301288" y="576263"/>
          <p14:tracePt t="83233" x="10313988" y="500063"/>
          <p14:tracePt t="83234" x="10326688" y="400050"/>
          <p14:tracePt t="83235" x="10339388" y="325438"/>
          <p14:tracePt t="83236" x="10352088" y="238125"/>
          <p14:tracePt t="83237" x="10364788" y="161925"/>
          <p14:tracePt t="83238" x="10377488" y="74613"/>
          <p14:tracePt t="83239" x="10390188" y="0"/>
          <p14:tracePt t="83429" x="9224963" y="50800"/>
          <p14:tracePt t="83430" x="9224963" y="87313"/>
          <p14:tracePt t="83431" x="9212263" y="138113"/>
          <p14:tracePt t="83432" x="9212263" y="174625"/>
          <p14:tracePt t="83433" x="9212263" y="225425"/>
          <p14:tracePt t="83434" x="9212263" y="250825"/>
          <p14:tracePt t="83435" x="9199563" y="312738"/>
          <p14:tracePt t="83436" x="9188450" y="350838"/>
          <p14:tracePt t="83437" x="9188450" y="387350"/>
          <p14:tracePt t="83438" x="9175750" y="450850"/>
          <p14:tracePt t="83439" x="9175750" y="500063"/>
          <p14:tracePt t="83440" x="9175750" y="538163"/>
          <p14:tracePt t="83441" x="9163050" y="588963"/>
          <p14:tracePt t="83442" x="9163050" y="625475"/>
          <p14:tracePt t="83443" x="9150350" y="676275"/>
          <p14:tracePt t="83444" x="9150350" y="725488"/>
          <p14:tracePt t="83445" x="9137650" y="776288"/>
          <p14:tracePt t="83446" x="9137650" y="825500"/>
          <p14:tracePt t="83447" x="9137650" y="876300"/>
          <p14:tracePt t="83448" x="9124950" y="925513"/>
          <p14:tracePt t="83449" x="9112250" y="989013"/>
          <p14:tracePt t="83450" x="9112250" y="1038225"/>
          <p14:tracePt t="83451" x="9099550" y="1076325"/>
          <p14:tracePt t="83452" x="9099550" y="1138238"/>
          <p14:tracePt t="83453" x="9099550" y="1189038"/>
          <p14:tracePt t="83454" x="9099550" y="1250950"/>
          <p14:tracePt t="83455" x="9088438" y="1301750"/>
          <p14:tracePt t="83456" x="9088438" y="1363663"/>
          <p14:tracePt t="83457" x="9075738" y="1414463"/>
          <p14:tracePt t="83458" x="9075738" y="1476375"/>
          <p14:tracePt t="83459" x="9063038" y="1527175"/>
          <p14:tracePt t="83460" x="9063038" y="1563688"/>
          <p14:tracePt t="83461" x="9063038" y="1627188"/>
          <p14:tracePt t="83462" x="9063038" y="1676400"/>
          <p14:tracePt t="83463" x="9050338" y="1739900"/>
          <p14:tracePt t="83464" x="9050338" y="1789113"/>
          <p14:tracePt t="83465" x="9037638" y="1852613"/>
          <p14:tracePt t="83466" x="9037638" y="1901825"/>
          <p14:tracePt t="83467" x="9037638" y="1965325"/>
          <p14:tracePt t="83468" x="9037638" y="2014538"/>
          <p14:tracePt t="83469" x="9024938" y="2065338"/>
          <p14:tracePt t="83470" x="9024938" y="2114550"/>
          <p14:tracePt t="83471" x="9024938" y="2165350"/>
          <p14:tracePt t="83472" x="9024938" y="2227263"/>
          <p14:tracePt t="83473" x="9024938" y="2278063"/>
          <p14:tracePt t="83474" x="9024938" y="2339975"/>
          <p14:tracePt t="83475" x="9024938" y="2390775"/>
          <p14:tracePt t="83476" x="9024938" y="2452688"/>
          <p14:tracePt t="83478" x="9024938" y="2490788"/>
          <p14:tracePt t="83478" x="9024938" y="2527300"/>
          <p14:tracePt t="83479" x="9024938" y="2590800"/>
          <p14:tracePt t="83480" x="9024938" y="2640013"/>
          <p14:tracePt t="83481" x="9024938" y="2678113"/>
          <p14:tracePt t="83482" x="9024938" y="2740025"/>
          <p14:tracePt t="83483" x="9024938" y="2790825"/>
          <p14:tracePt t="83484" x="9024938" y="2828925"/>
          <p14:tracePt t="83485" x="9024938" y="2890838"/>
          <p14:tracePt t="83486" x="9024938" y="2928938"/>
          <p14:tracePt t="83487" x="9024938" y="2978150"/>
          <p14:tracePt t="83488" x="9024938" y="3016250"/>
          <p14:tracePt t="83489" x="9024938" y="3065463"/>
          <p14:tracePt t="83490" x="9024938" y="3116263"/>
          <p14:tracePt t="83491" x="9024938" y="3165475"/>
          <p14:tracePt t="83493" x="9024938" y="3203575"/>
          <p14:tracePt t="83494" x="9037638" y="3254375"/>
          <p14:tracePt t="83494" x="9037638" y="3290888"/>
          <p14:tracePt t="83495" x="9037638" y="3316288"/>
          <p14:tracePt t="83496" x="9050338" y="3367088"/>
          <p14:tracePt t="83497" x="9050338" y="3403600"/>
          <p14:tracePt t="83498" x="9063038" y="3441700"/>
          <p14:tracePt t="83499" x="9063038" y="3479800"/>
          <p14:tracePt t="83500" x="9063038" y="3516313"/>
          <p14:tracePt t="83501" x="9075738" y="3554413"/>
          <p14:tracePt t="83502" x="9088438" y="3590925"/>
          <p14:tracePt t="83503" x="9099550" y="3629025"/>
          <p14:tracePt t="83504" x="9099550" y="3654425"/>
          <p14:tracePt t="83505" x="9099550" y="3692525"/>
          <p14:tracePt t="83506" x="9112250" y="3729038"/>
          <p14:tracePt t="83507" x="9124950" y="3754438"/>
          <p14:tracePt t="83508" x="9137650" y="3792538"/>
          <p14:tracePt t="83509" x="9137650" y="3816350"/>
          <p14:tracePt t="83510" x="9163050" y="3854450"/>
          <p14:tracePt t="83511" x="9163050" y="3879850"/>
          <p14:tracePt t="83512" x="9175750" y="3916363"/>
          <p14:tracePt t="83513" x="9175750" y="3929063"/>
          <p14:tracePt t="83514" x="9199563" y="3967163"/>
          <p14:tracePt t="83515" x="9212263" y="3992563"/>
          <p14:tracePt t="83516" x="9212263" y="4017963"/>
          <p14:tracePt t="83517" x="9224963" y="4029075"/>
          <p14:tracePt t="83518" x="9237663" y="4067175"/>
          <p14:tracePt t="83519" x="9250363" y="4079875"/>
          <p14:tracePt t="83520" x="9250363" y="4105275"/>
          <p14:tracePt t="83521" x="9263063" y="4129088"/>
          <p14:tracePt t="83522" x="9275763" y="4141788"/>
          <p14:tracePt t="83523" x="9288463" y="4179888"/>
          <p14:tracePt t="83524" x="9288463" y="4192588"/>
          <p14:tracePt t="83525" x="9312275" y="4217988"/>
          <p14:tracePt t="83526" x="9312275" y="4230688"/>
          <p14:tracePt t="83528" x="9324975" y="4254500"/>
          <p14:tracePt t="83528" x="9337675" y="4267200"/>
          <p14:tracePt t="83529" x="9350375" y="4279900"/>
          <p14:tracePt t="83530" x="9363075" y="4292600"/>
          <p14:tracePt t="83531" x="9363075" y="4305300"/>
          <p14:tracePt t="83532" x="9375775" y="4330700"/>
          <p14:tracePt t="83533" x="9388475" y="4330700"/>
          <p14:tracePt t="83534" x="9401175" y="4354513"/>
          <p14:tracePt t="83535" x="9401175" y="4367213"/>
          <p14:tracePt t="83536" x="9413875" y="4367213"/>
          <p14:tracePt t="83537" x="9437688" y="4392613"/>
          <p14:tracePt t="83538" x="9437688" y="4405313"/>
          <p14:tracePt t="83539" x="9450388" y="4405313"/>
          <p14:tracePt t="83540" x="9463088" y="4418013"/>
          <p14:tracePt t="83541" x="9475788" y="4430713"/>
          <p14:tracePt t="83543" x="9475788" y="4443413"/>
          <p14:tracePt t="83543" x="9488488" y="4443413"/>
          <p14:tracePt t="83545" x="9501188" y="4454525"/>
          <p14:tracePt t="83545" x="9513888" y="4454525"/>
          <p14:tracePt t="83546" x="9513888" y="4467225"/>
          <p14:tracePt t="83547" x="9525000" y="4479925"/>
          <p14:tracePt t="83548" x="9537700" y="4479925"/>
          <p14:tracePt t="83550" x="9550400" y="4479925"/>
          <p14:tracePt t="83552" x="9563100" y="4492625"/>
          <p14:tracePt t="83554" x="9575800" y="4505325"/>
          <p14:tracePt t="83556" x="9588500" y="4505325"/>
          <p14:tracePt t="83561" x="9588500" y="4518025"/>
          <p14:tracePt t="83562" x="9601200" y="4518025"/>
          <p14:tracePt t="83633" x="9613900" y="4518025"/>
          <p14:tracePt t="83638" x="9626600" y="4518025"/>
          <p14:tracePt t="83643" x="9637713" y="4518025"/>
          <p14:tracePt t="83644" x="9650413" y="4518025"/>
          <p14:tracePt t="83646" x="9663113" y="4518025"/>
          <p14:tracePt t="83648" x="9675813" y="4518025"/>
          <p14:tracePt t="83649" x="9688513" y="4518025"/>
          <p14:tracePt t="83650" x="9701213" y="4518025"/>
          <p14:tracePt t="83652" x="9726613" y="4518025"/>
          <p14:tracePt t="83653" x="9739313" y="4518025"/>
          <p14:tracePt t="83655" x="9763125" y="4518025"/>
          <p14:tracePt t="83656" x="9775825" y="4518025"/>
          <p14:tracePt t="83657" x="9788525" y="4518025"/>
          <p14:tracePt t="83658" x="9813925" y="4505325"/>
          <p14:tracePt t="83659" x="9826625" y="4505325"/>
          <p14:tracePt t="83660" x="9839325" y="4492625"/>
          <p14:tracePt t="83661" x="9863138" y="4492625"/>
          <p14:tracePt t="83662" x="9888538" y="4492625"/>
          <p14:tracePt t="83663" x="9888538" y="4479925"/>
          <p14:tracePt t="83664" x="9913938" y="4479925"/>
          <p14:tracePt t="83665" x="9926638" y="4479925"/>
          <p14:tracePt t="83666" x="9963150" y="4479925"/>
          <p14:tracePt t="83667" x="9975850" y="4467225"/>
          <p14:tracePt t="83668" x="10001250" y="4467225"/>
          <p14:tracePt t="83669" x="10026650" y="4454525"/>
          <p14:tracePt t="83670" x="10039350" y="4454525"/>
          <p14:tracePt t="83671" x="10075863" y="4443413"/>
          <p14:tracePt t="83672" x="10088563" y="4443413"/>
          <p14:tracePt t="83673" x="10113963" y="4443413"/>
          <p14:tracePt t="83674" x="10152063" y="4430713"/>
          <p14:tracePt t="83676" x="10177463" y="4418013"/>
          <p14:tracePt t="83676" x="10201275" y="4405313"/>
          <p14:tracePt t="83677" x="10226675" y="4405313"/>
          <p14:tracePt t="83678" x="10264775" y="4392613"/>
          <p14:tracePt t="83679" x="10288588" y="4379913"/>
          <p14:tracePt t="83680" x="10313988" y="4379913"/>
          <p14:tracePt t="83681" x="10339388" y="4367213"/>
          <p14:tracePt t="83682" x="10377488" y="4354513"/>
          <p14:tracePt t="83683" x="10401300" y="4341813"/>
          <p14:tracePt t="83684" x="10439400" y="4330700"/>
          <p14:tracePt t="83685" x="10464800" y="4330700"/>
          <p14:tracePt t="83686" x="10490200" y="4305300"/>
          <p14:tracePt t="83687" x="10526713" y="4292600"/>
          <p14:tracePt t="83688" x="10564813" y="4292600"/>
          <p14:tracePt t="83689" x="10577513" y="4279900"/>
          <p14:tracePt t="83690" x="10614025" y="4254500"/>
          <p14:tracePt t="83691" x="10639425" y="4241800"/>
          <p14:tracePt t="83693" x="10677525" y="4230688"/>
          <p14:tracePt t="83693" x="10715625" y="4217988"/>
          <p14:tracePt t="83694" x="10739438" y="4205288"/>
          <p14:tracePt t="83695" x="10764838" y="4179888"/>
          <p14:tracePt t="83696" x="10802938" y="4167188"/>
          <p14:tracePt t="83697" x="10828338" y="4154488"/>
          <p14:tracePt t="83698" x="10864850" y="4141788"/>
          <p14:tracePt t="83699" x="10890250" y="4129088"/>
          <p14:tracePt t="83700" x="10915650" y="4105275"/>
          <p14:tracePt t="83701" x="10939463" y="4092575"/>
          <p14:tracePt t="83702" x="10977563" y="4067175"/>
          <p14:tracePt t="83703" x="11002963" y="4054475"/>
          <p14:tracePt t="83704" x="11028363" y="4029075"/>
          <p14:tracePt t="83705" x="11064875" y="4017963"/>
          <p14:tracePt t="83706" x="11090275" y="3992563"/>
          <p14:tracePt t="83707" x="11115675" y="3992563"/>
          <p14:tracePt t="83708" x="11141075" y="3954463"/>
          <p14:tracePt t="83710" x="11164888" y="3941763"/>
          <p14:tracePt t="83710" x="11202988" y="3916363"/>
          <p14:tracePt t="83711" x="11228388" y="3905250"/>
          <p14:tracePt t="83712" x="11253788" y="3879850"/>
          <p14:tracePt t="83713" x="11277600" y="3854450"/>
          <p14:tracePt t="83714" x="11303000" y="3841750"/>
          <p14:tracePt t="83715" x="11328400" y="3816350"/>
          <p14:tracePt t="83716" x="11353800" y="3803650"/>
          <p14:tracePt t="83717" x="11366500" y="3767138"/>
          <p14:tracePt t="83718" x="11390313" y="3754438"/>
          <p14:tracePt t="83719" x="11415713" y="3729038"/>
          <p14:tracePt t="83720" x="11441113" y="3716338"/>
          <p14:tracePt t="83721" x="11466513" y="3692525"/>
          <p14:tracePt t="83722" x="11479213" y="3667125"/>
          <p14:tracePt t="83723" x="11503025" y="3654425"/>
          <p14:tracePt t="83724" x="11528425" y="3629025"/>
          <p14:tracePt t="83725" x="11541125" y="3616325"/>
          <p14:tracePt t="83727" x="11579225" y="3579813"/>
          <p14:tracePt t="83728" x="11591925" y="3554413"/>
          <p14:tracePt t="83729" x="11603038" y="3541713"/>
          <p14:tracePt t="83730" x="11615738" y="3516313"/>
          <p14:tracePt t="83731" x="11641138" y="3503613"/>
          <p14:tracePt t="83732" x="11653838" y="3479800"/>
          <p14:tracePt t="83733" x="11653838" y="3467100"/>
          <p14:tracePt t="83734" x="11679238" y="3441700"/>
          <p14:tracePt t="83735" x="11691938" y="3429000"/>
          <p14:tracePt t="83736" x="11691938" y="3403600"/>
          <p14:tracePt t="83737" x="11703050" y="3390900"/>
          <p14:tracePt t="83738" x="11715750" y="3378200"/>
          <p14:tracePt t="83739" x="11728450" y="3354388"/>
          <p14:tracePt t="83741" x="11728450" y="3328988"/>
          <p14:tracePt t="83743" x="11741150" y="3316288"/>
          <p14:tracePt t="83743" x="11753850" y="3316288"/>
          <p14:tracePt t="83744" x="11753850" y="3290888"/>
          <p14:tracePt t="83745" x="11766550" y="3278188"/>
          <p14:tracePt t="83747" x="11766550" y="3267075"/>
          <p14:tracePt t="83748" x="11766550" y="3241675"/>
          <p14:tracePt t="83751" x="11766550" y="3228975"/>
          <p14:tracePt t="83752" x="11766550" y="3216275"/>
          <p14:tracePt t="83753" x="11766550" y="3203575"/>
          <p14:tracePt t="83755" x="11766550" y="3190875"/>
          <p14:tracePt t="83756" x="11766550" y="3178175"/>
          <p14:tracePt t="83757" x="11766550" y="3165475"/>
          <p14:tracePt t="83762" x="11766550" y="3154363"/>
          <p14:tracePt t="83762" x="11766550" y="3141663"/>
          <p14:tracePt t="83764" x="11766550" y="3128963"/>
          <p14:tracePt t="83767" x="11753850" y="3116263"/>
          <p14:tracePt t="83770" x="11741150" y="3103563"/>
          <p14:tracePt t="83772" x="11728450" y="3090863"/>
          <p14:tracePt t="83775" x="11715750" y="3090863"/>
          <p14:tracePt t="83776" x="11703050" y="3078163"/>
          <p14:tracePt t="83778" x="11691938" y="3065463"/>
          <p14:tracePt t="83779" x="11691938" y="3054350"/>
          <p14:tracePt t="83780" x="11679238" y="3054350"/>
          <p14:tracePt t="83781" x="11666538" y="3054350"/>
          <p14:tracePt t="83782" x="11653838" y="3054350"/>
          <p14:tracePt t="83783" x="11653838" y="3041650"/>
          <p14:tracePt t="83784" x="11641138" y="3041650"/>
          <p14:tracePt t="83785" x="11628438" y="3028950"/>
          <p14:tracePt t="83787" x="11615738" y="3016250"/>
          <p14:tracePt t="83788" x="11603038" y="3016250"/>
          <p14:tracePt t="83789" x="11591925" y="3016250"/>
          <p14:tracePt t="83790" x="11579225" y="3003550"/>
          <p14:tracePt t="83792" x="11566525" y="2990850"/>
          <p14:tracePt t="83793" x="11541125" y="2978150"/>
          <p14:tracePt t="83795" x="11528425" y="2978150"/>
          <p14:tracePt t="83796" x="11515725" y="2978150"/>
          <p14:tracePt t="83797" x="11503025" y="2965450"/>
          <p14:tracePt t="83798" x="11490325" y="2952750"/>
          <p14:tracePt t="83799" x="11479213" y="2952750"/>
          <p14:tracePt t="83800" x="11466513" y="2941638"/>
          <p14:tracePt t="83802" x="11441113" y="2941638"/>
          <p14:tracePt t="83803" x="11428413" y="2928938"/>
          <p14:tracePt t="83805" x="11415713" y="2916238"/>
          <p14:tracePt t="83806" x="11403013" y="2903538"/>
          <p14:tracePt t="83807" x="11390313" y="2903538"/>
          <p14:tracePt t="83808" x="11377613" y="2903538"/>
          <p14:tracePt t="83809" x="11366500" y="2903538"/>
          <p14:tracePt t="83810" x="11353800" y="2890838"/>
          <p14:tracePt t="83811" x="11353800" y="2878138"/>
          <p14:tracePt t="83812" x="11341100" y="2878138"/>
          <p14:tracePt t="83813" x="11328400" y="2865438"/>
          <p14:tracePt t="83814" x="11315700" y="2865438"/>
          <p14:tracePt t="83816" x="11303000" y="2852738"/>
          <p14:tracePt t="83817" x="11290300" y="2840038"/>
          <p14:tracePt t="83818" x="11277600" y="2840038"/>
          <p14:tracePt t="83819" x="11277600" y="2828925"/>
          <p14:tracePt t="83820" x="11266488" y="2828925"/>
          <p14:tracePt t="83821" x="11253788" y="2828925"/>
          <p14:tracePt t="83822" x="11253788" y="2816225"/>
          <p14:tracePt t="83823" x="11241088" y="2803525"/>
          <p14:tracePt t="83825" x="11228388" y="2790825"/>
          <p14:tracePt t="83826" x="11215688" y="2790825"/>
          <p14:tracePt t="83828" x="11202988" y="2778125"/>
          <p14:tracePt t="83829" x="11202988" y="2765425"/>
          <p14:tracePt t="83831" x="11202988" y="2752725"/>
          <p14:tracePt t="83832" x="11190288" y="2752725"/>
          <p14:tracePt t="83833" x="11177588" y="2752725"/>
          <p14:tracePt t="83834" x="11177588" y="2740025"/>
          <p14:tracePt t="83835" x="11164888" y="2728913"/>
          <p14:tracePt t="83837" x="11164888" y="2716213"/>
          <p14:tracePt t="83838" x="11153775" y="2716213"/>
          <p14:tracePt t="83840" x="11153775" y="2703513"/>
          <p14:tracePt t="83842" x="11141075" y="2690813"/>
          <p14:tracePt t="83843" x="11141075" y="2678113"/>
          <p14:tracePt t="83844" x="11128375" y="2678113"/>
          <p14:tracePt t="83846" x="11128375" y="2665413"/>
          <p14:tracePt t="83848" x="11128375" y="2652713"/>
          <p14:tracePt t="83849" x="11115675" y="2640013"/>
          <p14:tracePt t="83852" x="11102975" y="2627313"/>
          <p14:tracePt t="83853" x="11102975" y="2616200"/>
          <p14:tracePt t="83854" x="11090275" y="2603500"/>
          <p14:tracePt t="83857" x="11090275" y="2590800"/>
          <p14:tracePt t="83858" x="11090275" y="2578100"/>
          <p14:tracePt t="83859" x="11090275" y="2565400"/>
          <p14:tracePt t="83860" x="11077575" y="2565400"/>
          <p14:tracePt t="83861" x="11077575" y="2552700"/>
          <p14:tracePt t="83862" x="11064875" y="2552700"/>
          <p14:tracePt t="83863" x="11064875" y="2540000"/>
          <p14:tracePt t="83864" x="11064875" y="2527300"/>
          <p14:tracePt t="83865" x="11052175" y="2527300"/>
          <p14:tracePt t="83866" x="11052175" y="2516188"/>
          <p14:tracePt t="83867" x="11052175" y="2503488"/>
          <p14:tracePt t="83868" x="11052175" y="2490788"/>
          <p14:tracePt t="83870" x="11041063" y="2478088"/>
          <p14:tracePt t="83871" x="11041063" y="2465388"/>
          <p14:tracePt t="83872" x="11028363" y="2452688"/>
          <p14:tracePt t="83875" x="11015663" y="2427288"/>
          <p14:tracePt t="83876" x="11015663" y="2414588"/>
          <p14:tracePt t="83891" x="10939463" y="2252663"/>
          <p14:tracePt t="83892" x="10939463" y="2239963"/>
          <p14:tracePt t="83893" x="10939463" y="2227263"/>
          <p14:tracePt t="83894" x="10939463" y="2214563"/>
          <p14:tracePt t="83895" x="10928350" y="2201863"/>
          <p14:tracePt t="83896" x="10928350" y="2190750"/>
          <p14:tracePt t="83897" x="10915650" y="2178050"/>
          <p14:tracePt t="83898" x="10902950" y="2152650"/>
          <p14:tracePt t="83900" x="10902950" y="2139950"/>
          <p14:tracePt t="83901" x="10902950" y="2127250"/>
          <p14:tracePt t="83902" x="10890250" y="2114550"/>
          <p14:tracePt t="83903" x="10890250" y="2101850"/>
          <p14:tracePt t="83904" x="10877550" y="2089150"/>
          <p14:tracePt t="83905" x="10877550" y="2078038"/>
          <p14:tracePt t="83906" x="10864850" y="2065338"/>
          <p14:tracePt t="83907" x="10864850" y="2052638"/>
          <p14:tracePt t="83908" x="10864850" y="2039938"/>
          <p14:tracePt t="83909" x="10864850" y="2027238"/>
          <p14:tracePt t="83910" x="10852150" y="2014538"/>
          <p14:tracePt t="83911" x="10852150" y="2001838"/>
          <p14:tracePt t="83912" x="10839450" y="2001838"/>
          <p14:tracePt t="83913" x="10828338" y="1978025"/>
          <p14:tracePt t="83914" x="10828338" y="1965325"/>
          <p14:tracePt t="83916" x="10828338" y="1939925"/>
          <p14:tracePt t="83917" x="10828338" y="1927225"/>
          <p14:tracePt t="83918" x="10815638" y="1927225"/>
          <p14:tracePt t="83919" x="10815638" y="1914525"/>
          <p14:tracePt t="83920" x="10802938" y="1889125"/>
          <p14:tracePt t="83922" x="10790238" y="1876425"/>
          <p14:tracePt t="83924" x="10790238" y="1865313"/>
          <p14:tracePt t="83924" x="10790238" y="1852613"/>
          <p14:tracePt t="83925" x="10790238" y="1839913"/>
          <p14:tracePt t="83926" x="10790238" y="1827213"/>
          <p14:tracePt t="83927" x="10790238" y="1814513"/>
          <p14:tracePt t="83928" x="10777538" y="1814513"/>
          <p14:tracePt t="83929" x="10777538" y="1801813"/>
          <p14:tracePt t="83930" x="10764838" y="1789113"/>
          <p14:tracePt t="83931" x="10764838" y="1776413"/>
          <p14:tracePt t="83932" x="10764838" y="1765300"/>
          <p14:tracePt t="83933" x="10764838" y="1752600"/>
          <p14:tracePt t="83934" x="10752138" y="1739900"/>
          <p14:tracePt t="83937" x="10752138" y="1727200"/>
          <p14:tracePt t="83938" x="10752138" y="1714500"/>
          <p14:tracePt t="83939" x="10752138" y="1701800"/>
          <p14:tracePt t="83941" x="10739438" y="1701800"/>
          <p14:tracePt t="83942" x="10739438" y="1689100"/>
          <p14:tracePt t="83944" x="10739438" y="1676400"/>
          <p14:tracePt t="83946" x="10739438" y="1663700"/>
          <p14:tracePt t="83947" x="10726738" y="1663700"/>
          <p14:tracePt t="83953" x="10726738" y="1652588"/>
          <p14:tracePt t="84099" x="10715625" y="1652588"/>
          <p14:tracePt t="84106" x="10702925" y="1652588"/>
          <p14:tracePt t="84107" x="10702925" y="1663700"/>
          <p14:tracePt t="84108" x="10690225" y="1663700"/>
          <p14:tracePt t="84108" x="10677525" y="1676400"/>
          <p14:tracePt t="84109" x="10677525" y="1689100"/>
          <p14:tracePt t="84110" x="10677525" y="1701800"/>
          <p14:tracePt t="84111" x="10664825" y="1701800"/>
          <p14:tracePt t="84112" x="10664825" y="1714500"/>
          <p14:tracePt t="84113" x="10652125" y="1727200"/>
          <p14:tracePt t="84114" x="10639425" y="1739900"/>
          <p14:tracePt t="84115" x="10639425" y="1752600"/>
          <p14:tracePt t="84116" x="10639425" y="1776413"/>
          <p14:tracePt t="84117" x="10626725" y="1789113"/>
          <p14:tracePt t="84118" x="10614025" y="1814513"/>
          <p14:tracePt t="84120" x="10602913" y="1839913"/>
          <p14:tracePt t="84121" x="10602913" y="1852613"/>
          <p14:tracePt t="84122" x="10602913" y="1889125"/>
          <p14:tracePt t="84124" x="10577513" y="1927225"/>
          <p14:tracePt t="84125" x="10577513" y="1952625"/>
          <p14:tracePt t="84126" x="10564813" y="1978025"/>
          <p14:tracePt t="84127" x="10564813" y="2001838"/>
          <p14:tracePt t="84128" x="10552113" y="2027238"/>
          <p14:tracePt t="84129" x="10552113" y="2052638"/>
          <p14:tracePt t="84130" x="10539413" y="2078038"/>
          <p14:tracePt t="84131" x="10526713" y="2101850"/>
          <p14:tracePt t="84132" x="10526713" y="2127250"/>
          <p14:tracePt t="84133" x="10526713" y="2152650"/>
          <p14:tracePt t="84134" x="10526713" y="2190750"/>
          <p14:tracePt t="84135" x="10514013" y="2214563"/>
          <p14:tracePt t="84136" x="10514013" y="2239963"/>
          <p14:tracePt t="84137" x="10502900" y="2278063"/>
          <p14:tracePt t="84139" x="10490200" y="2327275"/>
          <p14:tracePt t="84141" x="10490200" y="2352675"/>
          <p14:tracePt t="84142" x="10490200" y="2378075"/>
          <p14:tracePt t="84142" x="10490200" y="2414588"/>
          <p14:tracePt t="84143" x="10490200" y="2452688"/>
          <p14:tracePt t="84144" x="10490200" y="2478088"/>
          <p14:tracePt t="84145" x="10490200" y="2503488"/>
          <p14:tracePt t="84146" x="10477500" y="2527300"/>
          <p14:tracePt t="84147" x="10477500" y="2565400"/>
          <p14:tracePt t="84148" x="10477500" y="2578100"/>
          <p14:tracePt t="84149" x="10477500" y="2603500"/>
          <p14:tracePt t="84150" x="10477500" y="2640013"/>
          <p14:tracePt t="84151" x="10477500" y="2665413"/>
          <p14:tracePt t="84152" x="10477500" y="2690813"/>
          <p14:tracePt t="84153" x="10464800" y="2716213"/>
          <p14:tracePt t="84154" x="10464800" y="2752725"/>
          <p14:tracePt t="84156" x="10464800" y="2778125"/>
          <p14:tracePt t="84157" x="10464800" y="2790825"/>
          <p14:tracePt t="84158" x="10464800" y="2828925"/>
          <p14:tracePt t="84158" x="10464800" y="2852738"/>
          <p14:tracePt t="84159" x="10464800" y="2865438"/>
          <p14:tracePt t="84160" x="10464800" y="2903538"/>
          <p14:tracePt t="84161" x="10464800" y="2916238"/>
          <p14:tracePt t="84162" x="10464800" y="2941638"/>
          <p14:tracePt t="84163" x="10464800" y="2978150"/>
          <p14:tracePt t="84164" x="10464800" y="2990850"/>
          <p14:tracePt t="84165" x="10464800" y="3016250"/>
          <p14:tracePt t="84166" x="10464800" y="3028950"/>
          <p14:tracePt t="84167" x="10464800" y="3054350"/>
          <p14:tracePt t="84168" x="10464800" y="3078163"/>
          <p14:tracePt t="84169" x="10464800" y="3103563"/>
          <p14:tracePt t="84170" x="10464800" y="3128963"/>
          <p14:tracePt t="84172" x="10477500" y="3165475"/>
          <p14:tracePt t="84173" x="10490200" y="3178175"/>
          <p14:tracePt t="84174" x="10490200" y="3203575"/>
          <p14:tracePt t="84175" x="10490200" y="3216275"/>
          <p14:tracePt t="84176" x="10490200" y="3228975"/>
          <p14:tracePt t="84177" x="10502900" y="3254375"/>
          <p14:tracePt t="84178" x="10502900" y="3278188"/>
          <p14:tracePt t="84179" x="10514013" y="3278188"/>
          <p14:tracePt t="84180" x="10514013" y="3303588"/>
          <p14:tracePt t="84181" x="10526713" y="3316288"/>
          <p14:tracePt t="84182" x="10526713" y="3341688"/>
          <p14:tracePt t="84183" x="10526713" y="3354388"/>
          <p14:tracePt t="84184" x="10539413" y="3367088"/>
          <p14:tracePt t="84185" x="10552113" y="3378200"/>
          <p14:tracePt t="84186" x="10564813" y="3390900"/>
          <p14:tracePt t="84187" x="10564813" y="3403600"/>
          <p14:tracePt t="84189" x="10564813" y="3429000"/>
          <p14:tracePt t="84190" x="10590213" y="3441700"/>
          <p14:tracePt t="84191" x="10602913" y="3467100"/>
          <p14:tracePt t="84193" x="10614025" y="3479800"/>
          <p14:tracePt t="84194" x="10626725" y="3490913"/>
          <p14:tracePt t="84195" x="10639425" y="3503613"/>
          <p14:tracePt t="84197" x="10652125" y="3516313"/>
          <p14:tracePt t="84198" x="10664825" y="3529013"/>
          <p14:tracePt t="84199" x="10677525" y="3541713"/>
          <p14:tracePt t="84201" x="10690225" y="3554413"/>
          <p14:tracePt t="84202" x="10715625" y="3567113"/>
          <p14:tracePt t="84204" x="10726738" y="3579813"/>
          <p14:tracePt t="84205" x="10752138" y="3579813"/>
          <p14:tracePt t="84207" x="10764838" y="3590925"/>
          <p14:tracePt t="84208" x="10790238" y="3590925"/>
          <p14:tracePt t="84209" x="10790238" y="3603625"/>
          <p14:tracePt t="84210" x="10802938" y="3603625"/>
          <p14:tracePt t="84211" x="10828338" y="3603625"/>
          <p14:tracePt t="84213" x="10852150" y="3603625"/>
          <p14:tracePt t="84214" x="10864850" y="3603625"/>
          <p14:tracePt t="84215" x="10877550" y="3603625"/>
          <p14:tracePt t="84216" x="10902950" y="3603625"/>
          <p14:tracePt t="84218" x="10928350" y="3603625"/>
          <p14:tracePt t="84219" x="10939463" y="3603625"/>
          <p14:tracePt t="84220" x="10952163" y="3603625"/>
          <p14:tracePt t="84222" x="10977563" y="3603625"/>
          <p14:tracePt t="84223" x="11002963" y="3603625"/>
          <p14:tracePt t="84224" x="11015663" y="3603625"/>
          <p14:tracePt t="84225" x="11041063" y="3590925"/>
          <p14:tracePt t="84226" x="11052175" y="3590925"/>
          <p14:tracePt t="84227" x="11077575" y="3579813"/>
          <p14:tracePt t="84228" x="11090275" y="3579813"/>
          <p14:tracePt t="84229" x="11102975" y="3579813"/>
          <p14:tracePt t="84230" x="11128375" y="3567113"/>
          <p14:tracePt t="84231" x="11141075" y="3554413"/>
          <p14:tracePt t="84232" x="11164888" y="3541713"/>
          <p14:tracePt t="84233" x="11177588" y="3541713"/>
          <p14:tracePt t="84234" x="11202988" y="3516313"/>
          <p14:tracePt t="84235" x="11228388" y="3503613"/>
          <p14:tracePt t="84236" x="11241088" y="3490913"/>
          <p14:tracePt t="84237" x="11266488" y="3479800"/>
          <p14:tracePt t="84239" x="11277600" y="3467100"/>
          <p14:tracePt t="84239" x="11303000" y="3454400"/>
          <p14:tracePt t="84240" x="11315700" y="3429000"/>
          <p14:tracePt t="84241" x="11341100" y="3429000"/>
          <p14:tracePt t="84242" x="11353800" y="3403600"/>
          <p14:tracePt t="84243" x="11377613" y="3390900"/>
          <p14:tracePt t="84244" x="11390313" y="3354388"/>
          <p14:tracePt t="84245" x="11415713" y="3341688"/>
          <p14:tracePt t="84246" x="11428413" y="3328988"/>
          <p14:tracePt t="84247" x="11453813" y="3303588"/>
          <p14:tracePt t="84248" x="11466513" y="3278188"/>
          <p14:tracePt t="84249" x="11479213" y="3267075"/>
          <p14:tracePt t="84250" x="11503025" y="3241675"/>
          <p14:tracePt t="84251" x="11515725" y="3203575"/>
          <p14:tracePt t="84252" x="11528425" y="3190875"/>
          <p14:tracePt t="84253" x="11541125" y="3165475"/>
          <p14:tracePt t="84254" x="11553825" y="3128963"/>
          <p14:tracePt t="84255" x="11566525" y="3116263"/>
          <p14:tracePt t="84256" x="11579225" y="3090863"/>
          <p14:tracePt t="84257" x="11591925" y="3054350"/>
          <p14:tracePt t="84258" x="11615738" y="3041650"/>
          <p14:tracePt t="84259" x="11615738" y="3016250"/>
          <p14:tracePt t="84260" x="11628438" y="2978150"/>
          <p14:tracePt t="84261" x="11641138" y="2952750"/>
          <p14:tracePt t="84262" x="11653838" y="2928938"/>
          <p14:tracePt t="84263" x="11653838" y="2903538"/>
          <p14:tracePt t="84264" x="11666538" y="2865438"/>
          <p14:tracePt t="84265" x="11679238" y="2840038"/>
          <p14:tracePt t="84266" x="11691938" y="2816225"/>
          <p14:tracePt t="84267" x="11691938" y="2790825"/>
          <p14:tracePt t="84268" x="11691938" y="2752725"/>
          <p14:tracePt t="84269" x="11703050" y="2716213"/>
          <p14:tracePt t="84270" x="11703050" y="2690813"/>
          <p14:tracePt t="84271" x="11715750" y="2665413"/>
          <p14:tracePt t="84273" x="11715750" y="2627313"/>
          <p14:tracePt t="84273" x="11715750" y="2603500"/>
          <p14:tracePt t="84274" x="11715750" y="2578100"/>
          <p14:tracePt t="84275" x="11715750" y="2552700"/>
          <p14:tracePt t="84276" x="11715750" y="2527300"/>
          <p14:tracePt t="84277" x="11715750" y="2490788"/>
          <p14:tracePt t="84278" x="11715750" y="2452688"/>
          <p14:tracePt t="84279" x="11715750" y="2427288"/>
          <p14:tracePt t="84280" x="11715750" y="2403475"/>
          <p14:tracePt t="84281" x="11715750" y="2378075"/>
          <p14:tracePt t="84282" x="11715750" y="2352675"/>
          <p14:tracePt t="84283" x="11703050" y="2327275"/>
          <p14:tracePt t="84284" x="11703050" y="2303463"/>
          <p14:tracePt t="84285" x="11691938" y="2265363"/>
          <p14:tracePt t="84286" x="11691938" y="2252663"/>
          <p14:tracePt t="84287" x="11679238" y="2227263"/>
          <p14:tracePt t="84288" x="11666538" y="2190750"/>
          <p14:tracePt t="84289" x="11653838" y="2178050"/>
          <p14:tracePt t="84290" x="11653838" y="2152650"/>
          <p14:tracePt t="84291" x="11641138" y="2127250"/>
          <p14:tracePt t="84292" x="11628438" y="2101850"/>
          <p14:tracePt t="84293" x="11615738" y="2078038"/>
          <p14:tracePt t="84294" x="11603038" y="2065338"/>
          <p14:tracePt t="84295" x="11579225" y="2039938"/>
          <p14:tracePt t="84296" x="11579225" y="2014538"/>
          <p14:tracePt t="84297" x="11553825" y="2001838"/>
          <p14:tracePt t="84298" x="11541125" y="1965325"/>
          <p14:tracePt t="84299" x="11528425" y="1965325"/>
          <p14:tracePt t="84300" x="11503025" y="1939925"/>
          <p14:tracePt t="84301" x="11490325" y="1927225"/>
          <p14:tracePt t="84302" x="11466513" y="1901825"/>
          <p14:tracePt t="84303" x="11453813" y="1889125"/>
          <p14:tracePt t="84305" x="11428413" y="1865313"/>
          <p14:tracePt t="84305" x="11415713" y="1852613"/>
          <p14:tracePt t="84306" x="11390313" y="1839913"/>
          <p14:tracePt t="84307" x="11366500" y="1827213"/>
          <p14:tracePt t="84308" x="11353800" y="1814513"/>
          <p14:tracePt t="84309" x="11328400" y="1801813"/>
          <p14:tracePt t="84310" x="11315700" y="1789113"/>
          <p14:tracePt t="84311" x="11277600" y="1776413"/>
          <p14:tracePt t="84312" x="11266488" y="1765300"/>
          <p14:tracePt t="84313" x="11241088" y="1752600"/>
          <p14:tracePt t="84314" x="11202988" y="1739900"/>
          <p14:tracePt t="84315" x="11177588" y="1739900"/>
          <p14:tracePt t="84316" x="11153775" y="1727200"/>
          <p14:tracePt t="84317" x="11128375" y="1727200"/>
          <p14:tracePt t="84318" x="11102975" y="1714500"/>
          <p14:tracePt t="84319" x="11077575" y="1701800"/>
          <p14:tracePt t="84320" x="11052175" y="1701800"/>
          <p14:tracePt t="84321" x="11015663" y="1701800"/>
          <p14:tracePt t="84322" x="10990263" y="1689100"/>
          <p14:tracePt t="84323" x="10964863" y="1689100"/>
          <p14:tracePt t="84324" x="10928350" y="1676400"/>
          <p14:tracePt t="84325" x="10902950" y="1676400"/>
          <p14:tracePt t="84326" x="10877550" y="1676400"/>
          <p14:tracePt t="84327" x="10839450" y="1676400"/>
          <p14:tracePt t="84328" x="10815638" y="1663700"/>
          <p14:tracePt t="84329" x="10790238" y="1663700"/>
          <p14:tracePt t="84330" x="10752138" y="1663700"/>
          <p14:tracePt t="84331" x="10715625" y="1663700"/>
          <p14:tracePt t="84332" x="10677525" y="1663700"/>
          <p14:tracePt t="84333" x="10652125" y="1663700"/>
          <p14:tracePt t="84334" x="10614025" y="1663700"/>
          <p14:tracePt t="84335" x="10602913" y="1663700"/>
          <p14:tracePt t="84336" x="10564813" y="1663700"/>
          <p14:tracePt t="84337" x="10526713" y="1663700"/>
          <p14:tracePt t="84339" x="10464800" y="1663700"/>
          <p14:tracePt t="84340" x="10439400" y="1676400"/>
          <p14:tracePt t="84341" x="10401300" y="1676400"/>
          <p14:tracePt t="84342" x="10377488" y="1689100"/>
          <p14:tracePt t="84343" x="10339388" y="1689100"/>
          <p14:tracePt t="84344" x="10313988" y="1701800"/>
          <p14:tracePt t="84345" x="10288588" y="1701800"/>
          <p14:tracePt t="84346" x="10264775" y="1714500"/>
          <p14:tracePt t="84347" x="10226675" y="1727200"/>
          <p14:tracePt t="84348" x="10201275" y="1739900"/>
          <p14:tracePt t="84349" x="10164763" y="1739900"/>
          <p14:tracePt t="84350" x="10139363" y="1752600"/>
          <p14:tracePt t="84351" x="10113963" y="1765300"/>
          <p14:tracePt t="84352" x="10075863" y="1776413"/>
          <p14:tracePt t="84353" x="10064750" y="1789113"/>
          <p14:tracePt t="84354" x="10039350" y="1801813"/>
          <p14:tracePt t="84355" x="10001250" y="1814513"/>
          <p14:tracePt t="84356" x="9975850" y="1839913"/>
          <p14:tracePt t="84357" x="9963150" y="1852613"/>
          <p14:tracePt t="84358" x="9926638" y="1865313"/>
          <p14:tracePt t="84359" x="9901238" y="1889125"/>
          <p14:tracePt t="84360" x="9875838" y="1901825"/>
          <p14:tracePt t="84361" x="9852025" y="1927225"/>
          <p14:tracePt t="84362" x="9839325" y="1939925"/>
          <p14:tracePt t="84363" x="9813925" y="1965325"/>
          <p14:tracePt t="84364" x="9788525" y="1978025"/>
          <p14:tracePt t="84365" x="9763125" y="2001838"/>
          <p14:tracePt t="84366" x="9739313" y="2027238"/>
          <p14:tracePt t="84367" x="9713913" y="2039938"/>
          <p14:tracePt t="84368" x="9701213" y="2065338"/>
          <p14:tracePt t="84369" x="9675813" y="2089150"/>
          <p14:tracePt t="84371" x="9663113" y="2114550"/>
          <p14:tracePt t="84371" x="9637713" y="2127250"/>
          <p14:tracePt t="84373" x="9601200" y="2190750"/>
          <p14:tracePt t="84374" x="9575800" y="2201863"/>
          <p14:tracePt t="84375" x="9550400" y="2227263"/>
          <p14:tracePt t="84376" x="9537700" y="2265363"/>
          <p14:tracePt t="84377" x="9525000" y="2290763"/>
          <p14:tracePt t="84378" x="9513888" y="2314575"/>
          <p14:tracePt t="84379" x="9488488" y="2339975"/>
          <p14:tracePt t="84380" x="9475788" y="2365375"/>
          <p14:tracePt t="84381" x="9463088" y="2378075"/>
          <p14:tracePt t="84382" x="9450388" y="2414588"/>
          <p14:tracePt t="84383" x="9437688" y="2452688"/>
          <p14:tracePt t="84384" x="9413875" y="2465388"/>
          <p14:tracePt t="84385" x="9401175" y="2490788"/>
          <p14:tracePt t="84386" x="9388475" y="2527300"/>
          <p14:tracePt t="84387" x="9375775" y="2552700"/>
          <p14:tracePt t="84388" x="9363075" y="2578100"/>
          <p14:tracePt t="84389" x="9363075" y="2603500"/>
          <p14:tracePt t="84390" x="9350375" y="2627313"/>
          <p14:tracePt t="84391" x="9337675" y="2652713"/>
          <p14:tracePt t="84392" x="9324975" y="2678113"/>
          <p14:tracePt t="84393" x="9312275" y="2716213"/>
          <p14:tracePt t="84394" x="9312275" y="2740025"/>
          <p14:tracePt t="84395" x="9301163" y="2765425"/>
          <p14:tracePt t="84396" x="9288463" y="2790825"/>
          <p14:tracePt t="84397" x="9288463" y="2816225"/>
          <p14:tracePt t="84398" x="9288463" y="2840038"/>
          <p14:tracePt t="84399" x="9275763" y="2865438"/>
          <p14:tracePt t="84400" x="9275763" y="2903538"/>
          <p14:tracePt t="84401" x="9263063" y="2928938"/>
          <p14:tracePt t="84402" x="9263063" y="2941638"/>
          <p14:tracePt t="84403" x="9250363" y="2978150"/>
          <p14:tracePt t="84404" x="9250363" y="3003550"/>
          <p14:tracePt t="84405" x="9250363" y="3028950"/>
          <p14:tracePt t="84406" x="9250363" y="3054350"/>
          <p14:tracePt t="84407" x="9250363" y="3065463"/>
          <p14:tracePt t="84408" x="9250363" y="3090863"/>
          <p14:tracePt t="84409" x="9250363" y="3116263"/>
          <p14:tracePt t="84410" x="9250363" y="3141663"/>
          <p14:tracePt t="84411" x="9250363" y="3165475"/>
          <p14:tracePt t="84412" x="9250363" y="3178175"/>
          <p14:tracePt t="84413" x="9250363" y="3203575"/>
          <p14:tracePt t="84414" x="9250363" y="3228975"/>
          <p14:tracePt t="84415" x="9250363" y="3241675"/>
          <p14:tracePt t="84416" x="9250363" y="3267075"/>
          <p14:tracePt t="84417" x="9263063" y="3278188"/>
          <p14:tracePt t="84418" x="9275763" y="3303588"/>
          <p14:tracePt t="84419" x="9275763" y="3316288"/>
          <p14:tracePt t="84421" x="9288463" y="3328988"/>
          <p14:tracePt t="84421" x="9288463" y="3354388"/>
          <p14:tracePt t="84422" x="9301163" y="3367088"/>
          <p14:tracePt t="84423" x="9312275" y="3378200"/>
          <p14:tracePt t="84424" x="9324975" y="3390900"/>
          <p14:tracePt t="84425" x="9324975" y="3403600"/>
          <p14:tracePt t="84426" x="9350375" y="3429000"/>
          <p14:tracePt t="84427" x="9363075" y="3429000"/>
          <p14:tracePt t="84428" x="9363075" y="3441700"/>
          <p14:tracePt t="84429" x="9388475" y="3467100"/>
          <p14:tracePt t="84430" x="9401175" y="3467100"/>
          <p14:tracePt t="84431" x="9413875" y="3479800"/>
          <p14:tracePt t="84432" x="9424988" y="3490913"/>
          <p14:tracePt t="84433" x="9437688" y="3503613"/>
          <p14:tracePt t="84434" x="9450388" y="3503613"/>
          <p14:tracePt t="84435" x="9475788" y="3516313"/>
          <p14:tracePt t="84436" x="9488488" y="3529013"/>
          <p14:tracePt t="84437" x="9501188" y="3529013"/>
          <p14:tracePt t="84438" x="9513888" y="3541713"/>
          <p14:tracePt t="84439" x="9537700" y="3541713"/>
          <p14:tracePt t="84440" x="9563100" y="3541713"/>
          <p14:tracePt t="84441" x="9575800" y="3554413"/>
          <p14:tracePt t="84442" x="9588500" y="3554413"/>
          <p14:tracePt t="84443" x="9613900" y="3567113"/>
          <p14:tracePt t="84444" x="9637713" y="3567113"/>
          <p14:tracePt t="84445" x="9663113" y="3567113"/>
          <p14:tracePt t="84446" x="9675813" y="3567113"/>
          <p14:tracePt t="84447" x="9701213" y="3579813"/>
          <p14:tracePt t="84448" x="9726613" y="3579813"/>
          <p14:tracePt t="84449" x="9750425" y="3579813"/>
          <p14:tracePt t="84450" x="9775825" y="3579813"/>
          <p14:tracePt t="84451" x="9788525" y="3579813"/>
          <p14:tracePt t="84452" x="9813925" y="3579813"/>
          <p14:tracePt t="84454" x="9852025" y="3579813"/>
          <p14:tracePt t="84454" x="9863138" y="3579813"/>
          <p14:tracePt t="84456" x="9888538" y="3579813"/>
          <p14:tracePt t="84456" x="9926638" y="3579813"/>
          <p14:tracePt t="84457" x="9952038" y="3579813"/>
          <p14:tracePt t="84458" x="9975850" y="3579813"/>
          <p14:tracePt t="84459" x="10001250" y="3579813"/>
          <p14:tracePt t="84460" x="10026650" y="3567113"/>
          <p14:tracePt t="84461" x="10052050" y="3567113"/>
          <p14:tracePt t="84462" x="10075863" y="3554413"/>
          <p14:tracePt t="84463" x="10113963" y="3541713"/>
          <p14:tracePt t="84464" x="10139363" y="3541713"/>
          <p14:tracePt t="84465" x="10164763" y="3541713"/>
          <p14:tracePt t="84466" x="10188575" y="3529013"/>
          <p14:tracePt t="84467" x="10226675" y="3516313"/>
          <p14:tracePt t="84468" x="10239375" y="3503613"/>
          <p14:tracePt t="84469" x="10264775" y="3503613"/>
          <p14:tracePt t="84470" x="10301288" y="3490913"/>
          <p14:tracePt t="84471" x="10326688" y="3467100"/>
          <p14:tracePt t="84472" x="10352088" y="3467100"/>
          <p14:tracePt t="84473" x="10377488" y="3441700"/>
          <p14:tracePt t="84474" x="10414000" y="3429000"/>
          <p14:tracePt t="84475" x="10439400" y="3416300"/>
          <p14:tracePt t="84476" x="10464800" y="3403600"/>
          <p14:tracePt t="84477" x="10490200" y="3390900"/>
          <p14:tracePt t="84478" x="10514013" y="3367088"/>
          <p14:tracePt t="84479" x="10526713" y="3354388"/>
          <p14:tracePt t="84480" x="10564813" y="3341688"/>
          <p14:tracePt t="84481" x="10590213" y="3316288"/>
          <p14:tracePt t="84482" x="10602913" y="3290888"/>
          <p14:tracePt t="84483" x="10639425" y="3278188"/>
          <p14:tracePt t="84484" x="10652125" y="3254375"/>
          <p14:tracePt t="84485" x="10677525" y="3241675"/>
          <p14:tracePt t="84486" x="10702925" y="3216275"/>
          <p14:tracePt t="84487" x="10715625" y="3190875"/>
          <p14:tracePt t="84489" x="10764838" y="3141663"/>
          <p14:tracePt t="84490" x="10790238" y="3128963"/>
          <p14:tracePt t="84491" x="10802938" y="3090863"/>
          <p14:tracePt t="84492" x="10828338" y="3065463"/>
          <p14:tracePt t="84493" x="10839450" y="3054350"/>
          <p14:tracePt t="84494" x="10852150" y="3016250"/>
          <p14:tracePt t="84495" x="10864850" y="2990850"/>
          <p14:tracePt t="84496" x="10877550" y="2965450"/>
          <p14:tracePt t="84497" x="10902950" y="2941638"/>
          <p14:tracePt t="84498" x="10902950" y="2916238"/>
          <p14:tracePt t="84499" x="10928350" y="2890838"/>
          <p14:tracePt t="84500" x="10939463" y="2865438"/>
          <p14:tracePt t="84501" x="10939463" y="2828925"/>
          <p14:tracePt t="84502" x="10952163" y="2803525"/>
          <p14:tracePt t="84503" x="10977563" y="2778125"/>
          <p14:tracePt t="84504" x="10977563" y="2752725"/>
          <p14:tracePt t="84505" x="10990263" y="2728913"/>
          <p14:tracePt t="84506" x="10990263" y="2703513"/>
          <p14:tracePt t="84507" x="11002963" y="2678113"/>
          <p14:tracePt t="84508" x="11015663" y="2640013"/>
          <p14:tracePt t="84509" x="11015663" y="2616200"/>
          <p14:tracePt t="84510" x="11015663" y="2590800"/>
          <p14:tracePt t="84511" x="11015663" y="2565400"/>
          <p14:tracePt t="84512" x="11015663" y="2527300"/>
          <p14:tracePt t="84513" x="11015663" y="2516188"/>
          <p14:tracePt t="84514" x="11028363" y="2490788"/>
          <p14:tracePt t="84515" x="11028363" y="2452688"/>
          <p14:tracePt t="84516" x="11028363" y="2427288"/>
          <p14:tracePt t="84517" x="11028363" y="2403475"/>
          <p14:tracePt t="84518" x="11028363" y="2378075"/>
          <p14:tracePt t="84519" x="11028363" y="2352675"/>
          <p14:tracePt t="84520" x="11028363" y="2327275"/>
          <p14:tracePt t="84522" x="11015663" y="2278063"/>
          <p14:tracePt t="84523" x="11015663" y="2252663"/>
          <p14:tracePt t="84524" x="11015663" y="2227263"/>
          <p14:tracePt t="84525" x="11002963" y="2201863"/>
          <p14:tracePt t="84526" x="10990263" y="2178050"/>
          <p14:tracePt t="84527" x="10977563" y="2152650"/>
          <p14:tracePt t="84528" x="10977563" y="2127250"/>
          <p14:tracePt t="84529" x="10964863" y="2114550"/>
          <p14:tracePt t="84530" x="10952163" y="2089150"/>
          <p14:tracePt t="84531" x="10939463" y="2078038"/>
          <p14:tracePt t="84532" x="10939463" y="2039938"/>
          <p14:tracePt t="84533" x="10915650" y="2027238"/>
          <p14:tracePt t="84534" x="10902950" y="2001838"/>
          <p14:tracePt t="84535" x="10890250" y="1989138"/>
          <p14:tracePt t="84536" x="10877550" y="1965325"/>
          <p14:tracePt t="84537" x="10864850" y="1952625"/>
          <p14:tracePt t="84538" x="10839450" y="1927225"/>
          <p14:tracePt t="84539" x="10828338" y="1914525"/>
          <p14:tracePt t="84540" x="10802938" y="1901825"/>
          <p14:tracePt t="84541" x="10790238" y="1889125"/>
          <p14:tracePt t="84542" x="10764838" y="1876425"/>
          <p14:tracePt t="84543" x="10752138" y="1852613"/>
          <p14:tracePt t="84544" x="10726738" y="1852613"/>
          <p14:tracePt t="84545" x="10715625" y="1827213"/>
          <p14:tracePt t="84546" x="10690225" y="1814513"/>
          <p14:tracePt t="84547" x="10677525" y="1814513"/>
          <p14:tracePt t="84548" x="10652125" y="1801813"/>
          <p14:tracePt t="84549" x="10626725" y="1789113"/>
          <p14:tracePt t="84550" x="10602913" y="1789113"/>
          <p14:tracePt t="84551" x="10590213" y="1776413"/>
          <p14:tracePt t="84552" x="10564813" y="1776413"/>
          <p14:tracePt t="84553" x="10539413" y="1776413"/>
          <p14:tracePt t="84554" x="10514013" y="1765300"/>
          <p14:tracePt t="84555" x="10490200" y="1765300"/>
          <p14:tracePt t="84556" x="10464800" y="1765300"/>
          <p14:tracePt t="84557" x="10452100" y="1752600"/>
          <p14:tracePt t="84558" x="10426700" y="1752600"/>
          <p14:tracePt t="84559" x="10401300" y="1752600"/>
          <p14:tracePt t="84560" x="10377488" y="1752600"/>
          <p14:tracePt t="84561" x="10364788" y="1752600"/>
          <p14:tracePt t="84562" x="10339388" y="1752600"/>
          <p14:tracePt t="84563" x="10301288" y="1752600"/>
          <p14:tracePt t="84564" x="10288588" y="1752600"/>
          <p14:tracePt t="84565" x="10264775" y="1752600"/>
          <p14:tracePt t="84566" x="10239375" y="1752600"/>
          <p14:tracePt t="84567" x="10226675" y="1752600"/>
          <p14:tracePt t="84568" x="10201275" y="1765300"/>
          <p14:tracePt t="84569" x="10177463" y="1765300"/>
          <p14:tracePt t="84571" x="10152063" y="1776413"/>
          <p14:tracePt t="84571" x="10126663" y="1776413"/>
          <p14:tracePt t="84572" x="10113963" y="1776413"/>
          <p14:tracePt t="84573" x="10088563" y="1789113"/>
          <p14:tracePt t="84574" x="10064750" y="1789113"/>
          <p14:tracePt t="84575" x="10039350" y="1801813"/>
          <p14:tracePt t="84576" x="10026650" y="1814513"/>
          <p14:tracePt t="84577" x="10001250" y="1814513"/>
          <p14:tracePt t="84578" x="9975850" y="1814513"/>
          <p14:tracePt t="84579" x="9963150" y="1827213"/>
          <p14:tracePt t="84580" x="9939338" y="1852613"/>
          <p14:tracePt t="84581" x="9926638" y="1852613"/>
          <p14:tracePt t="84582" x="9901238" y="1865313"/>
          <p14:tracePt t="84583" x="9875838" y="1876425"/>
          <p14:tracePt t="84584" x="9852025" y="1889125"/>
          <p14:tracePt t="84585" x="9839325" y="1889125"/>
          <p14:tracePt t="84586" x="9813925" y="1901825"/>
          <p14:tracePt t="84587" x="9801225" y="1914525"/>
          <p14:tracePt t="84588" x="9775825" y="1927225"/>
          <p14:tracePt t="84589" x="9763125" y="1939925"/>
          <p14:tracePt t="84590" x="9739313" y="1965325"/>
          <p14:tracePt t="84591" x="9726613" y="1965325"/>
          <p14:tracePt t="84592" x="9701213" y="1989138"/>
          <p14:tracePt t="84593" x="9701213" y="2001838"/>
          <p14:tracePt t="84594" x="9675813" y="2014538"/>
          <p14:tracePt t="84595" x="9663113" y="2039938"/>
          <p14:tracePt t="84596" x="9650413" y="2052638"/>
          <p14:tracePt t="84597" x="9626600" y="2078038"/>
          <p14:tracePt t="84598" x="9613900" y="2078038"/>
          <p14:tracePt t="84599" x="9601200" y="2101850"/>
          <p14:tracePt t="84600" x="9588500" y="2114550"/>
          <p14:tracePt t="84601" x="9575800" y="2139950"/>
          <p14:tracePt t="84603" x="9550400" y="2152650"/>
          <p14:tracePt t="84603" x="9550400" y="2178050"/>
          <p14:tracePt t="84605" x="9537700" y="2190750"/>
          <p14:tracePt t="84605" x="9525000" y="2214563"/>
          <p14:tracePt t="84606" x="9513888" y="2227263"/>
          <p14:tracePt t="84607" x="9501188" y="2252663"/>
          <p14:tracePt t="84608" x="9488488" y="2265363"/>
          <p14:tracePt t="84609" x="9475788" y="2303463"/>
          <p14:tracePt t="84610" x="9475788" y="2314575"/>
          <p14:tracePt t="84611" x="9463088" y="2339975"/>
          <p14:tracePt t="84612" x="9450388" y="2352675"/>
          <p14:tracePt t="84613" x="9437688" y="2378075"/>
          <p14:tracePt t="84614" x="9437688" y="2403475"/>
          <p14:tracePt t="84615" x="9424988" y="2427288"/>
          <p14:tracePt t="84616" x="9413875" y="2452688"/>
          <p14:tracePt t="84617" x="9413875" y="2465388"/>
          <p14:tracePt t="84618" x="9401175" y="2490788"/>
          <p14:tracePt t="84619" x="9401175" y="2516188"/>
          <p14:tracePt t="84620" x="9388475" y="2540000"/>
          <p14:tracePt t="84622" x="9388475" y="2565400"/>
          <p14:tracePt t="84622" x="9375775" y="2578100"/>
          <p14:tracePt t="84623" x="9375775" y="2603500"/>
          <p14:tracePt t="84624" x="9363075" y="2640013"/>
          <p14:tracePt t="84625" x="9363075" y="2652713"/>
          <p14:tracePt t="84626" x="9363075" y="2678113"/>
          <p14:tracePt t="84627" x="9363075" y="2703513"/>
          <p14:tracePt t="84628" x="9363075" y="2728913"/>
          <p14:tracePt t="84629" x="9350375" y="2752725"/>
          <p14:tracePt t="84630" x="9350375" y="2778125"/>
          <p14:tracePt t="84631" x="9350375" y="2803525"/>
          <p14:tracePt t="84632" x="9350375" y="2828925"/>
          <p14:tracePt t="84633" x="9350375" y="2852738"/>
          <p14:tracePt t="84634" x="9350375" y="2878138"/>
          <p14:tracePt t="84636" x="9350375" y="2903538"/>
          <p14:tracePt t="84636" x="9350375" y="2928938"/>
          <p14:tracePt t="84637" x="9350375" y="2941638"/>
          <p14:tracePt t="84638" x="9350375" y="2978150"/>
          <p14:tracePt t="84639" x="9350375" y="2990850"/>
          <p14:tracePt t="84640" x="9350375" y="3016250"/>
          <p14:tracePt t="84641" x="9350375" y="3041650"/>
          <p14:tracePt t="84642" x="9350375" y="3054350"/>
          <p14:tracePt t="84643" x="9350375" y="3090863"/>
          <p14:tracePt t="84644" x="9350375" y="3103563"/>
          <p14:tracePt t="84645" x="9350375" y="3128963"/>
          <p14:tracePt t="84646" x="9350375" y="3154363"/>
          <p14:tracePt t="84647" x="9363075" y="3178175"/>
          <p14:tracePt t="84648" x="9363075" y="3190875"/>
          <p14:tracePt t="84649" x="9363075" y="3216275"/>
          <p14:tracePt t="84650" x="9375775" y="3241675"/>
          <p14:tracePt t="84651" x="9375775" y="3254375"/>
          <p14:tracePt t="84652" x="9388475" y="3278188"/>
          <p14:tracePt t="84653" x="9401175" y="3290888"/>
          <p14:tracePt t="84654" x="9401175" y="3316288"/>
          <p14:tracePt t="84655" x="9413875" y="3341688"/>
          <p14:tracePt t="84656" x="9424988" y="3354388"/>
          <p14:tracePt t="84657" x="9424988" y="3367088"/>
          <p14:tracePt t="84658" x="9437688" y="3390900"/>
          <p14:tracePt t="84659" x="9450388" y="3403600"/>
          <p14:tracePt t="84660" x="9463088" y="3429000"/>
          <p14:tracePt t="84661" x="9475788" y="3429000"/>
          <p14:tracePt t="84662" x="9475788" y="3454400"/>
          <p14:tracePt t="84663" x="9488488" y="3467100"/>
          <p14:tracePt t="84664" x="9501188" y="3479800"/>
          <p14:tracePt t="84665" x="9513888" y="3503613"/>
          <p14:tracePt t="84667" x="9537700" y="3516313"/>
          <p14:tracePt t="84669" x="9550400" y="3541713"/>
          <p14:tracePt t="84671" x="9575800" y="3554413"/>
          <p14:tracePt t="84671" x="9588500" y="3567113"/>
          <p14:tracePt t="84672" x="9601200" y="3579813"/>
          <p14:tracePt t="84673" x="9613900" y="3579813"/>
          <p14:tracePt t="84674" x="9626600" y="3590925"/>
          <p14:tracePt t="84675" x="9637713" y="3603625"/>
          <p14:tracePt t="84676" x="9650413" y="3616325"/>
          <p14:tracePt t="84677" x="9663113" y="3616325"/>
          <p14:tracePt t="84678" x="9675813" y="3629025"/>
          <p14:tracePt t="84679" x="9701213" y="3629025"/>
          <p14:tracePt t="84680" x="9701213" y="3641725"/>
          <p14:tracePt t="84681" x="9726613" y="3641725"/>
          <p14:tracePt t="84682" x="9739313" y="3654425"/>
          <p14:tracePt t="84684" x="9763125" y="3654425"/>
          <p14:tracePt t="84685" x="9775825" y="3654425"/>
          <p14:tracePt t="84686" x="9788525" y="3654425"/>
          <p14:tracePt t="84688" x="9813925" y="3667125"/>
          <p14:tracePt t="84689" x="9839325" y="3667125"/>
          <p14:tracePt t="84690" x="9852025" y="3667125"/>
          <p14:tracePt t="84691" x="9863138" y="3667125"/>
          <p14:tracePt t="84692" x="9875838" y="3667125"/>
          <p14:tracePt t="84693" x="9888538" y="3667125"/>
          <p14:tracePt t="84694" x="9901238" y="3667125"/>
          <p14:tracePt t="84695" x="9926638" y="3667125"/>
          <p14:tracePt t="84697" x="9939338" y="3667125"/>
          <p14:tracePt t="84698" x="9963150" y="3667125"/>
          <p14:tracePt t="84699" x="9975850" y="3667125"/>
          <p14:tracePt t="84700" x="9988550" y="3667125"/>
          <p14:tracePt t="84701" x="10001250" y="3667125"/>
          <p14:tracePt t="84703" x="10026650" y="3667125"/>
          <p14:tracePt t="84704" x="10039350" y="3667125"/>
          <p14:tracePt t="84706" x="10064750" y="3654425"/>
          <p14:tracePt t="84707" x="10075863" y="3654425"/>
          <p14:tracePt t="84708" x="10088563" y="3654425"/>
          <p14:tracePt t="84709" x="10101263" y="3641725"/>
          <p14:tracePt t="84710" x="10113963" y="3641725"/>
          <p14:tracePt t="84711" x="10113963" y="3629025"/>
          <p14:tracePt t="84712" x="10126663" y="3616325"/>
          <p14:tracePt t="84713" x="10152063" y="3616325"/>
          <p14:tracePt t="84714" x="10152063" y="3603625"/>
          <p14:tracePt t="84715" x="10164763" y="3590925"/>
          <p14:tracePt t="84716" x="10188575" y="3579813"/>
          <p14:tracePt t="84718" x="10201275" y="3567113"/>
          <p14:tracePt t="84719" x="10213975" y="3554413"/>
          <p14:tracePt t="84720" x="10226675" y="3541713"/>
          <p14:tracePt t="84722" x="10239375" y="3516313"/>
          <p14:tracePt t="84723" x="10252075" y="3503613"/>
          <p14:tracePt t="84724" x="10264775" y="3490913"/>
          <p14:tracePt t="84725" x="10264775" y="3479800"/>
          <p14:tracePt t="84726" x="10277475" y="3467100"/>
          <p14:tracePt t="84727" x="10288588" y="3454400"/>
          <p14:tracePt t="84728" x="10301288" y="3429000"/>
          <p14:tracePt t="84730" x="10313988" y="3403600"/>
          <p14:tracePt t="84731" x="10326688" y="3390900"/>
          <p14:tracePt t="84732" x="10339388" y="3378200"/>
          <p14:tracePt t="84733" x="10339388" y="3354388"/>
          <p14:tracePt t="84734" x="10339388" y="3341688"/>
          <p14:tracePt t="84735" x="10352088" y="3328988"/>
          <p14:tracePt t="84737" x="10364788" y="3290888"/>
          <p14:tracePt t="84738" x="10377488" y="3278188"/>
          <p14:tracePt t="84739" x="10377488" y="3267075"/>
          <p14:tracePt t="84740" x="10377488" y="3241675"/>
          <p14:tracePt t="84741" x="10377488" y="3228975"/>
          <p14:tracePt t="84742" x="10377488" y="3216275"/>
          <p14:tracePt t="84743" x="10390188" y="3203575"/>
          <p14:tracePt t="84744" x="10390188" y="3178175"/>
          <p14:tracePt t="84745" x="10390188" y="3165475"/>
          <p14:tracePt t="84746" x="10390188" y="3154363"/>
          <p14:tracePt t="84747" x="10390188" y="3128963"/>
          <p14:tracePt t="84748" x="10390188" y="3116263"/>
          <p14:tracePt t="84749" x="10390188" y="3103563"/>
          <p14:tracePt t="84750" x="10390188" y="3090863"/>
          <p14:tracePt t="84751" x="10390188" y="3078163"/>
          <p14:tracePt t="84752" x="10390188" y="3054350"/>
          <p14:tracePt t="84753" x="10390188" y="3041650"/>
          <p14:tracePt t="84754" x="10390188" y="3016250"/>
          <p14:tracePt t="84756" x="10390188" y="2990850"/>
          <p14:tracePt t="84757" x="10390188" y="2978150"/>
          <p14:tracePt t="84758" x="10390188" y="2965450"/>
          <p14:tracePt t="84759" x="10390188" y="2941638"/>
          <p14:tracePt t="84760" x="10377488" y="2941638"/>
          <p14:tracePt t="84761" x="10377488" y="2928938"/>
          <p14:tracePt t="84762" x="10377488" y="2903538"/>
          <p14:tracePt t="84763" x="10364788" y="2890838"/>
          <p14:tracePt t="84764" x="10364788" y="2878138"/>
          <p14:tracePt t="84765" x="10352088" y="2865438"/>
          <p14:tracePt t="84766" x="10339388" y="2852738"/>
          <p14:tracePt t="84767" x="10339388" y="2840038"/>
          <p14:tracePt t="84769" x="10326688" y="2828925"/>
          <p14:tracePt t="84769" x="10313988" y="2816225"/>
          <p14:tracePt t="84770" x="10301288" y="2803525"/>
          <p14:tracePt t="84771" x="10301288" y="2790825"/>
          <p14:tracePt t="84772" x="10288588" y="2790825"/>
          <p14:tracePt t="84773" x="10277475" y="2778125"/>
          <p14:tracePt t="84774" x="10264775" y="2765425"/>
          <p14:tracePt t="84775" x="10252075" y="2752725"/>
          <p14:tracePt t="84776" x="10239375" y="2752725"/>
          <p14:tracePt t="84777" x="10226675" y="2740025"/>
          <p14:tracePt t="84778" x="10213975" y="2740025"/>
          <p14:tracePt t="84779" x="10201275" y="2728913"/>
          <p14:tracePt t="84780" x="10188575" y="2716213"/>
          <p14:tracePt t="84781" x="10177463" y="2716213"/>
          <p14:tracePt t="84782" x="10164763" y="2716213"/>
          <p14:tracePt t="84783" x="10152063" y="2703513"/>
          <p14:tracePt t="84784" x="10139363" y="2703513"/>
          <p14:tracePt t="84785" x="10113963" y="2703513"/>
          <p14:tracePt t="84786" x="10101263" y="2703513"/>
          <p14:tracePt t="84787" x="10088563" y="2690813"/>
          <p14:tracePt t="84788" x="10075863" y="2690813"/>
          <p14:tracePt t="84789" x="10052050" y="2690813"/>
          <p14:tracePt t="84790" x="10039350" y="2690813"/>
          <p14:tracePt t="84791" x="10026650" y="2690813"/>
          <p14:tracePt t="84792" x="10013950" y="2690813"/>
          <p14:tracePt t="84793" x="10001250" y="2690813"/>
          <p14:tracePt t="84794" x="9975850" y="2690813"/>
          <p14:tracePt t="84795" x="9963150" y="2690813"/>
          <p14:tracePt t="84796" x="9939338" y="2690813"/>
          <p14:tracePt t="84797" x="9926638" y="2690813"/>
          <p14:tracePt t="84798" x="9901238" y="2690813"/>
          <p14:tracePt t="84799" x="9888538" y="2690813"/>
          <p14:tracePt t="84800" x="9875838" y="2690813"/>
          <p14:tracePt t="84801" x="9852025" y="2690813"/>
          <p14:tracePt t="84802" x="9839325" y="2690813"/>
          <p14:tracePt t="84803" x="9813925" y="2690813"/>
          <p14:tracePt t="84804" x="9801225" y="2703513"/>
          <p14:tracePt t="84805" x="9788525" y="2716213"/>
          <p14:tracePt t="84806" x="9775825" y="2716213"/>
          <p14:tracePt t="84807" x="9739313" y="2716213"/>
          <p14:tracePt t="84808" x="9726613" y="2716213"/>
          <p14:tracePt t="84809" x="9701213" y="2728913"/>
          <p14:tracePt t="84811" x="9675813" y="2740025"/>
          <p14:tracePt t="84812" x="9663113" y="2752725"/>
          <p14:tracePt t="84813" x="9626600" y="2752725"/>
          <p14:tracePt t="84814" x="9626600" y="2765425"/>
          <p14:tracePt t="84815" x="9588500" y="2778125"/>
          <p14:tracePt t="84816" x="9575800" y="2790825"/>
          <p14:tracePt t="84817" x="9550400" y="2790825"/>
          <p14:tracePt t="84818" x="9537700" y="2803525"/>
          <p14:tracePt t="84819" x="9513888" y="2816225"/>
          <p14:tracePt t="84820" x="9501188" y="2828925"/>
          <p14:tracePt t="84821" x="9475788" y="2828925"/>
          <p14:tracePt t="84822" x="9463088" y="2852738"/>
          <p14:tracePt t="84823" x="9437688" y="2865438"/>
          <p14:tracePt t="84824" x="9413875" y="2878138"/>
          <p14:tracePt t="84825" x="9401175" y="2890838"/>
          <p14:tracePt t="84826" x="9375775" y="2903538"/>
          <p14:tracePt t="84827" x="9363075" y="2916238"/>
          <p14:tracePt t="84828" x="9337675" y="2928938"/>
          <p14:tracePt t="84829" x="9312275" y="2941638"/>
          <p14:tracePt t="84830" x="9288463" y="2965450"/>
          <p14:tracePt t="84831" x="9275763" y="2978150"/>
          <p14:tracePt t="84832" x="9250363" y="2990850"/>
          <p14:tracePt t="84833" x="9237663" y="3003550"/>
          <p14:tracePt t="84835" x="9212263" y="3016250"/>
          <p14:tracePt t="84835" x="9199563" y="3041650"/>
          <p14:tracePt t="84837" x="9163050" y="3065463"/>
          <p14:tracePt t="84838" x="9137650" y="3090863"/>
          <p14:tracePt t="84839" x="9124950" y="3090863"/>
          <p14:tracePt t="84840" x="9099550" y="3116263"/>
          <p14:tracePt t="84841" x="9088438" y="3128963"/>
          <p14:tracePt t="84842" x="9063038" y="3154363"/>
          <p14:tracePt t="84843" x="9050338" y="3165475"/>
          <p14:tracePt t="84844" x="9037638" y="3190875"/>
          <p14:tracePt t="84845" x="9024938" y="3203575"/>
          <p14:tracePt t="84846" x="8999538" y="3203575"/>
          <p14:tracePt t="84847" x="8986838" y="3228975"/>
          <p14:tracePt t="84848" x="8975725" y="3241675"/>
          <p14:tracePt t="84849" x="8963025" y="3267075"/>
          <p14:tracePt t="84850" x="8950325" y="3278188"/>
          <p14:tracePt t="84851" x="8924925" y="3290888"/>
          <p14:tracePt t="84852" x="8912225" y="3316288"/>
          <p14:tracePt t="84855" x="8899525" y="3341688"/>
          <p14:tracePt t="84855" x="8886825" y="3354388"/>
          <p14:tracePt t="84856" x="8874125" y="3367088"/>
          <p14:tracePt t="84857" x="8874125" y="3390900"/>
          <p14:tracePt t="84858" x="8863013" y="3403600"/>
          <p14:tracePt t="84859" x="8850313" y="3416300"/>
          <p14:tracePt t="84860" x="8837613" y="3429000"/>
          <p14:tracePt t="84861" x="8837613" y="3441700"/>
          <p14:tracePt t="84862" x="8824913" y="3467100"/>
          <p14:tracePt t="84864" x="8812213" y="3490913"/>
          <p14:tracePt t="84865" x="8812213" y="3503613"/>
          <p14:tracePt t="84866" x="8799513" y="3516313"/>
          <p14:tracePt t="84867" x="8799513" y="3529013"/>
          <p14:tracePt t="84868" x="8799513" y="3541713"/>
          <p14:tracePt t="84871" x="8799513" y="3567113"/>
          <p14:tracePt t="84872" x="8799513" y="3579813"/>
          <p14:tracePt t="84873" x="8799513" y="3590925"/>
          <p14:tracePt t="84875" x="8799513" y="3603625"/>
          <p14:tracePt t="84876" x="8799513" y="3616325"/>
          <p14:tracePt t="84878" x="8799513" y="3629025"/>
          <p14:tracePt t="84880" x="8812213" y="3641725"/>
          <p14:tracePt t="84882" x="8824913" y="3654425"/>
          <p14:tracePt t="84884" x="8837613" y="3654425"/>
          <p14:tracePt t="84886" x="8850313" y="3667125"/>
          <p14:tracePt t="84887" x="8863013" y="3667125"/>
          <p14:tracePt t="84888" x="8874125" y="3667125"/>
          <p14:tracePt t="84890" x="8874125" y="3679825"/>
          <p14:tracePt t="84891" x="8899525" y="3679825"/>
          <p14:tracePt t="84892" x="8912225" y="3679825"/>
          <p14:tracePt t="84894" x="8937625" y="3679825"/>
          <p14:tracePt t="84895" x="8950325" y="3679825"/>
          <p14:tracePt t="84897" x="8963025" y="3679825"/>
          <p14:tracePt t="84898" x="8986838" y="3679825"/>
          <p14:tracePt t="84899" x="8999538" y="3679825"/>
          <p14:tracePt t="84901" x="9024938" y="3679825"/>
          <p14:tracePt t="84902" x="9050338" y="3679825"/>
          <p14:tracePt t="84903" x="9063038" y="3679825"/>
          <p14:tracePt t="84904" x="9088438" y="3679825"/>
          <p14:tracePt t="84905" x="9099550" y="3679825"/>
          <p14:tracePt t="84906" x="9112250" y="3679825"/>
          <p14:tracePt t="84907" x="9137650" y="3667125"/>
          <p14:tracePt t="84908" x="9163050" y="3667125"/>
          <p14:tracePt t="84909" x="9175750" y="3654425"/>
          <p14:tracePt t="84910" x="9212263" y="3654425"/>
          <p14:tracePt t="84911" x="9224963" y="3654425"/>
          <p14:tracePt t="84912" x="9250363" y="3641725"/>
          <p14:tracePt t="84913" x="9275763" y="3629025"/>
          <p14:tracePt t="84914" x="9301163" y="3616325"/>
          <p14:tracePt t="84915" x="9324975" y="3616325"/>
          <p14:tracePt t="84916" x="9350375" y="3616325"/>
          <p14:tracePt t="84917" x="9363075" y="3590925"/>
          <p14:tracePt t="84919" x="9401175" y="3579813"/>
          <p14:tracePt t="84919" x="9424988" y="3579813"/>
          <p14:tracePt t="84920" x="9450388" y="3567113"/>
          <p14:tracePt t="84921" x="9475788" y="3541713"/>
          <p14:tracePt t="84922" x="9501188" y="3541713"/>
          <p14:tracePt t="84923" x="9525000" y="3516313"/>
          <p14:tracePt t="84924" x="9550400" y="3503613"/>
          <p14:tracePt t="84925" x="9575800" y="3490913"/>
          <p14:tracePt t="84926" x="9601200" y="3467100"/>
          <p14:tracePt t="84927" x="9626600" y="3467100"/>
          <p14:tracePt t="84928" x="9663113" y="3441700"/>
          <p14:tracePt t="84929" x="9688513" y="3429000"/>
          <p14:tracePt t="84930" x="9713913" y="3403600"/>
          <p14:tracePt t="84931" x="9739313" y="3390900"/>
          <p14:tracePt t="84932" x="9775825" y="3367088"/>
          <p14:tracePt t="84933" x="9788525" y="3354388"/>
          <p14:tracePt t="84934" x="9813925" y="3328988"/>
          <p14:tracePt t="84935" x="9852025" y="3303588"/>
          <p14:tracePt t="84936" x="9875838" y="3278188"/>
          <p14:tracePt t="84937" x="9901238" y="3267075"/>
          <p14:tracePt t="84938" x="9926638" y="3241675"/>
          <p14:tracePt t="84939" x="9952038" y="3203575"/>
          <p14:tracePt t="84940" x="9975850" y="3190875"/>
          <p14:tracePt t="84941" x="10001250" y="3165475"/>
          <p14:tracePt t="84942" x="10026650" y="3154363"/>
          <p14:tracePt t="84943" x="10052050" y="3128963"/>
          <p14:tracePt t="84944" x="10075863" y="3090863"/>
          <p14:tracePt t="84945" x="10101263" y="3078163"/>
          <p14:tracePt t="84946" x="10113963" y="3054350"/>
          <p14:tracePt t="84947" x="10139363" y="3028950"/>
          <p14:tracePt t="84948" x="10164763" y="3003550"/>
          <p14:tracePt t="84949" x="10177463" y="2978150"/>
          <p14:tracePt t="84950" x="10188575" y="2952750"/>
          <p14:tracePt t="84951" x="10226675" y="2928938"/>
          <p14:tracePt t="84953" x="10264775" y="2878138"/>
          <p14:tracePt t="84954" x="10277475" y="2852738"/>
          <p14:tracePt t="84955" x="10301288" y="2828925"/>
          <p14:tracePt t="84956" x="10301288" y="2803525"/>
          <p14:tracePt t="84957" x="10326688" y="2778125"/>
          <p14:tracePt t="84958" x="10339388" y="2752725"/>
          <p14:tracePt t="84959" x="10339388" y="2728913"/>
          <p14:tracePt t="84960" x="10364788" y="2703513"/>
          <p14:tracePt t="84961" x="10377488" y="2678113"/>
          <p14:tracePt t="84962" x="10377488" y="2652713"/>
          <p14:tracePt t="84963" x="10390188" y="2627313"/>
          <p14:tracePt t="84964" x="10401300" y="2603500"/>
          <p14:tracePt t="84965" x="10414000" y="2565400"/>
          <p14:tracePt t="84966" x="10414000" y="2540000"/>
          <p14:tracePt t="84967" x="10414000" y="2527300"/>
          <p14:tracePt t="84969" x="10426700" y="2490788"/>
          <p14:tracePt t="84970" x="10439400" y="2478088"/>
          <p14:tracePt t="84970" x="10439400" y="2452688"/>
          <p14:tracePt t="84971" x="10439400" y="2414588"/>
          <p14:tracePt t="84972" x="10439400" y="2390775"/>
          <p14:tracePt t="84973" x="10452100" y="2365375"/>
          <p14:tracePt t="84974" x="10452100" y="2339975"/>
          <p14:tracePt t="84975" x="10452100" y="2314575"/>
          <p14:tracePt t="84976" x="10452100" y="2290763"/>
          <p14:tracePt t="84977" x="10452100" y="2265363"/>
          <p14:tracePt t="84978" x="10452100" y="2239963"/>
          <p14:tracePt t="84979" x="10452100" y="2214563"/>
          <p14:tracePt t="84980" x="10439400" y="2190750"/>
          <p14:tracePt t="84981" x="10426700" y="2152650"/>
          <p14:tracePt t="84982" x="10414000" y="2139950"/>
          <p14:tracePt t="84984" x="10414000" y="2114550"/>
          <p14:tracePt t="84984" x="10401300" y="2089150"/>
          <p14:tracePt t="84986" x="10390188" y="2065338"/>
          <p14:tracePt t="84986" x="10377488" y="2039938"/>
          <p14:tracePt t="84987" x="10364788" y="2014538"/>
          <p14:tracePt t="84988" x="10352088" y="1989138"/>
          <p14:tracePt t="84989" x="10339388" y="1965325"/>
          <p14:tracePt t="84990" x="10326688" y="1939925"/>
          <p14:tracePt t="84991" x="10301288" y="1914525"/>
          <p14:tracePt t="84992" x="10288588" y="1889125"/>
          <p14:tracePt t="84993" x="10264775" y="1876425"/>
          <p14:tracePt t="84994" x="10252075" y="1852613"/>
          <p14:tracePt t="84995" x="10226675" y="1827213"/>
          <p14:tracePt t="84996" x="10201275" y="1814513"/>
          <p14:tracePt t="84997" x="10188575" y="1789113"/>
          <p14:tracePt t="84998" x="10152063" y="1776413"/>
          <p14:tracePt t="84999" x="10139363" y="1752600"/>
          <p14:tracePt t="85000" x="10113963" y="1739900"/>
          <p14:tracePt t="85001" x="10075863" y="1714500"/>
          <p14:tracePt t="85002" x="10064750" y="1701800"/>
          <p14:tracePt t="85003" x="10039350" y="1676400"/>
          <p14:tracePt t="85004" x="10001250" y="1663700"/>
          <p14:tracePt t="85005" x="9963150" y="1652588"/>
          <p14:tracePt t="85006" x="9939338" y="1627188"/>
          <p14:tracePt t="85007" x="9901238" y="1614488"/>
          <p14:tracePt t="85008" x="9875838" y="1601788"/>
          <p14:tracePt t="85009" x="9852025" y="1589088"/>
          <p14:tracePt t="85010" x="9813925" y="1589088"/>
          <p14:tracePt t="85011" x="9775825" y="1576388"/>
          <p14:tracePt t="85012" x="9739313" y="1552575"/>
          <p14:tracePt t="85013" x="9701213" y="1552575"/>
          <p14:tracePt t="85014" x="9663113" y="1539875"/>
          <p14:tracePt t="85015" x="9637713" y="1527175"/>
          <p14:tracePt t="85017" x="9601200" y="1514475"/>
          <p14:tracePt t="85017" x="9563100" y="1514475"/>
          <p14:tracePt t="85018" x="9525000" y="1501775"/>
          <p14:tracePt t="85020" x="9501188" y="1501775"/>
          <p14:tracePt t="85020" x="9463088" y="1476375"/>
          <p14:tracePt t="85021" x="9424988" y="1476375"/>
          <p14:tracePt t="85022" x="9388475" y="1476375"/>
          <p14:tracePt t="85023" x="9350375" y="1463675"/>
          <p14:tracePt t="85024" x="9312275" y="1463675"/>
          <p14:tracePt t="85025" x="9275763" y="1463675"/>
          <p14:tracePt t="85026" x="9237663" y="1450975"/>
          <p14:tracePt t="85027" x="9212263" y="1450975"/>
          <p14:tracePt t="85028" x="9175750" y="1450975"/>
          <p14:tracePt t="85029" x="9137650" y="1439863"/>
          <p14:tracePt t="85030" x="9099550" y="1439863"/>
          <p14:tracePt t="85031" x="9063038" y="1439863"/>
          <p14:tracePt t="85032" x="9024938" y="1439863"/>
          <p14:tracePt t="85033" x="8986838" y="1439863"/>
          <p14:tracePt t="85035" x="8950325" y="1439863"/>
          <p14:tracePt t="85035" x="8912225" y="1439863"/>
          <p14:tracePt t="85036" x="8886825" y="1439863"/>
          <p14:tracePt t="85037" x="8863013" y="1439863"/>
          <p14:tracePt t="85038" x="8824913" y="1439863"/>
          <p14:tracePt t="85039" x="8786813" y="1439863"/>
          <p14:tracePt t="85040" x="8763000" y="1439863"/>
          <p14:tracePt t="85041" x="8724900" y="1439863"/>
          <p14:tracePt t="85042" x="8686800" y="1439863"/>
          <p14:tracePt t="85043" x="8650288" y="1450975"/>
          <p14:tracePt t="85044" x="8612188" y="1450975"/>
          <p14:tracePt t="85045" x="8599488" y="1463675"/>
          <p14:tracePt t="85046" x="8561388" y="1476375"/>
          <p14:tracePt t="85047" x="8537575" y="1476375"/>
          <p14:tracePt t="85048" x="8499475" y="1489075"/>
          <p14:tracePt t="85049" x="8461375" y="1501775"/>
          <p14:tracePt t="85050" x="8435975" y="1501775"/>
          <p14:tracePt t="85051" x="8412163" y="1514475"/>
          <p14:tracePt t="85052" x="8386763" y="1527175"/>
          <p14:tracePt t="85053" x="8348663" y="1539875"/>
          <p14:tracePt t="85054" x="8324850" y="1552575"/>
          <p14:tracePt t="85055" x="8299450" y="1552575"/>
          <p14:tracePt t="85056" x="8274050" y="1576388"/>
          <p14:tracePt t="85057" x="8235950" y="1589088"/>
          <p14:tracePt t="85058" x="8212138" y="1601788"/>
          <p14:tracePt t="85059" x="8186738" y="1627188"/>
          <p14:tracePt t="85060" x="8161338" y="1627188"/>
          <p14:tracePt t="85061" x="8135938" y="1652588"/>
          <p14:tracePt t="85062" x="8123238" y="1663700"/>
          <p14:tracePt t="85063" x="8086725" y="1676400"/>
          <p14:tracePt t="85064" x="8074025" y="1701800"/>
          <p14:tracePt t="85065" x="8048625" y="1701800"/>
          <p14:tracePt t="85066" x="8023225" y="1727200"/>
          <p14:tracePt t="85068" x="7986713" y="1765300"/>
          <p14:tracePt t="85069" x="7974013" y="1776413"/>
          <p14:tracePt t="85070" x="7948613" y="1801813"/>
          <p14:tracePt t="85071" x="7935913" y="1814513"/>
          <p14:tracePt t="85072" x="7923213" y="1839913"/>
          <p14:tracePt t="85073" x="7897813" y="1852613"/>
          <p14:tracePt t="85074" x="7897813" y="1876425"/>
          <p14:tracePt t="85075" x="7874000" y="1901825"/>
          <p14:tracePt t="85076" x="7861300" y="1927225"/>
          <p14:tracePt t="85077" x="7861300" y="1939925"/>
          <p14:tracePt t="85078" x="7835900" y="1965325"/>
          <p14:tracePt t="85079" x="7835900" y="1978025"/>
          <p14:tracePt t="85080" x="7823200" y="2001838"/>
          <p14:tracePt t="85081" x="7823200" y="2027238"/>
          <p14:tracePt t="85082" x="7810500" y="2039938"/>
          <p14:tracePt t="85083" x="7797800" y="2065338"/>
          <p14:tracePt t="85084" x="7797800" y="2089150"/>
          <p14:tracePt t="85085" x="7785100" y="2114550"/>
          <p14:tracePt t="85086" x="7785100" y="2127250"/>
          <p14:tracePt t="85087" x="7785100" y="2152650"/>
          <p14:tracePt t="85088" x="7785100" y="2165350"/>
          <p14:tracePt t="85089" x="7785100" y="2190750"/>
          <p14:tracePt t="85090" x="7785100" y="2214563"/>
          <p14:tracePt t="85091" x="7785100" y="2227263"/>
          <p14:tracePt t="85092" x="7785100" y="2265363"/>
          <p14:tracePt t="85093" x="7785100" y="2278063"/>
          <p14:tracePt t="85094" x="7785100" y="2303463"/>
          <p14:tracePt t="85095" x="7785100" y="2327275"/>
          <p14:tracePt t="85096" x="7785100" y="2339975"/>
          <p14:tracePt t="85097" x="7797800" y="2365375"/>
          <p14:tracePt t="85098" x="7810500" y="2378075"/>
          <p14:tracePt t="85099" x="7823200" y="2403475"/>
          <p14:tracePt t="85101" x="7835900" y="2439988"/>
          <p14:tracePt t="85102" x="7861300" y="2452688"/>
          <p14:tracePt t="85103" x="7861300" y="2478088"/>
          <p14:tracePt t="85104" x="7874000" y="2490788"/>
          <p14:tracePt t="85105" x="7897813" y="2503488"/>
          <p14:tracePt t="85106" x="7897813" y="2527300"/>
          <p14:tracePt t="85107" x="7923213" y="2540000"/>
          <p14:tracePt t="85108" x="7935913" y="2565400"/>
          <p14:tracePt t="85109" x="7961313" y="2578100"/>
          <p14:tracePt t="85110" x="7974013" y="2590800"/>
          <p14:tracePt t="85111" x="8010525" y="2603500"/>
          <p14:tracePt t="85112" x="8023225" y="2616200"/>
          <p14:tracePt t="85113" x="8048625" y="2627313"/>
          <p14:tracePt t="85114" x="8074025" y="2640013"/>
          <p14:tracePt t="85115" x="8086725" y="2640013"/>
          <p14:tracePt t="85116" x="8123238" y="2652713"/>
          <p14:tracePt t="85118" x="8161338" y="2678113"/>
          <p14:tracePt t="85119" x="8199438" y="2678113"/>
          <p14:tracePt t="85120" x="8223250" y="2690813"/>
          <p14:tracePt t="85121" x="8248650" y="2703513"/>
          <p14:tracePt t="85122" x="8274050" y="2703513"/>
          <p14:tracePt t="85123" x="8312150" y="2716213"/>
          <p14:tracePt t="85124" x="8335963" y="2716213"/>
          <p14:tracePt t="85125" x="8361363" y="2716213"/>
          <p14:tracePt t="85126" x="8399463" y="2716213"/>
          <p14:tracePt t="85127" x="8424863" y="2716213"/>
          <p14:tracePt t="85128" x="8461375" y="2716213"/>
          <p14:tracePt t="85129" x="8499475" y="2716213"/>
          <p14:tracePt t="85130" x="8537575" y="2716213"/>
          <p14:tracePt t="85131" x="8574088" y="2716213"/>
          <p14:tracePt t="85132" x="8599488" y="2716213"/>
          <p14:tracePt t="85133" x="8637588" y="2716213"/>
          <p14:tracePt t="85135" x="8674100" y="2716213"/>
          <p14:tracePt t="85135" x="8712200" y="2716213"/>
          <p14:tracePt t="85136" x="8750300" y="2716213"/>
          <p14:tracePt t="85137" x="8786813" y="2716213"/>
          <p14:tracePt t="85138" x="8837613" y="2716213"/>
          <p14:tracePt t="85139" x="8863013" y="2716213"/>
          <p14:tracePt t="85140" x="8899525" y="2716213"/>
          <p14:tracePt t="85141" x="8950325" y="2716213"/>
          <p14:tracePt t="85142" x="8986838" y="2716213"/>
          <p14:tracePt t="85143" x="9024938" y="2716213"/>
          <p14:tracePt t="85144" x="9063038" y="2703513"/>
          <p14:tracePt t="85145" x="9099550" y="2690813"/>
          <p14:tracePt t="85146" x="9150350" y="2678113"/>
          <p14:tracePt t="85147" x="9188450" y="2678113"/>
          <p14:tracePt t="85148" x="9237663" y="2665413"/>
          <p14:tracePt t="85149" x="9263063" y="2665413"/>
          <p14:tracePt t="85151" x="9312275" y="2640013"/>
          <p14:tracePt t="85151" x="9363075" y="2640013"/>
          <p14:tracePt t="85152" x="9401175" y="2627313"/>
          <p14:tracePt t="85153" x="9437688" y="2616200"/>
          <p14:tracePt t="85154" x="9488488" y="2603500"/>
          <p14:tracePt t="85155" x="9537700" y="2590800"/>
          <p14:tracePt t="85156" x="9588500" y="2578100"/>
          <p14:tracePt t="85157" x="9613900" y="2565400"/>
          <p14:tracePt t="85158" x="9663113" y="2552700"/>
          <p14:tracePt t="85159" x="9701213" y="2527300"/>
          <p14:tracePt t="85160" x="9739313" y="2516188"/>
          <p14:tracePt t="85161" x="9788525" y="2503488"/>
          <p14:tracePt t="85162" x="9826625" y="2490788"/>
          <p14:tracePt t="85163" x="9875838" y="2465388"/>
          <p14:tracePt t="85164" x="9913938" y="2452688"/>
          <p14:tracePt t="85165" x="9939338" y="2439988"/>
          <p14:tracePt t="85166" x="9988550" y="2414588"/>
          <p14:tracePt t="85168" x="10075863" y="2378075"/>
          <p14:tracePt t="85183" x="10577513" y="2078038"/>
          <p14:tracePt t="85185" x="10626725" y="2039938"/>
          <p14:tracePt t="85186" x="10652125" y="2001838"/>
          <p14:tracePt t="85187" x="10677525" y="1989138"/>
          <p14:tracePt t="85188" x="10715625" y="1965325"/>
          <p14:tracePt t="85189" x="10726738" y="1939925"/>
          <p14:tracePt t="85190" x="10752138" y="1914525"/>
          <p14:tracePt t="85191" x="10777538" y="1889125"/>
          <p14:tracePt t="85192" x="10790238" y="1876425"/>
          <p14:tracePt t="85193" x="10815638" y="1852613"/>
          <p14:tracePt t="85194" x="10828338" y="1827213"/>
          <p14:tracePt t="85195" x="10852150" y="1801813"/>
          <p14:tracePt t="85196" x="10864850" y="1776413"/>
          <p14:tracePt t="85197" x="10877550" y="1752600"/>
          <p14:tracePt t="85198" x="10902950" y="1727200"/>
          <p14:tracePt t="85199" x="10915650" y="1701800"/>
          <p14:tracePt t="85201" x="10928350" y="1676400"/>
          <p14:tracePt t="85201" x="10939463" y="1663700"/>
          <p14:tracePt t="85202" x="10952163" y="1627188"/>
          <p14:tracePt t="85203" x="10964863" y="1601788"/>
          <p14:tracePt t="85204" x="10977563" y="1589088"/>
          <p14:tracePt t="85205" x="10990263" y="1552575"/>
          <p14:tracePt t="85206" x="11002963" y="1527175"/>
          <p14:tracePt t="85207" x="11015663" y="1501775"/>
          <p14:tracePt t="85208" x="11015663" y="1476375"/>
          <p14:tracePt t="85209" x="11015663" y="1450975"/>
          <p14:tracePt t="85210" x="11028363" y="1439863"/>
          <p14:tracePt t="85211" x="11041063" y="1401763"/>
          <p14:tracePt t="85212" x="11052175" y="1376363"/>
          <p14:tracePt t="85213" x="11052175" y="1350963"/>
          <p14:tracePt t="85214" x="11052175" y="1327150"/>
          <p14:tracePt t="85216" x="11052175" y="1289050"/>
          <p14:tracePt t="85216" x="11052175" y="1263650"/>
          <p14:tracePt t="85218" x="11064875" y="1238250"/>
          <p14:tracePt t="85218" x="11064875" y="1214438"/>
          <p14:tracePt t="85219" x="11064875" y="1189038"/>
          <p14:tracePt t="85220" x="11064875" y="1163638"/>
          <p14:tracePt t="85221" x="11064875" y="1138238"/>
          <p14:tracePt t="85222" x="11064875" y="1114425"/>
          <p14:tracePt t="85223" x="11064875" y="1089025"/>
          <p14:tracePt t="85224" x="11064875" y="1063625"/>
          <p14:tracePt t="85225" x="11064875" y="1038225"/>
          <p14:tracePt t="85226" x="11064875" y="1014413"/>
          <p14:tracePt t="85227" x="11064875" y="989013"/>
          <p14:tracePt t="85228" x="11064875" y="950913"/>
          <p14:tracePt t="85229" x="11064875" y="925513"/>
          <p14:tracePt t="85230" x="11052175" y="912813"/>
          <p14:tracePt t="85231" x="11052175" y="876300"/>
          <p14:tracePt t="85232" x="11052175" y="850900"/>
          <p14:tracePt t="85234" x="11041063" y="838200"/>
          <p14:tracePt t="85234" x="11041063" y="801688"/>
          <p14:tracePt t="85235" x="11028363" y="788988"/>
          <p14:tracePt t="85236" x="11028363" y="763588"/>
          <p14:tracePt t="85237" x="11015663" y="738188"/>
          <p14:tracePt t="85238" x="11015663" y="712788"/>
          <p14:tracePt t="85239" x="11002963" y="688975"/>
          <p14:tracePt t="85240" x="10990263" y="663575"/>
          <p14:tracePt t="85241" x="10977563" y="650875"/>
          <p14:tracePt t="85242" x="10977563" y="612775"/>
          <p14:tracePt t="85243" x="10964863" y="612775"/>
          <p14:tracePt t="85244" x="10964863" y="576263"/>
          <p14:tracePt t="85245" x="10952163" y="563563"/>
          <p14:tracePt t="85246" x="10939463" y="538163"/>
          <p14:tracePt t="85247" x="10939463" y="512763"/>
          <p14:tracePt t="85248" x="10928350" y="500063"/>
          <p14:tracePt t="85249" x="10915650" y="463550"/>
          <p14:tracePt t="85250" x="10902950" y="450850"/>
          <p14:tracePt t="85251" x="10902950" y="425450"/>
          <p14:tracePt t="85252" x="10890250" y="412750"/>
          <p14:tracePt t="85253" x="10877550" y="387350"/>
          <p14:tracePt t="85254" x="10864850" y="374650"/>
          <p14:tracePt t="85255" x="10864850" y="350838"/>
          <p14:tracePt t="85256" x="10852150" y="338138"/>
          <p14:tracePt t="85257" x="10828338" y="312738"/>
          <p14:tracePt t="85258" x="10828338" y="300038"/>
          <p14:tracePt t="85259" x="10815638" y="274638"/>
          <p14:tracePt t="85260" x="10802938" y="263525"/>
          <p14:tracePt t="85261" x="10790238" y="238125"/>
          <p14:tracePt t="85262" x="10790238" y="225425"/>
          <p14:tracePt t="85263" x="10777538" y="200025"/>
          <p14:tracePt t="85264" x="10764838" y="200025"/>
          <p14:tracePt t="85265" x="10752138" y="174625"/>
          <p14:tracePt t="85267" x="10739438" y="161925"/>
          <p14:tracePt t="85267" x="10726738" y="138113"/>
          <p14:tracePt t="85268" x="10715625" y="125413"/>
          <p14:tracePt t="85269" x="10702925" y="100013"/>
          <p14:tracePt t="85270" x="10702925" y="87313"/>
          <p14:tracePt t="85271" x="10677525" y="74613"/>
          <p14:tracePt t="85272" x="10677525" y="61913"/>
          <p14:tracePt t="85273" x="10664825" y="50800"/>
          <p14:tracePt t="85274" x="10639425" y="25400"/>
          <p14:tracePt t="85275" x="10639425" y="12700"/>
          <p14:tracePt t="85276" x="10614025" y="0"/>
          <p14:tracePt t="85375" x="9713913" y="25400"/>
          <p14:tracePt t="85377" x="9701213" y="61913"/>
          <p14:tracePt t="85378" x="9701213" y="74613"/>
          <p14:tracePt t="85379" x="9701213" y="87313"/>
          <p14:tracePt t="85380" x="9688513" y="100013"/>
          <p14:tracePt t="85381" x="9688513" y="125413"/>
          <p14:tracePt t="85382" x="9675813" y="138113"/>
          <p14:tracePt t="85383" x="9675813" y="150813"/>
          <p14:tracePt t="85384" x="9663113" y="161925"/>
          <p14:tracePt t="85385" x="9663113" y="187325"/>
          <p14:tracePt t="85386" x="9663113" y="200025"/>
          <p14:tracePt t="85387" x="9650413" y="225425"/>
          <p14:tracePt t="85388" x="9650413" y="238125"/>
          <p14:tracePt t="85389" x="9637713" y="250825"/>
          <p14:tracePt t="85390" x="9637713" y="274638"/>
          <p14:tracePt t="85391" x="9626600" y="287338"/>
          <p14:tracePt t="85392" x="9626600" y="312738"/>
          <p14:tracePt t="85393" x="9626600" y="325438"/>
          <p14:tracePt t="85394" x="9626600" y="350838"/>
          <p14:tracePt t="85395" x="9613900" y="363538"/>
          <p14:tracePt t="85396" x="9613900" y="387350"/>
          <p14:tracePt t="85397" x="9613900" y="400050"/>
          <p14:tracePt t="85398" x="9601200" y="425450"/>
          <p14:tracePt t="85399" x="9601200" y="438150"/>
          <p14:tracePt t="85400" x="9588500" y="463550"/>
          <p14:tracePt t="85401" x="9588500" y="476250"/>
          <p14:tracePt t="85402" x="9588500" y="500063"/>
          <p14:tracePt t="85403" x="9588500" y="525463"/>
          <p14:tracePt t="85404" x="9588500" y="538163"/>
          <p14:tracePt t="85405" x="9575800" y="563563"/>
          <p14:tracePt t="85406" x="9575800" y="588963"/>
          <p14:tracePt t="85407" x="9575800" y="612775"/>
          <p14:tracePt t="85408" x="9575800" y="638175"/>
          <p14:tracePt t="85409" x="9563100" y="650875"/>
          <p14:tracePt t="85410" x="9563100" y="688975"/>
          <p14:tracePt t="85411" x="9563100" y="712788"/>
          <p14:tracePt t="85412" x="9550400" y="738188"/>
          <p14:tracePt t="85413" x="9550400" y="763588"/>
          <p14:tracePt t="85414" x="9550400" y="788988"/>
          <p14:tracePt t="85416" x="9550400" y="838200"/>
          <p14:tracePt t="85417" x="9550400" y="876300"/>
          <p14:tracePt t="85418" x="9550400" y="901700"/>
          <p14:tracePt t="85419" x="9550400" y="925513"/>
          <p14:tracePt t="85420" x="9550400" y="963613"/>
          <p14:tracePt t="85421" x="9537700" y="989013"/>
          <p14:tracePt t="85422" x="9537700" y="1025525"/>
          <p14:tracePt t="85423" x="9537700" y="1063625"/>
          <p14:tracePt t="85424" x="9537700" y="1089025"/>
          <p14:tracePt t="85425" x="9537700" y="1125538"/>
          <p14:tracePt t="85426" x="9537700" y="1150938"/>
          <p14:tracePt t="85427" x="9537700" y="1176338"/>
          <p14:tracePt t="85428" x="9537700" y="1214438"/>
          <p14:tracePt t="85429" x="9537700" y="1250950"/>
          <p14:tracePt t="85430" x="9537700" y="1289050"/>
          <p14:tracePt t="85431" x="9537700" y="1327150"/>
          <p14:tracePt t="85432" x="9537700" y="1363663"/>
          <p14:tracePt t="85433" x="9537700" y="1401763"/>
          <p14:tracePt t="85434" x="9537700" y="1439863"/>
          <p14:tracePt t="85435" x="9537700" y="1463675"/>
          <p14:tracePt t="85436" x="9537700" y="1501775"/>
          <p14:tracePt t="85437" x="9537700" y="1527175"/>
          <p14:tracePt t="85438" x="9537700" y="1563688"/>
          <p14:tracePt t="85439" x="9537700" y="1601788"/>
          <p14:tracePt t="85440" x="9537700" y="1639888"/>
          <p14:tracePt t="85441" x="9537700" y="1676400"/>
          <p14:tracePt t="85442" x="9537700" y="1714500"/>
          <p14:tracePt t="85443" x="9550400" y="1752600"/>
          <p14:tracePt t="85444" x="9550400" y="1776413"/>
          <p14:tracePt t="85445" x="9550400" y="1814513"/>
          <p14:tracePt t="85446" x="9550400" y="1852613"/>
          <p14:tracePt t="85447" x="9563100" y="1889125"/>
          <p14:tracePt t="85448" x="9563100" y="1927225"/>
          <p14:tracePt t="85449" x="9575800" y="1965325"/>
          <p14:tracePt t="85450" x="9588500" y="2001838"/>
          <p14:tracePt t="85451" x="9588500" y="2039938"/>
          <p14:tracePt t="85452" x="9588500" y="2078038"/>
          <p14:tracePt t="85453" x="9601200" y="2101850"/>
          <p14:tracePt t="85454" x="9613900" y="2152650"/>
          <p14:tracePt t="85455" x="9626600" y="2178050"/>
          <p14:tracePt t="85456" x="9626600" y="2201863"/>
          <p14:tracePt t="85457" x="9626600" y="2227263"/>
          <p14:tracePt t="85458" x="9650413" y="2265363"/>
          <p14:tracePt t="85459" x="9663113" y="2303463"/>
          <p14:tracePt t="85460" x="9663113" y="2327275"/>
          <p14:tracePt t="85461" x="9663113" y="2339975"/>
          <p14:tracePt t="85462" x="9688513" y="2378075"/>
          <p14:tracePt t="85463" x="9701213" y="2403475"/>
          <p14:tracePt t="85464" x="9701213" y="2427288"/>
          <p14:tracePt t="85466" x="9713913" y="2452688"/>
          <p14:tracePt t="85466" x="9726613" y="2478088"/>
          <p14:tracePt t="85467" x="9739313" y="2503488"/>
          <p14:tracePt t="85468" x="9750425" y="2527300"/>
          <p14:tracePt t="85469" x="9763125" y="2540000"/>
          <p14:tracePt t="85470" x="9775825" y="2565400"/>
          <p14:tracePt t="85471" x="9788525" y="2578100"/>
          <p14:tracePt t="85472" x="9801225" y="2590800"/>
          <p14:tracePt t="85473" x="9813925" y="2603500"/>
          <p14:tracePt t="85474" x="9826625" y="2627313"/>
          <p14:tracePt t="85475" x="9839325" y="2640013"/>
          <p14:tracePt t="85476" x="9852025" y="2640013"/>
          <p14:tracePt t="85477" x="9875838" y="2665413"/>
          <p14:tracePt t="85478" x="9888538" y="2678113"/>
          <p14:tracePt t="85482" x="9913938" y="2690813"/>
          <p14:tracePt t="85486" x="9988550" y="2716213"/>
          <p14:tracePt t="85489" x="10039350" y="2728913"/>
          <p14:tracePt t="85497" x="10188575" y="2728913"/>
          <p14:tracePt t="85498" x="10201275" y="2728913"/>
          <p14:tracePt t="85498" x="10226675" y="2728913"/>
          <p14:tracePt t="85499" x="10239375" y="2728913"/>
          <p14:tracePt t="85500" x="10264775" y="2716213"/>
          <p14:tracePt t="85501" x="10277475" y="2716213"/>
          <p14:tracePt t="85502" x="10301288" y="2716213"/>
          <p14:tracePt t="85503" x="10326688" y="2703513"/>
          <p14:tracePt t="85504" x="10339388" y="2690813"/>
          <p14:tracePt t="85505" x="10352088" y="2690813"/>
          <p14:tracePt t="85506" x="10377488" y="2678113"/>
          <p14:tracePt t="85507" x="10401300" y="2678113"/>
          <p14:tracePt t="85508" x="10414000" y="2665413"/>
          <p14:tracePt t="85509" x="10439400" y="2652713"/>
          <p14:tracePt t="85510" x="10464800" y="2640013"/>
          <p14:tracePt t="85511" x="10490200" y="2640013"/>
          <p14:tracePt t="85512" x="10514013" y="2616200"/>
          <p14:tracePt t="85513" x="10526713" y="2603500"/>
          <p14:tracePt t="85514" x="10552113" y="2603500"/>
          <p14:tracePt t="85515" x="10564813" y="2578100"/>
          <p14:tracePt t="85516" x="10602913" y="2565400"/>
          <p14:tracePt t="85517" x="10614025" y="2552700"/>
          <p14:tracePt t="85518" x="10639425" y="2540000"/>
          <p14:tracePt t="85519" x="10664825" y="2527300"/>
          <p14:tracePt t="85520" x="10677525" y="2503488"/>
          <p14:tracePt t="85521" x="10715625" y="2490788"/>
          <p14:tracePt t="85522" x="10715625" y="2478088"/>
          <p14:tracePt t="85523" x="10752138" y="2452688"/>
          <p14:tracePt t="85524" x="10764838" y="2439988"/>
          <p14:tracePt t="85525" x="10790238" y="2414588"/>
          <p14:tracePt t="85526" x="10815638" y="2403475"/>
          <p14:tracePt t="85527" x="10828338" y="2378075"/>
          <p14:tracePt t="85528" x="10864850" y="2365375"/>
          <p14:tracePt t="85529" x="10877550" y="2339975"/>
          <p14:tracePt t="85531" x="10915650" y="2303463"/>
          <p14:tracePt t="85532" x="10939463" y="2278063"/>
          <p14:tracePt t="85533" x="10952163" y="2265363"/>
          <p14:tracePt t="85534" x="10977563" y="2227263"/>
          <p14:tracePt t="85535" x="10990263" y="2214563"/>
          <p14:tracePt t="85536" x="11015663" y="2190750"/>
          <p14:tracePt t="85537" x="11028363" y="2165350"/>
          <p14:tracePt t="85538" x="11052175" y="2139950"/>
          <p14:tracePt t="85539" x="11064875" y="2114550"/>
          <p14:tracePt t="85540" x="11090275" y="2101850"/>
          <p14:tracePt t="85541" x="11090275" y="2078038"/>
          <p14:tracePt t="85542" x="11115675" y="2052638"/>
          <p14:tracePt t="85543" x="11128375" y="2027238"/>
          <p14:tracePt t="85544" x="11141075" y="2001838"/>
          <p14:tracePt t="85545" x="11153775" y="1978025"/>
          <p14:tracePt t="85546" x="11164888" y="1952625"/>
          <p14:tracePt t="85547" x="11190288" y="1927225"/>
          <p14:tracePt t="85549" x="11190288" y="1914525"/>
          <p14:tracePt t="85549" x="11202988" y="1889125"/>
          <p14:tracePt t="85550" x="11215688" y="1852613"/>
          <p14:tracePt t="85551" x="11228388" y="1827213"/>
          <p14:tracePt t="85552" x="11241088" y="1814513"/>
          <p14:tracePt t="85553" x="11241088" y="1776413"/>
          <p14:tracePt t="85554" x="11253788" y="1752600"/>
          <p14:tracePt t="85555" x="11253788" y="1727200"/>
          <p14:tracePt t="85556" x="11266488" y="1701800"/>
          <p14:tracePt t="85557" x="11277600" y="1676400"/>
          <p14:tracePt t="85558" x="11277600" y="1663700"/>
          <p14:tracePt t="85559" x="11277600" y="1627188"/>
          <p14:tracePt t="85560" x="11277600" y="1601788"/>
          <p14:tracePt t="85561" x="11277600" y="1576388"/>
          <p14:tracePt t="85562" x="11277600" y="1552575"/>
          <p14:tracePt t="85563" x="11277600" y="1527175"/>
          <p14:tracePt t="85565" x="11290300" y="1501775"/>
          <p14:tracePt t="85566" x="11290300" y="1476375"/>
          <p14:tracePt t="85566" x="11290300" y="1450975"/>
          <p14:tracePt t="85567" x="11290300" y="1427163"/>
          <p14:tracePt t="85568" x="11290300" y="1401763"/>
          <p14:tracePt t="85569" x="11290300" y="1363663"/>
          <p14:tracePt t="85570" x="11290300" y="1350963"/>
          <p14:tracePt t="85571" x="11290300" y="1327150"/>
          <p14:tracePt t="85572" x="11290300" y="1289050"/>
          <p14:tracePt t="85573" x="11277600" y="1263650"/>
          <p14:tracePt t="85574" x="11277600" y="1250950"/>
          <p14:tracePt t="85575" x="11277600" y="1227138"/>
          <p14:tracePt t="85576" x="11266488" y="1201738"/>
          <p14:tracePt t="85577" x="11253788" y="1176338"/>
          <p14:tracePt t="85578" x="11241088" y="1150938"/>
          <p14:tracePt t="85579" x="11241088" y="1125538"/>
          <p14:tracePt t="85580" x="11228388" y="1101725"/>
          <p14:tracePt t="85581" x="11202988" y="1076325"/>
          <p14:tracePt t="85582" x="11202988" y="1063625"/>
          <p14:tracePt t="85583" x="11190288" y="1038225"/>
          <p14:tracePt t="85584" x="11177588" y="1014413"/>
          <p14:tracePt t="85585" x="11164888" y="989013"/>
          <p14:tracePt t="85586" x="11153775" y="976313"/>
          <p14:tracePt t="85587" x="11141075" y="950913"/>
          <p14:tracePt t="85588" x="11128375" y="925513"/>
          <p14:tracePt t="85589" x="11102975" y="912813"/>
          <p14:tracePt t="85590" x="11090275" y="889000"/>
          <p14:tracePt t="85591" x="11077575" y="876300"/>
          <p14:tracePt t="85592" x="11052175" y="850900"/>
          <p14:tracePt t="85593" x="11052175" y="838200"/>
          <p14:tracePt t="85594" x="11028363" y="812800"/>
          <p14:tracePt t="85595" x="11015663" y="801688"/>
          <p14:tracePt t="85597" x="10990263" y="776288"/>
          <p14:tracePt t="85597" x="10977563" y="763588"/>
          <p14:tracePt t="85598" x="10952163" y="750888"/>
          <p14:tracePt t="85599" x="10928350" y="725488"/>
          <p14:tracePt t="85600" x="10915650" y="725488"/>
          <p14:tracePt t="85601" x="10902950" y="712788"/>
          <p14:tracePt t="85602" x="10877550" y="688975"/>
          <p14:tracePt t="85603" x="10864850" y="676275"/>
          <p14:tracePt t="85604" x="10828338" y="663575"/>
          <p14:tracePt t="85605" x="10815638" y="650875"/>
          <p14:tracePt t="85606" x="10790238" y="650875"/>
          <p14:tracePt t="85607" x="10777538" y="638175"/>
          <p14:tracePt t="85608" x="10752138" y="612775"/>
          <p14:tracePt t="85609" x="10726738" y="612775"/>
          <p14:tracePt t="85610" x="10715625" y="612775"/>
          <p14:tracePt t="85611" x="10690225" y="600075"/>
          <p14:tracePt t="85612" x="10677525" y="588963"/>
          <p14:tracePt t="85613" x="10652125" y="576263"/>
          <p14:tracePt t="85614" x="10626725" y="576263"/>
          <p14:tracePt t="85615" x="10602913" y="563563"/>
          <p14:tracePt t="85616" x="10590213" y="563563"/>
          <p14:tracePt t="85617" x="10564813" y="550863"/>
          <p14:tracePt t="85618" x="10539413" y="550863"/>
          <p14:tracePt t="85619" x="10526713" y="538163"/>
          <p14:tracePt t="85620" x="10514013" y="538163"/>
          <p14:tracePt t="85621" x="10490200" y="538163"/>
          <p14:tracePt t="85622" x="10464800" y="538163"/>
          <p14:tracePt t="85623" x="10452100" y="538163"/>
          <p14:tracePt t="85624" x="10426700" y="538163"/>
          <p14:tracePt t="85625" x="10401300" y="538163"/>
          <p14:tracePt t="85626" x="10377488" y="538163"/>
          <p14:tracePt t="85628" x="10352088" y="538163"/>
          <p14:tracePt t="85629" x="10339388" y="538163"/>
          <p14:tracePt t="85630" x="10313988" y="538163"/>
          <p14:tracePt t="85632" x="10277475" y="538163"/>
          <p14:tracePt t="85633" x="10252075" y="538163"/>
          <p14:tracePt t="85634" x="10239375" y="538163"/>
          <p14:tracePt t="85635" x="10213975" y="550863"/>
          <p14:tracePt t="85636" x="10201275" y="550863"/>
          <p14:tracePt t="85637" x="10188575" y="576263"/>
          <p14:tracePt t="85638" x="10164763" y="576263"/>
          <p14:tracePt t="85639" x="10152063" y="576263"/>
          <p14:tracePt t="85640" x="10126663" y="588963"/>
          <p14:tracePt t="85641" x="10113963" y="612775"/>
          <p14:tracePt t="85642" x="10088563" y="612775"/>
          <p14:tracePt t="85643" x="10075863" y="625475"/>
          <p14:tracePt t="85644" x="10052050" y="650875"/>
          <p14:tracePt t="85645" x="10039350" y="650875"/>
          <p14:tracePt t="85646" x="10026650" y="663575"/>
          <p14:tracePt t="85647" x="10001250" y="688975"/>
          <p14:tracePt t="85648" x="9988550" y="700088"/>
          <p14:tracePt t="85649" x="9975850" y="725488"/>
          <p14:tracePt t="85650" x="9963150" y="738188"/>
          <p14:tracePt t="85651" x="9939338" y="763588"/>
          <p14:tracePt t="85652" x="9926638" y="776288"/>
          <p14:tracePt t="85653" x="9913938" y="801688"/>
          <p14:tracePt t="85654" x="9888538" y="825500"/>
          <p14:tracePt t="85655" x="9888538" y="838200"/>
          <p14:tracePt t="85656" x="9863138" y="876300"/>
          <p14:tracePt t="85657" x="9852025" y="889000"/>
          <p14:tracePt t="85658" x="9839325" y="912813"/>
          <p14:tracePt t="85659" x="9813925" y="950913"/>
          <p14:tracePt t="85660" x="9813925" y="976313"/>
          <p14:tracePt t="85661" x="9788525" y="989013"/>
          <p14:tracePt t="85662" x="9775825" y="1025525"/>
          <p14:tracePt t="85663" x="9775825" y="1050925"/>
          <p14:tracePt t="85665" x="9750425" y="1076325"/>
          <p14:tracePt t="85665" x="9739313" y="1114425"/>
          <p14:tracePt t="85666" x="9739313" y="1138238"/>
          <p14:tracePt t="85667" x="9726613" y="1176338"/>
          <p14:tracePt t="85668" x="9701213" y="1214438"/>
          <p14:tracePt t="85669" x="9701213" y="1238250"/>
          <p14:tracePt t="85670" x="9701213" y="1263650"/>
          <p14:tracePt t="85671" x="9688513" y="1301750"/>
          <p14:tracePt t="85672" x="9675813" y="1339850"/>
          <p14:tracePt t="85673" x="9663113" y="1363663"/>
          <p14:tracePt t="85674" x="9663113" y="1401763"/>
          <p14:tracePt t="85675" x="9663113" y="1439863"/>
          <p14:tracePt t="85676" x="9650413" y="1476375"/>
          <p14:tracePt t="85677" x="9637713" y="1514475"/>
          <p14:tracePt t="85678" x="9637713" y="1552575"/>
          <p14:tracePt t="85679" x="9626600" y="1576388"/>
          <p14:tracePt t="85681" x="9626600" y="1639888"/>
          <p14:tracePt t="85682" x="9626600" y="1676400"/>
          <p14:tracePt t="85683" x="9626600" y="1701800"/>
          <p14:tracePt t="85684" x="9613900" y="1739900"/>
          <p14:tracePt t="85685" x="9613900" y="1776413"/>
          <p14:tracePt t="85686" x="9613900" y="1814513"/>
          <p14:tracePt t="85687" x="9613900" y="1852613"/>
          <p14:tracePt t="85688" x="9613900" y="1865313"/>
          <p14:tracePt t="85689" x="9613900" y="1901825"/>
          <p14:tracePt t="85690" x="9613900" y="1927225"/>
          <p14:tracePt t="85691" x="9613900" y="1965325"/>
          <p14:tracePt t="85692" x="9613900" y="2001838"/>
          <p14:tracePt t="85693" x="9613900" y="2039938"/>
          <p14:tracePt t="85694" x="9613900" y="2065338"/>
          <p14:tracePt t="85695" x="9613900" y="2089150"/>
          <p14:tracePt t="85696" x="9626600" y="2114550"/>
          <p14:tracePt t="85697" x="9626600" y="2139950"/>
          <p14:tracePt t="85698" x="9626600" y="2165350"/>
          <p14:tracePt t="85699" x="9626600" y="2190750"/>
          <p14:tracePt t="85700" x="9637713" y="2214563"/>
          <p14:tracePt t="85701" x="9650413" y="2239963"/>
          <p14:tracePt t="85702" x="9663113" y="2265363"/>
          <p14:tracePt t="85703" x="9663113" y="2278063"/>
          <p14:tracePt t="85704" x="9663113" y="2303463"/>
          <p14:tracePt t="85705" x="9675813" y="2314575"/>
          <p14:tracePt t="85706" x="9688513" y="2339975"/>
          <p14:tracePt t="85707" x="9701213" y="2352675"/>
          <p14:tracePt t="85708" x="9701213" y="2378075"/>
          <p14:tracePt t="85709" x="9713913" y="2378075"/>
          <p14:tracePt t="85710" x="9726613" y="2403475"/>
          <p14:tracePt t="85711" x="9739313" y="2414588"/>
          <p14:tracePt t="85713" x="9750425" y="2427288"/>
          <p14:tracePt t="85713" x="9763125" y="2439988"/>
          <p14:tracePt t="85714" x="9775825" y="2452688"/>
          <p14:tracePt t="85716" x="9788525" y="2465388"/>
          <p14:tracePt t="85717" x="9801225" y="2478088"/>
          <p14:tracePt t="85718" x="9813925" y="2490788"/>
          <p14:tracePt t="85719" x="9826625" y="2490788"/>
          <p14:tracePt t="85720" x="9839325" y="2490788"/>
          <p14:tracePt t="85721" x="9852025" y="2503488"/>
          <p14:tracePt t="85722" x="9863138" y="2503488"/>
          <p14:tracePt t="85723" x="9875838" y="2503488"/>
          <p14:tracePt t="85724" x="9888538" y="2503488"/>
          <p14:tracePt t="85725" x="9888538" y="2516188"/>
          <p14:tracePt t="85726" x="9913938" y="2516188"/>
          <p14:tracePt t="85727" x="9926638" y="2516188"/>
          <p14:tracePt t="85728" x="9939338" y="2516188"/>
          <p14:tracePt t="85729" x="9952038" y="2516188"/>
          <p14:tracePt t="85730" x="9963150" y="2516188"/>
          <p14:tracePt t="85731" x="9975850" y="2516188"/>
          <p14:tracePt t="85732" x="9988550" y="2516188"/>
          <p14:tracePt t="85733" x="10001250" y="2516188"/>
          <p14:tracePt t="85734" x="10013950" y="2516188"/>
          <p14:tracePt t="85735" x="10039350" y="2516188"/>
          <p14:tracePt t="85736" x="10052050" y="2516188"/>
          <p14:tracePt t="85737" x="10075863" y="2516188"/>
          <p14:tracePt t="85739" x="10101263" y="2516188"/>
          <p14:tracePt t="85740" x="10113963" y="2503488"/>
          <p14:tracePt t="85741" x="10126663" y="2503488"/>
          <p14:tracePt t="85742" x="10152063" y="2490788"/>
          <p14:tracePt t="85744" x="10177463" y="2478088"/>
          <p14:tracePt t="85745" x="10188575" y="2478088"/>
          <p14:tracePt t="85746" x="10213975" y="2465388"/>
          <p14:tracePt t="85747" x="10226675" y="2452688"/>
          <p14:tracePt t="85748" x="10239375" y="2439988"/>
          <p14:tracePt t="85749" x="10264775" y="2427288"/>
          <p14:tracePt t="85750" x="10264775" y="2414588"/>
          <p14:tracePt t="85751" x="10288588" y="2414588"/>
          <p14:tracePt t="85752" x="10301288" y="2390775"/>
          <p14:tracePt t="85753" x="10326688" y="2378075"/>
          <p14:tracePt t="85754" x="10339388" y="2365375"/>
          <p14:tracePt t="85755" x="10364788" y="2352675"/>
          <p14:tracePt t="85756" x="10377488" y="2339975"/>
          <p14:tracePt t="85757" x="10401300" y="2314575"/>
          <p14:tracePt t="85758" x="10414000" y="2303463"/>
          <p14:tracePt t="85759" x="10426700" y="2290763"/>
          <p14:tracePt t="85760" x="10452100" y="2265363"/>
          <p14:tracePt t="85761" x="10464800" y="2252663"/>
          <p14:tracePt t="85762" x="10490200" y="2227263"/>
          <p14:tracePt t="85763" x="10502900" y="2214563"/>
          <p14:tracePt t="85764" x="10526713" y="2190750"/>
          <p14:tracePt t="85765" x="10539413" y="2165350"/>
          <p14:tracePt t="85766" x="10564813" y="2152650"/>
          <p14:tracePt t="85767" x="10564813" y="2127250"/>
          <p14:tracePt t="85768" x="10577513" y="2114550"/>
          <p14:tracePt t="85769" x="10602913" y="2078038"/>
          <p14:tracePt t="85770" x="10614025" y="2052638"/>
          <p14:tracePt t="85771" x="10639425" y="2039938"/>
          <p14:tracePt t="85772" x="10639425" y="2001838"/>
          <p14:tracePt t="85773" x="10664825" y="1978025"/>
          <p14:tracePt t="85774" x="10677525" y="1952625"/>
          <p14:tracePt t="85775" x="10690225" y="1927225"/>
          <p14:tracePt t="85776" x="10702925" y="1901825"/>
          <p14:tracePt t="85777" x="10715625" y="1876425"/>
          <p14:tracePt t="85778" x="10726738" y="1852613"/>
          <p14:tracePt t="85779" x="10752138" y="1814513"/>
          <p14:tracePt t="85781" x="10764838" y="1752600"/>
          <p14:tracePt t="85782" x="10790238" y="1727200"/>
          <p14:tracePt t="85783" x="10790238" y="1701800"/>
          <p14:tracePt t="85784" x="10802938" y="1663700"/>
          <p14:tracePt t="85785" x="10815638" y="1639888"/>
          <p14:tracePt t="85786" x="10828338" y="1614488"/>
          <p14:tracePt t="85787" x="10828338" y="1589088"/>
          <p14:tracePt t="85788" x="10839450" y="1552575"/>
          <p14:tracePt t="85789" x="10852150" y="1514475"/>
          <p14:tracePt t="85790" x="10864850" y="1489075"/>
          <p14:tracePt t="85791" x="10864850" y="1450975"/>
          <p14:tracePt t="85792" x="10877550" y="1427163"/>
          <p14:tracePt t="85793" x="10877550" y="1401763"/>
          <p14:tracePt t="85794" x="10890250" y="1363663"/>
          <p14:tracePt t="85796" x="10902950" y="1339850"/>
          <p14:tracePt t="85796" x="10902950" y="1314450"/>
          <p14:tracePt t="85798" x="10902950" y="1250950"/>
          <p14:tracePt t="85799" x="10915650" y="1214438"/>
          <p14:tracePt t="85800" x="10915650" y="1189038"/>
          <p14:tracePt t="85801" x="10915650" y="1176338"/>
          <p14:tracePt t="85802" x="10915650" y="1138238"/>
          <p14:tracePt t="85803" x="10928350" y="1114425"/>
          <p14:tracePt t="85804" x="10928350" y="1089025"/>
          <p14:tracePt t="85805" x="10928350" y="1063625"/>
          <p14:tracePt t="85806" x="10928350" y="1025525"/>
          <p14:tracePt t="85807" x="10928350" y="1001713"/>
          <p14:tracePt t="85808" x="10928350" y="976313"/>
          <p14:tracePt t="85809" x="10928350" y="950913"/>
          <p14:tracePt t="85810" x="10928350" y="925513"/>
          <p14:tracePt t="85811" x="10928350" y="901700"/>
          <p14:tracePt t="85812" x="10928350" y="876300"/>
          <p14:tracePt t="85813" x="10928350" y="850900"/>
          <p14:tracePt t="85814" x="10915650" y="825500"/>
          <p14:tracePt t="85815" x="10915650" y="801688"/>
          <p14:tracePt t="85816" x="10902950" y="776288"/>
          <p14:tracePt t="85817" x="10902950" y="750888"/>
          <p14:tracePt t="85818" x="10902950" y="725488"/>
          <p14:tracePt t="85819" x="10890250" y="712788"/>
          <p14:tracePt t="85820" x="10890250" y="688975"/>
          <p14:tracePt t="85821" x="10877550" y="676275"/>
          <p14:tracePt t="85822" x="10864850" y="650875"/>
          <p14:tracePt t="85823" x="10864850" y="625475"/>
          <p14:tracePt t="85824" x="10852150" y="612775"/>
          <p14:tracePt t="85825" x="10839450" y="588963"/>
          <p14:tracePt t="85826" x="10828338" y="576263"/>
          <p14:tracePt t="85827" x="10828338" y="550863"/>
          <p14:tracePt t="85829" x="10815638" y="538163"/>
          <p14:tracePt t="85830" x="10802938" y="525463"/>
          <p14:tracePt t="85830" x="10790238" y="512763"/>
          <p14:tracePt t="85831" x="10790238" y="500063"/>
          <p14:tracePt t="85832" x="10777538" y="476250"/>
          <p14:tracePt t="85833" x="10752138" y="463550"/>
          <p14:tracePt t="85836" x="10739438" y="438150"/>
          <p14:tracePt t="85839" x="10715625" y="425450"/>
          <p14:tracePt t="85840" x="10690225" y="400050"/>
          <p14:tracePt t="85841" x="10677525" y="387350"/>
          <p14:tracePt t="85842" x="10677525" y="374650"/>
          <p14:tracePt t="85844" x="10639425" y="350838"/>
          <p14:tracePt t="85847" x="10614025" y="338138"/>
          <p14:tracePt t="85848" x="10602913" y="325438"/>
          <p14:tracePt t="85851" x="10564813" y="312738"/>
          <p14:tracePt t="85852" x="10539413" y="300038"/>
          <p14:tracePt t="85853" x="10526713" y="287338"/>
          <p14:tracePt t="85855" x="10514013" y="274638"/>
          <p14:tracePt t="85856" x="10502900" y="274638"/>
          <p14:tracePt t="85857" x="10490200" y="274638"/>
          <p14:tracePt t="85858" x="10477500" y="274638"/>
          <p14:tracePt t="85859" x="10464800" y="274638"/>
          <p14:tracePt t="85860" x="10452100" y="274638"/>
          <p14:tracePt t="85861" x="10439400" y="274638"/>
          <p14:tracePt t="85862" x="10426700" y="274638"/>
          <p14:tracePt t="85863" x="10414000" y="274638"/>
          <p14:tracePt t="85865" x="10401300" y="274638"/>
          <p14:tracePt t="85866" x="10377488" y="274638"/>
          <p14:tracePt t="85868" x="10364788" y="274638"/>
          <p14:tracePt t="85869" x="10339388" y="274638"/>
          <p14:tracePt t="85871" x="10326688" y="274638"/>
          <p14:tracePt t="85872" x="10313988" y="274638"/>
          <p14:tracePt t="85873" x="10301288" y="274638"/>
          <p14:tracePt t="85875" x="10288588" y="274638"/>
          <p14:tracePt t="85876" x="10264775" y="274638"/>
          <p14:tracePt t="85878" x="10252075" y="287338"/>
          <p14:tracePt t="85880" x="10239375" y="300038"/>
          <p14:tracePt t="85880" x="10226675" y="312738"/>
          <p14:tracePt t="85882" x="10213975" y="325438"/>
          <p14:tracePt t="85883" x="10201275" y="338138"/>
          <p14:tracePt t="85884" x="10188575" y="350838"/>
          <p14:tracePt t="85885" x="10188575" y="363538"/>
          <p14:tracePt t="85886" x="10164763" y="374650"/>
          <p14:tracePt t="85896" x="10088563" y="563563"/>
          <p14:tracePt t="85897" x="10075863" y="588963"/>
          <p14:tracePt t="85898" x="10075863" y="612775"/>
          <p14:tracePt t="85899" x="10075863" y="638175"/>
          <p14:tracePt t="85900" x="10064750" y="650875"/>
          <p14:tracePt t="85901" x="10064750" y="688975"/>
          <p14:tracePt t="85902" x="10052050" y="712788"/>
          <p14:tracePt t="85903" x="10052050" y="738188"/>
          <p14:tracePt t="85904" x="10052050" y="763588"/>
          <p14:tracePt t="85905" x="10039350" y="801688"/>
          <p14:tracePt t="85906" x="10039350" y="838200"/>
          <p14:tracePt t="85907" x="10039350" y="850900"/>
          <p14:tracePt t="85908" x="10039350" y="876300"/>
          <p14:tracePt t="85909" x="10039350" y="912813"/>
          <p14:tracePt t="85910" x="10039350" y="950913"/>
          <p14:tracePt t="85911" x="10039350" y="976313"/>
          <p14:tracePt t="85913" x="10039350" y="1001713"/>
          <p14:tracePt t="85913" x="10039350" y="1038225"/>
          <p14:tracePt t="85914" x="10039350" y="1063625"/>
          <p14:tracePt t="85915" x="10039350" y="1101725"/>
          <p14:tracePt t="85916" x="10039350" y="1125538"/>
          <p14:tracePt t="85917" x="10039350" y="1163638"/>
          <p14:tracePt t="85918" x="10039350" y="1189038"/>
          <p14:tracePt t="85919" x="10052050" y="1214438"/>
          <p14:tracePt t="85920" x="10052050" y="1250950"/>
          <p14:tracePt t="85921" x="10064750" y="1276350"/>
          <p14:tracePt t="85922" x="10075863" y="1314450"/>
          <p14:tracePt t="85923" x="10075863" y="1339850"/>
          <p14:tracePt t="85924" x="10075863" y="1363663"/>
          <p14:tracePt t="85925" x="10088563" y="1389063"/>
          <p14:tracePt t="85926" x="10101263" y="1414463"/>
          <p14:tracePt t="85927" x="10113963" y="1439863"/>
          <p14:tracePt t="85928" x="10113963" y="1476375"/>
          <p14:tracePt t="85929" x="10126663" y="1501775"/>
          <p14:tracePt t="85930" x="10139363" y="1514475"/>
          <p14:tracePt t="85931" x="10152063" y="1552575"/>
          <p14:tracePt t="85932" x="10164763" y="1576388"/>
          <p14:tracePt t="85933" x="10177463" y="1589088"/>
          <p14:tracePt t="85934" x="10188575" y="1614488"/>
          <p14:tracePt t="85935" x="10188575" y="1627188"/>
          <p14:tracePt t="85936" x="10213975" y="1652588"/>
          <p14:tracePt t="85937" x="10226675" y="1663700"/>
          <p14:tracePt t="85938" x="10226675" y="1701800"/>
          <p14:tracePt t="85939" x="10252075" y="1701800"/>
          <p14:tracePt t="85940" x="10264775" y="1727200"/>
          <p14:tracePt t="85941" x="10264775" y="1739900"/>
          <p14:tracePt t="85942" x="10277475" y="1752600"/>
          <p14:tracePt t="85943" x="10301288" y="1776413"/>
          <p14:tracePt t="85944" x="10313988" y="1776413"/>
          <p14:tracePt t="85945" x="10326688" y="1801813"/>
          <p14:tracePt t="85947" x="10339388" y="1814513"/>
          <p14:tracePt t="85947" x="10352088" y="1814513"/>
          <p14:tracePt t="85948" x="10364788" y="1827213"/>
          <p14:tracePt t="85949" x="10377488" y="1839913"/>
          <p14:tracePt t="85950" x="10377488" y="1852613"/>
          <p14:tracePt t="85951" x="10401300" y="1852613"/>
          <p14:tracePt t="85952" x="10414000" y="1852613"/>
          <p14:tracePt t="85953" x="10414000" y="1865313"/>
          <p14:tracePt t="85954" x="10439400" y="1876425"/>
          <p14:tracePt t="85955" x="10452100" y="1876425"/>
          <p14:tracePt t="85956" x="10464800" y="1889125"/>
          <p14:tracePt t="85957" x="10477500" y="1889125"/>
          <p14:tracePt t="85958" x="10490200" y="1889125"/>
          <p14:tracePt t="85960" x="10502900" y="1889125"/>
          <p14:tracePt t="85962" x="10526713" y="1901825"/>
          <p14:tracePt t="85964" x="10539413" y="1901825"/>
          <p14:tracePt t="85964" x="10552113" y="1901825"/>
          <p14:tracePt t="85965" x="10564813" y="1901825"/>
          <p14:tracePt t="85966" x="10577513" y="1901825"/>
          <p14:tracePt t="85967" x="10590213" y="1901825"/>
          <p14:tracePt t="85968" x="10602913" y="1901825"/>
          <p14:tracePt t="85970" x="10614025" y="1901825"/>
          <p14:tracePt t="85971" x="10626725" y="1901825"/>
          <p14:tracePt t="85972" x="10639425" y="1901825"/>
          <p14:tracePt t="85974" x="10652125" y="1901825"/>
          <p14:tracePt t="85975" x="10664825" y="1901825"/>
          <p14:tracePt t="85976" x="10677525" y="1889125"/>
          <p14:tracePt t="85979" x="10702925" y="1876425"/>
          <p14:tracePt t="85980" x="10715625" y="1865313"/>
          <p14:tracePt t="85981" x="10715625" y="1852613"/>
          <p14:tracePt t="85982" x="10726738" y="1852613"/>
          <p14:tracePt t="85983" x="10739438" y="1839913"/>
          <p14:tracePt t="85984" x="10752138" y="1827213"/>
          <p14:tracePt t="85986" x="10764838" y="1814513"/>
          <p14:tracePt t="85987" x="10790238" y="1801813"/>
          <p14:tracePt t="85988" x="10790238" y="1776413"/>
          <p14:tracePt t="85989" x="10802938" y="1776413"/>
          <p14:tracePt t="85990" x="10815638" y="1752600"/>
          <p14:tracePt t="85991" x="10828338" y="1739900"/>
          <p14:tracePt t="85992" x="10828338" y="1714500"/>
          <p14:tracePt t="85993" x="10852150" y="1701800"/>
          <p14:tracePt t="85994" x="10864850" y="1689100"/>
          <p14:tracePt t="85995" x="10864850" y="1663700"/>
          <p14:tracePt t="85996" x="10877550" y="1652588"/>
          <p14:tracePt t="85997" x="10890250" y="1627188"/>
          <p14:tracePt t="85998" x="10902950" y="1614488"/>
          <p14:tracePt t="85999" x="10902950" y="1589088"/>
          <p14:tracePt t="86000" x="10915650" y="1563688"/>
          <p14:tracePt t="86001" x="10928350" y="1552575"/>
          <p14:tracePt t="86002" x="10939463" y="1514475"/>
          <p14:tracePt t="86004" x="10952163" y="1476375"/>
          <p14:tracePt t="86005" x="10952163" y="1463675"/>
          <p14:tracePt t="86006" x="10964863" y="1439863"/>
          <p14:tracePt t="86007" x="10977563" y="1414463"/>
          <p14:tracePt t="86008" x="10977563" y="1389063"/>
          <p14:tracePt t="86009" x="10990263" y="1363663"/>
          <p14:tracePt t="86010" x="10990263" y="1339850"/>
          <p14:tracePt t="86011" x="11002963" y="1314450"/>
          <p14:tracePt t="86012" x="11015663" y="1289050"/>
          <p14:tracePt t="86013" x="11015663" y="1263650"/>
          <p14:tracePt t="86014" x="11015663" y="1250950"/>
          <p14:tracePt t="86015" x="11028363" y="1214438"/>
          <p14:tracePt t="86016" x="11028363" y="1189038"/>
          <p14:tracePt t="86017" x="11041063" y="1163638"/>
          <p14:tracePt t="86018" x="11041063" y="1138238"/>
          <p14:tracePt t="86019" x="11052175" y="1114425"/>
          <p14:tracePt t="86020" x="11052175" y="1101725"/>
          <p14:tracePt t="86021" x="11052175" y="1063625"/>
          <p14:tracePt t="86022" x="11052175" y="1038225"/>
          <p14:tracePt t="86023" x="11052175" y="1014413"/>
          <p14:tracePt t="86024" x="11064875" y="989013"/>
          <p14:tracePt t="86025" x="11064875" y="950913"/>
          <p14:tracePt t="86026" x="11064875" y="925513"/>
          <p14:tracePt t="86027" x="11064875" y="912813"/>
          <p14:tracePt t="86029" x="11077575" y="876300"/>
          <p14:tracePt t="86029" x="11077575" y="863600"/>
          <p14:tracePt t="86030" x="11077575" y="838200"/>
          <p14:tracePt t="86031" x="11077575" y="812800"/>
          <p14:tracePt t="86032" x="11077575" y="788988"/>
          <p14:tracePt t="86033" x="11077575" y="763588"/>
          <p14:tracePt t="86034" x="11077575" y="738188"/>
          <p14:tracePt t="86035" x="11077575" y="712788"/>
          <p14:tracePt t="86036" x="11077575" y="688975"/>
          <p14:tracePt t="86037" x="11077575" y="676275"/>
          <p14:tracePt t="86038" x="11077575" y="650875"/>
          <p14:tracePt t="86039" x="11077575" y="625475"/>
          <p14:tracePt t="86040" x="11064875" y="612775"/>
          <p14:tracePt t="86041" x="11064875" y="576263"/>
          <p14:tracePt t="86042" x="11052175" y="563563"/>
          <p14:tracePt t="86043" x="11052175" y="538163"/>
          <p14:tracePt t="86044" x="11052175" y="525463"/>
          <p14:tracePt t="86045" x="11041063" y="500063"/>
          <p14:tracePt t="86046" x="11041063" y="487363"/>
          <p14:tracePt t="86047" x="11028363" y="463550"/>
          <p14:tracePt t="86048" x="11015663" y="450850"/>
          <p14:tracePt t="86049" x="11015663" y="425450"/>
          <p14:tracePt t="86050" x="11002963" y="412750"/>
          <p14:tracePt t="86051" x="11002963" y="387350"/>
          <p14:tracePt t="86052" x="10977563" y="374650"/>
          <p14:tracePt t="86053" x="10977563" y="363538"/>
          <p14:tracePt t="86054" x="10977563" y="350838"/>
          <p14:tracePt t="86055" x="10964863" y="338138"/>
          <p14:tracePt t="86056" x="10939463" y="312738"/>
          <p14:tracePt t="86058" x="10928350" y="300038"/>
          <p14:tracePt t="86059" x="10915650" y="274638"/>
          <p14:tracePt t="86061" x="10902950" y="274638"/>
          <p14:tracePt t="86061" x="10890250" y="250825"/>
          <p14:tracePt t="86062" x="10877550" y="238125"/>
          <p14:tracePt t="86063" x="10864850" y="238125"/>
          <p14:tracePt t="86064" x="10864850" y="225425"/>
          <p14:tracePt t="86065" x="10852150" y="212725"/>
          <p14:tracePt t="86066" x="10828338" y="200025"/>
          <p14:tracePt t="86068" x="10815638" y="187325"/>
          <p14:tracePt t="86069" x="10790238" y="187325"/>
          <p14:tracePt t="86070" x="10790238" y="174625"/>
          <p14:tracePt t="86071" x="10777538" y="161925"/>
          <p14:tracePt t="86072" x="10764838" y="161925"/>
          <p14:tracePt t="86073" x="10752138" y="161925"/>
          <p14:tracePt t="86074" x="10726738" y="161925"/>
          <p14:tracePt t="86075" x="10715625" y="150813"/>
          <p14:tracePt t="86078" x="10690225" y="150813"/>
          <p14:tracePt t="86079" x="10677525" y="138113"/>
          <p14:tracePt t="86079" x="10664825" y="138113"/>
          <p14:tracePt t="86080" x="10639425" y="138113"/>
          <p14:tracePt t="86081" x="10639425" y="125413"/>
          <p14:tracePt t="86082" x="10614025" y="125413"/>
          <p14:tracePt t="86083" x="10602913" y="125413"/>
          <p14:tracePt t="86084" x="10590213" y="125413"/>
          <p14:tracePt t="86085" x="10564813" y="125413"/>
          <p14:tracePt t="86086" x="10552113" y="125413"/>
          <p14:tracePt t="86087" x="10539413" y="125413"/>
          <p14:tracePt t="86088" x="10526713" y="125413"/>
          <p14:tracePt t="86089" x="10502900" y="125413"/>
          <p14:tracePt t="86090" x="10490200" y="125413"/>
          <p14:tracePt t="86091" x="10477500" y="125413"/>
          <p14:tracePt t="86092" x="10452100" y="125413"/>
          <p14:tracePt t="86093" x="10439400" y="125413"/>
          <p14:tracePt t="86095" x="10426700" y="125413"/>
          <p14:tracePt t="86095" x="10414000" y="125413"/>
          <p14:tracePt t="86096" x="10390188" y="125413"/>
          <p14:tracePt t="86097" x="10377488" y="125413"/>
          <p14:tracePt t="86098" x="10364788" y="125413"/>
          <p14:tracePt t="86099" x="10339388" y="138113"/>
          <p14:tracePt t="86101" x="10313988" y="150813"/>
          <p14:tracePt t="86102" x="10301288" y="150813"/>
          <p14:tracePt t="86103" x="10288588" y="161925"/>
          <p14:tracePt t="86104" x="10264775" y="161925"/>
          <p14:tracePt t="86105" x="10252075" y="161925"/>
          <p14:tracePt t="86106" x="10239375" y="174625"/>
          <p14:tracePt t="86107" x="10226675" y="187325"/>
          <p14:tracePt t="86108" x="10213975" y="200025"/>
          <p14:tracePt t="86109" x="10188575" y="200025"/>
          <p14:tracePt t="86111" x="10188575" y="212725"/>
          <p14:tracePt t="86111" x="10177463" y="225425"/>
          <p14:tracePt t="86112" x="10152063" y="238125"/>
          <p14:tracePt t="86113" x="10139363" y="238125"/>
          <p14:tracePt t="86114" x="10126663" y="250825"/>
          <p14:tracePt t="86115" x="10113963" y="274638"/>
          <p14:tracePt t="86117" x="10101263" y="287338"/>
          <p14:tracePt t="86118" x="10075863" y="312738"/>
          <p14:tracePt t="86119" x="10075863" y="325438"/>
          <p14:tracePt t="86120" x="10064750" y="350838"/>
          <p14:tracePt t="86121" x="10039350" y="350838"/>
          <p14:tracePt t="86122" x="10039350" y="374650"/>
          <p14:tracePt t="86123" x="10026650" y="387350"/>
          <p14:tracePt t="86124" x="10013950" y="412750"/>
          <p14:tracePt t="86125" x="10001250" y="425450"/>
          <p14:tracePt t="86126" x="10001250" y="450850"/>
          <p14:tracePt t="86127" x="9988550" y="463550"/>
          <p14:tracePt t="86128" x="9975850" y="500063"/>
          <p14:tracePt t="86129" x="9963150" y="525463"/>
          <p14:tracePt t="86130" x="9952038" y="538163"/>
          <p14:tracePt t="86131" x="9939338" y="576263"/>
          <p14:tracePt t="86132" x="9926638" y="600075"/>
          <p14:tracePt t="86133" x="9926638" y="612775"/>
          <p14:tracePt t="86134" x="9926638" y="650875"/>
          <p14:tracePt t="86135" x="9913938" y="663575"/>
          <p14:tracePt t="86136" x="9901238" y="688975"/>
          <p14:tracePt t="86137" x="9888538" y="725488"/>
          <p14:tracePt t="86138" x="9888538" y="763588"/>
          <p14:tracePt t="86139" x="9888538" y="788988"/>
          <p14:tracePt t="86140" x="9875838" y="812800"/>
          <p14:tracePt t="86141" x="9863138" y="838200"/>
          <p14:tracePt t="86142" x="9863138" y="876300"/>
          <p14:tracePt t="86143" x="9852025" y="901700"/>
          <p14:tracePt t="86145" x="9852025" y="938213"/>
          <p14:tracePt t="86145" x="9852025" y="963613"/>
          <p14:tracePt t="86146" x="9852025" y="1001713"/>
          <p14:tracePt t="86147" x="9839325" y="1025525"/>
          <p14:tracePt t="86148" x="9839325" y="1063625"/>
          <p14:tracePt t="86149" x="9839325" y="1101725"/>
          <p14:tracePt t="86150" x="9826625" y="1138238"/>
          <p14:tracePt t="86151" x="9826625" y="1150938"/>
          <p14:tracePt t="86152" x="9826625" y="1189038"/>
          <p14:tracePt t="86153" x="9826625" y="1227138"/>
          <p14:tracePt t="86154" x="9826625" y="1250950"/>
          <p14:tracePt t="86155" x="9826625" y="1289050"/>
          <p14:tracePt t="86156" x="9826625" y="1327150"/>
          <p14:tracePt t="86157" x="9826625" y="1363663"/>
          <p14:tracePt t="86158" x="9826625" y="1401763"/>
          <p14:tracePt t="86159" x="9826625" y="1414463"/>
          <p14:tracePt t="86160" x="9826625" y="1450975"/>
          <p14:tracePt t="86161" x="9826625" y="1476375"/>
          <p14:tracePt t="86162" x="9826625" y="1514475"/>
          <p14:tracePt t="86163" x="9826625" y="1552575"/>
          <p14:tracePt t="86164" x="9826625" y="1589088"/>
          <p14:tracePt t="86165" x="9826625" y="1614488"/>
          <p14:tracePt t="86166" x="9826625" y="1652588"/>
          <p14:tracePt t="86167" x="9826625" y="1676400"/>
          <p14:tracePt t="86168" x="9839325" y="1701800"/>
          <p14:tracePt t="86169" x="9839325" y="1739900"/>
          <p14:tracePt t="86170" x="9852025" y="1765300"/>
          <p14:tracePt t="86171" x="9852025" y="1789113"/>
          <p14:tracePt t="86172" x="9852025" y="1814513"/>
          <p14:tracePt t="86173" x="9863138" y="1852613"/>
          <p14:tracePt t="86174" x="9863138" y="1876425"/>
          <p14:tracePt t="86175" x="9875838" y="1901825"/>
          <p14:tracePt t="86176" x="9888538" y="1927225"/>
          <p14:tracePt t="86178" x="9888538" y="1952625"/>
          <p14:tracePt t="86178" x="9901238" y="1978025"/>
          <p14:tracePt t="86179" x="9913938" y="2001838"/>
          <p14:tracePt t="86180" x="9926638" y="2027238"/>
          <p14:tracePt t="86181" x="9926638" y="2039938"/>
          <p14:tracePt t="86182" x="9939338" y="2078038"/>
          <p14:tracePt t="86183" x="9952038" y="2089150"/>
          <p14:tracePt t="86184" x="9963150" y="2114550"/>
          <p14:tracePt t="86185" x="9963150" y="2127250"/>
          <p14:tracePt t="86186" x="9975850" y="2152650"/>
          <p14:tracePt t="86187" x="9988550" y="2165350"/>
          <p14:tracePt t="86188" x="10001250" y="2190750"/>
          <p14:tracePt t="86189" x="10013950" y="2190750"/>
          <p14:tracePt t="86190" x="10026650" y="2214563"/>
          <p14:tracePt t="86191" x="10039350" y="2227263"/>
          <p14:tracePt t="86192" x="10052050" y="2239963"/>
          <p14:tracePt t="86193" x="10075863" y="2265363"/>
          <p14:tracePt t="86195" x="10088563" y="2278063"/>
          <p14:tracePt t="86196" x="10101263" y="2290763"/>
          <p14:tracePt t="86197" x="10113963" y="2303463"/>
          <p14:tracePt t="86198" x="10126663" y="2314575"/>
          <p14:tracePt t="86199" x="10152063" y="2314575"/>
          <p14:tracePt t="86200" x="10152063" y="2327275"/>
          <p14:tracePt t="86201" x="10177463" y="2339975"/>
          <p14:tracePt t="86202" x="10188575" y="2339975"/>
          <p14:tracePt t="86204" x="10213975" y="2339975"/>
          <p14:tracePt t="86205" x="10226675" y="2339975"/>
          <p14:tracePt t="86206" x="10239375" y="2352675"/>
          <p14:tracePt t="86207" x="10252075" y="2352675"/>
          <p14:tracePt t="86208" x="10264775" y="2352675"/>
          <p14:tracePt t="86210" x="10277475" y="2365375"/>
          <p14:tracePt t="86210" x="10301288" y="2365375"/>
          <p14:tracePt t="86212" x="10326688" y="2365375"/>
          <p14:tracePt t="86213" x="10339388" y="2365375"/>
          <p14:tracePt t="86214" x="10352088" y="2365375"/>
          <p14:tracePt t="86215" x="10364788" y="2365375"/>
          <p14:tracePt t="86216" x="10377488" y="2365375"/>
          <p14:tracePt t="86217" x="10390188" y="2365375"/>
          <p14:tracePt t="86218" x="10414000" y="2365375"/>
          <p14:tracePt t="86220" x="10426700" y="2352675"/>
          <p14:tracePt t="86221" x="10452100" y="2352675"/>
          <p14:tracePt t="86222" x="10452100" y="2339975"/>
          <p14:tracePt t="86223" x="10477500" y="2339975"/>
          <p14:tracePt t="86224" x="10490200" y="2339975"/>
          <p14:tracePt t="86225" x="10502900" y="2327275"/>
          <p14:tracePt t="86226" x="10514013" y="2314575"/>
          <p14:tracePt t="86227" x="10526713" y="2303463"/>
          <p14:tracePt t="86228" x="10539413" y="2303463"/>
          <p14:tracePt t="86229" x="10564813" y="2290763"/>
          <p14:tracePt t="86230" x="10564813" y="2278063"/>
          <p14:tracePt t="86231" x="10590213" y="2265363"/>
          <p14:tracePt t="86232" x="10602913" y="2252663"/>
          <p14:tracePt t="86233" x="10602913" y="2227263"/>
          <p14:tracePt t="86234" x="10626725" y="2227263"/>
          <p14:tracePt t="86235" x="10639425" y="2201863"/>
          <p14:tracePt t="86236" x="10652125" y="2190750"/>
          <p14:tracePt t="86237" x="10664825" y="2165350"/>
          <p14:tracePt t="86238" x="10677525" y="2152650"/>
          <p14:tracePt t="86239" x="10690225" y="2139950"/>
          <p14:tracePt t="86240" x="10702925" y="2114550"/>
          <p14:tracePt t="86241" x="10715625" y="2101850"/>
          <p14:tracePt t="86243" x="10726738" y="2078038"/>
          <p14:tracePt t="86244" x="10752138" y="2039938"/>
          <p14:tracePt t="86245" x="10764838" y="2001838"/>
          <p14:tracePt t="86246" x="10777538" y="1989138"/>
          <p14:tracePt t="86247" x="10790238" y="1965325"/>
          <p14:tracePt t="86248" x="10790238" y="1939925"/>
          <p14:tracePt t="86249" x="10802938" y="1914525"/>
          <p14:tracePt t="86250" x="10815638" y="1889125"/>
          <p14:tracePt t="86251" x="10828338" y="1865313"/>
          <p14:tracePt t="86252" x="10828338" y="1839913"/>
          <p14:tracePt t="86253" x="10839450" y="1814513"/>
          <p14:tracePt t="86254" x="10852150" y="1776413"/>
          <p14:tracePt t="86255" x="10864850" y="1765300"/>
          <p14:tracePt t="86256" x="10864850" y="1739900"/>
          <p14:tracePt t="86257" x="10877550" y="1701800"/>
          <p14:tracePt t="86258" x="10890250" y="1676400"/>
          <p14:tracePt t="86259" x="10890250" y="1652588"/>
          <p14:tracePt t="86261" x="10902950" y="1589088"/>
          <p14:tracePt t="86262" x="10902950" y="1563688"/>
          <p14:tracePt t="86263" x="10915650" y="1539875"/>
          <p14:tracePt t="86264" x="10915650" y="1514475"/>
          <p14:tracePt t="86265" x="10928350" y="1476375"/>
          <p14:tracePt t="86266" x="10928350" y="1439863"/>
          <p14:tracePt t="86267" x="10939463" y="1414463"/>
          <p14:tracePt t="86268" x="10939463" y="1389063"/>
          <p14:tracePt t="86269" x="10939463" y="1363663"/>
          <p14:tracePt t="86270" x="10939463" y="1327150"/>
          <p14:tracePt t="86271" x="10952163" y="1289050"/>
          <p14:tracePt t="86272" x="10952163" y="1263650"/>
          <p14:tracePt t="86273" x="10952163" y="1250950"/>
          <p14:tracePt t="86274" x="10952163" y="1214438"/>
          <p14:tracePt t="86276" x="10952163" y="1176338"/>
          <p14:tracePt t="86276" x="10964863" y="1150938"/>
          <p14:tracePt t="86278" x="10964863" y="1125538"/>
          <p14:tracePt t="86278" x="10964863" y="1101725"/>
          <p14:tracePt t="86279" x="10964863" y="1063625"/>
          <p14:tracePt t="86280" x="10964863" y="1038225"/>
          <p14:tracePt t="86281" x="10964863" y="1025525"/>
          <p14:tracePt t="86282" x="10977563" y="989013"/>
          <p14:tracePt t="86283" x="10977563" y="950913"/>
          <p14:tracePt t="86284" x="10977563" y="925513"/>
          <p14:tracePt t="86285" x="10977563" y="901700"/>
          <p14:tracePt t="86286" x="10977563" y="876300"/>
          <p14:tracePt t="86287" x="10977563" y="838200"/>
          <p14:tracePt t="86288" x="10977563" y="812800"/>
          <p14:tracePt t="86289" x="10977563" y="801688"/>
          <p14:tracePt t="86290" x="10977563" y="763588"/>
          <p14:tracePt t="86291" x="10977563" y="750888"/>
          <p14:tracePt t="86292" x="10977563" y="725488"/>
          <p14:tracePt t="86293" x="10977563" y="688975"/>
          <p14:tracePt t="86294" x="10964863" y="676275"/>
          <p14:tracePt t="86295" x="10964863" y="650875"/>
          <p14:tracePt t="86296" x="10952163" y="612775"/>
          <p14:tracePt t="86297" x="10952163" y="600075"/>
          <p14:tracePt t="86298" x="10939463" y="576263"/>
          <p14:tracePt t="86299" x="10939463" y="563563"/>
          <p14:tracePt t="86300" x="10939463" y="538163"/>
          <p14:tracePt t="86301" x="10939463" y="512763"/>
          <p14:tracePt t="86302" x="10928350" y="500063"/>
          <p14:tracePt t="86303" x="10915650" y="463550"/>
          <p14:tracePt t="86304" x="10902950" y="450850"/>
          <p14:tracePt t="86305" x="10902950" y="425450"/>
          <p14:tracePt t="86306" x="10902950" y="412750"/>
          <p14:tracePt t="86307" x="10890250" y="387350"/>
          <p14:tracePt t="86308" x="10890250" y="374650"/>
          <p14:tracePt t="86309" x="10877550" y="363538"/>
          <p14:tracePt t="86310" x="10864850" y="350838"/>
          <p14:tracePt t="86311" x="10864850" y="325438"/>
          <p14:tracePt t="86312" x="10852150" y="312738"/>
          <p14:tracePt t="86313" x="10839450" y="300038"/>
          <p14:tracePt t="86314" x="10839450" y="274638"/>
          <p14:tracePt t="86315" x="10828338" y="263525"/>
          <p14:tracePt t="86316" x="10828338" y="250825"/>
          <p14:tracePt t="86317" x="10815638" y="238125"/>
          <p14:tracePt t="86318" x="10802938" y="238125"/>
          <p14:tracePt t="86319" x="10790238" y="212725"/>
          <p14:tracePt t="86320" x="10790238" y="200025"/>
          <p14:tracePt t="86322" x="10777538" y="174625"/>
          <p14:tracePt t="86323" x="10764838" y="161925"/>
          <p14:tracePt t="86324" x="10752138" y="161925"/>
          <p14:tracePt t="86325" x="10752138" y="150813"/>
          <p14:tracePt t="86327" x="10726738" y="125413"/>
          <p14:tracePt t="86328" x="10715625" y="125413"/>
          <p14:tracePt t="86330" x="10715625" y="112713"/>
          <p14:tracePt t="86331" x="10702925" y="100013"/>
          <p14:tracePt t="86332" x="10690225" y="87313"/>
          <p14:tracePt t="86333" x="10677525" y="87313"/>
          <p14:tracePt t="86335" x="10664825" y="74613"/>
          <p14:tracePt t="86336" x="10652125" y="74613"/>
          <p14:tracePt t="86337" x="10639425" y="61913"/>
          <p14:tracePt t="86339" x="10639425" y="50800"/>
          <p14:tracePt t="86340" x="10614025" y="50800"/>
          <p14:tracePt t="86342" x="10602913" y="38100"/>
          <p14:tracePt t="86344" x="10590213" y="38100"/>
          <p14:tracePt t="86345" x="10577513" y="25400"/>
          <p14:tracePt t="86346" x="10564813" y="25400"/>
          <p14:tracePt t="86348" x="10564813" y="12700"/>
          <p14:tracePt t="86349" x="10539413" y="12700"/>
          <p14:tracePt t="86351" x="10526713" y="12700"/>
          <p14:tracePt t="86354" x="10514013" y="12700"/>
          <p14:tracePt t="86355" x="10502900" y="12700"/>
          <p14:tracePt t="86356" x="10490200" y="12700"/>
          <p14:tracePt t="86360" x="10477500" y="12700"/>
          <p14:tracePt t="86361" x="10464800" y="12700"/>
          <p14:tracePt t="86363" x="10452100" y="12700"/>
          <p14:tracePt t="86366" x="10439400" y="12700"/>
          <p14:tracePt t="86368" x="10426700" y="12700"/>
          <p14:tracePt t="86371" x="10414000" y="12700"/>
          <p14:tracePt t="86376" x="10401300" y="12700"/>
          <p14:tracePt t="86378" x="10390188" y="12700"/>
          <p14:tracePt t="86381" x="10377488" y="12700"/>
          <p14:tracePt t="86383" x="10377488" y="25400"/>
          <p14:tracePt t="86386" x="10377488" y="38100"/>
          <p14:tracePt t="86387" x="10364788" y="38100"/>
          <p14:tracePt t="86388" x="10364788" y="50800"/>
          <p14:tracePt t="86390" x="10352088" y="50800"/>
          <p14:tracePt t="86392" x="10352088" y="61913"/>
          <p14:tracePt t="86393" x="10339388" y="61913"/>
          <p14:tracePt t="86395" x="10339388" y="74613"/>
          <p14:tracePt t="86397" x="10339388" y="87313"/>
          <p14:tracePt t="86399" x="10326688" y="87313"/>
          <p14:tracePt t="86400" x="10326688" y="100013"/>
          <p14:tracePt t="86402" x="10313988" y="112713"/>
          <p14:tracePt t="86403" x="10313988" y="125413"/>
          <p14:tracePt t="86405" x="10301288" y="125413"/>
          <p14:tracePt t="86407" x="10301288" y="138113"/>
          <p14:tracePt t="86409" x="10301288" y="150813"/>
          <p14:tracePt t="86410" x="10288588" y="161925"/>
          <p14:tracePt t="86413" x="10277475" y="174625"/>
          <p14:tracePt t="86415" x="10277475" y="187325"/>
          <p14:tracePt t="86416" x="10264775" y="187325"/>
          <p14:tracePt t="86417" x="10264775" y="200025"/>
          <p14:tracePt t="86420" x="10264775" y="212725"/>
          <p14:tracePt t="86421" x="10252075" y="212725"/>
          <p14:tracePt t="86422" x="10252075" y="225425"/>
          <p14:tracePt t="86424" x="10239375" y="238125"/>
          <p14:tracePt t="86427" x="10226675" y="250825"/>
          <p14:tracePt t="86430" x="10226675" y="263525"/>
          <p14:tracePt t="86432" x="10226675" y="274638"/>
          <p14:tracePt t="86434" x="10213975" y="274638"/>
          <p14:tracePt t="86437" x="10201275" y="287338"/>
          <p14:tracePt t="86440" x="10201275" y="300038"/>
          <p14:tracePt t="86443" x="10188575" y="300038"/>
          <p14:tracePt t="86447" x="10188575" y="312738"/>
          <p14:tracePt t="86496" x="10188575" y="325438"/>
          <p14:tracePt t="86498" x="10188575" y="338138"/>
          <p14:tracePt t="86500" x="10188575" y="350838"/>
          <p14:tracePt t="86501" x="10177463" y="350838"/>
          <p14:tracePt t="86502" x="10177463" y="363538"/>
          <p14:tracePt t="86503" x="10177463" y="374650"/>
          <p14:tracePt t="86504" x="10164763" y="387350"/>
          <p14:tracePt t="86506" x="10164763" y="400050"/>
          <p14:tracePt t="86509" x="10152063" y="425450"/>
          <p14:tracePt t="86509" x="10152063" y="438150"/>
          <p14:tracePt t="86510" x="10152063" y="450850"/>
          <p14:tracePt t="86511" x="10152063" y="463550"/>
          <p14:tracePt t="86512" x="10152063" y="476250"/>
          <p14:tracePt t="86513" x="10152063" y="500063"/>
          <p14:tracePt t="86514" x="10139363" y="512763"/>
          <p14:tracePt t="86515" x="10139363" y="525463"/>
          <p14:tracePt t="86516" x="10139363" y="538163"/>
          <p14:tracePt t="86517" x="10126663" y="563563"/>
          <p14:tracePt t="86518" x="10126663" y="576263"/>
          <p14:tracePt t="86519" x="10126663" y="600075"/>
          <p14:tracePt t="86520" x="10126663" y="612775"/>
          <p14:tracePt t="86521" x="10113963" y="638175"/>
          <p14:tracePt t="86522" x="10113963" y="650875"/>
          <p14:tracePt t="86523" x="10113963" y="688975"/>
          <p14:tracePt t="86524" x="10113963" y="700088"/>
          <p14:tracePt t="86526" x="10113963" y="725488"/>
          <p14:tracePt t="86526" x="10113963" y="750888"/>
          <p14:tracePt t="86527" x="10101263" y="763588"/>
          <p14:tracePt t="86528" x="10101263" y="801688"/>
          <p14:tracePt t="86529" x="10101263" y="812800"/>
          <p14:tracePt t="86530" x="10101263" y="838200"/>
          <p14:tracePt t="86531" x="10088563" y="876300"/>
          <p14:tracePt t="86532" x="10088563" y="901700"/>
          <p14:tracePt t="86533" x="10088563" y="925513"/>
          <p14:tracePt t="86534" x="10075863" y="950913"/>
          <p14:tracePt t="86535" x="10075863" y="976313"/>
          <p14:tracePt t="86536" x="10075863" y="1001713"/>
          <p14:tracePt t="86537" x="10075863" y="1025525"/>
          <p14:tracePt t="86538" x="10075863" y="1063625"/>
          <p14:tracePt t="86539" x="10075863" y="1089025"/>
          <p14:tracePt t="86540" x="10075863" y="1114425"/>
          <p14:tracePt t="86541" x="10064750" y="1138238"/>
          <p14:tracePt t="86542" x="10064750" y="1176338"/>
          <p14:tracePt t="86543" x="10064750" y="1201738"/>
          <p14:tracePt t="86544" x="10064750" y="1227138"/>
          <p14:tracePt t="86545" x="10052050" y="1250950"/>
          <p14:tracePt t="86546" x="10052050" y="1289050"/>
          <p14:tracePt t="86547" x="10052050" y="1314450"/>
          <p14:tracePt t="86548" x="10039350" y="1350963"/>
          <p14:tracePt t="86549" x="10039350" y="1376363"/>
          <p14:tracePt t="86550" x="10039350" y="1401763"/>
          <p14:tracePt t="86551" x="10039350" y="1427163"/>
          <p14:tracePt t="86552" x="10039350" y="1450975"/>
          <p14:tracePt t="86553" x="10039350" y="1489075"/>
          <p14:tracePt t="86554" x="10039350" y="1514475"/>
          <p14:tracePt t="86555" x="10039350" y="1552575"/>
          <p14:tracePt t="86556" x="10026650" y="1576388"/>
          <p14:tracePt t="86558" x="10026650" y="1601788"/>
          <p14:tracePt t="86559" x="10026650" y="1627188"/>
          <p14:tracePt t="86559" x="10026650" y="1663700"/>
          <p14:tracePt t="86560" x="10026650" y="1676400"/>
          <p14:tracePt t="86561" x="10026650" y="1701800"/>
          <p14:tracePt t="86562" x="10026650" y="1739900"/>
          <p14:tracePt t="86563" x="10026650" y="1776413"/>
          <p14:tracePt t="86564" x="10026650" y="1789113"/>
          <p14:tracePt t="86565" x="10026650" y="1814513"/>
          <p14:tracePt t="86566" x="10026650" y="1852613"/>
          <p14:tracePt t="86567" x="10026650" y="1876425"/>
          <p14:tracePt t="86568" x="10026650" y="1901825"/>
          <p14:tracePt t="86569" x="10026650" y="1927225"/>
          <p14:tracePt t="86570" x="10026650" y="1952625"/>
          <p14:tracePt t="86571" x="10026650" y="1965325"/>
          <p14:tracePt t="86572" x="10026650" y="2001838"/>
          <p14:tracePt t="86573" x="10026650" y="2014538"/>
          <p14:tracePt t="86574" x="10026650" y="2039938"/>
          <p14:tracePt t="86575" x="10026650" y="2065338"/>
          <p14:tracePt t="86576" x="10026650" y="2089150"/>
          <p14:tracePt t="86577" x="10039350" y="2114550"/>
          <p14:tracePt t="86578" x="10039350" y="2127250"/>
          <p14:tracePt t="86579" x="10039350" y="2152650"/>
          <p14:tracePt t="86580" x="10039350" y="2165350"/>
          <p14:tracePt t="86581" x="10052050" y="2190750"/>
          <p14:tracePt t="86582" x="10052050" y="2201863"/>
          <p14:tracePt t="86583" x="10064750" y="2227263"/>
          <p14:tracePt t="86584" x="10075863" y="2239963"/>
          <p14:tracePt t="86585" x="10075863" y="2265363"/>
          <p14:tracePt t="86586" x="10075863" y="2278063"/>
          <p14:tracePt t="86587" x="10088563" y="2290763"/>
          <p14:tracePt t="86588" x="10101263" y="2303463"/>
          <p14:tracePt t="86589" x="10101263" y="2327275"/>
          <p14:tracePt t="86591" x="10113963" y="2339975"/>
          <p14:tracePt t="86591" x="10113963" y="2352675"/>
          <p14:tracePt t="86592" x="10126663" y="2365375"/>
          <p14:tracePt t="86593" x="10139363" y="2378075"/>
          <p14:tracePt t="86594" x="10139363" y="2390775"/>
          <p14:tracePt t="86595" x="10152063" y="2403475"/>
          <p14:tracePt t="86596" x="10152063" y="2414588"/>
          <p14:tracePt t="86597" x="10164763" y="2427288"/>
          <p14:tracePt t="86598" x="10177463" y="2439988"/>
          <p14:tracePt t="86599" x="10188575" y="2452688"/>
          <p14:tracePt t="86601" x="10201275" y="2465388"/>
          <p14:tracePt t="86602" x="10213975" y="2478088"/>
          <p14:tracePt t="86603" x="10226675" y="2478088"/>
          <p14:tracePt t="86604" x="10226675" y="2490788"/>
          <p14:tracePt t="86605" x="10239375" y="2490788"/>
          <p14:tracePt t="86606" x="10252075" y="2490788"/>
          <p14:tracePt t="86607" x="10264775" y="2503488"/>
          <p14:tracePt t="86609" x="10277475" y="2516188"/>
          <p14:tracePt t="86610" x="10288588" y="2516188"/>
          <p14:tracePt t="86611" x="10301288" y="2516188"/>
          <p14:tracePt t="86612" x="10301288" y="2527300"/>
          <p14:tracePt t="86613" x="10313988" y="2527300"/>
          <p14:tracePt t="86614" x="10326688" y="2527300"/>
          <p14:tracePt t="86615" x="10339388" y="2527300"/>
          <p14:tracePt t="86617" x="10352088" y="2527300"/>
          <p14:tracePt t="86618" x="10364788" y="2527300"/>
          <p14:tracePt t="86619" x="10377488" y="2527300"/>
          <p14:tracePt t="86621" x="10390188" y="2527300"/>
          <p14:tracePt t="86622" x="10401300" y="2527300"/>
          <p14:tracePt t="86623" x="10414000" y="2527300"/>
          <p14:tracePt t="86625" x="10439400" y="2527300"/>
          <p14:tracePt t="86627" x="10452100" y="2527300"/>
          <p14:tracePt t="86628" x="10464800" y="2527300"/>
          <p14:tracePt t="86629" x="10477500" y="2527300"/>
          <p14:tracePt t="86631" x="10490200" y="2527300"/>
          <p14:tracePt t="86633" x="10502900" y="2527300"/>
          <p14:tracePt t="86634" x="10514013" y="2516188"/>
          <p14:tracePt t="86635" x="10526713" y="2516188"/>
          <p14:tracePt t="86637" x="10539413" y="2503488"/>
          <p14:tracePt t="86638" x="10552113" y="2490788"/>
          <p14:tracePt t="86639" x="10564813" y="2490788"/>
          <p14:tracePt t="86641" x="10577513" y="2478088"/>
          <p14:tracePt t="86642" x="10590213" y="2478088"/>
          <p14:tracePt t="86643" x="10602913" y="2465388"/>
          <p14:tracePt t="86644" x="10602913" y="2452688"/>
          <p14:tracePt t="86645" x="10614025" y="2452688"/>
          <p14:tracePt t="86646" x="10626725" y="2439988"/>
          <p14:tracePt t="86647" x="10639425" y="2427288"/>
          <p14:tracePt t="86648" x="10639425" y="2414588"/>
          <p14:tracePt t="86649" x="10664825" y="2414588"/>
          <p14:tracePt t="86650" x="10664825" y="2403475"/>
          <p14:tracePt t="86651" x="10677525" y="2390775"/>
          <p14:tracePt t="86652" x="10690225" y="2378075"/>
          <p14:tracePt t="86653" x="10702925" y="2365375"/>
          <p14:tracePt t="86654" x="10715625" y="2352675"/>
          <p14:tracePt t="86655" x="10715625" y="2339975"/>
          <p14:tracePt t="86656" x="10726738" y="2339975"/>
          <p14:tracePt t="86657" x="10739438" y="2314575"/>
          <p14:tracePt t="86658" x="10752138" y="2303463"/>
          <p14:tracePt t="86659" x="10752138" y="2290763"/>
          <p14:tracePt t="86660" x="10777538" y="2278063"/>
          <p14:tracePt t="86661" x="10777538" y="2265363"/>
          <p14:tracePt t="86662" x="10790238" y="2239963"/>
          <p14:tracePt t="86663" x="10790238" y="2227263"/>
          <p14:tracePt t="86664" x="10802938" y="2227263"/>
          <p14:tracePt t="86665" x="10815638" y="2201863"/>
          <p14:tracePt t="86666" x="10828338" y="2190750"/>
          <p14:tracePt t="86667" x="10828338" y="2178050"/>
          <p14:tracePt t="86668" x="10839450" y="2152650"/>
          <p14:tracePt t="86669" x="10852150" y="2139950"/>
          <p14:tracePt t="86670" x="10864850" y="2127250"/>
          <p14:tracePt t="86671" x="10864850" y="2114550"/>
          <p14:tracePt t="86672" x="10877550" y="2089150"/>
          <p14:tracePt t="86674" x="10877550" y="2078038"/>
          <p14:tracePt t="86674" x="10890250" y="2052638"/>
          <p14:tracePt t="86676" x="10902950" y="2039938"/>
          <p14:tracePt t="86676" x="10902950" y="2027238"/>
          <p14:tracePt t="86677" x="10902950" y="2001838"/>
          <p14:tracePt t="86678" x="10915650" y="1989138"/>
          <p14:tracePt t="86679" x="10928350" y="1965325"/>
          <p14:tracePt t="86680" x="10928350" y="1952625"/>
          <p14:tracePt t="86681" x="10939463" y="1927225"/>
          <p14:tracePt t="86682" x="10939463" y="1914525"/>
          <p14:tracePt t="86683" x="10939463" y="1901825"/>
          <p14:tracePt t="86684" x="10939463" y="1889125"/>
          <p14:tracePt t="86685" x="10952163" y="1865313"/>
          <p14:tracePt t="86686" x="10952163" y="1852613"/>
          <p14:tracePt t="86687" x="10964863" y="1827213"/>
          <p14:tracePt t="86688" x="10964863" y="1814513"/>
          <p14:tracePt t="86689" x="10964863" y="1801813"/>
          <p14:tracePt t="86690" x="10977563" y="1776413"/>
          <p14:tracePt t="86692" x="10977563" y="1765300"/>
          <p14:tracePt t="86692" x="10977563" y="1752600"/>
          <p14:tracePt t="86693" x="10977563" y="1739900"/>
          <p14:tracePt t="86694" x="10977563" y="1714500"/>
          <p14:tracePt t="86695" x="10977563" y="1701800"/>
          <p14:tracePt t="86696" x="10977563" y="1676400"/>
          <p14:tracePt t="86697" x="10977563" y="1663700"/>
          <p14:tracePt t="86698" x="10977563" y="1639888"/>
          <p14:tracePt t="86699" x="10977563" y="1627188"/>
          <p14:tracePt t="86701" x="10977563" y="1601788"/>
          <p14:tracePt t="86702" x="10977563" y="1589088"/>
          <p14:tracePt t="86703" x="10977563" y="1576388"/>
          <p14:tracePt t="86704" x="10977563" y="1552575"/>
          <p14:tracePt t="86705" x="10977563" y="1539875"/>
          <p14:tracePt t="86707" x="10977563" y="1514475"/>
          <p14:tracePt t="86708" x="10977563" y="1489075"/>
          <p14:tracePt t="86709" x="10977563" y="1476375"/>
          <p14:tracePt t="86710" x="10977563" y="1463675"/>
          <p14:tracePt t="86711" x="10964863" y="1450975"/>
          <p14:tracePt t="86712" x="10964863" y="1439863"/>
          <p14:tracePt t="86713" x="10952163" y="1427163"/>
          <p14:tracePt t="86714" x="10952163" y="1401763"/>
          <p14:tracePt t="86715" x="10939463" y="1389063"/>
          <p14:tracePt t="86716" x="10939463" y="1376363"/>
          <p14:tracePt t="86717" x="10939463" y="1363663"/>
          <p14:tracePt t="86718" x="10928350" y="1363663"/>
          <p14:tracePt t="86719" x="10928350" y="1339850"/>
          <p14:tracePt t="86720" x="10915650" y="1327150"/>
          <p14:tracePt t="86721" x="10902950" y="1314450"/>
          <p14:tracePt t="86722" x="10902950" y="1301750"/>
          <p14:tracePt t="86723" x="10902950" y="1289050"/>
          <p14:tracePt t="86724" x="10890250" y="1276350"/>
          <p14:tracePt t="86725" x="10877550" y="1263650"/>
          <p14:tracePt t="86726" x="10864850" y="1250950"/>
          <p14:tracePt t="86727" x="10864850" y="1238250"/>
          <p14:tracePt t="86728" x="10852150" y="1227138"/>
          <p14:tracePt t="86729" x="10839450" y="1214438"/>
          <p14:tracePt t="86730" x="10828338" y="1201738"/>
          <p14:tracePt t="86731" x="10828338" y="1189038"/>
          <p14:tracePt t="86732" x="10815638" y="1176338"/>
          <p14:tracePt t="86733" x="10802938" y="1176338"/>
          <p14:tracePt t="86734" x="10790238" y="1150938"/>
          <p14:tracePt t="86736" x="10790238" y="1138238"/>
          <p14:tracePt t="86737" x="10777538" y="1125538"/>
          <p14:tracePt t="86738" x="10764838" y="1114425"/>
          <p14:tracePt t="86740" x="10752138" y="1114425"/>
          <p14:tracePt t="86741" x="10739438" y="1101725"/>
          <p14:tracePt t="86742" x="10726738" y="1101725"/>
          <p14:tracePt t="86742" x="10715625" y="1089025"/>
          <p14:tracePt t="86743" x="10715625" y="1076325"/>
          <p14:tracePt t="86744" x="10702925" y="1063625"/>
          <p14:tracePt t="86745" x="10690225" y="1063625"/>
          <p14:tracePt t="86746" x="10677525" y="1063625"/>
          <p14:tracePt t="86747" x="10677525" y="1050925"/>
          <p14:tracePt t="86748" x="10664825" y="1050925"/>
          <p14:tracePt t="86749" x="10652125" y="1038225"/>
          <p14:tracePt t="86750" x="10639425" y="1038225"/>
          <p14:tracePt t="86751" x="10639425" y="1025525"/>
          <p14:tracePt t="86752" x="10626725" y="1025525"/>
          <p14:tracePt t="86753" x="10614025" y="1025525"/>
          <p14:tracePt t="86754" x="10602913" y="1025525"/>
          <p14:tracePt t="86756" x="10590213" y="1014413"/>
          <p14:tracePt t="86758" x="10564813" y="1014413"/>
          <p14:tracePt t="86760" x="10552113" y="1014413"/>
          <p14:tracePt t="86762" x="10539413" y="1014413"/>
          <p14:tracePt t="86763" x="10526713" y="1014413"/>
          <p14:tracePt t="86765" x="10514013" y="1014413"/>
          <p14:tracePt t="86766" x="10502900" y="1014413"/>
          <p14:tracePt t="86767" x="10490200" y="1014413"/>
          <p14:tracePt t="86769" x="10477500" y="1014413"/>
          <p14:tracePt t="86770" x="10464800" y="1014413"/>
          <p14:tracePt t="86771" x="10452100" y="1014413"/>
          <p14:tracePt t="86774" x="10426700" y="1025525"/>
          <p14:tracePt t="86776" x="10414000" y="1025525"/>
          <p14:tracePt t="86778" x="10401300" y="1038225"/>
          <p14:tracePt t="86779" x="10390188" y="1050925"/>
          <p14:tracePt t="86780" x="10377488" y="1050925"/>
          <p14:tracePt t="86781" x="10377488" y="1063625"/>
          <p14:tracePt t="86782" x="10364788" y="1063625"/>
          <p14:tracePt t="86783" x="10352088" y="1076325"/>
          <p14:tracePt t="86784" x="10339388" y="1089025"/>
          <p14:tracePt t="86785" x="10339388" y="1101725"/>
          <p14:tracePt t="86786" x="10326688" y="1114425"/>
          <p14:tracePt t="86787" x="10326688" y="1125538"/>
          <p14:tracePt t="86788" x="10313988" y="1138238"/>
          <p14:tracePt t="86789" x="10301288" y="1150938"/>
          <p14:tracePt t="86791" x="10288588" y="1176338"/>
          <p14:tracePt t="86792" x="10277475" y="1201738"/>
          <p14:tracePt t="86793" x="10277475" y="1214438"/>
          <p14:tracePt t="86794" x="10264775" y="1227138"/>
          <p14:tracePt t="86795" x="10264775" y="1250950"/>
          <p14:tracePt t="86796" x="10264775" y="1263650"/>
          <p14:tracePt t="86797" x="10252075" y="1289050"/>
          <p14:tracePt t="86799" x="10239375" y="1327150"/>
          <p14:tracePt t="86800" x="10239375" y="1339850"/>
          <p14:tracePt t="86801" x="10226675" y="1363663"/>
          <p14:tracePt t="86802" x="10226675" y="1389063"/>
          <p14:tracePt t="86803" x="10226675" y="1401763"/>
          <p14:tracePt t="86804" x="10226675" y="1427163"/>
          <p14:tracePt t="86805" x="10226675" y="1439863"/>
          <p14:tracePt t="86806" x="10213975" y="1463675"/>
          <p14:tracePt t="86807" x="10213975" y="1489075"/>
          <p14:tracePt t="86808" x="10213975" y="1514475"/>
          <p14:tracePt t="86809" x="10213975" y="1539875"/>
          <p14:tracePt t="86810" x="10213975" y="1552575"/>
          <p14:tracePt t="86811" x="10201275" y="1589088"/>
          <p14:tracePt t="86812" x="10201275" y="1601788"/>
          <p14:tracePt t="86813" x="10201275" y="1627188"/>
          <p14:tracePt t="86814" x="10201275" y="1663700"/>
          <p14:tracePt t="86815" x="10201275" y="1676400"/>
          <p14:tracePt t="86816" x="10201275" y="1701800"/>
          <p14:tracePt t="86817" x="10201275" y="1714500"/>
          <p14:tracePt t="86818" x="10201275" y="1739900"/>
          <p14:tracePt t="86819" x="10201275" y="1776413"/>
          <p14:tracePt t="86820" x="10201275" y="1789113"/>
          <p14:tracePt t="86821" x="10201275" y="1814513"/>
          <p14:tracePt t="86823" x="10201275" y="1827213"/>
          <p14:tracePt t="86824" x="10201275" y="1852613"/>
          <p14:tracePt t="86824" x="10201275" y="1865313"/>
          <p14:tracePt t="86825" x="10213975" y="1889125"/>
          <p14:tracePt t="86826" x="10213975" y="1914525"/>
          <p14:tracePt t="86827" x="10213975" y="1927225"/>
          <p14:tracePt t="86828" x="10226675" y="1952625"/>
          <p14:tracePt t="86829" x="10226675" y="1965325"/>
          <p14:tracePt t="86830" x="10226675" y="1989138"/>
          <p14:tracePt t="86831" x="10226675" y="2001838"/>
          <p14:tracePt t="86832" x="10239375" y="2014538"/>
          <p14:tracePt t="86833" x="10239375" y="2039938"/>
          <p14:tracePt t="86834" x="10252075" y="2039938"/>
          <p14:tracePt t="86835" x="10252075" y="2065338"/>
          <p14:tracePt t="86836" x="10264775" y="2078038"/>
          <p14:tracePt t="86837" x="10264775" y="2089150"/>
          <p14:tracePt t="86838" x="10264775" y="2101850"/>
          <p14:tracePt t="86839" x="10264775" y="2114550"/>
          <p14:tracePt t="86840" x="10277475" y="2127250"/>
          <p14:tracePt t="86841" x="10277475" y="2139950"/>
          <p14:tracePt t="86842" x="10288588" y="2152650"/>
          <p14:tracePt t="86844" x="10301288" y="2165350"/>
          <p14:tracePt t="86845" x="10301288" y="2178050"/>
          <p14:tracePt t="86846" x="10301288" y="2190750"/>
          <p14:tracePt t="86847" x="10313988" y="2190750"/>
          <p14:tracePt t="86849" x="10313988" y="2201863"/>
          <p14:tracePt t="86850" x="10326688" y="2214563"/>
          <p14:tracePt t="86852" x="10339388" y="2227263"/>
          <p14:tracePt t="86857" x="10352088" y="2239963"/>
          <p14:tracePt t="86858" x="10364788" y="2239963"/>
          <p14:tracePt t="86861" x="10364788" y="2252663"/>
          <p14:tracePt t="86863" x="10377488" y="2252663"/>
          <p14:tracePt t="86868" x="10390188" y="2252663"/>
          <p14:tracePt t="86871" x="10401300" y="2252663"/>
          <p14:tracePt t="86876" x="10414000" y="2252663"/>
          <p14:tracePt t="86880" x="10426700" y="2252663"/>
          <p14:tracePt t="86880" x="10439400" y="2252663"/>
          <p14:tracePt t="86881" x="10439400" y="2239963"/>
          <p14:tracePt t="86882" x="10452100" y="2227263"/>
          <p14:tracePt t="86885" x="10464800" y="2227263"/>
          <p14:tracePt t="86886" x="10477500" y="2214563"/>
          <p14:tracePt t="86887" x="10477500" y="2201863"/>
          <p14:tracePt t="86888" x="10490200" y="2190750"/>
          <p14:tracePt t="86890" x="10502900" y="2178050"/>
          <p14:tracePt t="86891" x="10514013" y="2165350"/>
          <p14:tracePt t="86892" x="10526713" y="2152650"/>
          <p14:tracePt t="86894" x="10539413" y="2127250"/>
          <p14:tracePt t="86895" x="10552113" y="2114550"/>
          <p14:tracePt t="86896" x="10564813" y="2114550"/>
          <p14:tracePt t="86897" x="10564813" y="2089150"/>
          <p14:tracePt t="86898" x="10577513" y="2078038"/>
          <p14:tracePt t="86899" x="10590213" y="2052638"/>
          <p14:tracePt t="86900" x="10602913" y="2039938"/>
          <p14:tracePt t="86901" x="10602913" y="2027238"/>
          <p14:tracePt t="86902" x="10614025" y="2014538"/>
          <p14:tracePt t="86903" x="10626725" y="2001838"/>
          <p14:tracePt t="86904" x="10639425" y="1978025"/>
          <p14:tracePt t="86905" x="10639425" y="1965325"/>
          <p14:tracePt t="86907" x="10652125" y="1939925"/>
          <p14:tracePt t="86907" x="10664825" y="1927225"/>
          <p14:tracePt t="86908" x="10677525" y="1901825"/>
          <p14:tracePt t="86909" x="10677525" y="1889125"/>
          <p14:tracePt t="86910" x="10690225" y="1865313"/>
          <p14:tracePt t="86911" x="10702925" y="1839913"/>
          <p14:tracePt t="86912" x="10715625" y="1814513"/>
          <p14:tracePt t="86913" x="10726738" y="1801813"/>
          <p14:tracePt t="86914" x="10739438" y="1776413"/>
          <p14:tracePt t="86915" x="10752138" y="1752600"/>
          <p14:tracePt t="86916" x="10752138" y="1739900"/>
          <p14:tracePt t="86917" x="10764838" y="1701800"/>
          <p14:tracePt t="86918" x="10777538" y="1689100"/>
          <p14:tracePt t="86919" x="10777538" y="1663700"/>
          <p14:tracePt t="86920" x="10790238" y="1639888"/>
          <p14:tracePt t="86921" x="10790238" y="1614488"/>
          <p14:tracePt t="86922" x="10802938" y="1589088"/>
          <p14:tracePt t="86924" x="10828338" y="1552575"/>
          <p14:tracePt t="86925" x="10828338" y="1514475"/>
          <p14:tracePt t="86926" x="10839450" y="1501775"/>
          <p14:tracePt t="86927" x="10852150" y="1476375"/>
          <p14:tracePt t="86928" x="10864850" y="1450975"/>
          <p14:tracePt t="86929" x="10864850" y="1427163"/>
          <p14:tracePt t="86930" x="10864850" y="1401763"/>
          <p14:tracePt t="86931" x="10877550" y="1376363"/>
          <p14:tracePt t="86932" x="10890250" y="1350963"/>
          <p14:tracePt t="86933" x="10890250" y="1327150"/>
          <p14:tracePt t="86934" x="10902950" y="1301750"/>
          <p14:tracePt t="86935" x="10902950" y="1289050"/>
          <p14:tracePt t="86936" x="10915650" y="1250950"/>
          <p14:tracePt t="86937" x="10915650" y="1238250"/>
          <p14:tracePt t="86938" x="10928350" y="1214438"/>
          <p14:tracePt t="86939" x="10939463" y="1176338"/>
          <p14:tracePt t="86940" x="10939463" y="1163638"/>
          <p14:tracePt t="86941" x="10939463" y="1138238"/>
          <p14:tracePt t="86942" x="10939463" y="1114425"/>
          <p14:tracePt t="86943" x="10952163" y="1089025"/>
          <p14:tracePt t="86944" x="10952163" y="1076325"/>
          <p14:tracePt t="86945" x="10952163" y="1050925"/>
          <p14:tracePt t="86946" x="10964863" y="1025525"/>
          <p14:tracePt t="86947" x="10964863" y="1001713"/>
          <p14:tracePt t="86948" x="10964863" y="989013"/>
          <p14:tracePt t="86949" x="10964863" y="950913"/>
          <p14:tracePt t="86950" x="10964863" y="938213"/>
          <p14:tracePt t="86951" x="10964863" y="912813"/>
          <p14:tracePt t="86952" x="10964863" y="889000"/>
          <p14:tracePt t="86953" x="10964863" y="876300"/>
          <p14:tracePt t="86954" x="10964863" y="850900"/>
          <p14:tracePt t="86955" x="10964863" y="825500"/>
          <p14:tracePt t="86957" x="10964863" y="788988"/>
          <p14:tracePt t="86958" x="10964863" y="763588"/>
          <p14:tracePt t="86959" x="10964863" y="750888"/>
          <p14:tracePt t="86960" x="10964863" y="725488"/>
          <p14:tracePt t="86961" x="10964863" y="712788"/>
          <p14:tracePt t="86962" x="10964863" y="688975"/>
          <p14:tracePt t="86963" x="10952163" y="676275"/>
          <p14:tracePt t="86964" x="10952163" y="650875"/>
          <p14:tracePt t="86965" x="10939463" y="650875"/>
          <p14:tracePt t="86966" x="10939463" y="625475"/>
          <p14:tracePt t="86967" x="10928350" y="612775"/>
          <p14:tracePt t="86968" x="10928350" y="588963"/>
          <p14:tracePt t="86969" x="10915650" y="576263"/>
          <p14:tracePt t="86970" x="10902950" y="563563"/>
          <p14:tracePt t="86972" x="10902950" y="538163"/>
          <p14:tracePt t="86973" x="10877550" y="512763"/>
          <p14:tracePt t="86974" x="10864850" y="500063"/>
          <p14:tracePt t="86975" x="10864850" y="487363"/>
          <p14:tracePt t="86976" x="10852150" y="476250"/>
          <p14:tracePt t="86977" x="10839450" y="463550"/>
          <p14:tracePt t="86978" x="10828338" y="450850"/>
          <p14:tracePt t="86979" x="10828338" y="438150"/>
          <p14:tracePt t="86980" x="10815638" y="425450"/>
          <p14:tracePt t="86981" x="10802938" y="425450"/>
          <p14:tracePt t="86982" x="10790238" y="412750"/>
          <p14:tracePt t="86983" x="10790238" y="400050"/>
          <p14:tracePt t="86984" x="10777538" y="387350"/>
          <p14:tracePt t="86985" x="10764838" y="387350"/>
          <p14:tracePt t="86986" x="10752138" y="374650"/>
          <p14:tracePt t="86988" x="10752138" y="363538"/>
          <p14:tracePt t="86990" x="10726738" y="350838"/>
          <p14:tracePt t="86991" x="10715625" y="350838"/>
          <p14:tracePt t="86993" x="10702925" y="338138"/>
          <p14:tracePt t="86994" x="10690225" y="338138"/>
          <p14:tracePt t="86995" x="10677525" y="338138"/>
          <p14:tracePt t="86998" x="10664825" y="338138"/>
          <p14:tracePt t="86999" x="10652125" y="325438"/>
          <p14:tracePt t="87000" x="10639425" y="325438"/>
          <p14:tracePt t="87002" x="10626725" y="325438"/>
          <p14:tracePt t="87003" x="10614025" y="325438"/>
          <p14:tracePt t="87004" x="10602913" y="325438"/>
          <p14:tracePt t="87007" x="10590213" y="325438"/>
          <p14:tracePt t="87008" x="10577513" y="325438"/>
          <p14:tracePt t="87009" x="10564813" y="325438"/>
          <p14:tracePt t="87010" x="10564813" y="338138"/>
          <p14:tracePt t="87011" x="10539413" y="338138"/>
          <p14:tracePt t="87012" x="10526713" y="350838"/>
          <p14:tracePt t="87014" x="10514013" y="350838"/>
          <p14:tracePt t="87015" x="10502900" y="363538"/>
          <p14:tracePt t="87016" x="10490200" y="374650"/>
          <p14:tracePt t="87017" x="10490200" y="387350"/>
          <p14:tracePt t="87018" x="10477500" y="387350"/>
          <p14:tracePt t="87019" x="10452100" y="400050"/>
          <p14:tracePt t="87020" x="10452100" y="412750"/>
          <p14:tracePt t="87021" x="10439400" y="425450"/>
          <p14:tracePt t="87023" x="10426700" y="438150"/>
          <p14:tracePt t="87023" x="10414000" y="450850"/>
          <p14:tracePt t="87024" x="10414000" y="463550"/>
          <p14:tracePt t="87025" x="10390188" y="487363"/>
          <p14:tracePt t="87026" x="10377488" y="500063"/>
          <p14:tracePt t="87027" x="10377488" y="525463"/>
          <p14:tracePt t="87028" x="10364788" y="538163"/>
          <p14:tracePt t="87029" x="10352088" y="563563"/>
          <p14:tracePt t="87030" x="10339388" y="576263"/>
          <p14:tracePt t="87031" x="10339388" y="600075"/>
          <p14:tracePt t="87032" x="10326688" y="612775"/>
          <p14:tracePt t="87033" x="10326688" y="650875"/>
          <p14:tracePt t="87034" x="10313988" y="676275"/>
          <p14:tracePt t="87035" x="10301288" y="688975"/>
          <p14:tracePt t="87036" x="10301288" y="725488"/>
          <p14:tracePt t="87038" x="10301288" y="750888"/>
          <p14:tracePt t="87038" x="10288588" y="776288"/>
          <p14:tracePt t="87040" x="10277475" y="801688"/>
          <p14:tracePt t="87040" x="10277475" y="838200"/>
          <p14:tracePt t="87041" x="10264775" y="863600"/>
          <p14:tracePt t="87042" x="10264775" y="889000"/>
          <p14:tracePt t="87043" x="10264775" y="925513"/>
          <p14:tracePt t="87044" x="10264775" y="950913"/>
          <p14:tracePt t="87045" x="10264775" y="989013"/>
          <p14:tracePt t="87046" x="10264775" y="1025525"/>
          <p14:tracePt t="87047" x="10264775" y="1063625"/>
          <p14:tracePt t="87048" x="10252075" y="1101725"/>
          <p14:tracePt t="87049" x="10252075" y="1125538"/>
          <p14:tracePt t="87050" x="10252075" y="1150938"/>
          <p14:tracePt t="87051" x="10252075" y="1189038"/>
          <p14:tracePt t="87052" x="10252075" y="1227138"/>
          <p14:tracePt t="87053" x="10252075" y="1263650"/>
          <p14:tracePt t="87055" x="10252075" y="1301750"/>
          <p14:tracePt t="87056" x="10252075" y="1327150"/>
          <p14:tracePt t="87056" x="10252075" y="1363663"/>
          <p14:tracePt t="87057" x="10252075" y="1401763"/>
          <p14:tracePt t="87058" x="10252075" y="1439863"/>
          <p14:tracePt t="87059" x="10264775" y="1463675"/>
          <p14:tracePt t="87060" x="10264775" y="1501775"/>
          <p14:tracePt t="87061" x="10264775" y="1527175"/>
          <p14:tracePt t="87062" x="10264775" y="1563688"/>
          <p14:tracePt t="87063" x="10277475" y="1589088"/>
          <p14:tracePt t="87064" x="10288588" y="1627188"/>
          <p14:tracePt t="87065" x="10288588" y="1652588"/>
          <p14:tracePt t="87066" x="10301288" y="1689100"/>
          <p14:tracePt t="87067" x="10301288" y="1701800"/>
          <p14:tracePt t="87068" x="10313988" y="1739900"/>
          <p14:tracePt t="87069" x="10326688" y="1765300"/>
          <p14:tracePt t="87070" x="10339388" y="1789113"/>
          <p14:tracePt t="87071" x="10339388" y="1814513"/>
          <p14:tracePt t="87072" x="10352088" y="1839913"/>
          <p14:tracePt t="87073" x="10364788" y="1865313"/>
          <p14:tracePt t="87074" x="10377488" y="1889125"/>
          <p14:tracePt t="87075" x="10377488" y="1901825"/>
          <p14:tracePt t="87076" x="10377488" y="1927225"/>
          <p14:tracePt t="87077" x="10401300" y="1952625"/>
          <p14:tracePt t="87078" x="10414000" y="1965325"/>
          <p14:tracePt t="87079" x="10414000" y="1989138"/>
          <p14:tracePt t="87080" x="10426700" y="2001838"/>
          <p14:tracePt t="87081" x="10439400" y="2027238"/>
          <p14:tracePt t="87082" x="10452100" y="2039938"/>
          <p14:tracePt t="87083" x="10452100" y="2052638"/>
          <p14:tracePt t="87084" x="10464800" y="2065338"/>
          <p14:tracePt t="87085" x="10477500" y="2078038"/>
          <p14:tracePt t="87086" x="10490200" y="2089150"/>
          <p14:tracePt t="87087" x="10502900" y="2101850"/>
          <p14:tracePt t="87088" x="10514013" y="2114550"/>
          <p14:tracePt t="87090" x="10526713" y="2114550"/>
          <p14:tracePt t="87090" x="10526713" y="2139950"/>
          <p14:tracePt t="87091" x="10552113" y="2139950"/>
          <p14:tracePt t="87092" x="10564813" y="2152650"/>
          <p14:tracePt t="87094" x="10577513" y="2165350"/>
          <p14:tracePt t="87095" x="10590213" y="2178050"/>
          <p14:tracePt t="87096" x="10602913" y="2190750"/>
          <p14:tracePt t="87098" x="10614025" y="2190750"/>
          <p14:tracePt t="87099" x="10626725" y="2190750"/>
          <p14:tracePt t="87100" x="10639425" y="2201863"/>
          <p14:tracePt t="87102" x="10652125" y="2201863"/>
          <p14:tracePt t="87103" x="10664825" y="2214563"/>
          <p14:tracePt t="87104" x="10677525" y="2214563"/>
          <p14:tracePt t="87106" x="10690225" y="2214563"/>
          <p14:tracePt t="87106" x="10702925" y="2214563"/>
          <p14:tracePt t="87107" x="10715625" y="2227263"/>
          <p14:tracePt t="87109" x="10726738" y="2227263"/>
          <p14:tracePt t="87110" x="10739438" y="2227263"/>
          <p14:tracePt t="87111" x="10752138" y="2227263"/>
          <p14:tracePt t="87113" x="10764838" y="2227263"/>
          <p14:tracePt t="87114" x="10777538" y="2227263"/>
          <p14:tracePt t="87115" x="10790238" y="2227263"/>
          <p14:tracePt t="87117" x="10802938" y="2227263"/>
          <p14:tracePt t="87118" x="10815638" y="2227263"/>
          <p14:tracePt t="87119" x="10828338" y="2227263"/>
          <p14:tracePt t="87121" x="10852150" y="2214563"/>
          <p14:tracePt t="87122" x="10864850" y="2214563"/>
          <p14:tracePt t="87124" x="10877550" y="2201863"/>
          <p14:tracePt t="87125" x="10902950" y="2190750"/>
          <p14:tracePt t="87127" x="10915650" y="2190750"/>
          <p14:tracePt t="87128" x="10928350" y="2178050"/>
          <p14:tracePt t="87129" x="10939463" y="2178050"/>
          <p14:tracePt t="87130" x="10952163" y="2165350"/>
          <p14:tracePt t="87131" x="10964863" y="2152650"/>
          <p14:tracePt t="87132" x="10977563" y="2152650"/>
          <p14:tracePt t="87133" x="10990263" y="2139950"/>
          <p14:tracePt t="87134" x="11002963" y="2127250"/>
          <p14:tracePt t="87135" x="11015663" y="2114550"/>
          <p14:tracePt t="87137" x="11028363" y="2101850"/>
          <p14:tracePt t="87139" x="11041063" y="2078038"/>
          <p14:tracePt t="87139" x="11052175" y="2078038"/>
          <p14:tracePt t="87140" x="11064875" y="2065338"/>
          <p14:tracePt t="87141" x="11077575" y="2039938"/>
          <p14:tracePt t="87142" x="11090275" y="2027238"/>
          <p14:tracePt t="87143" x="11102975" y="2014538"/>
          <p14:tracePt t="87144" x="11115675" y="2001838"/>
          <p14:tracePt t="87145" x="11115675" y="1989138"/>
          <p14:tracePt t="87146" x="11128375" y="1978025"/>
          <p14:tracePt t="87147" x="11128375" y="1965325"/>
          <p14:tracePt t="87148" x="11141075" y="1939925"/>
          <p14:tracePt t="87149" x="11153775" y="1927225"/>
          <p14:tracePt t="87150" x="11164888" y="1901825"/>
          <p14:tracePt t="87151" x="11164888" y="1889125"/>
          <p14:tracePt t="87152" x="11177588" y="1865313"/>
          <p14:tracePt t="87153" x="11190288" y="1852613"/>
          <p14:tracePt t="87154" x="11202988" y="1827213"/>
          <p14:tracePt t="87156" x="11202988" y="1814513"/>
          <p14:tracePt t="87156" x="11202988" y="1801813"/>
          <p14:tracePt t="87157" x="11215688" y="1776413"/>
          <p14:tracePt t="87158" x="11228388" y="1765300"/>
          <p14:tracePt t="87159" x="11228388" y="1739900"/>
          <p14:tracePt t="87160" x="11241088" y="1727200"/>
          <p14:tracePt t="87161" x="11241088" y="1701800"/>
          <p14:tracePt t="87162" x="11241088" y="1689100"/>
          <p14:tracePt t="87163" x="11253788" y="1663700"/>
          <p14:tracePt t="87171" x="11277600" y="1514475"/>
          <p14:tracePt t="87173" x="11277600" y="1476375"/>
          <p14:tracePt t="87174" x="11277600" y="1450975"/>
          <p14:tracePt t="87175" x="11277600" y="1439863"/>
          <p14:tracePt t="87176" x="11277600" y="1401763"/>
          <p14:tracePt t="87178" x="11277600" y="1363663"/>
          <p14:tracePt t="87179" x="11277600" y="1350963"/>
          <p14:tracePt t="87180" x="11277600" y="1339850"/>
          <p14:tracePt t="87181" x="11277600" y="1327150"/>
          <p14:tracePt t="87182" x="11277600" y="1301750"/>
          <p14:tracePt t="87183" x="11277600" y="1289050"/>
          <p14:tracePt t="87184" x="11277600" y="1263650"/>
          <p14:tracePt t="87185" x="11277600" y="1250950"/>
          <p14:tracePt t="87186" x="11277600" y="1227138"/>
          <p14:tracePt t="87188" x="11277600" y="1189038"/>
          <p14:tracePt t="87189" x="11277600" y="1176338"/>
          <p14:tracePt t="87190" x="11266488" y="1150938"/>
          <p14:tracePt t="87191" x="11253788" y="1138238"/>
          <p14:tracePt t="87192" x="11241088" y="1114425"/>
          <p14:tracePt t="87193" x="11241088" y="1101725"/>
          <p14:tracePt t="87194" x="11241088" y="1089025"/>
          <p14:tracePt t="87195" x="11228388" y="1063625"/>
          <p14:tracePt t="87196" x="11215688" y="1050925"/>
          <p14:tracePt t="87197" x="11202988" y="1038225"/>
          <p14:tracePt t="87198" x="11202988" y="1025525"/>
          <p14:tracePt t="87199" x="11190288" y="1001713"/>
          <p14:tracePt t="87200" x="11177588" y="989013"/>
          <p14:tracePt t="87201" x="11164888" y="976313"/>
          <p14:tracePt t="87202" x="11153775" y="950913"/>
          <p14:tracePt t="87205" x="11128375" y="925513"/>
          <p14:tracePt t="87206" x="11115675" y="912813"/>
          <p14:tracePt t="87206" x="11115675" y="901700"/>
          <p14:tracePt t="87207" x="11090275" y="889000"/>
          <p14:tracePt t="87208" x="11090275" y="876300"/>
          <p14:tracePt t="87209" x="11077575" y="863600"/>
          <p14:tracePt t="87210" x="11052175" y="850900"/>
          <p14:tracePt t="87211" x="11052175" y="838200"/>
          <p14:tracePt t="87212" x="11028363" y="825500"/>
          <p14:tracePt t="87213" x="11015663" y="812800"/>
          <p14:tracePt t="87214" x="11002963" y="801688"/>
          <p14:tracePt t="87215" x="10990263" y="801688"/>
          <p14:tracePt t="87216" x="10977563" y="788988"/>
          <p14:tracePt t="87217" x="10964863" y="776288"/>
          <p14:tracePt t="87218" x="10952163" y="763588"/>
          <p14:tracePt t="87219" x="10939463" y="763588"/>
          <p14:tracePt t="87220" x="10928350" y="750888"/>
          <p14:tracePt t="87222" x="10902950" y="738188"/>
          <p14:tracePt t="87222" x="10902950" y="725488"/>
          <p14:tracePt t="87223" x="10890250" y="725488"/>
          <p14:tracePt t="87224" x="10864850" y="725488"/>
          <p14:tracePt t="87225" x="10864850" y="712788"/>
          <p14:tracePt t="87226" x="10852150" y="700088"/>
          <p14:tracePt t="87227" x="10828338" y="688975"/>
          <p14:tracePt t="87229" x="10802938" y="688975"/>
          <p14:tracePt t="87230" x="10790238" y="688975"/>
          <p14:tracePt t="87232" x="10764838" y="676275"/>
          <p14:tracePt t="87233" x="10752138" y="676275"/>
          <p14:tracePt t="87235" x="10739438" y="676275"/>
          <p14:tracePt t="87237" x="10715625" y="663575"/>
          <p14:tracePt t="87239" x="10702925" y="663575"/>
          <p14:tracePt t="87240" x="10690225" y="663575"/>
          <p14:tracePt t="87241" x="10677525" y="663575"/>
          <p14:tracePt t="87243" x="10664825" y="663575"/>
          <p14:tracePt t="87244" x="10639425" y="663575"/>
          <p14:tracePt t="87247" x="10626725" y="663575"/>
          <p14:tracePt t="87248" x="10614025" y="663575"/>
          <p14:tracePt t="87249" x="10602913" y="663575"/>
          <p14:tracePt t="87251" x="10590213" y="676275"/>
          <p14:tracePt t="87252" x="10577513" y="688975"/>
          <p14:tracePt t="87253" x="10564813" y="688975"/>
          <p14:tracePt t="87255" x="10552113" y="700088"/>
          <p14:tracePt t="87256" x="10539413" y="700088"/>
          <p14:tracePt t="87257" x="10539413" y="712788"/>
          <p14:tracePt t="87258" x="10526713" y="725488"/>
          <p14:tracePt t="87260" x="10514013" y="738188"/>
          <p14:tracePt t="87261" x="10502900" y="750888"/>
          <p14:tracePt t="87262" x="10490200" y="763588"/>
          <p14:tracePt t="87263" x="10490200" y="776288"/>
          <p14:tracePt t="87264" x="10477500" y="788988"/>
          <p14:tracePt t="87265" x="10477500" y="801688"/>
          <p14:tracePt t="87266" x="10464800" y="812800"/>
          <p14:tracePt t="87267" x="10452100" y="825500"/>
          <p14:tracePt t="87268" x="10452100" y="838200"/>
          <p14:tracePt t="87270" x="10439400" y="863600"/>
          <p14:tracePt t="87270" x="10439400" y="876300"/>
          <p14:tracePt t="87271" x="10426700" y="901700"/>
          <p14:tracePt t="87272" x="10414000" y="912813"/>
          <p14:tracePt t="87273" x="10414000" y="925513"/>
          <p14:tracePt t="87274" x="10414000" y="950913"/>
          <p14:tracePt t="87275" x="10401300" y="976313"/>
          <p14:tracePt t="87276" x="10401300" y="989013"/>
          <p14:tracePt t="87277" x="10401300" y="1014413"/>
          <p14:tracePt t="87278" x="10390188" y="1025525"/>
          <p14:tracePt t="87279" x="10390188" y="1063625"/>
          <p14:tracePt t="87280" x="10377488" y="1076325"/>
          <p14:tracePt t="87281" x="10377488" y="1101725"/>
          <p14:tracePt t="87282" x="10377488" y="1125538"/>
          <p14:tracePt t="87283" x="10377488" y="1150938"/>
          <p14:tracePt t="87284" x="10377488" y="1176338"/>
          <p14:tracePt t="87285" x="10377488" y="1201738"/>
          <p14:tracePt t="87287" x="10364788" y="1214438"/>
          <p14:tracePt t="87287" x="10364788" y="1250950"/>
          <p14:tracePt t="87289" x="10364788" y="1276350"/>
          <p14:tracePt t="87289" x="10364788" y="1289050"/>
          <p14:tracePt t="87290" x="10364788" y="1327150"/>
          <p14:tracePt t="87291" x="10364788" y="1350963"/>
          <p14:tracePt t="87292" x="10352088" y="1376363"/>
          <p14:tracePt t="87293" x="10352088" y="1401763"/>
          <p14:tracePt t="87294" x="10352088" y="1427163"/>
          <p14:tracePt t="87295" x="10352088" y="1439863"/>
          <p14:tracePt t="87296" x="10352088" y="1476375"/>
          <p14:tracePt t="87297" x="10352088" y="1501775"/>
          <p14:tracePt t="87298" x="10352088" y="1514475"/>
          <p14:tracePt t="87299" x="10352088" y="1552575"/>
          <p14:tracePt t="87300" x="10352088" y="1563688"/>
          <p14:tracePt t="87301" x="10352088" y="1589088"/>
          <p14:tracePt t="87302" x="10352088" y="1614488"/>
          <p14:tracePt t="87303" x="10352088" y="1627188"/>
          <p14:tracePt t="87304" x="10352088" y="1663700"/>
          <p14:tracePt t="87305" x="10352088" y="1676400"/>
          <p14:tracePt t="87306" x="10364788" y="1701800"/>
          <p14:tracePt t="87307" x="10364788" y="1727200"/>
          <p14:tracePt t="87308" x="10377488" y="1739900"/>
          <p14:tracePt t="87309" x="10377488" y="1752600"/>
          <p14:tracePt t="87310" x="10377488" y="1776413"/>
          <p14:tracePt t="87311" x="10377488" y="1789113"/>
          <p14:tracePt t="87312" x="10377488" y="1814513"/>
          <p14:tracePt t="87313" x="10390188" y="1827213"/>
          <p14:tracePt t="87314" x="10390188" y="1852613"/>
          <p14:tracePt t="87315" x="10401300" y="1865313"/>
          <p14:tracePt t="87316" x="10401300" y="1876425"/>
          <p14:tracePt t="87317" x="10414000" y="1889125"/>
          <p14:tracePt t="87318" x="10414000" y="1901825"/>
          <p14:tracePt t="87320" x="10414000" y="1927225"/>
          <p14:tracePt t="87321" x="10426700" y="1939925"/>
          <p14:tracePt t="87322" x="10439400" y="1965325"/>
          <p14:tracePt t="87324" x="10452100" y="1978025"/>
          <p14:tracePt t="87325" x="10452100" y="1989138"/>
          <p14:tracePt t="87326" x="10452100" y="2001838"/>
          <p14:tracePt t="87327" x="10464800" y="2014538"/>
          <p14:tracePt t="87329" x="10477500" y="2027238"/>
          <p14:tracePt t="87330" x="10477500" y="2039938"/>
          <p14:tracePt t="87331" x="10490200" y="2039938"/>
          <p14:tracePt t="87332" x="10490200" y="2052638"/>
          <p14:tracePt t="87334" x="10502900" y="2065338"/>
          <p14:tracePt t="87335" x="10514013" y="2065338"/>
          <p14:tracePt t="87336" x="10514013" y="2078038"/>
          <p14:tracePt t="87338" x="10526713" y="2078038"/>
          <p14:tracePt t="87340" x="10526713" y="2089150"/>
          <p14:tracePt t="87341" x="10539413" y="2089150"/>
          <p14:tracePt t="87343" x="10552113" y="2089150"/>
          <p14:tracePt t="87344" x="10552113" y="2101850"/>
          <p14:tracePt t="87345" x="10564813" y="2101850"/>
          <p14:tracePt t="87349" x="10577513" y="2101850"/>
          <p14:tracePt t="87351" x="10590213" y="2101850"/>
          <p14:tracePt t="87354" x="10602913" y="2101850"/>
          <p14:tracePt t="87357" x="10614025" y="2101850"/>
          <p14:tracePt t="87359" x="10626725" y="2101850"/>
          <p14:tracePt t="87360" x="10639425" y="2101850"/>
          <p14:tracePt t="87364" x="10652125" y="2089150"/>
          <p14:tracePt t="87365" x="10664825" y="2089150"/>
          <p14:tracePt t="87366" x="10677525" y="2078038"/>
          <p14:tracePt t="87369" x="10690225" y="2065338"/>
          <p14:tracePt t="87370" x="10702925" y="2052638"/>
          <p14:tracePt t="87372" x="10715625" y="2039938"/>
          <p14:tracePt t="87374" x="10726738" y="2027238"/>
          <p14:tracePt t="87375" x="10739438" y="2014538"/>
          <p14:tracePt t="87376" x="10752138" y="2001838"/>
          <p14:tracePt t="87378" x="10764838" y="1989138"/>
          <p14:tracePt t="87379" x="10777538" y="1965325"/>
          <p14:tracePt t="87381" x="10790238" y="1952625"/>
          <p14:tracePt t="87382" x="10790238" y="1927225"/>
          <p14:tracePt t="87383" x="10802938" y="1927225"/>
          <p14:tracePt t="87384" x="10815638" y="1901825"/>
          <p14:tracePt t="87385" x="10828338" y="1889125"/>
          <p14:tracePt t="87386" x="10828338" y="1876425"/>
          <p14:tracePt t="87387" x="10839450" y="1852613"/>
          <p14:tracePt t="87388" x="10852150" y="1839913"/>
          <p14:tracePt t="87389" x="10864850" y="1827213"/>
          <p14:tracePt t="87390" x="10864850" y="1814513"/>
          <p14:tracePt t="87391" x="10864850" y="1789113"/>
          <p14:tracePt t="87392" x="10877550" y="1776413"/>
          <p14:tracePt t="87393" x="10890250" y="1752600"/>
          <p14:tracePt t="87394" x="10902950" y="1739900"/>
          <p14:tracePt t="87395" x="10902950" y="1701800"/>
          <p14:tracePt t="87396" x="10902950" y="1689100"/>
          <p14:tracePt t="87397" x="10915650" y="1663700"/>
          <p14:tracePt t="87398" x="10915650" y="1652588"/>
          <p14:tracePt t="87399" x="10928350" y="1627188"/>
          <p14:tracePt t="87400" x="10939463" y="1614488"/>
          <p14:tracePt t="87401" x="10939463" y="1589088"/>
          <p14:tracePt t="87402" x="10939463" y="1563688"/>
          <p14:tracePt t="87404" x="10952163" y="1539875"/>
          <p14:tracePt t="87404" x="10952163" y="1514475"/>
          <p14:tracePt t="87405" x="10964863" y="1501775"/>
          <p14:tracePt t="87406" x="10964863" y="1476375"/>
          <p14:tracePt t="87407" x="10977563" y="1450975"/>
          <p14:tracePt t="87408" x="10977563" y="1439863"/>
          <p14:tracePt t="87409" x="10977563" y="1401763"/>
          <p14:tracePt t="87410" x="10977563" y="1389063"/>
          <p14:tracePt t="87411" x="10977563" y="1363663"/>
          <p14:tracePt t="87412" x="10990263" y="1339850"/>
          <p14:tracePt t="87413" x="10990263" y="1314450"/>
          <p14:tracePt t="87414" x="10990263" y="1289050"/>
          <p14:tracePt t="87415" x="11002963" y="1263650"/>
          <p14:tracePt t="87416" x="11002963" y="1250950"/>
          <p14:tracePt t="87417" x="11002963" y="1214438"/>
          <p14:tracePt t="87418" x="11002963" y="1201738"/>
          <p14:tracePt t="87419" x="11002963" y="1176338"/>
          <p14:tracePt t="87420" x="11002963" y="1150938"/>
          <p14:tracePt t="87421" x="11002963" y="1125538"/>
          <p14:tracePt t="87422" x="11002963" y="1101725"/>
          <p14:tracePt t="87423" x="11002963" y="1076325"/>
          <p14:tracePt t="87424" x="11002963" y="1063625"/>
          <p14:tracePt t="87425" x="11002963" y="1038225"/>
          <p14:tracePt t="87426" x="11002963" y="1014413"/>
          <p14:tracePt t="87427" x="11002963" y="989013"/>
          <p14:tracePt t="87428" x="11002963" y="963613"/>
          <p14:tracePt t="87429" x="11002963" y="950913"/>
          <p14:tracePt t="87430" x="11002963" y="925513"/>
          <p14:tracePt t="87431" x="11002963" y="901700"/>
          <p14:tracePt t="87432" x="11002963" y="876300"/>
          <p14:tracePt t="87433" x="10990263" y="863600"/>
          <p14:tracePt t="87434" x="10990263" y="838200"/>
          <p14:tracePt t="87436" x="10977563" y="825500"/>
          <p14:tracePt t="87437" x="10977563" y="801688"/>
          <p14:tracePt t="87437" x="10977563" y="788988"/>
          <p14:tracePt t="87438" x="10964863" y="763588"/>
          <p14:tracePt t="87439" x="10952163" y="750888"/>
          <p14:tracePt t="87440" x="10952163" y="725488"/>
          <p14:tracePt t="87441" x="10939463" y="725488"/>
          <p14:tracePt t="87442" x="10939463" y="700088"/>
          <p14:tracePt t="87443" x="10939463" y="688975"/>
          <p14:tracePt t="87444" x="10915650" y="676275"/>
          <p14:tracePt t="87445" x="10915650" y="650875"/>
          <p14:tracePt t="87446" x="10902950" y="650875"/>
          <p14:tracePt t="87447" x="10902950" y="625475"/>
          <p14:tracePt t="87448" x="10890250" y="612775"/>
          <p14:tracePt t="87449" x="10877550" y="600075"/>
          <p14:tracePt t="87450" x="10864850" y="600075"/>
          <p14:tracePt t="87451" x="10864850" y="576263"/>
          <p14:tracePt t="87453" x="10839450" y="563563"/>
          <p14:tracePt t="87454" x="10828338" y="550863"/>
          <p14:tracePt t="87455" x="10828338" y="538163"/>
          <p14:tracePt t="87456" x="10815638" y="538163"/>
          <p14:tracePt t="87457" x="10802938" y="525463"/>
          <p14:tracePt t="87458" x="10790238" y="512763"/>
          <p14:tracePt t="87459" x="10790238" y="500063"/>
          <p14:tracePt t="87460" x="10777538" y="500063"/>
          <p14:tracePt t="87461" x="10764838" y="500063"/>
          <p14:tracePt t="87462" x="10752138" y="487363"/>
          <p14:tracePt t="87463" x="10752138" y="476250"/>
          <p14:tracePt t="87464" x="10739438" y="476250"/>
          <p14:tracePt t="87465" x="10739438" y="463550"/>
          <p14:tracePt t="87466" x="10715625" y="463550"/>
          <p14:tracePt t="87470" x="10690225" y="450850"/>
          <p14:tracePt t="87471" x="10677525" y="450850"/>
          <p14:tracePt t="87473" x="10664825" y="450850"/>
          <p14:tracePt t="87474" x="10652125" y="450850"/>
          <p14:tracePt t="87475" x="10639425" y="438150"/>
          <p14:tracePt t="87477" x="10626725" y="438150"/>
          <p14:tracePt t="87478" x="10614025" y="438150"/>
          <p14:tracePt t="87479" x="10602913" y="438150"/>
          <p14:tracePt t="87481" x="10590213" y="438150"/>
          <p14:tracePt t="87482" x="10577513" y="438150"/>
          <p14:tracePt t="87483" x="10564813" y="438150"/>
          <p14:tracePt t="87487" x="10552113" y="438150"/>
          <p14:tracePt t="87487" x="10539413" y="438150"/>
          <p14:tracePt t="87488" x="10526713" y="450850"/>
          <p14:tracePt t="87489" x="10526713" y="463550"/>
          <p14:tracePt t="87490" x="10514013" y="463550"/>
          <p14:tracePt t="87491" x="10502900" y="463550"/>
          <p14:tracePt t="87492" x="10490200" y="463550"/>
          <p14:tracePt t="87493" x="10490200" y="476250"/>
          <p14:tracePt t="87494" x="10477500" y="487363"/>
          <p14:tracePt t="87495" x="10464800" y="500063"/>
          <p14:tracePt t="87496" x="10452100" y="500063"/>
          <p14:tracePt t="87497" x="10452100" y="512763"/>
          <p14:tracePt t="87498" x="10439400" y="525463"/>
          <p14:tracePt t="87499" x="10426700" y="538163"/>
          <p14:tracePt t="87500" x="10414000" y="538163"/>
          <p14:tracePt t="87501" x="10414000" y="563563"/>
          <p14:tracePt t="87502" x="10401300" y="576263"/>
          <p14:tracePt t="87503" x="10390188" y="576263"/>
          <p14:tracePt t="87504" x="10377488" y="600075"/>
          <p14:tracePt t="87505" x="10377488" y="612775"/>
          <p14:tracePt t="87506" x="10364788" y="625475"/>
          <p14:tracePt t="87507" x="10352088" y="650875"/>
          <p14:tracePt t="87508" x="10339388" y="663575"/>
          <p14:tracePt t="87509" x="10339388" y="688975"/>
          <p14:tracePt t="87510" x="10326688" y="688975"/>
          <p14:tracePt t="87511" x="10313988" y="712788"/>
          <p14:tracePt t="87512" x="10301288" y="725488"/>
          <p14:tracePt t="87513" x="10301288" y="763588"/>
          <p14:tracePt t="87514" x="10288588" y="776288"/>
          <p14:tracePt t="87515" x="10288588" y="801688"/>
          <p14:tracePt t="87516" x="10277475" y="825500"/>
          <p14:tracePt t="87517" x="10264775" y="838200"/>
          <p14:tracePt t="87519" x="10264775" y="876300"/>
          <p14:tracePt t="87519" x="10264775" y="889000"/>
          <p14:tracePt t="87521" x="10239375" y="938213"/>
          <p14:tracePt t="87522" x="10239375" y="963613"/>
          <p14:tracePt t="87523" x="10226675" y="989013"/>
          <p14:tracePt t="87524" x="10226675" y="1014413"/>
          <p14:tracePt t="87525" x="10226675" y="1038225"/>
          <p14:tracePt t="87526" x="10213975" y="1063625"/>
          <p14:tracePt t="87527" x="10213975" y="1101725"/>
          <p14:tracePt t="87528" x="10201275" y="1114425"/>
          <p14:tracePt t="87529" x="10201275" y="1138238"/>
          <p14:tracePt t="87530" x="10188575" y="1176338"/>
          <p14:tracePt t="87531" x="10188575" y="1201738"/>
          <p14:tracePt t="87532" x="10188575" y="1238250"/>
          <p14:tracePt t="87533" x="10188575" y="1263650"/>
          <p14:tracePt t="87534" x="10188575" y="1289050"/>
          <p14:tracePt t="87535" x="10177463" y="1327150"/>
          <p14:tracePt t="87536" x="10177463" y="1339850"/>
          <p14:tracePt t="87537" x="10177463" y="1363663"/>
          <p14:tracePt t="87538" x="10177463" y="1401763"/>
          <p14:tracePt t="87539" x="10177463" y="1427163"/>
          <p14:tracePt t="87540" x="10164763" y="1450975"/>
          <p14:tracePt t="87541" x="10164763" y="1476375"/>
          <p14:tracePt t="87542" x="10164763" y="1514475"/>
          <p14:tracePt t="87543" x="10164763" y="1539875"/>
          <p14:tracePt t="87544" x="10164763" y="1563688"/>
          <p14:tracePt t="87545" x="10164763" y="1589088"/>
          <p14:tracePt t="87546" x="10164763" y="1614488"/>
          <p14:tracePt t="87547" x="10164763" y="1639888"/>
          <p14:tracePt t="87548" x="10164763" y="1663700"/>
          <p14:tracePt t="87549" x="10164763" y="1689100"/>
          <p14:tracePt t="87550" x="10164763" y="1714500"/>
          <p14:tracePt t="87551" x="10164763" y="1739900"/>
          <p14:tracePt t="87552" x="10164763" y="1765300"/>
          <p14:tracePt t="87553" x="10164763" y="1776413"/>
          <p14:tracePt t="87554" x="10164763" y="1814513"/>
          <p14:tracePt t="87555" x="10164763" y="1827213"/>
          <p14:tracePt t="87556" x="10164763" y="1852613"/>
          <p14:tracePt t="87557" x="10164763" y="1865313"/>
          <p14:tracePt t="87558" x="10177463" y="1889125"/>
          <p14:tracePt t="87559" x="10177463" y="1914525"/>
          <p14:tracePt t="87560" x="10177463" y="1927225"/>
          <p14:tracePt t="87561" x="10188575" y="1952625"/>
          <p14:tracePt t="87562" x="10188575" y="1965325"/>
          <p14:tracePt t="87563" x="10188575" y="1978025"/>
          <p14:tracePt t="87564" x="10188575" y="2001838"/>
          <p14:tracePt t="87565" x="10201275" y="2014538"/>
          <p14:tracePt t="87566" x="10201275" y="2039938"/>
          <p14:tracePt t="87568" x="10213975" y="2065338"/>
          <p14:tracePt t="87569" x="10213975" y="2078038"/>
          <p14:tracePt t="87570" x="10226675" y="2078038"/>
          <p14:tracePt t="87571" x="10226675" y="2101850"/>
          <p14:tracePt t="87572" x="10226675" y="2114550"/>
          <p14:tracePt t="87573" x="10226675" y="2127250"/>
          <p14:tracePt t="87574" x="10239375" y="2139950"/>
          <p14:tracePt t="87575" x="10252075" y="2152650"/>
          <p14:tracePt t="87577" x="10264775" y="2165350"/>
          <p14:tracePt t="87578" x="10264775" y="2178050"/>
          <p14:tracePt t="87579" x="10264775" y="2190750"/>
          <p14:tracePt t="87581" x="10277475" y="2201863"/>
          <p14:tracePt t="87582" x="10277475" y="2214563"/>
          <p14:tracePt t="87583" x="10288588" y="2214563"/>
          <p14:tracePt t="87584" x="10288588" y="2227263"/>
          <p14:tracePt t="87585" x="10301288" y="2227263"/>
          <p14:tracePt t="87586" x="10301288" y="2239963"/>
          <p14:tracePt t="87587" x="10301288" y="2252663"/>
          <p14:tracePt t="87589" x="10313988" y="2252663"/>
          <p14:tracePt t="87590" x="10313988" y="2265363"/>
          <p14:tracePt t="87591" x="10326688" y="2265363"/>
          <p14:tracePt t="87593" x="10339388" y="2265363"/>
          <p14:tracePt t="87596" x="10339388" y="2278063"/>
          <p14:tracePt t="87598" x="10352088" y="2278063"/>
          <p14:tracePt t="87600" x="10364788" y="2290763"/>
          <p14:tracePt t="87604" x="10377488" y="2290763"/>
          <p14:tracePt t="87608" x="10390188" y="2290763"/>
          <p14:tracePt t="87612" x="10414000" y="2290763"/>
          <p14:tracePt t="87620" x="10439400" y="2290763"/>
          <p14:tracePt t="87622" x="10452100" y="2290763"/>
          <p14:tracePt t="87625" x="10452100" y="2278063"/>
          <p14:tracePt t="87626" x="10464800" y="2278063"/>
          <p14:tracePt t="87627" x="10477500" y="2278063"/>
          <p14:tracePt t="87628" x="10477500" y="2265363"/>
          <p14:tracePt t="87629" x="10490200" y="2265363"/>
          <p14:tracePt t="87633" x="10502900" y="2252663"/>
          <p14:tracePt t="87636" x="10514013" y="2239963"/>
          <p14:tracePt t="87638" x="10526713" y="2227263"/>
          <p14:tracePt t="87641" x="10526713" y="2214563"/>
          <p14:tracePt t="87642" x="10539413" y="2201863"/>
          <p14:tracePt t="87644" x="10552113" y="2190750"/>
          <p14:tracePt t="87646" x="10564813" y="2190750"/>
          <p14:tracePt t="87647" x="10564813" y="2178050"/>
          <p14:tracePt t="87649" x="10564813" y="2165350"/>
          <p14:tracePt t="87651" x="10564813" y="2152650"/>
          <p14:tracePt t="87654" x="10577513" y="2139950"/>
          <p14:tracePt t="87655" x="10577513" y="2127250"/>
          <p14:tracePt t="87657" x="10577513" y="2114550"/>
          <p14:tracePt t="87660" x="10577513" y="2101850"/>
          <p14:tracePt t="87661" x="10577513" y="2089150"/>
          <p14:tracePt t="87663" x="10577513" y="2078038"/>
          <p14:tracePt t="87666" x="10577513" y="2065338"/>
          <p14:tracePt t="87668" x="10577513" y="2052638"/>
          <p14:tracePt t="87670" x="10577513" y="2039938"/>
          <p14:tracePt t="87673" x="10577513" y="2027238"/>
          <p14:tracePt t="87675" x="10577513" y="2014538"/>
          <p14:tracePt t="87677" x="10577513" y="2001838"/>
          <p14:tracePt t="87681" x="10564813" y="1989138"/>
          <p14:tracePt t="87685" x="10564813" y="1978025"/>
          <p14:tracePt t="87686" x="10564813" y="1965325"/>
          <p14:tracePt t="87692" x="10552113" y="1952625"/>
          <p14:tracePt t="87697" x="10552113" y="1939925"/>
          <p14:tracePt t="87701" x="10539413" y="1939925"/>
          <p14:tracePt t="87703" x="10539413" y="1927225"/>
          <p14:tracePt t="87711" x="10526713" y="1927225"/>
          <p14:tracePt t="87735" x="10514013" y="1927225"/>
          <p14:tracePt t="87739" x="10502900" y="1927225"/>
          <p14:tracePt t="87741" x="10490200" y="1927225"/>
          <p14:tracePt t="87743" x="10490200" y="1939925"/>
          <p14:tracePt t="87745" x="10477500" y="1952625"/>
          <p14:tracePt t="87747" x="10464800" y="1965325"/>
          <p14:tracePt t="87749" x="10452100" y="1965325"/>
          <p14:tracePt t="87752" x="10439400" y="1978025"/>
          <p14:tracePt t="87753" x="10439400" y="1989138"/>
          <p14:tracePt t="87754" x="10426700" y="1989138"/>
          <p14:tracePt t="87755" x="10414000" y="2001838"/>
          <p14:tracePt t="87757" x="10414000" y="2014538"/>
          <p14:tracePt t="87758" x="10401300" y="2014538"/>
          <p14:tracePt t="87759" x="10401300" y="2027238"/>
          <p14:tracePt t="87760" x="10390188" y="2039938"/>
          <p14:tracePt t="87761" x="10377488" y="2039938"/>
          <p14:tracePt t="87762" x="10377488" y="2052638"/>
          <p14:tracePt t="87763" x="10364788" y="2065338"/>
          <p14:tracePt t="87764" x="10364788" y="2078038"/>
          <p14:tracePt t="87765" x="10352088" y="2078038"/>
          <p14:tracePt t="87766" x="10339388" y="2089150"/>
          <p14:tracePt t="87768" x="10326688" y="2114550"/>
          <p14:tracePt t="87770" x="10313988" y="2127250"/>
          <p14:tracePt t="87771" x="10301288" y="2139950"/>
          <p14:tracePt t="87772" x="10301288" y="2152650"/>
          <p14:tracePt t="87773" x="10288588" y="2165350"/>
          <p14:tracePt t="87774" x="10288588" y="2178050"/>
          <p14:tracePt t="87775" x="10277475" y="2190750"/>
          <p14:tracePt t="87776" x="10264775" y="2190750"/>
          <p14:tracePt t="87777" x="10264775" y="2214563"/>
          <p14:tracePt t="87778" x="10264775" y="2227263"/>
          <p14:tracePt t="87779" x="10252075" y="2227263"/>
          <p14:tracePt t="87780" x="10239375" y="2252663"/>
          <p14:tracePt t="87781" x="10226675" y="2265363"/>
          <p14:tracePt t="87783" x="10226675" y="2290763"/>
          <p14:tracePt t="87785" x="10213975" y="2303463"/>
          <p14:tracePt t="87786" x="10201275" y="2327275"/>
          <p14:tracePt t="87787" x="10188575" y="2339975"/>
          <p14:tracePt t="87788" x="10188575" y="2352675"/>
          <p14:tracePt t="87789" x="10188575" y="2365375"/>
          <p14:tracePt t="87790" x="10177463" y="2378075"/>
          <p14:tracePt t="87791" x="10177463" y="2390775"/>
          <p14:tracePt t="87792" x="10164763" y="2414588"/>
          <p14:tracePt t="87794" x="10152063" y="2427288"/>
          <p14:tracePt t="87795" x="10152063" y="2452688"/>
          <p14:tracePt t="87797" x="10152063" y="2478088"/>
          <p14:tracePt t="87798" x="10139363" y="2490788"/>
          <p14:tracePt t="87799" x="10139363" y="2503488"/>
          <p14:tracePt t="87801" x="10126663" y="2516188"/>
          <p14:tracePt t="87801" x="10126663" y="2527300"/>
          <p14:tracePt t="87802" x="10126663" y="2540000"/>
          <p14:tracePt t="87803" x="10113963" y="2565400"/>
          <p14:tracePt t="87805" x="10113963" y="2590800"/>
          <p14:tracePt t="87806" x="10113963" y="2603500"/>
          <p14:tracePt t="87807" x="10113963" y="2616200"/>
          <p14:tracePt t="87808" x="10113963" y="2627313"/>
          <p14:tracePt t="87809" x="10101263" y="2640013"/>
          <p14:tracePt t="87810" x="10101263" y="2652713"/>
          <p14:tracePt t="87811" x="10101263" y="2665413"/>
          <p14:tracePt t="87812" x="10101263" y="2678113"/>
          <p14:tracePt t="87813" x="10101263" y="2690813"/>
          <p14:tracePt t="87814" x="10101263" y="2703513"/>
          <p14:tracePt t="87815" x="10088563" y="2716213"/>
          <p14:tracePt t="87817" x="10088563" y="2728913"/>
          <p14:tracePt t="87817" x="10088563" y="2740025"/>
          <p14:tracePt t="87819" x="10088563" y="2752725"/>
          <p14:tracePt t="87819" x="10088563" y="2765425"/>
          <p14:tracePt t="87820" x="10088563" y="2778125"/>
          <p14:tracePt t="87821" x="10088563" y="2790825"/>
          <p14:tracePt t="87822" x="10088563" y="2803525"/>
          <p14:tracePt t="87823" x="10088563" y="2816225"/>
          <p14:tracePt t="87824" x="10088563" y="2828925"/>
          <p14:tracePt t="87825" x="10088563" y="2840038"/>
          <p14:tracePt t="87826" x="10088563" y="2852738"/>
          <p14:tracePt t="87827" x="10088563" y="2865438"/>
          <p14:tracePt t="87828" x="10088563" y="2878138"/>
          <p14:tracePt t="87829" x="10088563" y="2890838"/>
          <p14:tracePt t="87830" x="10088563" y="2903538"/>
          <p14:tracePt t="87831" x="10088563" y="2916238"/>
          <p14:tracePt t="87832" x="10088563" y="2928938"/>
          <p14:tracePt t="87833" x="10088563" y="2941638"/>
          <p14:tracePt t="87834" x="10088563" y="2952750"/>
          <p14:tracePt t="87835" x="10088563" y="2965450"/>
          <p14:tracePt t="87836" x="10088563" y="2978150"/>
          <p14:tracePt t="87838" x="10088563" y="2990850"/>
          <p14:tracePt t="87839" x="10088563" y="3016250"/>
          <p14:tracePt t="87841" x="10088563" y="3028950"/>
          <p14:tracePt t="87842" x="10088563" y="3041650"/>
          <p14:tracePt t="87843" x="10088563" y="3054350"/>
          <p14:tracePt t="87844" x="10101263" y="3065463"/>
          <p14:tracePt t="87846" x="10101263" y="3090863"/>
          <p14:tracePt t="87847" x="10113963" y="3090863"/>
          <p14:tracePt t="87848" x="10113963" y="3103563"/>
          <p14:tracePt t="87850" x="10113963" y="3116263"/>
          <p14:tracePt t="87850" x="10113963" y="3128963"/>
          <p14:tracePt t="87853" x="10113963" y="3141663"/>
          <p14:tracePt t="87854" x="10126663" y="3154363"/>
          <p14:tracePt t="87855" x="10126663" y="3165475"/>
          <p14:tracePt t="87857" x="10139363" y="3178175"/>
          <p14:tracePt t="87858" x="10139363" y="3190875"/>
          <p14:tracePt t="87859" x="10139363" y="3203575"/>
          <p14:tracePt t="87860" x="10152063" y="3203575"/>
          <p14:tracePt t="87861" x="10152063" y="3216275"/>
          <p14:tracePt t="87863" x="10152063" y="3228975"/>
          <p14:tracePt t="87864" x="10152063" y="3241675"/>
          <p14:tracePt t="87866" x="10164763" y="3241675"/>
          <p14:tracePt t="87867" x="10164763" y="3254375"/>
          <p14:tracePt t="87868" x="10177463" y="3267075"/>
          <p14:tracePt t="87869" x="10177463" y="3278188"/>
          <p14:tracePt t="87871" x="10188575" y="3278188"/>
          <p14:tracePt t="87872" x="10188575" y="3290888"/>
          <p14:tracePt t="87874" x="10188575" y="3303588"/>
          <p14:tracePt t="87875" x="10188575" y="3316288"/>
          <p14:tracePt t="87876" x="10201275" y="3316288"/>
          <p14:tracePt t="87878" x="10213975" y="3328988"/>
          <p14:tracePt t="87880" x="10213975" y="3341688"/>
          <p14:tracePt t="87881" x="10226675" y="3354388"/>
          <p14:tracePt t="87884" x="10226675" y="3367088"/>
          <p14:tracePt t="87885" x="10239375" y="3367088"/>
          <p14:tracePt t="87886" x="10239375" y="3378200"/>
          <p14:tracePt t="87888" x="10252075" y="3390900"/>
          <p14:tracePt t="87890" x="10264775" y="3390900"/>
          <p14:tracePt t="87891" x="10264775" y="3403600"/>
          <p14:tracePt t="87893" x="10264775" y="3416300"/>
          <p14:tracePt t="87894" x="10277475" y="3416300"/>
          <p14:tracePt t="87895" x="10277475" y="3429000"/>
          <p14:tracePt t="87897" x="10288588" y="3429000"/>
          <p14:tracePt t="87899" x="10301288" y="3429000"/>
          <p14:tracePt t="87901" x="10301288" y="3454400"/>
          <p14:tracePt t="87903" x="10313988" y="3454400"/>
          <p14:tracePt t="87904" x="10313988" y="3467100"/>
          <p14:tracePt t="87905" x="10326688" y="3467100"/>
          <p14:tracePt t="87907" x="10339388" y="3467100"/>
          <p14:tracePt t="87909" x="10339388" y="3479800"/>
          <p14:tracePt t="87911" x="10352088" y="3479800"/>
          <p14:tracePt t="87912" x="10364788" y="3490913"/>
          <p14:tracePt t="87915" x="10377488" y="3503613"/>
          <p14:tracePt t="87918" x="10390188" y="3503613"/>
          <p14:tracePt t="87919" x="10401300" y="3503613"/>
          <p14:tracePt t="87921" x="10414000" y="3503613"/>
          <p14:tracePt t="87925" x="10426700" y="3503613"/>
          <p14:tracePt t="87926" x="10439400" y="3516313"/>
          <p14:tracePt t="87928" x="10452100" y="3516313"/>
          <p14:tracePt t="87931" x="10464800" y="3516313"/>
          <p14:tracePt t="87933" x="10477500" y="3516313"/>
          <p14:tracePt t="87933" x="10477500" y="3529013"/>
          <p14:tracePt t="87934" x="10490200" y="3529013"/>
          <p14:tracePt t="87937" x="10502900" y="3529013"/>
          <p14:tracePt t="87938" x="10514013" y="3529013"/>
          <p14:tracePt t="87940" x="10526713" y="3529013"/>
          <p14:tracePt t="87943" x="10539413" y="3529013"/>
          <p14:tracePt t="87944" x="10552113" y="3529013"/>
          <p14:tracePt t="87946" x="10564813" y="3529013"/>
          <p14:tracePt t="87950" x="10577513" y="3529013"/>
          <p14:tracePt t="87950" x="10590213" y="3529013"/>
          <p14:tracePt t="87951" x="10590213" y="3516313"/>
          <p14:tracePt t="87952" x="10602913" y="3516313"/>
          <p14:tracePt t="87954" x="10614025" y="3503613"/>
          <p14:tracePt t="87956" x="10626725" y="3503613"/>
          <p14:tracePt t="87957" x="10639425" y="3490913"/>
          <p14:tracePt t="87959" x="10652125" y="3479800"/>
          <p14:tracePt t="87960" x="10652125" y="3467100"/>
          <p14:tracePt t="87961" x="10664825" y="3467100"/>
          <p14:tracePt t="87962" x="10677525" y="3467100"/>
          <p14:tracePt t="87963" x="10677525" y="3454400"/>
          <p14:tracePt t="87964" x="10690225" y="3441700"/>
          <p14:tracePt t="87965" x="10702925" y="3429000"/>
          <p14:tracePt t="87966" x="10715625" y="3429000"/>
          <p14:tracePt t="87967" x="10715625" y="3416300"/>
          <p14:tracePt t="87968" x="10726738" y="3403600"/>
          <p14:tracePt t="87969" x="10739438" y="3390900"/>
          <p14:tracePt t="87970" x="10752138" y="3390900"/>
          <p14:tracePt t="87971" x="10752138" y="3378200"/>
          <p14:tracePt t="87972" x="10764838" y="3367088"/>
          <p14:tracePt t="87973" x="10777538" y="3354388"/>
          <p14:tracePt t="87974" x="10790238" y="3341688"/>
          <p14:tracePt t="87975" x="10790238" y="3328988"/>
          <p14:tracePt t="87976" x="10802938" y="3316288"/>
          <p14:tracePt t="87977" x="10815638" y="3303588"/>
          <p14:tracePt t="87978" x="10828338" y="3290888"/>
          <p14:tracePt t="87979" x="10828338" y="3278188"/>
          <p14:tracePt t="87980" x="10839450" y="3267075"/>
          <p14:tracePt t="87981" x="10852150" y="3254375"/>
          <p14:tracePt t="87982" x="10864850" y="3241675"/>
          <p14:tracePt t="87984" x="10864850" y="3228975"/>
          <p14:tracePt t="87984" x="10877550" y="3203575"/>
          <p14:tracePt t="87985" x="10890250" y="3203575"/>
          <p14:tracePt t="87986" x="10890250" y="3165475"/>
          <p14:tracePt t="87987" x="10902950" y="3165475"/>
          <p14:tracePt t="87988" x="10902950" y="3141663"/>
          <p14:tracePt t="87989" x="10915650" y="3128963"/>
          <p14:tracePt t="87990" x="10928350" y="3116263"/>
          <p14:tracePt t="87991" x="10939463" y="3090863"/>
          <p14:tracePt t="87992" x="10939463" y="3078163"/>
          <p14:tracePt t="87993" x="10952163" y="3065463"/>
          <p14:tracePt t="87994" x="10952163" y="3054350"/>
          <p14:tracePt t="87995" x="10964863" y="3028950"/>
          <p14:tracePt t="87996" x="10977563" y="3016250"/>
          <p14:tracePt t="87997" x="10977563" y="3003550"/>
          <p14:tracePt t="87999" x="10977563" y="2978150"/>
          <p14:tracePt t="87999" x="10990263" y="2965450"/>
          <p14:tracePt t="88000" x="11002963" y="2941638"/>
          <p14:tracePt t="88001" x="11015663" y="2941638"/>
          <p14:tracePt t="88002" x="11015663" y="2916238"/>
          <p14:tracePt t="88003" x="11015663" y="2903538"/>
          <p14:tracePt t="88004" x="11028363" y="2878138"/>
          <p14:tracePt t="88005" x="11028363" y="2865438"/>
          <p14:tracePt t="88006" x="11041063" y="2840038"/>
          <p14:tracePt t="88007" x="11052175" y="2828925"/>
          <p14:tracePt t="88008" x="11052175" y="2816225"/>
          <p14:tracePt t="88009" x="11052175" y="2790825"/>
          <p14:tracePt t="88010" x="11052175" y="2778125"/>
          <p14:tracePt t="88011" x="11064875" y="2765425"/>
          <p14:tracePt t="88012" x="11064875" y="2752725"/>
          <p14:tracePt t="88013" x="11064875" y="2728913"/>
          <p14:tracePt t="88014" x="11077575" y="2716213"/>
          <p14:tracePt t="88015" x="11090275" y="2690813"/>
          <p14:tracePt t="88016" x="11090275" y="2678113"/>
          <p14:tracePt t="88017" x="11090275" y="2665413"/>
          <p14:tracePt t="88018" x="11090275" y="2640013"/>
          <p14:tracePt t="88020" x="11090275" y="2616200"/>
          <p14:tracePt t="88021" x="11090275" y="2603500"/>
          <p14:tracePt t="88022" x="11090275" y="2590800"/>
          <p14:tracePt t="88023" x="11090275" y="2565400"/>
          <p14:tracePt t="88025" x="11090275" y="2540000"/>
          <p14:tracePt t="88026" x="11090275" y="2527300"/>
          <p14:tracePt t="88027" x="11090275" y="2516188"/>
          <p14:tracePt t="88028" x="11090275" y="2503488"/>
          <p14:tracePt t="88029" x="11090275" y="2490788"/>
          <p14:tracePt t="88030" x="11090275" y="2478088"/>
          <p14:tracePt t="88031" x="11090275" y="2465388"/>
          <p14:tracePt t="88032" x="11090275" y="2452688"/>
          <p14:tracePt t="88034" x="11090275" y="2439988"/>
          <p14:tracePt t="88034" x="11090275" y="2427288"/>
          <p14:tracePt t="88035" x="11090275" y="2414588"/>
          <p14:tracePt t="88037" x="11090275" y="2403475"/>
          <p14:tracePt t="88038" x="11090275" y="2378075"/>
          <p14:tracePt t="88040" x="11090275" y="2365375"/>
          <p14:tracePt t="88041" x="11090275" y="2352675"/>
          <p14:tracePt t="88042" x="11090275" y="2339975"/>
          <p14:tracePt t="88044" x="11090275" y="2327275"/>
          <p14:tracePt t="88045" x="11077575" y="2314575"/>
          <p14:tracePt t="88046" x="11077575" y="2303463"/>
          <p14:tracePt t="88049" x="11064875" y="2278063"/>
          <p14:tracePt t="88050" x="11052175" y="2265363"/>
          <p14:tracePt t="88052" x="11052175" y="2252663"/>
          <p14:tracePt t="88054" x="11052175" y="2227263"/>
          <p14:tracePt t="88055" x="11041063" y="2227263"/>
          <p14:tracePt t="88057" x="11028363" y="2214563"/>
          <p14:tracePt t="88058" x="11028363" y="2201863"/>
          <p14:tracePt t="88059" x="11015663" y="2190750"/>
          <p14:tracePt t="88062" x="11015663" y="2178050"/>
          <p14:tracePt t="88063" x="11002963" y="2165350"/>
          <p14:tracePt t="88064" x="11002963" y="2152650"/>
          <p14:tracePt t="88066" x="10990263" y="2152650"/>
          <p14:tracePt t="88067" x="10990263" y="2139950"/>
          <p14:tracePt t="88068" x="10977563" y="2127250"/>
          <p14:tracePt t="88070" x="10977563" y="2114550"/>
          <p14:tracePt t="88072" x="10964863" y="2101850"/>
          <p14:tracePt t="88074" x="10952163" y="2089150"/>
          <p14:tracePt t="88075" x="10952163" y="2078038"/>
          <p14:tracePt t="88076" x="10939463" y="2078038"/>
          <p14:tracePt t="88078" x="10939463" y="2065338"/>
          <p14:tracePt t="88079" x="10928350" y="2065338"/>
          <p14:tracePt t="88080" x="10928350" y="2052638"/>
          <p14:tracePt t="88082" x="10915650" y="2039938"/>
          <p14:tracePt t="88083" x="10902950" y="2027238"/>
          <p14:tracePt t="88085" x="10902950" y="2014538"/>
          <p14:tracePt t="88086" x="10902950" y="2001838"/>
          <p14:tracePt t="88087" x="10890250" y="2001838"/>
          <p14:tracePt t="88089" x="10877550" y="1989138"/>
          <p14:tracePt t="88091" x="10864850" y="1978025"/>
          <p14:tracePt t="88092" x="10864850" y="1965325"/>
          <p14:tracePt t="88095" x="10864850" y="1952625"/>
          <p14:tracePt t="88096" x="10852150" y="1952625"/>
          <p14:tracePt t="88098" x="10839450" y="1939925"/>
          <p14:tracePt t="88100" x="10839450" y="1927225"/>
          <p14:tracePt t="88101" x="10828338" y="1927225"/>
          <p14:tracePt t="88102" x="10828338" y="1914525"/>
          <p14:tracePt t="88104" x="10828338" y="1901825"/>
          <p14:tracePt t="88105" x="10828338" y="1889125"/>
          <p14:tracePt t="88106" x="10815638" y="1889125"/>
          <p14:tracePt t="88108" x="10802938" y="1876425"/>
          <p14:tracePt t="88110" x="10802938" y="1865313"/>
          <p14:tracePt t="88112" x="10790238" y="1852613"/>
          <p14:tracePt t="88116" x="10790238" y="1839913"/>
          <p14:tracePt t="88117" x="10790238" y="1827213"/>
          <p14:tracePt t="88118" x="10777538" y="1814513"/>
          <p14:tracePt t="88121" x="10764838" y="1814513"/>
          <p14:tracePt t="88122" x="10764838" y="1801813"/>
          <p14:tracePt t="88124" x="10752138" y="1789113"/>
          <p14:tracePt t="88125" x="10752138" y="1776413"/>
          <p14:tracePt t="88128" x="10752138" y="1765300"/>
          <p14:tracePt t="88129" x="10752138" y="1752600"/>
          <p14:tracePt t="88130" x="10739438" y="1752600"/>
          <p14:tracePt t="88131" x="10739438" y="1739900"/>
          <p14:tracePt t="88134" x="10726738" y="1727200"/>
          <p14:tracePt t="88136" x="10726738" y="1714500"/>
          <p14:tracePt t="88137" x="10715625" y="1701800"/>
          <p14:tracePt t="88140" x="10715625" y="1689100"/>
          <p14:tracePt t="88141" x="10715625" y="1676400"/>
          <p14:tracePt t="88143" x="10715625" y="1663700"/>
          <p14:tracePt t="88144" x="10702925" y="1663700"/>
          <p14:tracePt t="88145" x="10702925" y="1652588"/>
          <p14:tracePt t="88147" x="10702925" y="1639888"/>
          <p14:tracePt t="88149" x="10690225" y="1627188"/>
          <p14:tracePt t="88151" x="10677525" y="1614488"/>
          <p14:tracePt t="88152" x="10677525" y="1601788"/>
          <p14:tracePt t="88154" x="10677525" y="1589088"/>
          <p14:tracePt t="88156" x="10664825" y="1589088"/>
          <p14:tracePt t="88157" x="10664825" y="1576388"/>
          <p14:tracePt t="88158" x="10664825" y="1563688"/>
          <p14:tracePt t="88159" x="10652125" y="1552575"/>
          <p14:tracePt t="88161" x="10639425" y="1552575"/>
          <p14:tracePt t="88163" x="10639425" y="1539875"/>
          <p14:tracePt t="88164" x="10639425" y="1527175"/>
          <p14:tracePt t="88165" x="10639425" y="1514475"/>
          <p14:tracePt t="88181" x="10564813" y="1439863"/>
          <p14:tracePt t="88183" x="10564813" y="1427163"/>
          <p14:tracePt t="88184" x="10552113" y="1427163"/>
          <p14:tracePt t="88186" x="10552113" y="1414463"/>
          <p14:tracePt t="88187" x="10539413" y="1414463"/>
          <p14:tracePt t="88188" x="10526713" y="1401763"/>
          <p14:tracePt t="88193" x="10514013" y="1401763"/>
          <p14:tracePt t="88195" x="10502900" y="1401763"/>
          <p14:tracePt t="88196" x="10502900" y="1389063"/>
          <p14:tracePt t="88198" x="10490200" y="1389063"/>
          <p14:tracePt t="88202" x="10477500" y="1389063"/>
          <p14:tracePt t="88203" x="10477500" y="1376363"/>
          <p14:tracePt t="88204" x="10464800" y="1376363"/>
          <p14:tracePt t="88206" x="10452100" y="1376363"/>
          <p14:tracePt t="88210" x="10439400" y="1376363"/>
          <p14:tracePt t="88212" x="10426700" y="1376363"/>
          <p14:tracePt t="88213" x="10414000" y="1376363"/>
          <p14:tracePt t="88217" x="10401300" y="1376363"/>
          <p14:tracePt t="88218" x="10390188" y="1389063"/>
          <p14:tracePt t="88219" x="10377488" y="1389063"/>
          <p14:tracePt t="88221" x="10377488" y="1401763"/>
          <p14:tracePt t="88222" x="10364788" y="1401763"/>
          <p14:tracePt t="88223" x="10352088" y="1401763"/>
          <p14:tracePt t="88224" x="10339388" y="1414463"/>
          <p14:tracePt t="88226" x="10326688" y="1427163"/>
          <p14:tracePt t="88227" x="10313988" y="1439863"/>
          <p14:tracePt t="88228" x="10301288" y="1439863"/>
          <p14:tracePt t="88229" x="10301288" y="1450975"/>
          <p14:tracePt t="88230" x="10288588" y="1463675"/>
          <p14:tracePt t="88232" x="10264775" y="1476375"/>
          <p14:tracePt t="88233" x="10252075" y="1489075"/>
          <p14:tracePt t="88234" x="10239375" y="1501775"/>
          <p14:tracePt t="88235" x="10226675" y="1514475"/>
          <p14:tracePt t="88236" x="10226675" y="1527175"/>
          <p14:tracePt t="88237" x="10213975" y="1539875"/>
          <p14:tracePt t="88238" x="10201275" y="1552575"/>
          <p14:tracePt t="88239" x="10188575" y="1563688"/>
          <p14:tracePt t="88240" x="10177463" y="1589088"/>
          <p14:tracePt t="88241" x="10164763" y="1589088"/>
          <p14:tracePt t="88242" x="10152063" y="1614488"/>
          <p14:tracePt t="88243" x="10152063" y="1627188"/>
          <p14:tracePt t="88244" x="10139363" y="1639888"/>
          <p14:tracePt t="88245" x="10126663" y="1663700"/>
          <p14:tracePt t="88246" x="10113963" y="1663700"/>
          <p14:tracePt t="88247" x="10113963" y="1689100"/>
          <p14:tracePt t="88249" x="10101263" y="1701800"/>
          <p14:tracePt t="88250" x="10088563" y="1727200"/>
          <p14:tracePt t="88250" x="10075863" y="1739900"/>
          <p14:tracePt t="88251" x="10075863" y="1765300"/>
          <p14:tracePt t="88252" x="10064750" y="1776413"/>
          <p14:tracePt t="88253" x="10052050" y="1789113"/>
          <p14:tracePt t="88254" x="10039350" y="1814513"/>
          <p14:tracePt t="88256" x="10039350" y="1839913"/>
          <p14:tracePt t="88257" x="10039350" y="1852613"/>
          <p14:tracePt t="88258" x="10026650" y="1876425"/>
          <p14:tracePt t="88259" x="10013950" y="1889125"/>
          <p14:tracePt t="88260" x="10001250" y="1914525"/>
          <p14:tracePt t="88261" x="10001250" y="1927225"/>
          <p14:tracePt t="88262" x="10001250" y="1952625"/>
          <p14:tracePt t="88264" x="10001250" y="1965325"/>
          <p14:tracePt t="88264" x="10001250" y="1978025"/>
          <p14:tracePt t="88266" x="10001250" y="2001838"/>
          <p14:tracePt t="88266" x="10001250" y="2014538"/>
          <p14:tracePt t="88267" x="10001250" y="2027238"/>
          <p14:tracePt t="88268" x="10001250" y="2039938"/>
          <p14:tracePt t="88269" x="10001250" y="2052638"/>
          <p14:tracePt t="88270" x="10001250" y="2078038"/>
          <p14:tracePt t="88272" x="10001250" y="2101850"/>
          <p14:tracePt t="88273" x="10001250" y="2114550"/>
          <p14:tracePt t="88274" x="10001250" y="2127250"/>
          <p14:tracePt t="88275" x="10001250" y="2139950"/>
          <p14:tracePt t="88276" x="10001250" y="2152650"/>
          <p14:tracePt t="88277" x="10001250" y="2165350"/>
          <p14:tracePt t="88278" x="10001250" y="2178050"/>
          <p14:tracePt t="88279" x="10001250" y="2190750"/>
          <p14:tracePt t="88282" x="10001250" y="2214563"/>
          <p14:tracePt t="88283" x="10001250" y="2227263"/>
          <p14:tracePt t="88285" x="10001250" y="2239963"/>
          <p14:tracePt t="88286" x="10013950" y="2239963"/>
          <p14:tracePt t="88287" x="10013950" y="2252663"/>
          <p14:tracePt t="88288" x="10026650" y="2265363"/>
          <p14:tracePt t="88291" x="10039350" y="2265363"/>
          <p14:tracePt t="88292" x="10039350" y="2278063"/>
          <p14:tracePt t="88294" x="10039350" y="2290763"/>
          <p14:tracePt t="88297" x="10052050" y="2290763"/>
          <p14:tracePt t="88298" x="10052050" y="2303463"/>
          <p14:tracePt t="88300" x="10064750" y="2303463"/>
          <p14:tracePt t="88304" x="10075863" y="2303463"/>
          <p14:tracePt t="88312" x="10088563" y="2303463"/>
          <p14:tracePt t="88315" x="10101263" y="2303463"/>
          <p14:tracePt t="88317" x="10113963" y="2303463"/>
          <p14:tracePt t="88321" x="10126663" y="2290763"/>
          <p14:tracePt t="88322" x="10139363" y="2290763"/>
          <p14:tracePt t="88323" x="10152063" y="2278063"/>
          <p14:tracePt t="88325" x="10152063" y="2265363"/>
          <p14:tracePt t="88326" x="10164763" y="2265363"/>
          <p14:tracePt t="88327" x="10177463" y="2265363"/>
          <p14:tracePt t="88328" x="10188575" y="2252663"/>
          <p14:tracePt t="88329" x="10188575" y="2239963"/>
          <p14:tracePt t="88330" x="10201275" y="2239963"/>
          <p14:tracePt t="88331" x="10213975" y="2227263"/>
          <p14:tracePt t="88332" x="10226675" y="2227263"/>
          <p14:tracePt t="88333" x="10226675" y="2214563"/>
          <p14:tracePt t="88334" x="10239375" y="2201863"/>
          <p14:tracePt t="88335" x="10264775" y="2190750"/>
          <p14:tracePt t="88337" x="10277475" y="2178050"/>
          <p14:tracePt t="88338" x="10288588" y="2152650"/>
          <p14:tracePt t="88339" x="10301288" y="2152650"/>
          <p14:tracePt t="88340" x="10313988" y="2139950"/>
          <p14:tracePt t="88341" x="10326688" y="2114550"/>
          <p14:tracePt t="88342" x="10339388" y="2114550"/>
          <p14:tracePt t="88343" x="10352088" y="2101850"/>
          <p14:tracePt t="88344" x="10364788" y="2078038"/>
          <p14:tracePt t="88345" x="10377488" y="2078038"/>
          <p14:tracePt t="88346" x="10390188" y="2052638"/>
          <p14:tracePt t="88347" x="10401300" y="2039938"/>
          <p14:tracePt t="88348" x="10414000" y="2027238"/>
          <p14:tracePt t="88349" x="10426700" y="2001838"/>
          <p14:tracePt t="88350" x="10439400" y="2001838"/>
          <p14:tracePt t="88351" x="10452100" y="1989138"/>
          <p14:tracePt t="88352" x="10464800" y="1965325"/>
          <p14:tracePt t="88353" x="10477500" y="1952625"/>
          <p14:tracePt t="88354" x="10490200" y="1927225"/>
          <p14:tracePt t="88355" x="10502900" y="1914525"/>
          <p14:tracePt t="88356" x="10514013" y="1889125"/>
          <p14:tracePt t="88357" x="10526713" y="1876425"/>
          <p14:tracePt t="88358" x="10539413" y="1852613"/>
          <p14:tracePt t="88359" x="10552113" y="1852613"/>
          <p14:tracePt t="88360" x="10564813" y="1827213"/>
          <p14:tracePt t="88361" x="10577513" y="1814513"/>
          <p14:tracePt t="88362" x="10590213" y="1789113"/>
          <p14:tracePt t="88363" x="10602913" y="1776413"/>
          <p14:tracePt t="88364" x="10602913" y="1739900"/>
          <p14:tracePt t="88366" x="10614025" y="1727200"/>
          <p14:tracePt t="88366" x="10639425" y="1701800"/>
          <p14:tracePt t="88367" x="10639425" y="1689100"/>
          <p14:tracePt t="88368" x="10639425" y="1663700"/>
          <p14:tracePt t="88369" x="10652125" y="1652588"/>
          <p14:tracePt t="88370" x="10664825" y="1627188"/>
          <p14:tracePt t="88371" x="10677525" y="1614488"/>
          <p14:tracePt t="88372" x="10677525" y="1589088"/>
          <p14:tracePt t="88373" x="10690225" y="1563688"/>
          <p14:tracePt t="88374" x="10702925" y="1552575"/>
          <p14:tracePt t="88375" x="10715625" y="1514475"/>
          <p14:tracePt t="88377" x="10726738" y="1476375"/>
          <p14:tracePt t="88378" x="10739438" y="1463675"/>
          <p14:tracePt t="88379" x="10752138" y="1439863"/>
          <p14:tracePt t="88380" x="10752138" y="1414463"/>
          <p14:tracePt t="88381" x="10752138" y="1401763"/>
          <p14:tracePt t="88382" x="10764838" y="1363663"/>
          <p14:tracePt t="88383" x="10777538" y="1350963"/>
          <p14:tracePt t="88384" x="10790238" y="1327150"/>
          <p14:tracePt t="88385" x="10790238" y="1314450"/>
          <p14:tracePt t="88386" x="10790238" y="1289050"/>
          <p14:tracePt t="88387" x="10790238" y="1276350"/>
          <p14:tracePt t="88388" x="10802938" y="1250950"/>
          <p14:tracePt t="88389" x="10802938" y="1227138"/>
          <p14:tracePt t="88390" x="10815638" y="1214438"/>
          <p14:tracePt t="88391" x="10815638" y="1189038"/>
          <p14:tracePt t="88392" x="10828338" y="1163638"/>
          <p14:tracePt t="88393" x="10828338" y="1138238"/>
          <p14:tracePt t="88394" x="10828338" y="1125538"/>
          <p14:tracePt t="88395" x="10828338" y="1114425"/>
          <p14:tracePt t="88396" x="10828338" y="1101725"/>
          <p14:tracePt t="88398" x="10828338" y="1063625"/>
          <p14:tracePt t="88399" x="10828338" y="1038225"/>
          <p14:tracePt t="88400" x="10828338" y="1025525"/>
          <p14:tracePt t="88401" x="10828338" y="1001713"/>
          <p14:tracePt t="88402" x="10828338" y="989013"/>
          <p14:tracePt t="88403" x="10828338" y="976313"/>
          <p14:tracePt t="88404" x="10828338" y="950913"/>
          <p14:tracePt t="88406" x="10828338" y="938213"/>
          <p14:tracePt t="88407" x="10828338" y="912813"/>
          <p14:tracePt t="88408" x="10828338" y="901700"/>
          <p14:tracePt t="88409" x="10828338" y="889000"/>
          <p14:tracePt t="88410" x="10828338" y="876300"/>
          <p14:tracePt t="88411" x="10828338" y="863600"/>
          <p14:tracePt t="88413" x="10828338" y="838200"/>
          <p14:tracePt t="88415" x="10828338" y="825500"/>
          <p14:tracePt t="88416" x="10828338" y="812800"/>
          <p14:tracePt t="88417" x="10815638" y="801688"/>
          <p14:tracePt t="88419" x="10802938" y="788988"/>
          <p14:tracePt t="88420" x="10802938" y="776288"/>
          <p14:tracePt t="88421" x="10790238" y="763588"/>
          <p14:tracePt t="88423" x="10790238" y="750888"/>
          <p14:tracePt t="88425" x="10777538" y="738188"/>
          <p14:tracePt t="88426" x="10764838" y="725488"/>
          <p14:tracePt t="88429" x="10752138" y="712788"/>
          <p14:tracePt t="88431" x="10752138" y="700088"/>
          <p14:tracePt t="88432" x="10739438" y="688975"/>
          <p14:tracePt t="88433" x="10726738" y="688975"/>
          <p14:tracePt t="88435" x="10715625" y="688975"/>
          <p14:tracePt t="88436" x="10715625" y="676275"/>
          <p14:tracePt t="88439" x="10702925" y="676275"/>
          <p14:tracePt t="88440" x="10690225" y="663575"/>
          <p14:tracePt t="88442" x="10677525" y="663575"/>
          <p14:tracePt t="88444" x="10677525" y="650875"/>
          <p14:tracePt t="88446" x="10664825" y="650875"/>
          <p14:tracePt t="88448" x="10652125" y="650875"/>
          <p14:tracePt t="88450" x="10639425" y="650875"/>
          <p14:tracePt t="88453" x="10626725" y="650875"/>
          <p14:tracePt t="88455" x="10614025" y="650875"/>
          <p14:tracePt t="88457" x="10602913" y="650875"/>
          <p14:tracePt t="88460" x="10590213" y="650875"/>
          <p14:tracePt t="88464" x="10564813" y="663575"/>
          <p14:tracePt t="88464" x="10564813" y="676275"/>
          <p14:tracePt t="88466" x="10552113" y="688975"/>
          <p14:tracePt t="88467" x="10539413" y="688975"/>
          <p14:tracePt t="88469" x="10526713" y="700088"/>
          <p14:tracePt t="88470" x="10526713" y="712788"/>
          <p14:tracePt t="88471" x="10514013" y="725488"/>
          <p14:tracePt t="88472" x="10502900" y="725488"/>
          <p14:tracePt t="88473" x="10490200" y="738188"/>
          <p14:tracePt t="88474" x="10490200" y="750888"/>
          <p14:tracePt t="88475" x="10490200" y="763588"/>
          <p14:tracePt t="88476" x="10477500" y="763588"/>
          <p14:tracePt t="88477" x="10464800" y="788988"/>
          <p14:tracePt t="88478" x="10452100" y="801688"/>
          <p14:tracePt t="88479" x="10452100" y="812800"/>
          <p14:tracePt t="88480" x="10439400" y="825500"/>
          <p14:tracePt t="88481" x="10426700" y="838200"/>
          <p14:tracePt t="88482" x="10414000" y="850900"/>
          <p14:tracePt t="88483" x="10414000" y="876300"/>
          <p14:tracePt t="88484" x="10401300" y="889000"/>
          <p14:tracePt t="88485" x="10390188" y="912813"/>
          <p14:tracePt t="88487" x="10377488" y="950913"/>
          <p14:tracePt t="88488" x="10377488" y="963613"/>
          <p14:tracePt t="88489" x="10364788" y="989013"/>
          <p14:tracePt t="88490" x="10352088" y="1001713"/>
          <p14:tracePt t="88491" x="10352088" y="1025525"/>
          <p14:tracePt t="88492" x="10339388" y="1038225"/>
          <p14:tracePt t="88493" x="10339388" y="1063625"/>
          <p14:tracePt t="88494" x="10339388" y="1089025"/>
          <p14:tracePt t="88495" x="10326688" y="1101725"/>
          <p14:tracePt t="88496" x="10313988" y="1138238"/>
          <p14:tracePt t="88498" x="10313988" y="1150938"/>
          <p14:tracePt t="88498" x="10301288" y="1176338"/>
          <p14:tracePt t="88499" x="10301288" y="1201738"/>
          <p14:tracePt t="88500" x="10301288" y="1214438"/>
          <p14:tracePt t="88501" x="10301288" y="1250950"/>
          <p14:tracePt t="88502" x="10288588" y="1263650"/>
          <p14:tracePt t="88503" x="10288588" y="1289050"/>
          <p14:tracePt t="88504" x="10288588" y="1314450"/>
          <p14:tracePt t="88505" x="10277475" y="1339850"/>
          <p14:tracePt t="88506" x="10277475" y="1363663"/>
          <p14:tracePt t="88507" x="10277475" y="1389063"/>
          <p14:tracePt t="88508" x="10277475" y="1401763"/>
          <p14:tracePt t="88509" x="10277475" y="1439863"/>
          <p14:tracePt t="88510" x="10277475" y="1450975"/>
          <p14:tracePt t="88511" x="10277475" y="1476375"/>
          <p14:tracePt t="88512" x="10277475" y="1501775"/>
          <p14:tracePt t="88514" x="10277475" y="1514475"/>
          <p14:tracePt t="88514" x="10277475" y="1552575"/>
          <p14:tracePt t="88515" x="10277475" y="1563688"/>
          <p14:tracePt t="88516" x="10277475" y="1589088"/>
          <p14:tracePt t="88517" x="10277475" y="1601788"/>
          <p14:tracePt t="88518" x="10277475" y="1627188"/>
          <p14:tracePt t="88519" x="10277475" y="1639888"/>
          <p14:tracePt t="88520" x="10277475" y="1663700"/>
          <p14:tracePt t="88521" x="10277475" y="1689100"/>
          <p14:tracePt t="88522" x="10288588" y="1701800"/>
          <p14:tracePt t="88523" x="10288588" y="1714500"/>
          <p14:tracePt t="88524" x="10301288" y="1739900"/>
          <p14:tracePt t="88525" x="10301288" y="1752600"/>
          <p14:tracePt t="88526" x="10301288" y="1776413"/>
          <p14:tracePt t="88528" x="10313988" y="1801813"/>
          <p14:tracePt t="88529" x="10313988" y="1814513"/>
          <p14:tracePt t="88530" x="10326688" y="1827213"/>
          <p14:tracePt t="88531" x="10339388" y="1852613"/>
          <p14:tracePt t="88533" x="10339388" y="1876425"/>
          <p14:tracePt t="88534" x="10339388" y="1889125"/>
          <p14:tracePt t="88535" x="10352088" y="1889125"/>
          <p14:tracePt t="88536" x="10364788" y="1901825"/>
          <p14:tracePt t="88537" x="10364788" y="1914525"/>
          <p14:tracePt t="88538" x="10377488" y="1927225"/>
          <p14:tracePt t="88540" x="10390188" y="1939925"/>
          <p14:tracePt t="88541" x="10401300" y="1952625"/>
          <p14:tracePt t="88542" x="10401300" y="1965325"/>
          <p14:tracePt t="88543" x="10414000" y="1965325"/>
          <p14:tracePt t="88544" x="10414000" y="1978025"/>
          <p14:tracePt t="88547" x="10439400" y="2001838"/>
          <p14:tracePt t="88548" x="10452100" y="2001838"/>
          <p14:tracePt t="88550" x="10452100" y="2014538"/>
          <p14:tracePt t="88551" x="10464800" y="2014538"/>
          <p14:tracePt t="88552" x="10477500" y="2027238"/>
          <p14:tracePt t="88553" x="10490200" y="2027238"/>
          <p14:tracePt t="88554" x="10490200" y="2039938"/>
          <p14:tracePt t="88555" x="10502900" y="2039938"/>
          <p14:tracePt t="88556" x="10514013" y="2039938"/>
          <p14:tracePt t="88557" x="10526713" y="2039938"/>
          <p14:tracePt t="88560" x="10539413" y="2039938"/>
          <p14:tracePt t="88561" x="10552113" y="2052638"/>
          <p14:tracePt t="88562" x="10564813" y="2052638"/>
          <p14:tracePt t="88564" x="10577513" y="2052638"/>
          <p14:tracePt t="88565" x="10602913" y="2052638"/>
          <p14:tracePt t="88567" x="10614025" y="2052638"/>
          <p14:tracePt t="88568" x="10626725" y="2052638"/>
          <p14:tracePt t="88569" x="10639425" y="2052638"/>
          <p14:tracePt t="88571" x="10652125" y="2052638"/>
          <p14:tracePt t="88572" x="10664825" y="2052638"/>
          <p14:tracePt t="88573" x="10677525" y="2052638"/>
          <p14:tracePt t="88574" x="10690225" y="2052638"/>
          <p14:tracePt t="88575" x="10702925" y="2052638"/>
          <p14:tracePt t="88576" x="10715625" y="2052638"/>
          <p14:tracePt t="88577" x="10726738" y="2052638"/>
          <p14:tracePt t="88578" x="10739438" y="2052638"/>
          <p14:tracePt t="88579" x="10752138" y="2052638"/>
          <p14:tracePt t="88581" x="10777538" y="2052638"/>
          <p14:tracePt t="88582" x="10790238" y="2039938"/>
          <p14:tracePt t="88583" x="10802938" y="2039938"/>
          <p14:tracePt t="88584" x="10815638" y="2039938"/>
          <p14:tracePt t="88585" x="10828338" y="2039938"/>
          <p14:tracePt t="88586" x="10839450" y="2027238"/>
          <p14:tracePt t="88587" x="10852150" y="2027238"/>
          <p14:tracePt t="88588" x="10864850" y="2014538"/>
          <p14:tracePt t="88589" x="10877550" y="2001838"/>
          <p14:tracePt t="88590" x="10890250" y="2001838"/>
          <p14:tracePt t="88591" x="10902950" y="2001838"/>
          <p14:tracePt t="88592" x="10915650" y="1989138"/>
          <p14:tracePt t="88593" x="10928350" y="1989138"/>
          <p14:tracePt t="88594" x="10939463" y="1978025"/>
          <p14:tracePt t="88596" x="10952163" y="1965325"/>
          <p14:tracePt t="88597" x="10964863" y="1965325"/>
          <p14:tracePt t="88597" x="10977563" y="1965325"/>
          <p14:tracePt t="88598" x="10990263" y="1952625"/>
          <p14:tracePt t="88599" x="11002963" y="1939925"/>
          <p14:tracePt t="88600" x="11015663" y="1927225"/>
          <p14:tracePt t="88602" x="11041063" y="1914525"/>
          <p14:tracePt t="88603" x="11052175" y="1901825"/>
          <p14:tracePt t="88604" x="11052175" y="1889125"/>
          <p14:tracePt t="88605" x="11064875" y="1889125"/>
          <p14:tracePt t="88606" x="11077575" y="1876425"/>
          <p14:tracePt t="88607" x="11090275" y="1865313"/>
          <p14:tracePt t="88608" x="11090275" y="1852613"/>
          <p14:tracePt t="88609" x="11115675" y="1852613"/>
          <p14:tracePt t="88610" x="11128375" y="1827213"/>
          <p14:tracePt t="88613" x="11141075" y="1814513"/>
          <p14:tracePt t="88614" x="11141075" y="1801813"/>
          <p14:tracePt t="88614" x="11153775" y="1789113"/>
          <p14:tracePt t="88615" x="11164888" y="1776413"/>
          <p14:tracePt t="88616" x="11164888" y="1765300"/>
          <p14:tracePt t="88617" x="11177588" y="1752600"/>
          <p14:tracePt t="88618" x="11177588" y="1739900"/>
          <p14:tracePt t="88619" x="11190288" y="1727200"/>
          <p14:tracePt t="88620" x="11202988" y="1714500"/>
          <p14:tracePt t="88621" x="11202988" y="1701800"/>
          <p14:tracePt t="88623" x="11202988" y="1676400"/>
          <p14:tracePt t="88624" x="11215688" y="1663700"/>
          <p14:tracePt t="88625" x="11215688" y="1652588"/>
          <p14:tracePt t="88626" x="11215688" y="1627188"/>
          <p14:tracePt t="88627" x="11228388" y="1627188"/>
          <p14:tracePt t="88628" x="11228388" y="1601788"/>
          <p14:tracePt t="88630" x="11228388" y="1589088"/>
          <p14:tracePt t="88630" x="11241088" y="1589088"/>
          <p14:tracePt t="88631" x="11241088" y="1563688"/>
          <p14:tracePt t="88632" x="11241088" y="1552575"/>
          <p14:tracePt t="88633" x="11241088" y="1539875"/>
          <p14:tracePt t="88634" x="11241088" y="1514475"/>
          <p14:tracePt t="88636" x="11241088" y="1501775"/>
          <p14:tracePt t="88637" x="11241088" y="1476375"/>
          <p14:tracePt t="88639" x="11241088" y="1463675"/>
          <p14:tracePt t="88640" x="11241088" y="1439863"/>
          <p14:tracePt t="88641" x="11241088" y="1427163"/>
          <p14:tracePt t="88642" x="11241088" y="1414463"/>
          <p14:tracePt t="88643" x="11241088" y="1401763"/>
          <p14:tracePt t="88644" x="11241088" y="1389063"/>
          <p14:tracePt t="88645" x="11241088" y="1363663"/>
          <p14:tracePt t="88646" x="11241088" y="1350963"/>
          <p14:tracePt t="88647" x="11228388" y="1339850"/>
          <p14:tracePt t="88648" x="11228388" y="1327150"/>
          <p14:tracePt t="88649" x="11215688" y="1314450"/>
          <p14:tracePt t="88650" x="11215688" y="1301750"/>
          <p14:tracePt t="88651" x="11202988" y="1289050"/>
          <p14:tracePt t="88652" x="11202988" y="1276350"/>
          <p14:tracePt t="88653" x="11202988" y="1250950"/>
          <p14:tracePt t="88655" x="11190288" y="1227138"/>
          <p14:tracePt t="88656" x="11177588" y="1214438"/>
          <p14:tracePt t="88657" x="11164888" y="1201738"/>
          <p14:tracePt t="88658" x="11164888" y="1189038"/>
          <p14:tracePt t="88659" x="11164888" y="1176338"/>
          <p14:tracePt t="88660" x="11141075" y="1163638"/>
          <p14:tracePt t="88662" x="11141075" y="1138238"/>
          <p14:tracePt t="88662" x="11128375" y="1138238"/>
          <p14:tracePt t="88663" x="11128375" y="1125538"/>
          <p14:tracePt t="88664" x="11115675" y="1101725"/>
          <p14:tracePt t="88665" x="11102975" y="1101725"/>
          <p14:tracePt t="88666" x="11090275" y="1089025"/>
          <p14:tracePt t="88667" x="11090275" y="1076325"/>
          <p14:tracePt t="88668" x="11077575" y="1063625"/>
          <p14:tracePt t="88669" x="11064875" y="1050925"/>
          <p14:tracePt t="88670" x="11052175" y="1025525"/>
          <p14:tracePt t="88671" x="11041063" y="1025525"/>
          <p14:tracePt t="88672" x="11028363" y="1014413"/>
          <p14:tracePt t="88673" x="11015663" y="989013"/>
          <p14:tracePt t="88675" x="10990263" y="976313"/>
          <p14:tracePt t="88676" x="10977563" y="963613"/>
          <p14:tracePt t="88677" x="10977563" y="950913"/>
          <p14:tracePt t="88678" x="10964863" y="950913"/>
          <p14:tracePt t="88680" x="10939463" y="938213"/>
          <p14:tracePt t="88680" x="10939463" y="925513"/>
          <p14:tracePt t="88681" x="10928350" y="912813"/>
          <p14:tracePt t="88682" x="10902950" y="912813"/>
          <p14:tracePt t="88683" x="10902950" y="901700"/>
          <p14:tracePt t="88684" x="10890250" y="889000"/>
          <p14:tracePt t="88685" x="10877550" y="876300"/>
          <p14:tracePt t="88686" x="10864850" y="876300"/>
          <p14:tracePt t="88687" x="10852150" y="863600"/>
          <p14:tracePt t="88688" x="10828338" y="850900"/>
          <p14:tracePt t="88689" x="10828338" y="838200"/>
          <p14:tracePt t="88690" x="10815638" y="838200"/>
          <p14:tracePt t="88691" x="10790238" y="838200"/>
          <p14:tracePt t="88692" x="10790238" y="825500"/>
          <p14:tracePt t="88693" x="10777538" y="825500"/>
          <p14:tracePt t="88695" x="10764838" y="812800"/>
          <p14:tracePt t="88695" x="10752138" y="801688"/>
          <p14:tracePt t="88697" x="10739438" y="801688"/>
          <p14:tracePt t="88697" x="10726738" y="801688"/>
          <p14:tracePt t="88698" x="10715625" y="801688"/>
          <p14:tracePt t="88699" x="10702925" y="801688"/>
          <p14:tracePt t="88700" x="10690225" y="788988"/>
          <p14:tracePt t="88701" x="10677525" y="788988"/>
          <p14:tracePt t="88703" x="10664825" y="788988"/>
          <p14:tracePt t="88704" x="10652125" y="788988"/>
          <p14:tracePt t="88705" x="10639425" y="788988"/>
          <p14:tracePt t="88707" x="10614025" y="788988"/>
          <p14:tracePt t="88709" x="10602913" y="788988"/>
          <p14:tracePt t="88711" x="10590213" y="788988"/>
          <p14:tracePt t="88713" x="10564813" y="788988"/>
          <p14:tracePt t="88715" x="10552113" y="788988"/>
          <p14:tracePt t="88716" x="10539413" y="801688"/>
          <p14:tracePt t="88717" x="10526713" y="801688"/>
          <p14:tracePt t="88719" x="10514013" y="812800"/>
          <p14:tracePt t="88720" x="10502900" y="825500"/>
          <p14:tracePt t="88721" x="10490200" y="838200"/>
          <p14:tracePt t="88723" x="10464800" y="850900"/>
          <p14:tracePt t="88724" x="10464800" y="863600"/>
          <p14:tracePt t="88725" x="10452100" y="876300"/>
          <p14:tracePt t="88726" x="10439400" y="889000"/>
          <p14:tracePt t="88728" x="10426700" y="901700"/>
          <p14:tracePt t="88729" x="10426700" y="912813"/>
          <p14:tracePt t="88729" x="10414000" y="925513"/>
          <p14:tracePt t="88730" x="10401300" y="938213"/>
          <p14:tracePt t="88731" x="10390188" y="950913"/>
          <p14:tracePt t="88732" x="10377488" y="976313"/>
          <p14:tracePt t="88733" x="10377488" y="989013"/>
          <p14:tracePt t="88734" x="10364788" y="1014413"/>
          <p14:tracePt t="88735" x="10352088" y="1025525"/>
          <p14:tracePt t="88736" x="10339388" y="1038225"/>
          <p14:tracePt t="88737" x="10339388" y="1063625"/>
          <p14:tracePt t="88738" x="10326688" y="1089025"/>
          <p14:tracePt t="88739" x="10326688" y="1101725"/>
          <p14:tracePt t="88740" x="10313988" y="1125538"/>
          <p14:tracePt t="88741" x="10301288" y="1150938"/>
          <p14:tracePt t="88742" x="10301288" y="1176338"/>
          <p14:tracePt t="88743" x="10288588" y="1189038"/>
          <p14:tracePt t="88744" x="10288588" y="1214438"/>
          <p14:tracePt t="88746" x="10277475" y="1238250"/>
          <p14:tracePt t="88746" x="10277475" y="1250950"/>
          <p14:tracePt t="88747" x="10264775" y="1289050"/>
          <p14:tracePt t="88748" x="10264775" y="1301750"/>
          <p14:tracePt t="88749" x="10264775" y="1327150"/>
          <p14:tracePt t="88750" x="10264775" y="1350963"/>
          <p14:tracePt t="88751" x="10264775" y="1376363"/>
          <p14:tracePt t="88752" x="10252075" y="1401763"/>
          <p14:tracePt t="88753" x="10252075" y="1427163"/>
          <p14:tracePt t="88754" x="10252075" y="1439863"/>
          <p14:tracePt t="88755" x="10252075" y="1476375"/>
          <p14:tracePt t="88756" x="10252075" y="1489075"/>
          <p14:tracePt t="88757" x="10252075" y="1514475"/>
          <p14:tracePt t="88758" x="10252075" y="1552575"/>
          <p14:tracePt t="88759" x="10252075" y="1563688"/>
          <p14:tracePt t="88761" x="10252075" y="1589088"/>
          <p14:tracePt t="88761" x="10252075" y="1614488"/>
          <p14:tracePt t="88762" x="10252075" y="1627188"/>
          <p14:tracePt t="88763" x="10252075" y="1652588"/>
          <p14:tracePt t="88764" x="10252075" y="1676400"/>
          <p14:tracePt t="88765" x="10252075" y="1701800"/>
          <p14:tracePt t="88766" x="10264775" y="1714500"/>
          <p14:tracePt t="88767" x="10264775" y="1739900"/>
          <p14:tracePt t="88768" x="10264775" y="1765300"/>
          <p14:tracePt t="88769" x="10277475" y="1776413"/>
          <p14:tracePt t="88770" x="10288588" y="1801813"/>
          <p14:tracePt t="88771" x="10288588" y="1814513"/>
          <p14:tracePt t="88772" x="10301288" y="1827213"/>
          <p14:tracePt t="88773" x="10301288" y="1852613"/>
          <p14:tracePt t="88774" x="10301288" y="1865313"/>
          <p14:tracePt t="88775" x="10313988" y="1889125"/>
          <p14:tracePt t="88776" x="10326688" y="1889125"/>
          <p14:tracePt t="88778" x="10339388" y="1914525"/>
          <p14:tracePt t="88779" x="10339388" y="1927225"/>
          <p14:tracePt t="88780" x="10352088" y="1952625"/>
          <p14:tracePt t="88781" x="10364788" y="1965325"/>
          <p14:tracePt t="88783" x="10377488" y="1989138"/>
          <p14:tracePt t="88784" x="10377488" y="2001838"/>
          <p14:tracePt t="88785" x="10390188" y="2001838"/>
          <p14:tracePt t="88786" x="10401300" y="2014538"/>
          <p14:tracePt t="88787" x="10414000" y="2027238"/>
          <p14:tracePt t="88788" x="10414000" y="2039938"/>
          <p14:tracePt t="88790" x="10426700" y="2039938"/>
          <p14:tracePt t="88791" x="10439400" y="2052638"/>
          <p14:tracePt t="88792" x="10452100" y="2065338"/>
          <p14:tracePt t="88794" x="10464800" y="2078038"/>
          <p14:tracePt t="88796" x="10477500" y="2078038"/>
          <p14:tracePt t="88796" x="10490200" y="2078038"/>
          <p14:tracePt t="88798" x="10502900" y="2089150"/>
          <p14:tracePt t="88800" x="10526713" y="2089150"/>
          <p14:tracePt t="88801" x="10526713" y="2101850"/>
          <p14:tracePt t="88802" x="10539413" y="2101850"/>
          <p14:tracePt t="88804" x="10564813" y="2101850"/>
          <p14:tracePt t="88806" x="10564813" y="2114550"/>
          <p14:tracePt t="88807" x="10577513" y="2114550"/>
          <p14:tracePt t="88808" x="10602913" y="2114550"/>
          <p14:tracePt t="88811" x="10626725" y="2114550"/>
          <p14:tracePt t="88813" x="10639425" y="2114550"/>
          <p14:tracePt t="88814" x="10652125" y="2114550"/>
          <p14:tracePt t="88815" x="10664825" y="2114550"/>
          <p14:tracePt t="88816" x="10677525" y="2114550"/>
          <p14:tracePt t="88817" x="10690225" y="2114550"/>
          <p14:tracePt t="88818" x="10702925" y="2114550"/>
          <p14:tracePt t="88819" x="10715625" y="2114550"/>
          <p14:tracePt t="88820" x="10726738" y="2114550"/>
          <p14:tracePt t="88821" x="10739438" y="2114550"/>
          <p14:tracePt t="88822" x="10752138" y="2101850"/>
          <p14:tracePt t="88824" x="10764838" y="2089150"/>
          <p14:tracePt t="88825" x="10790238" y="2089150"/>
          <p14:tracePt t="88827" x="10802938" y="2078038"/>
          <p14:tracePt t="88828" x="10828338" y="2078038"/>
          <p14:tracePt t="88829" x="10828338" y="2065338"/>
          <p14:tracePt t="88830" x="10839450" y="2065338"/>
          <p14:tracePt t="88831" x="10864850" y="2052638"/>
          <p14:tracePt t="88832" x="10864850" y="2039938"/>
          <p14:tracePt t="88833" x="10877550" y="2039938"/>
          <p14:tracePt t="88834" x="10902950" y="2027238"/>
          <p14:tracePt t="88835" x="10902950" y="2014538"/>
          <p14:tracePt t="88836" x="10915650" y="2001838"/>
          <p14:tracePt t="88837" x="10928350" y="2001838"/>
          <p14:tracePt t="88838" x="10939463" y="1989138"/>
          <p14:tracePt t="88839" x="10952163" y="1978025"/>
          <p14:tracePt t="88840" x="10964863" y="1965325"/>
          <p14:tracePt t="88841" x="10977563" y="1965325"/>
          <p14:tracePt t="88842" x="10977563" y="1939925"/>
          <p14:tracePt t="88843" x="10990263" y="1927225"/>
          <p14:tracePt t="88844" x="11015663" y="1914525"/>
          <p14:tracePt t="88845" x="11015663" y="1901825"/>
          <p14:tracePt t="88846" x="11028363" y="1889125"/>
          <p14:tracePt t="88847" x="11041063" y="1876425"/>
          <p14:tracePt t="88848" x="11052175" y="1865313"/>
          <p14:tracePt t="88849" x="11052175" y="1852613"/>
          <p14:tracePt t="88850" x="11064875" y="1839913"/>
          <p14:tracePt t="88851" x="11077575" y="1827213"/>
          <p14:tracePt t="88852" x="11090275" y="1814513"/>
          <p14:tracePt t="88853" x="11090275" y="1789113"/>
          <p14:tracePt t="88854" x="11102975" y="1776413"/>
          <p14:tracePt t="88855" x="11102975" y="1765300"/>
          <p14:tracePt t="88856" x="11115675" y="1752600"/>
          <p14:tracePt t="88857" x="11128375" y="1739900"/>
          <p14:tracePt t="88858" x="11128375" y="1714500"/>
          <p14:tracePt t="88859" x="11128375" y="1701800"/>
          <p14:tracePt t="88860" x="11128375" y="1689100"/>
          <p14:tracePt t="88862" x="11141075" y="1652588"/>
          <p14:tracePt t="88863" x="11153775" y="1627188"/>
          <p14:tracePt t="88865" x="11164888" y="1601788"/>
          <p14:tracePt t="88866" x="11164888" y="1589088"/>
          <p14:tracePt t="88867" x="11164888" y="1576388"/>
          <p14:tracePt t="88868" x="11164888" y="1552575"/>
          <p14:tracePt t="88869" x="11164888" y="1539875"/>
          <p14:tracePt t="88870" x="11164888" y="1514475"/>
          <p14:tracePt t="88871" x="11164888" y="1501775"/>
          <p14:tracePt t="88872" x="11164888" y="1476375"/>
          <p14:tracePt t="88874" x="11164888" y="1450975"/>
          <p14:tracePt t="88875" x="11164888" y="1439863"/>
          <p14:tracePt t="88877" x="11164888" y="1427163"/>
          <p14:tracePt t="88878" x="11164888" y="1401763"/>
          <p14:tracePt t="88879" x="11164888" y="1389063"/>
          <p14:tracePt t="88879" x="11164888" y="1363663"/>
          <p14:tracePt t="88880" x="11164888" y="1350963"/>
          <p14:tracePt t="88895" x="11128375" y="1138238"/>
          <p14:tracePt t="88896" x="11115675" y="1125538"/>
          <p14:tracePt t="88897" x="11102975" y="1114425"/>
          <p14:tracePt t="88898" x="11102975" y="1101725"/>
          <p14:tracePt t="88899" x="11090275" y="1089025"/>
          <p14:tracePt t="88900" x="11090275" y="1076325"/>
          <p14:tracePt t="88901" x="11077575" y="1063625"/>
          <p14:tracePt t="88902" x="11064875" y="1050925"/>
          <p14:tracePt t="88904" x="11052175" y="1025525"/>
          <p14:tracePt t="88906" x="11041063" y="1014413"/>
          <p14:tracePt t="88907" x="11028363" y="1014413"/>
          <p14:tracePt t="88908" x="11015663" y="989013"/>
          <p14:tracePt t="88911" x="11002963" y="989013"/>
          <p14:tracePt t="88912" x="10990263" y="976313"/>
          <p14:tracePt t="88913" x="10977563" y="963613"/>
          <p14:tracePt t="88915" x="10977563" y="950913"/>
          <p14:tracePt t="88916" x="10964863" y="950913"/>
          <p14:tracePt t="88917" x="10952163" y="950913"/>
          <p14:tracePt t="88918" x="10939463" y="950913"/>
          <p14:tracePt t="88921" x="10928350" y="938213"/>
          <p14:tracePt t="88922" x="10915650" y="938213"/>
          <p14:tracePt t="88924" x="10902950" y="938213"/>
          <p14:tracePt t="88927" x="10890250" y="925513"/>
          <p14:tracePt t="88928" x="10877550" y="925513"/>
          <p14:tracePt t="88929" x="10864850" y="925513"/>
          <p14:tracePt t="88933" x="10852150" y="925513"/>
          <p14:tracePt t="88934" x="10839450" y="925513"/>
          <p14:tracePt t="88935" x="10828338" y="925513"/>
          <p14:tracePt t="88938" x="10815638" y="925513"/>
          <p14:tracePt t="88940" x="10802938" y="938213"/>
          <p14:tracePt t="88941" x="10790238" y="938213"/>
          <p14:tracePt t="88942" x="10790238" y="950913"/>
          <p14:tracePt t="88944" x="10777538" y="950913"/>
          <p14:tracePt t="88945" x="10764838" y="963613"/>
          <p14:tracePt t="88946" x="10764838" y="976313"/>
          <p14:tracePt t="88947" x="10752138" y="989013"/>
          <p14:tracePt t="88949" x="10752138" y="1001713"/>
          <p14:tracePt t="88950" x="10739438" y="1014413"/>
          <p14:tracePt t="88951" x="10739438" y="1025525"/>
          <p14:tracePt t="88952" x="10726738" y="1025525"/>
          <p14:tracePt t="88953" x="10715625" y="1038225"/>
          <p14:tracePt t="88954" x="10715625" y="1063625"/>
          <p14:tracePt t="88956" x="10715625" y="1076325"/>
          <p14:tracePt t="88957" x="10715625" y="1101725"/>
          <p14:tracePt t="88958" x="10702925" y="1114425"/>
          <p14:tracePt t="88960" x="10702925" y="1125538"/>
          <p14:tracePt t="88961" x="10690225" y="1138238"/>
          <p14:tracePt t="88961" x="10690225" y="1163638"/>
          <p14:tracePt t="88962" x="10690225" y="1176338"/>
          <p14:tracePt t="88963" x="10690225" y="1189038"/>
          <p14:tracePt t="88964" x="10690225" y="1214438"/>
          <p14:tracePt t="88965" x="10677525" y="1238250"/>
          <p14:tracePt t="88966" x="10677525" y="1250950"/>
          <p14:tracePt t="88967" x="10677525" y="1276350"/>
          <p14:tracePt t="88968" x="10677525" y="1289050"/>
          <p14:tracePt t="88969" x="10677525" y="1314450"/>
          <p14:tracePt t="88970" x="10677525" y="1339850"/>
          <p14:tracePt t="88971" x="10677525" y="1363663"/>
          <p14:tracePt t="88972" x="10677525" y="1376363"/>
          <p14:tracePt t="88973" x="10677525" y="1401763"/>
          <p14:tracePt t="88974" x="10677525" y="1427163"/>
          <p14:tracePt t="88975" x="10677525" y="1439863"/>
          <p14:tracePt t="88977" x="10677525" y="1476375"/>
          <p14:tracePt t="88977" x="10677525" y="1489075"/>
          <p14:tracePt t="88978" x="10677525" y="1514475"/>
          <p14:tracePt t="88979" x="10690225" y="1539875"/>
          <p14:tracePt t="88980" x="10690225" y="1552575"/>
          <p14:tracePt t="88981" x="10702925" y="1589088"/>
          <p14:tracePt t="88982" x="10702925" y="1601788"/>
          <p14:tracePt t="88983" x="10715625" y="1627188"/>
          <p14:tracePt t="88984" x="10715625" y="1652588"/>
          <p14:tracePt t="88985" x="10715625" y="1663700"/>
          <p14:tracePt t="88986" x="10726738" y="1701800"/>
          <p14:tracePt t="88987" x="10739438" y="1714500"/>
          <p14:tracePt t="88988" x="10739438" y="1739900"/>
          <p14:tracePt t="88989" x="10752138" y="1765300"/>
          <p14:tracePt t="88990" x="10752138" y="1776413"/>
          <p14:tracePt t="88991" x="10752138" y="1801813"/>
          <p14:tracePt t="88993" x="10777538" y="1839913"/>
          <p14:tracePt t="88994" x="10777538" y="1852613"/>
          <p14:tracePt t="88995" x="10790238" y="1876425"/>
          <p14:tracePt t="88996" x="10790238" y="1889125"/>
          <p14:tracePt t="88997" x="10802938" y="1914525"/>
          <p14:tracePt t="88998" x="10802938" y="1927225"/>
          <p14:tracePt t="88999" x="10815638" y="1939925"/>
          <p14:tracePt t="89000" x="10828338" y="1965325"/>
          <p14:tracePt t="89001" x="10828338" y="1978025"/>
          <p14:tracePt t="89002" x="10828338" y="1989138"/>
          <p14:tracePt t="89003" x="10839450" y="2001838"/>
          <p14:tracePt t="89004" x="10852150" y="2027238"/>
          <p14:tracePt t="89005" x="10864850" y="2039938"/>
          <p14:tracePt t="89007" x="10864850" y="2065338"/>
          <p14:tracePt t="89008" x="10877550" y="2078038"/>
          <p14:tracePt t="89009" x="10890250" y="2078038"/>
          <p14:tracePt t="89011" x="10902950" y="2101850"/>
          <p14:tracePt t="89012" x="10902950" y="2114550"/>
          <p14:tracePt t="89013" x="10915650" y="2114550"/>
          <p14:tracePt t="89014" x="10915650" y="2127250"/>
          <p14:tracePt t="89015" x="10928350" y="2139950"/>
          <p14:tracePt t="89016" x="10939463" y="2139950"/>
          <p14:tracePt t="89017" x="10939463" y="2152650"/>
          <p14:tracePt t="89019" x="10952163" y="2152650"/>
          <p14:tracePt t="89020" x="10952163" y="2165350"/>
          <p14:tracePt t="89021" x="10964863" y="2165350"/>
          <p14:tracePt t="89022" x="10964863" y="2178050"/>
          <p14:tracePt t="89023" x="10977563" y="2178050"/>
          <p14:tracePt t="89024" x="10977563" y="2190750"/>
          <p14:tracePt t="89026" x="10990263" y="2190750"/>
          <p14:tracePt t="89028" x="11002963" y="2190750"/>
          <p14:tracePt t="89031" x="11015663" y="2190750"/>
          <p14:tracePt t="89033" x="11015663" y="2201863"/>
          <p14:tracePt t="89035" x="11028363" y="2201863"/>
          <p14:tracePt t="89038" x="11041063" y="2201863"/>
          <p14:tracePt t="89040" x="11052175" y="2201863"/>
          <p14:tracePt t="89045" x="11064875" y="2201863"/>
          <p14:tracePt t="89048" x="11077575" y="2201863"/>
          <p14:tracePt t="89051" x="11090275" y="2201863"/>
          <p14:tracePt t="89054" x="11090275" y="2190750"/>
          <p14:tracePt t="89055" x="11102975" y="2190750"/>
          <p14:tracePt t="89057" x="11115675" y="2190750"/>
          <p14:tracePt t="89058" x="11115675" y="2178050"/>
          <p14:tracePt t="89059" x="11128375" y="2178050"/>
          <p14:tracePt t="89061" x="11128375" y="2152650"/>
          <p14:tracePt t="89063" x="11141075" y="2139950"/>
          <p14:tracePt t="89064" x="11141075" y="2127250"/>
          <p14:tracePt t="89065" x="11153775" y="2114550"/>
          <p14:tracePt t="89066" x="11153775" y="2101850"/>
          <p14:tracePt t="89067" x="11164888" y="2089150"/>
          <p14:tracePt t="89069" x="11164888" y="2078038"/>
          <p14:tracePt t="89070" x="11164888" y="2065338"/>
          <p14:tracePt t="89071" x="11164888" y="2052638"/>
          <p14:tracePt t="89072" x="11164888" y="2039938"/>
          <p14:tracePt t="89073" x="11177588" y="2027238"/>
          <p14:tracePt t="89074" x="11177588" y="2014538"/>
          <p14:tracePt t="89075" x="11177588" y="2001838"/>
          <p14:tracePt t="89076" x="11177588" y="1989138"/>
          <p14:tracePt t="89077" x="11190288" y="1978025"/>
          <p14:tracePt t="89078" x="11190288" y="1965325"/>
          <p14:tracePt t="89079" x="11190288" y="1952625"/>
          <p14:tracePt t="89080" x="11190288" y="1939925"/>
          <p14:tracePt t="89081" x="11190288" y="1927225"/>
          <p14:tracePt t="89082" x="11202988" y="1914525"/>
          <p14:tracePt t="89083" x="11202988" y="1889125"/>
          <p14:tracePt t="89084" x="11202988" y="1876425"/>
          <p14:tracePt t="89085" x="11202988" y="1865313"/>
          <p14:tracePt t="89086" x="11202988" y="1852613"/>
          <p14:tracePt t="89087" x="11202988" y="1839913"/>
          <p14:tracePt t="89088" x="11202988" y="1814513"/>
          <p14:tracePt t="89089" x="11202988" y="1801813"/>
          <p14:tracePt t="89090" x="11202988" y="1776413"/>
          <p14:tracePt t="89092" x="11202988" y="1752600"/>
          <p14:tracePt t="89093" x="11202988" y="1739900"/>
          <p14:tracePt t="89094" x="11202988" y="1714500"/>
          <p14:tracePt t="89095" x="11202988" y="1701800"/>
          <p14:tracePt t="89096" x="11202988" y="1689100"/>
          <p14:tracePt t="89097" x="11202988" y="1663700"/>
          <p14:tracePt t="89098" x="11202988" y="1652588"/>
          <p14:tracePt t="89099" x="11202988" y="1627188"/>
          <p14:tracePt t="89100" x="11202988" y="1614488"/>
          <p14:tracePt t="89101" x="11202988" y="1589088"/>
          <p14:tracePt t="89103" x="11202988" y="1563688"/>
          <p14:tracePt t="89104" x="11202988" y="1552575"/>
          <p14:tracePt t="89105" x="11202988" y="1527175"/>
          <p14:tracePt t="89106" x="11202988" y="1514475"/>
          <p14:tracePt t="89107" x="11202988" y="1501775"/>
          <p14:tracePt t="89108" x="11202988" y="1476375"/>
          <p14:tracePt t="89109" x="11202988" y="1463675"/>
          <p14:tracePt t="89110" x="11202988" y="1439863"/>
          <p14:tracePt t="89112" x="11202988" y="1414463"/>
          <p14:tracePt t="89113" x="11202988" y="1401763"/>
          <p14:tracePt t="89114" x="11202988" y="1376363"/>
          <p14:tracePt t="89115" x="11202988" y="1363663"/>
          <p14:tracePt t="89116" x="11202988" y="1350963"/>
          <p14:tracePt t="89117" x="11202988" y="1327150"/>
          <p14:tracePt t="89119" x="11202988" y="1301750"/>
          <p14:tracePt t="89120" x="11190288" y="1289050"/>
          <p14:tracePt t="89121" x="11190288" y="1276350"/>
          <p14:tracePt t="89122" x="11177588" y="1250950"/>
          <p14:tracePt t="89124" x="11164888" y="1227138"/>
          <p14:tracePt t="89126" x="11164888" y="1214438"/>
          <p14:tracePt t="89126" x="11164888" y="1201738"/>
          <p14:tracePt t="89127" x="11164888" y="1176338"/>
          <p14:tracePt t="89128" x="11153775" y="1176338"/>
          <p14:tracePt t="89129" x="11141075" y="1150938"/>
          <p14:tracePt t="89130" x="11141075" y="1138238"/>
          <p14:tracePt t="89131" x="11128375" y="1138238"/>
          <p14:tracePt t="89132" x="11128375" y="1114425"/>
          <p14:tracePt t="89133" x="11128375" y="1101725"/>
          <p14:tracePt t="89134" x="11115675" y="1089025"/>
          <p14:tracePt t="89135" x="11102975" y="1076325"/>
          <p14:tracePt t="89136" x="11090275" y="1063625"/>
          <p14:tracePt t="89138" x="11077575" y="1038225"/>
          <p14:tracePt t="89139" x="11064875" y="1025525"/>
          <p14:tracePt t="89141" x="11052175" y="1014413"/>
          <p14:tracePt t="89142" x="11052175" y="1001713"/>
          <p14:tracePt t="89144" x="11041063" y="989013"/>
          <p14:tracePt t="89144" x="11028363" y="976313"/>
          <p14:tracePt t="89145" x="11015663" y="963613"/>
          <p14:tracePt t="89146" x="11015663" y="950913"/>
          <p14:tracePt t="89147" x="11002963" y="950913"/>
          <p14:tracePt t="89148" x="10990263" y="938213"/>
          <p14:tracePt t="89149" x="10977563" y="925513"/>
          <p14:tracePt t="89151" x="10952163" y="912813"/>
          <p14:tracePt t="89152" x="10939463" y="912813"/>
          <p14:tracePt t="89153" x="10939463" y="901700"/>
          <p14:tracePt t="89156" x="10928350" y="901700"/>
          <p14:tracePt t="89159" x="10902950" y="876300"/>
          <p14:tracePt t="89164" x="10839450" y="863600"/>
          <p14:tracePt t="89171" x="10752138" y="838200"/>
          <p14:tracePt t="89172" x="10739438" y="838200"/>
          <p14:tracePt t="89172" x="10726738" y="838200"/>
          <p14:tracePt t="89173" x="10715625" y="838200"/>
          <p14:tracePt t="89174" x="10702925" y="838200"/>
          <p14:tracePt t="89175" x="10690225" y="838200"/>
          <p14:tracePt t="89176" x="10677525" y="838200"/>
          <p14:tracePt t="89177" x="10664825" y="838200"/>
          <p14:tracePt t="89178" x="10652125" y="838200"/>
          <p14:tracePt t="89179" x="10639425" y="850900"/>
          <p14:tracePt t="89180" x="10626725" y="850900"/>
          <p14:tracePt t="89181" x="10602913" y="863600"/>
          <p14:tracePt t="89182" x="10590213" y="863600"/>
          <p14:tracePt t="89183" x="10577513" y="876300"/>
          <p14:tracePt t="89184" x="10564813" y="876300"/>
          <p14:tracePt t="89185" x="10552113" y="876300"/>
          <p14:tracePt t="89186" x="10539413" y="889000"/>
          <p14:tracePt t="89187" x="10526713" y="901700"/>
          <p14:tracePt t="89188" x="10502900" y="912813"/>
          <p14:tracePt t="89189" x="10490200" y="912813"/>
          <p14:tracePt t="89190" x="10477500" y="925513"/>
          <p14:tracePt t="89192" x="10452100" y="950913"/>
          <p14:tracePt t="89193" x="10426700" y="963613"/>
          <p14:tracePt t="89194" x="10414000" y="976313"/>
          <p14:tracePt t="89195" x="10390188" y="989013"/>
          <p14:tracePt t="89196" x="10377488" y="1001713"/>
          <p14:tracePt t="89197" x="10364788" y="1025525"/>
          <p14:tracePt t="89198" x="10352088" y="1038225"/>
          <p14:tracePt t="89199" x="10339388" y="1050925"/>
          <p14:tracePt t="89200" x="10313988" y="1063625"/>
          <p14:tracePt t="89201" x="10301288" y="1089025"/>
          <p14:tracePt t="89202" x="10288588" y="1101725"/>
          <p14:tracePt t="89203" x="10264775" y="1114425"/>
          <p14:tracePt t="89204" x="10264775" y="1138238"/>
          <p14:tracePt t="89205" x="10239375" y="1150938"/>
          <p14:tracePt t="89206" x="10226675" y="1176338"/>
          <p14:tracePt t="89207" x="10213975" y="1189038"/>
          <p14:tracePt t="89208" x="10188575" y="1214438"/>
          <p14:tracePt t="89210" x="10164763" y="1250950"/>
          <p14:tracePt t="89211" x="10152063" y="1276350"/>
          <p14:tracePt t="89212" x="10152063" y="1289050"/>
          <p14:tracePt t="89213" x="10126663" y="1314450"/>
          <p14:tracePt t="89214" x="10113963" y="1339850"/>
          <p14:tracePt t="89215" x="10101263" y="1363663"/>
          <p14:tracePt t="89216" x="10088563" y="1376363"/>
          <p14:tracePt t="89217" x="10075863" y="1401763"/>
          <p14:tracePt t="89218" x="10075863" y="1427163"/>
          <p14:tracePt t="89219" x="10064750" y="1450975"/>
          <p14:tracePt t="89220" x="10052050" y="1463675"/>
          <p14:tracePt t="89221" x="10039350" y="1489075"/>
          <p14:tracePt t="89222" x="10026650" y="1514475"/>
          <p14:tracePt t="89223" x="10013950" y="1539875"/>
          <p14:tracePt t="89225" x="10001250" y="1576388"/>
          <p14:tracePt t="89227" x="9975850" y="1627188"/>
          <p14:tracePt t="89228" x="9975850" y="1639888"/>
          <p14:tracePt t="89229" x="9963150" y="1663700"/>
          <p14:tracePt t="89230" x="9963150" y="1676400"/>
          <p14:tracePt t="89231" x="9963150" y="1701800"/>
          <p14:tracePt t="89232" x="9952038" y="1727200"/>
          <p14:tracePt t="89233" x="9952038" y="1739900"/>
          <p14:tracePt t="89234" x="9939338" y="1765300"/>
          <p14:tracePt t="89235" x="9939338" y="1776413"/>
          <p14:tracePt t="89236" x="9939338" y="1801813"/>
          <p14:tracePt t="89237" x="9926638" y="1814513"/>
          <p14:tracePt t="89238" x="9926638" y="1839913"/>
          <p14:tracePt t="89239" x="9926638" y="1852613"/>
          <p14:tracePt t="89240" x="9926638" y="1865313"/>
          <p14:tracePt t="89241" x="9926638" y="1889125"/>
          <p14:tracePt t="89242" x="9926638" y="1901825"/>
          <p14:tracePt t="89243" x="9926638" y="1914525"/>
          <p14:tracePt t="89244" x="9926638" y="1927225"/>
          <p14:tracePt t="89245" x="9926638" y="1939925"/>
          <p14:tracePt t="89246" x="9926638" y="1952625"/>
          <p14:tracePt t="89247" x="9926638" y="1965325"/>
          <p14:tracePt t="89248" x="9926638" y="1978025"/>
          <p14:tracePt t="89249" x="9926638" y="1989138"/>
          <p14:tracePt t="89250" x="9926638" y="2001838"/>
          <p14:tracePt t="89252" x="9926638" y="2014538"/>
          <p14:tracePt t="89253" x="9939338" y="2027238"/>
          <p14:tracePt t="89254" x="9939338" y="2039938"/>
          <p14:tracePt t="89255" x="9952038" y="2039938"/>
          <p14:tracePt t="89257" x="9952038" y="2052638"/>
          <p14:tracePt t="89258" x="9963150" y="2065338"/>
          <p14:tracePt t="89260" x="9963150" y="2078038"/>
          <p14:tracePt t="89262" x="9975850" y="2078038"/>
          <p14:tracePt t="89264" x="9988550" y="2089150"/>
          <p14:tracePt t="89267" x="10001250" y="2101850"/>
          <p14:tracePt t="89271" x="10013950" y="2101850"/>
          <p14:tracePt t="89273" x="10026650" y="2101850"/>
          <p14:tracePt t="89276" x="10039350" y="2101850"/>
          <p14:tracePt t="89278" x="10052050" y="2101850"/>
          <p14:tracePt t="89281" x="10064750" y="2101850"/>
          <p14:tracePt t="89283" x="10075863" y="2101850"/>
          <p14:tracePt t="89286" x="10088563" y="2101850"/>
          <p14:tracePt t="89287" x="10101263" y="2101850"/>
          <p14:tracePt t="89289" x="10113963" y="2101850"/>
          <p14:tracePt t="89292" x="10139363" y="2101850"/>
          <p14:tracePt t="89294" x="10152063" y="2089150"/>
          <p14:tracePt t="89296" x="10164763" y="2078038"/>
          <p14:tracePt t="89297" x="10177463" y="2078038"/>
          <p14:tracePt t="89298" x="10188575" y="2078038"/>
          <p14:tracePt t="89299" x="10188575" y="2065338"/>
          <p14:tracePt t="89300" x="10201275" y="2065338"/>
          <p14:tracePt t="89301" x="10213975" y="2052638"/>
          <p14:tracePt t="89302" x="10226675" y="2039938"/>
          <p14:tracePt t="89304" x="10239375" y="2039938"/>
          <p14:tracePt t="89305" x="10252075" y="2027238"/>
          <p14:tracePt t="89306" x="10264775" y="2014538"/>
          <p14:tracePt t="89308" x="10264775" y="2001838"/>
          <p14:tracePt t="89309" x="10288588" y="2001838"/>
          <p14:tracePt t="89310" x="10301288" y="1989138"/>
          <p14:tracePt t="89311" x="10313988" y="1978025"/>
          <p14:tracePt t="89312" x="10326688" y="1965325"/>
          <p14:tracePt t="89313" x="10339388" y="1952625"/>
          <p14:tracePt t="89314" x="10339388" y="1939925"/>
          <p14:tracePt t="89315" x="10352088" y="1927225"/>
          <p14:tracePt t="89316" x="10364788" y="1927225"/>
          <p14:tracePt t="89317" x="10377488" y="1914525"/>
          <p14:tracePt t="89318" x="10377488" y="1901825"/>
          <p14:tracePt t="89319" x="10390188" y="1889125"/>
          <p14:tracePt t="89320" x="10401300" y="1876425"/>
          <p14:tracePt t="89321" x="10414000" y="1865313"/>
          <p14:tracePt t="89322" x="10414000" y="1852613"/>
          <p14:tracePt t="89323" x="10426700" y="1839913"/>
          <p14:tracePt t="89324" x="10439400" y="1827213"/>
          <p14:tracePt t="89326" x="10452100" y="1814513"/>
          <p14:tracePt t="89327" x="10452100" y="1789113"/>
          <p14:tracePt t="89328" x="10464800" y="1776413"/>
          <p14:tracePt t="89329" x="10477500" y="1765300"/>
          <p14:tracePt t="89330" x="10477500" y="1752600"/>
          <p14:tracePt t="89331" x="10490200" y="1739900"/>
          <p14:tracePt t="89332" x="10490200" y="1727200"/>
          <p14:tracePt t="89333" x="10490200" y="1714500"/>
          <p14:tracePt t="89334" x="10502900" y="1701800"/>
          <p14:tracePt t="89335" x="10502900" y="1689100"/>
          <p14:tracePt t="89336" x="10514013" y="1676400"/>
          <p14:tracePt t="89337" x="10514013" y="1663700"/>
          <p14:tracePt t="89339" x="10526713" y="1639888"/>
          <p14:tracePt t="89340" x="10526713" y="1627188"/>
          <p14:tracePt t="89342" x="10526713" y="1601788"/>
          <p14:tracePt t="89343" x="10526713" y="1589088"/>
          <p14:tracePt t="89345" x="10526713" y="1576388"/>
          <p14:tracePt t="89346" x="10526713" y="1552575"/>
          <p14:tracePt t="89348" x="10526713" y="1539875"/>
          <p14:tracePt t="89349" x="10526713" y="1527175"/>
          <p14:tracePt t="89350" x="10526713" y="1514475"/>
          <p14:tracePt t="89352" x="10526713" y="1501775"/>
          <p14:tracePt t="89353" x="10526713" y="1489075"/>
          <p14:tracePt t="89354" x="10526713" y="1476375"/>
          <p14:tracePt t="89356" x="10526713" y="1463675"/>
          <p14:tracePt t="89357" x="10526713" y="1450975"/>
          <p14:tracePt t="89358" x="10526713" y="1439863"/>
          <p14:tracePt t="89360" x="10526713" y="1427163"/>
          <p14:tracePt t="89361" x="10526713" y="1414463"/>
          <p14:tracePt t="89362" x="10526713" y="1401763"/>
          <p14:tracePt t="89363" x="10514013" y="1401763"/>
          <p14:tracePt t="89364" x="10514013" y="1389063"/>
          <p14:tracePt t="89365" x="10502900" y="1389063"/>
          <p14:tracePt t="89366" x="10502900" y="1376363"/>
          <p14:tracePt t="89367" x="10490200" y="1363663"/>
          <p14:tracePt t="89369" x="10490200" y="1350963"/>
          <p14:tracePt t="89371" x="10477500" y="1339850"/>
          <p14:tracePt t="89372" x="10464800" y="1327150"/>
          <p14:tracePt t="89374" x="10452100" y="1327150"/>
          <p14:tracePt t="89376" x="10439400" y="1314450"/>
          <p14:tracePt t="89377" x="10426700" y="1314450"/>
          <p14:tracePt t="89378" x="10426700" y="1301750"/>
          <p14:tracePt t="89379" x="10414000" y="1301750"/>
          <p14:tracePt t="89380" x="10414000" y="1289050"/>
          <p14:tracePt t="89382" x="10390188" y="1289050"/>
          <p14:tracePt t="89384" x="10377488" y="1289050"/>
          <p14:tracePt t="89385" x="10377488" y="1276350"/>
          <p14:tracePt t="89386" x="10364788" y="1276350"/>
          <p14:tracePt t="89387" x="10352088" y="1276350"/>
          <p14:tracePt t="89388" x="10339388" y="1276350"/>
          <p14:tracePt t="89390" x="10326688" y="1263650"/>
          <p14:tracePt t="89392" x="10301288" y="1263650"/>
          <p14:tracePt t="89394" x="10277475" y="1263650"/>
          <p14:tracePt t="89395" x="10264775" y="1263650"/>
          <p14:tracePt t="89397" x="10252075" y="1263650"/>
          <p14:tracePt t="89398" x="10239375" y="1263650"/>
          <p14:tracePt t="89399" x="10226675" y="1263650"/>
          <p14:tracePt t="89401" x="10201275" y="1263650"/>
          <p14:tracePt t="89402" x="10188575" y="1263650"/>
          <p14:tracePt t="89404" x="10164763" y="1263650"/>
          <p14:tracePt t="89405" x="10152063" y="1263650"/>
          <p14:tracePt t="89408" x="10126663" y="1263650"/>
          <p14:tracePt t="89409" x="10113963" y="1263650"/>
          <p14:tracePt t="89410" x="10101263" y="1263650"/>
          <p14:tracePt t="89411" x="10088563" y="1263650"/>
          <p14:tracePt t="89412" x="10075863" y="1276350"/>
          <p14:tracePt t="89413" x="10064750" y="1276350"/>
          <p14:tracePt t="89414" x="10052050" y="1289050"/>
          <p14:tracePt t="89415" x="10039350" y="1289050"/>
          <p14:tracePt t="89417" x="10026650" y="1301750"/>
          <p14:tracePt t="89418" x="10001250" y="1301750"/>
          <p14:tracePt t="89419" x="10001250" y="1314450"/>
          <p14:tracePt t="89420" x="9988550" y="1314450"/>
          <p14:tracePt t="89421" x="9975850" y="1327150"/>
          <p14:tracePt t="89422" x="9963150" y="1327150"/>
          <p14:tracePt t="89425" x="9952038" y="1339850"/>
          <p14:tracePt t="89425" x="9939338" y="1350963"/>
          <p14:tracePt t="89426" x="9926638" y="1363663"/>
          <p14:tracePt t="89427" x="9913938" y="1363663"/>
          <p14:tracePt t="89428" x="9901238" y="1376363"/>
          <p14:tracePt t="89429" x="9888538" y="1389063"/>
          <p14:tracePt t="89431" x="9875838" y="1401763"/>
          <p14:tracePt t="89432" x="9863138" y="1401763"/>
          <p14:tracePt t="89433" x="9852025" y="1414463"/>
          <p14:tracePt t="89434" x="9852025" y="1427163"/>
          <p14:tracePt t="89435" x="9839325" y="1439863"/>
          <p14:tracePt t="89437" x="9826625" y="1450975"/>
          <p14:tracePt t="89438" x="9813925" y="1463675"/>
          <p14:tracePt t="89439" x="9813925" y="1476375"/>
          <p14:tracePt t="89440" x="9801225" y="1476375"/>
          <p14:tracePt t="89443" x="9788525" y="1501775"/>
          <p14:tracePt t="89443" x="9775825" y="1514475"/>
          <p14:tracePt t="89445" x="9775825" y="1527175"/>
          <p14:tracePt t="89446" x="9763125" y="1539875"/>
          <p14:tracePt t="89447" x="9750425" y="1552575"/>
          <p14:tracePt t="89449" x="9739313" y="1563688"/>
          <p14:tracePt t="89450" x="9739313" y="1576388"/>
          <p14:tracePt t="89451" x="9739313" y="1589088"/>
          <p14:tracePt t="89453" x="9726613" y="1601788"/>
          <p14:tracePt t="89455" x="9726613" y="1614488"/>
          <p14:tracePt t="89456" x="9713913" y="1627188"/>
          <p14:tracePt t="89459" x="9701213" y="1639888"/>
          <p14:tracePt t="89460" x="9701213" y="1652588"/>
          <p14:tracePt t="89461" x="9701213" y="1663700"/>
          <p14:tracePt t="89465" x="9701213" y="1676400"/>
          <p14:tracePt t="89468" x="9701213" y="1689100"/>
          <p14:tracePt t="89470" x="9701213" y="1701800"/>
          <p14:tracePt t="89565" x="9713913" y="1689100"/>
          <p14:tracePt t="89568" x="9713913" y="1676400"/>
          <p14:tracePt t="89569" x="9726613" y="1676400"/>
          <p14:tracePt t="89570" x="9726613" y="1663700"/>
          <p14:tracePt t="89573" x="9739313" y="1663700"/>
          <p14:tracePt t="89574" x="9739313" y="1652588"/>
          <p14:tracePt t="89576" x="9739313" y="1639888"/>
          <p14:tracePt t="89577" x="9739313" y="1627188"/>
          <p14:tracePt t="89580" x="9750425" y="1614488"/>
          <p14:tracePt t="89581" x="9750425" y="1601788"/>
          <p14:tracePt t="89583" x="9763125" y="1589088"/>
          <p14:tracePt t="89585" x="9763125" y="1576388"/>
          <p14:tracePt t="89586" x="9775825" y="1552575"/>
          <p14:tracePt t="89588" x="9775825" y="1539875"/>
          <p14:tracePt t="89589" x="9775825" y="1527175"/>
          <p14:tracePt t="89590" x="9775825" y="1514475"/>
          <p14:tracePt t="89592" x="9788525" y="1489075"/>
          <p14:tracePt t="89593" x="9788525" y="1476375"/>
          <p14:tracePt t="89594" x="9788525" y="1463675"/>
          <p14:tracePt t="89595" x="9801225" y="1450975"/>
          <p14:tracePt t="89596" x="9801225" y="1439863"/>
          <p14:tracePt t="89597" x="9801225" y="1427163"/>
          <p14:tracePt t="89598" x="9813925" y="1401763"/>
          <p14:tracePt t="89599" x="9813925" y="1389063"/>
          <p14:tracePt t="89600" x="9813925" y="1363663"/>
          <p14:tracePt t="89601" x="9813925" y="1350963"/>
          <p14:tracePt t="89602" x="9813925" y="1327150"/>
          <p14:tracePt t="89603" x="9826625" y="1314450"/>
          <p14:tracePt t="89604" x="9826625" y="1289050"/>
          <p14:tracePt t="89605" x="9826625" y="1263650"/>
          <p14:tracePt t="89607" x="9839325" y="1238250"/>
          <p14:tracePt t="89608" x="9839325" y="1227138"/>
          <p14:tracePt t="89608" x="9839325" y="1201738"/>
          <p14:tracePt t="89609" x="9839325" y="1176338"/>
          <p14:tracePt t="89610" x="9852025" y="1138238"/>
          <p14:tracePt t="89611" x="9852025" y="1114425"/>
          <p14:tracePt t="89612" x="9852025" y="1089025"/>
          <p14:tracePt t="89613" x="9852025" y="1063625"/>
          <p14:tracePt t="89614" x="9852025" y="1025525"/>
          <p14:tracePt t="89615" x="9852025" y="1001713"/>
          <p14:tracePt t="89616" x="9852025" y="976313"/>
          <p14:tracePt t="89617" x="9852025" y="950913"/>
          <p14:tracePt t="89618" x="9852025" y="912813"/>
          <p14:tracePt t="89619" x="9852025" y="876300"/>
          <p14:tracePt t="89620" x="9852025" y="838200"/>
          <p14:tracePt t="89621" x="9852025" y="801688"/>
          <p14:tracePt t="89622" x="9852025" y="776288"/>
          <p14:tracePt t="89623" x="9852025" y="738188"/>
          <p14:tracePt t="89624" x="9852025" y="712788"/>
          <p14:tracePt t="89625" x="9852025" y="676275"/>
          <p14:tracePt t="89626" x="9852025" y="638175"/>
          <p14:tracePt t="89627" x="9852025" y="600075"/>
          <p14:tracePt t="89628" x="9852025" y="563563"/>
          <p14:tracePt t="89629" x="9852025" y="512763"/>
          <p14:tracePt t="89630" x="9852025" y="476250"/>
          <p14:tracePt t="89631" x="9852025" y="438150"/>
          <p14:tracePt t="89632" x="9852025" y="387350"/>
          <p14:tracePt t="89633" x="9852025" y="363538"/>
          <p14:tracePt t="89634" x="9852025" y="325438"/>
          <p14:tracePt t="89635" x="9839325" y="274638"/>
          <p14:tracePt t="89636" x="9839325" y="238125"/>
          <p14:tracePt t="89637" x="9826625" y="200025"/>
          <p14:tracePt t="89639" x="9826625" y="161925"/>
          <p14:tracePt t="89639" x="9813925" y="125413"/>
          <p14:tracePt t="89640" x="9813925" y="74613"/>
          <p14:tracePt t="89641" x="9813925" y="50800"/>
          <p14:tracePt t="89642" x="9801225" y="12700"/>
          <p14:tracePt t="89882" x="8474075" y="100013"/>
          <p14:tracePt t="89882" x="8461375" y="161925"/>
          <p14:tracePt t="89883" x="8448675" y="238125"/>
          <p14:tracePt t="89884" x="8424863" y="300038"/>
          <p14:tracePt t="89885" x="8424863" y="374650"/>
          <p14:tracePt t="89886" x="8399463" y="438150"/>
          <p14:tracePt t="89887" x="8386763" y="500063"/>
          <p14:tracePt t="89888" x="8386763" y="576263"/>
          <p14:tracePt t="89889" x="8361363" y="638175"/>
          <p14:tracePt t="89890" x="8348663" y="712788"/>
          <p14:tracePt t="89891" x="8335963" y="788988"/>
          <p14:tracePt t="89892" x="8312150" y="850900"/>
          <p14:tracePt t="89893" x="8312150" y="925513"/>
          <p14:tracePt t="89894" x="8286750" y="1001713"/>
          <p14:tracePt t="89895" x="8274050" y="1089025"/>
          <p14:tracePt t="89896" x="8274050" y="1150938"/>
          <p14:tracePt t="89897" x="8261350" y="1227138"/>
          <p14:tracePt t="89898" x="8235950" y="1301750"/>
          <p14:tracePt t="89899" x="8235950" y="1376363"/>
          <p14:tracePt t="89900" x="8223250" y="1450975"/>
          <p14:tracePt t="89901" x="8199438" y="1527175"/>
          <p14:tracePt t="89902" x="8199438" y="1601788"/>
          <p14:tracePt t="89903" x="8186738" y="1676400"/>
          <p14:tracePt t="89904" x="8174038" y="1752600"/>
          <p14:tracePt t="89905" x="8161338" y="1827213"/>
          <p14:tracePt t="89906" x="8148638" y="1889125"/>
          <p14:tracePt t="89907" x="8135938" y="1965325"/>
          <p14:tracePt t="89908" x="8123238" y="2039938"/>
          <p14:tracePt t="89909" x="8123238" y="2114550"/>
          <p14:tracePt t="89910" x="8110538" y="2190750"/>
          <p14:tracePt t="89911" x="8099425" y="2265363"/>
          <p14:tracePt t="89912" x="8086725" y="2339975"/>
          <p14:tracePt t="89913" x="8086725" y="2390775"/>
          <p14:tracePt t="89914" x="8074025" y="2465388"/>
          <p14:tracePt t="89915" x="8061325" y="2540000"/>
          <p14:tracePt t="89916" x="8061325" y="2616200"/>
          <p14:tracePt t="89917" x="8048625" y="2690813"/>
          <p14:tracePt t="89918" x="8048625" y="2765425"/>
          <p14:tracePt t="89919" x="8035925" y="2828925"/>
          <p14:tracePt t="89921" x="8035925" y="2903538"/>
          <p14:tracePt t="89921" x="8023225" y="2978150"/>
          <p14:tracePt t="89923" x="8010525" y="3103563"/>
          <p14:tracePt t="89924" x="8010525" y="3165475"/>
          <p14:tracePt t="89925" x="8010525" y="3241675"/>
          <p14:tracePt t="89926" x="8010525" y="3303588"/>
          <p14:tracePt t="89927" x="7999413" y="3367088"/>
          <p14:tracePt t="89928" x="7999413" y="3441700"/>
          <p14:tracePt t="89929" x="7986713" y="3503613"/>
          <p14:tracePt t="89930" x="7986713" y="3567113"/>
          <p14:tracePt t="89931" x="7986713" y="3616325"/>
          <p14:tracePt t="89932" x="7986713" y="3679825"/>
          <p14:tracePt t="89933" x="7974013" y="3741738"/>
          <p14:tracePt t="89934" x="7974013" y="3803650"/>
          <p14:tracePt t="89935" x="7974013" y="3867150"/>
          <p14:tracePt t="89936" x="7974013" y="3929063"/>
          <p14:tracePt t="89937" x="7974013" y="3979863"/>
          <p14:tracePt t="89938" x="7974013" y="4041775"/>
          <p14:tracePt t="89939" x="7974013" y="4105275"/>
          <p14:tracePt t="89940" x="7974013" y="4141788"/>
          <p14:tracePt t="89941" x="7974013" y="4192588"/>
          <p14:tracePt t="89942" x="7974013" y="4254500"/>
          <p14:tracePt t="89943" x="7974013" y="4305300"/>
          <p14:tracePt t="89944" x="7974013" y="4354513"/>
          <p14:tracePt t="89945" x="7974013" y="4405313"/>
          <p14:tracePt t="89946" x="7974013" y="4454525"/>
          <p14:tracePt t="89947" x="7974013" y="4505325"/>
          <p14:tracePt t="89948" x="7974013" y="4554538"/>
          <p14:tracePt t="89949" x="7986713" y="4579938"/>
          <p14:tracePt t="89950" x="7986713" y="4630738"/>
          <p14:tracePt t="89951" x="7999413" y="4679950"/>
          <p14:tracePt t="89952" x="7999413" y="4718050"/>
          <p14:tracePt t="89953" x="8010525" y="4756150"/>
          <p14:tracePt t="89954" x="8010525" y="4805363"/>
          <p14:tracePt t="89955" x="8023225" y="4843463"/>
          <p14:tracePt t="89956" x="8035925" y="4879975"/>
          <p14:tracePt t="89957" x="8035925" y="4905375"/>
          <p14:tracePt t="89958" x="8048625" y="4943475"/>
          <p14:tracePt t="89959" x="8048625" y="4981575"/>
          <p14:tracePt t="89960" x="8061325" y="5018088"/>
          <p14:tracePt t="89961" x="8074025" y="5056188"/>
          <p14:tracePt t="89962" x="8086725" y="5081588"/>
          <p14:tracePt t="89963" x="8086725" y="5118100"/>
          <p14:tracePt t="89964" x="8099425" y="5143500"/>
          <p14:tracePt t="89965" x="8110538" y="5168900"/>
          <p14:tracePt t="89966" x="8123238" y="5205413"/>
          <p14:tracePt t="89967" x="8123238" y="5230813"/>
          <p14:tracePt t="89968" x="8135938" y="5243513"/>
          <p14:tracePt t="89969" x="8161338" y="5281613"/>
          <p14:tracePt t="89970" x="8161338" y="5294313"/>
          <p14:tracePt t="89972" x="8174038" y="5318125"/>
          <p14:tracePt t="89973" x="8186738" y="5343525"/>
          <p14:tracePt t="89973" x="8199438" y="5356225"/>
          <p14:tracePt t="89974" x="8212138" y="5381625"/>
          <p14:tracePt t="89975" x="8223250" y="5394325"/>
          <p14:tracePt t="89976" x="8235950" y="5407025"/>
          <p14:tracePt t="89977" x="8235950" y="5430838"/>
          <p14:tracePt t="89978" x="8248650" y="5430838"/>
          <p14:tracePt t="89979" x="8274050" y="5456238"/>
          <p14:tracePt t="89980" x="8274050" y="5468938"/>
          <p14:tracePt t="89981" x="8286750" y="5468938"/>
          <p14:tracePt t="89982" x="8299450" y="5481638"/>
          <p14:tracePt t="89983" x="8312150" y="5494338"/>
          <p14:tracePt t="89984" x="8324850" y="5507038"/>
          <p14:tracePt t="89985" x="8335963" y="5507038"/>
          <p14:tracePt t="89986" x="8348663" y="5507038"/>
          <p14:tracePt t="89988" x="8361363" y="5518150"/>
          <p14:tracePt t="89989" x="8386763" y="5518150"/>
          <p14:tracePt t="89990" x="8386763" y="5530850"/>
          <p14:tracePt t="89992" x="8399463" y="5530850"/>
          <p14:tracePt t="89993" x="8412163" y="5530850"/>
          <p14:tracePt t="89994" x="8424863" y="5530850"/>
          <p14:tracePt t="89996" x="8435975" y="5530850"/>
          <p14:tracePt t="89997" x="8448675" y="5530850"/>
          <p14:tracePt t="89998" x="8461375" y="5530850"/>
          <p14:tracePt t="90001" x="8474075" y="5530850"/>
          <p14:tracePt t="90002" x="8486775" y="5530850"/>
          <p14:tracePt t="90004" x="8499475" y="5518150"/>
          <p14:tracePt t="90005" x="8512175" y="5518150"/>
          <p14:tracePt t="90006" x="8512175" y="5507038"/>
          <p14:tracePt t="90007" x="8524875" y="5507038"/>
          <p14:tracePt t="90008" x="8537575" y="5507038"/>
          <p14:tracePt t="90009" x="8537575" y="5494338"/>
          <p14:tracePt t="90011" x="8548688" y="5481638"/>
          <p14:tracePt t="90012" x="8548688" y="5468938"/>
          <p14:tracePt t="90013" x="8561388" y="5468938"/>
          <p14:tracePt t="90014" x="8561388" y="5456238"/>
          <p14:tracePt t="90015" x="8574088" y="5443538"/>
          <p14:tracePt t="90016" x="8574088" y="5430838"/>
          <p14:tracePt t="90019" x="8574088" y="5407025"/>
          <p14:tracePt t="90021" x="8586788" y="5394325"/>
          <p14:tracePt t="90022" x="8586788" y="5368925"/>
          <p14:tracePt t="90023" x="8599488" y="5356225"/>
          <p14:tracePt t="90025" x="8599488" y="5330825"/>
          <p14:tracePt t="90026" x="8599488" y="5318125"/>
          <p14:tracePt t="90028" x="8599488" y="5305425"/>
          <p14:tracePt t="90029" x="8599488" y="5281613"/>
          <p14:tracePt t="90031" x="8599488" y="5256213"/>
          <p14:tracePt t="90032" x="8599488" y="5243513"/>
          <p14:tracePt t="90033" x="8599488" y="5230813"/>
          <p14:tracePt t="90034" x="8599488" y="5218113"/>
          <p14:tracePt t="90035" x="8599488" y="5205413"/>
          <p14:tracePt t="90037" x="8599488" y="5181600"/>
          <p14:tracePt t="90038" x="8599488" y="5156200"/>
          <p14:tracePt t="90039" x="8586788" y="5143500"/>
          <p14:tracePt t="90040" x="8586788" y="5130800"/>
          <p14:tracePt t="90041" x="8574088" y="5105400"/>
          <p14:tracePt t="90042" x="8574088" y="5092700"/>
          <p14:tracePt t="90043" x="8561388" y="5068888"/>
          <p14:tracePt t="90044" x="8561388" y="5056188"/>
          <p14:tracePt t="90045" x="8548688" y="5043488"/>
          <p14:tracePt t="90046" x="8537575" y="5018088"/>
          <p14:tracePt t="90047" x="8537575" y="5005388"/>
          <p14:tracePt t="90048" x="8524875" y="4981575"/>
          <p14:tracePt t="90049" x="8499475" y="4981575"/>
          <p14:tracePt t="90050" x="8499475" y="4956175"/>
          <p14:tracePt t="90051" x="8486775" y="4943475"/>
          <p14:tracePt t="90052" x="8461375" y="4918075"/>
          <p14:tracePt t="90053" x="8461375" y="4905375"/>
          <p14:tracePt t="90054" x="8448675" y="4892675"/>
          <p14:tracePt t="90055" x="8424863" y="4868863"/>
          <p14:tracePt t="90056" x="8412163" y="4868863"/>
          <p14:tracePt t="90057" x="8386763" y="4843463"/>
          <p14:tracePt t="90058" x="8386763" y="4830763"/>
          <p14:tracePt t="90059" x="8361363" y="4818063"/>
          <p14:tracePt t="90060" x="8348663" y="4792663"/>
          <p14:tracePt t="90061" x="8324850" y="4779963"/>
          <p14:tracePt t="90062" x="8312150" y="4768850"/>
          <p14:tracePt t="90063" x="8286750" y="4756150"/>
          <p14:tracePt t="90064" x="8274050" y="4743450"/>
          <p14:tracePt t="90065" x="8248650" y="4730750"/>
          <p14:tracePt t="90066" x="8223250" y="4718050"/>
          <p14:tracePt t="90067" x="8199438" y="4705350"/>
          <p14:tracePt t="90068" x="8186738" y="4692650"/>
          <p14:tracePt t="90070" x="8161338" y="4679950"/>
          <p14:tracePt t="90070" x="8148638" y="4679950"/>
          <p14:tracePt t="90072" x="8086725" y="4656138"/>
          <p14:tracePt t="90073" x="8074025" y="4643438"/>
          <p14:tracePt t="90074" x="8048625" y="4643438"/>
          <p14:tracePt t="90075" x="8023225" y="4630738"/>
          <p14:tracePt t="90076" x="7999413" y="4618038"/>
          <p14:tracePt t="90077" x="7974013" y="4605338"/>
          <p14:tracePt t="90078" x="7935913" y="4605338"/>
          <p14:tracePt t="90079" x="7923213" y="4605338"/>
          <p14:tracePt t="90080" x="7897813" y="4592638"/>
          <p14:tracePt t="90081" x="7861300" y="4592638"/>
          <p14:tracePt t="90082" x="7848600" y="4579938"/>
          <p14:tracePt t="90083" x="7823200" y="4579938"/>
          <p14:tracePt t="90084" x="7785100" y="4579938"/>
          <p14:tracePt t="90085" x="7761288" y="4567238"/>
          <p14:tracePt t="90086" x="7735888" y="4567238"/>
          <p14:tracePt t="90088" x="7710488" y="4567238"/>
          <p14:tracePt t="90088" x="7685088" y="4567238"/>
          <p14:tracePt t="90089" x="7661275" y="4567238"/>
          <p14:tracePt t="90090" x="7635875" y="4567238"/>
          <p14:tracePt t="90091" x="7610475" y="4567238"/>
          <p14:tracePt t="90092" x="7585075" y="4567238"/>
          <p14:tracePt t="90093" x="7561263" y="4567238"/>
          <p14:tracePt t="90094" x="7523163" y="4567238"/>
          <p14:tracePt t="90095" x="7497763" y="4567238"/>
          <p14:tracePt t="90096" x="7485063" y="4567238"/>
          <p14:tracePt t="90097" x="7448550" y="4567238"/>
          <p14:tracePt t="90098" x="7435850" y="4567238"/>
          <p14:tracePt t="90099" x="7410450" y="4567238"/>
          <p14:tracePt t="90100" x="7372350" y="4567238"/>
          <p14:tracePt t="90101" x="7348538" y="4567238"/>
          <p14:tracePt t="90103" x="7335838" y="4567238"/>
          <p14:tracePt t="90104" x="7297738" y="4567238"/>
          <p14:tracePt t="90104" x="7285038" y="4567238"/>
          <p14:tracePt t="90105" x="7259638" y="4567238"/>
          <p14:tracePt t="90106" x="7235825" y="4567238"/>
          <p14:tracePt t="90107" x="7223125" y="4579938"/>
          <p14:tracePt t="90108" x="7185025" y="4579938"/>
          <p14:tracePt t="90109" x="7172325" y="4592638"/>
          <p14:tracePt t="90110" x="7146925" y="4605338"/>
          <p14:tracePt t="90111" x="7123113" y="4605338"/>
          <p14:tracePt t="90112" x="7097713" y="4605338"/>
          <p14:tracePt t="90113" x="7072313" y="4605338"/>
          <p14:tracePt t="90114" x="7059613" y="4618038"/>
          <p14:tracePt t="90115" x="7034213" y="4618038"/>
          <p14:tracePt t="90116" x="7021513" y="4630738"/>
          <p14:tracePt t="90117" x="6997700" y="4643438"/>
          <p14:tracePt t="90118" x="6985000" y="4643438"/>
          <p14:tracePt t="90120" x="6959600" y="4643438"/>
          <p14:tracePt t="90120" x="6946900" y="4656138"/>
          <p14:tracePt t="90121" x="6921500" y="4656138"/>
          <p14:tracePt t="90122" x="6921500" y="4667250"/>
          <p14:tracePt t="90123" x="6897688" y="4679950"/>
          <p14:tracePt t="90124" x="6884988" y="4679950"/>
          <p14:tracePt t="90125" x="6872288" y="4679950"/>
          <p14:tracePt t="90126" x="6859588" y="4692650"/>
          <p14:tracePt t="90127" x="6846888" y="4705350"/>
          <p14:tracePt t="90128" x="6834188" y="4705350"/>
          <p14:tracePt t="90129" x="6821488" y="4718050"/>
          <p14:tracePt t="90130" x="6808788" y="4718050"/>
          <p14:tracePt t="90131" x="6797675" y="4730750"/>
          <p14:tracePt t="90132" x="6784975" y="4730750"/>
          <p14:tracePt t="90133" x="6772275" y="4743450"/>
          <p14:tracePt t="90134" x="6772275" y="4756150"/>
          <p14:tracePt t="90135" x="6759575" y="4756150"/>
          <p14:tracePt t="90138" x="6746875" y="4768850"/>
          <p14:tracePt t="90138" x="6734175" y="4779963"/>
          <p14:tracePt t="90140" x="6734175" y="4792663"/>
          <p14:tracePt t="90143" x="6734175" y="4805363"/>
          <p14:tracePt t="90144" x="6721475" y="4818063"/>
          <p14:tracePt t="90146" x="6721475" y="4830763"/>
          <p14:tracePt t="90149" x="6721475" y="4843463"/>
          <p14:tracePt t="90150" x="6721475" y="4856163"/>
          <p14:tracePt t="90153" x="6721475" y="4868863"/>
          <p14:tracePt t="90154" x="6734175" y="4868863"/>
          <p14:tracePt t="90155" x="6734175" y="4879975"/>
          <p14:tracePt t="90157" x="6734175" y="4892675"/>
          <p14:tracePt t="90158" x="6746875" y="4905375"/>
          <p14:tracePt t="90159" x="6759575" y="4905375"/>
          <p14:tracePt t="90160" x="6772275" y="4905375"/>
          <p14:tracePt t="90169" x="6872288" y="4956175"/>
          <p14:tracePt t="90170" x="6884988" y="4968875"/>
          <p14:tracePt t="90171" x="6897688" y="4981575"/>
          <p14:tracePt t="90172" x="6921500" y="4981575"/>
          <p14:tracePt t="90173" x="6934200" y="4981575"/>
          <p14:tracePt t="90174" x="6959600" y="4981575"/>
          <p14:tracePt t="90175" x="6972300" y="4992688"/>
          <p14:tracePt t="90176" x="6997700" y="4992688"/>
          <p14:tracePt t="90177" x="7010400" y="5005388"/>
          <p14:tracePt t="90178" x="7034213" y="5005388"/>
          <p14:tracePt t="90179" x="7072313" y="5018088"/>
          <p14:tracePt t="90180" x="7085013" y="5018088"/>
          <p14:tracePt t="90181" x="7110413" y="5018088"/>
          <p14:tracePt t="90182" x="7134225" y="5018088"/>
          <p14:tracePt t="90183" x="7159625" y="5018088"/>
          <p14:tracePt t="90184" x="7185025" y="5018088"/>
          <p14:tracePt t="90186" x="7223125" y="5018088"/>
          <p14:tracePt t="90186" x="7235825" y="5030788"/>
          <p14:tracePt t="90187" x="7272338" y="5030788"/>
          <p14:tracePt t="90188" x="7297738" y="5030788"/>
          <p14:tracePt t="90189" x="7335838" y="5030788"/>
          <p14:tracePt t="90190" x="7359650" y="5030788"/>
          <p14:tracePt t="90191" x="7385050" y="5030788"/>
          <p14:tracePt t="90192" x="7423150" y="5030788"/>
          <p14:tracePt t="90193" x="7448550" y="5030788"/>
          <p14:tracePt t="90194" x="7485063" y="5030788"/>
          <p14:tracePt t="90195" x="7523163" y="5030788"/>
          <p14:tracePt t="90196" x="7535863" y="5043488"/>
          <p14:tracePt t="90197" x="7572375" y="5043488"/>
          <p14:tracePt t="90198" x="7597775" y="5043488"/>
          <p14:tracePt t="90199" x="7635875" y="5043488"/>
          <p14:tracePt t="90200" x="7673975" y="5043488"/>
          <p14:tracePt t="90201" x="7697788" y="5043488"/>
          <p14:tracePt t="90202" x="7735888" y="5043488"/>
          <p14:tracePt t="90203" x="7761288" y="5043488"/>
          <p14:tracePt t="90204" x="7785100" y="5043488"/>
          <p14:tracePt t="90205" x="7823200" y="5043488"/>
          <p14:tracePt t="90206" x="7848600" y="5043488"/>
          <p14:tracePt t="90207" x="7874000" y="5043488"/>
          <p14:tracePt t="90208" x="7910513" y="5043488"/>
          <p14:tracePt t="90209" x="7935913" y="5043488"/>
          <p14:tracePt t="90210" x="7974013" y="5030788"/>
          <p14:tracePt t="90211" x="7999413" y="5030788"/>
          <p14:tracePt t="90212" x="8010525" y="5030788"/>
          <p14:tracePt t="90213" x="8048625" y="5018088"/>
          <p14:tracePt t="90214" x="8074025" y="5018088"/>
          <p14:tracePt t="90215" x="8099425" y="5018088"/>
          <p14:tracePt t="90216" x="8123238" y="5018088"/>
          <p14:tracePt t="90217" x="8148638" y="5018088"/>
          <p14:tracePt t="90218" x="8174038" y="5018088"/>
          <p14:tracePt t="90220" x="8199438" y="5005388"/>
          <p14:tracePt t="90220" x="8223250" y="5005388"/>
          <p14:tracePt t="90221" x="8235950" y="4992688"/>
          <p14:tracePt t="90222" x="8261350" y="4992688"/>
          <p14:tracePt t="90223" x="8274050" y="4992688"/>
          <p14:tracePt t="90224" x="8299450" y="4981575"/>
          <p14:tracePt t="90225" x="8312150" y="4981575"/>
          <p14:tracePt t="90226" x="8335963" y="4981575"/>
          <p14:tracePt t="90227" x="8348663" y="4981575"/>
          <p14:tracePt t="90228" x="8361363" y="4981575"/>
          <p14:tracePt t="90229" x="8386763" y="4968875"/>
          <p14:tracePt t="90231" x="8399463" y="4968875"/>
          <p14:tracePt t="90232" x="8412163" y="4956175"/>
          <p14:tracePt t="90233" x="8424863" y="4956175"/>
          <p14:tracePt t="90236" x="8435975" y="4956175"/>
          <p14:tracePt t="90237" x="8448675" y="4943475"/>
          <p14:tracePt t="90238" x="8461375" y="4943475"/>
          <p14:tracePt t="90262" x="8448675" y="4943475"/>
          <p14:tracePt t="90264" x="8435975" y="4943475"/>
          <p14:tracePt t="90265" x="8424863" y="4943475"/>
          <p14:tracePt t="90268" x="8412163" y="4943475"/>
          <p14:tracePt t="90269" x="8399463" y="4943475"/>
          <p14:tracePt t="90270" x="8386763" y="4943475"/>
          <p14:tracePt t="90271" x="8374063" y="4943475"/>
          <p14:tracePt t="90272" x="8361363" y="4943475"/>
          <p14:tracePt t="90273" x="8348663" y="4943475"/>
          <p14:tracePt t="90274" x="8348663" y="4930775"/>
          <p14:tracePt t="90275" x="8324850" y="4930775"/>
          <p14:tracePt t="90276" x="8312150" y="4930775"/>
          <p14:tracePt t="90277" x="8299450" y="4930775"/>
          <p14:tracePt t="90278" x="8286750" y="4930775"/>
          <p14:tracePt t="90279" x="8274050" y="4930775"/>
          <p14:tracePt t="90280" x="8261350" y="4930775"/>
          <p14:tracePt t="90281" x="8235950" y="4930775"/>
          <p14:tracePt t="90282" x="8223250" y="4930775"/>
          <p14:tracePt t="90283" x="8212138" y="4930775"/>
          <p14:tracePt t="90284" x="8199438" y="4930775"/>
          <p14:tracePt t="90285" x="8174038" y="4930775"/>
          <p14:tracePt t="90286" x="8161338" y="4930775"/>
          <p14:tracePt t="90287" x="8148638" y="4930775"/>
          <p14:tracePt t="90288" x="8123238" y="4930775"/>
          <p14:tracePt t="90289" x="8110538" y="4930775"/>
          <p14:tracePt t="90290" x="8086725" y="4930775"/>
          <p14:tracePt t="90291" x="8074025" y="4930775"/>
          <p14:tracePt t="90292" x="8061325" y="4930775"/>
          <p14:tracePt t="90293" x="8048625" y="4930775"/>
          <p14:tracePt t="90294" x="8023225" y="4918075"/>
          <p14:tracePt t="90295" x="8010525" y="4918075"/>
          <p14:tracePt t="90296" x="7986713" y="4918075"/>
          <p14:tracePt t="90297" x="7974013" y="4918075"/>
          <p14:tracePt t="90298" x="7948613" y="4918075"/>
          <p14:tracePt t="90299" x="7935913" y="4918075"/>
          <p14:tracePt t="90300" x="7923213" y="4918075"/>
          <p14:tracePt t="90301" x="7897813" y="4918075"/>
          <p14:tracePt t="90303" x="7886700" y="4918075"/>
          <p14:tracePt t="90303" x="7861300" y="4918075"/>
          <p14:tracePt t="90304" x="7848600" y="4918075"/>
          <p14:tracePt t="90305" x="7835900" y="4918075"/>
          <p14:tracePt t="90306" x="7823200" y="4918075"/>
          <p14:tracePt t="90307" x="7797800" y="4918075"/>
          <p14:tracePt t="90308" x="7785100" y="4905375"/>
          <p14:tracePt t="90309" x="7773988" y="4905375"/>
          <p14:tracePt t="90310" x="7761288" y="4905375"/>
          <p14:tracePt t="90311" x="7748588" y="4905375"/>
          <p14:tracePt t="90312" x="7723188" y="4905375"/>
          <p14:tracePt t="90313" x="7710488" y="4905375"/>
          <p14:tracePt t="90314" x="7697788" y="4905375"/>
          <p14:tracePt t="90315" x="7685088" y="4905375"/>
          <p14:tracePt t="90316" x="7673975" y="4905375"/>
          <p14:tracePt t="90317" x="7661275" y="4905375"/>
          <p14:tracePt t="90318" x="7648575" y="4905375"/>
          <p14:tracePt t="90319" x="7635875" y="4905375"/>
          <p14:tracePt t="90321" x="7623175" y="4905375"/>
          <p14:tracePt t="90322" x="7610475" y="4905375"/>
          <p14:tracePt t="90323" x="7597775" y="4905375"/>
          <p14:tracePt t="90326" x="7585075" y="4905375"/>
          <p14:tracePt t="90329" x="7572375" y="4905375"/>
          <p14:tracePt t="90332" x="7561263" y="4905375"/>
          <p14:tracePt t="90347" x="7572375" y="4905375"/>
          <p14:tracePt t="90349" x="7585075" y="4905375"/>
          <p14:tracePt t="90351" x="7597775" y="4905375"/>
          <p14:tracePt t="90355" x="7610475" y="4905375"/>
          <p14:tracePt t="90356" x="7623175" y="4905375"/>
          <p14:tracePt t="90358" x="7635875" y="4905375"/>
          <p14:tracePt t="90360" x="7648575" y="4905375"/>
          <p14:tracePt t="90361" x="7661275" y="4905375"/>
          <p14:tracePt t="90362" x="7673975" y="4905375"/>
          <p14:tracePt t="90364" x="7685088" y="4905375"/>
          <p14:tracePt t="90365" x="7697788" y="4905375"/>
          <p14:tracePt t="90366" x="7710488" y="4905375"/>
          <p14:tracePt t="90367" x="7723188" y="4905375"/>
          <p14:tracePt t="90368" x="7735888" y="4905375"/>
          <p14:tracePt t="90369" x="7748588" y="4905375"/>
          <p14:tracePt t="90370" x="7761288" y="4905375"/>
          <p14:tracePt t="90371" x="7773988" y="4905375"/>
          <p14:tracePt t="90372" x="7785100" y="4905375"/>
          <p14:tracePt t="90373" x="7797800" y="4905375"/>
          <p14:tracePt t="90374" x="7823200" y="4905375"/>
          <p14:tracePt t="90376" x="7848600" y="4905375"/>
          <p14:tracePt t="90377" x="7861300" y="4905375"/>
          <p14:tracePt t="90378" x="7874000" y="4905375"/>
          <p14:tracePt t="90379" x="7897813" y="4905375"/>
          <p14:tracePt t="90380" x="7910513" y="4905375"/>
          <p14:tracePt t="90381" x="7935913" y="4905375"/>
          <p14:tracePt t="90382" x="7948613" y="4905375"/>
          <p14:tracePt t="90383" x="7974013" y="4905375"/>
          <p14:tracePt t="90384" x="7986713" y="4905375"/>
          <p14:tracePt t="90385" x="8010525" y="4905375"/>
          <p14:tracePt t="90387" x="8048625" y="4905375"/>
          <p14:tracePt t="90388" x="8061325" y="4905375"/>
          <p14:tracePt t="90389" x="8074025" y="4905375"/>
          <p14:tracePt t="90390" x="8086725" y="4905375"/>
          <p14:tracePt t="90391" x="8110538" y="4905375"/>
          <p14:tracePt t="90392" x="8135938" y="4905375"/>
          <p14:tracePt t="90393" x="8161338" y="4905375"/>
          <p14:tracePt t="90394" x="8174038" y="4905375"/>
          <p14:tracePt t="90395" x="8199438" y="4905375"/>
          <p14:tracePt t="90396" x="8212138" y="4905375"/>
          <p14:tracePt t="90397" x="8235950" y="4905375"/>
          <p14:tracePt t="90398" x="8248650" y="4905375"/>
          <p14:tracePt t="90399" x="8261350" y="4905375"/>
          <p14:tracePt t="90400" x="8274050" y="4905375"/>
          <p14:tracePt t="90401" x="8299450" y="4905375"/>
          <p14:tracePt t="90402" x="8312150" y="4905375"/>
          <p14:tracePt t="90403" x="8335963" y="4905375"/>
          <p14:tracePt t="90404" x="8348663" y="4905375"/>
          <p14:tracePt t="90405" x="8374063" y="4905375"/>
          <p14:tracePt t="90406" x="8386763" y="4905375"/>
          <p14:tracePt t="90407" x="8412163" y="4905375"/>
          <p14:tracePt t="90408" x="8424863" y="4905375"/>
          <p14:tracePt t="90409" x="8435975" y="4905375"/>
          <p14:tracePt t="90410" x="8461375" y="4905375"/>
          <p14:tracePt t="90411" x="8474075" y="4905375"/>
          <p14:tracePt t="90412" x="8499475" y="4905375"/>
          <p14:tracePt t="90414" x="8524875" y="4905375"/>
          <p14:tracePt t="90415" x="8537575" y="4905375"/>
          <p14:tracePt t="90416" x="8548688" y="4905375"/>
          <p14:tracePt t="90418" x="8574088" y="4905375"/>
          <p14:tracePt t="90419" x="8586788" y="4905375"/>
          <p14:tracePt t="90420" x="8599488" y="4905375"/>
          <p14:tracePt t="90421" x="8612188" y="4905375"/>
          <p14:tracePt t="90422" x="8624888" y="4905375"/>
          <p14:tracePt t="90423" x="8650288" y="4905375"/>
          <p14:tracePt t="90425" x="8661400" y="4905375"/>
          <p14:tracePt t="90426" x="8674100" y="4905375"/>
          <p14:tracePt t="90427" x="8686800" y="4905375"/>
          <p14:tracePt t="90429" x="8699500" y="4905375"/>
          <p14:tracePt t="90430" x="8712200" y="4905375"/>
          <p14:tracePt t="90431" x="8724900" y="4905375"/>
          <p14:tracePt t="90435" x="8737600" y="4905375"/>
          <p14:tracePt t="90435" x="8750300" y="4905375"/>
          <p14:tracePt t="90436" x="8763000" y="4905375"/>
          <p14:tracePt t="90439" x="8774113" y="4905375"/>
          <p14:tracePt t="90442" x="8786813" y="4905375"/>
          <p14:tracePt t="90443" x="8786813" y="4892675"/>
          <p14:tracePt t="90444" x="8799513" y="4892675"/>
          <p14:tracePt t="90446" x="8799513" y="4879975"/>
          <p14:tracePt t="90449" x="8799513" y="4868863"/>
          <p14:tracePt t="90451" x="8812213" y="4868863"/>
          <p14:tracePt t="90453" x="8812213" y="4856163"/>
          <p14:tracePt t="90454" x="8824913" y="4843463"/>
          <p14:tracePt t="90456" x="8824913" y="4830763"/>
          <p14:tracePt t="90458" x="8837613" y="4818063"/>
          <p14:tracePt t="90460" x="8837613" y="4792663"/>
          <p14:tracePt t="90462" x="8837613" y="4779963"/>
          <p14:tracePt t="90463" x="8837613" y="4768850"/>
          <p14:tracePt t="90464" x="8837613" y="4756150"/>
          <p14:tracePt t="90465" x="8850313" y="4743450"/>
          <p14:tracePt t="90466" x="8850313" y="4730750"/>
          <p14:tracePt t="90467" x="8850313" y="4718050"/>
          <p14:tracePt t="90468" x="8863013" y="4705350"/>
          <p14:tracePt t="90469" x="8863013" y="4679950"/>
          <p14:tracePt t="90470" x="8863013" y="4667250"/>
          <p14:tracePt t="90471" x="8863013" y="4643438"/>
          <p14:tracePt t="90472" x="8874125" y="4618038"/>
          <p14:tracePt t="90473" x="8874125" y="4605338"/>
          <p14:tracePt t="90474" x="8874125" y="4567238"/>
          <p14:tracePt t="90475" x="8874125" y="4543425"/>
          <p14:tracePt t="90476" x="8886825" y="4530725"/>
          <p14:tracePt t="90477" x="8886825" y="4505325"/>
          <p14:tracePt t="90478" x="8886825" y="4479925"/>
          <p14:tracePt t="90479" x="8899525" y="4443413"/>
          <p14:tracePt t="90480" x="8899525" y="4418013"/>
          <p14:tracePt t="90481" x="8912225" y="4379913"/>
          <p14:tracePt t="90482" x="8912225" y="4341813"/>
          <p14:tracePt t="90483" x="8912225" y="4318000"/>
          <p14:tracePt t="90484" x="8912225" y="4267200"/>
          <p14:tracePt t="90485" x="8924925" y="4241800"/>
          <p14:tracePt t="90486" x="8924925" y="4217988"/>
          <p14:tracePt t="90487" x="8937625" y="4179888"/>
          <p14:tracePt t="90488" x="8950325" y="4129088"/>
          <p14:tracePt t="90489" x="8950325" y="4092575"/>
          <p14:tracePt t="90490" x="8950325" y="4041775"/>
          <p14:tracePt t="90491" x="8963025" y="4005263"/>
          <p14:tracePt t="90492" x="8975725" y="3954463"/>
          <p14:tracePt t="90493" x="8975725" y="3905250"/>
          <p14:tracePt t="90494" x="8986838" y="3879850"/>
          <p14:tracePt t="90495" x="8986838" y="3816350"/>
          <p14:tracePt t="90496" x="8986838" y="3779838"/>
          <p14:tracePt t="90497" x="8999538" y="3716338"/>
          <p14:tracePt t="90498" x="9012238" y="3667125"/>
          <p14:tracePt t="90499" x="9024938" y="3616325"/>
          <p14:tracePt t="90500" x="9024938" y="3554413"/>
          <p14:tracePt t="90502" x="9024938" y="3503613"/>
          <p14:tracePt t="90503" x="9037638" y="3441700"/>
          <p14:tracePt t="90503" x="9037638" y="3390900"/>
          <p14:tracePt t="90504" x="9050338" y="3328988"/>
          <p14:tracePt t="90505" x="9063038" y="3267075"/>
          <p14:tracePt t="90506" x="9063038" y="3216275"/>
          <p14:tracePt t="90507" x="9075738" y="3141663"/>
          <p14:tracePt t="90508" x="9075738" y="3078163"/>
          <p14:tracePt t="90509" x="9088438" y="3016250"/>
          <p14:tracePt t="90510" x="9099550" y="2952750"/>
          <p14:tracePt t="90511" x="9099550" y="2903538"/>
          <p14:tracePt t="90512" x="9099550" y="2840038"/>
          <p14:tracePt t="90513" x="9112250" y="2765425"/>
          <p14:tracePt t="90514" x="9124950" y="2690813"/>
          <p14:tracePt t="90515" x="9137650" y="2616200"/>
          <p14:tracePt t="90516" x="9137650" y="2552700"/>
          <p14:tracePt t="90517" x="9137650" y="2478088"/>
          <p14:tracePt t="90519" x="9150350" y="2339975"/>
          <p14:tracePt t="90520" x="9163050" y="2278063"/>
          <p14:tracePt t="90521" x="9163050" y="2201863"/>
          <p14:tracePt t="90522" x="9175750" y="2139950"/>
          <p14:tracePt t="90523" x="9175750" y="2065338"/>
          <p14:tracePt t="90524" x="9175750" y="1989138"/>
          <p14:tracePt t="90525" x="9175750" y="1914525"/>
          <p14:tracePt t="90526" x="9188450" y="1839913"/>
          <p14:tracePt t="90527" x="9188450" y="1765300"/>
          <p14:tracePt t="90528" x="9188450" y="1689100"/>
          <p14:tracePt t="90529" x="9199563" y="1639888"/>
          <p14:tracePt t="90530" x="9199563" y="1563688"/>
          <p14:tracePt t="90531" x="9212263" y="1489075"/>
          <p14:tracePt t="90532" x="9212263" y="1414463"/>
          <p14:tracePt t="90534" x="9212263" y="1339850"/>
          <p14:tracePt t="90536" x="9212263" y="1201738"/>
          <p14:tracePt t="90536" x="9212263" y="1125538"/>
          <p14:tracePt t="90537" x="9212263" y="1063625"/>
          <p14:tracePt t="90538" x="9212263" y="1001713"/>
          <p14:tracePt t="90539" x="9212263" y="925513"/>
          <p14:tracePt t="90540" x="9212263" y="863600"/>
          <p14:tracePt t="90541" x="9212263" y="801688"/>
          <p14:tracePt t="90542" x="9212263" y="725488"/>
          <p14:tracePt t="90543" x="9212263" y="663575"/>
          <p14:tracePt t="90544" x="9212263" y="588963"/>
          <p14:tracePt t="90545" x="9212263" y="512763"/>
          <p14:tracePt t="90546" x="9212263" y="450850"/>
          <p14:tracePt t="90547" x="9212263" y="400050"/>
          <p14:tracePt t="90548" x="9212263" y="325438"/>
          <p14:tracePt t="90549" x="9212263" y="263525"/>
          <p14:tracePt t="90550" x="9199563" y="200025"/>
          <p14:tracePt t="90551" x="9199563" y="138113"/>
          <p14:tracePt t="90552" x="9188450" y="61913"/>
          <p14:tracePt t="90553" x="9188450" y="0"/>
          <p14:tracePt t="90733" x="7459663" y="74613"/>
          <p14:tracePt t="90734" x="7448550" y="138113"/>
          <p14:tracePt t="90735" x="7423150" y="200025"/>
          <p14:tracePt t="90736" x="7397750" y="274638"/>
          <p14:tracePt t="90737" x="7372350" y="338138"/>
          <p14:tracePt t="90738" x="7359650" y="400050"/>
          <p14:tracePt t="90739" x="7335838" y="463550"/>
          <p14:tracePt t="90740" x="7323138" y="525463"/>
          <p14:tracePt t="90741" x="7297738" y="588963"/>
          <p14:tracePt t="90742" x="7285038" y="663575"/>
          <p14:tracePt t="90743" x="7259638" y="725488"/>
          <p14:tracePt t="90744" x="7235825" y="801688"/>
          <p14:tracePt t="90745" x="7223125" y="876300"/>
          <p14:tracePt t="90746" x="7197725" y="950913"/>
          <p14:tracePt t="90747" x="7185025" y="1025525"/>
          <p14:tracePt t="90748" x="7159625" y="1063625"/>
          <p14:tracePt t="90749" x="7146925" y="1138238"/>
          <p14:tracePt t="90750" x="7123113" y="1214438"/>
          <p14:tracePt t="90751" x="7110413" y="1289050"/>
          <p14:tracePt t="90752" x="7085013" y="1363663"/>
          <p14:tracePt t="90753" x="7072313" y="1427163"/>
          <p14:tracePt t="90754" x="7059613" y="1501775"/>
          <p14:tracePt t="90755" x="7034213" y="1576388"/>
          <p14:tracePt t="90756" x="7021513" y="1639888"/>
          <p14:tracePt t="90757" x="7010400" y="1701800"/>
          <p14:tracePt t="90758" x="6997700" y="1765300"/>
          <p14:tracePt t="90759" x="6985000" y="1839913"/>
          <p14:tracePt t="90760" x="6959600" y="1901825"/>
          <p14:tracePt t="90761" x="6946900" y="1978025"/>
          <p14:tracePt t="90762" x="6934200" y="2039938"/>
          <p14:tracePt t="90763" x="6921500" y="2114550"/>
          <p14:tracePt t="90764" x="6910388" y="2178050"/>
          <p14:tracePt t="90766" x="6884988" y="2290763"/>
          <p14:tracePt t="90768" x="6872288" y="2352675"/>
          <p14:tracePt t="90768" x="6846888" y="2414588"/>
          <p14:tracePt t="90769" x="6846888" y="2490788"/>
          <p14:tracePt t="90770" x="6821488" y="2540000"/>
          <p14:tracePt t="90771" x="6808788" y="2603500"/>
          <p14:tracePt t="90772" x="6808788" y="2665413"/>
          <p14:tracePt t="90773" x="6784975" y="2728913"/>
          <p14:tracePt t="90774" x="6772275" y="2790825"/>
          <p14:tracePt t="90775" x="6772275" y="2828925"/>
          <p14:tracePt t="90776" x="6759575" y="2890838"/>
          <p14:tracePt t="90777" x="6746875" y="2941638"/>
          <p14:tracePt t="90778" x="6734175" y="2990850"/>
          <p14:tracePt t="90779" x="6721475" y="3054350"/>
          <p14:tracePt t="90780" x="6708775" y="3090863"/>
          <p14:tracePt t="90781" x="6696075" y="3154363"/>
          <p14:tracePt t="90782" x="6696075" y="3203575"/>
          <p14:tracePt t="90784" x="6684963" y="3241675"/>
          <p14:tracePt t="90784" x="6672263" y="3278188"/>
          <p14:tracePt t="90785" x="6659563" y="3328988"/>
          <p14:tracePt t="90786" x="6659563" y="3367088"/>
          <p14:tracePt t="90787" x="6646863" y="3416300"/>
          <p14:tracePt t="90788" x="6634163" y="3454400"/>
          <p14:tracePt t="90789" x="6621463" y="3503613"/>
          <p14:tracePt t="90790" x="6621463" y="3541713"/>
          <p14:tracePt t="90791" x="6608763" y="3579813"/>
          <p14:tracePt t="90792" x="6596063" y="3603625"/>
          <p14:tracePt t="90793" x="6584950" y="3641725"/>
          <p14:tracePt t="90794" x="6584950" y="3679825"/>
          <p14:tracePt t="90795" x="6584950" y="3716338"/>
          <p14:tracePt t="90796" x="6572250" y="3741738"/>
          <p14:tracePt t="90797" x="6559550" y="3779838"/>
          <p14:tracePt t="90799" x="6559550" y="3803650"/>
          <p14:tracePt t="90799" x="6546850" y="3841750"/>
          <p14:tracePt t="90801" x="6546850" y="3879850"/>
          <p14:tracePt t="90802" x="6534150" y="3916363"/>
          <p14:tracePt t="90803" x="6534150" y="3929063"/>
          <p14:tracePt t="90804" x="6521450" y="3954463"/>
          <p14:tracePt t="90805" x="6521450" y="3979863"/>
          <p14:tracePt t="90806" x="6508750" y="3992563"/>
          <p14:tracePt t="90807" x="6508750" y="4017963"/>
          <p14:tracePt t="90808" x="6508750" y="4029075"/>
          <p14:tracePt t="90809" x="6508750" y="4041775"/>
          <p14:tracePt t="90810" x="6508750" y="4067175"/>
          <p14:tracePt t="90812" x="6508750" y="4092575"/>
          <p14:tracePt t="90813" x="6496050" y="4105275"/>
          <p14:tracePt t="90815" x="6496050" y="4117975"/>
          <p14:tracePt t="90817" x="6496050" y="4141788"/>
          <p14:tracePt t="90848" x="6483350" y="4141788"/>
          <p14:tracePt t="90852" x="6472238" y="4141788"/>
          <p14:tracePt t="90853" x="6472238" y="4129088"/>
          <p14:tracePt t="90854" x="6472238" y="4117975"/>
          <p14:tracePt t="90856" x="6472238" y="4105275"/>
          <p14:tracePt t="90857" x="6459538" y="4105275"/>
          <p14:tracePt t="90858" x="6459538" y="4092575"/>
          <p14:tracePt t="90859" x="6446838" y="4079875"/>
          <p14:tracePt t="90860" x="6434138" y="4067175"/>
          <p14:tracePt t="90862" x="6434138" y="4054475"/>
          <p14:tracePt t="90863" x="6421438" y="4041775"/>
          <p14:tracePt t="90864" x="6421438" y="4029075"/>
          <p14:tracePt t="90865" x="6408738" y="4029075"/>
          <p14:tracePt t="90866" x="6396038" y="4005263"/>
          <p14:tracePt t="90867" x="6396038" y="3992563"/>
          <p14:tracePt t="90868" x="6383338" y="3992563"/>
          <p14:tracePt t="90869" x="6383338" y="3979863"/>
          <p14:tracePt t="90870" x="6370638" y="3967163"/>
          <p14:tracePt t="90871" x="6359525" y="3954463"/>
          <p14:tracePt t="90872" x="6359525" y="3941763"/>
          <p14:tracePt t="90873" x="6359525" y="3929063"/>
          <p14:tracePt t="90874" x="6346825" y="3916363"/>
          <p14:tracePt t="90875" x="6334125" y="3916363"/>
          <p14:tracePt t="90876" x="6334125" y="3892550"/>
          <p14:tracePt t="90882" x="6296025" y="3829050"/>
          <p14:tracePt t="90884" x="6283325" y="3816350"/>
          <p14:tracePt t="90884" x="6283325" y="3803650"/>
          <p14:tracePt t="90885" x="6283325" y="3792538"/>
          <p14:tracePt t="90886" x="6270625" y="3779838"/>
          <p14:tracePt t="90887" x="6259513" y="3767138"/>
          <p14:tracePt t="90888" x="6259513" y="3754438"/>
          <p14:tracePt t="90889" x="6246813" y="3741738"/>
          <p14:tracePt t="90890" x="6246813" y="3729038"/>
          <p14:tracePt t="90892" x="6234113" y="3703638"/>
          <p14:tracePt t="90893" x="6221413" y="3692525"/>
          <p14:tracePt t="90895" x="6208713" y="3667125"/>
          <p14:tracePt t="90896" x="6208713" y="3654425"/>
          <p14:tracePt t="90898" x="6196013" y="3629025"/>
          <p14:tracePt t="90899" x="6183313" y="3616325"/>
          <p14:tracePt t="90900" x="6170613" y="3616325"/>
          <p14:tracePt t="90901" x="6170613" y="3590925"/>
          <p14:tracePt t="90902" x="6170613" y="3579813"/>
          <p14:tracePt t="90903" x="6157913" y="3579813"/>
          <p14:tracePt t="90904" x="6146800" y="3554413"/>
          <p14:tracePt t="90905" x="6134100" y="3541713"/>
          <p14:tracePt t="90907" x="6134100" y="3516313"/>
          <p14:tracePt t="90908" x="6108700" y="3503613"/>
          <p14:tracePt t="90909" x="6108700" y="3490913"/>
          <p14:tracePt t="90910" x="6096000" y="3479800"/>
          <p14:tracePt t="90911" x="6096000" y="3467100"/>
          <p14:tracePt t="90912" x="6083300" y="3454400"/>
          <p14:tracePt t="90913" x="6070600" y="3429000"/>
          <p14:tracePt t="90915" x="6057900" y="3429000"/>
          <p14:tracePt t="90915" x="6057900" y="3416300"/>
          <p14:tracePt t="90917" x="6045200" y="3390900"/>
          <p14:tracePt t="90917" x="6034088" y="3390900"/>
          <p14:tracePt t="90918" x="6021388" y="3367088"/>
          <p14:tracePt t="90919" x="6021388" y="3354388"/>
          <p14:tracePt t="90920" x="6008688" y="3341688"/>
          <p14:tracePt t="90921" x="5995988" y="3328988"/>
          <p14:tracePt t="90922" x="5983288" y="3316288"/>
          <p14:tracePt t="90923" x="5983288" y="3303588"/>
          <p14:tracePt t="90924" x="5970588" y="3290888"/>
          <p14:tracePt t="90925" x="5957888" y="3278188"/>
          <p14:tracePt t="90926" x="5945188" y="3267075"/>
          <p14:tracePt t="90927" x="5945188" y="3254375"/>
          <p14:tracePt t="90928" x="5932488" y="3241675"/>
          <p14:tracePt t="90929" x="5921375" y="3228975"/>
          <p14:tracePt t="90930" x="5908675" y="3216275"/>
          <p14:tracePt t="90931" x="5908675" y="3203575"/>
          <p14:tracePt t="90933" x="5895975" y="3203575"/>
          <p14:tracePt t="90934" x="5895975" y="3190875"/>
          <p14:tracePt t="90934" x="5883275" y="3178175"/>
          <p14:tracePt t="90935" x="5870575" y="3165475"/>
          <p14:tracePt t="90936" x="5870575" y="3154363"/>
          <p14:tracePt t="90937" x="5870575" y="3141663"/>
          <p14:tracePt t="90938" x="5857875" y="3128963"/>
          <p14:tracePt t="90941" x="5845175" y="3116263"/>
          <p14:tracePt t="90942" x="5845175" y="3103563"/>
          <p14:tracePt t="90943" x="5845175" y="3090863"/>
          <p14:tracePt t="90944" x="5832475" y="3090863"/>
          <p14:tracePt t="90947" x="5832475" y="3078163"/>
          <p14:tracePt t="90950" x="5832475" y="3065463"/>
          <p14:tracePt t="90953" x="5832475" y="3054350"/>
          <p14:tracePt t="90960" x="5845175" y="3054350"/>
          <p14:tracePt t="90961" x="5857875" y="3054350"/>
          <p14:tracePt t="90962" x="5870575" y="3054350"/>
          <p14:tracePt t="90964" x="5895975" y="3054350"/>
          <p14:tracePt t="90965" x="5908675" y="3041650"/>
          <p14:tracePt t="90966" x="5921375" y="3041650"/>
          <p14:tracePt t="90967" x="5932488" y="3041650"/>
          <p14:tracePt t="90968" x="5945188" y="3028950"/>
          <p14:tracePt t="90969" x="5983288" y="3016250"/>
          <p14:tracePt t="90970" x="5995988" y="3016250"/>
          <p14:tracePt t="90971" x="6021388" y="3016250"/>
          <p14:tracePt t="90972" x="6045200" y="3016250"/>
          <p14:tracePt t="90973" x="6070600" y="3003550"/>
          <p14:tracePt t="90974" x="6108700" y="2990850"/>
          <p14:tracePt t="90975" x="6134100" y="2990850"/>
          <p14:tracePt t="90976" x="6170613" y="2978150"/>
          <p14:tracePt t="90977" x="6208713" y="2978150"/>
          <p14:tracePt t="90978" x="6246813" y="2978150"/>
          <p14:tracePt t="90979" x="6283325" y="2965450"/>
          <p14:tracePt t="90980" x="6321425" y="2952750"/>
          <p14:tracePt t="90981" x="6359525" y="2941638"/>
          <p14:tracePt t="90983" x="6446838" y="2928938"/>
          <p14:tracePt t="90984" x="6483350" y="2928938"/>
          <p14:tracePt t="90985" x="6521450" y="2916238"/>
          <p14:tracePt t="90986" x="6572250" y="2903538"/>
          <p14:tracePt t="90987" x="6621463" y="2903538"/>
          <p14:tracePt t="90988" x="6672263" y="2890838"/>
          <p14:tracePt t="90989" x="6721475" y="2878138"/>
          <p14:tracePt t="90990" x="6772275" y="2865438"/>
          <p14:tracePt t="90991" x="6808788" y="2865438"/>
          <p14:tracePt t="90992" x="6859588" y="2865438"/>
          <p14:tracePt t="90993" x="6884988" y="2852738"/>
          <p14:tracePt t="90994" x="6934200" y="2840038"/>
          <p14:tracePt t="90995" x="6985000" y="2828925"/>
          <p14:tracePt t="90996" x="7034213" y="2828925"/>
          <p14:tracePt t="90998" x="7072313" y="2828925"/>
          <p14:tracePt t="90998" x="7110413" y="2828925"/>
          <p14:tracePt t="91000" x="7185025" y="2816225"/>
          <p14:tracePt t="91001" x="7223125" y="2803525"/>
          <p14:tracePt t="91002" x="7259638" y="2803525"/>
          <p14:tracePt t="91003" x="7297738" y="2790825"/>
          <p14:tracePt t="91004" x="7335838" y="2790825"/>
          <p14:tracePt t="91005" x="7359650" y="2790825"/>
          <p14:tracePt t="91006" x="7397750" y="2790825"/>
          <p14:tracePt t="91007" x="7423150" y="2790825"/>
          <p14:tracePt t="91008" x="7459663" y="2778125"/>
          <p14:tracePt t="91009" x="7485063" y="2778125"/>
          <p14:tracePt t="91010" x="7510463" y="2778125"/>
          <p14:tracePt t="91011" x="7535863" y="2765425"/>
          <p14:tracePt t="91012" x="7561263" y="2765425"/>
          <p14:tracePt t="91013" x="7585075" y="2752725"/>
          <p14:tracePt t="91014" x="7597775" y="2752725"/>
          <p14:tracePt t="91015" x="7623175" y="2752725"/>
          <p14:tracePt t="91016" x="7635875" y="2752725"/>
          <p14:tracePt t="91017" x="7661275" y="2740025"/>
          <p14:tracePt t="91018" x="7673975" y="2740025"/>
          <p14:tracePt t="91019" x="7685088" y="2740025"/>
          <p14:tracePt t="91020" x="7685088" y="2728913"/>
          <p14:tracePt t="91021" x="7697788" y="2728913"/>
          <p14:tracePt t="91022" x="7710488" y="2728913"/>
          <p14:tracePt t="91023" x="7710488" y="2716213"/>
          <p14:tracePt t="91025" x="7723188" y="2716213"/>
          <p14:tracePt t="91040" x="7723188" y="2703513"/>
          <p14:tracePt t="91042" x="7710488" y="2703513"/>
          <p14:tracePt t="91044" x="7710488" y="2690813"/>
          <p14:tracePt t="91047" x="7697788" y="2690813"/>
          <p14:tracePt t="91048" x="7685088" y="2690813"/>
          <p14:tracePt t="91049" x="7673975" y="2678113"/>
          <p14:tracePt t="91052" x="7661275" y="2678113"/>
          <p14:tracePt t="91053" x="7635875" y="2678113"/>
          <p14:tracePt t="91055" x="7623175" y="2665413"/>
          <p14:tracePt t="91056" x="7610475" y="2665413"/>
          <p14:tracePt t="91057" x="7597775" y="2652713"/>
          <p14:tracePt t="91058" x="7585075" y="2652713"/>
          <p14:tracePt t="91059" x="7572375" y="2652713"/>
          <p14:tracePt t="91060" x="7561263" y="2640013"/>
          <p14:tracePt t="91061" x="7548563" y="2640013"/>
          <p14:tracePt t="91062" x="7523163" y="2640013"/>
          <p14:tracePt t="91064" x="7510463" y="2640013"/>
          <p14:tracePt t="91064" x="7497763" y="2627313"/>
          <p14:tracePt t="91065" x="7485063" y="2627313"/>
          <p14:tracePt t="91066" x="7459663" y="2627313"/>
          <p14:tracePt t="91067" x="7448550" y="2616200"/>
          <p14:tracePt t="91068" x="7423150" y="2616200"/>
          <p14:tracePt t="91069" x="7410450" y="2603500"/>
          <p14:tracePt t="91070" x="7385050" y="2603500"/>
          <p14:tracePt t="91071" x="7372350" y="2603500"/>
          <p14:tracePt t="91072" x="7348538" y="2603500"/>
          <p14:tracePt t="91073" x="7335838" y="2603500"/>
          <p14:tracePt t="91074" x="7310438" y="2603500"/>
          <p14:tracePt t="91075" x="7297738" y="2590800"/>
          <p14:tracePt t="91076" x="7259638" y="2590800"/>
          <p14:tracePt t="91077" x="7246938" y="2590800"/>
          <p14:tracePt t="91078" x="7223125" y="2578100"/>
          <p14:tracePt t="91079" x="7210425" y="2578100"/>
          <p14:tracePt t="91080" x="7185025" y="2578100"/>
          <p14:tracePt t="91082" x="7159625" y="2565400"/>
          <p14:tracePt t="91082" x="7146925" y="2565400"/>
          <p14:tracePt t="91083" x="7123113" y="2565400"/>
          <p14:tracePt t="91084" x="7110413" y="2565400"/>
          <p14:tracePt t="91085" x="7072313" y="2565400"/>
          <p14:tracePt t="91086" x="7059613" y="2565400"/>
          <p14:tracePt t="91087" x="7034213" y="2565400"/>
          <p14:tracePt t="91088" x="7010400" y="2565400"/>
          <p14:tracePt t="91089" x="6997700" y="2565400"/>
          <p14:tracePt t="91090" x="6972300" y="2552700"/>
          <p14:tracePt t="91091" x="6946900" y="2552700"/>
          <p14:tracePt t="91092" x="6921500" y="2552700"/>
          <p14:tracePt t="91093" x="6910388" y="2552700"/>
          <p14:tracePt t="91094" x="6884988" y="2552700"/>
          <p14:tracePt t="91095" x="6859588" y="2540000"/>
          <p14:tracePt t="91097" x="6846888" y="2540000"/>
          <p14:tracePt t="91098" x="6797675" y="2540000"/>
          <p14:tracePt t="91099" x="6772275" y="2540000"/>
          <p14:tracePt t="91100" x="6759575" y="2540000"/>
          <p14:tracePt t="91101" x="6734175" y="2540000"/>
          <p14:tracePt t="91102" x="6708775" y="2540000"/>
          <p14:tracePt t="91103" x="6696075" y="2540000"/>
          <p14:tracePt t="91104" x="6672263" y="2527300"/>
          <p14:tracePt t="91105" x="6659563" y="2527300"/>
          <p14:tracePt t="91106" x="6634163" y="2527300"/>
          <p14:tracePt t="91107" x="6621463" y="2527300"/>
          <p14:tracePt t="91108" x="6608763" y="2527300"/>
          <p14:tracePt t="91109" x="6584950" y="2527300"/>
          <p14:tracePt t="91110" x="6572250" y="2527300"/>
          <p14:tracePt t="91111" x="6546850" y="2527300"/>
          <p14:tracePt t="91113" x="6521450" y="2527300"/>
          <p14:tracePt t="91114" x="6508750" y="2527300"/>
          <p14:tracePt t="91116" x="6496050" y="2527300"/>
          <p14:tracePt t="91117" x="6472238" y="2527300"/>
          <p14:tracePt t="91119" x="6459538" y="2527300"/>
          <p14:tracePt t="91120" x="6446838" y="2527300"/>
          <p14:tracePt t="91122" x="6434138" y="2527300"/>
          <p14:tracePt t="91125" x="6421438" y="2527300"/>
          <p14:tracePt t="91156" x="6434138" y="2527300"/>
          <p14:tracePt t="91158" x="6434138" y="2516188"/>
          <p14:tracePt t="91160" x="6446838" y="2516188"/>
          <p14:tracePt t="91162" x="6459538" y="2516188"/>
          <p14:tracePt t="91163" x="6472238" y="2516188"/>
          <p14:tracePt t="91165" x="6483350" y="2516188"/>
          <p14:tracePt t="91166" x="6496050" y="2503488"/>
          <p14:tracePt t="91168" x="6508750" y="2503488"/>
          <p14:tracePt t="91170" x="6521450" y="2490788"/>
          <p14:tracePt t="91171" x="6546850" y="2490788"/>
          <p14:tracePt t="91173" x="6559550" y="2490788"/>
          <p14:tracePt t="91174" x="6572250" y="2490788"/>
          <p14:tracePt t="91175" x="6584950" y="2490788"/>
          <p14:tracePt t="91177" x="6596063" y="2490788"/>
          <p14:tracePt t="91178" x="6608763" y="2478088"/>
          <p14:tracePt t="91180" x="6621463" y="2478088"/>
          <p14:tracePt t="91181" x="6634163" y="2465388"/>
          <p14:tracePt t="91182" x="6646863" y="2465388"/>
          <p14:tracePt t="91183" x="6659563" y="2465388"/>
          <p14:tracePt t="91184" x="6659563" y="2452688"/>
          <p14:tracePt t="91186" x="6672263" y="2452688"/>
          <p14:tracePt t="91187" x="6684963" y="2452688"/>
          <p14:tracePt t="91188" x="6696075" y="2452688"/>
          <p14:tracePt t="91190" x="6696075" y="2439988"/>
          <p14:tracePt t="91193" x="6708775" y="2427288"/>
          <p14:tracePt t="91198" x="6708775" y="2414588"/>
          <p14:tracePt t="91208" x="6708775" y="2403475"/>
          <p14:tracePt t="91209" x="6696075" y="2403475"/>
          <p14:tracePt t="91210" x="6696075" y="2390775"/>
          <p14:tracePt t="91213" x="6684963" y="2390775"/>
          <p14:tracePt t="91214" x="6659563" y="2378075"/>
          <p14:tracePt t="91216" x="6646863" y="2378075"/>
          <p14:tracePt t="91217" x="6634163" y="2378075"/>
          <p14:tracePt t="91218" x="6621463" y="2378075"/>
          <p14:tracePt t="91219" x="6596063" y="2365375"/>
          <p14:tracePt t="91220" x="6584950" y="2365375"/>
          <p14:tracePt t="91221" x="6572250" y="2352675"/>
          <p14:tracePt t="91222" x="6546850" y="2352675"/>
          <p14:tracePt t="91223" x="6534150" y="2352675"/>
          <p14:tracePt t="91224" x="6508750" y="2352675"/>
          <p14:tracePt t="91225" x="6483350" y="2339975"/>
          <p14:tracePt t="91226" x="6459538" y="2339975"/>
          <p14:tracePt t="91227" x="6434138" y="2339975"/>
          <p14:tracePt t="91228" x="6396038" y="2339975"/>
          <p14:tracePt t="91229" x="6383338" y="2339975"/>
          <p14:tracePt t="91230" x="6359525" y="2339975"/>
          <p14:tracePt t="91231" x="6321425" y="2339975"/>
          <p14:tracePt t="91232" x="6283325" y="2339975"/>
          <p14:tracePt t="91233" x="6259513" y="2339975"/>
          <p14:tracePt t="91234" x="6221413" y="2339975"/>
          <p14:tracePt t="91235" x="6183313" y="2339975"/>
          <p14:tracePt t="91236" x="6146800" y="2339975"/>
          <p14:tracePt t="91237" x="6108700" y="2339975"/>
          <p14:tracePt t="91238" x="6083300" y="2339975"/>
          <p14:tracePt t="91239" x="6045200" y="2339975"/>
          <p14:tracePt t="91240" x="6008688" y="2339975"/>
          <p14:tracePt t="91241" x="5970588" y="2339975"/>
          <p14:tracePt t="91242" x="5932488" y="2339975"/>
          <p14:tracePt t="91243" x="5895975" y="2339975"/>
          <p14:tracePt t="91244" x="5857875" y="2339975"/>
          <p14:tracePt t="91245" x="5808663" y="2339975"/>
          <p14:tracePt t="91246" x="5770563" y="2339975"/>
          <p14:tracePt t="91247" x="5732463" y="2339975"/>
          <p14:tracePt t="91248" x="5695950" y="2339975"/>
          <p14:tracePt t="91249" x="5657850" y="2339975"/>
          <p14:tracePt t="91250" x="5607050" y="2339975"/>
          <p14:tracePt t="91251" x="5570538" y="2339975"/>
          <p14:tracePt t="91252" x="5532438" y="2339975"/>
          <p14:tracePt t="91253" x="5495925" y="2352675"/>
          <p14:tracePt t="91254" x="5457825" y="2352675"/>
          <p14:tracePt t="91255" x="5419725" y="2352675"/>
          <p14:tracePt t="91256" x="5383213" y="2365375"/>
          <p14:tracePt t="91257" x="5345113" y="2365375"/>
          <p14:tracePt t="91258" x="5307013" y="2365375"/>
          <p14:tracePt t="91259" x="5270500" y="2378075"/>
          <p14:tracePt t="91260" x="5232400" y="2378075"/>
          <p14:tracePt t="91261" x="5207000" y="2378075"/>
          <p14:tracePt t="91262" x="5170488" y="2378075"/>
          <p14:tracePt t="91263" x="5132388" y="2378075"/>
          <p14:tracePt t="91264" x="5119688" y="2378075"/>
          <p14:tracePt t="91265" x="5081588" y="2390775"/>
          <p14:tracePt t="91266" x="5045075" y="2390775"/>
          <p14:tracePt t="91267" x="5019675" y="2390775"/>
          <p14:tracePt t="91268" x="4994275" y="2403475"/>
          <p14:tracePt t="91269" x="4968875" y="2403475"/>
          <p14:tracePt t="91270" x="4945063" y="2403475"/>
          <p14:tracePt t="91271" x="4932363" y="2403475"/>
          <p14:tracePt t="91272" x="4894263" y="2414588"/>
          <p14:tracePt t="91274" x="4868863" y="2414588"/>
          <p14:tracePt t="91275" x="4856163" y="2414588"/>
          <p14:tracePt t="91276" x="4832350" y="2414588"/>
          <p14:tracePt t="91277" x="4819650" y="2414588"/>
          <p14:tracePt t="91278" x="4806950" y="2414588"/>
          <p14:tracePt t="91279" x="4794250" y="2414588"/>
          <p14:tracePt t="91281" x="4781550" y="2414588"/>
          <p14:tracePt t="91283" x="4768850" y="2414588"/>
          <p14:tracePt t="91284" x="4768850" y="2427288"/>
          <p14:tracePt t="91285" x="4756150" y="2427288"/>
          <p14:tracePt t="91294" x="4768850" y="2427288"/>
          <p14:tracePt t="91295" x="4781550" y="2427288"/>
          <p14:tracePt t="91298" x="4794250" y="2427288"/>
          <p14:tracePt t="91299" x="4806950" y="2427288"/>
          <p14:tracePt t="91300" x="4819650" y="2427288"/>
          <p14:tracePt t="91302" x="4832350" y="2427288"/>
          <p14:tracePt t="91303" x="4856163" y="2427288"/>
          <p14:tracePt t="91305" x="4881563" y="2427288"/>
          <p14:tracePt t="91306" x="4894263" y="2427288"/>
          <p14:tracePt t="91307" x="4919663" y="2427288"/>
          <p14:tracePt t="91308" x="4932363" y="2427288"/>
          <p14:tracePt t="91309" x="4956175" y="2414588"/>
          <p14:tracePt t="91310" x="4968875" y="2414588"/>
          <p14:tracePt t="91311" x="4994275" y="2414588"/>
          <p14:tracePt t="91313" x="5045075" y="2414588"/>
          <p14:tracePt t="91314" x="5068888" y="2403475"/>
          <p14:tracePt t="91315" x="5094288" y="2403475"/>
          <p14:tracePt t="91316" x="5119688" y="2390775"/>
          <p14:tracePt t="91317" x="5145088" y="2390775"/>
          <p14:tracePt t="91318" x="5170488" y="2390775"/>
          <p14:tracePt t="91319" x="5207000" y="2378075"/>
          <p14:tracePt t="91320" x="5232400" y="2378075"/>
          <p14:tracePt t="91321" x="5270500" y="2378075"/>
          <p14:tracePt t="91322" x="5307013" y="2378075"/>
          <p14:tracePt t="91323" x="5332413" y="2378075"/>
          <p14:tracePt t="91324" x="5370513" y="2365375"/>
          <p14:tracePt t="91325" x="5407025" y="2365375"/>
          <p14:tracePt t="91326" x="5432425" y="2352675"/>
          <p14:tracePt t="91327" x="5457825" y="2352675"/>
          <p14:tracePt t="91329" x="5495925" y="2339975"/>
          <p14:tracePt t="91330" x="5570538" y="2339975"/>
          <p14:tracePt t="91331" x="5607050" y="2339975"/>
          <p14:tracePt t="91332" x="5645150" y="2327275"/>
          <p14:tracePt t="91333" x="5683250" y="2327275"/>
          <p14:tracePt t="91334" x="5719763" y="2314575"/>
          <p14:tracePt t="91335" x="5745163" y="2314575"/>
          <p14:tracePt t="91336" x="5783263" y="2303463"/>
          <p14:tracePt t="91337" x="5821363" y="2303463"/>
          <p14:tracePt t="91338" x="5857875" y="2303463"/>
          <p14:tracePt t="91339" x="5895975" y="2303463"/>
          <p14:tracePt t="91340" x="5921375" y="2290763"/>
          <p14:tracePt t="91341" x="5957888" y="2290763"/>
          <p14:tracePt t="91342" x="5995988" y="2278063"/>
          <p14:tracePt t="91343" x="6021388" y="2278063"/>
          <p14:tracePt t="91344" x="6045200" y="2265363"/>
          <p14:tracePt t="91345" x="6083300" y="2265363"/>
          <p14:tracePt t="91347" x="6108700" y="2265363"/>
          <p14:tracePt t="91347" x="6134100" y="2265363"/>
          <p14:tracePt t="91348" x="6170613" y="2252663"/>
          <p14:tracePt t="91349" x="6196013" y="2252663"/>
          <p14:tracePt t="91350" x="6221413" y="2252663"/>
          <p14:tracePt t="91351" x="6246813" y="2239963"/>
          <p14:tracePt t="91352" x="6270625" y="2239963"/>
          <p14:tracePt t="91353" x="6283325" y="2227263"/>
          <p14:tracePt t="91354" x="6308725" y="2227263"/>
          <p14:tracePt t="91355" x="6321425" y="2227263"/>
          <p14:tracePt t="91356" x="6346825" y="2227263"/>
          <p14:tracePt t="91357" x="6359525" y="2227263"/>
          <p14:tracePt t="91358" x="6383338" y="2214563"/>
          <p14:tracePt t="91359" x="6396038" y="2214563"/>
          <p14:tracePt t="91360" x="6421438" y="2214563"/>
          <p14:tracePt t="91361" x="6434138" y="2201863"/>
          <p14:tracePt t="91363" x="6446838" y="2201863"/>
          <p14:tracePt t="91364" x="6459538" y="2190750"/>
          <p14:tracePt t="91365" x="6472238" y="2190750"/>
          <p14:tracePt t="91367" x="6483350" y="2190750"/>
          <p14:tracePt t="91369" x="6496050" y="2190750"/>
          <p14:tracePt t="91371" x="6508750" y="2190750"/>
          <p14:tracePt t="91378" x="6508750" y="2178050"/>
          <p14:tracePt t="91392" x="6508750" y="2165350"/>
          <p14:tracePt t="91395" x="6496050" y="2152650"/>
          <p14:tracePt t="91397" x="6483350" y="2152650"/>
          <p14:tracePt t="91399" x="6472238" y="2152650"/>
          <p14:tracePt t="91400" x="6472238" y="2139950"/>
          <p14:tracePt t="91402" x="6459538" y="2139950"/>
          <p14:tracePt t="91403" x="6459538" y="2127250"/>
          <p14:tracePt t="91404" x="6446838" y="2114550"/>
          <p14:tracePt t="91405" x="6434138" y="2114550"/>
          <p14:tracePt t="91408" x="6421438" y="2101850"/>
          <p14:tracePt t="91409" x="6408738" y="2089150"/>
          <p14:tracePt t="91410" x="6396038" y="2078038"/>
          <p14:tracePt t="91412" x="6383338" y="2078038"/>
          <p14:tracePt t="91413" x="6370638" y="2065338"/>
          <p14:tracePt t="91414" x="6359525" y="2052638"/>
          <p14:tracePt t="91415" x="6359525" y="2039938"/>
          <p14:tracePt t="91417" x="6346825" y="2039938"/>
          <p14:tracePt t="91418" x="6334125" y="2027238"/>
          <p14:tracePt t="91419" x="6321425" y="2014538"/>
          <p14:tracePt t="91420" x="6321425" y="2001838"/>
          <p14:tracePt t="91421" x="6308725" y="2001838"/>
          <p14:tracePt t="91422" x="6308725" y="1989138"/>
          <p14:tracePt t="91423" x="6296025" y="1978025"/>
          <p14:tracePt t="91424" x="6283325" y="1965325"/>
          <p14:tracePt t="91425" x="6283325" y="1952625"/>
          <p14:tracePt t="91426" x="6283325" y="1939925"/>
          <p14:tracePt t="91427" x="6270625" y="1927225"/>
          <p14:tracePt t="91428" x="6270625" y="1914525"/>
          <p14:tracePt t="91429" x="6259513" y="1901825"/>
          <p14:tracePt t="91430" x="6259513" y="1889125"/>
          <p14:tracePt t="91431" x="6246813" y="1876425"/>
          <p14:tracePt t="91432" x="6246813" y="1865313"/>
          <p14:tracePt t="91433" x="6246813" y="1852613"/>
          <p14:tracePt t="91434" x="6246813" y="1839913"/>
          <p14:tracePt t="91435" x="6246813" y="1827213"/>
          <p14:tracePt t="91436" x="6234113" y="1814513"/>
          <p14:tracePt t="91437" x="6234113" y="1801813"/>
          <p14:tracePt t="91438" x="6234113" y="1776413"/>
          <p14:tracePt t="91439" x="6234113" y="1765300"/>
          <p14:tracePt t="91440" x="6221413" y="1752600"/>
          <p14:tracePt t="91441" x="6221413" y="1739900"/>
          <p14:tracePt t="91442" x="6221413" y="1714500"/>
          <p14:tracePt t="91443" x="6221413" y="1701800"/>
          <p14:tracePt t="91444" x="6221413" y="1676400"/>
          <p14:tracePt t="91445" x="6208713" y="1663700"/>
          <p14:tracePt t="91446" x="6208713" y="1639888"/>
          <p14:tracePt t="91447" x="6208713" y="1627188"/>
          <p14:tracePt t="91448" x="6208713" y="1601788"/>
          <p14:tracePt t="91449" x="6208713" y="1589088"/>
          <p14:tracePt t="91450" x="6208713" y="1563688"/>
          <p14:tracePt t="91451" x="6208713" y="1539875"/>
          <p14:tracePt t="91452" x="6208713" y="1514475"/>
          <p14:tracePt t="91453" x="6208713" y="1501775"/>
          <p14:tracePt t="91454" x="6208713" y="1476375"/>
          <p14:tracePt t="91456" x="6208713" y="1450975"/>
          <p14:tracePt t="91457" x="6221413" y="1427163"/>
          <p14:tracePt t="91458" x="6221413" y="1401763"/>
          <p14:tracePt t="91459" x="6221413" y="1389063"/>
          <p14:tracePt t="91460" x="6234113" y="1363663"/>
          <p14:tracePt t="91461" x="6246813" y="1339850"/>
          <p14:tracePt t="91462" x="6246813" y="1314450"/>
          <p14:tracePt t="91463" x="6246813" y="1289050"/>
          <p14:tracePt t="91464" x="6259513" y="1250950"/>
          <p14:tracePt t="91465" x="6270625" y="1227138"/>
          <p14:tracePt t="91466" x="6283325" y="1201738"/>
          <p14:tracePt t="91467" x="6283325" y="1176338"/>
          <p14:tracePt t="91468" x="6296025" y="1150938"/>
          <p14:tracePt t="91469" x="6308725" y="1125538"/>
          <p14:tracePt t="91470" x="6321425" y="1101725"/>
          <p14:tracePt t="91471" x="6321425" y="1063625"/>
          <p14:tracePt t="91472" x="6346825" y="1025525"/>
          <p14:tracePt t="91473" x="6359525" y="1001713"/>
          <p14:tracePt t="91474" x="6370638" y="963613"/>
          <p14:tracePt t="91475" x="6383338" y="925513"/>
          <p14:tracePt t="91476" x="6396038" y="901700"/>
          <p14:tracePt t="91477" x="6408738" y="876300"/>
          <p14:tracePt t="91478" x="6421438" y="838200"/>
          <p14:tracePt t="91480" x="6434138" y="801688"/>
          <p14:tracePt t="91480" x="6459538" y="763588"/>
          <p14:tracePt t="91481" x="6472238" y="725488"/>
          <p14:tracePt t="91482" x="6483350" y="688975"/>
          <p14:tracePt t="91483" x="6508750" y="650875"/>
          <p14:tracePt t="91484" x="6521450" y="612775"/>
          <p14:tracePt t="91485" x="6534150" y="576263"/>
          <p14:tracePt t="91486" x="6546850" y="538163"/>
          <p14:tracePt t="91487" x="6572250" y="500063"/>
          <p14:tracePt t="91488" x="6584950" y="463550"/>
          <p14:tracePt t="91489" x="6608763" y="425450"/>
          <p14:tracePt t="91490" x="6621463" y="374650"/>
          <p14:tracePt t="91491" x="6646863" y="325438"/>
          <p14:tracePt t="91492" x="6672263" y="274638"/>
          <p14:tracePt t="91493" x="6696075" y="238125"/>
          <p14:tracePt t="91495" x="6708775" y="200025"/>
          <p14:tracePt t="91495" x="6734175" y="161925"/>
          <p14:tracePt t="91497" x="6759575" y="112713"/>
          <p14:tracePt t="91497" x="6772275" y="61913"/>
          <p14:tracePt t="91498" x="6808788" y="12700"/>
          <p14:tracePt t="92044" x="8335963" y="50800"/>
          <p14:tracePt t="92045" x="8335963" y="87313"/>
          <p14:tracePt t="92047" x="8335963" y="125413"/>
          <p14:tracePt t="92047" x="8335963" y="161925"/>
          <p14:tracePt t="92048" x="8324850" y="212725"/>
          <p14:tracePt t="92049" x="8324850" y="238125"/>
          <p14:tracePt t="92050" x="8324850" y="287338"/>
          <p14:tracePt t="92051" x="8312150" y="338138"/>
          <p14:tracePt t="92052" x="8312150" y="374650"/>
          <p14:tracePt t="92053" x="8312150" y="425450"/>
          <p14:tracePt t="92054" x="8312150" y="463550"/>
          <p14:tracePt t="92055" x="8312150" y="512763"/>
          <p14:tracePt t="92056" x="8312150" y="550863"/>
          <p14:tracePt t="92058" x="8299450" y="600075"/>
          <p14:tracePt t="92058" x="8299450" y="650875"/>
          <p14:tracePt t="92059" x="8299450" y="700088"/>
          <p14:tracePt t="92060" x="8286750" y="750888"/>
          <p14:tracePt t="92061" x="8286750" y="801688"/>
          <p14:tracePt t="92062" x="8286750" y="838200"/>
          <p14:tracePt t="92063" x="8274050" y="901700"/>
          <p14:tracePt t="92064" x="8274050" y="950913"/>
          <p14:tracePt t="92065" x="8274050" y="1001713"/>
          <p14:tracePt t="92066" x="8274050" y="1050925"/>
          <p14:tracePt t="92067" x="8274050" y="1101725"/>
          <p14:tracePt t="92068" x="8261350" y="1150938"/>
          <p14:tracePt t="92069" x="8261350" y="1201738"/>
          <p14:tracePt t="92070" x="8261350" y="1250950"/>
          <p14:tracePt t="92071" x="8248650" y="1301750"/>
          <p14:tracePt t="92072" x="8248650" y="1350963"/>
          <p14:tracePt t="92073" x="8248650" y="1401763"/>
          <p14:tracePt t="92075" x="8248650" y="1450975"/>
          <p14:tracePt t="92075" x="8235950" y="1514475"/>
          <p14:tracePt t="92076" x="8235950" y="1552575"/>
          <p14:tracePt t="92077" x="8235950" y="1614488"/>
          <p14:tracePt t="92078" x="8235950" y="1663700"/>
          <p14:tracePt t="92079" x="8235950" y="1714500"/>
          <p14:tracePt t="92080" x="8235950" y="1765300"/>
          <p14:tracePt t="92081" x="8235950" y="1814513"/>
          <p14:tracePt t="92082" x="8235950" y="1865313"/>
          <p14:tracePt t="92083" x="8235950" y="1914525"/>
          <p14:tracePt t="92084" x="8235950" y="1952625"/>
          <p14:tracePt t="92085" x="8235950" y="2001838"/>
          <p14:tracePt t="92086" x="8235950" y="2052638"/>
          <p14:tracePt t="92087" x="8235950" y="2101850"/>
          <p14:tracePt t="92088" x="8235950" y="2152650"/>
          <p14:tracePt t="92089" x="8235950" y="2190750"/>
          <p14:tracePt t="92091" x="8235950" y="2239963"/>
          <p14:tracePt t="92092" x="8235950" y="2278063"/>
          <p14:tracePt t="92092" x="8235950" y="2327275"/>
          <p14:tracePt t="92093" x="8235950" y="2378075"/>
          <p14:tracePt t="92094" x="8235950" y="2414588"/>
          <p14:tracePt t="92095" x="8235950" y="2465388"/>
          <p14:tracePt t="92096" x="8235950" y="2516188"/>
          <p14:tracePt t="92097" x="8235950" y="2552700"/>
          <p14:tracePt t="92098" x="8235950" y="2603500"/>
          <p14:tracePt t="92099" x="8235950" y="2640013"/>
          <p14:tracePt t="92100" x="8235950" y="2678113"/>
          <p14:tracePt t="92101" x="8248650" y="2716213"/>
          <p14:tracePt t="92102" x="8248650" y="2752725"/>
          <p14:tracePt t="92103" x="8248650" y="2803525"/>
          <p14:tracePt t="92104" x="8261350" y="2840038"/>
          <p14:tracePt t="92105" x="8261350" y="2878138"/>
          <p14:tracePt t="92106" x="8274050" y="2916238"/>
          <p14:tracePt t="92107" x="8274050" y="2952750"/>
          <p14:tracePt t="92109" x="8274050" y="2990850"/>
          <p14:tracePt t="92109" x="8286750" y="3028950"/>
          <p14:tracePt t="92110" x="8299450" y="3065463"/>
          <p14:tracePt t="92111" x="8299450" y="3103563"/>
          <p14:tracePt t="92112" x="8312150" y="3128963"/>
          <p14:tracePt t="92113" x="8312150" y="3165475"/>
          <p14:tracePt t="92114" x="8324850" y="3203575"/>
          <p14:tracePt t="92115" x="8324850" y="3228975"/>
          <p14:tracePt t="92116" x="8335963" y="3254375"/>
          <p14:tracePt t="92117" x="8348663" y="3278188"/>
          <p14:tracePt t="92118" x="8348663" y="3316288"/>
          <p14:tracePt t="92119" x="8361363" y="3341688"/>
          <p14:tracePt t="92120" x="8374063" y="3354388"/>
          <p14:tracePt t="92121" x="8386763" y="3390900"/>
          <p14:tracePt t="92122" x="8386763" y="3403600"/>
          <p14:tracePt t="92123" x="8399463" y="3429000"/>
          <p14:tracePt t="92124" x="8412163" y="3454400"/>
          <p14:tracePt t="92125" x="8424863" y="3467100"/>
          <p14:tracePt t="92126" x="8435975" y="3479800"/>
          <p14:tracePt t="92127" x="8448675" y="3503613"/>
          <p14:tracePt t="92128" x="8461375" y="3516313"/>
          <p14:tracePt t="92129" x="8474075" y="3529013"/>
          <p14:tracePt t="92130" x="8486775" y="3541713"/>
          <p14:tracePt t="92131" x="8499475" y="3554413"/>
          <p14:tracePt t="92132" x="8512175" y="3567113"/>
          <p14:tracePt t="92133" x="8537575" y="3579813"/>
          <p14:tracePt t="92135" x="8561388" y="3590925"/>
          <p14:tracePt t="92136" x="8574088" y="3603625"/>
          <p14:tracePt t="92137" x="8586788" y="3603625"/>
          <p14:tracePt t="92138" x="8599488" y="3603625"/>
          <p14:tracePt t="92139" x="8612188" y="3616325"/>
          <p14:tracePt t="92141" x="8637588" y="3616325"/>
          <p14:tracePt t="92141" x="8650288" y="3616325"/>
          <p14:tracePt t="92143" x="8661400" y="3616325"/>
          <p14:tracePt t="92143" x="8686800" y="3616325"/>
          <p14:tracePt t="92144" x="8699500" y="3616325"/>
          <p14:tracePt t="92145" x="8724900" y="3616325"/>
          <p14:tracePt t="92146" x="8737600" y="3616325"/>
          <p14:tracePt t="92147" x="8750300" y="3616325"/>
          <p14:tracePt t="92148" x="8763000" y="3616325"/>
          <p14:tracePt t="92149" x="8786813" y="3616325"/>
          <p14:tracePt t="92150" x="8799513" y="3616325"/>
          <p14:tracePt t="92151" x="8824913" y="3616325"/>
          <p14:tracePt t="92152" x="8837613" y="3603625"/>
          <p14:tracePt t="92153" x="8863013" y="3603625"/>
          <p14:tracePt t="92154" x="8874125" y="3590925"/>
          <p14:tracePt t="92155" x="8899525" y="3579813"/>
          <p14:tracePt t="92156" x="8912225" y="3579813"/>
          <p14:tracePt t="92157" x="8924925" y="3567113"/>
          <p14:tracePt t="92159" x="8950325" y="3554413"/>
          <p14:tracePt t="92159" x="8963025" y="3541713"/>
          <p14:tracePt t="92160" x="8986838" y="3541713"/>
          <p14:tracePt t="92161" x="8999538" y="3529013"/>
          <p14:tracePt t="92162" x="9024938" y="3516313"/>
          <p14:tracePt t="92163" x="9037638" y="3503613"/>
          <p14:tracePt t="92164" x="9063038" y="3503613"/>
          <p14:tracePt t="92165" x="9075738" y="3490913"/>
          <p14:tracePt t="92166" x="9088438" y="3479800"/>
          <p14:tracePt t="92167" x="9099550" y="3467100"/>
          <p14:tracePt t="92168" x="9124950" y="3454400"/>
          <p14:tracePt t="92169" x="9137650" y="3441700"/>
          <p14:tracePt t="92170" x="9150350" y="3429000"/>
          <p14:tracePt t="92171" x="9163050" y="3416300"/>
          <p14:tracePt t="92172" x="9175750" y="3403600"/>
          <p14:tracePt t="92175" x="9212263" y="3367088"/>
          <p14:tracePt t="92176" x="9237663" y="3354388"/>
          <p14:tracePt t="92177" x="9250363" y="3341688"/>
          <p14:tracePt t="92178" x="9250363" y="3328988"/>
          <p14:tracePt t="92179" x="9263063" y="3316288"/>
          <p14:tracePt t="92180" x="9275763" y="3303588"/>
          <p14:tracePt t="92181" x="9288463" y="3278188"/>
          <p14:tracePt t="92183" x="9301163" y="3267075"/>
          <p14:tracePt t="92184" x="9312275" y="3241675"/>
          <p14:tracePt t="92185" x="9324975" y="3241675"/>
          <p14:tracePt t="92186" x="9324975" y="3216275"/>
          <p14:tracePt t="92187" x="9324975" y="3203575"/>
          <p14:tracePt t="92188" x="9337675" y="3190875"/>
          <p14:tracePt t="92189" x="9337675" y="3178175"/>
          <p14:tracePt t="92190" x="9350375" y="3165475"/>
          <p14:tracePt t="92191" x="9350375" y="3154363"/>
          <p14:tracePt t="92192" x="9350375" y="3128963"/>
          <p14:tracePt t="92193" x="9363075" y="3128963"/>
          <p14:tracePt t="92194" x="9363075" y="3103563"/>
          <p14:tracePt t="92195" x="9363075" y="3090863"/>
          <p14:tracePt t="92196" x="9363075" y="3078163"/>
          <p14:tracePt t="92197" x="9363075" y="3054350"/>
          <p14:tracePt t="92199" x="9363075" y="3028950"/>
          <p14:tracePt t="92200" x="9363075" y="3016250"/>
          <p14:tracePt t="92201" x="9363075" y="3003550"/>
          <p14:tracePt t="92202" x="9363075" y="2990850"/>
          <p14:tracePt t="92203" x="9363075" y="2978150"/>
          <p14:tracePt t="92205" x="9363075" y="2965450"/>
          <p14:tracePt t="92207" x="9350375" y="2952750"/>
          <p14:tracePt t="92208" x="9337675" y="2941638"/>
          <p14:tracePt t="92209" x="9324975" y="2928938"/>
          <p14:tracePt t="92424" x="9324975" y="2903538"/>
          <p14:tracePt t="92425" x="9324975" y="2890838"/>
          <p14:tracePt t="92427" x="9324975" y="2840038"/>
          <p14:tracePt t="92428" x="9324975" y="2828925"/>
          <p14:tracePt t="92429" x="9324975" y="2816225"/>
          <p14:tracePt t="92430" x="9337675" y="2790825"/>
          <p14:tracePt t="92431" x="9337675" y="2778125"/>
          <p14:tracePt t="92432" x="9337675" y="2752725"/>
          <p14:tracePt t="92434" x="9350375" y="2728913"/>
          <p14:tracePt t="92435" x="9350375" y="2716213"/>
          <p14:tracePt t="92436" x="9350375" y="2678113"/>
          <p14:tracePt t="92437" x="9350375" y="2665413"/>
          <p14:tracePt t="92439" x="9350375" y="2603500"/>
          <p14:tracePt t="92440" x="9350375" y="2578100"/>
          <p14:tracePt t="92441" x="9350375" y="2552700"/>
          <p14:tracePt t="92442" x="9350375" y="2527300"/>
          <p14:tracePt t="92443" x="9350375" y="2490788"/>
          <p14:tracePt t="92444" x="9350375" y="2452688"/>
          <p14:tracePt t="92445" x="9350375" y="2414588"/>
          <p14:tracePt t="92446" x="9350375" y="2365375"/>
          <p14:tracePt t="92447" x="9350375" y="2327275"/>
          <p14:tracePt t="92448" x="9350375" y="2278063"/>
          <p14:tracePt t="92449" x="9350375" y="2227263"/>
          <p14:tracePt t="92450" x="9350375" y="2178050"/>
          <p14:tracePt t="92451" x="9350375" y="2114550"/>
          <p14:tracePt t="92452" x="9350375" y="2065338"/>
          <p14:tracePt t="92453" x="9350375" y="2001838"/>
          <p14:tracePt t="92454" x="9337675" y="1939925"/>
          <p14:tracePt t="92455" x="9337675" y="1889125"/>
          <p14:tracePt t="92456" x="9337675" y="1814513"/>
          <p14:tracePt t="92457" x="9324975" y="1765300"/>
          <p14:tracePt t="92458" x="9324975" y="1701800"/>
          <p14:tracePt t="92459" x="9324975" y="1627188"/>
          <p14:tracePt t="92460" x="9324975" y="1563688"/>
          <p14:tracePt t="92461" x="9324975" y="1501775"/>
          <p14:tracePt t="92462" x="9324975" y="1439863"/>
          <p14:tracePt t="92463" x="9324975" y="1363663"/>
          <p14:tracePt t="92464" x="9324975" y="1314450"/>
          <p14:tracePt t="92465" x="9324975" y="1250950"/>
          <p14:tracePt t="92466" x="9324975" y="1176338"/>
          <p14:tracePt t="92467" x="9324975" y="1101725"/>
          <p14:tracePt t="92468" x="9324975" y="1025525"/>
          <p14:tracePt t="92469" x="9312275" y="963613"/>
          <p14:tracePt t="92470" x="9312275" y="889000"/>
          <p14:tracePt t="92471" x="9312275" y="812800"/>
          <p14:tracePt t="92472" x="9312275" y="738188"/>
          <p14:tracePt t="92473" x="9301163" y="663575"/>
          <p14:tracePt t="92474" x="9301163" y="588963"/>
          <p14:tracePt t="92475" x="9301163" y="500063"/>
          <p14:tracePt t="92476" x="9288463" y="425450"/>
          <p14:tracePt t="92477" x="9288463" y="350838"/>
          <p14:tracePt t="92478" x="9288463" y="274638"/>
          <p14:tracePt t="92479" x="9288463" y="200025"/>
          <p14:tracePt t="92480" x="9275763" y="112713"/>
          <p14:tracePt t="92481" x="9275763" y="50800"/>
          <p14:tracePt t="106484" x="8975725" y="25400"/>
          <p14:tracePt t="106484" x="8986838" y="61913"/>
          <p14:tracePt t="106485" x="8999538" y="87313"/>
          <p14:tracePt t="106486" x="9024938" y="125413"/>
          <p14:tracePt t="106487" x="9037638" y="150813"/>
          <p14:tracePt t="106488" x="9063038" y="174625"/>
          <p14:tracePt t="106489" x="9075738" y="212725"/>
          <p14:tracePt t="106490" x="9099550" y="238125"/>
          <p14:tracePt t="106491" x="9112250" y="274638"/>
          <p14:tracePt t="106492" x="9137650" y="300038"/>
          <p14:tracePt t="106493" x="9150350" y="325438"/>
          <p14:tracePt t="106494" x="9175750" y="363538"/>
          <p14:tracePt t="106495" x="9199563" y="387350"/>
          <p14:tracePt t="106496" x="9212263" y="412750"/>
          <p14:tracePt t="106497" x="9237663" y="438150"/>
          <p14:tracePt t="106498" x="9250363" y="476250"/>
          <p14:tracePt t="106499" x="9288463" y="500063"/>
          <p14:tracePt t="106500" x="9301163" y="525463"/>
          <p14:tracePt t="106501" x="9324975" y="550863"/>
          <p14:tracePt t="106502" x="9363075" y="588963"/>
          <p14:tracePt t="106503" x="9375775" y="600075"/>
          <p14:tracePt t="106504" x="9401175" y="625475"/>
          <p14:tracePt t="106505" x="9437688" y="663575"/>
          <p14:tracePt t="106507" x="9463088" y="688975"/>
          <p14:tracePt t="106507" x="9488488" y="712788"/>
          <p14:tracePt t="106508" x="9513888" y="738188"/>
          <p14:tracePt t="106509" x="9550400" y="763588"/>
          <p14:tracePt t="106510" x="9575800" y="788988"/>
          <p14:tracePt t="106511" x="9588500" y="812800"/>
          <p14:tracePt t="106512" x="9626600" y="838200"/>
          <p14:tracePt t="106513" x="9663113" y="863600"/>
          <p14:tracePt t="106514" x="9688513" y="889000"/>
          <p14:tracePt t="106515" x="9726613" y="912813"/>
          <p14:tracePt t="106516" x="9739313" y="925513"/>
          <p14:tracePt t="106517" x="9775825" y="963613"/>
          <p14:tracePt t="106518" x="9813925" y="989013"/>
          <p14:tracePt t="106519" x="9852025" y="1001713"/>
          <p14:tracePt t="106520" x="9875838" y="1038225"/>
          <p14:tracePt t="106521" x="9913938" y="1050925"/>
          <p14:tracePt t="106523" x="9975850" y="1101725"/>
          <p14:tracePt t="106524" x="10013950" y="1114425"/>
          <p14:tracePt t="106525" x="10039350" y="1138238"/>
          <p14:tracePt t="106526" x="10075863" y="1163638"/>
          <p14:tracePt t="106527" x="10113963" y="1189038"/>
          <p14:tracePt t="106528" x="10139363" y="1201738"/>
          <p14:tracePt t="106529" x="10177463" y="1227138"/>
          <p14:tracePt t="106530" x="10213975" y="1238250"/>
          <p14:tracePt t="106531" x="10252075" y="1263650"/>
          <p14:tracePt t="106532" x="10288588" y="1289050"/>
          <p14:tracePt t="106533" x="10313988" y="1301750"/>
          <p14:tracePt t="106534" x="10352088" y="1314450"/>
          <p14:tracePt t="106535" x="10390188" y="1339850"/>
          <p14:tracePt t="106536" x="10414000" y="1350963"/>
          <p14:tracePt t="106537" x="10452100" y="1376363"/>
          <p14:tracePt t="106539" x="10490200" y="1376363"/>
          <p14:tracePt t="106540" x="10526713" y="1401763"/>
          <p14:tracePt t="106540" x="10564813" y="1414463"/>
          <p14:tracePt t="106541" x="10602913" y="1439863"/>
          <p14:tracePt t="106542" x="10639425" y="1450975"/>
          <p14:tracePt t="106543" x="10677525" y="1463675"/>
          <p14:tracePt t="106544" x="10715625" y="1476375"/>
          <p14:tracePt t="106545" x="10752138" y="1489075"/>
          <p14:tracePt t="106546" x="10790238" y="1501775"/>
          <p14:tracePt t="106547" x="10828338" y="1514475"/>
          <p14:tracePt t="106548" x="10864850" y="1527175"/>
          <p14:tracePt t="106549" x="10902950" y="1539875"/>
          <p14:tracePt t="106550" x="10939463" y="1539875"/>
          <p14:tracePt t="106551" x="10977563" y="1563688"/>
          <p14:tracePt t="106552" x="11002963" y="1563688"/>
          <p14:tracePt t="106554" x="11041063" y="1576388"/>
          <p14:tracePt t="106554" x="11077575" y="1589088"/>
          <p14:tracePt t="106556" x="11164888" y="1601788"/>
          <p14:tracePt t="106557" x="11202988" y="1601788"/>
          <p14:tracePt t="106558" x="11241088" y="1614488"/>
          <p14:tracePt t="106559" x="11277600" y="1627188"/>
          <p14:tracePt t="106560" x="11315700" y="1627188"/>
          <p14:tracePt t="106561" x="11353800" y="1639888"/>
          <p14:tracePt t="106562" x="11390313" y="1639888"/>
          <p14:tracePt t="106563" x="11428413" y="1639888"/>
          <p14:tracePt t="106564" x="11466513" y="1639888"/>
          <p14:tracePt t="106565" x="11503025" y="1652588"/>
          <p14:tracePt t="106566" x="11541125" y="1652588"/>
          <p14:tracePt t="106567" x="11579225" y="1652588"/>
          <p14:tracePt t="106568" x="11615738" y="1663700"/>
          <p14:tracePt t="106569" x="11653838" y="1663700"/>
          <p14:tracePt t="106570" x="11691938" y="1663700"/>
          <p14:tracePt t="106572" x="11728450" y="1663700"/>
          <p14:tracePt t="106573" x="11766550" y="1676400"/>
          <p14:tracePt t="106573" x="11804650" y="1676400"/>
          <p14:tracePt t="106574" x="11841163" y="1676400"/>
          <p14:tracePt t="106575" x="11879263" y="1676400"/>
          <p14:tracePt t="106576" x="11917363" y="1676400"/>
          <p14:tracePt t="106577" x="11953875" y="1676400"/>
          <p14:tracePt t="106578" x="11991975" y="1676400"/>
          <p14:tracePt t="106579" x="12028488" y="1676400"/>
          <p14:tracePt t="106580" x="12041188" y="1676400"/>
          <p14:tracePt t="106581" x="12079288" y="1676400"/>
          <p14:tracePt t="106582" x="12104688" y="1676400"/>
          <p14:tracePt t="106583" x="12141200" y="1676400"/>
          <p14:tracePt t="106584" x="12179300" y="1676400"/>
          <p14:tracePt t="106766" x="12166600" y="363538"/>
          <p14:tracePt t="106768" x="12153900" y="350838"/>
          <p14:tracePt t="106770" x="12141200" y="338138"/>
          <p14:tracePt t="106772" x="12130088" y="325438"/>
          <p14:tracePt t="106774" x="12117388" y="325438"/>
          <p14:tracePt t="106775" x="12104688" y="325438"/>
          <p14:tracePt t="106776" x="12104688" y="312738"/>
          <p14:tracePt t="106778" x="12091988" y="300038"/>
          <p14:tracePt t="106780" x="12079288" y="287338"/>
          <p14:tracePt t="106781" x="12066588" y="287338"/>
          <p14:tracePt t="106787" x="12041188" y="274638"/>
          <p14:tracePt t="106788" x="12028488" y="274638"/>
          <p14:tracePt t="106789" x="12028488" y="263525"/>
          <p14:tracePt t="106792" x="12017375" y="250825"/>
          <p14:tracePt t="106793" x="12004675" y="250825"/>
          <p14:tracePt t="106796" x="11991975" y="250825"/>
          <p14:tracePt t="106799" x="11991975" y="238125"/>
          <p14:tracePt t="106800" x="11979275" y="238125"/>
          <p14:tracePt t="106801" x="11966575" y="225425"/>
          <p14:tracePt t="106804" x="11953875" y="225425"/>
          <p14:tracePt t="106807" x="11953875" y="212725"/>
          <p14:tracePt t="106809" x="11941175" y="212725"/>
          <p14:tracePt t="106811" x="11928475" y="212725"/>
          <p14:tracePt t="106815" x="11917363" y="212725"/>
          <p14:tracePt t="106820" x="11917363" y="200025"/>
          <p14:tracePt t="106822" x="11904663" y="200025"/>
          <p14:tracePt t="106825" x="11891963" y="200025"/>
          <p14:tracePt t="106828" x="11891963" y="187325"/>
          <p14:tracePt t="106835" x="11879263" y="187325"/>
          <p14:tracePt t="107146" x="11879263" y="174625"/>
          <p14:tracePt t="107152" x="11879263" y="161925"/>
          <p14:tracePt t="107154" x="11879263" y="150813"/>
          <p14:tracePt t="107156" x="11879263" y="138113"/>
          <p14:tracePt t="107157" x="11866563" y="138113"/>
          <p14:tracePt t="107159" x="11866563" y="125413"/>
          <p14:tracePt t="107160" x="11853863" y="112713"/>
          <p14:tracePt t="107162" x="11853863" y="100013"/>
          <p14:tracePt t="107164" x="11841163" y="87313"/>
          <p14:tracePt t="107165" x="11841163" y="74613"/>
          <p14:tracePt t="107166" x="11841163" y="61913"/>
          <p14:tracePt t="107169" x="11841163" y="50800"/>
          <p14:tracePt t="107170" x="11828463" y="38100"/>
          <p14:tracePt t="107171" x="11828463" y="25400"/>
          <p14:tracePt t="107172" x="11815763" y="25400"/>
          <p14:tracePt t="107173" x="11815763" y="12700"/>
          <p14:tracePt t="107174" x="11815763" y="0"/>
          <p14:tracePt t="107630" x="11052175" y="74613"/>
          <p14:tracePt t="107631" x="11052175" y="112713"/>
          <p14:tracePt t="107632" x="11064875" y="161925"/>
          <p14:tracePt t="107633" x="11090275" y="187325"/>
          <p14:tracePt t="107634" x="11090275" y="225425"/>
          <p14:tracePt t="107635" x="11102975" y="263525"/>
          <p14:tracePt t="107636" x="11128375" y="312738"/>
          <p14:tracePt t="107637" x="11128375" y="350838"/>
          <p14:tracePt t="107638" x="11141075" y="387350"/>
          <p14:tracePt t="107639" x="11164888" y="425450"/>
          <p14:tracePt t="107640" x="11164888" y="463550"/>
          <p14:tracePt t="107641" x="11190288" y="500063"/>
          <p14:tracePt t="107642" x="11202988" y="512763"/>
          <p14:tracePt t="107643" x="11215688" y="550863"/>
          <p14:tracePt t="107644" x="11228388" y="588963"/>
          <p14:tracePt t="107645" x="11241088" y="625475"/>
          <p14:tracePt t="107646" x="11266488" y="663575"/>
          <p14:tracePt t="107647" x="11277600" y="700088"/>
          <p14:tracePt t="107648" x="11290300" y="725488"/>
          <p14:tracePt t="107649" x="11315700" y="750888"/>
          <p14:tracePt t="107650" x="11328400" y="788988"/>
          <p14:tracePt t="107651" x="11341100" y="812800"/>
          <p14:tracePt t="107652" x="11353800" y="838200"/>
          <p14:tracePt t="107653" x="11377613" y="863600"/>
          <p14:tracePt t="107654" x="11390313" y="889000"/>
          <p14:tracePt t="107655" x="11415713" y="925513"/>
          <p14:tracePt t="107656" x="11428413" y="938213"/>
          <p14:tracePt t="107657" x="11453813" y="963613"/>
          <p14:tracePt t="107658" x="11466513" y="989013"/>
          <p14:tracePt t="107659" x="11490325" y="1014413"/>
          <p14:tracePt t="107660" x="11503025" y="1038225"/>
          <p14:tracePt t="107661" x="11528425" y="1050925"/>
          <p14:tracePt t="107662" x="11541125" y="1076325"/>
          <p14:tracePt t="107664" x="11566525" y="1089025"/>
          <p14:tracePt t="107664" x="11579225" y="1114425"/>
          <p14:tracePt t="107666" x="11615738" y="1150938"/>
          <p14:tracePt t="107667" x="11641138" y="1163638"/>
          <p14:tracePt t="107668" x="11653838" y="1189038"/>
          <p14:tracePt t="107669" x="11679238" y="1201738"/>
          <p14:tracePt t="107670" x="11691938" y="1214438"/>
          <p14:tracePt t="107671" x="11715750" y="1227138"/>
          <p14:tracePt t="107672" x="11728450" y="1238250"/>
          <p14:tracePt t="107673" x="11753850" y="1250950"/>
          <p14:tracePt t="107674" x="11766550" y="1263650"/>
          <p14:tracePt t="107675" x="11791950" y="1276350"/>
          <p14:tracePt t="107676" x="11804650" y="1289050"/>
          <p14:tracePt t="107677" x="11828463" y="1301750"/>
          <p14:tracePt t="107678" x="11841163" y="1301750"/>
          <p14:tracePt t="107679" x="11866563" y="1314450"/>
          <p14:tracePt t="107680" x="11879263" y="1314450"/>
          <p14:tracePt t="107682" x="11917363" y="1339850"/>
          <p14:tracePt t="107683" x="11941175" y="1339850"/>
          <p14:tracePt t="107684" x="11953875" y="1339850"/>
          <p14:tracePt t="107685" x="11979275" y="1350963"/>
          <p14:tracePt t="107686" x="11991975" y="1350963"/>
          <p14:tracePt t="107687" x="12017375" y="1363663"/>
          <p14:tracePt t="107688" x="12028488" y="1363663"/>
          <p14:tracePt t="107689" x="12053888" y="1363663"/>
          <p14:tracePt t="107690" x="12066588" y="1376363"/>
          <p14:tracePt t="107691" x="12091988" y="1376363"/>
          <p14:tracePt t="107692" x="12104688" y="1376363"/>
          <p14:tracePt t="107693" x="12117388" y="1376363"/>
          <p14:tracePt t="107694" x="12141200" y="1376363"/>
          <p14:tracePt t="107695" x="12153900" y="1376363"/>
          <p14:tracePt t="107697" x="12179300" y="1376363"/>
          <p14:tracePt t="115257" x="7710488" y="100013"/>
          <p14:tracePt t="115258" x="7685088" y="174625"/>
          <p14:tracePt t="115259" x="7673975" y="225425"/>
          <p14:tracePt t="115260" x="7635875" y="287338"/>
          <p14:tracePt t="115261" x="7610475" y="350838"/>
          <p14:tracePt t="115262" x="7597775" y="400050"/>
          <p14:tracePt t="115263" x="7572375" y="463550"/>
          <p14:tracePt t="115264" x="7548563" y="512763"/>
          <p14:tracePt t="115265" x="7523163" y="588963"/>
          <p14:tracePt t="115266" x="7497763" y="663575"/>
          <p14:tracePt t="115267" x="7485063" y="725488"/>
          <p14:tracePt t="115268" x="7448550" y="788988"/>
          <p14:tracePt t="115270" x="7435850" y="863600"/>
          <p14:tracePt t="115270" x="7410450" y="925513"/>
          <p14:tracePt t="115271" x="7397750" y="989013"/>
          <p14:tracePt t="115272" x="7372350" y="1050925"/>
          <p14:tracePt t="115273" x="7348538" y="1125538"/>
          <p14:tracePt t="115274" x="7335838" y="1201738"/>
          <p14:tracePt t="115275" x="7310438" y="1263650"/>
          <p14:tracePt t="115276" x="7297738" y="1339850"/>
          <p14:tracePt t="115277" x="7259638" y="1414463"/>
          <p14:tracePt t="115278" x="7259638" y="1489075"/>
          <p14:tracePt t="115279" x="7223125" y="1563688"/>
          <p14:tracePt t="115280" x="7223125" y="1639888"/>
          <p14:tracePt t="115281" x="7197725" y="1689100"/>
          <p14:tracePt t="115282" x="7185025" y="1765300"/>
          <p14:tracePt t="115283" x="7172325" y="1839913"/>
          <p14:tracePt t="115284" x="7146925" y="1914525"/>
          <p14:tracePt t="115285" x="7134225" y="1989138"/>
          <p14:tracePt t="115287" x="7110413" y="2065338"/>
          <p14:tracePt t="115287" x="7110413" y="2139950"/>
          <p14:tracePt t="115288" x="7085013" y="2214563"/>
          <p14:tracePt t="115289" x="7072313" y="2290763"/>
          <p14:tracePt t="115290" x="7059613" y="2352675"/>
          <p14:tracePt t="115291" x="7046913" y="2427288"/>
          <p14:tracePt t="115292" x="7034213" y="2503488"/>
          <p14:tracePt t="115293" x="7034213" y="2578100"/>
          <p14:tracePt t="115294" x="7021513" y="2640013"/>
          <p14:tracePt t="115295" x="7010400" y="2716213"/>
          <p14:tracePt t="115296" x="6997700" y="2790825"/>
          <p14:tracePt t="115297" x="6997700" y="2865438"/>
          <p14:tracePt t="115298" x="6997700" y="2941638"/>
          <p14:tracePt t="115299" x="6985000" y="3016250"/>
          <p14:tracePt t="115301" x="6972300" y="3141663"/>
          <p14:tracePt t="115303" x="6959600" y="3290888"/>
          <p14:tracePt t="115304" x="6959600" y="3354388"/>
          <p14:tracePt t="115305" x="6959600" y="3416300"/>
          <p14:tracePt t="115306" x="6959600" y="3490913"/>
          <p14:tracePt t="115307" x="6959600" y="3554413"/>
          <p14:tracePt t="115308" x="6959600" y="3616325"/>
          <p14:tracePt t="115309" x="6959600" y="3679825"/>
          <p14:tracePt t="115310" x="6959600" y="3741738"/>
          <p14:tracePt t="115311" x="6959600" y="3816350"/>
          <p14:tracePt t="115312" x="6959600" y="3879850"/>
          <p14:tracePt t="115313" x="6959600" y="3941763"/>
          <p14:tracePt t="115314" x="6959600" y="4005263"/>
          <p14:tracePt t="115315" x="6959600" y="4079875"/>
          <p14:tracePt t="115316" x="6959600" y="4129088"/>
          <p14:tracePt t="115317" x="6959600" y="4192588"/>
          <p14:tracePt t="115319" x="6959600" y="4241800"/>
          <p14:tracePt t="115319" x="6959600" y="4305300"/>
          <p14:tracePt t="115320" x="6972300" y="4354513"/>
          <p14:tracePt t="115321" x="6985000" y="4418013"/>
          <p14:tracePt t="115322" x="6997700" y="4467225"/>
          <p14:tracePt t="115323" x="6997700" y="4530725"/>
          <p14:tracePt t="115324" x="7010400" y="4579938"/>
          <p14:tracePt t="115325" x="7021513" y="4630738"/>
          <p14:tracePt t="115326" x="7034213" y="4679950"/>
          <p14:tracePt t="115327" x="7034213" y="4718050"/>
          <p14:tracePt t="115328" x="7046913" y="4768850"/>
          <p14:tracePt t="115329" x="7059613" y="4830763"/>
          <p14:tracePt t="115330" x="7072313" y="4868863"/>
          <p14:tracePt t="115331" x="7085013" y="4918075"/>
          <p14:tracePt t="115332" x="7110413" y="4968875"/>
          <p14:tracePt t="115333" x="7110413" y="5005388"/>
          <p14:tracePt t="115334" x="7134225" y="5056188"/>
          <p14:tracePt t="115335" x="7146925" y="5081588"/>
          <p14:tracePt t="115336" x="7172325" y="5118100"/>
          <p14:tracePt t="115337" x="7185025" y="5156200"/>
          <p14:tracePt t="115338" x="7210425" y="5194300"/>
          <p14:tracePt t="115339" x="7223125" y="5230813"/>
          <p14:tracePt t="115340" x="7246938" y="5268913"/>
          <p14:tracePt t="115341" x="7259638" y="5294313"/>
          <p14:tracePt t="115342" x="7285038" y="5330825"/>
          <p14:tracePt t="115343" x="7297738" y="5356225"/>
          <p14:tracePt t="115344" x="7323138" y="5394325"/>
          <p14:tracePt t="115345" x="7335838" y="5407025"/>
          <p14:tracePt t="115346" x="7359650" y="5430838"/>
          <p14:tracePt t="115347" x="7372350" y="5456238"/>
          <p14:tracePt t="115348" x="7410450" y="5481638"/>
          <p14:tracePt t="115349" x="7423150" y="5507038"/>
          <p14:tracePt t="115351" x="7448550" y="5518150"/>
          <p14:tracePt t="115351" x="7485063" y="5543550"/>
          <p14:tracePt t="115353" x="7523163" y="5556250"/>
          <p14:tracePt t="115354" x="7548563" y="5568950"/>
          <p14:tracePt t="115355" x="7572375" y="5581650"/>
          <p14:tracePt t="115356" x="7597775" y="5581650"/>
          <p14:tracePt t="115357" x="7623175" y="5594350"/>
          <p14:tracePt t="115358" x="7648575" y="5594350"/>
          <p14:tracePt t="115359" x="7673975" y="5607050"/>
          <p14:tracePt t="115360" x="7710488" y="5607050"/>
          <p14:tracePt t="115361" x="7735888" y="5607050"/>
          <p14:tracePt t="115362" x="7761288" y="5607050"/>
          <p14:tracePt t="115363" x="7785100" y="5607050"/>
          <p14:tracePt t="115364" x="7810500" y="5607050"/>
          <p14:tracePt t="115365" x="7835900" y="5607050"/>
          <p14:tracePt t="115366" x="7861300" y="5607050"/>
          <p14:tracePt t="115367" x="7897813" y="5607050"/>
          <p14:tracePt t="115369" x="7923213" y="5607050"/>
          <p14:tracePt t="115370" x="7948613" y="5607050"/>
          <p14:tracePt t="115370" x="7974013" y="5607050"/>
          <p14:tracePt t="115371" x="7999413" y="5594350"/>
          <p14:tracePt t="115372" x="8010525" y="5594350"/>
          <p14:tracePt t="115373" x="8048625" y="5581650"/>
          <p14:tracePt t="115374" x="8074025" y="5581650"/>
          <p14:tracePt t="115375" x="8099425" y="5568950"/>
          <p14:tracePt t="115376" x="8123238" y="5568950"/>
          <p14:tracePt t="115377" x="8148638" y="5556250"/>
          <p14:tracePt t="115378" x="8174038" y="5543550"/>
          <p14:tracePt t="115379" x="8199438" y="5543550"/>
          <p14:tracePt t="115380" x="8223250" y="5530850"/>
          <p14:tracePt t="115381" x="8248650" y="5507038"/>
          <p14:tracePt t="115382" x="8274050" y="5507038"/>
          <p14:tracePt t="115383" x="8286750" y="5494338"/>
          <p14:tracePt t="115384" x="8312150" y="5481638"/>
          <p14:tracePt t="115385" x="8335963" y="5468938"/>
          <p14:tracePt t="115386" x="8361363" y="5468938"/>
          <p14:tracePt t="115387" x="8386763" y="5456238"/>
          <p14:tracePt t="115388" x="8399463" y="5430838"/>
          <p14:tracePt t="115389" x="8424863" y="5430838"/>
          <p14:tracePt t="115390" x="8435975" y="5418138"/>
          <p14:tracePt t="115391" x="8448675" y="5394325"/>
          <p14:tracePt t="115392" x="8461375" y="5394325"/>
          <p14:tracePt t="115393" x="8486775" y="5368925"/>
          <p14:tracePt t="115394" x="8499475" y="5356225"/>
          <p14:tracePt t="115395" x="8512175" y="5343525"/>
          <p14:tracePt t="115396" x="8524875" y="5330825"/>
          <p14:tracePt t="115397" x="8537575" y="5318125"/>
          <p14:tracePt t="115398" x="8548688" y="5294313"/>
          <p14:tracePt t="115399" x="8561388" y="5281613"/>
          <p14:tracePt t="115400" x="8574088" y="5268913"/>
          <p14:tracePt t="115401" x="8574088" y="5256213"/>
          <p14:tracePt t="115403" x="8586788" y="5243513"/>
          <p14:tracePt t="115403" x="8599488" y="5218113"/>
          <p14:tracePt t="115404" x="8599488" y="5205413"/>
          <p14:tracePt t="115405" x="8612188" y="5181600"/>
          <p14:tracePt t="115406" x="8612188" y="5168900"/>
          <p14:tracePt t="115407" x="8612188" y="5156200"/>
          <p14:tracePt t="115408" x="8612188" y="5130800"/>
          <p14:tracePt t="115409" x="8612188" y="5118100"/>
          <p14:tracePt t="115410" x="8612188" y="5105400"/>
          <p14:tracePt t="115411" x="8612188" y="5092700"/>
          <p14:tracePt t="115412" x="8612188" y="5081588"/>
          <p14:tracePt t="115413" x="8612188" y="5056188"/>
          <p14:tracePt t="115414" x="8612188" y="5043488"/>
          <p14:tracePt t="115415" x="8612188" y="5018088"/>
          <p14:tracePt t="115416" x="8612188" y="5005388"/>
          <p14:tracePt t="115417" x="8612188" y="4992688"/>
          <p14:tracePt t="115419" x="8612188" y="4981575"/>
          <p14:tracePt t="115419" x="8612188" y="4968875"/>
          <p14:tracePt t="115420" x="8599488" y="4943475"/>
          <p14:tracePt t="115421" x="8586788" y="4930775"/>
          <p14:tracePt t="115422" x="8574088" y="4918075"/>
          <p14:tracePt t="115423" x="8574088" y="4905375"/>
          <p14:tracePt t="115424" x="8561388" y="4879975"/>
          <p14:tracePt t="115425" x="8537575" y="4868863"/>
          <p14:tracePt t="115426" x="8537575" y="4856163"/>
          <p14:tracePt t="115427" x="8512175" y="4843463"/>
          <p14:tracePt t="115428" x="8499475" y="4830763"/>
          <p14:tracePt t="115429" x="8486775" y="4818063"/>
          <p14:tracePt t="115430" x="8461375" y="4805363"/>
          <p14:tracePt t="115431" x="8448675" y="4792663"/>
          <p14:tracePt t="115432" x="8424863" y="4779963"/>
          <p14:tracePt t="115433" x="8412163" y="4768850"/>
          <p14:tracePt t="115434" x="8386763" y="4756150"/>
          <p14:tracePt t="115435" x="8361363" y="4756150"/>
          <p14:tracePt t="115436" x="8335963" y="4730750"/>
          <p14:tracePt t="115437" x="8312150" y="4718050"/>
          <p14:tracePt t="115438" x="8299450" y="4718050"/>
          <p14:tracePt t="115439" x="8274050" y="4718050"/>
          <p14:tracePt t="115440" x="8235950" y="4705350"/>
          <p14:tracePt t="115441" x="8212138" y="4692650"/>
          <p14:tracePt t="115442" x="8174038" y="4679950"/>
          <p14:tracePt t="115443" x="8148638" y="4679950"/>
          <p14:tracePt t="115444" x="8123238" y="4667250"/>
          <p14:tracePt t="115445" x="8086725" y="4656138"/>
          <p14:tracePt t="115446" x="8048625" y="4656138"/>
          <p14:tracePt t="115447" x="8023225" y="4643438"/>
          <p14:tracePt t="115448" x="7986713" y="4643438"/>
          <p14:tracePt t="115449" x="7948613" y="4643438"/>
          <p14:tracePt t="115450" x="7923213" y="4643438"/>
          <p14:tracePt t="115451" x="7886700" y="4630738"/>
          <p14:tracePt t="115452" x="7848600" y="4630738"/>
          <p14:tracePt t="115453" x="7810500" y="4630738"/>
          <p14:tracePt t="115454" x="7773988" y="4630738"/>
          <p14:tracePt t="115455" x="7748588" y="4618038"/>
          <p14:tracePt t="115456" x="7710488" y="4618038"/>
          <p14:tracePt t="115457" x="7673975" y="4618038"/>
          <p14:tracePt t="115458" x="7635875" y="4618038"/>
          <p14:tracePt t="115459" x="7597775" y="4618038"/>
          <p14:tracePt t="115460" x="7572375" y="4618038"/>
          <p14:tracePt t="115461" x="7535863" y="4618038"/>
          <p14:tracePt t="115462" x="7510463" y="4618038"/>
          <p14:tracePt t="115463" x="7472363" y="4618038"/>
          <p14:tracePt t="115464" x="7448550" y="4618038"/>
          <p14:tracePt t="115465" x="7410450" y="4618038"/>
          <p14:tracePt t="115466" x="7397750" y="4618038"/>
          <p14:tracePt t="115467" x="7359650" y="4630738"/>
          <p14:tracePt t="115468" x="7335838" y="4630738"/>
          <p14:tracePt t="115469" x="7297738" y="4630738"/>
          <p14:tracePt t="115470" x="7272338" y="4643438"/>
          <p14:tracePt t="115471" x="7246938" y="4643438"/>
          <p14:tracePt t="115472" x="7223125" y="4643438"/>
          <p14:tracePt t="115473" x="7197725" y="4656138"/>
          <p14:tracePt t="115474" x="7172325" y="4667250"/>
          <p14:tracePt t="115475" x="7146925" y="4667250"/>
          <p14:tracePt t="115476" x="7134225" y="4679950"/>
          <p14:tracePt t="115477" x="7110413" y="4679950"/>
          <p14:tracePt t="115478" x="7085013" y="4679950"/>
          <p14:tracePt t="115479" x="7072313" y="4692650"/>
          <p14:tracePt t="115480" x="7046913" y="4705350"/>
          <p14:tracePt t="115481" x="7034213" y="4718050"/>
          <p14:tracePt t="115482" x="7010400" y="4718050"/>
          <p14:tracePt t="115483" x="6997700" y="4718050"/>
          <p14:tracePt t="115484" x="6985000" y="4730750"/>
          <p14:tracePt t="115485" x="6972300" y="4743450"/>
          <p14:tracePt t="115486" x="6959600" y="4756150"/>
          <p14:tracePt t="115488" x="6946900" y="4768850"/>
          <p14:tracePt t="115489" x="6934200" y="4768850"/>
          <p14:tracePt t="115490" x="6921500" y="4779963"/>
          <p14:tracePt t="115491" x="6921500" y="4792663"/>
          <p14:tracePt t="115494" x="6910388" y="4805363"/>
          <p14:tracePt t="115495" x="6910388" y="4818063"/>
          <p14:tracePt t="115496" x="6910388" y="4830763"/>
          <p14:tracePt t="115500" x="6910388" y="4843463"/>
          <p14:tracePt t="115500" x="6910388" y="4856163"/>
          <p14:tracePt t="115502" x="6910388" y="4868863"/>
          <p14:tracePt t="115505" x="6910388" y="4879975"/>
          <p14:tracePt t="115506" x="6910388" y="4892675"/>
          <p14:tracePt t="115507" x="6921500" y="4892675"/>
          <p14:tracePt t="115508" x="6921500" y="4905375"/>
          <p14:tracePt t="115510" x="6934200" y="4905375"/>
          <p14:tracePt t="115511" x="6934200" y="4918075"/>
          <p14:tracePt t="115512" x="6946900" y="4918075"/>
          <p14:tracePt t="115513" x="6959600" y="4930775"/>
          <p14:tracePt t="115514" x="6959600" y="4943475"/>
          <p14:tracePt t="115515" x="6972300" y="4943475"/>
          <p14:tracePt t="115516" x="6985000" y="4943475"/>
          <p14:tracePt t="115517" x="6997700" y="4943475"/>
          <p14:tracePt t="115518" x="6997700" y="4956175"/>
          <p14:tracePt t="115519" x="7021513" y="4956175"/>
          <p14:tracePt t="115520" x="7034213" y="4956175"/>
          <p14:tracePt t="115521" x="7034213" y="4968875"/>
          <p14:tracePt t="115522" x="7059613" y="4968875"/>
          <p14:tracePt t="115523" x="7072313" y="4968875"/>
          <p14:tracePt t="115524" x="7085013" y="4981575"/>
          <p14:tracePt t="115525" x="7110413" y="4981575"/>
          <p14:tracePt t="115527" x="7134225" y="4981575"/>
          <p14:tracePt t="115528" x="7146925" y="4981575"/>
          <p14:tracePt t="115529" x="7172325" y="4981575"/>
          <p14:tracePt t="115530" x="7185025" y="4981575"/>
          <p14:tracePt t="115531" x="7210425" y="4981575"/>
          <p14:tracePt t="115532" x="7223125" y="4981575"/>
          <p14:tracePt t="115533" x="7259638" y="4981575"/>
          <p14:tracePt t="115535" x="7272338" y="4981575"/>
          <p14:tracePt t="115535" x="7297738" y="4981575"/>
          <p14:tracePt t="115536" x="7323138" y="4981575"/>
          <p14:tracePt t="115537" x="7348538" y="4981575"/>
          <p14:tracePt t="115538" x="7372350" y="4981575"/>
          <p14:tracePt t="115539" x="7397750" y="4981575"/>
          <p14:tracePt t="115540" x="7410450" y="4981575"/>
          <p14:tracePt t="115541" x="7448550" y="4981575"/>
          <p14:tracePt t="115542" x="7472363" y="4981575"/>
          <p14:tracePt t="115543" x="7497763" y="4981575"/>
          <p14:tracePt t="115544" x="7523163" y="4968875"/>
          <p14:tracePt t="115545" x="7561263" y="4956175"/>
          <p14:tracePt t="115546" x="7585075" y="4956175"/>
          <p14:tracePt t="115547" x="7623175" y="4943475"/>
          <p14:tracePt t="115548" x="7635875" y="4930775"/>
          <p14:tracePt t="115549" x="7673975" y="4918075"/>
          <p14:tracePt t="115551" x="7710488" y="4905375"/>
          <p14:tracePt t="115551" x="7748588" y="4892675"/>
          <p14:tracePt t="115552" x="7773988" y="4879975"/>
          <p14:tracePt t="115553" x="7810500" y="4868863"/>
          <p14:tracePt t="115554" x="7835900" y="4843463"/>
          <p14:tracePt t="115555" x="7874000" y="4830763"/>
          <p14:tracePt t="115556" x="7910513" y="4805363"/>
          <p14:tracePt t="115557" x="7935913" y="4792663"/>
          <p14:tracePt t="115558" x="7974013" y="4768850"/>
          <p14:tracePt t="115559" x="8010525" y="4743450"/>
          <p14:tracePt t="115560" x="8048625" y="4718050"/>
          <p14:tracePt t="115561" x="8086725" y="4705350"/>
          <p14:tracePt t="115562" x="8110538" y="4679950"/>
          <p14:tracePt t="115563" x="8148638" y="4643438"/>
          <p14:tracePt t="115564" x="8186738" y="4605338"/>
          <p14:tracePt t="115565" x="8223250" y="4567238"/>
          <p14:tracePt t="115566" x="8261350" y="4543425"/>
          <p14:tracePt t="115568" x="8286750" y="4518025"/>
          <p14:tracePt t="115569" x="8361363" y="4443413"/>
          <p14:tracePt t="115570" x="8399463" y="4405313"/>
          <p14:tracePt t="115571" x="8424863" y="4367213"/>
          <p14:tracePt t="115572" x="8461375" y="4318000"/>
          <p14:tracePt t="115573" x="8499475" y="4267200"/>
          <p14:tracePt t="115574" x="8537575" y="4230688"/>
          <p14:tracePt t="115575" x="8574088" y="4192588"/>
          <p14:tracePt t="115576" x="8586788" y="4154488"/>
          <p14:tracePt t="115577" x="8624888" y="4105275"/>
          <p14:tracePt t="115578" x="8650288" y="4041775"/>
          <p14:tracePt t="115579" x="8686800" y="4005263"/>
          <p14:tracePt t="115580" x="8724900" y="3954463"/>
          <p14:tracePt t="115581" x="8737600" y="3892550"/>
          <p14:tracePt t="115583" x="8774113" y="3841750"/>
          <p14:tracePt t="115583" x="8799513" y="3792538"/>
          <p14:tracePt t="115584" x="8824913" y="3741738"/>
          <p14:tracePt t="115585" x="8850313" y="3679825"/>
          <p14:tracePt t="115586" x="8874125" y="3641725"/>
          <p14:tracePt t="115587" x="8912225" y="3579813"/>
          <p14:tracePt t="115588" x="8937625" y="3516313"/>
          <p14:tracePt t="115589" x="8963025" y="3467100"/>
          <p14:tracePt t="115590" x="8986838" y="3403600"/>
          <p14:tracePt t="115591" x="9012238" y="3341688"/>
          <p14:tracePt t="115592" x="9037638" y="3278188"/>
          <p14:tracePt t="115593" x="9063038" y="3216275"/>
          <p14:tracePt t="115594" x="9075738" y="3154363"/>
          <p14:tracePt t="115595" x="9099550" y="3103563"/>
          <p14:tracePt t="115596" x="9112250" y="3041650"/>
          <p14:tracePt t="115597" x="9137650" y="2978150"/>
          <p14:tracePt t="115598" x="9163050" y="2916238"/>
          <p14:tracePt t="115599" x="9175750" y="2840038"/>
          <p14:tracePt t="115600" x="9199563" y="2778125"/>
          <p14:tracePt t="115601" x="9212263" y="2703513"/>
          <p14:tracePt t="115602" x="9224963" y="2640013"/>
          <p14:tracePt t="115603" x="9237663" y="2578100"/>
          <p14:tracePt t="115604" x="9250363" y="2527300"/>
          <p14:tracePt t="115605" x="9263063" y="2452688"/>
          <p14:tracePt t="115606" x="9275763" y="2390775"/>
          <p14:tracePt t="115607" x="9275763" y="2314575"/>
          <p14:tracePt t="115608" x="9288463" y="2239963"/>
          <p14:tracePt t="115609" x="9288463" y="2178050"/>
          <p14:tracePt t="115610" x="9301163" y="2114550"/>
          <p14:tracePt t="115611" x="9312275" y="2039938"/>
          <p14:tracePt t="115612" x="9312275" y="1978025"/>
          <p14:tracePt t="115613" x="9324975" y="1901825"/>
          <p14:tracePt t="115614" x="9324975" y="1852613"/>
          <p14:tracePt t="115616" x="9324975" y="1776413"/>
          <p14:tracePt t="115616" x="9324975" y="1714500"/>
          <p14:tracePt t="115618" x="9324975" y="1639888"/>
          <p14:tracePt t="115618" x="9324975" y="1563688"/>
          <p14:tracePt t="115619" x="9324975" y="1489075"/>
          <p14:tracePt t="115620" x="9324975" y="1414463"/>
          <p14:tracePt t="115621" x="9324975" y="1350963"/>
          <p14:tracePt t="115622" x="9324975" y="1276350"/>
          <p14:tracePt t="115623" x="9324975" y="1227138"/>
          <p14:tracePt t="115624" x="9324975" y="1150938"/>
          <p14:tracePt t="115625" x="9324975" y="1089025"/>
          <p14:tracePt t="115626" x="9324975" y="1014413"/>
          <p14:tracePt t="115627" x="9324975" y="950913"/>
          <p14:tracePt t="115628" x="9312275" y="876300"/>
          <p14:tracePt t="115629" x="9301163" y="812800"/>
          <p14:tracePt t="115630" x="9288463" y="738188"/>
          <p14:tracePt t="115631" x="9288463" y="663575"/>
          <p14:tracePt t="115632" x="9275763" y="600075"/>
          <p14:tracePt t="115634" x="9275763" y="550863"/>
          <p14:tracePt t="115635" x="9263063" y="476250"/>
          <p14:tracePt t="115635" x="9250363" y="412750"/>
          <p14:tracePt t="115636" x="9237663" y="363538"/>
          <p14:tracePt t="115637" x="9224963" y="287338"/>
          <p14:tracePt t="115638" x="9212263" y="225425"/>
          <p14:tracePt t="115639" x="9199563" y="174625"/>
          <p14:tracePt t="115640" x="9188450" y="100013"/>
          <p14:tracePt t="115641" x="9175750" y="61913"/>
          <p14:tracePt t="115642" x="9163050" y="0"/>
          <p14:tracePt t="115827" x="7085013" y="87313"/>
          <p14:tracePt t="115827" x="7059613" y="150813"/>
          <p14:tracePt t="115828" x="7034213" y="187325"/>
          <p14:tracePt t="115829" x="7021513" y="250825"/>
          <p14:tracePt t="115830" x="6997700" y="325438"/>
          <p14:tracePt t="115831" x="6972300" y="374650"/>
          <p14:tracePt t="115832" x="6959600" y="438150"/>
          <p14:tracePt t="115833" x="6934200" y="512763"/>
          <p14:tracePt t="115834" x="6910388" y="576263"/>
          <p14:tracePt t="115835" x="6884988" y="638175"/>
          <p14:tracePt t="115836" x="6872288" y="700088"/>
          <p14:tracePt t="115837" x="6846888" y="763588"/>
          <p14:tracePt t="115838" x="6834188" y="812800"/>
          <p14:tracePt t="115839" x="6808788" y="889000"/>
          <p14:tracePt t="115840" x="6784975" y="950913"/>
          <p14:tracePt t="115841" x="6772275" y="1014413"/>
          <p14:tracePt t="115842" x="6746875" y="1076325"/>
          <p14:tracePt t="115843" x="6734175" y="1150938"/>
          <p14:tracePt t="115844" x="6708775" y="1227138"/>
          <p14:tracePt t="115845" x="6696075" y="1289050"/>
          <p14:tracePt t="115846" x="6684963" y="1350963"/>
          <p14:tracePt t="115847" x="6659563" y="1401763"/>
          <p14:tracePt t="115848" x="6659563" y="1463675"/>
          <p14:tracePt t="115850" x="6621463" y="1601788"/>
          <p14:tracePt t="115851" x="6596063" y="1676400"/>
          <p14:tracePt t="115852" x="6584950" y="1727200"/>
          <p14:tracePt t="115853" x="6572250" y="1801813"/>
          <p14:tracePt t="115854" x="6546850" y="1865313"/>
          <p14:tracePt t="115855" x="6534150" y="1939925"/>
          <p14:tracePt t="115856" x="6521450" y="1978025"/>
          <p14:tracePt t="115857" x="6508750" y="2052638"/>
          <p14:tracePt t="115858" x="6496050" y="2101850"/>
          <p14:tracePt t="115859" x="6472238" y="2165350"/>
          <p14:tracePt t="115860" x="6472238" y="2239963"/>
          <p14:tracePt t="115861" x="6459538" y="2290763"/>
          <p14:tracePt t="115862" x="6434138" y="2352675"/>
          <p14:tracePt t="115863" x="6434138" y="2414588"/>
          <p14:tracePt t="115864" x="6421438" y="2478088"/>
          <p14:tracePt t="115866" x="6408738" y="2578100"/>
          <p14:tracePt t="115867" x="6396038" y="2640013"/>
          <p14:tracePt t="115868" x="6396038" y="2690813"/>
          <p14:tracePt t="115869" x="6383338" y="2752725"/>
          <p14:tracePt t="115882" x="6334125" y="3367088"/>
          <p14:tracePt t="115883" x="6334125" y="3403600"/>
          <p14:tracePt t="115883" x="6334125" y="3441700"/>
          <p14:tracePt t="115884" x="6334125" y="3479800"/>
          <p14:tracePt t="115885" x="6334125" y="3516313"/>
          <p14:tracePt t="115886" x="6334125" y="3554413"/>
          <p14:tracePt t="115887" x="6334125" y="3603625"/>
          <p14:tracePt t="115888" x="6334125" y="3629025"/>
          <p14:tracePt t="115889" x="6334125" y="3667125"/>
          <p14:tracePt t="115890" x="6334125" y="3703638"/>
          <p14:tracePt t="115891" x="6346825" y="3741738"/>
          <p14:tracePt t="115892" x="6359525" y="3779838"/>
          <p14:tracePt t="115893" x="6359525" y="3803650"/>
          <p14:tracePt t="115894" x="6359525" y="3829050"/>
          <p14:tracePt t="115895" x="6370638" y="3854450"/>
          <p14:tracePt t="115896" x="6383338" y="3892550"/>
          <p14:tracePt t="115899" x="6396038" y="3941763"/>
          <p14:tracePt t="115899" x="6421438" y="3967163"/>
          <p14:tracePt t="115900" x="6434138" y="3992563"/>
          <p14:tracePt t="115901" x="6446838" y="4005263"/>
          <p14:tracePt t="115902" x="6446838" y="4029075"/>
          <p14:tracePt t="115903" x="6472238" y="4041775"/>
          <p14:tracePt t="115904" x="6483350" y="4067175"/>
          <p14:tracePt t="115905" x="6508750" y="4079875"/>
          <p14:tracePt t="115906" x="6521450" y="4092575"/>
          <p14:tracePt t="115907" x="6546850" y="4117975"/>
          <p14:tracePt t="115908" x="6559550" y="4117975"/>
          <p14:tracePt t="115909" x="6584950" y="4141788"/>
          <p14:tracePt t="115910" x="6596063" y="4154488"/>
          <p14:tracePt t="115911" x="6621463" y="4154488"/>
          <p14:tracePt t="115912" x="6646863" y="4167188"/>
          <p14:tracePt t="115914" x="6684963" y="4179888"/>
          <p14:tracePt t="115915" x="6708775" y="4192588"/>
          <p14:tracePt t="115916" x="6734175" y="4192588"/>
          <p14:tracePt t="115917" x="6759575" y="4192588"/>
          <p14:tracePt t="115918" x="6784975" y="4192588"/>
          <p14:tracePt t="115919" x="6808788" y="4192588"/>
          <p14:tracePt t="115920" x="6834188" y="4192588"/>
          <p14:tracePt t="115921" x="6859588" y="4205288"/>
          <p14:tracePt t="115922" x="6884988" y="4205288"/>
          <p14:tracePt t="115923" x="6910388" y="4205288"/>
          <p14:tracePt t="115924" x="6934200" y="4205288"/>
          <p14:tracePt t="115925" x="6959600" y="4205288"/>
          <p14:tracePt t="115926" x="6997700" y="4205288"/>
          <p14:tracePt t="115927" x="7021513" y="4205288"/>
          <p14:tracePt t="115928" x="7059613" y="4192588"/>
          <p14:tracePt t="115929" x="7085013" y="4192588"/>
          <p14:tracePt t="115931" x="7110413" y="4192588"/>
          <p14:tracePt t="115931" x="7134225" y="4179888"/>
          <p14:tracePt t="115932" x="7159625" y="4167188"/>
          <p14:tracePt t="115933" x="7185025" y="4154488"/>
          <p14:tracePt t="115934" x="7223125" y="4154488"/>
          <p14:tracePt t="115935" x="7246938" y="4141788"/>
          <p14:tracePt t="115936" x="7272338" y="4129088"/>
          <p14:tracePt t="115937" x="7297738" y="4117975"/>
          <p14:tracePt t="115938" x="7335838" y="4105275"/>
          <p14:tracePt t="115939" x="7359650" y="4092575"/>
          <p14:tracePt t="115940" x="7372350" y="4079875"/>
          <p14:tracePt t="115941" x="7397750" y="4067175"/>
          <p14:tracePt t="115942" x="7423150" y="4054475"/>
          <p14:tracePt t="115943" x="7448550" y="4041775"/>
          <p14:tracePt t="115944" x="7459663" y="4029075"/>
          <p14:tracePt t="115945" x="7485063" y="4005263"/>
          <p14:tracePt t="115946" x="7497763" y="3992563"/>
          <p14:tracePt t="115947" x="7523163" y="3967163"/>
          <p14:tracePt t="115949" x="7561263" y="3929063"/>
          <p14:tracePt t="115951" x="7572375" y="3892550"/>
          <p14:tracePt t="115952" x="7585075" y="3879850"/>
          <p14:tracePt t="115953" x="7597775" y="3854450"/>
          <p14:tracePt t="115954" x="7597775" y="3841750"/>
          <p14:tracePt t="115955" x="7610475" y="3816350"/>
          <p14:tracePt t="115956" x="7623175" y="3803650"/>
          <p14:tracePt t="115957" x="7623175" y="3779838"/>
          <p14:tracePt t="115958" x="7635875" y="3754438"/>
          <p14:tracePt t="115959" x="7635875" y="3741738"/>
          <p14:tracePt t="115960" x="7635875" y="3716338"/>
          <p14:tracePt t="115961" x="7635875" y="3692525"/>
          <p14:tracePt t="115962" x="7635875" y="3667125"/>
          <p14:tracePt t="115963" x="7635875" y="3641725"/>
          <p14:tracePt t="115964" x="7635875" y="3629025"/>
          <p14:tracePt t="115966" x="7635875" y="3579813"/>
          <p14:tracePt t="115967" x="7635875" y="3554413"/>
          <p14:tracePt t="115968" x="7635875" y="3529013"/>
          <p14:tracePt t="115969" x="7635875" y="3503613"/>
          <p14:tracePt t="115970" x="7623175" y="3479800"/>
          <p14:tracePt t="115971" x="7610475" y="3454400"/>
          <p14:tracePt t="115972" x="7597775" y="3429000"/>
          <p14:tracePt t="115973" x="7597775" y="3403600"/>
          <p14:tracePt t="115974" x="7585075" y="3378200"/>
          <p14:tracePt t="115975" x="7572375" y="3354388"/>
          <p14:tracePt t="115976" x="7561263" y="3328988"/>
          <p14:tracePt t="115977" x="7548563" y="3303588"/>
          <p14:tracePt t="115978" x="7535863" y="3278188"/>
          <p14:tracePt t="115979" x="7523163" y="3254375"/>
          <p14:tracePt t="115980" x="7510463" y="3228975"/>
          <p14:tracePt t="115982" x="7485063" y="3178175"/>
          <p14:tracePt t="115983" x="7459663" y="3141663"/>
          <p14:tracePt t="115984" x="7448550" y="3128963"/>
          <p14:tracePt t="115985" x="7423150" y="3103563"/>
          <p14:tracePt t="115986" x="7410450" y="3065463"/>
          <p14:tracePt t="115987" x="7385050" y="3054350"/>
          <p14:tracePt t="115988" x="7372350" y="3028950"/>
          <p14:tracePt t="115989" x="7348538" y="3003550"/>
          <p14:tracePt t="115990" x="7335838" y="2978150"/>
          <p14:tracePt t="115991" x="7297738" y="2952750"/>
          <p14:tracePt t="115992" x="7285038" y="2916238"/>
          <p14:tracePt t="115993" x="7259638" y="2903538"/>
          <p14:tracePt t="115994" x="7235825" y="2878138"/>
          <p14:tracePt t="115995" x="7210425" y="2840038"/>
          <p14:tracePt t="115997" x="7185025" y="2828925"/>
          <p14:tracePt t="115997" x="7172325" y="2803525"/>
          <p14:tracePt t="115999" x="7146925" y="2765425"/>
          <p14:tracePt t="115999" x="7110413" y="2752725"/>
          <p14:tracePt t="116000" x="7097713" y="2728913"/>
          <p14:tracePt t="116001" x="7072313" y="2703513"/>
          <p14:tracePt t="116002" x="7046913" y="2678113"/>
          <p14:tracePt t="116003" x="7021513" y="2652713"/>
          <p14:tracePt t="116004" x="6997700" y="2627313"/>
          <p14:tracePt t="116005" x="6959600" y="2616200"/>
          <p14:tracePt t="116006" x="6946900" y="2590800"/>
          <p14:tracePt t="116007" x="6921500" y="2565400"/>
          <p14:tracePt t="116008" x="6884988" y="2540000"/>
          <p14:tracePt t="116009" x="6872288" y="2527300"/>
          <p14:tracePt t="116010" x="6846888" y="2503488"/>
          <p14:tracePt t="116011" x="6808788" y="2490788"/>
          <p14:tracePt t="116012" x="6784975" y="2478088"/>
          <p14:tracePt t="116013" x="6759575" y="2465388"/>
          <p14:tracePt t="116014" x="6734175" y="2452688"/>
          <p14:tracePt t="116016" x="6696075" y="2427288"/>
          <p14:tracePt t="116016" x="6672263" y="2414588"/>
          <p14:tracePt t="116017" x="6646863" y="2403475"/>
          <p14:tracePt t="116018" x="6621463" y="2390775"/>
          <p14:tracePt t="116019" x="6584950" y="2378075"/>
          <p14:tracePt t="116020" x="6546850" y="2365375"/>
          <p14:tracePt t="116021" x="6521450" y="2352675"/>
          <p14:tracePt t="116022" x="6483350" y="2339975"/>
          <p14:tracePt t="116023" x="6459538" y="2327275"/>
          <p14:tracePt t="116024" x="6434138" y="2314575"/>
          <p14:tracePt t="116025" x="6396038" y="2314575"/>
          <p14:tracePt t="116026" x="6359525" y="2290763"/>
          <p14:tracePt t="116027" x="6321425" y="2278063"/>
          <p14:tracePt t="116028" x="6283325" y="2278063"/>
          <p14:tracePt t="116029" x="6246813" y="2265363"/>
          <p14:tracePt t="116030" x="6208713" y="2265363"/>
          <p14:tracePt t="116031" x="6170613" y="2252663"/>
          <p14:tracePt t="116032" x="6134100" y="2239963"/>
          <p14:tracePt t="116034" x="6096000" y="2239963"/>
          <p14:tracePt t="116034" x="6070600" y="2239963"/>
          <p14:tracePt t="116035" x="6021388" y="2239963"/>
          <p14:tracePt t="116036" x="5983288" y="2227263"/>
          <p14:tracePt t="116037" x="5945188" y="2227263"/>
          <p14:tracePt t="116038" x="5908675" y="2214563"/>
          <p14:tracePt t="116039" x="5857875" y="2214563"/>
          <p14:tracePt t="116040" x="5808663" y="2214563"/>
          <p14:tracePt t="116041" x="5757863" y="2214563"/>
          <p14:tracePt t="116042" x="5719763" y="2214563"/>
          <p14:tracePt t="116043" x="5683250" y="2214563"/>
          <p14:tracePt t="116044" x="5632450" y="2214563"/>
          <p14:tracePt t="116045" x="5583238" y="2214563"/>
          <p14:tracePt t="116046" x="5532438" y="2214563"/>
          <p14:tracePt t="116047" x="5483225" y="2214563"/>
          <p14:tracePt t="116048" x="5432425" y="2214563"/>
          <p14:tracePt t="116049" x="5383213" y="2214563"/>
          <p14:tracePt t="116050" x="5332413" y="2227263"/>
          <p14:tracePt t="116051" x="5294313" y="2227263"/>
          <p14:tracePt t="116052" x="5232400" y="2239963"/>
          <p14:tracePt t="116053" x="5194300" y="2239963"/>
          <p14:tracePt t="116054" x="5132388" y="2265363"/>
          <p14:tracePt t="116055" x="5081588" y="2278063"/>
          <p14:tracePt t="116056" x="5032375" y="2278063"/>
          <p14:tracePt t="116057" x="4981575" y="2290763"/>
          <p14:tracePt t="116058" x="4932363" y="2314575"/>
          <p14:tracePt t="116059" x="4881563" y="2327275"/>
          <p14:tracePt t="116060" x="4832350" y="2339975"/>
          <p14:tracePt t="116061" x="4781550" y="2352675"/>
          <p14:tracePt t="116062" x="4743450" y="2365375"/>
          <p14:tracePt t="116063" x="4706938" y="2390775"/>
          <p14:tracePt t="116065" x="4656138" y="2403475"/>
          <p14:tracePt t="116065" x="4606925" y="2427288"/>
          <p14:tracePt t="116066" x="4556125" y="2452688"/>
          <p14:tracePt t="116067" x="4518025" y="2465388"/>
          <p14:tracePt t="116068" x="4481513" y="2490788"/>
          <p14:tracePt t="116069" x="4443413" y="2516188"/>
          <p14:tracePt t="116070" x="4406900" y="2540000"/>
          <p14:tracePt t="116071" x="4368800" y="2540000"/>
          <p14:tracePt t="116072" x="4330700" y="2578100"/>
          <p14:tracePt t="116073" x="4294188" y="2590800"/>
          <p14:tracePt t="116074" x="4256088" y="2616200"/>
          <p14:tracePt t="116075" x="4217988" y="2640013"/>
          <p14:tracePt t="116076" x="4192588" y="2665413"/>
          <p14:tracePt t="116077" x="4168775" y="2690813"/>
          <p14:tracePt t="116078" x="4130675" y="2716213"/>
          <p14:tracePt t="116079" x="4105275" y="2740025"/>
          <p14:tracePt t="116080" x="4081463" y="2765425"/>
          <p14:tracePt t="116082" x="4030663" y="2816225"/>
          <p14:tracePt t="116083" x="3992563" y="2840038"/>
          <p14:tracePt t="116084" x="3979863" y="2865438"/>
          <p14:tracePt t="116085" x="3956050" y="2890838"/>
          <p14:tracePt t="116086" x="3930650" y="2916238"/>
          <p14:tracePt t="116087" x="3905250" y="2952750"/>
          <p14:tracePt t="116088" x="3879850" y="2978150"/>
          <p14:tracePt t="116089" x="3879850" y="2990850"/>
          <p14:tracePt t="116090" x="3856038" y="3028950"/>
          <p14:tracePt t="116091" x="3843338" y="3054350"/>
          <p14:tracePt t="116092" x="3830638" y="3078163"/>
          <p14:tracePt t="116093" x="3805238" y="3103563"/>
          <p14:tracePt t="116094" x="3792538" y="3141663"/>
          <p14:tracePt t="116095" x="3779838" y="3165475"/>
          <p14:tracePt t="116096" x="3767138" y="3190875"/>
          <p14:tracePt t="116098" x="3743325" y="3254375"/>
          <p14:tracePt t="116099" x="3730625" y="3278188"/>
          <p14:tracePt t="116100" x="3730625" y="3290888"/>
          <p14:tracePt t="116101" x="3730625" y="3328988"/>
          <p14:tracePt t="116102" x="3717925" y="3354388"/>
          <p14:tracePt t="116103" x="3705225" y="3367088"/>
          <p14:tracePt t="116104" x="3705225" y="3403600"/>
          <p14:tracePt t="116105" x="3705225" y="3429000"/>
          <p14:tracePt t="116106" x="3692525" y="3441700"/>
          <p14:tracePt t="116107" x="3692525" y="3467100"/>
          <p14:tracePt t="116108" x="3692525" y="3490913"/>
          <p14:tracePt t="116109" x="3692525" y="3516313"/>
          <p14:tracePt t="116110" x="3692525" y="3529013"/>
          <p14:tracePt t="116111" x="3692525" y="3554413"/>
          <p14:tracePt t="116112" x="3692525" y="3579813"/>
          <p14:tracePt t="116113" x="3692525" y="3590925"/>
          <p14:tracePt t="116114" x="3692525" y="3616325"/>
          <p14:tracePt t="116115" x="3692525" y="3629025"/>
          <p14:tracePt t="116116" x="3705225" y="3654425"/>
          <p14:tracePt t="116117" x="3717925" y="3667125"/>
          <p14:tracePt t="116118" x="3730625" y="3692525"/>
          <p14:tracePt t="116119" x="3730625" y="3703638"/>
          <p14:tracePt t="116120" x="3743325" y="3716338"/>
          <p14:tracePt t="116121" x="3756025" y="3741738"/>
          <p14:tracePt t="116122" x="3767138" y="3741738"/>
          <p14:tracePt t="116123" x="3779838" y="3767138"/>
          <p14:tracePt t="116124" x="3792538" y="3779838"/>
          <p14:tracePt t="116125" x="3805238" y="3779838"/>
          <p14:tracePt t="116126" x="3817938" y="3803650"/>
          <p14:tracePt t="116127" x="3843338" y="3816350"/>
          <p14:tracePt t="116128" x="3856038" y="3816350"/>
          <p14:tracePt t="116129" x="3879850" y="3829050"/>
          <p14:tracePt t="116131" x="3892550" y="3841750"/>
          <p14:tracePt t="116131" x="3917950" y="3854450"/>
          <p14:tracePt t="116132" x="3943350" y="3854450"/>
          <p14:tracePt t="116133" x="3956050" y="3854450"/>
          <p14:tracePt t="116134" x="3992563" y="3867150"/>
          <p14:tracePt t="116135" x="4017963" y="3867150"/>
          <p14:tracePt t="116136" x="4030663" y="3879850"/>
          <p14:tracePt t="116137" x="4068763" y="3879850"/>
          <p14:tracePt t="116138" x="4092575" y="3879850"/>
          <p14:tracePt t="116139" x="4117975" y="3879850"/>
          <p14:tracePt t="116140" x="4156075" y="3892550"/>
          <p14:tracePt t="116141" x="4181475" y="3892550"/>
          <p14:tracePt t="116142" x="4217988" y="3892550"/>
          <p14:tracePt t="116143" x="4256088" y="3892550"/>
          <p14:tracePt t="116144" x="4294188" y="3892550"/>
          <p14:tracePt t="116145" x="4318000" y="3892550"/>
          <p14:tracePt t="116146" x="4343400" y="3892550"/>
          <p14:tracePt t="116148" x="4381500" y="3892550"/>
          <p14:tracePt t="116148" x="4418013" y="3892550"/>
          <p14:tracePt t="116149" x="4456113" y="3892550"/>
          <p14:tracePt t="116150" x="4494213" y="3892550"/>
          <p14:tracePt t="116151" x="4530725" y="3892550"/>
          <p14:tracePt t="116152" x="4568825" y="3879850"/>
          <p14:tracePt t="116153" x="4606925" y="3879850"/>
          <p14:tracePt t="116154" x="4630738" y="3867150"/>
          <p14:tracePt t="116155" x="4668838" y="3854450"/>
          <p14:tracePt t="116156" x="4719638" y="3854450"/>
          <p14:tracePt t="116157" x="4756150" y="3841750"/>
          <p14:tracePt t="116158" x="4794250" y="3829050"/>
          <p14:tracePt t="116159" x="4832350" y="3816350"/>
          <p14:tracePt t="116160" x="4868863" y="3803650"/>
          <p14:tracePt t="116161" x="4919663" y="3779838"/>
          <p14:tracePt t="116162" x="4945063" y="3779838"/>
          <p14:tracePt t="116164" x="4981575" y="3754438"/>
          <p14:tracePt t="116164" x="5019675" y="3741738"/>
          <p14:tracePt t="116165" x="5057775" y="3729038"/>
          <p14:tracePt t="116166" x="5094288" y="3703638"/>
          <p14:tracePt t="116167" x="5132388" y="3692525"/>
          <p14:tracePt t="116168" x="5170488" y="3667125"/>
          <p14:tracePt t="116169" x="5207000" y="3654425"/>
          <p14:tracePt t="116170" x="5245100" y="3629025"/>
          <p14:tracePt t="116171" x="5281613" y="3616325"/>
          <p14:tracePt t="116172" x="5319713" y="3590925"/>
          <p14:tracePt t="116173" x="5345113" y="3567113"/>
          <p14:tracePt t="116174" x="5383213" y="3554413"/>
          <p14:tracePt t="116175" x="5419725" y="3516313"/>
          <p14:tracePt t="116176" x="5445125" y="3490913"/>
          <p14:tracePt t="116177" x="5470525" y="3467100"/>
          <p14:tracePt t="116178" x="5507038" y="3441700"/>
          <p14:tracePt t="116179" x="5532438" y="3403600"/>
          <p14:tracePt t="116181" x="5570538" y="3367088"/>
          <p14:tracePt t="116181" x="5583238" y="3354388"/>
          <p14:tracePt t="116182" x="5607050" y="3316288"/>
          <p14:tracePt t="116183" x="5632450" y="3290888"/>
          <p14:tracePt t="116184" x="5645150" y="3254375"/>
          <p14:tracePt t="116185" x="5670550" y="3216275"/>
          <p14:tracePt t="116186" x="5683250" y="3178175"/>
          <p14:tracePt t="116187" x="5708650" y="3141663"/>
          <p14:tracePt t="116188" x="5719763" y="3116263"/>
          <p14:tracePt t="116189" x="5732463" y="3078163"/>
          <p14:tracePt t="116190" x="5757863" y="3041650"/>
          <p14:tracePt t="116191" x="5757863" y="3016250"/>
          <p14:tracePt t="116192" x="5770563" y="2978150"/>
          <p14:tracePt t="116193" x="5783263" y="2941638"/>
          <p14:tracePt t="116194" x="5795963" y="2903538"/>
          <p14:tracePt t="116195" x="5795963" y="2878138"/>
          <p14:tracePt t="116196" x="5808663" y="2840038"/>
          <p14:tracePt t="116198" x="5821363" y="2803525"/>
          <p14:tracePt t="116199" x="5821363" y="2765425"/>
          <p14:tracePt t="116199" x="5821363" y="2728913"/>
          <p14:tracePt t="116200" x="5832475" y="2690813"/>
          <p14:tracePt t="116201" x="5832475" y="2652713"/>
          <p14:tracePt t="116202" x="5832475" y="2616200"/>
          <p14:tracePt t="116203" x="5832475" y="2578100"/>
          <p14:tracePt t="116204" x="5832475" y="2540000"/>
          <p14:tracePt t="116205" x="5832475" y="2516188"/>
          <p14:tracePt t="116206" x="5832475" y="2478088"/>
          <p14:tracePt t="116207" x="5821363" y="2439988"/>
          <p14:tracePt t="116208" x="5808663" y="2403475"/>
          <p14:tracePt t="116209" x="5795963" y="2365375"/>
          <p14:tracePt t="116210" x="5795963" y="2352675"/>
          <p14:tracePt t="116211" x="5783263" y="2314575"/>
          <p14:tracePt t="116212" x="5770563" y="2278063"/>
          <p14:tracePt t="116213" x="5757863" y="2239963"/>
          <p14:tracePt t="116214" x="5745163" y="2201863"/>
          <p14:tracePt t="116215" x="5719763" y="2178050"/>
          <p14:tracePt t="116216" x="5708650" y="2139950"/>
          <p14:tracePt t="116217" x="5683250" y="2114550"/>
          <p14:tracePt t="116218" x="5670550" y="2089150"/>
          <p14:tracePt t="116219" x="5657850" y="2052638"/>
          <p14:tracePt t="116220" x="5632450" y="2027238"/>
          <p14:tracePt t="116221" x="5607050" y="2001838"/>
          <p14:tracePt t="116222" x="5595938" y="1978025"/>
          <p14:tracePt t="116223" x="5570538" y="1939925"/>
          <p14:tracePt t="116224" x="5532438" y="1914525"/>
          <p14:tracePt t="116225" x="5507038" y="1889125"/>
          <p14:tracePt t="116226" x="5483225" y="1865313"/>
          <p14:tracePt t="116227" x="5457825" y="1839913"/>
          <p14:tracePt t="116229" x="5419725" y="1814513"/>
          <p14:tracePt t="116229" x="5394325" y="1801813"/>
          <p14:tracePt t="116231" x="5370513" y="1776413"/>
          <p14:tracePt t="116231" x="5345113" y="1752600"/>
          <p14:tracePt t="116232" x="5307013" y="1739900"/>
          <p14:tracePt t="116233" x="5270500" y="1714500"/>
          <p14:tracePt t="116234" x="5232400" y="1701800"/>
          <p14:tracePt t="116235" x="5194300" y="1676400"/>
          <p14:tracePt t="116236" x="5157788" y="1676400"/>
          <p14:tracePt t="116237" x="5119688" y="1652588"/>
          <p14:tracePt t="116238" x="5081588" y="1639888"/>
          <p14:tracePt t="116239" x="5045075" y="1639888"/>
          <p14:tracePt t="116240" x="5006975" y="1614488"/>
          <p14:tracePt t="116241" x="4956175" y="1601788"/>
          <p14:tracePt t="116242" x="4919663" y="1601788"/>
          <p14:tracePt t="116243" x="4868863" y="1589088"/>
          <p14:tracePt t="116244" x="4819650" y="1576388"/>
          <p14:tracePt t="116245" x="4781550" y="1576388"/>
          <p14:tracePt t="116246" x="4732338" y="1563688"/>
          <p14:tracePt t="116248" x="4694238" y="1563688"/>
          <p14:tracePt t="116248" x="4643438" y="1563688"/>
          <p14:tracePt t="116249" x="4594225" y="1563688"/>
          <p14:tracePt t="116250" x="4543425" y="1563688"/>
          <p14:tracePt t="116251" x="4494213" y="1552575"/>
          <p14:tracePt t="116252" x="4443413" y="1552575"/>
          <p14:tracePt t="116253" x="4394200" y="1552575"/>
          <p14:tracePt t="116254" x="4330700" y="1552575"/>
          <p14:tracePt t="116255" x="4294188" y="1552575"/>
          <p14:tracePt t="116256" x="4230688" y="1552575"/>
          <p14:tracePt t="116257" x="4192588" y="1552575"/>
          <p14:tracePt t="116258" x="4143375" y="1552575"/>
          <p14:tracePt t="116259" x="4081463" y="1552575"/>
          <p14:tracePt t="116260" x="4030663" y="1563688"/>
          <p14:tracePt t="116261" x="3979863" y="1563688"/>
          <p14:tracePt t="116262" x="3917950" y="1563688"/>
          <p14:tracePt t="116263" x="3867150" y="1576388"/>
          <p14:tracePt t="116264" x="3805238" y="1589088"/>
          <p14:tracePt t="116265" x="3756025" y="1601788"/>
          <p14:tracePt t="116266" x="3717925" y="1601788"/>
          <p14:tracePt t="116267" x="3654425" y="1627188"/>
          <p14:tracePt t="116268" x="3605213" y="1639888"/>
          <p14:tracePt t="116269" x="3541713" y="1639888"/>
          <p14:tracePt t="116270" x="3492500" y="1663700"/>
          <p14:tracePt t="116271" x="3429000" y="1676400"/>
          <p14:tracePt t="116272" x="3392488" y="1689100"/>
          <p14:tracePt t="116273" x="3328988" y="1714500"/>
          <p14:tracePt t="116274" x="3279775" y="1727200"/>
          <p14:tracePt t="116275" x="3241675" y="1752600"/>
          <p14:tracePt t="116276" x="3179763" y="1765300"/>
          <p14:tracePt t="116277" x="3128963" y="1789113"/>
          <p14:tracePt t="116278" x="3079750" y="1801813"/>
          <p14:tracePt t="116279" x="3016250" y="1827213"/>
          <p14:tracePt t="116280" x="2979738" y="1852613"/>
          <p14:tracePt t="116281" x="2928938" y="1865313"/>
          <p14:tracePt t="116282" x="2879725" y="1901825"/>
          <p14:tracePt t="116283" x="2828925" y="1927225"/>
          <p14:tracePt t="116284" x="2790825" y="1939925"/>
          <p14:tracePt t="116285" x="2741613" y="1965325"/>
          <p14:tracePt t="116286" x="2690813" y="1978025"/>
          <p14:tracePt t="116287" x="2641600" y="2014538"/>
          <p14:tracePt t="116288" x="2603500" y="2039938"/>
          <p14:tracePt t="116289" x="2554288" y="2065338"/>
          <p14:tracePt t="116290" x="2503488" y="2089150"/>
          <p14:tracePt t="116291" x="2452688" y="2114550"/>
          <p14:tracePt t="116292" x="2416175" y="2139950"/>
          <p14:tracePt t="116293" x="2390775" y="2165350"/>
          <p14:tracePt t="116294" x="2352675" y="2190750"/>
          <p14:tracePt t="116295" x="2316163" y="2214563"/>
          <p14:tracePt t="116297" x="2278063" y="2252663"/>
          <p14:tracePt t="116297" x="2239963" y="2278063"/>
          <p14:tracePt t="116298" x="2203450" y="2314575"/>
          <p14:tracePt t="116299" x="2178050" y="2352675"/>
          <p14:tracePt t="116300" x="2139950" y="2378075"/>
          <p14:tracePt t="116301" x="2116138" y="2403475"/>
          <p14:tracePt t="116302" x="2078038" y="2427288"/>
          <p14:tracePt t="116303" x="2052638" y="2465388"/>
          <p14:tracePt t="116304" x="2039938" y="2490788"/>
          <p14:tracePt t="116305" x="2003425" y="2527300"/>
          <p14:tracePt t="116306" x="1990725" y="2552700"/>
          <p14:tracePt t="116307" x="1965325" y="2578100"/>
          <p14:tracePt t="116308" x="1952625" y="2616200"/>
          <p14:tracePt t="116309" x="1927225" y="2652713"/>
          <p14:tracePt t="116310" x="1914525" y="2678113"/>
          <p14:tracePt t="116311" x="1890713" y="2703513"/>
          <p14:tracePt t="116312" x="1890713" y="2728913"/>
          <p14:tracePt t="116314" x="1878013" y="2765425"/>
          <p14:tracePt t="116315" x="1852613" y="2816225"/>
          <p14:tracePt t="116316" x="1852613" y="2852738"/>
          <p14:tracePt t="116317" x="1839913" y="2878138"/>
          <p14:tracePt t="116318" x="1839913" y="2916238"/>
          <p14:tracePt t="116319" x="1839913" y="2941638"/>
          <p14:tracePt t="116320" x="1827213" y="2965450"/>
          <p14:tracePt t="116321" x="1827213" y="2990850"/>
          <p14:tracePt t="116322" x="1827213" y="3028950"/>
          <p14:tracePt t="116323" x="1827213" y="3054350"/>
          <p14:tracePt t="116324" x="1827213" y="3078163"/>
          <p14:tracePt t="116325" x="1827213" y="3103563"/>
          <p14:tracePt t="116326" x="1827213" y="3141663"/>
          <p14:tracePt t="116327" x="1839913" y="3165475"/>
          <p14:tracePt t="116328" x="1839913" y="3190875"/>
          <p14:tracePt t="116329" x="1852613" y="3216275"/>
          <p14:tracePt t="116330" x="1852613" y="3241675"/>
          <p14:tracePt t="116331" x="1878013" y="3254375"/>
          <p14:tracePt t="116332" x="1890713" y="3290888"/>
          <p14:tracePt t="116333" x="1890713" y="3316288"/>
          <p14:tracePt t="116334" x="1914525" y="3328988"/>
          <p14:tracePt t="116335" x="1927225" y="3367088"/>
          <p14:tracePt t="116336" x="1939925" y="3378200"/>
          <p14:tracePt t="116337" x="1965325" y="3403600"/>
          <p14:tracePt t="116338" x="1990725" y="3429000"/>
          <p14:tracePt t="116339" x="2003425" y="3454400"/>
          <p14:tracePt t="116340" x="2027238" y="3479800"/>
          <p14:tracePt t="116341" x="2052638" y="3490913"/>
          <p14:tracePt t="116342" x="2078038" y="3516313"/>
          <p14:tracePt t="116343" x="2103438" y="3541713"/>
          <p14:tracePt t="116345" x="2139950" y="3554413"/>
          <p14:tracePt t="116345" x="2165350" y="3579813"/>
          <p14:tracePt t="116347" x="2228850" y="3603625"/>
          <p14:tracePt t="116348" x="2265363" y="3629025"/>
          <p14:tracePt t="116349" x="2290763" y="3641725"/>
          <p14:tracePt t="116350" x="2328863" y="3654425"/>
          <p14:tracePt t="116351" x="2365375" y="3667125"/>
          <p14:tracePt t="116352" x="2403475" y="3692525"/>
          <p14:tracePt t="116353" x="2452688" y="3703638"/>
          <p14:tracePt t="116354" x="2490788" y="3716338"/>
          <p14:tracePt t="116355" x="2528888" y="3741738"/>
          <p14:tracePt t="116356" x="2578100" y="3741738"/>
          <p14:tracePt t="116357" x="2628900" y="3767138"/>
          <p14:tracePt t="116358" x="2678113" y="3779838"/>
          <p14:tracePt t="116359" x="2716213" y="3779838"/>
          <p14:tracePt t="116360" x="2754313" y="3792538"/>
          <p14:tracePt t="116361" x="2803525" y="3803650"/>
          <p14:tracePt t="116362" x="2867025" y="3816350"/>
          <p14:tracePt t="116363" x="2903538" y="3816350"/>
          <p14:tracePt t="116364" x="2967038" y="3829050"/>
          <p14:tracePt t="116365" x="3016250" y="3841750"/>
          <p14:tracePt t="116366" x="3079750" y="3854450"/>
          <p14:tracePt t="116367" x="3128963" y="3854450"/>
          <p14:tracePt t="116368" x="3179763" y="3867150"/>
          <p14:tracePt t="116369" x="3228975" y="3879850"/>
          <p14:tracePt t="116370" x="3279775" y="3892550"/>
          <p14:tracePt t="116371" x="3341688" y="3892550"/>
          <p14:tracePt t="116372" x="3405188" y="3892550"/>
          <p14:tracePt t="116373" x="3467100" y="3905250"/>
          <p14:tracePt t="116374" x="3530600" y="3905250"/>
          <p14:tracePt t="116375" x="3592513" y="3905250"/>
          <p14:tracePt t="116376" x="3654425" y="3916363"/>
          <p14:tracePt t="116377" x="3692525" y="3916363"/>
          <p14:tracePt t="116378" x="3767138" y="3916363"/>
          <p14:tracePt t="116380" x="3843338" y="3929063"/>
          <p14:tracePt t="116380" x="3892550" y="3929063"/>
          <p14:tracePt t="116381" x="3956050" y="3929063"/>
          <p14:tracePt t="116382" x="4030663" y="3929063"/>
          <p14:tracePt t="116383" x="4092575" y="3929063"/>
          <p14:tracePt t="116384" x="4156075" y="3929063"/>
          <p14:tracePt t="116385" x="4217988" y="3929063"/>
          <p14:tracePt t="116386" x="4294188" y="3929063"/>
          <p14:tracePt t="116387" x="4330700" y="3929063"/>
          <p14:tracePt t="116388" x="4406900" y="3929063"/>
          <p14:tracePt t="116389" x="4468813" y="3929063"/>
          <p14:tracePt t="116390" x="4530725" y="3929063"/>
          <p14:tracePt t="116391" x="4594225" y="3929063"/>
          <p14:tracePt t="116392" x="4668838" y="3929063"/>
          <p14:tracePt t="116393" x="4719638" y="3916363"/>
          <p14:tracePt t="116394" x="4781550" y="3916363"/>
          <p14:tracePt t="116396" x="4832350" y="3905250"/>
          <p14:tracePt t="116396" x="4894263" y="3892550"/>
          <p14:tracePt t="116397" x="4932363" y="3892550"/>
          <p14:tracePt t="116398" x="4994275" y="3892550"/>
          <p14:tracePt t="116399" x="5045075" y="3879850"/>
          <p14:tracePt t="116400" x="5106988" y="3867150"/>
          <p14:tracePt t="116401" x="5157788" y="3854450"/>
          <p14:tracePt t="116402" x="5207000" y="3854450"/>
          <p14:tracePt t="116403" x="5257800" y="3841750"/>
          <p14:tracePt t="116404" x="5307013" y="3829050"/>
          <p14:tracePt t="116405" x="5345113" y="3816350"/>
          <p14:tracePt t="116406" x="5383213" y="3816350"/>
          <p14:tracePt t="116407" x="5432425" y="3792538"/>
          <p14:tracePt t="116408" x="5483225" y="3779838"/>
          <p14:tracePt t="116409" x="5519738" y="3767138"/>
          <p14:tracePt t="116410" x="5557838" y="3754438"/>
          <p14:tracePt t="116411" x="5595938" y="3741738"/>
          <p14:tracePt t="116412" x="5632450" y="3716338"/>
          <p14:tracePt t="116413" x="5670550" y="3703638"/>
          <p14:tracePt t="116414" x="5695950" y="3692525"/>
          <p14:tracePt t="116415" x="5719763" y="3667125"/>
          <p14:tracePt t="116416" x="5757863" y="3667125"/>
          <p14:tracePt t="116417" x="5783263" y="3641725"/>
          <p14:tracePt t="116418" x="5808663" y="3629025"/>
          <p14:tracePt t="116419" x="5832475" y="3603625"/>
          <p14:tracePt t="116420" x="5857875" y="3590925"/>
          <p14:tracePt t="116421" x="5870575" y="3554413"/>
          <p14:tracePt t="116422" x="5895975" y="3541713"/>
          <p14:tracePt t="116423" x="5908675" y="3516313"/>
          <p14:tracePt t="116424" x="5932488" y="3503613"/>
          <p14:tracePt t="116425" x="5945188" y="3479800"/>
          <p14:tracePt t="116426" x="5957888" y="3454400"/>
          <p14:tracePt t="116427" x="5970588" y="3441700"/>
          <p14:tracePt t="116428" x="5983288" y="3403600"/>
          <p14:tracePt t="116430" x="6008688" y="3367088"/>
          <p14:tracePt t="116431" x="6008688" y="3341688"/>
          <p14:tracePt t="116432" x="6021388" y="3316288"/>
          <p14:tracePt t="116433" x="6021388" y="3290888"/>
          <p14:tracePt t="116434" x="6021388" y="3278188"/>
          <p14:tracePt t="116435" x="6034088" y="3254375"/>
          <p14:tracePt t="116436" x="6034088" y="3228975"/>
          <p14:tracePt t="116437" x="6034088" y="3203575"/>
          <p14:tracePt t="116438" x="6034088" y="3178175"/>
          <p14:tracePt t="116439" x="6034088" y="3154363"/>
          <p14:tracePt t="116440" x="6034088" y="3141663"/>
          <p14:tracePt t="116441" x="6034088" y="3103563"/>
          <p14:tracePt t="116442" x="6034088" y="3090863"/>
          <p14:tracePt t="116443" x="6034088" y="3065463"/>
          <p14:tracePt t="116444" x="6034088" y="3041650"/>
          <p14:tracePt t="116446" x="6021388" y="3016250"/>
          <p14:tracePt t="116446" x="6021388" y="2990850"/>
          <p14:tracePt t="116447" x="6021388" y="2965450"/>
          <p14:tracePt t="116448" x="6008688" y="2952750"/>
          <p14:tracePt t="116449" x="5995988" y="2916238"/>
          <p14:tracePt t="116450" x="5983288" y="2903538"/>
          <p14:tracePt t="116451" x="5970588" y="2878138"/>
          <p14:tracePt t="116452" x="5957888" y="2852738"/>
          <p14:tracePt t="116453" x="5945188" y="2840038"/>
          <p14:tracePt t="116454" x="5945188" y="2803525"/>
          <p14:tracePt t="116455" x="5921375" y="2790825"/>
          <p14:tracePt t="116456" x="5908675" y="2765425"/>
          <p14:tracePt t="116457" x="5895975" y="2740025"/>
          <p14:tracePt t="116458" x="5870575" y="2716213"/>
          <p14:tracePt t="116459" x="5857875" y="2690813"/>
          <p14:tracePt t="116461" x="5845175" y="2665413"/>
          <p14:tracePt t="116461" x="5832475" y="2652713"/>
          <p14:tracePt t="116462" x="5808663" y="2627313"/>
          <p14:tracePt t="116463" x="5795963" y="2603500"/>
          <p14:tracePt t="116464" x="5770563" y="2578100"/>
          <p14:tracePt t="116465" x="5745163" y="2552700"/>
          <p14:tracePt t="116466" x="5719763" y="2540000"/>
          <p14:tracePt t="116467" x="5695950" y="2503488"/>
          <p14:tracePt t="116468" x="5670550" y="2490788"/>
          <p14:tracePt t="116469" x="5645150" y="2465388"/>
          <p14:tracePt t="116470" x="5607050" y="2439988"/>
          <p14:tracePt t="116471" x="5583238" y="2427288"/>
          <p14:tracePt t="116472" x="5570538" y="2403475"/>
          <p14:tracePt t="116473" x="5532438" y="2390775"/>
          <p14:tracePt t="116474" x="5495925" y="2365375"/>
          <p14:tracePt t="116475" x="5470525" y="2352675"/>
          <p14:tracePt t="116476" x="5445125" y="2327275"/>
          <p14:tracePt t="116477" x="5419725" y="2314575"/>
          <p14:tracePt t="116479" x="5383213" y="2303463"/>
          <p14:tracePt t="116479" x="5345113" y="2278063"/>
          <p14:tracePt t="116480" x="5307013" y="2278063"/>
          <p14:tracePt t="116481" x="5281613" y="2252663"/>
          <p14:tracePt t="116482" x="5245100" y="2239963"/>
          <p14:tracePt t="116483" x="5207000" y="2227263"/>
          <p14:tracePt t="116484" x="5170488" y="2201863"/>
          <p14:tracePt t="116485" x="5132388" y="2201863"/>
          <p14:tracePt t="116486" x="5094288" y="2190750"/>
          <p14:tracePt t="116487" x="5057775" y="2178050"/>
          <p14:tracePt t="116488" x="5019675" y="2165350"/>
          <p14:tracePt t="116489" x="4968875" y="2165350"/>
          <p14:tracePt t="116490" x="4932363" y="2152650"/>
          <p14:tracePt t="116491" x="4906963" y="2139950"/>
          <p14:tracePt t="116492" x="4856163" y="2127250"/>
          <p14:tracePt t="116494" x="4819650" y="2127250"/>
          <p14:tracePt t="116494" x="4781550" y="2127250"/>
          <p14:tracePt t="116495" x="4732338" y="2127250"/>
          <p14:tracePt t="116496" x="4681538" y="2114550"/>
          <p14:tracePt t="116497" x="4630738" y="2114550"/>
          <p14:tracePt t="116498" x="4594225" y="2114550"/>
          <p14:tracePt t="116499" x="4543425" y="2114550"/>
          <p14:tracePt t="116500" x="4506913" y="2114550"/>
          <p14:tracePt t="116501" x="4456113" y="2114550"/>
          <p14:tracePt t="116502" x="4406900" y="2114550"/>
          <p14:tracePt t="116503" x="4368800" y="2114550"/>
          <p14:tracePt t="116504" x="4318000" y="2114550"/>
          <p14:tracePt t="116505" x="4268788" y="2127250"/>
          <p14:tracePt t="116506" x="4217988" y="2127250"/>
          <p14:tracePt t="116507" x="4181475" y="2127250"/>
          <p14:tracePt t="116508" x="4117975" y="2152650"/>
          <p14:tracePt t="116509" x="4081463" y="2152650"/>
          <p14:tracePt t="116510" x="4030663" y="2165350"/>
          <p14:tracePt t="116512" x="3943350" y="2201863"/>
          <p14:tracePt t="116513" x="3892550" y="2201863"/>
          <p14:tracePt t="116514" x="3843338" y="2239963"/>
          <p14:tracePt t="116515" x="3792538" y="2239963"/>
          <p14:tracePt t="116516" x="3756025" y="2265363"/>
          <p14:tracePt t="116517" x="3705225" y="2278063"/>
          <p14:tracePt t="116518" x="3667125" y="2303463"/>
          <p14:tracePt t="116519" x="3617913" y="2314575"/>
          <p14:tracePt t="116520" x="3579813" y="2339975"/>
          <p14:tracePt t="116521" x="3530600" y="2365375"/>
          <p14:tracePt t="116522" x="3492500" y="2390775"/>
          <p14:tracePt t="116523" x="3441700" y="2403475"/>
          <p14:tracePt t="116524" x="3405188" y="2427288"/>
          <p14:tracePt t="116525" x="3367088" y="2465388"/>
          <p14:tracePt t="116526" x="3317875" y="2478088"/>
          <p14:tracePt t="116527" x="3305175" y="2503488"/>
          <p14:tracePt t="116529" x="3267075" y="2527300"/>
          <p14:tracePt t="116529" x="3228975" y="2540000"/>
          <p14:tracePt t="116530" x="3192463" y="2578100"/>
          <p14:tracePt t="116531" x="3167063" y="2603500"/>
          <p14:tracePt t="116532" x="3128963" y="2627313"/>
          <p14:tracePt t="116533" x="3092450" y="2652713"/>
          <p14:tracePt t="116534" x="3067050" y="2690813"/>
          <p14:tracePt t="116535" x="3041650" y="2716213"/>
          <p14:tracePt t="116536" x="3016250" y="2740025"/>
          <p14:tracePt t="116537" x="3003550" y="2765425"/>
          <p14:tracePt t="116538" x="2979738" y="2790825"/>
          <p14:tracePt t="116539" x="2967038" y="2803525"/>
          <p14:tracePt t="116540" x="2941638" y="2840038"/>
          <p14:tracePt t="116541" x="2928938" y="2865438"/>
          <p14:tracePt t="116542" x="2916238" y="2890838"/>
          <p14:tracePt t="116543" x="2903538" y="2916238"/>
          <p14:tracePt t="116544" x="2890838" y="2952750"/>
          <p14:tracePt t="116546" x="2879725" y="2990850"/>
          <p14:tracePt t="116546" x="2879725" y="3003550"/>
          <p14:tracePt t="116547" x="2867025" y="3028950"/>
          <p14:tracePt t="116548" x="2867025" y="3065463"/>
          <p14:tracePt t="116549" x="2867025" y="3090863"/>
          <p14:tracePt t="116550" x="2854325" y="3103563"/>
          <p14:tracePt t="116551" x="2854325" y="3141663"/>
          <p14:tracePt t="116552" x="2854325" y="3165475"/>
          <p14:tracePt t="116553" x="2854325" y="3203575"/>
          <p14:tracePt t="116554" x="2854325" y="3228975"/>
          <p14:tracePt t="116555" x="2854325" y="3254375"/>
          <p14:tracePt t="116556" x="2854325" y="3267075"/>
          <p14:tracePt t="116557" x="2854325" y="3290888"/>
          <p14:tracePt t="116558" x="2867025" y="3328988"/>
          <p14:tracePt t="116559" x="2867025" y="3354388"/>
          <p14:tracePt t="116560" x="2879725" y="3378200"/>
          <p14:tracePt t="116562" x="2890838" y="3403600"/>
          <p14:tracePt t="116562" x="2903538" y="3429000"/>
          <p14:tracePt t="116563" x="2916238" y="3441700"/>
          <p14:tracePt t="116564" x="2928938" y="3479800"/>
          <p14:tracePt t="116565" x="2941638" y="3490913"/>
          <p14:tracePt t="116566" x="2954338" y="3516313"/>
          <p14:tracePt t="116567" x="2979738" y="3529013"/>
          <p14:tracePt t="116568" x="2992438" y="3554413"/>
          <p14:tracePt t="116569" x="3003550" y="3567113"/>
          <p14:tracePt t="116570" x="3016250" y="3590925"/>
          <p14:tracePt t="116571" x="3054350" y="3603625"/>
          <p14:tracePt t="116572" x="3067050" y="3629025"/>
          <p14:tracePt t="116573" x="3092450" y="3641725"/>
          <p14:tracePt t="116574" x="3103563" y="3654425"/>
          <p14:tracePt t="116575" x="3128963" y="3667125"/>
          <p14:tracePt t="116576" x="3154363" y="3679825"/>
          <p14:tracePt t="116578" x="3179763" y="3692525"/>
          <p14:tracePt t="116578" x="3205163" y="3703638"/>
          <p14:tracePt t="116579" x="3228975" y="3703638"/>
          <p14:tracePt t="116580" x="3254375" y="3716338"/>
          <p14:tracePt t="116581" x="3279775" y="3729038"/>
          <p14:tracePt t="116582" x="3317875" y="3729038"/>
          <p14:tracePt t="116583" x="3328988" y="3741738"/>
          <p14:tracePt t="116584" x="3354388" y="3741738"/>
          <p14:tracePt t="116585" x="3392488" y="3741738"/>
          <p14:tracePt t="116586" x="3417888" y="3741738"/>
          <p14:tracePt t="116587" x="3454400" y="3754438"/>
          <p14:tracePt t="116588" x="3479800" y="3754438"/>
          <p14:tracePt t="116589" x="3505200" y="3754438"/>
          <p14:tracePt t="116590" x="3541713" y="3767138"/>
          <p14:tracePt t="116591" x="3579813" y="3767138"/>
          <p14:tracePt t="116592" x="3617913" y="3767138"/>
          <p14:tracePt t="116593" x="3643313" y="3767138"/>
          <p14:tracePt t="116595" x="3679825" y="3767138"/>
          <p14:tracePt t="116595" x="3705225" y="3767138"/>
          <p14:tracePt t="116596" x="3743325" y="3767138"/>
          <p14:tracePt t="116597" x="3779838" y="3767138"/>
          <p14:tracePt t="116598" x="3817938" y="3767138"/>
          <p14:tracePt t="116599" x="3856038" y="3767138"/>
          <p14:tracePt t="116600" x="3879850" y="3754438"/>
          <p14:tracePt t="116601" x="3930650" y="3754438"/>
          <p14:tracePt t="116602" x="3968750" y="3741738"/>
          <p14:tracePt t="116603" x="3992563" y="3741738"/>
          <p14:tracePt t="116604" x="4030663" y="3741738"/>
          <p14:tracePt t="116605" x="4068763" y="3729038"/>
          <p14:tracePt t="116606" x="4105275" y="3716338"/>
          <p14:tracePt t="116607" x="4143375" y="3703638"/>
          <p14:tracePt t="116608" x="4181475" y="3703638"/>
          <p14:tracePt t="116610" x="4217988" y="3692525"/>
          <p14:tracePt t="116610" x="4268788" y="3667125"/>
          <p14:tracePt t="116611" x="4305300" y="3667125"/>
          <p14:tracePt t="116612" x="4330700" y="3654425"/>
          <p14:tracePt t="116613" x="4368800" y="3641725"/>
          <p14:tracePt t="116614" x="4406900" y="3629025"/>
          <p14:tracePt t="116615" x="4456113" y="3603625"/>
          <p14:tracePt t="116616" x="4494213" y="3590925"/>
          <p14:tracePt t="116617" x="4530725" y="3579813"/>
          <p14:tracePt t="116618" x="4581525" y="3554413"/>
          <p14:tracePt t="116619" x="4619625" y="3541713"/>
          <p14:tracePt t="116620" x="4656138" y="3516313"/>
          <p14:tracePt t="116621" x="4681538" y="3516313"/>
          <p14:tracePt t="116622" x="4719638" y="3490913"/>
          <p14:tracePt t="116623" x="4768850" y="3479800"/>
          <p14:tracePt t="116624" x="4806950" y="3454400"/>
          <p14:tracePt t="116625" x="4843463" y="3441700"/>
          <p14:tracePt t="116626" x="4881563" y="3416300"/>
          <p14:tracePt t="116627" x="4919663" y="3403600"/>
          <p14:tracePt t="116628" x="4956175" y="3378200"/>
          <p14:tracePt t="116629" x="4994275" y="3354388"/>
          <p14:tracePt t="116630" x="5019675" y="3341688"/>
          <p14:tracePt t="116631" x="5057775" y="3328988"/>
          <p14:tracePt t="116632" x="5094288" y="3303588"/>
          <p14:tracePt t="116633" x="5132388" y="3290888"/>
          <p14:tracePt t="116634" x="5170488" y="3267075"/>
          <p14:tracePt t="116635" x="5207000" y="3254375"/>
          <p14:tracePt t="116636" x="5245100" y="3228975"/>
          <p14:tracePt t="116637" x="5281613" y="3216275"/>
          <p14:tracePt t="116638" x="5319713" y="3203575"/>
          <p14:tracePt t="116639" x="5345113" y="3178175"/>
          <p14:tracePt t="116640" x="5383213" y="3165475"/>
          <p14:tracePt t="116641" x="5419725" y="3154363"/>
          <p14:tracePt t="116642" x="5457825" y="3141663"/>
          <p14:tracePt t="116643" x="5495925" y="3116263"/>
          <p14:tracePt t="116645" x="5532438" y="3103563"/>
          <p14:tracePt t="116645" x="5570538" y="3078163"/>
          <p14:tracePt t="116646" x="5607050" y="3065463"/>
          <p14:tracePt t="116647" x="5645150" y="3041650"/>
          <p14:tracePt t="116648" x="5670550" y="3028950"/>
          <p14:tracePt t="116649" x="5695950" y="3016250"/>
          <p14:tracePt t="116650" x="5719763" y="2990850"/>
          <p14:tracePt t="116651" x="5757863" y="2978150"/>
          <p14:tracePt t="116652" x="5783263" y="2952750"/>
          <p14:tracePt t="116653" x="5808663" y="2941638"/>
          <p14:tracePt t="116654" x="5832475" y="2916238"/>
          <p14:tracePt t="116655" x="5870575" y="2890838"/>
          <p14:tracePt t="116656" x="5895975" y="2878138"/>
          <p14:tracePt t="116657" x="5908675" y="2852738"/>
          <p14:tracePt t="116658" x="5945188" y="2828925"/>
          <p14:tracePt t="116659" x="5957888" y="2803525"/>
          <p14:tracePt t="116660" x="5983288" y="2778125"/>
          <p14:tracePt t="116661" x="6008688" y="2765425"/>
          <p14:tracePt t="116662" x="6021388" y="2728913"/>
          <p14:tracePt t="116663" x="6045200" y="2716213"/>
          <p14:tracePt t="116664" x="6057900" y="2690813"/>
          <p14:tracePt t="116665" x="6070600" y="2665413"/>
          <p14:tracePt t="116666" x="6096000" y="2640013"/>
          <p14:tracePt t="116667" x="6096000" y="2616200"/>
          <p14:tracePt t="116668" x="6121400" y="2603500"/>
          <p14:tracePt t="116669" x="6134100" y="2578100"/>
          <p14:tracePt t="116670" x="6134100" y="2540000"/>
          <p14:tracePt t="116671" x="6157913" y="2527300"/>
          <p14:tracePt t="116672" x="6170613" y="2503488"/>
          <p14:tracePt t="116673" x="6170613" y="2465388"/>
          <p14:tracePt t="116674" x="6183313" y="2452688"/>
          <p14:tracePt t="116675" x="6196013" y="2427288"/>
          <p14:tracePt t="116676" x="6208713" y="2390775"/>
          <p14:tracePt t="116678" x="6208713" y="2378075"/>
          <p14:tracePt t="116678" x="6208713" y="2352675"/>
          <p14:tracePt t="116679" x="6221413" y="2314575"/>
          <p14:tracePt t="116680" x="6221413" y="2290763"/>
          <p14:tracePt t="116681" x="6234113" y="2265363"/>
          <p14:tracePt t="116682" x="6234113" y="2239963"/>
          <p14:tracePt t="116683" x="6234113" y="2201863"/>
          <p14:tracePt t="116684" x="6234113" y="2178050"/>
          <p14:tracePt t="116685" x="6246813" y="2152650"/>
          <p14:tracePt t="116686" x="6246813" y="2127250"/>
          <p14:tracePt t="116687" x="6246813" y="2089150"/>
          <p14:tracePt t="116688" x="6246813" y="2065338"/>
          <p14:tracePt t="116689" x="6246813" y="2039938"/>
          <p14:tracePt t="116690" x="6246813" y="2014538"/>
          <p14:tracePt t="116691" x="6246813" y="1978025"/>
          <p14:tracePt t="116693" x="6234113" y="1952625"/>
          <p14:tracePt t="116693" x="6234113" y="1927225"/>
          <p14:tracePt t="116694" x="6221413" y="1889125"/>
          <p14:tracePt t="116695" x="6208713" y="1865313"/>
          <p14:tracePt t="116696" x="6208713" y="1839913"/>
          <p14:tracePt t="116697" x="6196013" y="1814513"/>
          <p14:tracePt t="116698" x="6170613" y="1789113"/>
          <p14:tracePt t="116699" x="6170613" y="1752600"/>
          <p14:tracePt t="116700" x="6146800" y="1714500"/>
          <p14:tracePt t="116701" x="6134100" y="1689100"/>
          <p14:tracePt t="116702" x="6121400" y="1663700"/>
          <p14:tracePt t="116703" x="6096000" y="1639888"/>
          <p14:tracePt t="116704" x="6083300" y="1601788"/>
          <p14:tracePt t="116705" x="6070600" y="1589088"/>
          <p14:tracePt t="116706" x="6045200" y="1563688"/>
          <p14:tracePt t="116707" x="6021388" y="1527175"/>
          <p14:tracePt t="116708" x="6008688" y="1501775"/>
          <p14:tracePt t="116709" x="5983288" y="1476375"/>
          <p14:tracePt t="116711" x="5932488" y="1414463"/>
          <p14:tracePt t="116712" x="5908675" y="1389063"/>
          <p14:tracePt t="116713" x="5870575" y="1363663"/>
          <p14:tracePt t="116714" x="5845175" y="1350963"/>
          <p14:tracePt t="116715" x="5821363" y="1327150"/>
          <p14:tracePt t="116716" x="5795963" y="1301750"/>
          <p14:tracePt t="116717" x="5757863" y="1276350"/>
          <p14:tracePt t="116718" x="5719763" y="1250950"/>
          <p14:tracePt t="116719" x="5683250" y="1227138"/>
          <p14:tracePt t="116720" x="5645150" y="1214438"/>
          <p14:tracePt t="116721" x="5607050" y="1189038"/>
          <p14:tracePt t="116722" x="5570538" y="1176338"/>
          <p14:tracePt t="116723" x="5545138" y="1150938"/>
          <p14:tracePt t="116724" x="5507038" y="1150938"/>
          <p14:tracePt t="116726" x="5470525" y="1125538"/>
          <p14:tracePt t="116726" x="5432425" y="1114425"/>
          <p14:tracePt t="116728" x="5357813" y="1076325"/>
          <p14:tracePt t="116729" x="5319713" y="1063625"/>
          <p14:tracePt t="116730" x="5281613" y="1038225"/>
          <p14:tracePt t="116731" x="5257800" y="1038225"/>
          <p14:tracePt t="116732" x="5219700" y="1025525"/>
          <p14:tracePt t="116733" x="5170488" y="1014413"/>
          <p14:tracePt t="116734" x="5132388" y="1001713"/>
          <p14:tracePt t="116735" x="5094288" y="1001713"/>
          <p14:tracePt t="116736" x="5045075" y="989013"/>
          <p14:tracePt t="116737" x="5006975" y="989013"/>
          <p14:tracePt t="116738" x="4968875" y="976313"/>
          <p14:tracePt t="116739" x="4932363" y="963613"/>
          <p14:tracePt t="116740" x="4894263" y="963613"/>
          <p14:tracePt t="116741" x="4856163" y="963613"/>
          <p14:tracePt t="116742" x="4819650" y="963613"/>
          <p14:tracePt t="116743" x="4781550" y="950913"/>
          <p14:tracePt t="116744" x="4732338" y="950913"/>
          <p14:tracePt t="116745" x="4694238" y="950913"/>
          <p14:tracePt t="116746" x="4656138" y="950913"/>
          <p14:tracePt t="116747" x="4619625" y="938213"/>
          <p14:tracePt t="116748" x="4581525" y="938213"/>
          <p14:tracePt t="116749" x="4530725" y="938213"/>
          <p14:tracePt t="116750" x="4494213" y="938213"/>
          <p14:tracePt t="116751" x="4468813" y="938213"/>
          <p14:tracePt t="116752" x="4430713" y="938213"/>
          <p14:tracePt t="116753" x="4394200" y="938213"/>
          <p14:tracePt t="116754" x="4368800" y="938213"/>
          <p14:tracePt t="116755" x="4330700" y="938213"/>
          <p14:tracePt t="116756" x="4294188" y="950913"/>
          <p14:tracePt t="116757" x="4256088" y="950913"/>
          <p14:tracePt t="116758" x="4217988" y="963613"/>
          <p14:tracePt t="116759" x="4181475" y="963613"/>
          <p14:tracePt t="116761" x="4156075" y="963613"/>
          <p14:tracePt t="116761" x="4130675" y="976313"/>
          <p14:tracePt t="116762" x="4092575" y="989013"/>
          <p14:tracePt t="116763" x="4068763" y="1001713"/>
          <p14:tracePt t="116764" x="4030663" y="1001713"/>
          <p14:tracePt t="116765" x="4005263" y="1014413"/>
          <p14:tracePt t="116766" x="3968750" y="1038225"/>
          <p14:tracePt t="116767" x="3956050" y="1038225"/>
          <p14:tracePt t="116768" x="3917950" y="1050925"/>
          <p14:tracePt t="116769" x="3892550" y="1063625"/>
          <p14:tracePt t="116770" x="3879850" y="1076325"/>
          <p14:tracePt t="116771" x="3843338" y="1076325"/>
          <p14:tracePt t="116772" x="3830638" y="1101725"/>
          <p14:tracePt t="116773" x="3805238" y="1114425"/>
          <p14:tracePt t="116774" x="3779838" y="1125538"/>
          <p14:tracePt t="116776" x="3767138" y="1150938"/>
          <p14:tracePt t="116777" x="3743325" y="1163638"/>
          <p14:tracePt t="116777" x="3730625" y="1176338"/>
          <p14:tracePt t="116778" x="3717925" y="1189038"/>
          <p14:tracePt t="116779" x="3692525" y="1214438"/>
          <p14:tracePt t="116780" x="3692525" y="1227138"/>
          <p14:tracePt t="116781" x="3679825" y="1238250"/>
          <p14:tracePt t="116782" x="3667125" y="1263650"/>
          <p14:tracePt t="116783" x="3654425" y="1276350"/>
          <p14:tracePt t="116784" x="3654425" y="1301750"/>
          <p14:tracePt t="116785" x="3643313" y="1314450"/>
          <p14:tracePt t="116786" x="3630613" y="1339850"/>
          <p14:tracePt t="116787" x="3630613" y="1363663"/>
          <p14:tracePt t="116788" x="3617913" y="1376363"/>
          <p14:tracePt t="116789" x="3617913" y="1389063"/>
          <p14:tracePt t="116790" x="3617913" y="1414463"/>
          <p14:tracePt t="116791" x="3617913" y="1427163"/>
          <p14:tracePt t="116792" x="3617913" y="1450975"/>
          <p14:tracePt t="116793" x="3617913" y="1476375"/>
          <p14:tracePt t="116794" x="3617913" y="1489075"/>
          <p14:tracePt t="116795" x="3630613" y="1527175"/>
          <p14:tracePt t="116796" x="3643313" y="1539875"/>
          <p14:tracePt t="116797" x="3654425" y="1552575"/>
          <p14:tracePt t="116798" x="3654425" y="1576388"/>
          <p14:tracePt t="116799" x="3679825" y="1601788"/>
          <p14:tracePt t="116800" x="3692525" y="1627188"/>
          <p14:tracePt t="116801" x="3717925" y="1639888"/>
          <p14:tracePt t="116802" x="3730625" y="1663700"/>
          <p14:tracePt t="116803" x="3756025" y="1689100"/>
          <p14:tracePt t="116804" x="3779838" y="1714500"/>
          <p14:tracePt t="116805" x="3805238" y="1727200"/>
          <p14:tracePt t="116806" x="3830638" y="1752600"/>
          <p14:tracePt t="116807" x="3856038" y="1765300"/>
          <p14:tracePt t="116809" x="3879850" y="1789113"/>
          <p14:tracePt t="116809" x="3917950" y="1801813"/>
          <p14:tracePt t="116811" x="3956050" y="1827213"/>
          <p14:tracePt t="116811" x="3992563" y="1839913"/>
          <p14:tracePt t="116812" x="4030663" y="1865313"/>
          <p14:tracePt t="116813" x="4068763" y="1876425"/>
          <p14:tracePt t="116814" x="4105275" y="1901825"/>
          <p14:tracePt t="116815" x="4143375" y="1914525"/>
          <p14:tracePt t="116816" x="4181475" y="1927225"/>
          <p14:tracePt t="116817" x="4217988" y="1939925"/>
          <p14:tracePt t="116818" x="4268788" y="1965325"/>
          <p14:tracePt t="116819" x="4305300" y="1978025"/>
          <p14:tracePt t="116820" x="4356100" y="2001838"/>
          <p14:tracePt t="116821" x="4406900" y="2014538"/>
          <p14:tracePt t="116822" x="4443413" y="2027238"/>
          <p14:tracePt t="116823" x="4494213" y="2052638"/>
          <p14:tracePt t="116824" x="4543425" y="2065338"/>
          <p14:tracePt t="116825" x="4581525" y="2078038"/>
          <p14:tracePt t="116826" x="4630738" y="2089150"/>
          <p14:tracePt t="116827" x="4681538" y="2101850"/>
          <p14:tracePt t="116828" x="4732338" y="2114550"/>
          <p14:tracePt t="116829" x="4781550" y="2127250"/>
          <p14:tracePt t="116830" x="4832350" y="2139950"/>
          <p14:tracePt t="116831" x="4881563" y="2152650"/>
          <p14:tracePt t="116832" x="4932363" y="2165350"/>
          <p14:tracePt t="116833" x="4981575" y="2165350"/>
          <p14:tracePt t="116834" x="5006975" y="2178050"/>
          <p14:tracePt t="116835" x="5068888" y="2190750"/>
          <p14:tracePt t="116836" x="5119688" y="2201863"/>
          <p14:tracePt t="116837" x="5157788" y="2201863"/>
          <p14:tracePt t="116838" x="5207000" y="2201863"/>
          <p14:tracePt t="116839" x="5270500" y="2214563"/>
          <p14:tracePt t="116840" x="5307013" y="2227263"/>
          <p14:tracePt t="116842" x="5357813" y="2227263"/>
          <p14:tracePt t="116842" x="5407025" y="2227263"/>
          <p14:tracePt t="116843" x="5432425" y="2239963"/>
          <p14:tracePt t="116844" x="5483225" y="2239963"/>
          <p14:tracePt t="116845" x="5532438" y="2239963"/>
          <p14:tracePt t="116846" x="5570538" y="2239963"/>
          <p14:tracePt t="116847" x="5619750" y="2239963"/>
          <p14:tracePt t="116848" x="5657850" y="2239963"/>
          <p14:tracePt t="116849" x="5708650" y="2252663"/>
          <p14:tracePt t="116850" x="5757863" y="2252663"/>
          <p14:tracePt t="116851" x="5795963" y="2252663"/>
          <p14:tracePt t="116852" x="5821363" y="2252663"/>
          <p14:tracePt t="116853" x="5857875" y="2252663"/>
          <p14:tracePt t="116854" x="5908675" y="2252663"/>
          <p14:tracePt t="116855" x="5945188" y="2252663"/>
          <p14:tracePt t="116856" x="5983288" y="2252663"/>
          <p14:tracePt t="116857" x="6021388" y="2252663"/>
          <p14:tracePt t="116858" x="6057900" y="2252663"/>
          <p14:tracePt t="116859" x="6096000" y="2252663"/>
          <p14:tracePt t="116860" x="6134100" y="2252663"/>
          <p14:tracePt t="116861" x="6157913" y="2252663"/>
          <p14:tracePt t="116862" x="6183313" y="2252663"/>
          <p14:tracePt t="116863" x="6221413" y="2252663"/>
          <p14:tracePt t="116864" x="6246813" y="2252663"/>
          <p14:tracePt t="116865" x="6283325" y="2252663"/>
          <p14:tracePt t="116866" x="6321425" y="2239963"/>
          <p14:tracePt t="116867" x="6359525" y="2239963"/>
          <p14:tracePt t="116868" x="6383338" y="2239963"/>
          <p14:tracePt t="116869" x="6408738" y="2239963"/>
          <p14:tracePt t="116870" x="6434138" y="2239963"/>
          <p14:tracePt t="116871" x="6472238" y="2227263"/>
          <p14:tracePt t="116872" x="6496050" y="2227263"/>
          <p14:tracePt t="116873" x="6508750" y="2214563"/>
          <p14:tracePt t="116875" x="6546850" y="2214563"/>
          <p14:tracePt t="116876" x="6572250" y="2201863"/>
          <p14:tracePt t="116876" x="6596063" y="2201863"/>
          <p14:tracePt t="116877" x="6621463" y="2201863"/>
          <p14:tracePt t="116878" x="6646863" y="2190750"/>
          <p14:tracePt t="116879" x="6659563" y="2190750"/>
          <p14:tracePt t="116880" x="6684963" y="2178050"/>
          <p14:tracePt t="116881" x="6708775" y="2178050"/>
          <p14:tracePt t="116882" x="6734175" y="2165350"/>
          <p14:tracePt t="116883" x="6746875" y="2165350"/>
          <p14:tracePt t="116884" x="6772275" y="2165350"/>
          <p14:tracePt t="116885" x="6784975" y="2152650"/>
          <p14:tracePt t="116886" x="6808788" y="2139950"/>
          <p14:tracePt t="116887" x="6821488" y="2139950"/>
          <p14:tracePt t="116888" x="6846888" y="2127250"/>
          <p14:tracePt t="116890" x="6872288" y="2127250"/>
          <p14:tracePt t="116891" x="6884988" y="2114550"/>
          <p14:tracePt t="116893" x="6897688" y="2101850"/>
          <p14:tracePt t="116893" x="6921500" y="2101850"/>
          <p14:tracePt t="116894" x="6921500" y="2089150"/>
          <p14:tracePt t="116895" x="6934200" y="2089150"/>
          <p14:tracePt t="116896" x="6946900" y="2089150"/>
          <p14:tracePt t="116897" x="6959600" y="2078038"/>
          <p14:tracePt t="116898" x="6972300" y="2065338"/>
          <p14:tracePt t="116899" x="6985000" y="2052638"/>
          <p14:tracePt t="116901" x="6997700" y="2052638"/>
          <p14:tracePt t="116902" x="6997700" y="2039938"/>
          <p14:tracePt t="116903" x="7010400" y="2027238"/>
          <p14:tracePt t="116904" x="7021513" y="2014538"/>
          <p14:tracePt t="116906" x="7034213" y="2014538"/>
          <p14:tracePt t="116908" x="7034213" y="1989138"/>
          <p14:tracePt t="116910" x="7046913" y="1978025"/>
          <p14:tracePt t="116911" x="7059613" y="1965325"/>
          <p14:tracePt t="116912" x="7059613" y="1952625"/>
          <p14:tracePt t="116913" x="7072313" y="1952625"/>
          <p14:tracePt t="116914" x="7072313" y="1939925"/>
          <p14:tracePt t="116916" x="7085013" y="1939925"/>
          <p14:tracePt t="116917" x="7085013" y="1914525"/>
          <p14:tracePt t="116918" x="7097713" y="1901825"/>
          <p14:tracePt t="116919" x="7110413" y="1901825"/>
          <p14:tracePt t="117054" x="7110413" y="1889125"/>
          <p14:tracePt t="117056" x="7123113" y="1876425"/>
          <p14:tracePt t="117058" x="7134225" y="1876425"/>
          <p14:tracePt t="117060" x="7134225" y="1865313"/>
          <p14:tracePt t="117060" x="7146925" y="1865313"/>
          <p14:tracePt t="117066" x="7146925" y="1852613"/>
          <p14:tracePt t="117068" x="7159625" y="1852613"/>
          <p14:tracePt t="117070" x="7159625" y="1839913"/>
          <p14:tracePt t="117072" x="7159625" y="1827213"/>
          <p14:tracePt t="117074" x="7172325" y="1827213"/>
          <p14:tracePt t="117076" x="7185025" y="1814513"/>
          <p14:tracePt t="117078" x="7185025" y="1801813"/>
          <p14:tracePt t="117079" x="7185025" y="1789113"/>
          <p14:tracePt t="117081" x="7197725" y="1776413"/>
          <p14:tracePt t="117082" x="7210425" y="1765300"/>
          <p14:tracePt t="117083" x="7210425" y="1752600"/>
          <p14:tracePt t="117084" x="7223125" y="1752600"/>
          <p14:tracePt t="117085" x="7223125" y="1739900"/>
          <p14:tracePt t="117086" x="7223125" y="1727200"/>
          <p14:tracePt t="117087" x="7235825" y="1714500"/>
          <p14:tracePt t="117089" x="7246938" y="1701800"/>
          <p14:tracePt t="117090" x="7259638" y="1689100"/>
          <p14:tracePt t="117091" x="7259638" y="1676400"/>
          <p14:tracePt t="117093" x="7259638" y="1663700"/>
          <p14:tracePt t="117094" x="7272338" y="1652588"/>
          <p14:tracePt t="117095" x="7272338" y="1639888"/>
          <p14:tracePt t="117096" x="7285038" y="1639888"/>
          <p14:tracePt t="117097" x="7285038" y="1627188"/>
          <p14:tracePt t="117098" x="7297738" y="1614488"/>
          <p14:tracePt t="117099" x="7297738" y="1601788"/>
          <p14:tracePt t="117100" x="7297738" y="1589088"/>
          <p14:tracePt t="117101" x="7297738" y="1576388"/>
          <p14:tracePt t="117102" x="7310438" y="1563688"/>
          <p14:tracePt t="117103" x="7310438" y="1552575"/>
          <p14:tracePt t="117104" x="7310438" y="1539875"/>
          <p14:tracePt t="117105" x="7310438" y="1527175"/>
          <p14:tracePt t="117106" x="7323138" y="1514475"/>
          <p14:tracePt t="117107" x="7323138" y="1501775"/>
          <p14:tracePt t="117109" x="7323138" y="1489075"/>
          <p14:tracePt t="117109" x="7323138" y="1476375"/>
          <p14:tracePt t="117110" x="7323138" y="1463675"/>
          <p14:tracePt t="117111" x="7323138" y="1450975"/>
          <p14:tracePt t="117112" x="7335838" y="1439863"/>
          <p14:tracePt t="117113" x="7335838" y="1427163"/>
          <p14:tracePt t="117114" x="7335838" y="1414463"/>
          <p14:tracePt t="117115" x="7335838" y="1401763"/>
          <p14:tracePt t="117116" x="7335838" y="1389063"/>
          <p14:tracePt t="117117" x="7335838" y="1376363"/>
          <p14:tracePt t="117118" x="7335838" y="1363663"/>
          <p14:tracePt t="117119" x="7335838" y="1350963"/>
          <p14:tracePt t="117120" x="7335838" y="1339850"/>
          <p14:tracePt t="117121" x="7323138" y="1327150"/>
          <p14:tracePt t="117122" x="7323138" y="1314450"/>
          <p14:tracePt t="117124" x="7310438" y="1301750"/>
          <p14:tracePt t="117124" x="7297738" y="1289050"/>
          <p14:tracePt t="117125" x="7297738" y="1263650"/>
          <p14:tracePt t="117126" x="7285038" y="1263650"/>
          <p14:tracePt t="117127" x="7285038" y="1238250"/>
          <p14:tracePt t="117128" x="7272338" y="1227138"/>
          <p14:tracePt t="117129" x="7259638" y="1214438"/>
          <p14:tracePt t="117130" x="7246938" y="1189038"/>
          <p14:tracePt t="117131" x="7235825" y="1189038"/>
          <p14:tracePt t="117132" x="7223125" y="1163638"/>
          <p14:tracePt t="117133" x="7223125" y="1150938"/>
          <p14:tracePt t="117134" x="7197725" y="1138238"/>
          <p14:tracePt t="117135" x="7185025" y="1114425"/>
          <p14:tracePt t="117136" x="7172325" y="1114425"/>
          <p14:tracePt t="117137" x="7159625" y="1089025"/>
          <p14:tracePt t="117138" x="7146925" y="1076325"/>
          <p14:tracePt t="117140" x="7123113" y="1050925"/>
          <p14:tracePt t="117140" x="7110413" y="1038225"/>
          <p14:tracePt t="117141" x="7097713" y="1025525"/>
          <p14:tracePt t="117142" x="7072313" y="1014413"/>
          <p14:tracePt t="117143" x="7059613" y="1001713"/>
          <p14:tracePt t="117144" x="7034213" y="976313"/>
          <p14:tracePt t="117145" x="7021513" y="963613"/>
          <p14:tracePt t="117146" x="6997700" y="950913"/>
          <p14:tracePt t="117147" x="6985000" y="925513"/>
          <p14:tracePt t="117148" x="6959600" y="912813"/>
          <p14:tracePt t="117149" x="6934200" y="889000"/>
          <p14:tracePt t="117150" x="6921500" y="889000"/>
          <p14:tracePt t="117151" x="6884988" y="863600"/>
          <p14:tracePt t="117152" x="6872288" y="850900"/>
          <p14:tracePt t="117153" x="6846888" y="825500"/>
          <p14:tracePt t="117154" x="6808788" y="812800"/>
          <p14:tracePt t="117155" x="6797675" y="801688"/>
          <p14:tracePt t="117157" x="6772275" y="776288"/>
          <p14:tracePt t="117157" x="6746875" y="763588"/>
          <p14:tracePt t="117159" x="6721475" y="738188"/>
          <p14:tracePt t="117159" x="6696075" y="725488"/>
          <p14:tracePt t="117160" x="6659563" y="700088"/>
          <p14:tracePt t="117161" x="6634163" y="700088"/>
          <p14:tracePt t="117162" x="6608763" y="676275"/>
          <p14:tracePt t="117163" x="6572250" y="663575"/>
          <p14:tracePt t="117164" x="6546850" y="638175"/>
          <p14:tracePt t="117165" x="6508750" y="625475"/>
          <p14:tracePt t="117166" x="6483350" y="600075"/>
          <p14:tracePt t="117167" x="6446838" y="588963"/>
          <p14:tracePt t="117168" x="6421438" y="576263"/>
          <p14:tracePt t="117169" x="6383338" y="550863"/>
          <p14:tracePt t="117173" x="6246813" y="500063"/>
          <p14:tracePt t="117175" x="6170613" y="476250"/>
          <p14:tracePt t="117176" x="6134100" y="463550"/>
          <p14:tracePt t="117177" x="6108700" y="450850"/>
          <p14:tracePt t="117178" x="6070600" y="438150"/>
          <p14:tracePt t="117179" x="6034088" y="438150"/>
          <p14:tracePt t="117180" x="5995988" y="425450"/>
          <p14:tracePt t="117181" x="5957888" y="400050"/>
          <p14:tracePt t="117182" x="5921375" y="400050"/>
          <p14:tracePt t="117183" x="5883275" y="387350"/>
          <p14:tracePt t="117184" x="5845175" y="374650"/>
          <p14:tracePt t="117185" x="5808663" y="363538"/>
          <p14:tracePt t="117186" x="5770563" y="363538"/>
          <p14:tracePt t="117187" x="5732463" y="350838"/>
          <p14:tracePt t="117188" x="5695950" y="338138"/>
          <p14:tracePt t="117190" x="5657850" y="325438"/>
          <p14:tracePt t="117191" x="5619750" y="325438"/>
          <p14:tracePt t="117191" x="5583238" y="312738"/>
          <p14:tracePt t="117192" x="5545138" y="300038"/>
          <p14:tracePt t="117193" x="5507038" y="287338"/>
          <p14:tracePt t="117194" x="5470525" y="287338"/>
          <p14:tracePt t="117195" x="5432425" y="274638"/>
          <p14:tracePt t="117196" x="5394325" y="274638"/>
          <p14:tracePt t="117197" x="5357813" y="263525"/>
          <p14:tracePt t="117198" x="5332413" y="250825"/>
          <p14:tracePt t="117199" x="5294313" y="250825"/>
          <p14:tracePt t="117200" x="5257800" y="250825"/>
          <p14:tracePt t="117201" x="5219700" y="238125"/>
          <p14:tracePt t="117202" x="5194300" y="225425"/>
          <p14:tracePt t="117203" x="5157788" y="225425"/>
          <p14:tracePt t="117204" x="5119688" y="212725"/>
          <p14:tracePt t="117205" x="5081588" y="212725"/>
          <p14:tracePt t="117206" x="5045075" y="212725"/>
          <p14:tracePt t="117208" x="4981575" y="200025"/>
          <p14:tracePt t="117209" x="4945063" y="200025"/>
          <p14:tracePt t="117210" x="4906963" y="200025"/>
          <p14:tracePt t="117211" x="4881563" y="200025"/>
          <p14:tracePt t="117212" x="4843463" y="187325"/>
          <p14:tracePt t="117213" x="4819650" y="187325"/>
          <p14:tracePt t="117214" x="4781550" y="187325"/>
          <p14:tracePt t="117215" x="4743450" y="187325"/>
          <p14:tracePt t="117216" x="4719638" y="187325"/>
          <p14:tracePt t="117217" x="4681538" y="187325"/>
          <p14:tracePt t="117218" x="4656138" y="187325"/>
          <p14:tracePt t="117219" x="4630738" y="187325"/>
          <p14:tracePt t="117220" x="4594225" y="187325"/>
          <p14:tracePt t="117221" x="4568825" y="187325"/>
          <p14:tracePt t="117222" x="4543425" y="187325"/>
          <p14:tracePt t="117223" x="4518025" y="187325"/>
          <p14:tracePt t="117224" x="4481513" y="187325"/>
          <p14:tracePt t="117225" x="4443413" y="200025"/>
          <p14:tracePt t="117226" x="4418013" y="200025"/>
          <p14:tracePt t="117227" x="4406900" y="200025"/>
          <p14:tracePt t="117228" x="4368800" y="212725"/>
          <p14:tracePt t="117229" x="4343400" y="212725"/>
          <p14:tracePt t="117230" x="4318000" y="212725"/>
          <p14:tracePt t="117231" x="4294188" y="212725"/>
          <p14:tracePt t="117232" x="4256088" y="225425"/>
          <p14:tracePt t="117233" x="4230688" y="225425"/>
          <p14:tracePt t="117234" x="4217988" y="238125"/>
          <p14:tracePt t="117235" x="4181475" y="238125"/>
          <p14:tracePt t="117236" x="4168775" y="250825"/>
          <p14:tracePt t="117237" x="4143375" y="250825"/>
          <p14:tracePt t="117238" x="4105275" y="250825"/>
          <p14:tracePt t="117240" x="4092575" y="263525"/>
          <p14:tracePt t="117241" x="4068763" y="263525"/>
          <p14:tracePt t="117241" x="4043363" y="274638"/>
          <p14:tracePt t="117242" x="4030663" y="274638"/>
          <p14:tracePt t="117243" x="4005263" y="287338"/>
          <p14:tracePt t="117244" x="3992563" y="287338"/>
          <p14:tracePt t="117245" x="3968750" y="287338"/>
          <p14:tracePt t="117246" x="3956050" y="287338"/>
          <p14:tracePt t="117247" x="3917950" y="300038"/>
          <p14:tracePt t="117248" x="3917950" y="312738"/>
          <p14:tracePt t="117249" x="3892550" y="312738"/>
          <p14:tracePt t="117250" x="3879850" y="325438"/>
          <p14:tracePt t="117251" x="3856038" y="325438"/>
          <p14:tracePt t="117252" x="3843338" y="325438"/>
          <p14:tracePt t="117253" x="3830638" y="338138"/>
          <p14:tracePt t="117254" x="3805238" y="338138"/>
          <p14:tracePt t="117256" x="3792538" y="350838"/>
          <p14:tracePt t="117257" x="3779838" y="350838"/>
          <p14:tracePt t="117257" x="3767138" y="363538"/>
          <p14:tracePt t="117258" x="3756025" y="363538"/>
          <p14:tracePt t="117259" x="3743325" y="363538"/>
          <p14:tracePt t="117260" x="3730625" y="374650"/>
          <p14:tracePt t="117261" x="3730625" y="387350"/>
          <p14:tracePt t="117262" x="3705225" y="400050"/>
          <p14:tracePt t="117263" x="3692525" y="400050"/>
          <p14:tracePt t="117265" x="3679825" y="400050"/>
          <p14:tracePt t="117266" x="3679825" y="412750"/>
          <p14:tracePt t="117267" x="3667125" y="425450"/>
          <p14:tracePt t="117268" x="3654425" y="425450"/>
          <p14:tracePt t="117269" x="3654425" y="438150"/>
          <p14:tracePt t="117272" x="3643313" y="450850"/>
          <p14:tracePt t="117274" x="3643313" y="463550"/>
          <p14:tracePt t="117276" x="3643313" y="476250"/>
          <p14:tracePt t="117277" x="3630613" y="476250"/>
          <p14:tracePt t="117280" x="3630613" y="487363"/>
          <p14:tracePt t="117282" x="3630613" y="500063"/>
          <p14:tracePt t="117285" x="3617913" y="500063"/>
          <p14:tracePt t="117286" x="3617913" y="512763"/>
          <p14:tracePt t="117325" x="3617913" y="525463"/>
          <p14:tracePt t="117327" x="3643313" y="525463"/>
          <p14:tracePt t="117328" x="3643313" y="538163"/>
          <p14:tracePt t="117329" x="3654425" y="538163"/>
          <p14:tracePt t="117331" x="3654425" y="550863"/>
          <p14:tracePt t="117332" x="3667125" y="550863"/>
          <p14:tracePt t="117334" x="3679825" y="550863"/>
          <p14:tracePt t="117335" x="3692525" y="550863"/>
          <p14:tracePt t="117336" x="3692525" y="563563"/>
          <p14:tracePt t="117339" x="3705225" y="576263"/>
          <p14:tracePt t="117339" x="3717925" y="576263"/>
          <p14:tracePt t="117340" x="3730625" y="588963"/>
          <p14:tracePt t="117342" x="3743325" y="588963"/>
          <p14:tracePt t="117343" x="3756025" y="588963"/>
          <p14:tracePt t="117345" x="3767138" y="600075"/>
          <p14:tracePt t="117348" x="3779838" y="612775"/>
          <p14:tracePt t="117350" x="3792538" y="612775"/>
          <p14:tracePt t="117351" x="3792538" y="625475"/>
          <p14:tracePt t="117352" x="3805238" y="625475"/>
          <p14:tracePt t="117357" x="3817938" y="625475"/>
          <p14:tracePt t="117360" x="3830638" y="625475"/>
          <p14:tracePt t="117364" x="3830638" y="638175"/>
          <p14:tracePt t="117367" x="3843338" y="638175"/>
          <p14:tracePt t="117393" x="3830638" y="638175"/>
          <p14:tracePt t="117396" x="3817938" y="638175"/>
          <p14:tracePt t="117398" x="3805238" y="638175"/>
          <p14:tracePt t="117399" x="3805238" y="650875"/>
          <p14:tracePt t="117403" x="3792538" y="650875"/>
          <p14:tracePt t="117404" x="3779838" y="650875"/>
          <p14:tracePt t="117406" x="3767138" y="650875"/>
          <p14:tracePt t="117407" x="3767138" y="663575"/>
          <p14:tracePt t="117409" x="3756025" y="663575"/>
          <p14:tracePt t="117411" x="3743325" y="663575"/>
          <p14:tracePt t="117412" x="3730625" y="663575"/>
          <p14:tracePt t="117414" x="3717925" y="663575"/>
          <p14:tracePt t="117416" x="3705225" y="663575"/>
          <p14:tracePt t="117417" x="3692525" y="663575"/>
          <p14:tracePt t="117418" x="3692525" y="676275"/>
          <p14:tracePt t="117420" x="3679825" y="676275"/>
          <p14:tracePt t="117421" x="3667125" y="676275"/>
          <p14:tracePt t="117422" x="3654425" y="676275"/>
          <p14:tracePt t="117424" x="3654425" y="688975"/>
          <p14:tracePt t="117425" x="3643313" y="688975"/>
          <p14:tracePt t="117426" x="3630613" y="688975"/>
          <p14:tracePt t="117428" x="3617913" y="688975"/>
          <p14:tracePt t="117429" x="3617913" y="700088"/>
          <p14:tracePt t="117430" x="3605213" y="700088"/>
          <p14:tracePt t="117431" x="3592513" y="700088"/>
          <p14:tracePt t="117433" x="3579813" y="700088"/>
          <p14:tracePt t="117437" x="3567113" y="700088"/>
          <p14:tracePt t="117438" x="3554413" y="700088"/>
          <p14:tracePt t="117439" x="3541713" y="700088"/>
          <p14:tracePt t="117442" x="3541713" y="712788"/>
          <p14:tracePt t="117443" x="3530600" y="712788"/>
          <p14:tracePt t="117444" x="3517900" y="712788"/>
          <p14:tracePt t="117446" x="3505200" y="712788"/>
          <p14:tracePt t="117450" x="3492500" y="712788"/>
          <p14:tracePt t="117451" x="3492500" y="725488"/>
          <p14:tracePt t="117452" x="3479800" y="725488"/>
          <p14:tracePt t="117455" x="3467100" y="725488"/>
          <p14:tracePt t="117459" x="3454400" y="725488"/>
          <p14:tracePt t="117461" x="3441700" y="738188"/>
          <p14:tracePt t="117463" x="3429000" y="738188"/>
          <p14:tracePt t="117468" x="3417888" y="738188"/>
          <p14:tracePt t="117471" x="3405188" y="738188"/>
          <p14:tracePt t="117472" x="3405188" y="750888"/>
          <p14:tracePt t="117473" x="3392488" y="750888"/>
          <p14:tracePt t="117477" x="3379788" y="763588"/>
          <p14:tracePt t="117479" x="3367088" y="763588"/>
          <p14:tracePt t="117481" x="3367088" y="776288"/>
          <p14:tracePt t="117483" x="3354388" y="776288"/>
          <p14:tracePt t="117488" x="3354388" y="788988"/>
          <p14:tracePt t="117491" x="3354388" y="801688"/>
          <p14:tracePt t="117493" x="3354388" y="812800"/>
          <p14:tracePt t="117495" x="3354388" y="825500"/>
          <p14:tracePt t="117497" x="3354388" y="838200"/>
          <p14:tracePt t="117498" x="3354388" y="850900"/>
          <p14:tracePt t="117501" x="3379788" y="850900"/>
          <p14:tracePt t="117504" x="3392488" y="876300"/>
          <p14:tracePt t="117508" x="3429000" y="889000"/>
          <p14:tracePt t="117538" x="3441700" y="889000"/>
          <p14:tracePt t="117540" x="3441700" y="901700"/>
          <p14:tracePt t="117682" x="3454400" y="901700"/>
          <p14:tracePt t="117684" x="3467100" y="901700"/>
          <p14:tracePt t="117688" x="3479800" y="901700"/>
          <p14:tracePt t="117691" x="3492500" y="901700"/>
          <p14:tracePt t="117692" x="3505200" y="901700"/>
          <p14:tracePt t="117695" x="3517900" y="912813"/>
          <p14:tracePt t="117696" x="3530600" y="912813"/>
          <p14:tracePt t="117697" x="3541713" y="912813"/>
          <p14:tracePt t="117698" x="3541713" y="925513"/>
          <p14:tracePt t="117700" x="3554413" y="925513"/>
          <p14:tracePt t="117701" x="3567113" y="925513"/>
          <p14:tracePt t="117702" x="3579813" y="925513"/>
          <p14:tracePt t="117704" x="3605213" y="925513"/>
          <p14:tracePt t="117705" x="3617913" y="925513"/>
          <p14:tracePt t="117707" x="3643313" y="938213"/>
          <p14:tracePt t="117708" x="3654425" y="938213"/>
          <p14:tracePt t="117709" x="3667125" y="938213"/>
          <p14:tracePt t="117710" x="3692525" y="950913"/>
          <p14:tracePt t="117711" x="3705225" y="950913"/>
          <p14:tracePt t="117712" x="3717925" y="950913"/>
          <p14:tracePt t="117713" x="3730625" y="963613"/>
          <p14:tracePt t="117714" x="3756025" y="963613"/>
          <p14:tracePt t="117715" x="3767138" y="963613"/>
          <p14:tracePt t="117716" x="3792538" y="963613"/>
          <p14:tracePt t="117717" x="3805238" y="963613"/>
          <p14:tracePt t="117718" x="3817938" y="963613"/>
          <p14:tracePt t="117720" x="3843338" y="963613"/>
          <p14:tracePt t="117721" x="3856038" y="963613"/>
          <p14:tracePt t="117721" x="3879850" y="963613"/>
          <p14:tracePt t="117722" x="3892550" y="963613"/>
          <p14:tracePt t="117723" x="3917950" y="963613"/>
          <p14:tracePt t="117725" x="3943350" y="963613"/>
          <p14:tracePt t="117726" x="3956050" y="963613"/>
          <p14:tracePt t="117727" x="3979863" y="963613"/>
          <p14:tracePt t="117728" x="3992563" y="963613"/>
          <p14:tracePt t="117729" x="4017963" y="963613"/>
          <p14:tracePt t="117730" x="4030663" y="963613"/>
          <p14:tracePt t="117731" x="4043363" y="963613"/>
          <p14:tracePt t="117732" x="4068763" y="963613"/>
          <p14:tracePt t="117733" x="4081463" y="963613"/>
          <p14:tracePt t="117734" x="4105275" y="963613"/>
          <p14:tracePt t="117735" x="4105275" y="950913"/>
          <p14:tracePt t="117738" x="4143375" y="938213"/>
          <p14:tracePt t="117738" x="4168775" y="925513"/>
          <p14:tracePt t="117739" x="4181475" y="925513"/>
          <p14:tracePt t="117740" x="4205288" y="925513"/>
          <p14:tracePt t="117741" x="4217988" y="912813"/>
          <p14:tracePt t="117742" x="4243388" y="912813"/>
          <p14:tracePt t="117743" x="4256088" y="901700"/>
          <p14:tracePt t="117744" x="4268788" y="889000"/>
          <p14:tracePt t="117745" x="4294188" y="889000"/>
          <p14:tracePt t="117746" x="4305300" y="889000"/>
          <p14:tracePt t="117747" x="4330700" y="876300"/>
          <p14:tracePt t="117748" x="4343400" y="863600"/>
          <p14:tracePt t="117749" x="4368800" y="850900"/>
          <p14:tracePt t="117750" x="4381500" y="850900"/>
          <p14:tracePt t="117751" x="4406900" y="838200"/>
          <p14:tracePt t="117752" x="4430713" y="825500"/>
          <p14:tracePt t="117753" x="4443413" y="812800"/>
          <p14:tracePt t="117755" x="4468813" y="812800"/>
          <p14:tracePt t="117755" x="4481513" y="801688"/>
          <p14:tracePt t="117756" x="4506913" y="788988"/>
          <p14:tracePt t="117757" x="4530725" y="776288"/>
          <p14:tracePt t="117758" x="4556125" y="763588"/>
          <p14:tracePt t="117759" x="4568825" y="750888"/>
          <p14:tracePt t="117760" x="4594225" y="738188"/>
          <p14:tracePt t="117761" x="4619625" y="725488"/>
          <p14:tracePt t="117762" x="4643438" y="712788"/>
          <p14:tracePt t="117763" x="4668838" y="700088"/>
          <p14:tracePt t="117764" x="4694238" y="676275"/>
          <p14:tracePt t="117765" x="4706938" y="663575"/>
          <p14:tracePt t="117766" x="4743450" y="650875"/>
          <p14:tracePt t="117767" x="4756150" y="625475"/>
          <p14:tracePt t="117768" x="4781550" y="612775"/>
          <p14:tracePt t="117769" x="4806950" y="600075"/>
          <p14:tracePt t="117770" x="4832350" y="588963"/>
          <p14:tracePt t="117772" x="4856163" y="563563"/>
          <p14:tracePt t="117772" x="4881563" y="550863"/>
          <p14:tracePt t="117773" x="4906963" y="525463"/>
          <p14:tracePt t="117774" x="4932363" y="512763"/>
          <p14:tracePt t="117775" x="4956175" y="487363"/>
          <p14:tracePt t="117776" x="4981575" y="476250"/>
          <p14:tracePt t="117777" x="5006975" y="450850"/>
          <p14:tracePt t="117778" x="5032375" y="438150"/>
          <p14:tracePt t="117779" x="5057775" y="400050"/>
          <p14:tracePt t="117780" x="5081588" y="387350"/>
          <p14:tracePt t="117781" x="5119688" y="363538"/>
          <p14:tracePt t="117782" x="5145088" y="338138"/>
          <p14:tracePt t="117783" x="5170488" y="325438"/>
          <p14:tracePt t="117784" x="5194300" y="287338"/>
          <p14:tracePt t="117785" x="5232400" y="274638"/>
          <p14:tracePt t="117786" x="5257800" y="250825"/>
          <p14:tracePt t="117787" x="5281613" y="212725"/>
          <p14:tracePt t="117789" x="5345113" y="174625"/>
          <p14:tracePt t="117790" x="5370513" y="138113"/>
          <p14:tracePt t="117791" x="5394325" y="112713"/>
          <p14:tracePt t="117792" x="5419725" y="87313"/>
          <p14:tracePt t="117793" x="5457825" y="61913"/>
          <p14:tracePt t="117794" x="5495925" y="25400"/>
          <p14:tracePt t="118119" x="7748588" y="112713"/>
          <p14:tracePt t="118120" x="7723188" y="174625"/>
          <p14:tracePt t="118121" x="7710488" y="250825"/>
          <p14:tracePt t="118122" x="7697788" y="312738"/>
          <p14:tracePt t="118123" x="7673975" y="363538"/>
          <p14:tracePt t="118124" x="7661275" y="438150"/>
          <p14:tracePt t="118125" x="7648575" y="500063"/>
          <p14:tracePt t="118126" x="7635875" y="576263"/>
          <p14:tracePt t="118127" x="7610475" y="650875"/>
          <p14:tracePt t="118128" x="7597775" y="712788"/>
          <p14:tracePt t="118129" x="7585075" y="788988"/>
          <p14:tracePt t="118130" x="7561263" y="850900"/>
          <p14:tracePt t="118131" x="7548563" y="912813"/>
          <p14:tracePt t="118132" x="7535863" y="976313"/>
          <p14:tracePt t="118133" x="7523163" y="1050925"/>
          <p14:tracePt t="118134" x="7510463" y="1114425"/>
          <p14:tracePt t="118135" x="7485063" y="1189038"/>
          <p14:tracePt t="118136" x="7485063" y="1263650"/>
          <p14:tracePt t="118137" x="7459663" y="1327150"/>
          <p14:tracePt t="118138" x="7448550" y="1401763"/>
          <p14:tracePt t="118139" x="7435850" y="1476375"/>
          <p14:tracePt t="118140" x="7423150" y="1539875"/>
          <p14:tracePt t="118141" x="7410450" y="1614488"/>
          <p14:tracePt t="118142" x="7397750" y="1689100"/>
          <p14:tracePt t="118143" x="7372350" y="1752600"/>
          <p14:tracePt t="118144" x="7359650" y="1827213"/>
          <p14:tracePt t="118145" x="7348538" y="1901825"/>
          <p14:tracePt t="118146" x="7335838" y="1978025"/>
          <p14:tracePt t="118147" x="7310438" y="2052638"/>
          <p14:tracePt t="118148" x="7297738" y="2127250"/>
          <p14:tracePt t="118149" x="7297738" y="2201863"/>
          <p14:tracePt t="118150" x="7285038" y="2265363"/>
          <p14:tracePt t="118151" x="7259638" y="2339975"/>
          <p14:tracePt t="118153" x="7259638" y="2414588"/>
          <p14:tracePt t="118153" x="7246938" y="2490788"/>
          <p14:tracePt t="118154" x="7235825" y="2565400"/>
          <p14:tracePt t="118155" x="7223125" y="2640013"/>
          <p14:tracePt t="118156" x="7223125" y="2716213"/>
          <p14:tracePt t="118157" x="7223125" y="2790825"/>
          <p14:tracePt t="118158" x="7210425" y="2865438"/>
          <p14:tracePt t="118159" x="7197725" y="2941638"/>
          <p14:tracePt t="118160" x="7185025" y="2978150"/>
          <p14:tracePt t="118161" x="7185025" y="3054350"/>
          <p14:tracePt t="118162" x="7185025" y="3128963"/>
          <p14:tracePt t="118163" x="7185025" y="3203575"/>
          <p14:tracePt t="118164" x="7185025" y="3278188"/>
          <p14:tracePt t="118165" x="7172325" y="3341688"/>
          <p14:tracePt t="118166" x="7172325" y="3403600"/>
          <p14:tracePt t="118167" x="7172325" y="3454400"/>
          <p14:tracePt t="118169" x="7172325" y="3516313"/>
          <p14:tracePt t="118169" x="7172325" y="3579813"/>
          <p14:tracePt t="118170" x="7172325" y="3654425"/>
          <p14:tracePt t="118171" x="7172325" y="3716338"/>
          <p14:tracePt t="118172" x="7172325" y="3767138"/>
          <p14:tracePt t="118173" x="7172325" y="3841750"/>
          <p14:tracePt t="118174" x="7172325" y="3892550"/>
          <p14:tracePt t="118175" x="7172325" y="3954463"/>
          <p14:tracePt t="118176" x="7172325" y="4005263"/>
          <p14:tracePt t="118177" x="7185025" y="4054475"/>
          <p14:tracePt t="118178" x="7185025" y="4105275"/>
          <p14:tracePt t="118179" x="7185025" y="4167188"/>
          <p14:tracePt t="118180" x="7185025" y="4217988"/>
          <p14:tracePt t="118181" x="7197725" y="4279900"/>
          <p14:tracePt t="118182" x="7210425" y="4330700"/>
          <p14:tracePt t="118183" x="7223125" y="4392613"/>
          <p14:tracePt t="118185" x="7235825" y="4479925"/>
          <p14:tracePt t="118186" x="7246938" y="4543425"/>
          <p14:tracePt t="118187" x="7259638" y="4592638"/>
          <p14:tracePt t="118188" x="7272338" y="4643438"/>
          <p14:tracePt t="118189" x="7285038" y="4692650"/>
          <p14:tracePt t="118190" x="7297738" y="4743450"/>
          <p14:tracePt t="118191" x="7310438" y="4792663"/>
          <p14:tracePt t="118192" x="7323138" y="4856163"/>
          <p14:tracePt t="118193" x="7335838" y="4892675"/>
          <p14:tracePt t="118194" x="7359650" y="4943475"/>
          <p14:tracePt t="118195" x="7372350" y="4981575"/>
          <p14:tracePt t="118196" x="7385050" y="5030788"/>
          <p14:tracePt t="118197" x="7410450" y="5081588"/>
          <p14:tracePt t="118198" x="7423150" y="5118100"/>
          <p14:tracePt t="118199" x="7448550" y="5156200"/>
          <p14:tracePt t="118200" x="7472363" y="5205413"/>
          <p14:tracePt t="118202" x="7485063" y="5256213"/>
          <p14:tracePt t="118202" x="7510463" y="5294313"/>
          <p14:tracePt t="118203" x="7523163" y="5318125"/>
          <p14:tracePt t="118204" x="7548563" y="5356225"/>
          <p14:tracePt t="118205" x="7561263" y="5394325"/>
          <p14:tracePt t="118206" x="7597775" y="5430838"/>
          <p14:tracePt t="118207" x="7610475" y="5468938"/>
          <p14:tracePt t="118208" x="7635875" y="5507038"/>
          <p14:tracePt t="118209" x="7661275" y="5543550"/>
          <p14:tracePt t="118210" x="7673975" y="5568950"/>
          <p14:tracePt t="118211" x="7710488" y="5607050"/>
          <p14:tracePt t="118212" x="7735888" y="5643563"/>
          <p14:tracePt t="118213" x="7748588" y="5668963"/>
          <p14:tracePt t="118214" x="7773988" y="5694363"/>
          <p14:tracePt t="118215" x="7797800" y="5719763"/>
          <p14:tracePt t="118217" x="7823200" y="5756275"/>
          <p14:tracePt t="118217" x="7861300" y="5768975"/>
          <p14:tracePt t="118219" x="7897813" y="5794375"/>
          <p14:tracePt t="118219" x="7923213" y="5819775"/>
          <p14:tracePt t="118220" x="7948613" y="5843588"/>
          <p14:tracePt t="118221" x="7974013" y="5856288"/>
          <p14:tracePt t="118222" x="8010525" y="5868988"/>
          <p14:tracePt t="118223" x="8048625" y="5894388"/>
          <p14:tracePt t="118224" x="8074025" y="5907088"/>
          <p14:tracePt t="118225" x="8110538" y="5932488"/>
          <p14:tracePt t="118226" x="8135938" y="5945188"/>
          <p14:tracePt t="118227" x="8161338" y="5956300"/>
          <p14:tracePt t="118228" x="8199438" y="5969000"/>
          <p14:tracePt t="118229" x="8235950" y="5981700"/>
          <p14:tracePt t="118230" x="8261350" y="5994400"/>
          <p14:tracePt t="118231" x="8299450" y="6019800"/>
          <p14:tracePt t="118232" x="8324850" y="6019800"/>
          <p14:tracePt t="118233" x="8361363" y="6032500"/>
          <p14:tracePt t="118234" x="8399463" y="6045200"/>
          <p14:tracePt t="118236" x="8424863" y="6056313"/>
          <p14:tracePt t="118236" x="8461375" y="6056313"/>
          <p14:tracePt t="118237" x="8499475" y="6056313"/>
          <p14:tracePt t="118238" x="8537575" y="6069013"/>
          <p14:tracePt t="118239" x="8574088" y="6081713"/>
          <p14:tracePt t="118240" x="8599488" y="6081713"/>
          <p14:tracePt t="118241" x="8624888" y="6081713"/>
          <p14:tracePt t="118242" x="8661400" y="6094413"/>
          <p14:tracePt t="118243" x="8686800" y="6094413"/>
          <p14:tracePt t="118244" x="8724900" y="6094413"/>
          <p14:tracePt t="118245" x="8763000" y="6094413"/>
          <p14:tracePt t="118246" x="8799513" y="6094413"/>
          <p14:tracePt t="118247" x="8824913" y="6094413"/>
          <p14:tracePt t="118248" x="8837613" y="6094413"/>
          <p14:tracePt t="118249" x="8874125" y="6094413"/>
          <p14:tracePt t="118250" x="8912225" y="6094413"/>
          <p14:tracePt t="118251" x="8937625" y="6107113"/>
          <p14:tracePt t="118252" x="8963025" y="6107113"/>
          <p14:tracePt t="118253" x="8986838" y="6107113"/>
          <p14:tracePt t="118254" x="9024938" y="6107113"/>
          <p14:tracePt t="118255" x="9037638" y="6107113"/>
          <p14:tracePt t="118256" x="9063038" y="6107113"/>
          <p14:tracePt t="118257" x="9088438" y="6107113"/>
          <p14:tracePt t="118258" x="9099550" y="6107113"/>
          <p14:tracePt t="118259" x="9137650" y="6107113"/>
          <p14:tracePt t="118260" x="9150350" y="6094413"/>
          <p14:tracePt t="118261" x="9175750" y="6094413"/>
          <p14:tracePt t="118262" x="9188450" y="6094413"/>
          <p14:tracePt t="118263" x="9199563" y="6094413"/>
          <p14:tracePt t="118264" x="9212263" y="6094413"/>
          <p14:tracePt t="118265" x="9237663" y="6081713"/>
          <p14:tracePt t="118266" x="9250363" y="6081713"/>
          <p14:tracePt t="118268" x="9263063" y="6069013"/>
          <p14:tracePt t="118269" x="9288463" y="6056313"/>
          <p14:tracePt t="118272" x="9301163" y="6056313"/>
          <p14:tracePt t="118273" x="9312275" y="6045200"/>
          <p14:tracePt t="118275" x="9324975" y="6032500"/>
          <p14:tracePt t="118276" x="9324975" y="6019800"/>
          <p14:tracePt t="118280" x="9324975" y="6007100"/>
          <p14:tracePt t="118282" x="9324975" y="5994400"/>
          <p14:tracePt t="118284" x="9324975" y="5981700"/>
          <p14:tracePt t="118288" x="9324975" y="5969000"/>
          <p14:tracePt t="118290" x="9312275" y="5956300"/>
          <p14:tracePt t="118291" x="9301163" y="5945188"/>
          <p14:tracePt t="118293" x="9288463" y="5945188"/>
          <p14:tracePt t="118295" x="9275763" y="5932488"/>
          <p14:tracePt t="118296" x="9263063" y="5919788"/>
          <p14:tracePt t="118297" x="9250363" y="5919788"/>
          <p14:tracePt t="118298" x="9237663" y="5907088"/>
          <p14:tracePt t="118299" x="9224963" y="5907088"/>
          <p14:tracePt t="118300" x="9212263" y="5907088"/>
          <p14:tracePt t="118301" x="9188450" y="5894388"/>
          <p14:tracePt t="118302" x="9175750" y="5881688"/>
          <p14:tracePt t="118303" x="9163050" y="5881688"/>
          <p14:tracePt t="118304" x="9150350" y="5868988"/>
          <p14:tracePt t="118305" x="9124950" y="5868988"/>
          <p14:tracePt t="118306" x="9099550" y="5868988"/>
          <p14:tracePt t="118307" x="9088438" y="5868988"/>
          <p14:tracePt t="118308" x="9063038" y="5856288"/>
          <p14:tracePt t="118309" x="9037638" y="5856288"/>
          <p14:tracePt t="118310" x="9012238" y="5843588"/>
          <p14:tracePt t="118311" x="8986838" y="5843588"/>
          <p14:tracePt t="118312" x="8963025" y="5832475"/>
          <p14:tracePt t="118313" x="8937625" y="5832475"/>
          <p14:tracePt t="118314" x="8912225" y="5832475"/>
          <p14:tracePt t="118315" x="8874125" y="5832475"/>
          <p14:tracePt t="118316" x="8850313" y="5832475"/>
          <p14:tracePt t="118317" x="8812213" y="5832475"/>
          <p14:tracePt t="118318" x="8786813" y="5832475"/>
          <p14:tracePt t="118319" x="8750300" y="5832475"/>
          <p14:tracePt t="118320" x="8724900" y="5832475"/>
          <p14:tracePt t="118321" x="8686800" y="5819775"/>
          <p14:tracePt t="118322" x="8650288" y="5819775"/>
          <p14:tracePt t="118323" x="8612188" y="5819775"/>
          <p14:tracePt t="118324" x="8574088" y="5819775"/>
          <p14:tracePt t="118325" x="8537575" y="5819775"/>
          <p14:tracePt t="118326" x="8499475" y="5819775"/>
          <p14:tracePt t="118327" x="8461375" y="5819775"/>
          <p14:tracePt t="118328" x="8424863" y="5819775"/>
          <p14:tracePt t="118329" x="8399463" y="5819775"/>
          <p14:tracePt t="118330" x="8361363" y="5819775"/>
          <p14:tracePt t="118331" x="8324850" y="5819775"/>
          <p14:tracePt t="118333" x="8286750" y="5819775"/>
          <p14:tracePt t="118333" x="8248650" y="5819775"/>
          <p14:tracePt t="118334" x="8212138" y="5819775"/>
          <p14:tracePt t="118335" x="8174038" y="5832475"/>
          <p14:tracePt t="118336" x="8123238" y="5832475"/>
          <p14:tracePt t="118337" x="8086725" y="5832475"/>
          <p14:tracePt t="118338" x="8061325" y="5832475"/>
          <p14:tracePt t="118339" x="8010525" y="5832475"/>
          <p14:tracePt t="118340" x="7986713" y="5832475"/>
          <p14:tracePt t="118341" x="7948613" y="5832475"/>
          <p14:tracePt t="118342" x="7910513" y="5843588"/>
          <p14:tracePt t="118343" x="7874000" y="5843588"/>
          <p14:tracePt t="118344" x="7835900" y="5843588"/>
          <p14:tracePt t="118345" x="7797800" y="5856288"/>
          <p14:tracePt t="118346" x="7761288" y="5856288"/>
          <p14:tracePt t="118347" x="7735888" y="5868988"/>
          <p14:tracePt t="118348" x="7697788" y="5868988"/>
          <p14:tracePt t="118350" x="7623175" y="5868988"/>
          <p14:tracePt t="118351" x="7597775" y="5881688"/>
          <p14:tracePt t="118352" x="7561263" y="5881688"/>
          <p14:tracePt t="118353" x="7523163" y="5894388"/>
          <p14:tracePt t="118354" x="7485063" y="5907088"/>
          <p14:tracePt t="118355" x="7459663" y="5907088"/>
          <p14:tracePt t="118356" x="7435850" y="5907088"/>
          <p14:tracePt t="118357" x="7410450" y="5919788"/>
          <p14:tracePt t="118358" x="7372350" y="5919788"/>
          <p14:tracePt t="118359" x="7348538" y="5932488"/>
          <p14:tracePt t="118360" x="7323138" y="5932488"/>
          <p14:tracePt t="118361" x="7297738" y="5945188"/>
          <p14:tracePt t="118362" x="7259638" y="5945188"/>
          <p14:tracePt t="118363" x="7235825" y="5945188"/>
          <p14:tracePt t="118364" x="7223125" y="5956300"/>
          <p14:tracePt t="118365" x="7197725" y="5956300"/>
          <p14:tracePt t="118366" x="7185025" y="5969000"/>
          <p14:tracePt t="118367" x="7159625" y="5969000"/>
          <p14:tracePt t="118368" x="7146925" y="5981700"/>
          <p14:tracePt t="118369" x="7123113" y="5981700"/>
          <p14:tracePt t="118370" x="7110413" y="5981700"/>
          <p14:tracePt t="118371" x="7097713" y="5994400"/>
          <p14:tracePt t="118372" x="7072313" y="6007100"/>
          <p14:tracePt t="118374" x="7059613" y="6007100"/>
          <p14:tracePt t="118375" x="7046913" y="6019800"/>
          <p14:tracePt t="118376" x="7034213" y="6019800"/>
          <p14:tracePt t="118378" x="7021513" y="6019800"/>
          <p14:tracePt t="118379" x="7010400" y="6019800"/>
          <p14:tracePt t="118380" x="7010400" y="6032500"/>
          <p14:tracePt t="118381" x="6997700" y="6032500"/>
          <p14:tracePt t="118384" x="6997700" y="6045200"/>
          <p14:tracePt t="118394" x="7010400" y="6045200"/>
          <p14:tracePt t="118396" x="7021513" y="6056313"/>
          <p14:tracePt t="118398" x="7034213" y="6056313"/>
          <p14:tracePt t="118403" x="7072313" y="6056313"/>
          <p14:tracePt t="118411" x="7159625" y="6056313"/>
          <p14:tracePt t="118413" x="7185025" y="6045200"/>
          <p14:tracePt t="118413" x="7210425" y="6045200"/>
          <p14:tracePt t="118414" x="7223125" y="6032500"/>
          <p14:tracePt t="118415" x="7235825" y="6032500"/>
          <p14:tracePt t="118416" x="7259638" y="6019800"/>
          <p14:tracePt t="118417" x="7272338" y="6019800"/>
          <p14:tracePt t="118418" x="7297738" y="6019800"/>
          <p14:tracePt t="118419" x="7310438" y="6019800"/>
          <p14:tracePt t="118420" x="7335838" y="6007100"/>
          <p14:tracePt t="118421" x="7348538" y="5994400"/>
          <p14:tracePt t="118422" x="7372350" y="5994400"/>
          <p14:tracePt t="118423" x="7385050" y="5981700"/>
          <p14:tracePt t="118424" x="7410450" y="5981700"/>
          <p14:tracePt t="118425" x="7435850" y="5981700"/>
          <p14:tracePt t="118426" x="7448550" y="5969000"/>
          <p14:tracePt t="118427" x="7472363" y="5956300"/>
          <p14:tracePt t="118428" x="7485063" y="5945188"/>
          <p14:tracePt t="118429" x="7510463" y="5945188"/>
          <p14:tracePt t="118430" x="7523163" y="5945188"/>
          <p14:tracePt t="118431" x="7548563" y="5932488"/>
          <p14:tracePt t="118432" x="7572375" y="5919788"/>
          <p14:tracePt t="118433" x="7597775" y="5907088"/>
          <p14:tracePt t="118434" x="7610475" y="5907088"/>
          <p14:tracePt t="118435" x="7635875" y="5894388"/>
          <p14:tracePt t="118436" x="7648575" y="5881688"/>
          <p14:tracePt t="118437" x="7673975" y="5868988"/>
          <p14:tracePt t="118438" x="7685088" y="5868988"/>
          <p14:tracePt t="118439" x="7710488" y="5856288"/>
          <p14:tracePt t="118440" x="7735888" y="5843588"/>
          <p14:tracePt t="118441" x="7748588" y="5832475"/>
          <p14:tracePt t="118442" x="7773988" y="5832475"/>
          <p14:tracePt t="118443" x="7785100" y="5819775"/>
          <p14:tracePt t="118444" x="7810500" y="5807075"/>
          <p14:tracePt t="118445" x="7823200" y="5794375"/>
          <p14:tracePt t="118446" x="7835900" y="5794375"/>
          <p14:tracePt t="118447" x="7861300" y="5781675"/>
          <p14:tracePt t="118448" x="7874000" y="5768975"/>
          <p14:tracePt t="118449" x="7897813" y="5756275"/>
          <p14:tracePt t="118450" x="7897813" y="5743575"/>
          <p14:tracePt t="118451" x="7923213" y="5732463"/>
          <p14:tracePt t="118452" x="7935913" y="5719763"/>
          <p14:tracePt t="118453" x="7948613" y="5707063"/>
          <p14:tracePt t="118454" x="7961313" y="5694363"/>
          <p14:tracePt t="118455" x="7974013" y="5681663"/>
          <p14:tracePt t="118456" x="7986713" y="5681663"/>
          <p14:tracePt t="118457" x="7999413" y="5668963"/>
          <p14:tracePt t="118458" x="8010525" y="5643563"/>
          <p14:tracePt t="118459" x="8023225" y="5643563"/>
          <p14:tracePt t="118460" x="8035925" y="5630863"/>
          <p14:tracePt t="118461" x="8048625" y="5619750"/>
          <p14:tracePt t="118462" x="8048625" y="5607050"/>
          <p14:tracePt t="118464" x="8061325" y="5581650"/>
          <p14:tracePt t="118465" x="8074025" y="5568950"/>
          <p14:tracePt t="118468" x="8086725" y="5568950"/>
          <p14:tracePt t="118468" x="8086725" y="5543550"/>
          <p14:tracePt t="118470" x="8086725" y="5530850"/>
          <p14:tracePt t="118471" x="8099425" y="5530850"/>
          <p14:tracePt t="118472" x="8099425" y="5518150"/>
          <p14:tracePt t="118473" x="8099425" y="5507038"/>
          <p14:tracePt t="118474" x="8099425" y="5494338"/>
          <p14:tracePt t="118477" x="8099425" y="5481638"/>
          <p14:tracePt t="118478" x="8099425" y="5468938"/>
          <p14:tracePt t="118480" x="8099425" y="5456238"/>
          <p14:tracePt t="118484" x="8099425" y="5443538"/>
          <p14:tracePt t="118485" x="8099425" y="5430838"/>
          <p14:tracePt t="118487" x="8099425" y="5418138"/>
          <p14:tracePt t="118488" x="8086725" y="5418138"/>
          <p14:tracePt t="118491" x="8086725" y="5407025"/>
          <p14:tracePt t="118493" x="8086725" y="5394325"/>
          <p14:tracePt t="118494" x="8074025" y="5381625"/>
          <p14:tracePt t="118496" x="8061325" y="5381625"/>
          <p14:tracePt t="118497" x="8061325" y="5368925"/>
          <p14:tracePt t="118498" x="8048625" y="5368925"/>
          <p14:tracePt t="118499" x="8048625" y="5356225"/>
          <p14:tracePt t="118501" x="8035925" y="5343525"/>
          <p14:tracePt t="118503" x="8023225" y="5343525"/>
          <p14:tracePt t="118504" x="8010525" y="5330825"/>
          <p14:tracePt t="118506" x="8010525" y="5318125"/>
          <p14:tracePt t="118507" x="7999413" y="5305425"/>
          <p14:tracePt t="118508" x="7986713" y="5305425"/>
          <p14:tracePt t="118510" x="7974013" y="5294313"/>
          <p14:tracePt t="118511" x="7974013" y="5281613"/>
          <p14:tracePt t="118512" x="7961313" y="5268913"/>
          <p14:tracePt t="118514" x="7948613" y="5256213"/>
          <p14:tracePt t="118516" x="7935913" y="5230813"/>
          <p14:tracePt t="118517" x="7923213" y="5230813"/>
          <p14:tracePt t="118518" x="7923213" y="5218113"/>
          <p14:tracePt t="118519" x="7910513" y="5205413"/>
          <p14:tracePt t="118520" x="7897813" y="5194300"/>
          <p14:tracePt t="118522" x="7886700" y="5181600"/>
          <p14:tracePt t="118523" x="7874000" y="5156200"/>
          <p14:tracePt t="118524" x="7861300" y="5156200"/>
          <p14:tracePt t="118525" x="7861300" y="5130800"/>
          <p14:tracePt t="118526" x="7861300" y="5118100"/>
          <p14:tracePt t="118527" x="7848600" y="5105400"/>
          <p14:tracePt t="118528" x="7835900" y="5092700"/>
          <p14:tracePt t="118529" x="7835900" y="5081588"/>
          <p14:tracePt t="118530" x="7823200" y="5056188"/>
          <p14:tracePt t="118531" x="7823200" y="5043488"/>
          <p14:tracePt t="118533" x="7810500" y="5018088"/>
          <p14:tracePt t="118533" x="7797800" y="4992688"/>
          <p14:tracePt t="118534" x="7785100" y="4968875"/>
          <p14:tracePt t="118535" x="7785100" y="4956175"/>
          <p14:tracePt t="118536" x="7785100" y="4930775"/>
          <p14:tracePt t="118537" x="7773988" y="4905375"/>
          <p14:tracePt t="118538" x="7761288" y="4892675"/>
          <p14:tracePt t="118539" x="7748588" y="4856163"/>
          <p14:tracePt t="118540" x="7748588" y="4830763"/>
          <p14:tracePt t="118541" x="7735888" y="4805363"/>
          <p14:tracePt t="118542" x="7735888" y="4779963"/>
          <p14:tracePt t="118543" x="7723188" y="4743450"/>
          <p14:tracePt t="118544" x="7710488" y="4718050"/>
          <p14:tracePt t="118545" x="7710488" y="4692650"/>
          <p14:tracePt t="118546" x="7710488" y="4667250"/>
          <p14:tracePt t="118547" x="7697788" y="4630738"/>
          <p14:tracePt t="118548" x="7697788" y="4592638"/>
          <p14:tracePt t="118549" x="7685088" y="4554538"/>
          <p14:tracePt t="118550" x="7685088" y="4518025"/>
          <p14:tracePt t="118551" x="7685088" y="4479925"/>
          <p14:tracePt t="118552" x="7673975" y="4443413"/>
          <p14:tracePt t="118553" x="7673975" y="4418013"/>
          <p14:tracePt t="118554" x="7673975" y="4367213"/>
          <p14:tracePt t="118555" x="7673975" y="4330700"/>
          <p14:tracePt t="118556" x="7673975" y="4292600"/>
          <p14:tracePt t="118557" x="7661275" y="4254500"/>
          <p14:tracePt t="118558" x="7661275" y="4217988"/>
          <p14:tracePt t="118559" x="7648575" y="4167188"/>
          <p14:tracePt t="118560" x="7648575" y="4117975"/>
          <p14:tracePt t="118561" x="7635875" y="4067175"/>
          <p14:tracePt t="118562" x="7635875" y="4017963"/>
          <p14:tracePt t="118563" x="7635875" y="3979863"/>
          <p14:tracePt t="118565" x="7635875" y="3929063"/>
          <p14:tracePt t="118565" x="7635875" y="3879850"/>
          <p14:tracePt t="118567" x="7635875" y="3829050"/>
          <p14:tracePt t="118567" x="7635875" y="3779838"/>
          <p14:tracePt t="118568" x="7623175" y="3729038"/>
          <p14:tracePt t="118569" x="7623175" y="3667125"/>
          <p14:tracePt t="118570" x="7623175" y="3616325"/>
          <p14:tracePt t="118571" x="7610475" y="3567113"/>
          <p14:tracePt t="118572" x="7610475" y="3529013"/>
          <p14:tracePt t="118573" x="7597775" y="3467100"/>
          <p14:tracePt t="118574" x="7597775" y="3416300"/>
          <p14:tracePt t="118575" x="7597775" y="3354388"/>
          <p14:tracePt t="118576" x="7597775" y="3303588"/>
          <p14:tracePt t="118577" x="7585075" y="3241675"/>
          <p14:tracePt t="118578" x="7585075" y="3190875"/>
          <p14:tracePt t="118579" x="7572375" y="3128963"/>
          <p14:tracePt t="118580" x="7572375" y="3078163"/>
          <p14:tracePt t="118581" x="7561263" y="3041650"/>
          <p14:tracePt t="118582" x="7561263" y="2978150"/>
          <p14:tracePt t="118583" x="7561263" y="2928938"/>
          <p14:tracePt t="118584" x="7561263" y="2865438"/>
          <p14:tracePt t="118585" x="7548563" y="2803525"/>
          <p14:tracePt t="118586" x="7535863" y="2752725"/>
          <p14:tracePt t="118587" x="7523163" y="2690813"/>
          <p14:tracePt t="118588" x="7523163" y="2640013"/>
          <p14:tracePt t="118589" x="7523163" y="2578100"/>
          <p14:tracePt t="118590" x="7510463" y="2527300"/>
          <p14:tracePt t="118591" x="7497763" y="2478088"/>
          <p14:tracePt t="118592" x="7485063" y="2414588"/>
          <p14:tracePt t="118593" x="7485063" y="2365375"/>
          <p14:tracePt t="118594" x="7485063" y="2303463"/>
          <p14:tracePt t="118595" x="7459663" y="2239963"/>
          <p14:tracePt t="118596" x="7448550" y="2190750"/>
          <p14:tracePt t="118598" x="7448550" y="2127250"/>
          <p14:tracePt t="118598" x="7423150" y="2078038"/>
          <p14:tracePt t="118600" x="7410450" y="2014538"/>
          <p14:tracePt t="118600" x="7410450" y="1965325"/>
          <p14:tracePt t="118601" x="7397750" y="1914525"/>
          <p14:tracePt t="118602" x="7372350" y="1852613"/>
          <p14:tracePt t="118603" x="7372350" y="1801813"/>
          <p14:tracePt t="118604" x="7348538" y="1739900"/>
          <p14:tracePt t="118605" x="7335838" y="1689100"/>
          <p14:tracePt t="118606" x="7335838" y="1627188"/>
          <p14:tracePt t="118607" x="7310438" y="1576388"/>
          <p14:tracePt t="118608" x="7297738" y="1539875"/>
          <p14:tracePt t="118609" x="7285038" y="1476375"/>
          <p14:tracePt t="118610" x="7272338" y="1427163"/>
          <p14:tracePt t="118611" x="7259638" y="1376363"/>
          <p14:tracePt t="118612" x="7235825" y="1327150"/>
          <p14:tracePt t="118613" x="7223125" y="1263650"/>
          <p14:tracePt t="118614" x="7210425" y="1214438"/>
          <p14:tracePt t="118615" x="7197725" y="1176338"/>
          <p14:tracePt t="118616" x="7185025" y="1114425"/>
          <p14:tracePt t="118617" x="7159625" y="1063625"/>
          <p14:tracePt t="118618" x="7146925" y="1025525"/>
          <p14:tracePt t="118619" x="7146925" y="989013"/>
          <p14:tracePt t="118620" x="7123113" y="938213"/>
          <p14:tracePt t="118621" x="7110413" y="889000"/>
          <p14:tracePt t="118622" x="7097713" y="838200"/>
          <p14:tracePt t="118623" x="7085013" y="801688"/>
          <p14:tracePt t="118624" x="7072313" y="750888"/>
          <p14:tracePt t="118625" x="7059613" y="700088"/>
          <p14:tracePt t="118626" x="7046913" y="676275"/>
          <p14:tracePt t="118627" x="7034213" y="625475"/>
          <p14:tracePt t="118628" x="7021513" y="588963"/>
          <p14:tracePt t="118629" x="7021513" y="538163"/>
          <p14:tracePt t="118630" x="6997700" y="500063"/>
          <p14:tracePt t="118631" x="6997700" y="463550"/>
          <p14:tracePt t="118632" x="6985000" y="425450"/>
          <p14:tracePt t="118634" x="6972300" y="387350"/>
          <p14:tracePt t="118634" x="6959600" y="350838"/>
          <p14:tracePt t="118635" x="6959600" y="338138"/>
          <p14:tracePt t="118636" x="6959600" y="300038"/>
          <p14:tracePt t="118637" x="6946900" y="263525"/>
          <p14:tracePt t="118638" x="6934200" y="238125"/>
          <p14:tracePt t="118639" x="6934200" y="200025"/>
          <p14:tracePt t="118640" x="6921500" y="161925"/>
          <p14:tracePt t="118641" x="6921500" y="125413"/>
          <p14:tracePt t="118642" x="6921500" y="100013"/>
          <p14:tracePt t="118643" x="6910388" y="74613"/>
          <p14:tracePt t="118644" x="6910388" y="38100"/>
          <p14:tracePt t="118645" x="6910388" y="12700"/>
          <p14:tracePt t="119620" x="4945063" y="38100"/>
          <p14:tracePt t="119621" x="4894263" y="74613"/>
          <p14:tracePt t="119622" x="4843463" y="112713"/>
          <p14:tracePt t="119623" x="4781550" y="150813"/>
          <p14:tracePt t="119624" x="4743450" y="174625"/>
          <p14:tracePt t="119625" x="4706938" y="212725"/>
          <p14:tracePt t="119626" x="4656138" y="250825"/>
          <p14:tracePt t="119627" x="4606925" y="287338"/>
          <p14:tracePt t="119628" x="4556125" y="325438"/>
          <p14:tracePt t="119629" x="4506913" y="350838"/>
          <p14:tracePt t="119630" x="4456113" y="387350"/>
          <p14:tracePt t="119631" x="4406900" y="425450"/>
          <p14:tracePt t="119632" x="4368800" y="450850"/>
          <p14:tracePt t="119633" x="4330700" y="487363"/>
          <p14:tracePt t="119634" x="4294188" y="525463"/>
          <p14:tracePt t="119635" x="4243388" y="563563"/>
          <p14:tracePt t="119636" x="4192588" y="588963"/>
          <p14:tracePt t="119637" x="4156075" y="625475"/>
          <p14:tracePt t="119638" x="4117975" y="650875"/>
          <p14:tracePt t="119639" x="4068763" y="688975"/>
          <p14:tracePt t="119640" x="4030663" y="725488"/>
          <p14:tracePt t="119642" x="3992563" y="763588"/>
          <p14:tracePt t="119642" x="3968750" y="788988"/>
          <p14:tracePt t="119644" x="3930650" y="825500"/>
          <p14:tracePt t="119644" x="3892550" y="863600"/>
          <p14:tracePt t="119645" x="3856038" y="901700"/>
          <p14:tracePt t="119646" x="3830638" y="938213"/>
          <p14:tracePt t="119647" x="3792538" y="976313"/>
          <p14:tracePt t="119648" x="3767138" y="1014413"/>
          <p14:tracePt t="119649" x="3730625" y="1050925"/>
          <p14:tracePt t="119650" x="3717925" y="1076325"/>
          <p14:tracePt t="119651" x="3692525" y="1114425"/>
          <p14:tracePt t="119652" x="3654425" y="1150938"/>
          <p14:tracePt t="119653" x="3643313" y="1176338"/>
          <p14:tracePt t="119654" x="3617913" y="1214438"/>
          <p14:tracePt t="119655" x="3605213" y="1250950"/>
          <p14:tracePt t="119656" x="3579813" y="1289050"/>
          <p14:tracePt t="119657" x="3567113" y="1327150"/>
          <p14:tracePt t="119658" x="3541713" y="1350963"/>
          <p14:tracePt t="119659" x="3530600" y="1389063"/>
          <p14:tracePt t="119660" x="3517900" y="1427163"/>
          <p14:tracePt t="119661" x="3505200" y="1463675"/>
          <p14:tracePt t="119662" x="3492500" y="1501775"/>
          <p14:tracePt t="119663" x="3467100" y="1527175"/>
          <p14:tracePt t="119664" x="3467100" y="1563688"/>
          <p14:tracePt t="119665" x="3454400" y="1601788"/>
          <p14:tracePt t="119666" x="3441700" y="1627188"/>
          <p14:tracePt t="119667" x="3429000" y="1663700"/>
          <p14:tracePt t="119668" x="3429000" y="1689100"/>
          <p14:tracePt t="119669" x="3429000" y="1727200"/>
          <p14:tracePt t="119670" x="3417888" y="1752600"/>
          <p14:tracePt t="119671" x="3417888" y="1776413"/>
          <p14:tracePt t="119672" x="3417888" y="1814513"/>
          <p14:tracePt t="119673" x="3405188" y="1839913"/>
          <p14:tracePt t="119674" x="3405188" y="1876425"/>
          <p14:tracePt t="119675" x="3405188" y="1901825"/>
          <p14:tracePt t="119677" x="3405188" y="1927225"/>
          <p14:tracePt t="119678" x="3405188" y="1952625"/>
          <p14:tracePt t="119678" x="3405188" y="1989138"/>
          <p14:tracePt t="119679" x="3405188" y="2014538"/>
          <p14:tracePt t="119680" x="3405188" y="2039938"/>
          <p14:tracePt t="119681" x="3417888" y="2065338"/>
          <p14:tracePt t="119682" x="3429000" y="2101850"/>
          <p14:tracePt t="119683" x="3429000" y="2114550"/>
          <p14:tracePt t="119684" x="3441700" y="2139950"/>
          <p14:tracePt t="119685" x="3441700" y="2165350"/>
          <p14:tracePt t="119686" x="3454400" y="2190750"/>
          <p14:tracePt t="119687" x="3467100" y="2214563"/>
          <p14:tracePt t="119688" x="3479800" y="2239963"/>
          <p14:tracePt t="119689" x="3492500" y="2252663"/>
          <p14:tracePt t="119690" x="3505200" y="2278063"/>
          <p14:tracePt t="119691" x="3517900" y="2303463"/>
          <p14:tracePt t="119693" x="3554413" y="2339975"/>
          <p14:tracePt t="119694" x="3567113" y="2365375"/>
          <p14:tracePt t="119695" x="3579813" y="2378075"/>
          <p14:tracePt t="119696" x="3605213" y="2403475"/>
          <p14:tracePt t="119697" x="3617913" y="2414588"/>
          <p14:tracePt t="119698" x="3654425" y="2439988"/>
          <p14:tracePt t="119699" x="3667125" y="2452688"/>
          <p14:tracePt t="119700" x="3692525" y="2478088"/>
          <p14:tracePt t="119701" x="3705225" y="2490788"/>
          <p14:tracePt t="119702" x="3730625" y="2516188"/>
          <p14:tracePt t="119703" x="3756025" y="2516188"/>
          <p14:tracePt t="119704" x="3767138" y="2527300"/>
          <p14:tracePt t="119705" x="3805238" y="2552700"/>
          <p14:tracePt t="119706" x="3830638" y="2552700"/>
          <p14:tracePt t="119708" x="3879850" y="2590800"/>
          <p14:tracePt t="119710" x="3892550" y="2590800"/>
          <p14:tracePt t="119710" x="3930650" y="2616200"/>
          <p14:tracePt t="119711" x="3943350" y="2627313"/>
          <p14:tracePt t="119712" x="3968750" y="2627313"/>
          <p14:tracePt t="119713" x="3992563" y="2640013"/>
          <p14:tracePt t="119714" x="4030663" y="2652713"/>
          <p14:tracePt t="119715" x="4056063" y="2665413"/>
          <p14:tracePt t="119716" x="4081463" y="2665413"/>
          <p14:tracePt t="119717" x="4105275" y="2678113"/>
          <p14:tracePt t="119718" x="4143375" y="2678113"/>
          <p14:tracePt t="119719" x="4168775" y="2690813"/>
          <p14:tracePt t="119720" x="4181475" y="2703513"/>
          <p14:tracePt t="119721" x="4217988" y="2703513"/>
          <p14:tracePt t="119722" x="4243388" y="2703513"/>
          <p14:tracePt t="119723" x="4268788" y="2716213"/>
          <p14:tracePt t="119724" x="4294188" y="2728913"/>
          <p14:tracePt t="119726" x="4330700" y="2728913"/>
          <p14:tracePt t="119726" x="4343400" y="2740025"/>
          <p14:tracePt t="119727" x="4368800" y="2740025"/>
          <p14:tracePt t="119728" x="4394200" y="2740025"/>
          <p14:tracePt t="119729" x="4406900" y="2740025"/>
          <p14:tracePt t="119730" x="4443413" y="2752725"/>
          <p14:tracePt t="119731" x="4468813" y="2752725"/>
          <p14:tracePt t="119732" x="4481513" y="2765425"/>
          <p14:tracePt t="119733" x="4518025" y="2765425"/>
          <p14:tracePt t="119734" x="4530725" y="2778125"/>
          <p14:tracePt t="119735" x="4556125" y="2778125"/>
          <p14:tracePt t="119736" x="4568825" y="2778125"/>
          <p14:tracePt t="119737" x="4594225" y="2778125"/>
          <p14:tracePt t="119738" x="4606925" y="2778125"/>
          <p14:tracePt t="119739" x="4630738" y="2778125"/>
          <p14:tracePt t="119740" x="4643438" y="2778125"/>
          <p14:tracePt t="119741" x="4656138" y="2778125"/>
          <p14:tracePt t="119743" x="4681538" y="2778125"/>
          <p14:tracePt t="119744" x="4694238" y="2778125"/>
          <p14:tracePt t="119745" x="4706938" y="2778125"/>
          <p14:tracePt t="119748" x="4719638" y="2778125"/>
          <p14:tracePt t="119750" x="4732338" y="2778125"/>
          <p14:tracePt t="119758" x="4719638" y="2778125"/>
          <p14:tracePt t="119760" x="4706938" y="2778125"/>
          <p14:tracePt t="119762" x="4694238" y="2778125"/>
          <p14:tracePt t="119763" x="4681538" y="2778125"/>
          <p14:tracePt t="119764" x="4668838" y="2778125"/>
          <p14:tracePt t="119766" x="4643438" y="2778125"/>
          <p14:tracePt t="119767" x="4630738" y="2778125"/>
          <p14:tracePt t="119768" x="4619625" y="2778125"/>
          <p14:tracePt t="119769" x="4594225" y="2765425"/>
          <p14:tracePt t="119770" x="4581525" y="2765425"/>
          <p14:tracePt t="119771" x="4568825" y="2765425"/>
          <p14:tracePt t="119772" x="4556125" y="2765425"/>
          <p14:tracePt t="119773" x="4518025" y="2765425"/>
          <p14:tracePt t="119774" x="4506913" y="2752725"/>
          <p14:tracePt t="119775" x="4481513" y="2752725"/>
          <p14:tracePt t="119776" x="4443413" y="2752725"/>
          <p14:tracePt t="119777" x="4406900" y="2752725"/>
          <p14:tracePt t="119778" x="4381500" y="2740025"/>
          <p14:tracePt t="119779" x="4343400" y="2740025"/>
          <p14:tracePt t="119780" x="4318000" y="2740025"/>
          <p14:tracePt t="119781" x="4294188" y="2740025"/>
          <p14:tracePt t="119782" x="4256088" y="2740025"/>
          <p14:tracePt t="119783" x="4205288" y="2740025"/>
          <p14:tracePt t="119784" x="4168775" y="2740025"/>
          <p14:tracePt t="119785" x="4117975" y="2740025"/>
          <p14:tracePt t="119786" x="4081463" y="2728913"/>
          <p14:tracePt t="119787" x="4030663" y="2728913"/>
          <p14:tracePt t="119788" x="3979863" y="2728913"/>
          <p14:tracePt t="119789" x="3930650" y="2728913"/>
          <p14:tracePt t="119791" x="3892550" y="2728913"/>
          <p14:tracePt t="119792" x="3843338" y="2728913"/>
          <p14:tracePt t="119792" x="3792538" y="2728913"/>
          <p14:tracePt t="119793" x="3743325" y="2716213"/>
          <p14:tracePt t="119794" x="3692525" y="2716213"/>
          <p14:tracePt t="119795" x="3630613" y="2716213"/>
          <p14:tracePt t="119796" x="3579813" y="2716213"/>
          <p14:tracePt t="119797" x="3530600" y="2716213"/>
          <p14:tracePt t="119798" x="3467100" y="2716213"/>
          <p14:tracePt t="119799" x="3417888" y="2716213"/>
          <p14:tracePt t="119800" x="3354388" y="2716213"/>
          <p14:tracePt t="119801" x="3292475" y="2716213"/>
          <p14:tracePt t="119802" x="3241675" y="2716213"/>
          <p14:tracePt t="119803" x="3167063" y="2716213"/>
          <p14:tracePt t="119804" x="3116263" y="2716213"/>
          <p14:tracePt t="119805" x="3054350" y="2716213"/>
          <p14:tracePt t="119806" x="2992438" y="2728913"/>
          <p14:tracePt t="119808" x="2954338" y="2728913"/>
          <p14:tracePt t="119808" x="2890838" y="2740025"/>
          <p14:tracePt t="119809" x="2828925" y="2740025"/>
          <p14:tracePt t="119810" x="2778125" y="2752725"/>
          <p14:tracePt t="119811" x="2716213" y="2752725"/>
          <p14:tracePt t="119812" x="2654300" y="2765425"/>
          <p14:tracePt t="119813" x="2590800" y="2778125"/>
          <p14:tracePt t="119814" x="2528888" y="2778125"/>
          <p14:tracePt t="119815" x="2490788" y="2790825"/>
          <p14:tracePt t="119816" x="2428875" y="2803525"/>
          <p14:tracePt t="119817" x="2378075" y="2816225"/>
          <p14:tracePt t="119818" x="2316163" y="2816225"/>
          <p14:tracePt t="119819" x="2265363" y="2828925"/>
          <p14:tracePt t="119820" x="2203450" y="2840038"/>
          <p14:tracePt t="119821" x="2152650" y="2852738"/>
          <p14:tracePt t="119822" x="2090738" y="2852738"/>
          <p14:tracePt t="119823" x="2039938" y="2865438"/>
          <p14:tracePt t="119825" x="1939925" y="2890838"/>
          <p14:tracePt t="119826" x="1890713" y="2890838"/>
          <p14:tracePt t="119827" x="1839913" y="2916238"/>
          <p14:tracePt t="119828" x="1790700" y="2928938"/>
          <p14:tracePt t="119829" x="1739900" y="2928938"/>
          <p14:tracePt t="119830" x="1701800" y="2941638"/>
          <p14:tracePt t="119831" x="1652588" y="2952750"/>
          <p14:tracePt t="119832" x="1601788" y="2965450"/>
          <p14:tracePt t="119833" x="1577975" y="2965450"/>
          <p14:tracePt t="119834" x="1539875" y="2978150"/>
          <p14:tracePt t="119835" x="1501775" y="3003550"/>
          <p14:tracePt t="119836" x="1465263" y="3003550"/>
          <p14:tracePt t="119837" x="1427163" y="3016250"/>
          <p14:tracePt t="119838" x="1401763" y="3028950"/>
          <p14:tracePt t="119839" x="1363663" y="3041650"/>
          <p14:tracePt t="119840" x="1327150" y="3054350"/>
          <p14:tracePt t="119842" x="1301750" y="3065463"/>
          <p14:tracePt t="119842" x="1276350" y="3078163"/>
          <p14:tracePt t="119843" x="1252538" y="3078163"/>
          <p14:tracePt t="119844" x="1214438" y="3090863"/>
          <p14:tracePt t="119845" x="1189038" y="3103563"/>
          <p14:tracePt t="119846" x="1163638" y="3116263"/>
          <p14:tracePt t="119847" x="1139825" y="3116263"/>
          <p14:tracePt t="119848" x="1127125" y="3128963"/>
          <p14:tracePt t="119849" x="1101725" y="3154363"/>
          <p14:tracePt t="119850" x="1089025" y="3154363"/>
          <p14:tracePt t="119851" x="1063625" y="3154363"/>
          <p14:tracePt t="119852" x="1050925" y="3165475"/>
          <p14:tracePt t="119853" x="1038225" y="3178175"/>
          <p14:tracePt t="119854" x="1027113" y="3190875"/>
          <p14:tracePt t="119855" x="1001713" y="3190875"/>
          <p14:tracePt t="119856" x="989013" y="3203575"/>
          <p14:tracePt t="119857" x="989013" y="3216275"/>
          <p14:tracePt t="119859" x="976313" y="3228975"/>
          <p14:tracePt t="119859" x="963613" y="3228975"/>
          <p14:tracePt t="119861" x="950913" y="3241675"/>
          <p14:tracePt t="119862" x="950913" y="3254375"/>
          <p14:tracePt t="119864" x="938213" y="3267075"/>
          <p14:tracePt t="119868" x="938213" y="3278188"/>
          <p14:tracePt t="119871" x="938213" y="3290888"/>
          <p14:tracePt t="119875" x="950913" y="3303588"/>
          <p14:tracePt t="119878" x="963613" y="3303588"/>
          <p14:tracePt t="119879" x="976313" y="3303588"/>
          <p14:tracePt t="119880" x="989013" y="3303588"/>
          <p14:tracePt t="119882" x="1001713" y="3303588"/>
          <p14:tracePt t="119883" x="1014413" y="3303588"/>
          <p14:tracePt t="119884" x="1027113" y="3303588"/>
          <p14:tracePt t="119885" x="1038225" y="3316288"/>
          <p14:tracePt t="119886" x="1050925" y="3316288"/>
          <p14:tracePt t="119887" x="1063625" y="3316288"/>
          <p14:tracePt t="119888" x="1076325" y="3316288"/>
          <p14:tracePt t="119889" x="1101725" y="3316288"/>
          <p14:tracePt t="119890" x="1114425" y="3316288"/>
          <p14:tracePt t="119891" x="1139825" y="3316288"/>
          <p14:tracePt t="119892" x="1150938" y="3316288"/>
          <p14:tracePt t="119893" x="1163638" y="3316288"/>
          <p14:tracePt t="119894" x="1176338" y="3316288"/>
          <p14:tracePt t="119895" x="1214438" y="3316288"/>
          <p14:tracePt t="119896" x="1227138" y="3316288"/>
          <p14:tracePt t="119897" x="1252538" y="3316288"/>
          <p14:tracePt t="119898" x="1276350" y="3316288"/>
          <p14:tracePt t="119899" x="1301750" y="3316288"/>
          <p14:tracePt t="119900" x="1327150" y="3303588"/>
          <p14:tracePt t="119901" x="1352550" y="3303588"/>
          <p14:tracePt t="119902" x="1363663" y="3303588"/>
          <p14:tracePt t="119903" x="1401763" y="3303588"/>
          <p14:tracePt t="119904" x="1427163" y="3303588"/>
          <p14:tracePt t="119905" x="1452563" y="3290888"/>
          <p14:tracePt t="119906" x="1476375" y="3290888"/>
          <p14:tracePt t="119907" x="1514475" y="3278188"/>
          <p14:tracePt t="119908" x="1539875" y="3278188"/>
          <p14:tracePt t="119909" x="1577975" y="3267075"/>
          <p14:tracePt t="119910" x="1601788" y="3267075"/>
          <p14:tracePt t="119911" x="1627188" y="3267075"/>
          <p14:tracePt t="119912" x="1652588" y="3267075"/>
          <p14:tracePt t="119913" x="1677988" y="3254375"/>
          <p14:tracePt t="119914" x="1714500" y="3254375"/>
          <p14:tracePt t="119915" x="1739900" y="3241675"/>
          <p14:tracePt t="119916" x="1778000" y="3241675"/>
          <p14:tracePt t="119917" x="1801813" y="3241675"/>
          <p14:tracePt t="119918" x="1827213" y="3228975"/>
          <p14:tracePt t="119919" x="1852613" y="3228975"/>
          <p14:tracePt t="119920" x="1890713" y="3228975"/>
          <p14:tracePt t="119921" x="1914525" y="3228975"/>
          <p14:tracePt t="119922" x="1939925" y="3228975"/>
          <p14:tracePt t="119923" x="1965325" y="3216275"/>
          <p14:tracePt t="119924" x="2003425" y="3216275"/>
          <p14:tracePt t="119925" x="2014538" y="3216275"/>
          <p14:tracePt t="119926" x="2039938" y="3203575"/>
          <p14:tracePt t="119927" x="2078038" y="3203575"/>
          <p14:tracePt t="119928" x="2103438" y="3190875"/>
          <p14:tracePt t="119929" x="2116138" y="3190875"/>
          <p14:tracePt t="119930" x="2139950" y="3190875"/>
          <p14:tracePt t="119931" x="2152650" y="3190875"/>
          <p14:tracePt t="119932" x="2178050" y="3190875"/>
          <p14:tracePt t="119933" x="2190750" y="3190875"/>
          <p14:tracePt t="119934" x="2216150" y="3190875"/>
          <p14:tracePt t="119935" x="2228850" y="3190875"/>
          <p14:tracePt t="119937" x="2239963" y="3178175"/>
          <p14:tracePt t="119937" x="2265363" y="3178175"/>
          <p14:tracePt t="119940" x="2278063" y="3178175"/>
          <p14:tracePt t="119940" x="2290763" y="3178175"/>
          <p14:tracePt t="119941" x="2303463" y="3178175"/>
          <p14:tracePt t="119942" x="2303463" y="3165475"/>
          <p14:tracePt t="119943" x="2316163" y="3165475"/>
          <p14:tracePt t="119945" x="2328863" y="3165475"/>
          <p14:tracePt t="119951" x="2328863" y="3154363"/>
          <p14:tracePt t="119955" x="2316163" y="3154363"/>
          <p14:tracePt t="119957" x="2303463" y="3154363"/>
          <p14:tracePt t="119959" x="2290763" y="3154363"/>
          <p14:tracePt t="119961" x="2265363" y="3154363"/>
          <p14:tracePt t="119964" x="2252663" y="3154363"/>
          <p14:tracePt t="119965" x="2239963" y="3154363"/>
          <p14:tracePt t="119966" x="2228850" y="3154363"/>
          <p14:tracePt t="119967" x="2216150" y="3154363"/>
          <p14:tracePt t="119968" x="2203450" y="3154363"/>
          <p14:tracePt t="119969" x="2190750" y="3154363"/>
          <p14:tracePt t="119971" x="2165350" y="3154363"/>
          <p14:tracePt t="119973" x="2152650" y="3154363"/>
          <p14:tracePt t="119974" x="2127250" y="3154363"/>
          <p14:tracePt t="119975" x="2116138" y="3154363"/>
          <p14:tracePt t="119976" x="2103438" y="3165475"/>
          <p14:tracePt t="119977" x="2078038" y="3165475"/>
          <p14:tracePt t="119978" x="2078038" y="3178175"/>
          <p14:tracePt t="119979" x="2052638" y="3178175"/>
          <p14:tracePt t="119980" x="2039938" y="3190875"/>
          <p14:tracePt t="119981" x="2014538" y="3190875"/>
          <p14:tracePt t="119982" x="2003425" y="3190875"/>
          <p14:tracePt t="119983" x="1978025" y="3190875"/>
          <p14:tracePt t="119984" x="1965325" y="3203575"/>
          <p14:tracePt t="119985" x="1939925" y="3216275"/>
          <p14:tracePt t="119986" x="1927225" y="3228975"/>
          <p14:tracePt t="119987" x="1890713" y="3228975"/>
          <p14:tracePt t="119988" x="1878013" y="3228975"/>
          <p14:tracePt t="119989" x="1852613" y="3241675"/>
          <p14:tracePt t="119990" x="1839913" y="3241675"/>
          <p14:tracePt t="119991" x="1814513" y="3254375"/>
          <p14:tracePt t="119992" x="1790700" y="3267075"/>
          <p14:tracePt t="119993" x="1765300" y="3267075"/>
          <p14:tracePt t="119994" x="1739900" y="3278188"/>
          <p14:tracePt t="119995" x="1714500" y="3303588"/>
          <p14:tracePt t="119996" x="1701800" y="3303588"/>
          <p14:tracePt t="119997" x="1677988" y="3303588"/>
          <p14:tracePt t="119998" x="1665288" y="3316288"/>
          <p14:tracePt t="119999" x="1627188" y="3328988"/>
          <p14:tracePt t="120000" x="1601788" y="3341688"/>
          <p14:tracePt t="120001" x="1589088" y="3354388"/>
          <p14:tracePt t="120002" x="1552575" y="3367088"/>
          <p14:tracePt t="120003" x="1539875" y="3378200"/>
          <p14:tracePt t="120004" x="1514475" y="3378200"/>
          <p14:tracePt t="120005" x="1489075" y="3390900"/>
          <p14:tracePt t="120006" x="1476375" y="3403600"/>
          <p14:tracePt t="120007" x="1452563" y="3416300"/>
          <p14:tracePt t="120008" x="1427163" y="3416300"/>
          <p14:tracePt t="120009" x="1401763" y="3429000"/>
          <p14:tracePt t="120010" x="1389063" y="3454400"/>
          <p14:tracePt t="120011" x="1363663" y="3454400"/>
          <p14:tracePt t="120012" x="1352550" y="3467100"/>
          <p14:tracePt t="120013" x="1327150" y="3479800"/>
          <p14:tracePt t="120014" x="1314450" y="3490913"/>
          <p14:tracePt t="120015" x="1301750" y="3490913"/>
          <p14:tracePt t="120016" x="1289050" y="3503613"/>
          <p14:tracePt t="120017" x="1263650" y="3516313"/>
          <p14:tracePt t="120018" x="1252538" y="3529013"/>
          <p14:tracePt t="120019" x="1239838" y="3541713"/>
          <p14:tracePt t="120020" x="1214438" y="3554413"/>
          <p14:tracePt t="120021" x="1214438" y="3567113"/>
          <p14:tracePt t="120022" x="1189038" y="3579813"/>
          <p14:tracePt t="120023" x="1176338" y="3590925"/>
          <p14:tracePt t="120024" x="1176338" y="3603625"/>
          <p14:tracePt t="120025" x="1163638" y="3603625"/>
          <p14:tracePt t="120026" x="1163638" y="3616325"/>
          <p14:tracePt t="120027" x="1150938" y="3641725"/>
          <p14:tracePt t="120028" x="1139825" y="3641725"/>
          <p14:tracePt t="120029" x="1139825" y="3654425"/>
          <p14:tracePt t="120030" x="1127125" y="3679825"/>
          <p14:tracePt t="120031" x="1114425" y="3679825"/>
          <p14:tracePt t="120032" x="1114425" y="3692525"/>
          <p14:tracePt t="120033" x="1101725" y="3703638"/>
          <p14:tracePt t="120034" x="1101725" y="3716338"/>
          <p14:tracePt t="120035" x="1101725" y="3729038"/>
          <p14:tracePt t="120036" x="1101725" y="3754438"/>
          <p14:tracePt t="120038" x="1101725" y="3779838"/>
          <p14:tracePt t="120039" x="1101725" y="3792538"/>
          <p14:tracePt t="120041" x="1101725" y="3803650"/>
          <p14:tracePt t="120042" x="1101725" y="3829050"/>
          <p14:tracePt t="120044" x="1101725" y="3841750"/>
          <p14:tracePt t="120045" x="1101725" y="3867150"/>
          <p14:tracePt t="120047" x="1101725" y="3879850"/>
          <p14:tracePt t="120048" x="1101725" y="3892550"/>
          <p14:tracePt t="120049" x="1114425" y="3905250"/>
          <p14:tracePt t="120051" x="1127125" y="3916363"/>
          <p14:tracePt t="120052" x="1139825" y="3929063"/>
          <p14:tracePt t="120053" x="1139825" y="3941763"/>
          <p14:tracePt t="120054" x="1150938" y="3954463"/>
          <p14:tracePt t="120056" x="1176338" y="3954463"/>
          <p14:tracePt t="120057" x="1201738" y="3979863"/>
          <p14:tracePt t="120058" x="1214438" y="3979863"/>
          <p14:tracePt t="120059" x="1227138" y="3992563"/>
          <p14:tracePt t="120060" x="1239838" y="3992563"/>
          <p14:tracePt t="120061" x="1252538" y="4005263"/>
          <p14:tracePt t="120062" x="1276350" y="4017963"/>
          <p14:tracePt t="120063" x="1289050" y="4017963"/>
          <p14:tracePt t="120064" x="1314450" y="4017963"/>
          <p14:tracePt t="120065" x="1339850" y="4029075"/>
          <p14:tracePt t="120066" x="1363663" y="4029075"/>
          <p14:tracePt t="120067" x="1376363" y="4041775"/>
          <p14:tracePt t="120068" x="1401763" y="4041775"/>
          <p14:tracePt t="120069" x="1427163" y="4054475"/>
          <p14:tracePt t="120070" x="1452563" y="4054475"/>
          <p14:tracePt t="120071" x="1476375" y="4054475"/>
          <p14:tracePt t="120072" x="1514475" y="4054475"/>
          <p14:tracePt t="120073" x="1539875" y="4067175"/>
          <p14:tracePt t="120074" x="1565275" y="4067175"/>
          <p14:tracePt t="120075" x="1589088" y="4067175"/>
          <p14:tracePt t="120076" x="1614488" y="4079875"/>
          <p14:tracePt t="120077" x="1652588" y="4079875"/>
          <p14:tracePt t="120078" x="1677988" y="4092575"/>
          <p14:tracePt t="120079" x="1701800" y="4092575"/>
          <p14:tracePt t="120080" x="1739900" y="4092575"/>
          <p14:tracePt t="120081" x="1778000" y="4092575"/>
          <p14:tracePt t="120082" x="1814513" y="4092575"/>
          <p14:tracePt t="120083" x="1839913" y="4092575"/>
          <p14:tracePt t="120084" x="1878013" y="4092575"/>
          <p14:tracePt t="120085" x="1903413" y="4092575"/>
          <p14:tracePt t="120086" x="1939925" y="4092575"/>
          <p14:tracePt t="120087" x="1978025" y="4092575"/>
          <p14:tracePt t="120088" x="2003425" y="4092575"/>
          <p14:tracePt t="120089" x="2039938" y="4092575"/>
          <p14:tracePt t="120090" x="2078038" y="4092575"/>
          <p14:tracePt t="120091" x="2116138" y="4092575"/>
          <p14:tracePt t="120092" x="2152650" y="4092575"/>
          <p14:tracePt t="120093" x="2190750" y="4092575"/>
          <p14:tracePt t="120094" x="2228850" y="4092575"/>
          <p14:tracePt t="120095" x="2265363" y="4092575"/>
          <p14:tracePt t="120096" x="2303463" y="4092575"/>
          <p14:tracePt t="120097" x="2339975" y="4092575"/>
          <p14:tracePt t="120098" x="2378075" y="4092575"/>
          <p14:tracePt t="120099" x="2416175" y="4092575"/>
          <p14:tracePt t="120100" x="2452688" y="4092575"/>
          <p14:tracePt t="120101" x="2490788" y="4092575"/>
          <p14:tracePt t="120102" x="2516188" y="4092575"/>
          <p14:tracePt t="120103" x="2554288" y="4092575"/>
          <p14:tracePt t="120104" x="2578100" y="4092575"/>
          <p14:tracePt t="120105" x="2616200" y="4092575"/>
          <p14:tracePt t="120106" x="2654300" y="4092575"/>
          <p14:tracePt t="120107" x="2690813" y="4079875"/>
          <p14:tracePt t="120108" x="2716213" y="4079875"/>
          <p14:tracePt t="120109" x="2754313" y="4079875"/>
          <p14:tracePt t="120110" x="2790825" y="4067175"/>
          <p14:tracePt t="120111" x="2803525" y="4067175"/>
          <p14:tracePt t="120112" x="2841625" y="4067175"/>
          <p14:tracePt t="120113" x="2867025" y="4054475"/>
          <p14:tracePt t="120114" x="2890838" y="4054475"/>
          <p14:tracePt t="120115" x="2916238" y="4054475"/>
          <p14:tracePt t="120116" x="2941638" y="4054475"/>
          <p14:tracePt t="120117" x="2979738" y="4054475"/>
          <p14:tracePt t="120118" x="2992438" y="4041775"/>
          <p14:tracePt t="120119" x="3016250" y="4041775"/>
          <p14:tracePt t="120120" x="3028950" y="4029075"/>
          <p14:tracePt t="120121" x="3054350" y="4029075"/>
          <p14:tracePt t="120122" x="3067050" y="4017963"/>
          <p14:tracePt t="120123" x="3092450" y="4017963"/>
          <p14:tracePt t="120125" x="3116263" y="4017963"/>
          <p14:tracePt t="120126" x="3128963" y="4017963"/>
          <p14:tracePt t="120127" x="3128963" y="4005263"/>
          <p14:tracePt t="120128" x="3141663" y="4005263"/>
          <p14:tracePt t="120129" x="3154363" y="3992563"/>
          <p14:tracePt t="120130" x="3167063" y="3992563"/>
          <p14:tracePt t="120131" x="3167063" y="3979863"/>
          <p14:tracePt t="120136" x="3167063" y="3967163"/>
          <p14:tracePt t="120138" x="3167063" y="3954463"/>
          <p14:tracePt t="120142" x="3167063" y="3941763"/>
          <p14:tracePt t="120150" x="3067050" y="3905250"/>
          <p14:tracePt t="120153" x="3016250" y="3892550"/>
          <p14:tracePt t="120155" x="2979738" y="3879850"/>
          <p14:tracePt t="120158" x="2879725" y="3867150"/>
          <p14:tracePt t="120161" x="2754313" y="3867150"/>
          <p14:tracePt t="120162" x="2716213" y="3867150"/>
          <p14:tracePt t="120163" x="2678113" y="3867150"/>
          <p14:tracePt t="120164" x="2654300" y="3867150"/>
          <p14:tracePt t="120165" x="2616200" y="3867150"/>
          <p14:tracePt t="120173" x="2328863" y="3867150"/>
          <p14:tracePt t="120173" x="2290763" y="3867150"/>
          <p14:tracePt t="120174" x="2239963" y="3867150"/>
          <p14:tracePt t="120175" x="2190750" y="3867150"/>
          <p14:tracePt t="120176" x="2152650" y="3867150"/>
          <p14:tracePt t="120177" x="2103438" y="3867150"/>
          <p14:tracePt t="120178" x="2052638" y="3867150"/>
          <p14:tracePt t="120179" x="2003425" y="3867150"/>
          <p14:tracePt t="120180" x="1965325" y="3867150"/>
          <p14:tracePt t="120181" x="1914525" y="3867150"/>
          <p14:tracePt t="120182" x="1878013" y="3867150"/>
          <p14:tracePt t="120183" x="1827213" y="3867150"/>
          <p14:tracePt t="120184" x="1778000" y="3867150"/>
          <p14:tracePt t="120185" x="1739900" y="3867150"/>
          <p14:tracePt t="120186" x="1689100" y="3867150"/>
          <p14:tracePt t="120187" x="1639888" y="3867150"/>
          <p14:tracePt t="120188" x="1589088" y="3879850"/>
          <p14:tracePt t="120189" x="1552575" y="3879850"/>
          <p14:tracePt t="120190" x="1514475" y="3879850"/>
          <p14:tracePt t="120191" x="1476375" y="3892550"/>
          <p14:tracePt t="120192" x="1427163" y="3892550"/>
          <p14:tracePt t="120193" x="1389063" y="3892550"/>
          <p14:tracePt t="120194" x="1352550" y="3892550"/>
          <p14:tracePt t="120195" x="1301750" y="3892550"/>
          <p14:tracePt t="120196" x="1263650" y="3905250"/>
          <p14:tracePt t="120197" x="1227138" y="3905250"/>
          <p14:tracePt t="120198" x="1189038" y="3905250"/>
          <p14:tracePt t="120199" x="1163638" y="3905250"/>
          <p14:tracePt t="120200" x="1127125" y="3905250"/>
          <p14:tracePt t="120201" x="1089025" y="3905250"/>
          <p14:tracePt t="120202" x="1063625" y="3905250"/>
          <p14:tracePt t="120203" x="1027113" y="3905250"/>
          <p14:tracePt t="120205" x="989013" y="3916363"/>
          <p14:tracePt t="120206" x="963613" y="3916363"/>
          <p14:tracePt t="120206" x="938213" y="3916363"/>
          <p14:tracePt t="120207" x="914400" y="3929063"/>
          <p14:tracePt t="120208" x="889000" y="3929063"/>
          <p14:tracePt t="120209" x="863600" y="3929063"/>
          <p14:tracePt t="120210" x="838200" y="3941763"/>
          <p14:tracePt t="120211" x="825500" y="3941763"/>
          <p14:tracePt t="120212" x="801688" y="3941763"/>
          <p14:tracePt t="120213" x="788988" y="3941763"/>
          <p14:tracePt t="120214" x="763588" y="3941763"/>
          <p14:tracePt t="120215" x="763588" y="3954463"/>
          <p14:tracePt t="120216" x="750888" y="3954463"/>
          <p14:tracePt t="120217" x="738188" y="3954463"/>
          <p14:tracePt t="120218" x="725488" y="3967163"/>
          <p14:tracePt t="120221" x="712788" y="3979863"/>
          <p14:tracePt t="120230" x="725488" y="3992563"/>
          <p14:tracePt t="120233" x="738188" y="4005263"/>
          <p14:tracePt t="120234" x="750888" y="4005263"/>
          <p14:tracePt t="120235" x="763588" y="4005263"/>
          <p14:tracePt t="120236" x="763588" y="4017963"/>
          <p14:tracePt t="120237" x="788988" y="4017963"/>
          <p14:tracePt t="120238" x="801688" y="4017963"/>
          <p14:tracePt t="120239" x="814388" y="4017963"/>
          <p14:tracePt t="120240" x="838200" y="4017963"/>
          <p14:tracePt t="120241" x="838200" y="4029075"/>
          <p14:tracePt t="120242" x="863600" y="4029075"/>
          <p14:tracePt t="120243" x="876300" y="4041775"/>
          <p14:tracePt t="120244" x="889000" y="4041775"/>
          <p14:tracePt t="120245" x="914400" y="4041775"/>
          <p14:tracePt t="120246" x="938213" y="4054475"/>
          <p14:tracePt t="120247" x="950913" y="4054475"/>
          <p14:tracePt t="120248" x="989013" y="4054475"/>
          <p14:tracePt t="120249" x="1001713" y="4054475"/>
          <p14:tracePt t="120250" x="1027113" y="4054475"/>
          <p14:tracePt t="120251" x="1063625" y="4054475"/>
          <p14:tracePt t="120252" x="1089025" y="4054475"/>
          <p14:tracePt t="120253" x="1101725" y="4054475"/>
          <p14:tracePt t="120255" x="1139825" y="4054475"/>
          <p14:tracePt t="120255" x="1163638" y="4054475"/>
          <p14:tracePt t="120256" x="1201738" y="4054475"/>
          <p14:tracePt t="120257" x="1227138" y="4067175"/>
          <p14:tracePt t="120258" x="1252538" y="4067175"/>
          <p14:tracePt t="120259" x="1289050" y="4067175"/>
          <p14:tracePt t="120260" x="1327150" y="4067175"/>
          <p14:tracePt t="120261" x="1352550" y="4067175"/>
          <p14:tracePt t="120262" x="1389063" y="4067175"/>
          <p14:tracePt t="120263" x="1427163" y="4067175"/>
          <p14:tracePt t="120264" x="1465263" y="4067175"/>
          <p14:tracePt t="120265" x="1501775" y="4067175"/>
          <p14:tracePt t="120266" x="1527175" y="4067175"/>
          <p14:tracePt t="120267" x="1577975" y="4067175"/>
          <p14:tracePt t="120268" x="1601788" y="4067175"/>
          <p14:tracePt t="120269" x="1627188" y="4067175"/>
          <p14:tracePt t="120270" x="1665288" y="4067175"/>
          <p14:tracePt t="120271" x="1701800" y="4067175"/>
          <p14:tracePt t="120272" x="1739900" y="4067175"/>
          <p14:tracePt t="120273" x="1778000" y="4067175"/>
          <p14:tracePt t="120274" x="1814513" y="4067175"/>
          <p14:tracePt t="120275" x="1852613" y="4067175"/>
          <p14:tracePt t="120276" x="1890713" y="4067175"/>
          <p14:tracePt t="120277" x="1927225" y="4067175"/>
          <p14:tracePt t="120278" x="1952625" y="4067175"/>
          <p14:tracePt t="120279" x="1990725" y="4067175"/>
          <p14:tracePt t="120280" x="2014538" y="4067175"/>
          <p14:tracePt t="120281" x="2039938" y="4067175"/>
          <p14:tracePt t="120282" x="2078038" y="4067175"/>
          <p14:tracePt t="120283" x="2103438" y="4067175"/>
          <p14:tracePt t="120284" x="2127250" y="4067175"/>
          <p14:tracePt t="120285" x="2152650" y="4067175"/>
          <p14:tracePt t="120286" x="2190750" y="4067175"/>
          <p14:tracePt t="120288" x="2203450" y="4067175"/>
          <p14:tracePt t="120288" x="2228850" y="4067175"/>
          <p14:tracePt t="120289" x="2265363" y="4067175"/>
          <p14:tracePt t="120290" x="2278063" y="4067175"/>
          <p14:tracePt t="120291" x="2303463" y="4067175"/>
          <p14:tracePt t="120292" x="2328863" y="4054475"/>
          <p14:tracePt t="120293" x="2339975" y="4054475"/>
          <p14:tracePt t="120294" x="2352675" y="4054475"/>
          <p14:tracePt t="120295" x="2378075" y="4054475"/>
          <p14:tracePt t="120297" x="2403475" y="4054475"/>
          <p14:tracePt t="120298" x="2416175" y="4054475"/>
          <p14:tracePt t="120300" x="2428875" y="4054475"/>
          <p14:tracePt t="120301" x="2441575" y="4041775"/>
          <p14:tracePt t="120302" x="2452688" y="4041775"/>
          <p14:tracePt t="120304" x="2452688" y="4029075"/>
          <p14:tracePt t="120308" x="2465388" y="4029075"/>
          <p14:tracePt t="120310" x="2465388" y="4017963"/>
          <p14:tracePt t="120315" x="2452688" y="4017963"/>
          <p14:tracePt t="120319" x="2441575" y="4017963"/>
          <p14:tracePt t="120320" x="2428875" y="4017963"/>
          <p14:tracePt t="120321" x="2416175" y="4017963"/>
          <p14:tracePt t="120323" x="2416175" y="4005263"/>
          <p14:tracePt t="120324" x="2403475" y="4005263"/>
          <p14:tracePt t="120325" x="2390775" y="4005263"/>
          <p14:tracePt t="120326" x="2378075" y="4005263"/>
          <p14:tracePt t="120327" x="2365375" y="4005263"/>
          <p14:tracePt t="120328" x="2352675" y="4005263"/>
          <p14:tracePt t="120329" x="2339975" y="4005263"/>
          <p14:tracePt t="120330" x="2328863" y="4005263"/>
          <p14:tracePt t="120331" x="2316163" y="4005263"/>
          <p14:tracePt t="120332" x="2303463" y="4005263"/>
          <p14:tracePt t="120333" x="2278063" y="4005263"/>
          <p14:tracePt t="120334" x="2265363" y="4005263"/>
          <p14:tracePt t="120335" x="2239963" y="4005263"/>
          <p14:tracePt t="120336" x="2228850" y="4005263"/>
          <p14:tracePt t="120337" x="2203450" y="4005263"/>
          <p14:tracePt t="120338" x="2190750" y="4005263"/>
          <p14:tracePt t="120339" x="2165350" y="4005263"/>
          <p14:tracePt t="120340" x="2152650" y="4005263"/>
          <p14:tracePt t="120341" x="2116138" y="4005263"/>
          <p14:tracePt t="120342" x="2090738" y="4005263"/>
          <p14:tracePt t="120343" x="2078038" y="4005263"/>
          <p14:tracePt t="120344" x="2039938" y="4005263"/>
          <p14:tracePt t="120345" x="2014538" y="4005263"/>
          <p14:tracePt t="120346" x="1990725" y="4005263"/>
          <p14:tracePt t="120347" x="1952625" y="4017963"/>
          <p14:tracePt t="120348" x="1927225" y="4017963"/>
          <p14:tracePt t="120349" x="1903413" y="4017963"/>
          <p14:tracePt t="120350" x="1878013" y="4017963"/>
          <p14:tracePt t="120351" x="1852613" y="4017963"/>
          <p14:tracePt t="120352" x="1814513" y="4017963"/>
          <p14:tracePt t="120353" x="1778000" y="4017963"/>
          <p14:tracePt t="120354" x="1752600" y="4017963"/>
          <p14:tracePt t="120355" x="1727200" y="4017963"/>
          <p14:tracePt t="120356" x="1689100" y="4029075"/>
          <p14:tracePt t="120357" x="1665288" y="4029075"/>
          <p14:tracePt t="120358" x="1627188" y="4029075"/>
          <p14:tracePt t="120359" x="1601788" y="4041775"/>
          <p14:tracePt t="120360" x="1577975" y="4041775"/>
          <p14:tracePt t="120361" x="1539875" y="4041775"/>
          <p14:tracePt t="120362" x="1514475" y="4041775"/>
          <p14:tracePt t="120363" x="1476375" y="4054475"/>
          <p14:tracePt t="120364" x="1439863" y="4054475"/>
          <p14:tracePt t="120365" x="1414463" y="4054475"/>
          <p14:tracePt t="120366" x="1401763" y="4054475"/>
          <p14:tracePt t="120367" x="1363663" y="4054475"/>
          <p14:tracePt t="120368" x="1327150" y="4054475"/>
          <p14:tracePt t="120369" x="1301750" y="4054475"/>
          <p14:tracePt t="120370" x="1276350" y="4067175"/>
          <p14:tracePt t="120371" x="1252538" y="4067175"/>
          <p14:tracePt t="120372" x="1227138" y="4079875"/>
          <p14:tracePt t="120373" x="1201738" y="4079875"/>
          <p14:tracePt t="120374" x="1176338" y="4092575"/>
          <p14:tracePt t="120375" x="1150938" y="4092575"/>
          <p14:tracePt t="120376" x="1127125" y="4092575"/>
          <p14:tracePt t="120377" x="1101725" y="4092575"/>
          <p14:tracePt t="120378" x="1089025" y="4105275"/>
          <p14:tracePt t="120379" x="1063625" y="4117975"/>
          <p14:tracePt t="120380" x="1038225" y="4117975"/>
          <p14:tracePt t="120381" x="1027113" y="4129088"/>
          <p14:tracePt t="120382" x="1001713" y="4129088"/>
          <p14:tracePt t="120383" x="989013" y="4129088"/>
          <p14:tracePt t="120384" x="963613" y="4129088"/>
          <p14:tracePt t="120385" x="950913" y="4141788"/>
          <p14:tracePt t="120386" x="938213" y="4141788"/>
          <p14:tracePt t="120387" x="914400" y="4154488"/>
          <p14:tracePt t="120389" x="901700" y="4167188"/>
          <p14:tracePt t="120390" x="889000" y="4167188"/>
          <p14:tracePt t="120391" x="876300" y="4167188"/>
          <p14:tracePt t="120393" x="863600" y="4179888"/>
          <p14:tracePt t="120394" x="850900" y="4192588"/>
          <p14:tracePt t="120396" x="850900" y="4205288"/>
          <p14:tracePt t="120397" x="838200" y="4205288"/>
          <p14:tracePt t="120400" x="838200" y="4217988"/>
          <p14:tracePt t="120402" x="838200" y="4230688"/>
          <p14:tracePt t="120405" x="838200" y="4241800"/>
          <p14:tracePt t="120408" x="850900" y="4254500"/>
          <p14:tracePt t="120410" x="863600" y="4267200"/>
          <p14:tracePt t="120411" x="876300" y="4267200"/>
          <p14:tracePt t="120413" x="889000" y="4279900"/>
          <p14:tracePt t="120414" x="901700" y="4279900"/>
          <p14:tracePt t="120415" x="914400" y="4279900"/>
          <p14:tracePt t="120416" x="914400" y="4292600"/>
          <p14:tracePt t="120417" x="925513" y="4292600"/>
          <p14:tracePt t="120418" x="950913" y="4305300"/>
          <p14:tracePt t="120420" x="976313" y="4318000"/>
          <p14:tracePt t="120421" x="989013" y="4318000"/>
          <p14:tracePt t="120422" x="1001713" y="4318000"/>
          <p14:tracePt t="120423" x="1027113" y="4318000"/>
          <p14:tracePt t="120424" x="1027113" y="4330700"/>
          <p14:tracePt t="120425" x="1063625" y="4330700"/>
          <p14:tracePt t="120426" x="1076325" y="4341813"/>
          <p14:tracePt t="120427" x="1101725" y="4341813"/>
          <p14:tracePt t="120428" x="1114425" y="4354513"/>
          <p14:tracePt t="120429" x="1139825" y="4354513"/>
          <p14:tracePt t="120430" x="1163638" y="4354513"/>
          <p14:tracePt t="120431" x="1189038" y="4367213"/>
          <p14:tracePt t="120432" x="1214438" y="4367213"/>
          <p14:tracePt t="120433" x="1239838" y="4367213"/>
          <p14:tracePt t="120434" x="1263650" y="4379913"/>
          <p14:tracePt t="120435" x="1289050" y="4379913"/>
          <p14:tracePt t="120436" x="1327150" y="4392613"/>
          <p14:tracePt t="120438" x="1352550" y="4392613"/>
          <p14:tracePt t="120438" x="1376363" y="4392613"/>
          <p14:tracePt t="120439" x="1401763" y="4392613"/>
          <p14:tracePt t="120440" x="1439863" y="4392613"/>
          <p14:tracePt t="120441" x="1476375" y="4392613"/>
          <p14:tracePt t="120442" x="1514475" y="4405313"/>
          <p14:tracePt t="120443" x="1539875" y="4405313"/>
          <p14:tracePt t="120444" x="1577975" y="4418013"/>
          <p14:tracePt t="120445" x="1614488" y="4418013"/>
          <p14:tracePt t="120446" x="1639888" y="4418013"/>
          <p14:tracePt t="120447" x="1677988" y="4430713"/>
          <p14:tracePt t="120448" x="1714500" y="4430713"/>
          <p14:tracePt t="120449" x="1752600" y="4430713"/>
          <p14:tracePt t="120450" x="1790700" y="4430713"/>
          <p14:tracePt t="120451" x="1827213" y="4430713"/>
          <p14:tracePt t="120452" x="1865313" y="4430713"/>
          <p14:tracePt t="120453" x="1903413" y="4430713"/>
          <p14:tracePt t="120454" x="1927225" y="4443413"/>
          <p14:tracePt t="120455" x="1965325" y="4443413"/>
          <p14:tracePt t="120456" x="2003425" y="4443413"/>
          <p14:tracePt t="120457" x="2039938" y="4443413"/>
          <p14:tracePt t="120458" x="2078038" y="4454525"/>
          <p14:tracePt t="120459" x="2116138" y="4454525"/>
          <p14:tracePt t="120460" x="2152650" y="4454525"/>
          <p14:tracePt t="120461" x="2190750" y="4454525"/>
          <p14:tracePt t="120462" x="2228850" y="4454525"/>
          <p14:tracePt t="120463" x="2265363" y="4467225"/>
          <p14:tracePt t="120464" x="2290763" y="4467225"/>
          <p14:tracePt t="120465" x="2328863" y="4467225"/>
          <p14:tracePt t="120466" x="2365375" y="4467225"/>
          <p14:tracePt t="120467" x="2403475" y="4467225"/>
          <p14:tracePt t="120468" x="2441575" y="4467225"/>
          <p14:tracePt t="120469" x="2478088" y="4467225"/>
          <p14:tracePt t="120471" x="2541588" y="4467225"/>
          <p14:tracePt t="120472" x="2565400" y="4467225"/>
          <p14:tracePt t="120473" x="2603500" y="4467225"/>
          <p14:tracePt t="120474" x="2628900" y="4467225"/>
          <p14:tracePt t="120475" x="2654300" y="4467225"/>
          <p14:tracePt t="120476" x="2678113" y="4467225"/>
          <p14:tracePt t="120477" x="2716213" y="4467225"/>
          <p14:tracePt t="120478" x="2754313" y="4467225"/>
          <p14:tracePt t="120479" x="2767013" y="4467225"/>
          <p14:tracePt t="120480" x="2790825" y="4467225"/>
          <p14:tracePt t="120481" x="2816225" y="4467225"/>
          <p14:tracePt t="120482" x="2841625" y="4467225"/>
          <p14:tracePt t="120483" x="2867025" y="4467225"/>
          <p14:tracePt t="120484" x="2879725" y="4467225"/>
          <p14:tracePt t="120485" x="2903538" y="4479925"/>
          <p14:tracePt t="120486" x="2916238" y="4479925"/>
          <p14:tracePt t="120487" x="2941638" y="4479925"/>
          <p14:tracePt t="120488" x="2954338" y="4479925"/>
          <p14:tracePt t="120489" x="2967038" y="4479925"/>
          <p14:tracePt t="120490" x="2979738" y="4479925"/>
          <p14:tracePt t="120492" x="3003550" y="4479925"/>
          <p14:tracePt t="120493" x="3016250" y="4479925"/>
          <p14:tracePt t="120496" x="3028950" y="4479925"/>
          <p14:tracePt t="120500" x="3041650" y="4479925"/>
          <p14:tracePt t="120507" x="3028950" y="4479925"/>
          <p14:tracePt t="120509" x="3016250" y="4479925"/>
          <p14:tracePt t="120511" x="3003550" y="4479925"/>
          <p14:tracePt t="120512" x="2992438" y="4479925"/>
          <p14:tracePt t="120513" x="2979738" y="4479925"/>
          <p14:tracePt t="120514" x="2967038" y="4479925"/>
          <p14:tracePt t="120515" x="2941638" y="4479925"/>
          <p14:tracePt t="120517" x="2928938" y="4479925"/>
          <p14:tracePt t="120518" x="2903538" y="4479925"/>
          <p14:tracePt t="120520" x="2890838" y="4479925"/>
          <p14:tracePt t="120520" x="2867025" y="4492625"/>
          <p14:tracePt t="120521" x="2854325" y="4492625"/>
          <p14:tracePt t="120522" x="2828925" y="4492625"/>
          <p14:tracePt t="120523" x="2803525" y="4505325"/>
          <p14:tracePt t="120524" x="2778125" y="4505325"/>
          <p14:tracePt t="120525" x="2754313" y="4505325"/>
          <p14:tracePt t="120526" x="2728913" y="4505325"/>
          <p14:tracePt t="120527" x="2703513" y="4505325"/>
          <p14:tracePt t="120528" x="2678113" y="4505325"/>
          <p14:tracePt t="120529" x="2641600" y="4505325"/>
          <p14:tracePt t="120530" x="2616200" y="4518025"/>
          <p14:tracePt t="120531" x="2590800" y="4518025"/>
          <p14:tracePt t="120532" x="2565400" y="4518025"/>
          <p14:tracePt t="120533" x="2528888" y="4518025"/>
          <p14:tracePt t="120534" x="2503488" y="4530725"/>
          <p14:tracePt t="120535" x="2465388" y="4530725"/>
          <p14:tracePt t="120537" x="2441575" y="4530725"/>
          <p14:tracePt t="120537" x="2403475" y="4543425"/>
          <p14:tracePt t="120538" x="2365375" y="4543425"/>
          <p14:tracePt t="120539" x="2328863" y="4543425"/>
          <p14:tracePt t="120540" x="2303463" y="4543425"/>
          <p14:tracePt t="120541" x="2265363" y="4543425"/>
          <p14:tracePt t="120542" x="2228850" y="4543425"/>
          <p14:tracePt t="120543" x="2190750" y="4543425"/>
          <p14:tracePt t="120544" x="2152650" y="4543425"/>
          <p14:tracePt t="120545" x="2116138" y="4543425"/>
          <p14:tracePt t="120546" x="2078038" y="4554538"/>
          <p14:tracePt t="120547" x="2039938" y="4554538"/>
          <p14:tracePt t="120548" x="2014538" y="4554538"/>
          <p14:tracePt t="120549" x="1978025" y="4554538"/>
          <p14:tracePt t="120550" x="1939925" y="4567238"/>
          <p14:tracePt t="120551" x="1903413" y="4567238"/>
          <p14:tracePt t="120553" x="1878013" y="4567238"/>
          <p14:tracePt t="120553" x="1852613" y="4579938"/>
          <p14:tracePt t="120554" x="1814513" y="4579938"/>
          <p14:tracePt t="120555" x="1778000" y="4579938"/>
          <p14:tracePt t="120556" x="1739900" y="4579938"/>
          <p14:tracePt t="120557" x="1701800" y="4579938"/>
          <p14:tracePt t="120558" x="1677988" y="4592638"/>
          <p14:tracePt t="120559" x="1652588" y="4592638"/>
          <p14:tracePt t="120560" x="1627188" y="4592638"/>
          <p14:tracePt t="120561" x="1589088" y="4605338"/>
          <p14:tracePt t="120562" x="1565275" y="4605338"/>
          <p14:tracePt t="120563" x="1539875" y="4618038"/>
          <p14:tracePt t="120564" x="1514475" y="4618038"/>
          <p14:tracePt t="120565" x="1489075" y="4618038"/>
          <p14:tracePt t="120566" x="1465263" y="4618038"/>
          <p14:tracePt t="120567" x="1439863" y="4630738"/>
          <p14:tracePt t="120568" x="1427163" y="4630738"/>
          <p14:tracePt t="120570" x="1389063" y="4643438"/>
          <p14:tracePt t="120571" x="1363663" y="4643438"/>
          <p14:tracePt t="120572" x="1339850" y="4656138"/>
          <p14:tracePt t="120573" x="1327150" y="4656138"/>
          <p14:tracePt t="120574" x="1314450" y="4656138"/>
          <p14:tracePt t="120575" x="1289050" y="4656138"/>
          <p14:tracePt t="120577" x="1263650" y="4667250"/>
          <p14:tracePt t="120579" x="1252538" y="4667250"/>
          <p14:tracePt t="120580" x="1252538" y="4679950"/>
          <p14:tracePt t="120581" x="1239838" y="4679950"/>
          <p14:tracePt t="120582" x="1227138" y="4692650"/>
          <p14:tracePt t="120584" x="1214438" y="4692650"/>
          <p14:tracePt t="120587" x="1214438" y="4705350"/>
          <p14:tracePt t="120589" x="1214438" y="4718050"/>
          <p14:tracePt t="120591" x="1214438" y="4730750"/>
          <p14:tracePt t="120595" x="1227138" y="4730750"/>
          <p14:tracePt t="120597" x="1239838" y="4743450"/>
          <p14:tracePt t="120598" x="1252538" y="4743450"/>
          <p14:tracePt t="120599" x="1252538" y="4756150"/>
          <p14:tracePt t="120601" x="1276350" y="4756150"/>
          <p14:tracePt t="120602" x="1289050" y="4768850"/>
          <p14:tracePt t="120604" x="1301750" y="4768850"/>
          <p14:tracePt t="120605" x="1327150" y="4768850"/>
          <p14:tracePt t="120607" x="1352550" y="4779963"/>
          <p14:tracePt t="120608" x="1363663" y="4779963"/>
          <p14:tracePt t="120609" x="1376363" y="4792663"/>
          <p14:tracePt t="120610" x="1401763" y="4792663"/>
          <p14:tracePt t="120611" x="1414463" y="4792663"/>
          <p14:tracePt t="120612" x="1439863" y="4805363"/>
          <p14:tracePt t="120613" x="1452563" y="4805363"/>
          <p14:tracePt t="120614" x="1476375" y="4805363"/>
          <p14:tracePt t="120615" x="1489075" y="4805363"/>
          <p14:tracePt t="120616" x="1514475" y="4805363"/>
          <p14:tracePt t="120617" x="1539875" y="4805363"/>
          <p14:tracePt t="120618" x="1565275" y="4805363"/>
          <p14:tracePt t="120620" x="1589088" y="4805363"/>
          <p14:tracePt t="120620" x="1614488" y="4818063"/>
          <p14:tracePt t="120621" x="1639888" y="4818063"/>
          <p14:tracePt t="120622" x="1665288" y="4818063"/>
          <p14:tracePt t="120623" x="1689100" y="4818063"/>
          <p14:tracePt t="120624" x="1714500" y="4818063"/>
          <p14:tracePt t="120625" x="1752600" y="4818063"/>
          <p14:tracePt t="120626" x="1778000" y="4818063"/>
          <p14:tracePt t="120627" x="1814513" y="4818063"/>
          <p14:tracePt t="120628" x="1839913" y="4818063"/>
          <p14:tracePt t="120629" x="1878013" y="4818063"/>
          <p14:tracePt t="120630" x="1903413" y="4818063"/>
          <p14:tracePt t="120631" x="1927225" y="4818063"/>
          <p14:tracePt t="120632" x="1965325" y="4818063"/>
          <p14:tracePt t="120633" x="2003425" y="4818063"/>
          <p14:tracePt t="120634" x="2039938" y="4830763"/>
          <p14:tracePt t="120636" x="2065338" y="4830763"/>
          <p14:tracePt t="120636" x="2103438" y="4830763"/>
          <p14:tracePt t="120637" x="2139950" y="4830763"/>
          <p14:tracePt t="120638" x="2165350" y="4830763"/>
          <p14:tracePt t="120639" x="2203450" y="4830763"/>
          <p14:tracePt t="120640" x="2228850" y="4830763"/>
          <p14:tracePt t="120641" x="2265363" y="4830763"/>
          <p14:tracePt t="120642" x="2303463" y="4830763"/>
          <p14:tracePt t="120643" x="2339975" y="4830763"/>
          <p14:tracePt t="120644" x="2378075" y="4830763"/>
          <p14:tracePt t="120645" x="2416175" y="4830763"/>
          <p14:tracePt t="120646" x="2452688" y="4830763"/>
          <p14:tracePt t="120647" x="2490788" y="4830763"/>
          <p14:tracePt t="120648" x="2503488" y="4830763"/>
          <p14:tracePt t="120649" x="2541588" y="4830763"/>
          <p14:tracePt t="120650" x="2578100" y="4830763"/>
          <p14:tracePt t="120651" x="2603500" y="4830763"/>
          <p14:tracePt t="120652" x="2641600" y="4830763"/>
          <p14:tracePt t="120653" x="2678113" y="4830763"/>
          <p14:tracePt t="120654" x="2703513" y="4830763"/>
          <p14:tracePt t="120655" x="2741613" y="4830763"/>
          <p14:tracePt t="120656" x="2767013" y="4843463"/>
          <p14:tracePt t="120657" x="2790825" y="4843463"/>
          <p14:tracePt t="120658" x="2816225" y="4843463"/>
          <p14:tracePt t="120659" x="2841625" y="4843463"/>
          <p14:tracePt t="120660" x="2867025" y="4843463"/>
          <p14:tracePt t="120661" x="2890838" y="4843463"/>
          <p14:tracePt t="120662" x="2916238" y="4843463"/>
          <p14:tracePt t="120663" x="2941638" y="4843463"/>
          <p14:tracePt t="120664" x="2967038" y="4843463"/>
          <p14:tracePt t="120665" x="2979738" y="4843463"/>
          <p14:tracePt t="120666" x="3003550" y="4843463"/>
          <p14:tracePt t="120667" x="3016250" y="4843463"/>
          <p14:tracePt t="120669" x="3041650" y="4843463"/>
          <p14:tracePt t="120670" x="3054350" y="4843463"/>
          <p14:tracePt t="120671" x="3067050" y="4843463"/>
          <p14:tracePt t="120672" x="3079750" y="4843463"/>
          <p14:tracePt t="120673" x="3092450" y="4843463"/>
          <p14:tracePt t="120675" x="3103563" y="4843463"/>
          <p14:tracePt t="120677" x="3116263" y="4843463"/>
          <p14:tracePt t="120689" x="3103563" y="4843463"/>
          <p14:tracePt t="120691" x="3092450" y="4843463"/>
          <p14:tracePt t="120694" x="3079750" y="4843463"/>
          <p14:tracePt t="120695" x="3067050" y="4843463"/>
          <p14:tracePt t="120697" x="3054350" y="4843463"/>
          <p14:tracePt t="120699" x="3041650" y="4843463"/>
          <p14:tracePt t="120700" x="3028950" y="4843463"/>
          <p14:tracePt t="120701" x="3016250" y="4843463"/>
          <p14:tracePt t="120703" x="2992438" y="4843463"/>
          <p14:tracePt t="120705" x="2979738" y="4843463"/>
          <p14:tracePt t="120706" x="2967038" y="4856163"/>
          <p14:tracePt t="120707" x="2954338" y="4856163"/>
          <p14:tracePt t="120708" x="2941638" y="4856163"/>
          <p14:tracePt t="120709" x="2928938" y="4856163"/>
          <p14:tracePt t="120710" x="2916238" y="4856163"/>
          <p14:tracePt t="120711" x="2903538" y="4856163"/>
          <p14:tracePt t="120712" x="2890838" y="4856163"/>
          <p14:tracePt t="120713" x="2867025" y="4856163"/>
          <p14:tracePt t="120715" x="2841625" y="4856163"/>
          <p14:tracePt t="120716" x="2828925" y="4856163"/>
          <p14:tracePt t="120717" x="2816225" y="4856163"/>
          <p14:tracePt t="120718" x="2790825" y="4856163"/>
          <p14:tracePt t="120720" x="2778125" y="4856163"/>
          <p14:tracePt t="120721" x="2754313" y="4856163"/>
          <p14:tracePt t="120722" x="2741613" y="4856163"/>
          <p14:tracePt t="120723" x="2728913" y="4856163"/>
          <p14:tracePt t="120724" x="2716213" y="4856163"/>
          <p14:tracePt t="120725" x="2703513" y="4856163"/>
          <p14:tracePt t="120726" x="2690813" y="4856163"/>
          <p14:tracePt t="120727" x="2678113" y="4856163"/>
          <p14:tracePt t="120728" x="2667000" y="4856163"/>
          <p14:tracePt t="120729" x="2654300" y="4856163"/>
          <p14:tracePt t="120730" x="2641600" y="4856163"/>
          <p14:tracePt t="120731" x="2628900" y="4856163"/>
          <p14:tracePt t="120732" x="2616200" y="4856163"/>
          <p14:tracePt t="120733" x="2603500" y="4856163"/>
          <p14:tracePt t="120735" x="2590800" y="4856163"/>
          <p14:tracePt t="120736" x="2578100" y="4856163"/>
          <p14:tracePt t="120738" x="2565400" y="4856163"/>
          <p14:tracePt t="120741" x="2554288" y="4856163"/>
          <p14:tracePt t="120760" x="2565400" y="4856163"/>
          <p14:tracePt t="120763" x="2578100" y="4856163"/>
          <p14:tracePt t="120765" x="2590800" y="4856163"/>
          <p14:tracePt t="120769" x="2616200" y="4856163"/>
          <p14:tracePt t="120775" x="2716213" y="4830763"/>
          <p14:tracePt t="120777" x="2741613" y="4830763"/>
          <p14:tracePt t="120779" x="2778125" y="4818063"/>
          <p14:tracePt t="120779" x="2790825" y="4818063"/>
          <p14:tracePt t="120780" x="2816225" y="4805363"/>
          <p14:tracePt t="120781" x="2828925" y="4805363"/>
          <p14:tracePt t="120782" x="2841625" y="4805363"/>
          <p14:tracePt t="120783" x="2867025" y="4805363"/>
          <p14:tracePt t="120785" x="2890838" y="4805363"/>
          <p14:tracePt t="120785" x="2903538" y="4792663"/>
          <p14:tracePt t="120786" x="2941638" y="4792663"/>
          <p14:tracePt t="120787" x="2954338" y="4779963"/>
          <p14:tracePt t="120788" x="2979738" y="4779963"/>
          <p14:tracePt t="120789" x="3003550" y="4779963"/>
          <p14:tracePt t="120790" x="3016250" y="4768850"/>
          <p14:tracePt t="120791" x="3041650" y="4768850"/>
          <p14:tracePt t="120792" x="3067050" y="4768850"/>
          <p14:tracePt t="120793" x="3092450" y="4768850"/>
          <p14:tracePt t="120794" x="3128963" y="4768850"/>
          <p14:tracePt t="120795" x="3141663" y="4756150"/>
          <p14:tracePt t="120796" x="3167063" y="4756150"/>
          <p14:tracePt t="120797" x="3205163" y="4743450"/>
          <p14:tracePt t="120798" x="3216275" y="4743450"/>
          <p14:tracePt t="120799" x="3241675" y="4743450"/>
          <p14:tracePt t="120800" x="3279775" y="4730750"/>
          <p14:tracePt t="120801" x="3305175" y="4730750"/>
          <p14:tracePt t="120803" x="3328988" y="4730750"/>
          <p14:tracePt t="120803" x="3354388" y="4730750"/>
          <p14:tracePt t="120804" x="3379788" y="4730750"/>
          <p14:tracePt t="120805" x="3405188" y="4730750"/>
          <p14:tracePt t="120806" x="3429000" y="4718050"/>
          <p14:tracePt t="120807" x="3454400" y="4718050"/>
          <p14:tracePt t="120808" x="3467100" y="4718050"/>
          <p14:tracePt t="120809" x="3505200" y="4718050"/>
          <p14:tracePt t="120810" x="3517900" y="4705350"/>
          <p14:tracePt t="120811" x="3541713" y="4705350"/>
          <p14:tracePt t="120812" x="3567113" y="4705350"/>
          <p14:tracePt t="120813" x="3579813" y="4705350"/>
          <p14:tracePt t="120814" x="3605213" y="4705350"/>
          <p14:tracePt t="120815" x="3617913" y="4692650"/>
          <p14:tracePt t="120816" x="3643313" y="4692650"/>
          <p14:tracePt t="120818" x="3654425" y="4692650"/>
          <p14:tracePt t="120819" x="3667125" y="4692650"/>
          <p14:tracePt t="120819" x="3679825" y="4692650"/>
          <p14:tracePt t="120820" x="3692525" y="4692650"/>
          <p14:tracePt t="120821" x="3705225" y="4692650"/>
          <p14:tracePt t="120822" x="3717925" y="4692650"/>
          <p14:tracePt t="120823" x="3730625" y="4692650"/>
          <p14:tracePt t="120826" x="3743325" y="4692650"/>
          <p14:tracePt t="120837" x="3730625" y="4692650"/>
          <p14:tracePt t="120840" x="3717925" y="4692650"/>
          <p14:tracePt t="120841" x="3705225" y="4692650"/>
          <p14:tracePt t="120842" x="3692525" y="4692650"/>
          <p14:tracePt t="120844" x="3667125" y="4692650"/>
          <p14:tracePt t="120845" x="3654425" y="4692650"/>
          <p14:tracePt t="120846" x="3643313" y="4692650"/>
          <p14:tracePt t="120847" x="3630613" y="4692650"/>
          <p14:tracePt t="120848" x="3617913" y="4692650"/>
          <p14:tracePt t="120849" x="3605213" y="4692650"/>
          <p14:tracePt t="120850" x="3579813" y="4692650"/>
          <p14:tracePt t="120851" x="3554413" y="4692650"/>
          <p14:tracePt t="120852" x="3541713" y="4692650"/>
          <p14:tracePt t="120853" x="3505200" y="4692650"/>
          <p14:tracePt t="120854" x="3492500" y="4692650"/>
          <p14:tracePt t="120855" x="3467100" y="4692650"/>
          <p14:tracePt t="120856" x="3429000" y="4692650"/>
          <p14:tracePt t="120857" x="3405188" y="4692650"/>
          <p14:tracePt t="120858" x="3392488" y="4692650"/>
          <p14:tracePt t="120859" x="3354388" y="4692650"/>
          <p14:tracePt t="120860" x="3317875" y="4692650"/>
          <p14:tracePt t="120861" x="3292475" y="4692650"/>
          <p14:tracePt t="120862" x="3267075" y="4692650"/>
          <p14:tracePt t="120863" x="3228975" y="4692650"/>
          <p14:tracePt t="120864" x="3192463" y="4692650"/>
          <p14:tracePt t="120865" x="3167063" y="4692650"/>
          <p14:tracePt t="120866" x="3128963" y="4692650"/>
          <p14:tracePt t="120868" x="3092450" y="4692650"/>
          <p14:tracePt t="120868" x="3054350" y="4692650"/>
          <p14:tracePt t="120869" x="3016250" y="4692650"/>
          <p14:tracePt t="120870" x="2979738" y="4692650"/>
          <p14:tracePt t="120885" x="2490788" y="4692650"/>
          <p14:tracePt t="120885" x="2452688" y="4692650"/>
          <p14:tracePt t="120886" x="2428875" y="4692650"/>
          <p14:tracePt t="120887" x="2403475" y="4692650"/>
          <p14:tracePt t="120888" x="2378075" y="4692650"/>
          <p14:tracePt t="120889" x="2339975" y="4692650"/>
          <p14:tracePt t="120890" x="2303463" y="4692650"/>
          <p14:tracePt t="120891" x="2278063" y="4692650"/>
          <p14:tracePt t="120892" x="2265363" y="4692650"/>
          <p14:tracePt t="120893" x="2228850" y="4692650"/>
          <p14:tracePt t="120894" x="2216150" y="4692650"/>
          <p14:tracePt t="120895" x="2190750" y="4692650"/>
          <p14:tracePt t="120896" x="2165350" y="4692650"/>
          <p14:tracePt t="120897" x="2152650" y="4679950"/>
          <p14:tracePt t="120898" x="2127250" y="4679950"/>
          <p14:tracePt t="120899" x="2116138" y="4679950"/>
          <p14:tracePt t="120901" x="2078038" y="4679950"/>
          <p14:tracePt t="120902" x="2052638" y="4679950"/>
          <p14:tracePt t="120903" x="2039938" y="4679950"/>
          <p14:tracePt t="120904" x="2039938" y="4667250"/>
          <p14:tracePt t="120905" x="2027238" y="4667250"/>
          <p14:tracePt t="120906" x="2014538" y="4667250"/>
          <p14:tracePt t="120907" x="2003425" y="4667250"/>
          <p14:tracePt t="120909" x="1990725" y="4656138"/>
          <p14:tracePt t="120912" x="1978025" y="4656138"/>
          <p14:tracePt t="120922" x="1990725" y="4656138"/>
          <p14:tracePt t="120923" x="1990725" y="4643438"/>
          <p14:tracePt t="120924" x="2003425" y="4643438"/>
          <p14:tracePt t="120926" x="2014538" y="4630738"/>
          <p14:tracePt t="120927" x="2027238" y="4630738"/>
          <p14:tracePt t="120928" x="2039938" y="4630738"/>
          <p14:tracePt t="120930" x="2052638" y="4618038"/>
          <p14:tracePt t="120931" x="2065338" y="4618038"/>
          <p14:tracePt t="120932" x="2078038" y="4618038"/>
          <p14:tracePt t="120934" x="2090738" y="4618038"/>
          <p14:tracePt t="120935" x="2116138" y="4618038"/>
          <p14:tracePt t="120936" x="2127250" y="4605338"/>
          <p14:tracePt t="120937" x="2152650" y="4605338"/>
          <p14:tracePt t="120939" x="2178050" y="4592638"/>
          <p14:tracePt t="120940" x="2190750" y="4592638"/>
          <p14:tracePt t="120941" x="2216150" y="4579938"/>
          <p14:tracePt t="120942" x="2228850" y="4579938"/>
          <p14:tracePt t="120943" x="2252663" y="4579938"/>
          <p14:tracePt t="120944" x="2265363" y="4579938"/>
          <p14:tracePt t="120945" x="2290763" y="4579938"/>
          <p14:tracePt t="120946" x="2316163" y="4579938"/>
          <p14:tracePt t="120947" x="2328863" y="4579938"/>
          <p14:tracePt t="120948" x="2352675" y="4567238"/>
          <p14:tracePt t="120949" x="2378075" y="4567238"/>
          <p14:tracePt t="120950" x="2390775" y="4567238"/>
          <p14:tracePt t="120951" x="2416175" y="4567238"/>
          <p14:tracePt t="120952" x="2441575" y="4554538"/>
          <p14:tracePt t="120953" x="2465388" y="4554538"/>
          <p14:tracePt t="120954" x="2490788" y="4554538"/>
          <p14:tracePt t="120955" x="2516188" y="4554538"/>
          <p14:tracePt t="120956" x="2528888" y="4543425"/>
          <p14:tracePt t="120957" x="2565400" y="4543425"/>
          <p14:tracePt t="120958" x="2590800" y="4543425"/>
          <p14:tracePt t="120959" x="2603500" y="4543425"/>
          <p14:tracePt t="120960" x="2641600" y="4543425"/>
          <p14:tracePt t="120961" x="2654300" y="4543425"/>
          <p14:tracePt t="120962" x="2678113" y="4543425"/>
          <p14:tracePt t="120963" x="2716213" y="4543425"/>
          <p14:tracePt t="120964" x="2728913" y="4543425"/>
          <p14:tracePt t="120965" x="2754313" y="4543425"/>
          <p14:tracePt t="120966" x="2778125" y="4543425"/>
          <p14:tracePt t="120967" x="2803525" y="4543425"/>
          <p14:tracePt t="120968" x="2828925" y="4543425"/>
          <p14:tracePt t="120969" x="2854325" y="4543425"/>
          <p14:tracePt t="120970" x="2879725" y="4543425"/>
          <p14:tracePt t="120971" x="2903538" y="4543425"/>
          <p14:tracePt t="120972" x="2928938" y="4543425"/>
          <p14:tracePt t="120973" x="2941638" y="4543425"/>
          <p14:tracePt t="120974" x="2979738" y="4530725"/>
          <p14:tracePt t="120975" x="2992438" y="4530725"/>
          <p14:tracePt t="120976" x="3016250" y="4530725"/>
          <p14:tracePt t="120977" x="3028950" y="4530725"/>
          <p14:tracePt t="120978" x="3054350" y="4530725"/>
          <p14:tracePt t="120979" x="3079750" y="4530725"/>
          <p14:tracePt t="120980" x="3092450" y="4530725"/>
          <p14:tracePt t="120981" x="3116263" y="4530725"/>
          <p14:tracePt t="120982" x="3128963" y="4530725"/>
          <p14:tracePt t="120984" x="3154363" y="4530725"/>
          <p14:tracePt t="120984" x="3167063" y="4530725"/>
          <p14:tracePt t="120985" x="3179763" y="4530725"/>
          <p14:tracePt t="120986" x="3205163" y="4530725"/>
          <p14:tracePt t="120987" x="3216275" y="4530725"/>
          <p14:tracePt t="120988" x="3228975" y="4530725"/>
          <p14:tracePt t="120989" x="3241675" y="4530725"/>
          <p14:tracePt t="120991" x="3254375" y="4530725"/>
          <p14:tracePt t="120992" x="3267075" y="4530725"/>
          <p14:tracePt t="120993" x="3279775" y="4530725"/>
          <p14:tracePt t="120998" x="3292475" y="4530725"/>
          <p14:tracePt t="121011" x="3292475" y="4518025"/>
          <p14:tracePt t="121019" x="3279775" y="4518025"/>
          <p14:tracePt t="121024" x="3267075" y="4518025"/>
          <p14:tracePt t="121027" x="3254375" y="4518025"/>
          <p14:tracePt t="121028" x="3241675" y="4518025"/>
          <p14:tracePt t="121032" x="3228975" y="4518025"/>
          <p14:tracePt t="121034" x="3216275" y="4518025"/>
          <p14:tracePt t="121036" x="3205163" y="4518025"/>
          <p14:tracePt t="121039" x="3192463" y="4518025"/>
          <p14:tracePt t="121041" x="3179763" y="4518025"/>
          <p14:tracePt t="121043" x="3167063" y="4518025"/>
          <p14:tracePt t="121047" x="3154363" y="4518025"/>
          <p14:tracePt t="121050" x="3141663" y="4518025"/>
          <p14:tracePt t="121051" x="3128963" y="4518025"/>
          <p14:tracePt t="121057" x="3116263" y="4518025"/>
          <p14:tracePt t="121060" x="3103563" y="4518025"/>
          <p14:tracePt t="121064" x="3092450" y="4518025"/>
          <p14:tracePt t="121074" x="3079750" y="4518025"/>
          <p14:tracePt t="121081" x="3067050" y="4518025"/>
          <p14:tracePt t="121091" x="3054350" y="4518025"/>
          <p14:tracePt t="121092" x="3054350" y="4530725"/>
          <p14:tracePt t="121122" x="3054350" y="4543425"/>
          <p14:tracePt t="121144" x="3054350" y="4554538"/>
          <p14:tracePt t="121157" x="3054350" y="4567238"/>
          <p14:tracePt t="121257" x="3054350" y="4579938"/>
          <p14:tracePt t="121265" x="3067050" y="4579938"/>
          <p14:tracePt t="121268" x="3079750" y="4579938"/>
          <p14:tracePt t="121270" x="3092450" y="4579938"/>
          <p14:tracePt t="121275" x="3103563" y="4579938"/>
          <p14:tracePt t="121276" x="3116263" y="4579938"/>
          <p14:tracePt t="121278" x="3128963" y="4579938"/>
          <p14:tracePt t="121282" x="3141663" y="4579938"/>
          <p14:tracePt t="121283" x="3154363" y="4579938"/>
          <p14:tracePt t="121284" x="3167063" y="4579938"/>
          <p14:tracePt t="121286" x="3179763" y="4579938"/>
          <p14:tracePt t="121287" x="3192463" y="4579938"/>
          <p14:tracePt t="121288" x="3205163" y="4579938"/>
          <p14:tracePt t="121290" x="3216275" y="4567238"/>
          <p14:tracePt t="121291" x="3228975" y="4567238"/>
          <p14:tracePt t="121292" x="3241675" y="4554538"/>
          <p14:tracePt t="121294" x="3267075" y="4543425"/>
          <p14:tracePt t="121295" x="3279775" y="4543425"/>
          <p14:tracePt t="121297" x="3305175" y="4543425"/>
          <p14:tracePt t="121298" x="3317875" y="4530725"/>
          <p14:tracePt t="121299" x="3328988" y="4518025"/>
          <p14:tracePt t="121300" x="3341688" y="4505325"/>
          <p14:tracePt t="121301" x="3354388" y="4505325"/>
          <p14:tracePt t="121302" x="3379788" y="4505325"/>
          <p14:tracePt t="121303" x="3392488" y="4492625"/>
          <p14:tracePt t="121304" x="3417888" y="4479925"/>
          <p14:tracePt t="121305" x="3429000" y="4467225"/>
          <p14:tracePt t="121306" x="3467100" y="4467225"/>
          <p14:tracePt t="121307" x="3479800" y="4454525"/>
          <p14:tracePt t="121308" x="3505200" y="4443413"/>
          <p14:tracePt t="121309" x="3530600" y="4430713"/>
          <p14:tracePt t="121310" x="3541713" y="4430713"/>
          <p14:tracePt t="121311" x="3579813" y="4418013"/>
          <p14:tracePt t="121312" x="3605213" y="4392613"/>
          <p14:tracePt t="121313" x="3630613" y="4392613"/>
          <p14:tracePt t="121315" x="3654425" y="4379913"/>
          <p14:tracePt t="121316" x="3692525" y="4354513"/>
          <p14:tracePt t="121316" x="3730625" y="4354513"/>
          <p14:tracePt t="121317" x="3743325" y="4341813"/>
          <p14:tracePt t="121318" x="3767138" y="4318000"/>
          <p14:tracePt t="121319" x="3805238" y="4318000"/>
          <p14:tracePt t="121320" x="3843338" y="4292600"/>
          <p14:tracePt t="121321" x="3879850" y="4279900"/>
          <p14:tracePt t="121322" x="3917950" y="4254500"/>
          <p14:tracePt t="121323" x="3956050" y="4241800"/>
          <p14:tracePt t="121324" x="3992563" y="4217988"/>
          <p14:tracePt t="121325" x="4005263" y="4205288"/>
          <p14:tracePt t="121326" x="4043363" y="4179888"/>
          <p14:tracePt t="121327" x="4092575" y="4167188"/>
          <p14:tracePt t="121328" x="4130675" y="4141788"/>
          <p14:tracePt t="121329" x="4168775" y="4117975"/>
          <p14:tracePt t="121330" x="4217988" y="4092575"/>
          <p14:tracePt t="121331" x="4256088" y="4067175"/>
          <p14:tracePt t="121333" x="4294188" y="4041775"/>
          <p14:tracePt t="121334" x="4330700" y="4017963"/>
          <p14:tracePt t="121334" x="4368800" y="3992563"/>
          <p14:tracePt t="121335" x="4418013" y="3967163"/>
          <p14:tracePt t="121336" x="4456113" y="3941763"/>
          <p14:tracePt t="121337" x="4506913" y="3905250"/>
          <p14:tracePt t="121338" x="4556125" y="3879850"/>
          <p14:tracePt t="121339" x="4594225" y="3841750"/>
          <p14:tracePt t="121340" x="4643438" y="3803650"/>
          <p14:tracePt t="121341" x="4694238" y="3779838"/>
          <p14:tracePt t="121342" x="4743450" y="3741738"/>
          <p14:tracePt t="121343" x="4781550" y="3716338"/>
          <p14:tracePt t="121344" x="4832350" y="3679825"/>
          <p14:tracePt t="121345" x="4881563" y="3641725"/>
          <p14:tracePt t="121346" x="4932363" y="3603625"/>
          <p14:tracePt t="121348" x="4981575" y="3567113"/>
          <p14:tracePt t="121348" x="5032375" y="3529013"/>
          <p14:tracePt t="121350" x="5081588" y="3490913"/>
          <p14:tracePt t="121350" x="5132388" y="3454400"/>
          <p14:tracePt t="121351" x="5194300" y="3416300"/>
          <p14:tracePt t="121352" x="5232400" y="3390900"/>
          <p14:tracePt t="121353" x="5270500" y="3341688"/>
          <p14:tracePt t="121354" x="5332413" y="3303588"/>
          <p14:tracePt t="121355" x="5383213" y="3267075"/>
          <p14:tracePt t="121356" x="5432425" y="3228975"/>
          <p14:tracePt t="121357" x="5495925" y="3190875"/>
          <p14:tracePt t="121358" x="5545138" y="3154363"/>
          <p14:tracePt t="121359" x="5607050" y="3116263"/>
          <p14:tracePt t="121360" x="5645150" y="3065463"/>
          <p14:tracePt t="121361" x="5695950" y="3041650"/>
          <p14:tracePt t="121362" x="5745163" y="2990850"/>
          <p14:tracePt t="121363" x="5795963" y="2952750"/>
          <p14:tracePt t="121364" x="5857875" y="2903538"/>
          <p14:tracePt t="121365" x="5908675" y="2852738"/>
          <p14:tracePt t="121367" x="5957888" y="2816225"/>
          <p14:tracePt t="121368" x="6070600" y="2740025"/>
          <p14:tracePt t="121369" x="6108700" y="2703513"/>
          <p14:tracePt t="121370" x="6170613" y="2665413"/>
          <p14:tracePt t="121371" x="6208713" y="2616200"/>
          <p14:tracePt t="121372" x="6270625" y="2565400"/>
          <p14:tracePt t="121373" x="6321425" y="2527300"/>
          <p14:tracePt t="121374" x="6370638" y="2478088"/>
          <p14:tracePt t="121375" x="6434138" y="2439988"/>
          <p14:tracePt t="121376" x="6472238" y="2390775"/>
          <p14:tracePt t="121377" x="6534150" y="2352675"/>
          <p14:tracePt t="121378" x="6572250" y="2314575"/>
          <p14:tracePt t="121379" x="6634163" y="2265363"/>
          <p14:tracePt t="121380" x="6672263" y="2227263"/>
          <p14:tracePt t="121381" x="6721475" y="2190750"/>
          <p14:tracePt t="121382" x="6772275" y="2139950"/>
          <p14:tracePt t="121384" x="6821488" y="2101850"/>
          <p14:tracePt t="121384" x="6884988" y="2065338"/>
          <p14:tracePt t="121385" x="6921500" y="2014538"/>
          <p14:tracePt t="121386" x="6972300" y="1978025"/>
          <p14:tracePt t="121387" x="7021513" y="1939925"/>
          <p14:tracePt t="121388" x="7059613" y="1901825"/>
          <p14:tracePt t="121389" x="7110413" y="1865313"/>
          <p14:tracePt t="121390" x="7146925" y="1827213"/>
          <p14:tracePt t="121391" x="7197725" y="1776413"/>
          <p14:tracePt t="121392" x="7235825" y="1739900"/>
          <p14:tracePt t="121393" x="7285038" y="1714500"/>
          <p14:tracePt t="121394" x="7335838" y="1676400"/>
          <p14:tracePt t="121395" x="7372350" y="1639888"/>
          <p14:tracePt t="121396" x="7410450" y="1614488"/>
          <p14:tracePt t="121397" x="7448550" y="1576388"/>
          <p14:tracePt t="121398" x="7485063" y="1552575"/>
          <p14:tracePt t="121400" x="7572375" y="1501775"/>
          <p14:tracePt t="121401" x="7610475" y="1463675"/>
          <p14:tracePt t="121402" x="7661275" y="1439863"/>
          <p14:tracePt t="121403" x="7697788" y="1427163"/>
          <p14:tracePt t="121404" x="7735888" y="1389063"/>
          <p14:tracePt t="121405" x="7761288" y="1376363"/>
          <p14:tracePt t="121406" x="7785100" y="1350963"/>
          <p14:tracePt t="121407" x="7823200" y="1327150"/>
          <p14:tracePt t="121408" x="7861300" y="1314450"/>
          <p14:tracePt t="121409" x="7897813" y="1289050"/>
          <p14:tracePt t="121410" x="7935913" y="1276350"/>
          <p14:tracePt t="121411" x="7961313" y="1250950"/>
          <p14:tracePt t="121412" x="7999413" y="1238250"/>
          <p14:tracePt t="121413" x="8023225" y="1214438"/>
          <p14:tracePt t="121414" x="8048625" y="1201738"/>
          <p14:tracePt t="121415" x="8074025" y="1176338"/>
          <p14:tracePt t="121417" x="8123238" y="1150938"/>
          <p14:tracePt t="121418" x="8161338" y="1125538"/>
          <p14:tracePt t="121419" x="8174038" y="1125538"/>
          <p14:tracePt t="121420" x="8199438" y="1101725"/>
          <p14:tracePt t="121421" x="8212138" y="1089025"/>
          <p14:tracePt t="121422" x="8235950" y="1089025"/>
          <p14:tracePt t="121423" x="8248650" y="1063625"/>
          <p14:tracePt t="121424" x="8274050" y="1050925"/>
          <p14:tracePt t="121425" x="8274050" y="1038225"/>
          <p14:tracePt t="121426" x="8299450" y="1025525"/>
          <p14:tracePt t="121427" x="8312150" y="1014413"/>
          <p14:tracePt t="121428" x="8324850" y="1014413"/>
          <p14:tracePt t="121429" x="8335963" y="989013"/>
          <p14:tracePt t="121431" x="8348663" y="976313"/>
          <p14:tracePt t="121433" x="8361363" y="976313"/>
          <p14:tracePt t="121433" x="8374063" y="963613"/>
          <p14:tracePt t="121434" x="8374063" y="938213"/>
          <p14:tracePt t="121435" x="8386763" y="938213"/>
          <p14:tracePt t="121437" x="8386763" y="925513"/>
          <p14:tracePt t="121439" x="8399463" y="912813"/>
          <p14:tracePt t="121441" x="8399463" y="901700"/>
          <p14:tracePt t="121479" x="8412163" y="901700"/>
          <p14:tracePt t="121624" x="8424863" y="901700"/>
          <p14:tracePt t="122170" x="8435975" y="901700"/>
          <p14:tracePt t="122173" x="8435975" y="889000"/>
          <p14:tracePt t="122176" x="8435975" y="876300"/>
          <p14:tracePt t="122193" x="8435975" y="863600"/>
          <p14:tracePt t="122846" x="8435975" y="876300"/>
          <p14:tracePt t="122922" x="8424863" y="876300"/>
          <p14:tracePt t="122923" x="8424863" y="889000"/>
          <p14:tracePt t="122932" x="8424863" y="901700"/>
          <p14:tracePt t="122945" x="8412163" y="901700"/>
          <p14:tracePt t="122949" x="8412163" y="912813"/>
          <p14:tracePt t="122952" x="8399463" y="912813"/>
          <p14:tracePt t="122957" x="8399463" y="925513"/>
          <p14:tracePt t="122963" x="8399463" y="938213"/>
          <p14:tracePt t="122964" x="8386763" y="938213"/>
          <p14:tracePt t="122978" x="8386763" y="950913"/>
          <p14:tracePt t="122987" x="8374063" y="950913"/>
          <p14:tracePt t="122988" x="8374063" y="963613"/>
          <p14:tracePt t="122996" x="8374063" y="976313"/>
          <p14:tracePt t="123000" x="8361363" y="976313"/>
          <p14:tracePt t="123203" x="8374063" y="976313"/>
          <p14:tracePt t="123206" x="8386763" y="976313"/>
          <p14:tracePt t="123211" x="8399463" y="976313"/>
          <p14:tracePt t="123213" x="8399463" y="989013"/>
          <p14:tracePt t="123214" x="8412163" y="989013"/>
          <p14:tracePt t="123215" x="8424863" y="989013"/>
          <p14:tracePt t="123221" x="8435975" y="989013"/>
          <p14:tracePt t="123222" x="8448675" y="989013"/>
          <p14:tracePt t="123223" x="8461375" y="989013"/>
          <p14:tracePt t="123227" x="8474075" y="989013"/>
          <p14:tracePt t="123230" x="8486775" y="989013"/>
          <p14:tracePt t="123231" x="8499475" y="989013"/>
          <p14:tracePt t="123235" x="8512175" y="989013"/>
          <p14:tracePt t="123237" x="8524875" y="989013"/>
          <p14:tracePt t="123239" x="8537575" y="989013"/>
          <p14:tracePt t="123243" x="8548688" y="989013"/>
          <p14:tracePt t="123245" x="8561388" y="976313"/>
          <p14:tracePt t="123248" x="8574088" y="976313"/>
          <p14:tracePt t="123254" x="8586788" y="976313"/>
          <p14:tracePt t="123257" x="8599488" y="976313"/>
          <p14:tracePt t="123261" x="8612188" y="976313"/>
          <p14:tracePt t="123372" x="8599488" y="976313"/>
          <p14:tracePt t="123377" x="8586788" y="976313"/>
          <p14:tracePt t="123380" x="8574088" y="976313"/>
          <p14:tracePt t="123386" x="8561388" y="976313"/>
          <p14:tracePt t="123389" x="8548688" y="976313"/>
          <p14:tracePt t="123392" x="8537575" y="976313"/>
          <p14:tracePt t="123393" x="8537575" y="989013"/>
          <p14:tracePt t="123397" x="8524875" y="989013"/>
          <p14:tracePt t="123399" x="8512175" y="1001713"/>
          <p14:tracePt t="123403" x="8499475" y="1001713"/>
          <p14:tracePt t="123404" x="8499475" y="1014413"/>
          <p14:tracePt t="123407" x="8486775" y="1014413"/>
          <p14:tracePt t="123409" x="8474075" y="1014413"/>
          <p14:tracePt t="123411" x="8461375" y="1014413"/>
          <p14:tracePt t="123417" x="8448675" y="1014413"/>
          <p14:tracePt t="123419" x="8448675" y="1025525"/>
          <p14:tracePt t="123420" x="8435975" y="1025525"/>
          <p14:tracePt t="123422" x="8424863" y="1025525"/>
          <p14:tracePt t="123427" x="8412163" y="1025525"/>
          <p14:tracePt t="123429" x="8412163" y="1038225"/>
          <p14:tracePt t="123430" x="8399463" y="1038225"/>
          <p14:tracePt t="123432" x="8386763" y="1038225"/>
          <p14:tracePt t="123437" x="8386763" y="1050925"/>
          <p14:tracePt t="123438" x="8374063" y="1050925"/>
          <p14:tracePt t="123440" x="8361363" y="1050925"/>
          <p14:tracePt t="123443" x="8348663" y="1050925"/>
          <p14:tracePt t="123450" x="8335963" y="1050925"/>
          <p14:tracePt t="123454" x="8324850" y="1050925"/>
          <p14:tracePt t="123459" x="8312150" y="1050925"/>
          <p14:tracePt t="123462" x="8312150" y="1063625"/>
          <p14:tracePt t="123476" x="8299450" y="1063625"/>
          <p14:tracePt t="123669" x="8299450" y="1050925"/>
          <p14:tracePt t="123673" x="8286750" y="1050925"/>
          <p14:tracePt t="123675" x="8286750" y="1038225"/>
          <p14:tracePt t="123678" x="8286750" y="1025525"/>
          <p14:tracePt t="123679" x="8274050" y="1025525"/>
          <p14:tracePt t="123680" x="8274050" y="1014413"/>
          <p14:tracePt t="123686" x="8274050" y="1001713"/>
          <p14:tracePt t="123688" x="8274050" y="989013"/>
          <p14:tracePt t="123689" x="8261350" y="989013"/>
          <p14:tracePt t="123691" x="8261350" y="976313"/>
          <p14:tracePt t="123693" x="8248650" y="976313"/>
          <p14:tracePt t="123697" x="8248650" y="963613"/>
          <p14:tracePt t="123698" x="8235950" y="963613"/>
          <p14:tracePt t="123700" x="8235950" y="950913"/>
          <p14:tracePt t="123703" x="8235950" y="938213"/>
          <p14:tracePt t="123705" x="8223250" y="938213"/>
          <p14:tracePt t="123708" x="8212138" y="938213"/>
          <p14:tracePt t="123709" x="8212138" y="925513"/>
          <p14:tracePt t="123711" x="8212138" y="912813"/>
          <p14:tracePt t="123712" x="8199438" y="912813"/>
          <p14:tracePt t="123715" x="8199438" y="901700"/>
          <p14:tracePt t="123718" x="8186738" y="901700"/>
          <p14:tracePt t="123719" x="8186738" y="889000"/>
          <p14:tracePt t="123720" x="8174038" y="889000"/>
          <p14:tracePt t="123722" x="8174038" y="876300"/>
          <p14:tracePt t="123723" x="8161338" y="876300"/>
          <p14:tracePt t="123724" x="8161338" y="863600"/>
          <p14:tracePt t="123728" x="8148638" y="863600"/>
          <p14:tracePt t="123729" x="8148638" y="850900"/>
          <p14:tracePt t="123730" x="8135938" y="850900"/>
          <p14:tracePt t="123732" x="8135938" y="838200"/>
          <p14:tracePt t="123733" x="8123238" y="838200"/>
          <p14:tracePt t="123734" x="8123238" y="825500"/>
          <p14:tracePt t="123738" x="8110538" y="825500"/>
          <p14:tracePt t="123739" x="8110538" y="812800"/>
          <p14:tracePt t="123741" x="8099425" y="812800"/>
          <p14:tracePt t="123742" x="8099425" y="801688"/>
          <p14:tracePt t="123744" x="8086725" y="788988"/>
          <p14:tracePt t="123751" x="8074025" y="776288"/>
          <p14:tracePt t="123755" x="8061325" y="776288"/>
          <p14:tracePt t="123756" x="8061325" y="763588"/>
          <p14:tracePt t="123758" x="8061325" y="750888"/>
          <p14:tracePt t="123761" x="8048625" y="750888"/>
          <p14:tracePt t="123769" x="8048625" y="738188"/>
          <p14:tracePt t="123803" x="8048625" y="725488"/>
          <p14:tracePt t="123811" x="8048625" y="712788"/>
          <p14:tracePt t="123828" x="8048625" y="700088"/>
          <p14:tracePt t="123832" x="8035925" y="700088"/>
          <p14:tracePt t="123834" x="8035925" y="688975"/>
          <p14:tracePt t="123840" x="8035925" y="676275"/>
          <p14:tracePt t="123846" x="8023225" y="676275"/>
          <p14:tracePt t="123850" x="8023225" y="663575"/>
          <p14:tracePt t="123853" x="8023225" y="650875"/>
          <p14:tracePt t="123857" x="8023225" y="638175"/>
          <p14:tracePt t="123863" x="8023225" y="625475"/>
          <p14:tracePt t="123865" x="8023225" y="612775"/>
          <p14:tracePt t="123867" x="8023225" y="600075"/>
          <p14:tracePt t="123871" x="8023225" y="588963"/>
          <p14:tracePt t="123873" x="8023225" y="576263"/>
          <p14:tracePt t="123874" x="8023225" y="563563"/>
          <p14:tracePt t="123877" x="8023225" y="550863"/>
          <p14:tracePt t="123878" x="8023225" y="538163"/>
          <p14:tracePt t="123879" x="8023225" y="525463"/>
          <p14:tracePt t="123881" x="8023225" y="512763"/>
          <p14:tracePt t="123882" x="8023225" y="500063"/>
          <p14:tracePt t="123883" x="8023225" y="487363"/>
          <p14:tracePt t="123885" x="8023225" y="476250"/>
          <p14:tracePt t="123886" x="8023225" y="463550"/>
          <p14:tracePt t="123887" x="8023225" y="450850"/>
          <p14:tracePt t="123888" x="8023225" y="438150"/>
          <p14:tracePt t="123889" x="8023225" y="425450"/>
          <p14:tracePt t="123890" x="8023225" y="412750"/>
          <p14:tracePt t="123891" x="8023225" y="400050"/>
          <p14:tracePt t="123892" x="8023225" y="387350"/>
          <p14:tracePt t="123893" x="8023225" y="374650"/>
          <p14:tracePt t="123894" x="8023225" y="363538"/>
          <p14:tracePt t="123895" x="8023225" y="338138"/>
          <p14:tracePt t="123897" x="8023225" y="312738"/>
          <p14:tracePt t="123898" x="8023225" y="300038"/>
          <p14:tracePt t="123899" x="8023225" y="287338"/>
          <p14:tracePt t="123900" x="8023225" y="263525"/>
          <p14:tracePt t="123901" x="8023225" y="250825"/>
          <p14:tracePt t="123902" x="8023225" y="238125"/>
          <p14:tracePt t="123903" x="8023225" y="225425"/>
          <p14:tracePt t="123904" x="8010525" y="200025"/>
          <p14:tracePt t="123905" x="8010525" y="187325"/>
          <p14:tracePt t="123906" x="8010525" y="161925"/>
          <p14:tracePt t="123907" x="8010525" y="150813"/>
          <p14:tracePt t="123908" x="8010525" y="125413"/>
          <p14:tracePt t="123909" x="8010525" y="112713"/>
          <p14:tracePt t="123910" x="8010525" y="87313"/>
          <p14:tracePt t="123911" x="8010525" y="61913"/>
          <p14:tracePt t="123912" x="8010525" y="38100"/>
          <p14:tracePt t="123913" x="8010525" y="12700"/>
          <p14:tracePt t="123914" x="8010525" y="0"/>
          <p14:tracePt t="124600" x="7323138" y="50800"/>
          <p14:tracePt t="124601" x="7310438" y="74613"/>
          <p14:tracePt t="124602" x="7310438" y="112713"/>
          <p14:tracePt t="124603" x="7297738" y="150813"/>
          <p14:tracePt t="124604" x="7297738" y="200025"/>
          <p14:tracePt t="124605" x="7285038" y="238125"/>
          <p14:tracePt t="124606" x="7272338" y="287338"/>
          <p14:tracePt t="124607" x="7259638" y="325438"/>
          <p14:tracePt t="124608" x="7259638" y="363538"/>
          <p14:tracePt t="124609" x="7259638" y="412750"/>
          <p14:tracePt t="124610" x="7246938" y="450850"/>
          <p14:tracePt t="124611" x="7246938" y="487363"/>
          <p14:tracePt t="124612" x="7235825" y="538163"/>
          <p14:tracePt t="124613" x="7223125" y="588963"/>
          <p14:tracePt t="124614" x="7223125" y="625475"/>
          <p14:tracePt t="124615" x="7223125" y="676275"/>
          <p14:tracePt t="124616" x="7223125" y="738188"/>
          <p14:tracePt t="124617" x="7223125" y="776288"/>
          <p14:tracePt t="124618" x="7223125" y="825500"/>
          <p14:tracePt t="124619" x="7223125" y="863600"/>
          <p14:tracePt t="124620" x="7210425" y="912813"/>
          <p14:tracePt t="124621" x="7210425" y="963613"/>
          <p14:tracePt t="124622" x="7210425" y="1014413"/>
          <p14:tracePt t="124623" x="7210425" y="1076325"/>
          <p14:tracePt t="124624" x="7210425" y="1125538"/>
          <p14:tracePt t="124625" x="7210425" y="1176338"/>
          <p14:tracePt t="124626" x="7210425" y="1227138"/>
          <p14:tracePt t="124627" x="7210425" y="1289050"/>
          <p14:tracePt t="124628" x="7210425" y="1327150"/>
          <p14:tracePt t="124629" x="7210425" y="1376363"/>
          <p14:tracePt t="124630" x="7223125" y="1427163"/>
          <p14:tracePt t="124631" x="7223125" y="1489075"/>
          <p14:tracePt t="124632" x="7223125" y="1539875"/>
          <p14:tracePt t="124633" x="7235825" y="1601788"/>
          <p14:tracePt t="124634" x="7246938" y="1652588"/>
          <p14:tracePt t="124635" x="7259638" y="1714500"/>
          <p14:tracePt t="124636" x="7259638" y="1765300"/>
          <p14:tracePt t="124637" x="7259638" y="1801813"/>
          <p14:tracePt t="124638" x="7285038" y="1865313"/>
          <p14:tracePt t="124639" x="7297738" y="1914525"/>
          <p14:tracePt t="124640" x="7297738" y="1978025"/>
          <p14:tracePt t="124641" x="7310438" y="2027238"/>
          <p14:tracePt t="124642" x="7323138" y="2089150"/>
          <p14:tracePt t="124643" x="7335838" y="2139950"/>
          <p14:tracePt t="124644" x="7348538" y="2201863"/>
          <p14:tracePt t="124646" x="7372350" y="2290763"/>
          <p14:tracePt t="124647" x="7385050" y="2352675"/>
          <p14:tracePt t="124648" x="7410450" y="2403475"/>
          <p14:tracePt t="124649" x="7423150" y="2465388"/>
          <p14:tracePt t="124650" x="7448550" y="2516188"/>
          <p14:tracePt t="124651" x="7448550" y="2565400"/>
          <p14:tracePt t="124652" x="7472363" y="2616200"/>
          <p14:tracePt t="124653" x="7485063" y="2678113"/>
          <p14:tracePt t="124654" x="7497763" y="2716213"/>
          <p14:tracePt t="124655" x="7523163" y="2765425"/>
          <p14:tracePt t="124656" x="7548563" y="2828925"/>
          <p14:tracePt t="124657" x="7561263" y="2878138"/>
          <p14:tracePt t="124658" x="7585075" y="2928938"/>
          <p14:tracePt t="124659" x="7597775" y="2978150"/>
          <p14:tracePt t="124660" x="7623175" y="3028950"/>
          <p14:tracePt t="124661" x="7635875" y="3078163"/>
          <p14:tracePt t="124662" x="7673975" y="3141663"/>
          <p14:tracePt t="124663" x="7685088" y="3178175"/>
          <p14:tracePt t="124664" x="7710488" y="3216275"/>
          <p14:tracePt t="124665" x="7723188" y="3278188"/>
          <p14:tracePt t="124666" x="7748588" y="3328988"/>
          <p14:tracePt t="124667" x="7773988" y="3378200"/>
          <p14:tracePt t="124668" x="7797800" y="3429000"/>
          <p14:tracePt t="124669" x="7823200" y="3479800"/>
          <p14:tracePt t="124670" x="7848600" y="3529013"/>
          <p14:tracePt t="124671" x="7861300" y="3590925"/>
          <p14:tracePt t="124672" x="7886700" y="3616325"/>
          <p14:tracePt t="124673" x="7910513" y="3667125"/>
          <p14:tracePt t="124674" x="7935913" y="3716338"/>
          <p14:tracePt t="124675" x="7961313" y="3767138"/>
          <p14:tracePt t="124676" x="7986713" y="3816350"/>
          <p14:tracePt t="124678" x="8010525" y="3867150"/>
          <p14:tracePt t="124678" x="8048625" y="3916363"/>
          <p14:tracePt t="124680" x="8061325" y="3967163"/>
          <p14:tracePt t="124680" x="8086725" y="4005263"/>
          <p14:tracePt t="124681" x="8110538" y="4041775"/>
          <p14:tracePt t="124682" x="8135938" y="4092575"/>
          <p14:tracePt t="124683" x="8161338" y="4154488"/>
          <p14:tracePt t="124684" x="8199438" y="4192588"/>
          <p14:tracePt t="124685" x="8212138" y="4241800"/>
          <p14:tracePt t="124686" x="8235950" y="4279900"/>
          <p14:tracePt t="124687" x="8274050" y="4330700"/>
          <p14:tracePt t="124688" x="8299450" y="4379913"/>
          <p14:tracePt t="124689" x="8312150" y="4418013"/>
          <p14:tracePt t="124690" x="8348663" y="4454525"/>
          <p14:tracePt t="124691" x="8374063" y="4492625"/>
          <p14:tracePt t="124692" x="8399463" y="4530725"/>
          <p14:tracePt t="124693" x="8424863" y="4567238"/>
          <p14:tracePt t="124694" x="8448675" y="4605338"/>
          <p14:tracePt t="124695" x="8474075" y="4656138"/>
          <p14:tracePt t="124697" x="8524875" y="4718050"/>
          <p14:tracePt t="124698" x="8537575" y="4756150"/>
          <p14:tracePt t="124699" x="8561388" y="4792663"/>
          <p14:tracePt t="124700" x="8586788" y="4818063"/>
          <p14:tracePt t="124701" x="8612188" y="4856163"/>
          <p14:tracePt t="124702" x="8637588" y="4879975"/>
          <p14:tracePt t="124703" x="8650288" y="4918075"/>
          <p14:tracePt t="124704" x="8674100" y="4943475"/>
          <p14:tracePt t="124705" x="8699500" y="4981575"/>
          <p14:tracePt t="124706" x="8724900" y="5005388"/>
          <p14:tracePt t="124707" x="8724900" y="5030788"/>
          <p14:tracePt t="124708" x="8750300" y="5056188"/>
          <p14:tracePt t="124709" x="8763000" y="5081588"/>
          <p14:tracePt t="124710" x="8786813" y="5105400"/>
          <p14:tracePt t="124711" x="8799513" y="5130800"/>
          <p14:tracePt t="124712" x="8824913" y="5156200"/>
          <p14:tracePt t="124714" x="8837613" y="5168900"/>
          <p14:tracePt t="124714" x="8863013" y="5194300"/>
          <p14:tracePt t="124715" x="8874125" y="5205413"/>
          <p14:tracePt t="124716" x="8886825" y="5218113"/>
          <p14:tracePt t="124717" x="8899525" y="5243513"/>
          <p14:tracePt t="124718" x="8912225" y="5243513"/>
          <p14:tracePt t="124719" x="8924925" y="5268913"/>
          <p14:tracePt t="124720" x="8937625" y="5281613"/>
          <p14:tracePt t="124721" x="8950325" y="5294313"/>
          <p14:tracePt t="124722" x="8963025" y="5305425"/>
          <p14:tracePt t="124723" x="8975725" y="5318125"/>
          <p14:tracePt t="124724" x="8986838" y="5318125"/>
          <p14:tracePt t="124726" x="8986838" y="5330825"/>
          <p14:tracePt t="124728" x="8999538" y="5330825"/>
          <p14:tracePt t="124728" x="9012238" y="5343525"/>
          <p14:tracePt t="124730" x="9024938" y="5343525"/>
          <p14:tracePt t="124730" x="9024938" y="5356225"/>
          <p14:tracePt t="124733" x="9037638" y="5356225"/>
          <p14:tracePt t="124752" x="9024938" y="5343525"/>
          <p14:tracePt t="124754" x="9024938" y="5330825"/>
          <p14:tracePt t="124755" x="9012238" y="5330825"/>
          <p14:tracePt t="124757" x="8999538" y="5318125"/>
          <p14:tracePt t="124758" x="8986838" y="5318125"/>
          <p14:tracePt t="124761" x="8963025" y="5305425"/>
          <p14:tracePt t="124762" x="8950325" y="5305425"/>
          <p14:tracePt t="124763" x="8950325" y="5294313"/>
          <p14:tracePt t="124764" x="8937625" y="5294313"/>
          <p14:tracePt t="124765" x="8924925" y="5281613"/>
          <p14:tracePt t="124766" x="8912225" y="5281613"/>
          <p14:tracePt t="124767" x="8899525" y="5281613"/>
          <p14:tracePt t="124768" x="8874125" y="5268913"/>
          <p14:tracePt t="124771" x="8850313" y="5256213"/>
          <p14:tracePt t="124773" x="8812213" y="5243513"/>
          <p14:tracePt t="124776" x="8750300" y="5218113"/>
          <p14:tracePt t="124780" x="8661400" y="5194300"/>
          <p14:tracePt t="124782" x="8612188" y="5181600"/>
          <p14:tracePt t="124786" x="8499475" y="5156200"/>
          <p14:tracePt t="124786" x="8474075" y="5143500"/>
          <p14:tracePt t="124787" x="8448675" y="5130800"/>
          <p14:tracePt t="124788" x="8424863" y="5130800"/>
          <p14:tracePt t="124789" x="8386763" y="5130800"/>
          <p14:tracePt t="124790" x="8348663" y="5118100"/>
          <p14:tracePt t="124791" x="8324850" y="5105400"/>
          <p14:tracePt t="124792" x="8286750" y="5105400"/>
          <p14:tracePt t="124793" x="8261350" y="5092700"/>
          <p14:tracePt t="124795" x="8199438" y="5081588"/>
          <p14:tracePt t="124796" x="8161338" y="5081588"/>
          <p14:tracePt t="124797" x="8123238" y="5068888"/>
          <p14:tracePt t="124798" x="8099425" y="5056188"/>
          <p14:tracePt t="124799" x="8061325" y="5056188"/>
          <p14:tracePt t="124800" x="8023225" y="5056188"/>
          <p14:tracePt t="124801" x="7999413" y="5056188"/>
          <p14:tracePt t="124802" x="7961313" y="5043488"/>
          <p14:tracePt t="124803" x="7923213" y="5030788"/>
          <p14:tracePt t="124804" x="7897813" y="5030788"/>
          <p14:tracePt t="124805" x="7861300" y="5018088"/>
          <p14:tracePt t="124806" x="7823200" y="5018088"/>
          <p14:tracePt t="124807" x="7785100" y="5018088"/>
          <p14:tracePt t="124808" x="7748588" y="5018088"/>
          <p14:tracePt t="124809" x="7723188" y="5018088"/>
          <p14:tracePt t="124810" x="7685088" y="5005388"/>
          <p14:tracePt t="124811" x="7648575" y="5005388"/>
          <p14:tracePt t="124812" x="7610475" y="4992688"/>
          <p14:tracePt t="124813" x="7585075" y="4992688"/>
          <p14:tracePt t="124814" x="7561263" y="4992688"/>
          <p14:tracePt t="124815" x="7523163" y="4992688"/>
          <p14:tracePt t="124816" x="7485063" y="4981575"/>
          <p14:tracePt t="124817" x="7448550" y="4981575"/>
          <p14:tracePt t="124818" x="7410450" y="4981575"/>
          <p14:tracePt t="124819" x="7372350" y="4981575"/>
          <p14:tracePt t="124820" x="7335838" y="4981575"/>
          <p14:tracePt t="124821" x="7297738" y="4981575"/>
          <p14:tracePt t="124822" x="7259638" y="4981575"/>
          <p14:tracePt t="124823" x="7223125" y="4981575"/>
          <p14:tracePt t="124824" x="7185025" y="4981575"/>
          <p14:tracePt t="124825" x="7146925" y="4981575"/>
          <p14:tracePt t="124826" x="7110413" y="4981575"/>
          <p14:tracePt t="124828" x="7072313" y="4981575"/>
          <p14:tracePt t="124828" x="7034213" y="4981575"/>
          <p14:tracePt t="124829" x="6997700" y="4981575"/>
          <p14:tracePt t="124830" x="6972300" y="4981575"/>
          <p14:tracePt t="124831" x="6934200" y="4981575"/>
          <p14:tracePt t="124832" x="6897688" y="4981575"/>
          <p14:tracePt t="124833" x="6859588" y="4981575"/>
          <p14:tracePt t="124834" x="6821488" y="4981575"/>
          <p14:tracePt t="124835" x="6784975" y="4981575"/>
          <p14:tracePt t="124836" x="6746875" y="4981575"/>
          <p14:tracePt t="124837" x="6708775" y="4981575"/>
          <p14:tracePt t="124838" x="6659563" y="4981575"/>
          <p14:tracePt t="124839" x="6621463" y="4981575"/>
          <p14:tracePt t="124840" x="6596063" y="4981575"/>
          <p14:tracePt t="124841" x="6559550" y="4981575"/>
          <p14:tracePt t="124842" x="6521450" y="4981575"/>
          <p14:tracePt t="124844" x="6483350" y="4981575"/>
          <p14:tracePt t="124844" x="6446838" y="4981575"/>
          <p14:tracePt t="124845" x="6408738" y="4981575"/>
          <p14:tracePt t="124846" x="6370638" y="4981575"/>
          <p14:tracePt t="124847" x="6334125" y="4981575"/>
          <p14:tracePt t="124848" x="6308725" y="4981575"/>
          <p14:tracePt t="124849" x="6283325" y="4981575"/>
          <p14:tracePt t="124850" x="6246813" y="4981575"/>
          <p14:tracePt t="124851" x="6208713" y="4981575"/>
          <p14:tracePt t="124852" x="6170613" y="4981575"/>
          <p14:tracePt t="124853" x="6146800" y="4981575"/>
          <p14:tracePt t="124854" x="6108700" y="4981575"/>
          <p14:tracePt t="124855" x="6083300" y="4981575"/>
          <p14:tracePt t="124856" x="6057900" y="4992688"/>
          <p14:tracePt t="124857" x="6034088" y="4992688"/>
          <p14:tracePt t="124858" x="6021388" y="4992688"/>
          <p14:tracePt t="124859" x="5983288" y="4992688"/>
          <p14:tracePt t="124860" x="5970588" y="4992688"/>
          <p14:tracePt t="124861" x="5945188" y="4992688"/>
          <p14:tracePt t="124862" x="5921375" y="4992688"/>
          <p14:tracePt t="124863" x="5908675" y="4992688"/>
          <p14:tracePt t="124864" x="5883275" y="5005388"/>
          <p14:tracePt t="124865" x="5870575" y="5005388"/>
          <p14:tracePt t="124866" x="5857875" y="5005388"/>
          <p14:tracePt t="124867" x="5832475" y="5005388"/>
          <p14:tracePt t="124869" x="5821363" y="5005388"/>
          <p14:tracePt t="124870" x="5808663" y="5005388"/>
          <p14:tracePt t="124871" x="5795963" y="5005388"/>
          <p14:tracePt t="124874" x="5783263" y="5005388"/>
          <p14:tracePt t="124876" x="5770563" y="5005388"/>
          <p14:tracePt t="124892" x="5783263" y="5005388"/>
          <p14:tracePt t="124894" x="5795963" y="5005388"/>
          <p14:tracePt t="124898" x="5808663" y="5005388"/>
          <p14:tracePt t="124899" x="5821363" y="4992688"/>
          <p14:tracePt t="124900" x="5832475" y="4992688"/>
          <p14:tracePt t="124901" x="5832475" y="4981575"/>
          <p14:tracePt t="124902" x="5845175" y="4981575"/>
          <p14:tracePt t="124903" x="5857875" y="4981575"/>
          <p14:tracePt t="124904" x="5870575" y="4981575"/>
          <p14:tracePt t="124905" x="5870575" y="4968875"/>
          <p14:tracePt t="124906" x="5883275" y="4968875"/>
          <p14:tracePt t="124907" x="5895975" y="4968875"/>
          <p14:tracePt t="124908" x="5908675" y="4956175"/>
          <p14:tracePt t="124910" x="5908675" y="4943475"/>
          <p14:tracePt t="124911" x="5945188" y="4943475"/>
          <p14:tracePt t="124912" x="5957888" y="4943475"/>
          <p14:tracePt t="124913" x="5970588" y="4930775"/>
          <p14:tracePt t="124914" x="5983288" y="4918075"/>
          <p14:tracePt t="124915" x="5995988" y="4918075"/>
          <p14:tracePt t="124916" x="6021388" y="4905375"/>
          <p14:tracePt t="124928" x="6183313" y="4830763"/>
          <p14:tracePt t="124928" x="6208713" y="4830763"/>
          <p14:tracePt t="124929" x="6221413" y="4818063"/>
          <p14:tracePt t="124930" x="6246813" y="4818063"/>
          <p14:tracePt t="124931" x="6246813" y="4805363"/>
          <p14:tracePt t="124932" x="6270625" y="4792663"/>
          <p14:tracePt t="124933" x="6283325" y="4792663"/>
          <p14:tracePt t="124934" x="6296025" y="4792663"/>
          <p14:tracePt t="124935" x="6321425" y="4792663"/>
          <p14:tracePt t="124936" x="6321425" y="4779963"/>
          <p14:tracePt t="124937" x="6346825" y="4779963"/>
          <p14:tracePt t="124938" x="6359525" y="4779963"/>
          <p14:tracePt t="124939" x="6370638" y="4768850"/>
          <p14:tracePt t="124940" x="6396038" y="4768850"/>
          <p14:tracePt t="124941" x="6396038" y="4756150"/>
          <p14:tracePt t="124942" x="6421438" y="4756150"/>
          <p14:tracePt t="125130" x="6421438" y="4743450"/>
          <p14:tracePt t="125132" x="6421438" y="4730750"/>
          <p14:tracePt t="125133" x="6421438" y="4718050"/>
          <p14:tracePt t="125136" x="6421438" y="4705350"/>
          <p14:tracePt t="125137" x="6421438" y="4692650"/>
          <p14:tracePt t="125138" x="6421438" y="4679950"/>
          <p14:tracePt t="125140" x="6421438" y="4667250"/>
          <p14:tracePt t="125142" x="6421438" y="4656138"/>
          <p14:tracePt t="125142" x="6421438" y="4643438"/>
          <p14:tracePt t="125144" x="6421438" y="4630738"/>
          <p14:tracePt t="125145" x="6421438" y="4618038"/>
          <p14:tracePt t="125146" x="6421438" y="4605338"/>
          <p14:tracePt t="125148" x="6421438" y="4592638"/>
          <p14:tracePt t="125149" x="6421438" y="4567238"/>
          <p14:tracePt t="125151" x="6421438" y="4554538"/>
          <p14:tracePt t="125152" x="6421438" y="4543425"/>
          <p14:tracePt t="125153" x="6421438" y="4530725"/>
          <p14:tracePt t="125155" x="6421438" y="4505325"/>
          <p14:tracePt t="125156" x="6421438" y="4492625"/>
          <p14:tracePt t="125159" x="6421438" y="4467225"/>
          <p14:tracePt t="125159" x="6434138" y="4454525"/>
          <p14:tracePt t="125161" x="6434138" y="4430713"/>
          <p14:tracePt t="125162" x="6434138" y="4418013"/>
          <p14:tracePt t="125163" x="6434138" y="4405313"/>
          <p14:tracePt t="125164" x="6434138" y="4392613"/>
          <p14:tracePt t="125165" x="6434138" y="4379913"/>
          <p14:tracePt t="125166" x="6434138" y="4354513"/>
          <p14:tracePt t="125167" x="6434138" y="4341813"/>
          <p14:tracePt t="125168" x="6434138" y="4330700"/>
          <p14:tracePt t="125169" x="6434138" y="4318000"/>
          <p14:tracePt t="125170" x="6434138" y="4305300"/>
          <p14:tracePt t="125171" x="6434138" y="4279900"/>
          <p14:tracePt t="125172" x="6421438" y="4267200"/>
          <p14:tracePt t="125173" x="6421438" y="4254500"/>
          <p14:tracePt t="125176" x="6408738" y="4217988"/>
          <p14:tracePt t="125176" x="6396038" y="4192588"/>
          <p14:tracePt t="125177" x="6396038" y="4179888"/>
          <p14:tracePt t="125178" x="6383338" y="4167188"/>
          <p14:tracePt t="125179" x="6370638" y="4154488"/>
          <p14:tracePt t="125180" x="6359525" y="4129088"/>
          <p14:tracePt t="125181" x="6359525" y="4117975"/>
          <p14:tracePt t="125182" x="6346825" y="4092575"/>
          <p14:tracePt t="125183" x="6334125" y="4079875"/>
          <p14:tracePt t="125184" x="6321425" y="4054475"/>
          <p14:tracePt t="125185" x="6321425" y="4041775"/>
          <p14:tracePt t="125186" x="6296025" y="4005263"/>
          <p14:tracePt t="125187" x="6283325" y="3992563"/>
          <p14:tracePt t="125188" x="6283325" y="3967163"/>
          <p14:tracePt t="125189" x="6259513" y="3954463"/>
          <p14:tracePt t="125190" x="6246813" y="3929063"/>
          <p14:tracePt t="125191" x="6234113" y="3916363"/>
          <p14:tracePt t="125192" x="6221413" y="3892550"/>
          <p14:tracePt t="125193" x="6208713" y="3879850"/>
          <p14:tracePt t="125194" x="6183313" y="3854450"/>
          <p14:tracePt t="125195" x="6170613" y="3829050"/>
          <p14:tracePt t="125196" x="6157913" y="3816350"/>
          <p14:tracePt t="125197" x="6134100" y="3779838"/>
          <p14:tracePt t="125198" x="6121400" y="3767138"/>
          <p14:tracePt t="125199" x="6096000" y="3741738"/>
          <p14:tracePt t="125200" x="6096000" y="3729038"/>
          <p14:tracePt t="125201" x="6070600" y="3703638"/>
          <p14:tracePt t="125202" x="6057900" y="3679825"/>
          <p14:tracePt t="125203" x="6034088" y="3667125"/>
          <p14:tracePt t="125204" x="6021388" y="3629025"/>
          <p14:tracePt t="125205" x="5983288" y="3616325"/>
          <p14:tracePt t="125206" x="5970588" y="3590925"/>
          <p14:tracePt t="125208" x="5932488" y="3554413"/>
          <p14:tracePt t="125210" x="5908675" y="3529013"/>
          <p14:tracePt t="125211" x="5883275" y="3516313"/>
          <p14:tracePt t="125211" x="5870575" y="3479800"/>
          <p14:tracePt t="125212" x="5845175" y="3467100"/>
          <p14:tracePt t="125213" x="5832475" y="3441700"/>
          <p14:tracePt t="125214" x="5795963" y="3429000"/>
          <p14:tracePt t="125215" x="5783263" y="3403600"/>
          <p14:tracePt t="125216" x="5757863" y="3390900"/>
          <p14:tracePt t="125217" x="5732463" y="3367088"/>
          <p14:tracePt t="125218" x="5719763" y="3341688"/>
          <p14:tracePt t="125219" x="5683250" y="3328988"/>
          <p14:tracePt t="125220" x="5670550" y="3303588"/>
          <p14:tracePt t="125221" x="5645150" y="3290888"/>
          <p14:tracePt t="125222" x="5607050" y="3267075"/>
          <p14:tracePt t="125223" x="5595938" y="3254375"/>
          <p14:tracePt t="125225" x="5570538" y="3228975"/>
          <p14:tracePt t="125225" x="5545138" y="3216275"/>
          <p14:tracePt t="125226" x="5519738" y="3190875"/>
          <p14:tracePt t="125227" x="5495925" y="3178175"/>
          <p14:tracePt t="125228" x="5470525" y="3154363"/>
          <p14:tracePt t="125229" x="5457825" y="3141663"/>
          <p14:tracePt t="125230" x="5419725" y="3116263"/>
          <p14:tracePt t="125231" x="5394325" y="3103563"/>
          <p14:tracePt t="125232" x="5383213" y="3078163"/>
          <p14:tracePt t="125233" x="5345113" y="3065463"/>
          <p14:tracePt t="125234" x="5319713" y="3054350"/>
          <p14:tracePt t="125235" x="5307013" y="3028950"/>
          <p14:tracePt t="125236" x="5270500" y="3016250"/>
          <p14:tracePt t="125237" x="5257800" y="2990850"/>
          <p14:tracePt t="125238" x="5232400" y="2978150"/>
          <p14:tracePt t="125239" x="5194300" y="2952750"/>
          <p14:tracePt t="125240" x="5181600" y="2952750"/>
          <p14:tracePt t="125241" x="5157788" y="2928938"/>
          <p14:tracePt t="125243" x="5132388" y="2916238"/>
          <p14:tracePt t="125243" x="5119688" y="2903538"/>
          <p14:tracePt t="125244" x="5081588" y="2878138"/>
          <p14:tracePt t="125245" x="5068888" y="2865438"/>
          <p14:tracePt t="125246" x="5045075" y="2852738"/>
          <p14:tracePt t="125247" x="5019675" y="2840038"/>
          <p14:tracePt t="125248" x="5006975" y="2828925"/>
          <p14:tracePt t="125249" x="4981575" y="2803525"/>
          <p14:tracePt t="125250" x="4968875" y="2803525"/>
          <p14:tracePt t="125251" x="4945063" y="2778125"/>
          <p14:tracePt t="125252" x="4932363" y="2765425"/>
          <p14:tracePt t="125253" x="4906963" y="2765425"/>
          <p14:tracePt t="125254" x="4894263" y="2752725"/>
          <p14:tracePt t="125255" x="4868863" y="2728913"/>
          <p14:tracePt t="125256" x="4856163" y="2728913"/>
          <p14:tracePt t="125258" x="4843463" y="2716213"/>
          <p14:tracePt t="125258" x="4832350" y="2703513"/>
          <p14:tracePt t="125260" x="4819650" y="2690813"/>
          <p14:tracePt t="125260" x="4806950" y="2690813"/>
          <p14:tracePt t="125261" x="4781550" y="2678113"/>
          <p14:tracePt t="125262" x="4781550" y="2665413"/>
          <p14:tracePt t="125263" x="4768850" y="2652713"/>
          <p14:tracePt t="125264" x="4756150" y="2652713"/>
          <p14:tracePt t="125265" x="4743450" y="2652713"/>
          <p14:tracePt t="125266" x="4743450" y="2640013"/>
          <p14:tracePt t="125267" x="4732338" y="2640013"/>
          <p14:tracePt t="125268" x="4732338" y="2627313"/>
          <p14:tracePt t="125269" x="4719638" y="2627313"/>
          <p14:tracePt t="125270" x="4706938" y="2616200"/>
          <p14:tracePt t="125277" x="4694238" y="2603500"/>
          <p14:tracePt t="125280" x="4681538" y="2603500"/>
          <p14:tracePt t="125296" x="4681538" y="2590800"/>
          <p14:tracePt t="125308" x="4668838" y="2590800"/>
          <p14:tracePt t="125384" x="4668838" y="2603500"/>
          <p14:tracePt t="125386" x="4668838" y="2616200"/>
          <p14:tracePt t="125389" x="4668838" y="2627313"/>
          <p14:tracePt t="125391" x="4668838" y="2640013"/>
          <p14:tracePt t="125391" x="4668838" y="2652713"/>
          <p14:tracePt t="125392" x="4668838" y="2665413"/>
          <p14:tracePt t="125393" x="4668838" y="2678113"/>
          <p14:tracePt t="125394" x="4668838" y="2690813"/>
          <p14:tracePt t="125395" x="4668838" y="2703513"/>
          <p14:tracePt t="125396" x="4668838" y="2728913"/>
          <p14:tracePt t="125397" x="4668838" y="2740025"/>
          <p14:tracePt t="125398" x="4668838" y="2765425"/>
          <p14:tracePt t="125399" x="4668838" y="2778125"/>
          <p14:tracePt t="125400" x="4656138" y="2803525"/>
          <p14:tracePt t="125401" x="4656138" y="2816225"/>
          <p14:tracePt t="125402" x="4656138" y="2840038"/>
          <p14:tracePt t="125403" x="4643438" y="2878138"/>
          <p14:tracePt t="125404" x="4643438" y="2903538"/>
          <p14:tracePt t="125405" x="4643438" y="2928938"/>
          <p14:tracePt t="125407" x="4643438" y="2952750"/>
          <p14:tracePt t="125407" x="4643438" y="2990850"/>
          <p14:tracePt t="125408" x="4630738" y="3028950"/>
          <p14:tracePt t="125409" x="4630738" y="3054350"/>
          <p14:tracePt t="125410" x="4630738" y="3090863"/>
          <p14:tracePt t="125411" x="4630738" y="3128963"/>
          <p14:tracePt t="125412" x="4630738" y="3154363"/>
          <p14:tracePt t="125413" x="4630738" y="3203575"/>
          <p14:tracePt t="125414" x="4630738" y="3228975"/>
          <p14:tracePt t="125415" x="4619625" y="3278188"/>
          <p14:tracePt t="125416" x="4619625" y="3316288"/>
          <p14:tracePt t="125417" x="4619625" y="3354388"/>
          <p14:tracePt t="125418" x="4619625" y="3403600"/>
          <p14:tracePt t="125419" x="4606925" y="3441700"/>
          <p14:tracePt t="125420" x="4606925" y="3479800"/>
          <p14:tracePt t="125421" x="4606925" y="3529013"/>
          <p14:tracePt t="125422" x="4606925" y="3567113"/>
          <p14:tracePt t="125423" x="4594225" y="3616325"/>
          <p14:tracePt t="125424" x="4594225" y="3667125"/>
          <p14:tracePt t="125425" x="4594225" y="3703638"/>
          <p14:tracePt t="125426" x="4594225" y="3754438"/>
          <p14:tracePt t="125427" x="4594225" y="3803650"/>
          <p14:tracePt t="125428" x="4594225" y="3854450"/>
          <p14:tracePt t="125429" x="4594225" y="3892550"/>
          <p14:tracePt t="125430" x="4594225" y="3929063"/>
          <p14:tracePt t="125431" x="4594225" y="3992563"/>
          <p14:tracePt t="125432" x="4594225" y="4041775"/>
          <p14:tracePt t="125433" x="4594225" y="4079875"/>
          <p14:tracePt t="125434" x="4594225" y="4129088"/>
          <p14:tracePt t="125435" x="4594225" y="4167188"/>
          <p14:tracePt t="125436" x="4594225" y="4217988"/>
          <p14:tracePt t="125437" x="4594225" y="4267200"/>
          <p14:tracePt t="125438" x="4594225" y="4305300"/>
          <p14:tracePt t="125439" x="4594225" y="4354513"/>
          <p14:tracePt t="125440" x="4594225" y="4418013"/>
          <p14:tracePt t="125441" x="4594225" y="4454525"/>
          <p14:tracePt t="125442" x="4594225" y="4505325"/>
          <p14:tracePt t="125443" x="4594225" y="4554538"/>
          <p14:tracePt t="125444" x="4594225" y="4592638"/>
          <p14:tracePt t="125445" x="4594225" y="4643438"/>
          <p14:tracePt t="125446" x="4594225" y="4679950"/>
          <p14:tracePt t="125447" x="4594225" y="4718050"/>
          <p14:tracePt t="125448" x="4594225" y="4768850"/>
          <p14:tracePt t="125449" x="4594225" y="4818063"/>
          <p14:tracePt t="125450" x="4594225" y="4868863"/>
          <p14:tracePt t="125451" x="4594225" y="4905375"/>
          <p14:tracePt t="125452" x="4594225" y="4943475"/>
          <p14:tracePt t="125453" x="4594225" y="4981575"/>
          <p14:tracePt t="125454" x="4606925" y="5018088"/>
          <p14:tracePt t="125455" x="4606925" y="5068888"/>
          <p14:tracePt t="125456" x="4606925" y="5105400"/>
          <p14:tracePt t="125457" x="4619625" y="5156200"/>
          <p14:tracePt t="125458" x="4630738" y="5194300"/>
          <p14:tracePt t="125459" x="4630738" y="5230813"/>
          <p14:tracePt t="125460" x="4630738" y="5268913"/>
          <p14:tracePt t="125461" x="4643438" y="5318125"/>
          <p14:tracePt t="125462" x="4656138" y="5343525"/>
          <p14:tracePt t="125463" x="4668838" y="5381625"/>
          <p14:tracePt t="125464" x="4668838" y="5418138"/>
          <p14:tracePt t="125465" x="4681538" y="5456238"/>
          <p14:tracePt t="125466" x="4694238" y="5507038"/>
          <p14:tracePt t="125467" x="4706938" y="5543550"/>
          <p14:tracePt t="125468" x="4706938" y="5581650"/>
          <p14:tracePt t="125469" x="4732338" y="5619750"/>
          <p14:tracePt t="125470" x="4743450" y="5656263"/>
          <p14:tracePt t="125471" x="4743450" y="5694363"/>
          <p14:tracePt t="125472" x="4768850" y="5732463"/>
          <p14:tracePt t="125473" x="4781550" y="5768975"/>
          <p14:tracePt t="125474" x="4794250" y="5807075"/>
          <p14:tracePt t="125475" x="4819650" y="5843588"/>
          <p14:tracePt t="125476" x="4832350" y="5881688"/>
          <p14:tracePt t="125477" x="4856163" y="5919788"/>
          <p14:tracePt t="125478" x="4856163" y="5956300"/>
          <p14:tracePt t="125479" x="4881563" y="5981700"/>
          <p14:tracePt t="125480" x="4894263" y="6019800"/>
          <p14:tracePt t="125481" x="4919663" y="6045200"/>
          <p14:tracePt t="125482" x="4932363" y="6081713"/>
          <p14:tracePt t="125483" x="4956175" y="6119813"/>
          <p14:tracePt t="125484" x="4968875" y="6157913"/>
          <p14:tracePt t="125485" x="5006975" y="6194425"/>
          <p14:tracePt t="125486" x="5019675" y="6219825"/>
          <p14:tracePt t="125487" x="5045075" y="6257925"/>
          <p14:tracePt t="125488" x="5057775" y="6294438"/>
          <p14:tracePt t="125489" x="5081588" y="6319838"/>
          <p14:tracePt t="125490" x="5119688" y="6357938"/>
          <p14:tracePt t="125492" x="5170488" y="6419850"/>
          <p14:tracePt t="125493" x="5194300" y="6445250"/>
          <p14:tracePt t="125494" x="5232400" y="6483350"/>
          <p14:tracePt t="125495" x="5270500" y="6507163"/>
          <p14:tracePt t="125496" x="5294313" y="6532563"/>
          <p14:tracePt t="125497" x="5319713" y="6557963"/>
          <p14:tracePt t="125498" x="5357813" y="6594475"/>
          <p14:tracePt t="125499" x="5394325" y="6607175"/>
          <p14:tracePt t="125500" x="5419725" y="6632575"/>
          <p14:tracePt t="125501" x="5457825" y="6670675"/>
          <p14:tracePt t="125502" x="5495925" y="6696075"/>
          <p14:tracePt t="125503" x="5532438" y="6707188"/>
          <p14:tracePt t="125504" x="5570538" y="6745288"/>
          <p14:tracePt t="125505" x="5607050" y="6757988"/>
          <p14:tracePt t="125506" x="5645150" y="6783388"/>
          <p14:tracePt t="125508" x="5683250" y="6796088"/>
          <p14:tracePt t="125508" x="5719763" y="6819900"/>
          <p14:tracePt t="125509" x="5757863" y="6832600"/>
          <p14:tracePt t="125577" x="8435975" y="6832600"/>
          <p14:tracePt t="125578" x="8461375" y="6819900"/>
          <p14:tracePt t="125580" x="8486775" y="6807200"/>
          <p14:tracePt t="125580" x="8512175" y="6796088"/>
          <p14:tracePt t="125581" x="8537575" y="6783388"/>
          <p14:tracePt t="125582" x="8548688" y="6770688"/>
          <p14:tracePt t="125583" x="8574088" y="6757988"/>
          <p14:tracePt t="125584" x="8586788" y="6745288"/>
          <p14:tracePt t="125585" x="8612188" y="6732588"/>
          <p14:tracePt t="125586" x="8624888" y="6707188"/>
          <p14:tracePt t="125587" x="8650288" y="6696075"/>
          <p14:tracePt t="125590" x="8686800" y="6670675"/>
          <p14:tracePt t="125590" x="8699500" y="6657975"/>
          <p14:tracePt t="125591" x="8712200" y="6632575"/>
          <p14:tracePt t="125592" x="8724900" y="6619875"/>
          <p14:tracePt t="125593" x="8750300" y="6594475"/>
          <p14:tracePt t="125594" x="8763000" y="6583363"/>
          <p14:tracePt t="125595" x="8774113" y="6557963"/>
          <p14:tracePt t="125596" x="8786813" y="6557963"/>
          <p14:tracePt t="125597" x="8799513" y="6532563"/>
          <p14:tracePt t="125598" x="8812213" y="6519863"/>
          <p14:tracePt t="125599" x="8837613" y="6494463"/>
          <p14:tracePt t="125600" x="8837613" y="6483350"/>
          <p14:tracePt t="125601" x="8850313" y="6457950"/>
          <p14:tracePt t="125602" x="8863013" y="6445250"/>
          <p14:tracePt t="125603" x="8874125" y="6419850"/>
          <p14:tracePt t="125604" x="8874125" y="6407150"/>
          <p14:tracePt t="125606" x="8899525" y="6381750"/>
          <p14:tracePt t="125606" x="8912225" y="6370638"/>
          <p14:tracePt t="125608" x="8912225" y="6345238"/>
          <p14:tracePt t="125608" x="8924925" y="6332538"/>
          <p14:tracePt t="125609" x="8937625" y="6307138"/>
          <p14:tracePt t="125610" x="8950325" y="6294438"/>
          <p14:tracePt t="125611" x="8950325" y="6257925"/>
          <p14:tracePt t="125612" x="8963025" y="6245225"/>
          <p14:tracePt t="125613" x="8975725" y="6219825"/>
          <p14:tracePt t="125614" x="8986838" y="6207125"/>
          <p14:tracePt t="125615" x="8986838" y="6181725"/>
          <p14:tracePt t="125616" x="8986838" y="6169025"/>
          <p14:tracePt t="125617" x="8999538" y="6145213"/>
          <p14:tracePt t="125618" x="9012238" y="6119813"/>
          <p14:tracePt t="125619" x="9024938" y="6094413"/>
          <p14:tracePt t="125620" x="9024938" y="6069013"/>
          <p14:tracePt t="125621" x="9024938" y="6045200"/>
          <p14:tracePt t="125622" x="9037638" y="6032500"/>
          <p14:tracePt t="125624" x="9050338" y="6007100"/>
          <p14:tracePt t="125624" x="9050338" y="5981700"/>
          <p14:tracePt t="125625" x="9063038" y="5956300"/>
          <p14:tracePt t="125626" x="9063038" y="5932488"/>
          <p14:tracePt t="125627" x="9063038" y="5919788"/>
          <p14:tracePt t="125628" x="9075738" y="5881688"/>
          <p14:tracePt t="125629" x="9075738" y="5856288"/>
          <p14:tracePt t="125630" x="9088438" y="5843588"/>
          <p14:tracePt t="125631" x="9099550" y="5807075"/>
          <p14:tracePt t="125632" x="9099550" y="5781675"/>
          <p14:tracePt t="125633" x="9099550" y="5768975"/>
          <p14:tracePt t="125634" x="9112250" y="5743575"/>
          <p14:tracePt t="125635" x="9124950" y="5732463"/>
          <p14:tracePt t="125636" x="9137650" y="5694363"/>
          <p14:tracePt t="125637" x="9137650" y="5681663"/>
          <p14:tracePt t="125639" x="9150350" y="5656263"/>
          <p14:tracePt t="125639" x="9163050" y="5630863"/>
          <p14:tracePt t="125641" x="9175750" y="5619750"/>
          <p14:tracePt t="125641" x="9175750" y="5581650"/>
          <p14:tracePt t="125642" x="9188450" y="5568950"/>
          <p14:tracePt t="125643" x="9199563" y="5556250"/>
          <p14:tracePt t="125644" x="9212263" y="5530850"/>
          <p14:tracePt t="125645" x="9212263" y="5507038"/>
          <p14:tracePt t="125646" x="9224963" y="5481638"/>
          <p14:tracePt t="125647" x="9237663" y="5468938"/>
          <p14:tracePt t="125648" x="9250363" y="5443538"/>
          <p14:tracePt t="125649" x="9250363" y="5418138"/>
          <p14:tracePt t="125650" x="9263063" y="5394325"/>
          <p14:tracePt t="125651" x="9275763" y="5381625"/>
          <p14:tracePt t="125652" x="9288463" y="5356225"/>
          <p14:tracePt t="125653" x="9288463" y="5330825"/>
          <p14:tracePt t="125654" x="9301163" y="5305425"/>
          <p14:tracePt t="125655" x="9312275" y="5281613"/>
          <p14:tracePt t="125656" x="9312275" y="5268913"/>
          <p14:tracePt t="125657" x="9324975" y="5243513"/>
          <p14:tracePt t="125658" x="9324975" y="5218113"/>
          <p14:tracePt t="125659" x="9324975" y="5194300"/>
          <p14:tracePt t="125660" x="9337675" y="5181600"/>
          <p14:tracePt t="125661" x="9337675" y="5156200"/>
          <p14:tracePt t="125662" x="9337675" y="5130800"/>
          <p14:tracePt t="125663" x="9350375" y="5105400"/>
          <p14:tracePt t="125664" x="9350375" y="5092700"/>
          <p14:tracePt t="125665" x="9363075" y="5068888"/>
          <p14:tracePt t="125666" x="9363075" y="5056188"/>
          <p14:tracePt t="125667" x="9363075" y="5018088"/>
          <p14:tracePt t="125668" x="9363075" y="5005388"/>
          <p14:tracePt t="125669" x="9363075" y="4981575"/>
          <p14:tracePt t="125670" x="9363075" y="4968875"/>
          <p14:tracePt t="125671" x="9363075" y="4943475"/>
          <p14:tracePt t="125672" x="9363075" y="4918075"/>
          <p14:tracePt t="125674" x="9363075" y="4905375"/>
          <p14:tracePt t="125674" x="9363075" y="4879975"/>
          <p14:tracePt t="125675" x="9363075" y="4856163"/>
          <p14:tracePt t="125676" x="9363075" y="4830763"/>
          <p14:tracePt t="125677" x="9363075" y="4818063"/>
          <p14:tracePt t="125678" x="9363075" y="4792663"/>
          <p14:tracePt t="125679" x="9363075" y="4779963"/>
          <p14:tracePt t="125680" x="9363075" y="4756150"/>
          <p14:tracePt t="125681" x="9363075" y="4743450"/>
          <p14:tracePt t="125682" x="9363075" y="4718050"/>
          <p14:tracePt t="125683" x="9363075" y="4692650"/>
          <p14:tracePt t="125684" x="9363075" y="4679950"/>
          <p14:tracePt t="125685" x="9363075" y="4643438"/>
          <p14:tracePt t="125687" x="9363075" y="4618038"/>
          <p14:tracePt t="125688" x="9363075" y="4592638"/>
          <p14:tracePt t="125689" x="9363075" y="4567238"/>
          <p14:tracePt t="125690" x="9363075" y="4554538"/>
          <p14:tracePt t="125691" x="9363075" y="4530725"/>
          <p14:tracePt t="125692" x="9363075" y="4505325"/>
          <p14:tracePt t="125693" x="9363075" y="4492625"/>
          <p14:tracePt t="125694" x="9363075" y="4479925"/>
          <p14:tracePt t="125695" x="9363075" y="4454525"/>
          <p14:tracePt t="125696" x="9363075" y="4430713"/>
          <p14:tracePt t="125697" x="9363075" y="4418013"/>
          <p14:tracePt t="125698" x="9363075" y="4392613"/>
          <p14:tracePt t="125699" x="9363075" y="4379913"/>
          <p14:tracePt t="125700" x="9363075" y="4354513"/>
          <p14:tracePt t="125701" x="9363075" y="4341813"/>
          <p14:tracePt t="125702" x="9363075" y="4318000"/>
          <p14:tracePt t="125703" x="9363075" y="4305300"/>
          <p14:tracePt t="125705" x="9363075" y="4279900"/>
          <p14:tracePt t="125706" x="9363075" y="4267200"/>
          <p14:tracePt t="125707" x="9363075" y="4241800"/>
          <p14:tracePt t="125708" x="9363075" y="4230688"/>
          <p14:tracePt t="125709" x="9363075" y="4217988"/>
          <p14:tracePt t="125710" x="9363075" y="4205288"/>
          <p14:tracePt t="125711" x="9363075" y="4192588"/>
          <p14:tracePt t="125712" x="9363075" y="4179888"/>
          <p14:tracePt t="125713" x="9363075" y="4167188"/>
          <p14:tracePt t="125714" x="9363075" y="4154488"/>
          <p14:tracePt t="125715" x="9363075" y="4141788"/>
          <p14:tracePt t="125716" x="9363075" y="4129088"/>
          <p14:tracePt t="125717" x="9363075" y="4117975"/>
          <p14:tracePt t="125718" x="9363075" y="4105275"/>
          <p14:tracePt t="125719" x="9363075" y="4092575"/>
          <p14:tracePt t="125720" x="9375775" y="4079875"/>
          <p14:tracePt t="125722" x="9375775" y="4067175"/>
          <p14:tracePt t="125723" x="9375775" y="4054475"/>
          <p14:tracePt t="125724" x="9388475" y="4041775"/>
          <p14:tracePt t="125726" x="9388475" y="4029075"/>
          <p14:tracePt t="125727" x="9401175" y="4017963"/>
          <p14:tracePt t="125728" x="9401175" y="4005263"/>
          <p14:tracePt t="125731" x="9401175" y="3992563"/>
          <p14:tracePt t="125732" x="9413875" y="3979863"/>
          <p14:tracePt t="125733" x="9413875" y="3967163"/>
          <p14:tracePt t="125734" x="9424988" y="3967163"/>
          <p14:tracePt t="125736" x="9437688" y="3954463"/>
          <p14:tracePt t="125737" x="9437688" y="3941763"/>
          <p14:tracePt t="125739" x="9450388" y="3929063"/>
          <p14:tracePt t="125741" x="9463088" y="3929063"/>
          <p14:tracePt t="125742" x="9463088" y="3916363"/>
          <p14:tracePt t="125743" x="9475788" y="3916363"/>
          <p14:tracePt t="125744" x="9475788" y="3905250"/>
          <p14:tracePt t="125745" x="9488488" y="3905250"/>
          <p14:tracePt t="125746" x="9488488" y="3892550"/>
          <p14:tracePt t="125747" x="9501188" y="3892550"/>
          <p14:tracePt t="125748" x="9513888" y="3892550"/>
          <p14:tracePt t="125749" x="9513888" y="3879850"/>
          <p14:tracePt t="125750" x="9525000" y="3879850"/>
          <p14:tracePt t="125751" x="9537700" y="3867150"/>
          <p14:tracePt t="125752" x="9550400" y="3867150"/>
          <p14:tracePt t="125753" x="9550400" y="3854450"/>
          <p14:tracePt t="125755" x="9563100" y="3854450"/>
          <p14:tracePt t="125756" x="9588500" y="3841750"/>
          <p14:tracePt t="125758" x="9601200" y="3829050"/>
          <p14:tracePt t="125759" x="9613900" y="3829050"/>
          <p14:tracePt t="125760" x="9626600" y="3816350"/>
          <p14:tracePt t="125761" x="9637713" y="3816350"/>
          <p14:tracePt t="125762" x="9650413" y="3816350"/>
          <p14:tracePt t="125763" x="9663113" y="3816350"/>
          <p14:tracePt t="125764" x="9675813" y="3803650"/>
          <p14:tracePt t="125765" x="9688513" y="3792538"/>
          <p14:tracePt t="125766" x="9701213" y="3792538"/>
          <p14:tracePt t="125767" x="9713913" y="3792538"/>
          <p14:tracePt t="125768" x="9739313" y="3779838"/>
          <p14:tracePt t="125770" x="9763125" y="3779838"/>
          <p14:tracePt t="125771" x="9775825" y="3767138"/>
          <p14:tracePt t="125772" x="9801225" y="3754438"/>
          <p14:tracePt t="125773" x="9813925" y="3754438"/>
          <p14:tracePt t="125774" x="9826625" y="3741738"/>
          <p14:tracePt t="125775" x="9852025" y="3741738"/>
          <p14:tracePt t="125776" x="9863138" y="3741738"/>
          <p14:tracePt t="125777" x="9888538" y="3729038"/>
          <p14:tracePt t="125778" x="9901238" y="3729038"/>
          <p14:tracePt t="125779" x="9926638" y="3716338"/>
          <p14:tracePt t="125780" x="9952038" y="3703638"/>
          <p14:tracePt t="125781" x="9963150" y="3703638"/>
          <p14:tracePt t="125782" x="9988550" y="3703638"/>
          <p14:tracePt t="125783" x="10001250" y="3692525"/>
          <p14:tracePt t="125784" x="10026650" y="3679825"/>
          <p14:tracePt t="125785" x="10052050" y="3679825"/>
          <p14:tracePt t="125786" x="10075863" y="3667125"/>
          <p14:tracePt t="125787" x="10101263" y="3667125"/>
          <p14:tracePt t="125788" x="10113963" y="3654425"/>
          <p14:tracePt t="125790" x="10152063" y="3641725"/>
          <p14:tracePt t="125790" x="10164763" y="3641725"/>
          <p14:tracePt t="125791" x="10188575" y="3629025"/>
          <p14:tracePt t="125792" x="10213975" y="3629025"/>
          <p14:tracePt t="125793" x="10239375" y="3616325"/>
          <p14:tracePt t="125794" x="10264775" y="3616325"/>
          <p14:tracePt t="125795" x="10288588" y="3603625"/>
          <p14:tracePt t="125796" x="10313988" y="3590925"/>
          <p14:tracePt t="125797" x="10339388" y="3590925"/>
          <p14:tracePt t="125798" x="10364788" y="3579813"/>
          <p14:tracePt t="125799" x="10377488" y="3579813"/>
          <p14:tracePt t="125800" x="10414000" y="3567113"/>
          <p14:tracePt t="125801" x="10439400" y="3554413"/>
          <p14:tracePt t="125802" x="10452100" y="3554413"/>
          <p14:tracePt t="125803" x="10490200" y="3554413"/>
          <p14:tracePt t="125804" x="10514013" y="3541713"/>
          <p14:tracePt t="125806" x="10564813" y="3516313"/>
          <p14:tracePt t="125807" x="10577513" y="3516313"/>
          <p14:tracePt t="125808" x="10602913" y="3516313"/>
          <p14:tracePt t="125809" x="10639425" y="3503613"/>
          <p14:tracePt t="125810" x="10664825" y="3490913"/>
          <p14:tracePt t="125811" x="10677525" y="3479800"/>
          <p14:tracePt t="125812" x="10715625" y="3479800"/>
          <p14:tracePt t="125813" x="10739438" y="3467100"/>
          <p14:tracePt t="125814" x="10752138" y="3454400"/>
          <p14:tracePt t="125815" x="10790238" y="3441700"/>
          <p14:tracePt t="125816" x="10815638" y="3441700"/>
          <p14:tracePt t="125817" x="10828338" y="3429000"/>
          <p14:tracePt t="125818" x="10852150" y="3416300"/>
          <p14:tracePt t="125819" x="10877550" y="3403600"/>
          <p14:tracePt t="125820" x="10902950" y="3403600"/>
          <p14:tracePt t="125821" x="10915650" y="3390900"/>
          <p14:tracePt t="125823" x="10939463" y="3378200"/>
          <p14:tracePt t="125824" x="10964863" y="3367088"/>
          <p14:tracePt t="125824" x="10990263" y="3367088"/>
          <p14:tracePt t="125825" x="11002963" y="3354388"/>
          <p14:tracePt t="125826" x="11028363" y="3354388"/>
          <p14:tracePt t="125827" x="11052175" y="3341688"/>
          <p14:tracePt t="125828" x="11064875" y="3328988"/>
          <p14:tracePt t="125829" x="11090275" y="3328988"/>
          <p14:tracePt t="125830" x="11102975" y="3316288"/>
          <p14:tracePt t="125831" x="11128375" y="3303588"/>
          <p14:tracePt t="125832" x="11153775" y="3290888"/>
          <p14:tracePt t="125833" x="11164888" y="3290888"/>
          <p14:tracePt t="125834" x="11177588" y="3278188"/>
          <p14:tracePt t="125835" x="11202988" y="3267075"/>
          <p14:tracePt t="125836" x="11215688" y="3254375"/>
          <p14:tracePt t="125837" x="11241088" y="3254375"/>
          <p14:tracePt t="125840" x="11266488" y="3241675"/>
          <p14:tracePt t="125840" x="11277600" y="3228975"/>
          <p14:tracePt t="125841" x="11303000" y="3228975"/>
          <p14:tracePt t="125842" x="11315700" y="3216275"/>
          <p14:tracePt t="125844" x="11341100" y="3216275"/>
          <p14:tracePt t="125845" x="11353800" y="3203575"/>
          <p14:tracePt t="125846" x="11366500" y="3190875"/>
          <p14:tracePt t="125847" x="11390313" y="3178175"/>
          <p14:tracePt t="125849" x="11415713" y="3178175"/>
          <p14:tracePt t="125850" x="11428413" y="3178175"/>
          <p14:tracePt t="125851" x="11428413" y="3165475"/>
          <p14:tracePt t="125852" x="11441113" y="3165475"/>
          <p14:tracePt t="125853" x="11453813" y="3154363"/>
          <p14:tracePt t="125854" x="11466513" y="3154363"/>
          <p14:tracePt t="125856" x="11466513" y="3141663"/>
          <p14:tracePt t="125856" x="11479213" y="3141663"/>
          <p14:tracePt t="125857" x="11490325" y="3141663"/>
          <p14:tracePt t="125858" x="11503025" y="3141663"/>
          <p14:tracePt t="125861" x="11515725" y="3128963"/>
          <p14:tracePt t="125863" x="11541125" y="3116263"/>
          <p14:tracePt t="125866" x="11553825" y="3116263"/>
          <p14:tracePt t="125868" x="11579225" y="3103563"/>
          <p14:tracePt t="125874" x="11615738" y="3103563"/>
          <p14:tracePt t="125878" x="11628438" y="3103563"/>
          <p14:tracePt t="125880" x="11641138" y="3090863"/>
          <p14:tracePt t="125881" x="11653838" y="3090863"/>
          <p14:tracePt t="125885" x="11666538" y="3090863"/>
          <p14:tracePt t="125889" x="11679238" y="3090863"/>
          <p14:tracePt t="125890" x="11691938" y="3078163"/>
          <p14:tracePt t="125894" x="11703050" y="3078163"/>
          <p14:tracePt t="125896" x="11715750" y="3065463"/>
          <p14:tracePt t="125897" x="11728450" y="3065463"/>
          <p14:tracePt t="125901" x="11741150" y="3065463"/>
          <p14:tracePt t="125902" x="11753850" y="3065463"/>
          <p14:tracePt t="125905" x="11766550" y="3065463"/>
          <p14:tracePt t="125907" x="11779250" y="3065463"/>
          <p14:tracePt t="125908" x="11779250" y="3054350"/>
          <p14:tracePt t="125909" x="11791950" y="3054350"/>
          <p14:tracePt t="125910" x="11804650" y="3054350"/>
          <p14:tracePt t="125913" x="11815763" y="3054350"/>
          <p14:tracePt t="125914" x="11828463" y="3054350"/>
          <p14:tracePt t="125915" x="11841163" y="3041650"/>
          <p14:tracePt t="125918" x="11853863" y="3041650"/>
          <p14:tracePt t="125919" x="11866563" y="3041650"/>
          <p14:tracePt t="125920" x="11879263" y="3041650"/>
          <p14:tracePt t="125922" x="11891963" y="3041650"/>
          <p14:tracePt t="125924" x="11904663" y="3041650"/>
          <p14:tracePt t="125925" x="11917363" y="3041650"/>
          <p14:tracePt t="125927" x="11928475" y="3041650"/>
          <p14:tracePt t="125928" x="11941175" y="3041650"/>
          <p14:tracePt t="125930" x="11953875" y="3041650"/>
          <p14:tracePt t="125932" x="11966575" y="3041650"/>
          <p14:tracePt t="125933" x="11979275" y="3041650"/>
          <p14:tracePt t="125935" x="11991975" y="3041650"/>
          <p14:tracePt t="125938" x="12004675" y="3041650"/>
          <p14:tracePt t="125939" x="12017375" y="3041650"/>
          <p14:tracePt t="125940" x="12028488" y="3041650"/>
          <p14:tracePt t="125943" x="12053888" y="3041650"/>
          <p14:tracePt t="125945" x="12066588" y="3041650"/>
          <p14:tracePt t="125947" x="12079288" y="3041650"/>
          <p14:tracePt t="125949" x="12091988" y="3041650"/>
          <p14:tracePt t="125950" x="12104688" y="3054350"/>
          <p14:tracePt t="125952" x="12117388" y="3054350"/>
          <p14:tracePt t="125953" x="12130088" y="3054350"/>
          <p14:tracePt t="125954" x="12141200" y="3054350"/>
          <p14:tracePt t="125956" x="12153900" y="3065463"/>
          <p14:tracePt t="125957" x="12166600" y="3065463"/>
          <p14:tracePt t="125958" x="12179300" y="3065463"/>
        </p14:tracePtLst>
      </p14:laserTrace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30BC8-FAF4-47D6-9F75-8568DA545385}"/>
              </a:ext>
            </a:extLst>
          </p:cNvPr>
          <p:cNvSpPr>
            <a:spLocks noGrp="1"/>
          </p:cNvSpPr>
          <p:nvPr>
            <p:ph type="title"/>
          </p:nvPr>
        </p:nvSpPr>
        <p:spPr>
          <a:xfrm>
            <a:off x="2231136" y="964691"/>
            <a:ext cx="8012794" cy="1261673"/>
          </a:xfrm>
        </p:spPr>
        <p:txBody>
          <a:bodyPr>
            <a:normAutofit/>
          </a:bodyPr>
          <a:lstStyle/>
          <a:p>
            <a:r>
              <a:rPr lang="es-ES" dirty="0"/>
              <a:t>10.¿Cómo se define una clase </a:t>
            </a:r>
            <a:r>
              <a:rPr lang="es-ES" dirty="0" err="1"/>
              <a:t>main</a:t>
            </a:r>
            <a:r>
              <a:rPr lang="es-ES" dirty="0"/>
              <a:t> en JAVA y muestra un ejemplo? </a:t>
            </a:r>
            <a:endParaRPr lang="es-BO" dirty="0"/>
          </a:p>
        </p:txBody>
      </p:sp>
      <p:sp>
        <p:nvSpPr>
          <p:cNvPr id="6" name="Marcador de contenido 5">
            <a:extLst>
              <a:ext uri="{FF2B5EF4-FFF2-40B4-BE49-F238E27FC236}">
                <a16:creationId xmlns:a16="http://schemas.microsoft.com/office/drawing/2014/main" id="{C215E172-8EEA-47D5-A323-8344DE411F93}"/>
              </a:ext>
            </a:extLst>
          </p:cNvPr>
          <p:cNvSpPr>
            <a:spLocks noGrp="1"/>
          </p:cNvSpPr>
          <p:nvPr>
            <p:ph sz="half" idx="2"/>
          </p:nvPr>
        </p:nvSpPr>
        <p:spPr>
          <a:xfrm>
            <a:off x="3960876" y="2791327"/>
            <a:ext cx="4270247" cy="3101982"/>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1800" i="0" u="none" strike="noStrike" cap="none" normalizeH="0" baseline="0" dirty="0">
                <a:ln>
                  <a:noFill/>
                </a:ln>
                <a:effectLst/>
                <a:latin typeface="Söhne"/>
              </a:rPr>
              <a:t>En Java, la clase </a:t>
            </a:r>
            <a:r>
              <a:rPr kumimoji="0" lang="es-BO" altLang="es-BO" i="0" u="none" strike="noStrike" cap="none" normalizeH="0" baseline="0" dirty="0" err="1">
                <a:ln>
                  <a:noFill/>
                </a:ln>
                <a:effectLst/>
                <a:latin typeface="Söhne Mono"/>
              </a:rPr>
              <a:t>Main</a:t>
            </a:r>
            <a:r>
              <a:rPr kumimoji="0" lang="es-BO" altLang="es-BO" sz="1800" i="0" u="none" strike="noStrike" cap="none" normalizeH="0" baseline="0" dirty="0">
                <a:ln>
                  <a:noFill/>
                </a:ln>
                <a:effectLst/>
                <a:latin typeface="Söhne"/>
              </a:rPr>
              <a:t> es la clase que contiene el método </a:t>
            </a:r>
          </a:p>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i="0" u="none" strike="noStrike" cap="none" normalizeH="0" baseline="0" dirty="0" err="1">
                <a:ln>
                  <a:noFill/>
                </a:ln>
                <a:effectLst/>
                <a:latin typeface="Söhne Mono"/>
              </a:rPr>
              <a:t>main</a:t>
            </a:r>
            <a:r>
              <a:rPr kumimoji="0" lang="es-BO" altLang="es-BO" sz="1800" i="0" u="none" strike="noStrike" cap="none" normalizeH="0" baseline="0" dirty="0">
                <a:ln>
                  <a:noFill/>
                </a:ln>
                <a:effectLst/>
                <a:latin typeface="Söhne"/>
              </a:rPr>
              <a:t>, que es el punto de entrada de cualquier programa Java. El método </a:t>
            </a:r>
          </a:p>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i="0" u="none" strike="noStrike" cap="none" normalizeH="0" baseline="0" dirty="0" err="1">
                <a:ln>
                  <a:noFill/>
                </a:ln>
                <a:effectLst/>
                <a:latin typeface="Söhne Mono"/>
              </a:rPr>
              <a:t>main</a:t>
            </a:r>
            <a:r>
              <a:rPr kumimoji="0" lang="es-BO" altLang="es-BO" sz="1800" i="0" u="none" strike="noStrike" cap="none" normalizeH="0" baseline="0" dirty="0">
                <a:ln>
                  <a:noFill/>
                </a:ln>
                <a:effectLst/>
                <a:latin typeface="Söhne"/>
              </a:rPr>
              <a:t> es el primer método que se ejecuta cuando se inicia un programa Java y es el lugar donde se inicia la ejecución del programa.</a:t>
            </a:r>
            <a:r>
              <a:rPr kumimoji="0" lang="es-BO" altLang="es-BO" sz="1600" i="0" u="none" strike="noStrike" cap="none" normalizeH="0" baseline="0" dirty="0">
                <a:ln>
                  <a:noFill/>
                </a:ln>
                <a:effectLst/>
              </a:rPr>
              <a:t> </a:t>
            </a:r>
            <a:endParaRPr kumimoji="0" lang="es-BO" altLang="es-BO" sz="2800" i="0" u="none" strike="noStrike" cap="none" normalizeH="0" baseline="0" dirty="0">
              <a:ln>
                <a:noFill/>
              </a:ln>
              <a:effectLst/>
              <a:latin typeface="Arial" panose="020B0604020202020204" pitchFamily="34" charset="0"/>
            </a:endParaRPr>
          </a:p>
          <a:p>
            <a:endParaRPr lang="es-BO" dirty="0"/>
          </a:p>
        </p:txBody>
      </p:sp>
    </p:spTree>
    <p:extLst>
      <p:ext uri="{BB962C8B-B14F-4D97-AF65-F5344CB8AC3E}">
        <p14:creationId xmlns:p14="http://schemas.microsoft.com/office/powerpoint/2010/main" val="3523759816"/>
      </p:ext>
    </p:extLst>
  </p:cSld>
  <p:clrMapOvr>
    <a:masterClrMapping/>
  </p:clrMapOvr>
  <mc:AlternateContent xmlns:mc="http://schemas.openxmlformats.org/markup-compatibility/2006" xmlns:p14="http://schemas.microsoft.com/office/powerpoint/2010/main">
    <mc:Choice Requires="p14">
      <p:transition spd="slow" p14:dur="2000" advTm="89807"/>
    </mc:Choice>
    <mc:Fallback xmlns="">
      <p:transition spd="slow" advTm="89807"/>
    </mc:Fallback>
  </mc:AlternateContent>
  <p:extLst>
    <p:ext uri="{3A86A75C-4F4B-4683-9AE1-C65F6400EC91}">
      <p14:laserTraceLst xmlns:p14="http://schemas.microsoft.com/office/powerpoint/2010/main">
        <p14:tracePtLst>
          <p14:tracePt t="105" x="12130088" y="1076325"/>
          <p14:tracePt t="106" x="12066588" y="1025525"/>
          <p14:tracePt t="106" x="12028488" y="963613"/>
          <p14:tracePt t="107" x="11953875" y="901700"/>
          <p14:tracePt t="108" x="11904663" y="850900"/>
          <p14:tracePt t="109" x="11841163" y="776288"/>
          <p14:tracePt t="110" x="11804650" y="738188"/>
          <p14:tracePt t="111" x="11741150" y="676275"/>
          <p14:tracePt t="112" x="11691938" y="625475"/>
          <p14:tracePt t="113" x="11615738" y="550863"/>
          <p14:tracePt t="115" x="11566525" y="500063"/>
          <p14:tracePt t="116" x="11503025" y="438150"/>
          <p14:tracePt t="116" x="11428413" y="387350"/>
          <p14:tracePt t="117" x="11366500" y="325438"/>
          <p14:tracePt t="118" x="11303000" y="263525"/>
          <p14:tracePt t="119" x="11253788" y="225425"/>
          <p14:tracePt t="120" x="11190288" y="174625"/>
          <p14:tracePt t="121" x="11128375" y="112713"/>
          <p14:tracePt t="122" x="11052175" y="61913"/>
          <p14:tracePt t="123" x="10977563" y="0"/>
          <p14:tracePt t="352" x="4819650" y="61913"/>
          <p14:tracePt t="352" x="4794250" y="125413"/>
          <p14:tracePt t="353" x="4781550" y="174625"/>
          <p14:tracePt t="355" x="4768850" y="238125"/>
          <p14:tracePt t="355" x="4756150" y="287338"/>
          <p14:tracePt t="356" x="4743450" y="350838"/>
          <p14:tracePt t="357" x="4743450" y="400050"/>
          <p14:tracePt t="358" x="4732338" y="476250"/>
          <p14:tracePt t="359" x="4706938" y="525463"/>
          <p14:tracePt t="360" x="4706938" y="588963"/>
          <p14:tracePt t="361" x="4694238" y="650875"/>
          <p14:tracePt t="362" x="4681538" y="700088"/>
          <p14:tracePt t="363" x="4681538" y="750888"/>
          <p14:tracePt t="364" x="4668838" y="812800"/>
          <p14:tracePt t="365" x="4668838" y="863600"/>
          <p14:tracePt t="366" x="4656138" y="925513"/>
          <p14:tracePt t="367" x="4656138" y="989013"/>
          <p14:tracePt t="368" x="4643438" y="1038225"/>
          <p14:tracePt t="369" x="4643438" y="1101725"/>
          <p14:tracePt t="370" x="4630738" y="1150938"/>
          <p14:tracePt t="371" x="4630738" y="1189038"/>
          <p14:tracePt t="372" x="4630738" y="1263650"/>
          <p14:tracePt t="373" x="4630738" y="1301750"/>
          <p14:tracePt t="374" x="4630738" y="1363663"/>
          <p14:tracePt t="375" x="4630738" y="1414463"/>
          <p14:tracePt t="376" x="4630738" y="1463675"/>
          <p14:tracePt t="377" x="4630738" y="1514475"/>
          <p14:tracePt t="378" x="4630738" y="1563688"/>
          <p14:tracePt t="379" x="4630738" y="1614488"/>
          <p14:tracePt t="380" x="4630738" y="1652588"/>
          <p14:tracePt t="381" x="4630738" y="1701800"/>
          <p14:tracePt t="382" x="4630738" y="1752600"/>
          <p14:tracePt t="383" x="4630738" y="1789113"/>
          <p14:tracePt t="384" x="4630738" y="1839913"/>
          <p14:tracePt t="385" x="4630738" y="1889125"/>
          <p14:tracePt t="386" x="4630738" y="1939925"/>
          <p14:tracePt t="387" x="4630738" y="1978025"/>
          <p14:tracePt t="388" x="4643438" y="2014538"/>
          <p14:tracePt t="389" x="4656138" y="2039938"/>
          <p14:tracePt t="390" x="4668838" y="2078038"/>
          <p14:tracePt t="391" x="4668838" y="2114550"/>
          <p14:tracePt t="393" x="4694238" y="2152650"/>
          <p14:tracePt t="393" x="4706938" y="2178050"/>
          <p14:tracePt t="394" x="4706938" y="2214563"/>
          <p14:tracePt t="395" x="4719638" y="2239963"/>
          <p14:tracePt t="397" x="4732338" y="2278063"/>
          <p14:tracePt t="398" x="4743450" y="2303463"/>
          <p14:tracePt t="399" x="4756150" y="2314575"/>
          <p14:tracePt t="399" x="4781550" y="2352675"/>
          <p14:tracePt t="400" x="4781550" y="2365375"/>
          <p14:tracePt t="401" x="4806950" y="2390775"/>
          <p14:tracePt t="402" x="4819650" y="2414588"/>
          <p14:tracePt t="403" x="4843463" y="2427288"/>
          <p14:tracePt t="404" x="4856163" y="2452688"/>
          <p14:tracePt t="405" x="4881563" y="2465388"/>
          <p14:tracePt t="407" x="4894263" y="2465388"/>
          <p14:tracePt t="408" x="4906963" y="2490788"/>
          <p14:tracePt t="409" x="4932363" y="2503488"/>
          <p14:tracePt t="410" x="4945063" y="2503488"/>
          <p14:tracePt t="410" x="4968875" y="2516188"/>
          <p14:tracePt t="411" x="4981575" y="2527300"/>
          <p14:tracePt t="413" x="5006975" y="2527300"/>
          <p14:tracePt t="414" x="5032375" y="2540000"/>
          <p14:tracePt t="415" x="5045075" y="2540000"/>
          <p14:tracePt t="415" x="5057775" y="2540000"/>
          <p14:tracePt t="416" x="5081588" y="2540000"/>
          <p14:tracePt t="417" x="5094288" y="2540000"/>
          <p14:tracePt t="418" x="5119688" y="2540000"/>
          <p14:tracePt t="419" x="5145088" y="2552700"/>
          <p14:tracePt t="420" x="5157788" y="2552700"/>
          <p14:tracePt t="421" x="5181600" y="2552700"/>
          <p14:tracePt t="422" x="5194300" y="2552700"/>
          <p14:tracePt t="423" x="5207000" y="2552700"/>
          <p14:tracePt t="424" x="5232400" y="2552700"/>
          <p14:tracePt t="425" x="5257800" y="2552700"/>
          <p14:tracePt t="426" x="5270500" y="2540000"/>
          <p14:tracePt t="427" x="5294313" y="2540000"/>
          <p14:tracePt t="428" x="5307013" y="2527300"/>
          <p14:tracePt t="430" x="5332413" y="2527300"/>
          <p14:tracePt t="432" x="5370513" y="2503488"/>
          <p14:tracePt t="432" x="5383213" y="2503488"/>
          <p14:tracePt t="433" x="5394325" y="2490788"/>
          <p14:tracePt t="434" x="5419725" y="2478088"/>
          <p14:tracePt t="435" x="5432425" y="2465388"/>
          <p14:tracePt t="436" x="5445125" y="2452688"/>
          <p14:tracePt t="437" x="5457825" y="2427288"/>
          <p14:tracePt t="438" x="5483225" y="2427288"/>
          <p14:tracePt t="440" x="5495925" y="2403475"/>
          <p14:tracePt t="441" x="5507038" y="2390775"/>
          <p14:tracePt t="442" x="5519738" y="2378075"/>
          <p14:tracePt t="442" x="5532438" y="2352675"/>
          <p14:tracePt t="443" x="5545138" y="2339975"/>
          <p14:tracePt t="444" x="5570538" y="2314575"/>
          <p14:tracePt t="445" x="5570538" y="2303463"/>
          <p14:tracePt t="446" x="5583238" y="2278063"/>
          <p14:tracePt t="447" x="5595938" y="2265363"/>
          <p14:tracePt t="448" x="5607050" y="2239963"/>
          <p14:tracePt t="449" x="5607050" y="2227263"/>
          <p14:tracePt t="450" x="5619750" y="2201863"/>
          <p14:tracePt t="451" x="5632450" y="2178050"/>
          <p14:tracePt t="452" x="5645150" y="2165350"/>
          <p14:tracePt t="453" x="5645150" y="2127250"/>
          <p14:tracePt t="454" x="5645150" y="2114550"/>
          <p14:tracePt t="455" x="5657850" y="2089150"/>
          <p14:tracePt t="456" x="5657850" y="2065338"/>
          <p14:tracePt t="457" x="5657850" y="2039938"/>
          <p14:tracePt t="458" x="5670550" y="2014538"/>
          <p14:tracePt t="459" x="5670550" y="1989138"/>
          <p14:tracePt t="460" x="5670550" y="1978025"/>
          <p14:tracePt t="461" x="5670550" y="1939925"/>
          <p14:tracePt t="463" x="5670550" y="1914525"/>
          <p14:tracePt t="463" x="5670550" y="1889125"/>
          <p14:tracePt t="465" x="5670550" y="1865313"/>
          <p14:tracePt t="465" x="5670550" y="1827213"/>
          <p14:tracePt t="466" x="5657850" y="1814513"/>
          <p14:tracePt t="467" x="5657850" y="1789113"/>
          <p14:tracePt t="468" x="5645150" y="1765300"/>
          <p14:tracePt t="469" x="5645150" y="1739900"/>
          <p14:tracePt t="470" x="5632450" y="1714500"/>
          <p14:tracePt t="471" x="5619750" y="1676400"/>
          <p14:tracePt t="472" x="5607050" y="1652588"/>
          <p14:tracePt t="473" x="5607050" y="1639888"/>
          <p14:tracePt t="474" x="5595938" y="1601788"/>
          <p14:tracePt t="475" x="5570538" y="1589088"/>
          <p14:tracePt t="476" x="5570538" y="1563688"/>
          <p14:tracePt t="477" x="5545138" y="1527175"/>
          <p14:tracePt t="478" x="5532438" y="1501775"/>
          <p14:tracePt t="479" x="5507038" y="1489075"/>
          <p14:tracePt t="481" x="5495925" y="1450975"/>
          <p14:tracePt t="481" x="5470525" y="1427163"/>
          <p14:tracePt t="482" x="5457825" y="1401763"/>
          <p14:tracePt t="483" x="5445125" y="1376363"/>
          <p14:tracePt t="484" x="5419725" y="1363663"/>
          <p14:tracePt t="485" x="5394325" y="1339850"/>
          <p14:tracePt t="486" x="5383213" y="1301750"/>
          <p14:tracePt t="487" x="5357813" y="1276350"/>
          <p14:tracePt t="488" x="5332413" y="1263650"/>
          <p14:tracePt t="489" x="5307013" y="1227138"/>
          <p14:tracePt t="490" x="5281613" y="1201738"/>
          <p14:tracePt t="491" x="5257800" y="1189038"/>
          <p14:tracePt t="492" x="5232400" y="1150938"/>
          <p14:tracePt t="493" x="5219700" y="1138238"/>
          <p14:tracePt t="494" x="5194300" y="1114425"/>
          <p14:tracePt t="495" x="5157788" y="1089025"/>
          <p14:tracePt t="496" x="5132388" y="1076325"/>
          <p14:tracePt t="498" x="5106988" y="1038225"/>
          <p14:tracePt t="499" x="5081588" y="1025525"/>
          <p14:tracePt t="500" x="5045075" y="1001713"/>
          <p14:tracePt t="500" x="5006975" y="976313"/>
          <p14:tracePt t="501" x="4981575" y="963613"/>
          <p14:tracePt t="502" x="4968875" y="938213"/>
          <p14:tracePt t="503" x="4932363" y="925513"/>
          <p14:tracePt t="504" x="4894263" y="901700"/>
          <p14:tracePt t="505" x="4856163" y="889000"/>
          <p14:tracePt t="506" x="4832350" y="850900"/>
          <p14:tracePt t="507" x="4794250" y="838200"/>
          <p14:tracePt t="508" x="4768850" y="812800"/>
          <p14:tracePt t="509" x="4743450" y="812800"/>
          <p14:tracePt t="510" x="4706938" y="788988"/>
          <p14:tracePt t="511" x="4668838" y="776288"/>
          <p14:tracePt t="512" x="4643438" y="750888"/>
          <p14:tracePt t="513" x="4606925" y="738188"/>
          <p14:tracePt t="515" x="4530725" y="700088"/>
          <p14:tracePt t="516" x="4506913" y="688975"/>
          <p14:tracePt t="517" x="4468813" y="663575"/>
          <p14:tracePt t="518" x="4430713" y="663575"/>
          <p14:tracePt t="519" x="4406900" y="638175"/>
          <p14:tracePt t="520" x="4368800" y="625475"/>
          <p14:tracePt t="521" x="4330700" y="612775"/>
          <p14:tracePt t="522" x="4294188" y="588963"/>
          <p14:tracePt t="523" x="4256088" y="588963"/>
          <p14:tracePt t="524" x="4230688" y="563563"/>
          <p14:tracePt t="525" x="4192588" y="550863"/>
          <p14:tracePt t="526" x="4156075" y="538163"/>
          <p14:tracePt t="527" x="4143375" y="525463"/>
          <p14:tracePt t="528" x="4105275" y="512763"/>
          <p14:tracePt t="529" x="4068763" y="500063"/>
          <p14:tracePt t="531" x="3992563" y="476250"/>
          <p14:tracePt t="533" x="3968750" y="463550"/>
          <p14:tracePt t="533" x="3930650" y="438150"/>
          <p14:tracePt t="534" x="3905250" y="438150"/>
          <p14:tracePt t="535" x="3867150" y="412750"/>
          <p14:tracePt t="536" x="3843338" y="400050"/>
          <p14:tracePt t="537" x="3817938" y="400050"/>
          <p14:tracePt t="538" x="3792538" y="387350"/>
          <p14:tracePt t="539" x="3756025" y="363538"/>
          <p14:tracePt t="540" x="3730625" y="363538"/>
          <p14:tracePt t="541" x="3705225" y="338138"/>
          <p14:tracePt t="542" x="3679825" y="325438"/>
          <p14:tracePt t="543" x="3654425" y="325438"/>
          <p14:tracePt t="544" x="3630613" y="300038"/>
          <p14:tracePt t="546" x="3617913" y="287338"/>
          <p14:tracePt t="546" x="3592513" y="287338"/>
          <p14:tracePt t="548" x="3579813" y="274638"/>
          <p14:tracePt t="549" x="3554413" y="250825"/>
          <p14:tracePt t="549" x="3541713" y="250825"/>
          <p14:tracePt t="550" x="3517900" y="225425"/>
          <p14:tracePt t="551" x="3505200" y="212725"/>
          <p14:tracePt t="552" x="3505200" y="200025"/>
          <p14:tracePt t="553" x="3492500" y="200025"/>
          <p14:tracePt t="554" x="3479800" y="174625"/>
          <p14:tracePt t="555" x="3467100" y="174625"/>
          <p14:tracePt t="556" x="3467100" y="150813"/>
          <p14:tracePt t="557" x="3454400" y="138113"/>
          <p14:tracePt t="558" x="3441700" y="125413"/>
          <p14:tracePt t="559" x="3441700" y="100013"/>
          <p14:tracePt t="560" x="3429000" y="100013"/>
          <p14:tracePt t="561" x="3429000" y="74613"/>
          <p14:tracePt t="562" x="3429000" y="61913"/>
          <p14:tracePt t="564" x="3429000" y="50800"/>
          <p14:tracePt t="564" x="3429000" y="25400"/>
          <p14:tracePt t="566" x="3429000" y="0"/>
          <p14:tracePt t="5539" x="4832350" y="125413"/>
          <p14:tracePt t="5539" x="4806950" y="161925"/>
          <p14:tracePt t="5541" x="4768850" y="200025"/>
          <p14:tracePt t="5541" x="4743450" y="238125"/>
          <p14:tracePt t="5542" x="4706938" y="287338"/>
          <p14:tracePt t="5543" x="4668838" y="338138"/>
          <p14:tracePt t="5544" x="4630738" y="387350"/>
          <p14:tracePt t="5545" x="4594225" y="425450"/>
          <p14:tracePt t="5546" x="4568825" y="463550"/>
          <p14:tracePt t="5547" x="4530725" y="512763"/>
          <p14:tracePt t="5549" x="4506913" y="550863"/>
          <p14:tracePt t="5550" x="4468813" y="600075"/>
          <p14:tracePt t="5550" x="4443413" y="650875"/>
          <p14:tracePt t="5551" x="4406900" y="688975"/>
          <p14:tracePt t="5552" x="4381500" y="725488"/>
          <p14:tracePt t="5553" x="4343400" y="776288"/>
          <p14:tracePt t="5554" x="4318000" y="812800"/>
          <p14:tracePt t="5555" x="4294188" y="863600"/>
          <p14:tracePt t="5556" x="4268788" y="889000"/>
          <p14:tracePt t="5557" x="4243388" y="938213"/>
          <p14:tracePt t="5558" x="4217988" y="976313"/>
          <p14:tracePt t="5559" x="4192588" y="1025525"/>
          <p14:tracePt t="5560" x="4168775" y="1063625"/>
          <p14:tracePt t="5561" x="4143375" y="1101725"/>
          <p14:tracePt t="5562" x="4130675" y="1138238"/>
          <p14:tracePt t="5563" x="4105275" y="1176338"/>
          <p14:tracePt t="5564" x="4092575" y="1214438"/>
          <p14:tracePt t="5565" x="4068763" y="1250950"/>
          <p14:tracePt t="5568" x="4030663" y="1339850"/>
          <p14:tracePt t="5568" x="4017963" y="1376363"/>
          <p14:tracePt t="5569" x="4005263" y="1414463"/>
          <p14:tracePt t="5570" x="3992563" y="1450975"/>
          <p14:tracePt t="5571" x="3968750" y="1489075"/>
          <p14:tracePt t="5572" x="3956050" y="1527175"/>
          <p14:tracePt t="5573" x="3956050" y="1563688"/>
          <p14:tracePt t="5574" x="3930650" y="1601788"/>
          <p14:tracePt t="5575" x="3917950" y="1627188"/>
          <p14:tracePt t="5576" x="3917950" y="1663700"/>
          <p14:tracePt t="5577" x="3905250" y="1701800"/>
          <p14:tracePt t="5578" x="3892550" y="1739900"/>
          <p14:tracePt t="5579" x="3879850" y="1776413"/>
          <p14:tracePt t="5580" x="3879850" y="1801813"/>
          <p14:tracePt t="5582" x="3879850" y="1839913"/>
          <p14:tracePt t="5583" x="3867150" y="1865313"/>
          <p14:tracePt t="5583" x="3856038" y="1889125"/>
          <p14:tracePt t="5585" x="3843338" y="1927225"/>
          <p14:tracePt t="5586" x="3843338" y="1965325"/>
          <p14:tracePt t="5586" x="3843338" y="1989138"/>
          <p14:tracePt t="5587" x="3843338" y="2014538"/>
          <p14:tracePt t="5588" x="3843338" y="2039938"/>
          <p14:tracePt t="5589" x="3830638" y="2078038"/>
          <p14:tracePt t="5590" x="3830638" y="2101850"/>
          <p14:tracePt t="5591" x="3830638" y="2114550"/>
          <p14:tracePt t="5592" x="3830638" y="2152650"/>
          <p14:tracePt t="5593" x="3830638" y="2178050"/>
          <p14:tracePt t="5594" x="3830638" y="2190750"/>
          <p14:tracePt t="5595" x="3830638" y="2227263"/>
          <p14:tracePt t="5596" x="3830638" y="2239963"/>
          <p14:tracePt t="5597" x="3830638" y="2265363"/>
          <p14:tracePt t="5598" x="3830638" y="2290763"/>
          <p14:tracePt t="5600" x="3830638" y="2303463"/>
          <p14:tracePt t="5601" x="3830638" y="2327275"/>
          <p14:tracePt t="5601" x="3843338" y="2352675"/>
          <p14:tracePt t="5602" x="3843338" y="2378075"/>
          <p14:tracePt t="5603" x="3843338" y="2390775"/>
          <p14:tracePt t="5604" x="3843338" y="2414588"/>
          <p14:tracePt t="5605" x="3856038" y="2427288"/>
          <p14:tracePt t="5606" x="3867150" y="2452688"/>
          <p14:tracePt t="5608" x="3879850" y="2478088"/>
          <p14:tracePt t="5610" x="3879850" y="2490788"/>
          <p14:tracePt t="5610" x="3892550" y="2503488"/>
          <p14:tracePt t="5612" x="3905250" y="2527300"/>
          <p14:tracePt t="5612" x="3917950" y="2527300"/>
          <p14:tracePt t="5613" x="3917950" y="2552700"/>
          <p14:tracePt t="5615" x="3930650" y="2565400"/>
          <p14:tracePt t="5616" x="3943350" y="2578100"/>
          <p14:tracePt t="5617" x="3956050" y="2590800"/>
          <p14:tracePt t="5617" x="3956050" y="2603500"/>
          <p14:tracePt t="5618" x="3968750" y="2616200"/>
          <p14:tracePt t="5619" x="3979863" y="2627313"/>
          <p14:tracePt t="5620" x="3992563" y="2640013"/>
          <p14:tracePt t="5621" x="4005263" y="2640013"/>
          <p14:tracePt t="5622" x="4017963" y="2652713"/>
          <p14:tracePt t="5623" x="4030663" y="2665413"/>
          <p14:tracePt t="5625" x="4056063" y="2678113"/>
          <p14:tracePt t="5626" x="4068763" y="2678113"/>
          <p14:tracePt t="5628" x="4092575" y="2690813"/>
          <p14:tracePt t="5629" x="4105275" y="2703513"/>
          <p14:tracePt t="5632" x="4130675" y="2703513"/>
          <p14:tracePt t="5634" x="4143375" y="2716213"/>
          <p14:tracePt t="5635" x="4168775" y="2716213"/>
          <p14:tracePt t="5635" x="4181475" y="2716213"/>
          <p14:tracePt t="5637" x="4205288" y="2716213"/>
          <p14:tracePt t="5638" x="4217988" y="2716213"/>
          <p14:tracePt t="5639" x="4230688" y="2716213"/>
          <p14:tracePt t="5640" x="4256088" y="2716213"/>
          <p14:tracePt t="5642" x="4281488" y="2716213"/>
          <p14:tracePt t="5643" x="4294188" y="2716213"/>
          <p14:tracePt t="5646" x="4318000" y="2716213"/>
          <p14:tracePt t="5646" x="4330700" y="2716213"/>
          <p14:tracePt t="5647" x="4343400" y="2716213"/>
          <p14:tracePt t="5649" x="4368800" y="2716213"/>
          <p14:tracePt t="5650" x="4394200" y="2716213"/>
          <p14:tracePt t="5651" x="4406900" y="2716213"/>
          <p14:tracePt t="5652" x="4418013" y="2716213"/>
          <p14:tracePt t="5653" x="4430713" y="2703513"/>
          <p14:tracePt t="5654" x="4443413" y="2703513"/>
          <p14:tracePt t="5655" x="4456113" y="2690813"/>
          <p14:tracePt t="5656" x="4481513" y="2690813"/>
          <p14:tracePt t="5657" x="4481513" y="2678113"/>
          <p14:tracePt t="5658" x="4506913" y="2678113"/>
          <p14:tracePt t="5659" x="4518025" y="2678113"/>
          <p14:tracePt t="5660" x="4530725" y="2665413"/>
          <p14:tracePt t="5661" x="4543425" y="2652713"/>
          <p14:tracePt t="5662" x="4556125" y="2652713"/>
          <p14:tracePt t="5663" x="4568825" y="2640013"/>
          <p14:tracePt t="5665" x="4581525" y="2640013"/>
          <p14:tracePt t="5666" x="4594225" y="2627313"/>
          <p14:tracePt t="5666" x="4606925" y="2616200"/>
          <p14:tracePt t="5667" x="4619625" y="2603500"/>
          <p14:tracePt t="5668" x="4630738" y="2603500"/>
          <p14:tracePt t="5669" x="4630738" y="2590800"/>
          <p14:tracePt t="5670" x="4643438" y="2578100"/>
          <p14:tracePt t="5671" x="4656138" y="2565400"/>
          <p14:tracePt t="5673" x="4668838" y="2565400"/>
          <p14:tracePt t="5673" x="4668838" y="2552700"/>
          <p14:tracePt t="5675" x="4681538" y="2540000"/>
          <p14:tracePt t="5675" x="4694238" y="2527300"/>
          <p14:tracePt t="5677" x="4694238" y="2516188"/>
          <p14:tracePt t="5677" x="4706938" y="2503488"/>
          <p14:tracePt t="5678" x="4706938" y="2490788"/>
          <p14:tracePt t="5680" x="4719638" y="2465388"/>
          <p14:tracePt t="5681" x="4719638" y="2452688"/>
          <p14:tracePt t="5683" x="4732338" y="2427288"/>
          <p14:tracePt t="5684" x="4732338" y="2414588"/>
          <p14:tracePt t="5686" x="4732338" y="2403475"/>
          <p14:tracePt t="5687" x="4743450" y="2378075"/>
          <p14:tracePt t="5689" x="4743450" y="2365375"/>
          <p14:tracePt t="5690" x="4743450" y="2339975"/>
          <p14:tracePt t="5692" x="4743450" y="2327275"/>
          <p14:tracePt t="5693" x="4743450" y="2303463"/>
          <p14:tracePt t="5695" x="4743450" y="2290763"/>
          <p14:tracePt t="5696" x="4743450" y="2265363"/>
          <p14:tracePt t="5700" x="4732338" y="2227263"/>
          <p14:tracePt t="5701" x="4719638" y="2201863"/>
          <p14:tracePt t="5702" x="4719638" y="2190750"/>
          <p14:tracePt t="5703" x="4706938" y="2190750"/>
          <p14:tracePt t="5704" x="4706938" y="2178050"/>
          <p14:tracePt t="5705" x="4706938" y="2165350"/>
          <p14:tracePt t="5706" x="4694238" y="2152650"/>
          <p14:tracePt t="5708" x="4681538" y="2152650"/>
          <p14:tracePt t="5709" x="4681538" y="2139950"/>
          <p14:tracePt t="5710" x="4668838" y="2127250"/>
          <p14:tracePt t="5711" x="4668838" y="2114550"/>
          <p14:tracePt t="5711" x="4656138" y="2114550"/>
          <p14:tracePt t="5712" x="4643438" y="2101850"/>
          <p14:tracePt t="5713" x="4630738" y="2089150"/>
          <p14:tracePt t="5715" x="4619625" y="2078038"/>
          <p14:tracePt t="5716" x="4606925" y="2078038"/>
          <p14:tracePt t="5717" x="4594225" y="2078038"/>
          <p14:tracePt t="5718" x="4581525" y="2065338"/>
          <p14:tracePt t="5719" x="4568825" y="2065338"/>
          <p14:tracePt t="5720" x="4556125" y="2052638"/>
          <p14:tracePt t="5722" x="4530725" y="2039938"/>
          <p14:tracePt t="5723" x="4518025" y="2039938"/>
          <p14:tracePt t="5725" x="4494213" y="2039938"/>
          <p14:tracePt t="5726" x="4481513" y="2027238"/>
          <p14:tracePt t="5727" x="4468813" y="2027238"/>
          <p14:tracePt t="5728" x="4456113" y="2014538"/>
          <p14:tracePt t="5729" x="4443413" y="2014538"/>
          <p14:tracePt t="5730" x="4430713" y="2014538"/>
          <p14:tracePt t="5731" x="4406900" y="2001838"/>
          <p14:tracePt t="5733" x="4381500" y="2001838"/>
          <p14:tracePt t="5734" x="4368800" y="2001838"/>
          <p14:tracePt t="5735" x="4356100" y="2001838"/>
          <p14:tracePt t="5736" x="4330700" y="2001838"/>
          <p14:tracePt t="5737" x="4330700" y="1989138"/>
          <p14:tracePt t="5738" x="4305300" y="1989138"/>
          <p14:tracePt t="5739" x="4294188" y="1989138"/>
          <p14:tracePt t="5740" x="4281488" y="1989138"/>
          <p14:tracePt t="5741" x="4256088" y="1978025"/>
          <p14:tracePt t="5742" x="4243388" y="1978025"/>
          <p14:tracePt t="5743" x="4217988" y="1978025"/>
          <p14:tracePt t="5744" x="4205288" y="1978025"/>
          <p14:tracePt t="5745" x="4192588" y="1978025"/>
          <p14:tracePt t="5746" x="4181475" y="1965325"/>
          <p14:tracePt t="5748" x="4156075" y="1965325"/>
          <p14:tracePt t="5750" x="4117975" y="1965325"/>
          <p14:tracePt t="5750" x="4105275" y="1965325"/>
          <p14:tracePt t="5751" x="4081463" y="1965325"/>
          <p14:tracePt t="5752" x="4068763" y="1965325"/>
          <p14:tracePt t="5753" x="4056063" y="1965325"/>
          <p14:tracePt t="5754" x="4030663" y="1965325"/>
          <p14:tracePt t="5755" x="4017963" y="1965325"/>
          <p14:tracePt t="5756" x="3992563" y="1965325"/>
          <p14:tracePt t="5757" x="3979863" y="1965325"/>
          <p14:tracePt t="5758" x="3956050" y="1965325"/>
          <p14:tracePt t="5759" x="3930650" y="1965325"/>
          <p14:tracePt t="5760" x="3917950" y="1965325"/>
          <p14:tracePt t="5761" x="3892550" y="1965325"/>
          <p14:tracePt t="5762" x="3879850" y="1965325"/>
          <p14:tracePt t="5764" x="3867150" y="1965325"/>
          <p14:tracePt t="5765" x="3843338" y="1965325"/>
          <p14:tracePt t="5765" x="3817938" y="1965325"/>
          <p14:tracePt t="5766" x="3805238" y="1965325"/>
          <p14:tracePt t="5767" x="3779838" y="1965325"/>
          <p14:tracePt t="5768" x="3767138" y="1965325"/>
          <p14:tracePt t="5769" x="3743325" y="1965325"/>
          <p14:tracePt t="5770" x="3730625" y="1965325"/>
          <p14:tracePt t="5771" x="3717925" y="1965325"/>
          <p14:tracePt t="5772" x="3692525" y="1965325"/>
          <p14:tracePt t="5774" x="3679825" y="1965325"/>
          <p14:tracePt t="5774" x="3667125" y="1965325"/>
          <p14:tracePt t="5775" x="3654425" y="1978025"/>
          <p14:tracePt t="5776" x="3630613" y="1978025"/>
          <p14:tracePt t="5777" x="3617913" y="1978025"/>
          <p14:tracePt t="5779" x="3605213" y="1989138"/>
          <p14:tracePt t="5779" x="3579813" y="1989138"/>
          <p14:tracePt t="5781" x="3554413" y="1989138"/>
          <p14:tracePt t="5782" x="3541713" y="2001838"/>
          <p14:tracePt t="5784" x="3517900" y="2001838"/>
          <p14:tracePt t="5785" x="3505200" y="2001838"/>
          <p14:tracePt t="5786" x="3492500" y="2001838"/>
          <p14:tracePt t="5789" x="3467100" y="2014538"/>
          <p14:tracePt t="5790" x="3454400" y="2027238"/>
          <p14:tracePt t="5791" x="3441700" y="2027238"/>
          <p14:tracePt t="5792" x="3429000" y="2027238"/>
          <p14:tracePt t="5793" x="3429000" y="2039938"/>
          <p14:tracePt t="5795" x="3417888" y="2039938"/>
          <p14:tracePt t="5799" x="3405188" y="2039938"/>
          <p14:tracePt t="5799" x="3392488" y="2052638"/>
          <p14:tracePt t="5802" x="3392488" y="2065338"/>
          <p14:tracePt t="5807" x="3392488" y="2078038"/>
          <p14:tracePt t="5825" x="3405188" y="2078038"/>
          <p14:tracePt t="5826" x="3417888" y="2078038"/>
          <p14:tracePt t="5827" x="3429000" y="2078038"/>
          <p14:tracePt t="5829" x="3441700" y="2089150"/>
          <p14:tracePt t="5831" x="3467100" y="2089150"/>
          <p14:tracePt t="5833" x="3479800" y="2089150"/>
          <p14:tracePt t="5834" x="3492500" y="2089150"/>
          <p14:tracePt t="5835" x="3505200" y="2089150"/>
          <p14:tracePt t="5836" x="3517900" y="2089150"/>
          <p14:tracePt t="5838" x="3541713" y="2089150"/>
          <p14:tracePt t="5838" x="3554413" y="2089150"/>
          <p14:tracePt t="5839" x="3567113" y="2089150"/>
          <p14:tracePt t="5840" x="3579813" y="2089150"/>
          <p14:tracePt t="5841" x="3605213" y="2089150"/>
          <p14:tracePt t="5843" x="3617913" y="2078038"/>
          <p14:tracePt t="5844" x="3643313" y="2078038"/>
          <p14:tracePt t="5844" x="3654425" y="2078038"/>
          <p14:tracePt t="5845" x="3679825" y="2078038"/>
          <p14:tracePt t="5846" x="3705225" y="2065338"/>
          <p14:tracePt t="5848" x="3743325" y="2052638"/>
          <p14:tracePt t="5849" x="3767138" y="2052638"/>
          <p14:tracePt t="5850" x="3779838" y="2039938"/>
          <p14:tracePt t="5851" x="3805238" y="2039938"/>
          <p14:tracePt t="5852" x="3830638" y="2039938"/>
          <p14:tracePt t="5853" x="3856038" y="2027238"/>
          <p14:tracePt t="5854" x="3879850" y="2027238"/>
          <p14:tracePt t="5855" x="3905250" y="2014538"/>
          <p14:tracePt t="5856" x="3917950" y="2001838"/>
          <p14:tracePt t="5857" x="3956050" y="2001838"/>
          <p14:tracePt t="5858" x="3968750" y="2001838"/>
          <p14:tracePt t="5859" x="3992563" y="1989138"/>
          <p14:tracePt t="5860" x="4017963" y="1978025"/>
          <p14:tracePt t="5861" x="4043363" y="1965325"/>
          <p14:tracePt t="5862" x="4068763" y="1965325"/>
          <p14:tracePt t="5863" x="4092575" y="1965325"/>
          <p14:tracePt t="5865" x="4117975" y="1952625"/>
          <p14:tracePt t="5865" x="4143375" y="1939925"/>
          <p14:tracePt t="5866" x="4168775" y="1927225"/>
          <p14:tracePt t="5867" x="4192588" y="1927225"/>
          <p14:tracePt t="5868" x="4217988" y="1914525"/>
          <p14:tracePt t="5869" x="4243388" y="1901825"/>
          <p14:tracePt t="5870" x="4256088" y="1889125"/>
          <p14:tracePt t="5871" x="4294188" y="1889125"/>
          <p14:tracePt t="5872" x="4318000" y="1876425"/>
          <p14:tracePt t="5881" x="4481513" y="1814513"/>
          <p14:tracePt t="5881" x="4506913" y="1801813"/>
          <p14:tracePt t="5883" x="4518025" y="1789113"/>
          <p14:tracePt t="5883" x="4543425" y="1789113"/>
          <p14:tracePt t="5884" x="4556125" y="1776413"/>
          <p14:tracePt t="5885" x="4568825" y="1765300"/>
          <p14:tracePt t="5886" x="4594225" y="1752600"/>
          <p14:tracePt t="5887" x="4606925" y="1739900"/>
          <p14:tracePt t="5888" x="4630738" y="1739900"/>
          <p14:tracePt t="5890" x="4643438" y="1727200"/>
          <p14:tracePt t="5891" x="4668838" y="1714500"/>
          <p14:tracePt t="5892" x="4668838" y="1701800"/>
          <p14:tracePt t="5893" x="4681538" y="1701800"/>
          <p14:tracePt t="5894" x="4694238" y="1689100"/>
          <p14:tracePt t="5895" x="4706938" y="1676400"/>
          <p14:tracePt t="5897" x="4706938" y="1663700"/>
          <p14:tracePt t="5897" x="4719638" y="1663700"/>
          <p14:tracePt t="5899" x="4732338" y="1652588"/>
          <p14:tracePt t="5900" x="4732338" y="1639888"/>
          <p14:tracePt t="5901" x="4743450" y="1627188"/>
          <p14:tracePt t="5905" x="4743450" y="1614488"/>
          <p14:tracePt t="5909" x="4743450" y="1601788"/>
          <p14:tracePt t="5913" x="4732338" y="1589088"/>
          <p14:tracePt t="5915" x="4719638" y="1589088"/>
          <p14:tracePt t="5916" x="4706938" y="1589088"/>
          <p14:tracePt t="5918" x="4694238" y="1589088"/>
          <p14:tracePt t="5919" x="4681538" y="1589088"/>
          <p14:tracePt t="5920" x="4668838" y="1589088"/>
          <p14:tracePt t="5922" x="4643438" y="1589088"/>
          <p14:tracePt t="5923" x="4630738" y="1589088"/>
          <p14:tracePt t="5924" x="4606925" y="1589088"/>
          <p14:tracePt t="5925" x="4594225" y="1589088"/>
          <p14:tracePt t="5926" x="4581525" y="1589088"/>
          <p14:tracePt t="5927" x="4556125" y="1589088"/>
          <p14:tracePt t="5928" x="4530725" y="1589088"/>
          <p14:tracePt t="5930" x="4518025" y="1589088"/>
          <p14:tracePt t="5931" x="4481513" y="1589088"/>
          <p14:tracePt t="5931" x="4468813" y="1589088"/>
          <p14:tracePt t="5932" x="4443413" y="1589088"/>
          <p14:tracePt t="5933" x="4406900" y="1589088"/>
          <p14:tracePt t="5934" x="4394200" y="1589088"/>
          <p14:tracePt t="5935" x="4368800" y="1589088"/>
          <p14:tracePt t="5936" x="4330700" y="1589088"/>
          <p14:tracePt t="5937" x="4305300" y="1589088"/>
          <p14:tracePt t="5938" x="4268788" y="1601788"/>
          <p14:tracePt t="5939" x="4243388" y="1601788"/>
          <p14:tracePt t="5940" x="4205288" y="1614488"/>
          <p14:tracePt t="5941" x="4181475" y="1614488"/>
          <p14:tracePt t="5942" x="4143375" y="1627188"/>
          <p14:tracePt t="5943" x="4117975" y="1627188"/>
          <p14:tracePt t="5944" x="4081463" y="1627188"/>
          <p14:tracePt t="5945" x="4056063" y="1627188"/>
          <p14:tracePt t="5946" x="4017963" y="1639888"/>
          <p14:tracePt t="5947" x="3979863" y="1652588"/>
          <p14:tracePt t="5948" x="3956050" y="1663700"/>
          <p14:tracePt t="5949" x="3917950" y="1663700"/>
          <p14:tracePt t="5950" x="3892550" y="1663700"/>
          <p14:tracePt t="5951" x="3856038" y="1676400"/>
          <p14:tracePt t="5952" x="3830638" y="1689100"/>
          <p14:tracePt t="5953" x="3792538" y="1701800"/>
          <p14:tracePt t="5954" x="3767138" y="1701800"/>
          <p14:tracePt t="5955" x="3730625" y="1714500"/>
          <p14:tracePt t="5956" x="3692525" y="1714500"/>
          <p14:tracePt t="5957" x="3667125" y="1727200"/>
          <p14:tracePt t="5958" x="3643313" y="1739900"/>
          <p14:tracePt t="5959" x="3617913" y="1739900"/>
          <p14:tracePt t="5960" x="3592513" y="1752600"/>
          <p14:tracePt t="5961" x="3567113" y="1765300"/>
          <p14:tracePt t="5962" x="3541713" y="1776413"/>
          <p14:tracePt t="5963" x="3505200" y="1776413"/>
          <p14:tracePt t="5965" x="3479800" y="1789113"/>
          <p14:tracePt t="5965" x="3467100" y="1801813"/>
          <p14:tracePt t="5966" x="3429000" y="1814513"/>
          <p14:tracePt t="5967" x="3417888" y="1827213"/>
          <p14:tracePt t="5968" x="3405188" y="1839913"/>
          <p14:tracePt t="5969" x="3379788" y="1839913"/>
          <p14:tracePt t="5970" x="3367088" y="1852613"/>
          <p14:tracePt t="5971" x="3354388" y="1865313"/>
          <p14:tracePt t="5972" x="3328988" y="1876425"/>
          <p14:tracePt t="5973" x="3317875" y="1889125"/>
          <p14:tracePt t="5974" x="3305175" y="1889125"/>
          <p14:tracePt t="5975" x="3292475" y="1901825"/>
          <p14:tracePt t="5976" x="3279775" y="1914525"/>
          <p14:tracePt t="5977" x="3279775" y="1927225"/>
          <p14:tracePt t="5978" x="3267075" y="1927225"/>
          <p14:tracePt t="5979" x="3254375" y="1939925"/>
          <p14:tracePt t="5981" x="3241675" y="1952625"/>
          <p14:tracePt t="5982" x="3241675" y="1965325"/>
          <p14:tracePt t="5983" x="3241675" y="1978025"/>
          <p14:tracePt t="5984" x="3241675" y="1989138"/>
          <p14:tracePt t="5986" x="3241675" y="2001838"/>
          <p14:tracePt t="5989" x="3241675" y="2014538"/>
          <p14:tracePt t="5990" x="3241675" y="2027238"/>
          <p14:tracePt t="5991" x="3241675" y="2039938"/>
          <p14:tracePt t="5994" x="3254375" y="2052638"/>
          <p14:tracePt t="5996" x="3267075" y="2065338"/>
          <p14:tracePt t="5998" x="3279775" y="2078038"/>
          <p14:tracePt t="5999" x="3292475" y="2078038"/>
          <p14:tracePt t="6004" x="3379788" y="2114550"/>
          <p14:tracePt t="6005" x="3392488" y="2114550"/>
          <p14:tracePt t="6006" x="3417888" y="2127250"/>
          <p14:tracePt t="6007" x="3429000" y="2127250"/>
          <p14:tracePt t="6008" x="3441700" y="2139950"/>
          <p14:tracePt t="6009" x="3467100" y="2139950"/>
          <p14:tracePt t="6010" x="3492500" y="2139950"/>
          <p14:tracePt t="6011" x="3505200" y="2152650"/>
          <p14:tracePt t="6013" x="3530600" y="2152650"/>
          <p14:tracePt t="6014" x="3567113" y="2152650"/>
          <p14:tracePt t="6015" x="3592513" y="2152650"/>
          <p14:tracePt t="6016" x="3617913" y="2152650"/>
          <p14:tracePt t="6017" x="3654425" y="2152650"/>
          <p14:tracePt t="6018" x="3667125" y="2152650"/>
          <p14:tracePt t="6019" x="3692525" y="2152650"/>
          <p14:tracePt t="6020" x="3730625" y="2152650"/>
          <p14:tracePt t="6021" x="3756025" y="2152650"/>
          <p14:tracePt t="6022" x="3779838" y="2152650"/>
          <p14:tracePt t="6023" x="3805238" y="2152650"/>
          <p14:tracePt t="6024" x="3843338" y="2152650"/>
          <p14:tracePt t="6026" x="3879850" y="2152650"/>
          <p14:tracePt t="6026" x="3905250" y="2152650"/>
          <p14:tracePt t="6027" x="3930650" y="2152650"/>
          <p14:tracePt t="6029" x="3968750" y="2152650"/>
          <p14:tracePt t="6029" x="3992563" y="2152650"/>
          <p14:tracePt t="6030" x="4030663" y="2152650"/>
          <p14:tracePt t="6031" x="4056063" y="2152650"/>
          <p14:tracePt t="6032" x="4081463" y="2139950"/>
          <p14:tracePt t="6033" x="4117975" y="2127250"/>
          <p14:tracePt t="6034" x="4143375" y="2127250"/>
          <p14:tracePt t="6035" x="4181475" y="2114550"/>
          <p14:tracePt t="6036" x="4217988" y="2114550"/>
          <p14:tracePt t="6037" x="4230688" y="2114550"/>
          <p14:tracePt t="6039" x="4256088" y="2114550"/>
          <p14:tracePt t="6039" x="4294188" y="2101850"/>
          <p14:tracePt t="6040" x="4318000" y="2101850"/>
          <p14:tracePt t="6041" x="4356100" y="2089150"/>
          <p14:tracePt t="6042" x="4368800" y="2078038"/>
          <p14:tracePt t="6043" x="4406900" y="2078038"/>
          <p14:tracePt t="6045" x="4430713" y="2078038"/>
          <p14:tracePt t="6046" x="4443413" y="2065338"/>
          <p14:tracePt t="6048" x="4494213" y="2052638"/>
          <p14:tracePt t="6048" x="4518025" y="2039938"/>
          <p14:tracePt t="6049" x="4543425" y="2039938"/>
          <p14:tracePt t="6050" x="4556125" y="2039938"/>
          <p14:tracePt t="6051" x="4581525" y="2027238"/>
          <p14:tracePt t="6052" x="4594225" y="2027238"/>
          <p14:tracePt t="6053" x="4619625" y="2014538"/>
          <p14:tracePt t="6054" x="4630738" y="2014538"/>
          <p14:tracePt t="6056" x="4643438" y="2001838"/>
          <p14:tracePt t="6056" x="4656138" y="2001838"/>
          <p14:tracePt t="6057" x="4668838" y="2001838"/>
          <p14:tracePt t="6058" x="4668838" y="1989138"/>
          <p14:tracePt t="6059" x="4694238" y="1989138"/>
          <p14:tracePt t="6060" x="4694238" y="1978025"/>
          <p14:tracePt t="6061" x="4706938" y="1978025"/>
          <p14:tracePt t="6062" x="4706938" y="1965325"/>
          <p14:tracePt t="6064" x="4719638" y="1965325"/>
          <p14:tracePt t="6065" x="4719638" y="1952625"/>
          <p14:tracePt t="6066" x="4732338" y="1939925"/>
          <p14:tracePt t="6068" x="4732338" y="1927225"/>
          <p14:tracePt t="6072" x="4732338" y="1914525"/>
          <p14:tracePt t="6075" x="4732338" y="1901825"/>
          <p14:tracePt t="6076" x="4732338" y="1889125"/>
          <p14:tracePt t="6079" x="4732338" y="1876425"/>
          <p14:tracePt t="6081" x="4719638" y="1865313"/>
          <p14:tracePt t="6082" x="4719638" y="1852613"/>
          <p14:tracePt t="6083" x="4706938" y="1852613"/>
          <p14:tracePt t="6085" x="4706938" y="1839913"/>
          <p14:tracePt t="6086" x="4694238" y="1839913"/>
          <p14:tracePt t="6087" x="4681538" y="1827213"/>
          <p14:tracePt t="6089" x="4668838" y="1814513"/>
          <p14:tracePt t="6091" x="4656138" y="1814513"/>
          <p14:tracePt t="6093" x="4643438" y="1801813"/>
          <p14:tracePt t="6093" x="4630738" y="1789113"/>
          <p14:tracePt t="6095" x="4619625" y="1776413"/>
          <p14:tracePt t="6095" x="4606925" y="1776413"/>
          <p14:tracePt t="6096" x="4594225" y="1776413"/>
          <p14:tracePt t="6097" x="4581525" y="1776413"/>
          <p14:tracePt t="6098" x="4568825" y="1765300"/>
          <p14:tracePt t="6099" x="4556125" y="1752600"/>
          <p14:tracePt t="6100" x="4530725" y="1739900"/>
          <p14:tracePt t="6101" x="4518025" y="1739900"/>
          <p14:tracePt t="6102" x="4506913" y="1727200"/>
          <p14:tracePt t="6103" x="4481513" y="1727200"/>
          <p14:tracePt t="6104" x="4468813" y="1714500"/>
          <p14:tracePt t="6105" x="4443413" y="1701800"/>
          <p14:tracePt t="6108" x="4406900" y="1689100"/>
          <p14:tracePt t="6109" x="4394200" y="1676400"/>
          <p14:tracePt t="6109" x="4368800" y="1663700"/>
          <p14:tracePt t="6110" x="4356100" y="1663700"/>
          <p14:tracePt t="6111" x="4330700" y="1652588"/>
          <p14:tracePt t="6112" x="4305300" y="1639888"/>
          <p14:tracePt t="6114" x="4281488" y="1627188"/>
          <p14:tracePt t="6114" x="4256088" y="1627188"/>
          <p14:tracePt t="6115" x="4243388" y="1614488"/>
          <p14:tracePt t="6116" x="4217988" y="1614488"/>
          <p14:tracePt t="6117" x="4181475" y="1589088"/>
          <p14:tracePt t="6118" x="4168775" y="1589088"/>
          <p14:tracePt t="6119" x="4143375" y="1576388"/>
          <p14:tracePt t="6121" x="4105275" y="1563688"/>
          <p14:tracePt t="6121" x="4092575" y="1552575"/>
          <p14:tracePt t="6122" x="4068763" y="1552575"/>
          <p14:tracePt t="6124" x="4043363" y="1539875"/>
          <p14:tracePt t="6124" x="4017963" y="1527175"/>
          <p14:tracePt t="6125" x="3992563" y="1514475"/>
          <p14:tracePt t="6126" x="3968750" y="1514475"/>
          <p14:tracePt t="6127" x="3943350" y="1501775"/>
          <p14:tracePt t="6129" x="3917950" y="1489075"/>
          <p14:tracePt t="6130" x="3856038" y="1463675"/>
          <p14:tracePt t="6131" x="3843338" y="1450975"/>
          <p14:tracePt t="6132" x="3805238" y="1439863"/>
          <p14:tracePt t="6133" x="3779838" y="1439863"/>
          <p14:tracePt t="6134" x="3767138" y="1427163"/>
          <p14:tracePt t="6135" x="3730625" y="1414463"/>
          <p14:tracePt t="6136" x="3705225" y="1401763"/>
          <p14:tracePt t="6137" x="3679825" y="1389063"/>
          <p14:tracePt t="6138" x="3654425" y="1376363"/>
          <p14:tracePt t="6139" x="3630613" y="1363663"/>
          <p14:tracePt t="6141" x="3605213" y="1350963"/>
          <p14:tracePt t="6142" x="3579813" y="1339850"/>
          <p14:tracePt t="6142" x="3554413" y="1327150"/>
          <p14:tracePt t="6143" x="3541713" y="1314450"/>
          <p14:tracePt t="6144" x="3505200" y="1301750"/>
          <p14:tracePt t="6145" x="3492500" y="1289050"/>
          <p14:tracePt t="6147" x="3467100" y="1276350"/>
          <p14:tracePt t="6148" x="3441700" y="1263650"/>
          <p14:tracePt t="6149" x="3429000" y="1250950"/>
          <p14:tracePt t="6149" x="3392488" y="1238250"/>
          <p14:tracePt t="6150" x="3379788" y="1214438"/>
          <p14:tracePt t="6151" x="3354388" y="1214438"/>
          <p14:tracePt t="6152" x="3328988" y="1189038"/>
          <p14:tracePt t="6153" x="3305175" y="1176338"/>
          <p14:tracePt t="6154" x="3279775" y="1176338"/>
          <p14:tracePt t="6155" x="3254375" y="1150938"/>
          <p14:tracePt t="6156" x="3228975" y="1138238"/>
          <p14:tracePt t="6158" x="3205163" y="1138238"/>
          <p14:tracePt t="6158" x="3192463" y="1114425"/>
          <p14:tracePt t="6159" x="3167063" y="1101725"/>
          <p14:tracePt t="6160" x="3141663" y="1089025"/>
          <p14:tracePt t="6162" x="3128963" y="1076325"/>
          <p14:tracePt t="6162" x="3092450" y="1063625"/>
          <p14:tracePt t="6165" x="3054350" y="1038225"/>
          <p14:tracePt t="6165" x="3028950" y="1025525"/>
          <p14:tracePt t="6166" x="3016250" y="1025525"/>
          <p14:tracePt t="6167" x="2992438" y="1001713"/>
          <p14:tracePt t="6168" x="2979738" y="989013"/>
          <p14:tracePt t="6169" x="2954338" y="989013"/>
          <p14:tracePt t="6170" x="2928938" y="976313"/>
          <p14:tracePt t="6171" x="2903538" y="950913"/>
          <p14:tracePt t="6172" x="2890838" y="950913"/>
          <p14:tracePt t="6173" x="2867025" y="938213"/>
          <p14:tracePt t="6174" x="2841625" y="925513"/>
          <p14:tracePt t="6175" x="2828925" y="912813"/>
          <p14:tracePt t="6176" x="2803525" y="912813"/>
          <p14:tracePt t="6177" x="2790825" y="901700"/>
          <p14:tracePt t="6178" x="2767013" y="889000"/>
          <p14:tracePt t="6181" x="2728913" y="876300"/>
          <p14:tracePt t="6181" x="2703513" y="863600"/>
          <p14:tracePt t="6182" x="2678113" y="863600"/>
          <p14:tracePt t="6183" x="2667000" y="850900"/>
          <p14:tracePt t="6184" x="2641600" y="838200"/>
          <p14:tracePt t="6185" x="2628900" y="838200"/>
          <p14:tracePt t="6186" x="2603500" y="838200"/>
          <p14:tracePt t="6187" x="2590800" y="825500"/>
          <p14:tracePt t="6188" x="2565400" y="825500"/>
          <p14:tracePt t="6190" x="2541588" y="825500"/>
          <p14:tracePt t="6191" x="2528888" y="812800"/>
          <p14:tracePt t="6192" x="2503488" y="812800"/>
          <p14:tracePt t="6193" x="2490788" y="801688"/>
          <p14:tracePt t="6193" x="2465388" y="801688"/>
          <p14:tracePt t="6194" x="2452688" y="801688"/>
          <p14:tracePt t="6195" x="2428875" y="801688"/>
          <p14:tracePt t="6198" x="2378075" y="801688"/>
          <p14:tracePt t="6198" x="2365375" y="801688"/>
          <p14:tracePt t="6199" x="2339975" y="801688"/>
          <p14:tracePt t="6200" x="2328863" y="801688"/>
          <p14:tracePt t="6201" x="2303463" y="801688"/>
          <p14:tracePt t="6202" x="2290763" y="801688"/>
          <p14:tracePt t="6203" x="2265363" y="801688"/>
          <p14:tracePt t="6204" x="2239963" y="801688"/>
          <p14:tracePt t="6205" x="2228850" y="801688"/>
          <p14:tracePt t="6206" x="2203450" y="801688"/>
          <p14:tracePt t="6207" x="2190750" y="801688"/>
          <p14:tracePt t="6208" x="2152650" y="801688"/>
          <p14:tracePt t="6209" x="2139950" y="801688"/>
          <p14:tracePt t="6210" x="2116138" y="812800"/>
          <p14:tracePt t="6212" x="2103438" y="825500"/>
          <p14:tracePt t="6212" x="2078038" y="825500"/>
          <p14:tracePt t="6214" x="2027238" y="838200"/>
          <p14:tracePt t="6215" x="2003425" y="850900"/>
          <p14:tracePt t="6216" x="1978025" y="876300"/>
          <p14:tracePt t="6217" x="1952625" y="876300"/>
          <p14:tracePt t="6218" x="1927225" y="889000"/>
          <p14:tracePt t="6219" x="1903413" y="901700"/>
          <p14:tracePt t="6221" x="1890713" y="912813"/>
          <p14:tracePt t="6222" x="1852613" y="912813"/>
          <p14:tracePt t="6223" x="1839913" y="938213"/>
          <p14:tracePt t="6223" x="1814513" y="950913"/>
          <p14:tracePt t="6224" x="1778000" y="963613"/>
          <p14:tracePt t="6225" x="1765300" y="989013"/>
          <p14:tracePt t="6226" x="1739900" y="1001713"/>
          <p14:tracePt t="6228" x="1714500" y="1014413"/>
          <p14:tracePt t="6229" x="1701800" y="1025525"/>
          <p14:tracePt t="6230" x="1665288" y="1050925"/>
          <p14:tracePt t="6230" x="1639888" y="1063625"/>
          <p14:tracePt t="6231" x="1614488" y="1089025"/>
          <p14:tracePt t="6232" x="1589088" y="1114425"/>
          <p14:tracePt t="6233" x="1565275" y="1138238"/>
          <p14:tracePt t="6234" x="1552575" y="1150938"/>
          <p14:tracePt t="6235" x="1527175" y="1176338"/>
          <p14:tracePt t="6236" x="1514475" y="1189038"/>
          <p14:tracePt t="6237" x="1476375" y="1214438"/>
          <p14:tracePt t="6238" x="1465263" y="1238250"/>
          <p14:tracePt t="6239" x="1439863" y="1263650"/>
          <p14:tracePt t="6240" x="1414463" y="1289050"/>
          <p14:tracePt t="6241" x="1401763" y="1314450"/>
          <p14:tracePt t="6242" x="1363663" y="1339850"/>
          <p14:tracePt t="6243" x="1352550" y="1363663"/>
          <p14:tracePt t="6245" x="1327150" y="1389063"/>
          <p14:tracePt t="6245" x="1327150" y="1401763"/>
          <p14:tracePt t="6247" x="1301750" y="1439863"/>
          <p14:tracePt t="6247" x="1289050" y="1463675"/>
          <p14:tracePt t="6248" x="1276350" y="1476375"/>
          <p14:tracePt t="6249" x="1252538" y="1514475"/>
          <p14:tracePt t="6250" x="1252538" y="1539875"/>
          <p14:tracePt t="6251" x="1227138" y="1563688"/>
          <p14:tracePt t="6252" x="1214438" y="1589088"/>
          <p14:tracePt t="6253" x="1214438" y="1614488"/>
          <p14:tracePt t="6254" x="1189038" y="1639888"/>
          <p14:tracePt t="6255" x="1176338" y="1663700"/>
          <p14:tracePt t="6256" x="1176338" y="1689100"/>
          <p14:tracePt t="6257" x="1163638" y="1714500"/>
          <p14:tracePt t="6258" x="1150938" y="1739900"/>
          <p14:tracePt t="6259" x="1139825" y="1776413"/>
          <p14:tracePt t="6261" x="1139825" y="1801813"/>
          <p14:tracePt t="6261" x="1127125" y="1827213"/>
          <p14:tracePt t="6263" x="1127125" y="1852613"/>
          <p14:tracePt t="6264" x="1114425" y="1876425"/>
          <p14:tracePt t="6264" x="1114425" y="1889125"/>
          <p14:tracePt t="6265" x="1101725" y="1927225"/>
          <p14:tracePt t="6266" x="1101725" y="1952625"/>
          <p14:tracePt t="6267" x="1101725" y="1965325"/>
          <p14:tracePt t="6268" x="1101725" y="2001838"/>
          <p14:tracePt t="6269" x="1101725" y="2027238"/>
          <p14:tracePt t="6270" x="1101725" y="2039938"/>
          <p14:tracePt t="6271" x="1101725" y="2065338"/>
          <p14:tracePt t="6272" x="1101725" y="2089150"/>
          <p14:tracePt t="6273" x="1101725" y="2114550"/>
          <p14:tracePt t="6274" x="1101725" y="2139950"/>
          <p14:tracePt t="6275" x="1101725" y="2152650"/>
          <p14:tracePt t="6276" x="1101725" y="2190750"/>
          <p14:tracePt t="6278" x="1101725" y="2201863"/>
          <p14:tracePt t="6279" x="1101725" y="2227263"/>
          <p14:tracePt t="6280" x="1101725" y="2239963"/>
          <p14:tracePt t="6280" x="1114425" y="2265363"/>
          <p14:tracePt t="6281" x="1127125" y="2290763"/>
          <p14:tracePt t="6282" x="1139825" y="2303463"/>
          <p14:tracePt t="6283" x="1139825" y="2339975"/>
          <p14:tracePt t="6284" x="1150938" y="2352675"/>
          <p14:tracePt t="6285" x="1163638" y="2378075"/>
          <p14:tracePt t="6287" x="1176338" y="2403475"/>
          <p14:tracePt t="6288" x="1176338" y="2414588"/>
          <p14:tracePt t="6289" x="1189038" y="2439988"/>
          <p14:tracePt t="6289" x="1201738" y="2452688"/>
          <p14:tracePt t="6290" x="1214438" y="2478088"/>
          <p14:tracePt t="6291" x="1227138" y="2503488"/>
          <p14:tracePt t="6292" x="1239838" y="2516188"/>
          <p14:tracePt t="6293" x="1252538" y="2527300"/>
          <p14:tracePt t="6294" x="1263650" y="2565400"/>
          <p14:tracePt t="6296" x="1289050" y="2578100"/>
          <p14:tracePt t="6296" x="1289050" y="2590800"/>
          <p14:tracePt t="6297" x="1314450" y="2603500"/>
          <p14:tracePt t="6298" x="1327150" y="2627313"/>
          <p14:tracePt t="6299" x="1352550" y="2640013"/>
          <p14:tracePt t="6300" x="1363663" y="2652713"/>
          <p14:tracePt t="6301" x="1389063" y="2678113"/>
          <p14:tracePt t="6302" x="1401763" y="2678113"/>
          <p14:tracePt t="6303" x="1427163" y="2703513"/>
          <p14:tracePt t="6304" x="1439863" y="2716213"/>
          <p14:tracePt t="6305" x="1465263" y="2716213"/>
          <p14:tracePt t="6306" x="1476375" y="2728913"/>
          <p14:tracePt t="6307" x="1514475" y="2740025"/>
          <p14:tracePt t="6308" x="1527175" y="2752725"/>
          <p14:tracePt t="6309" x="1552575" y="2752725"/>
          <p14:tracePt t="6311" x="1565275" y="2765425"/>
          <p14:tracePt t="6311" x="1589088" y="2778125"/>
          <p14:tracePt t="6313" x="1627188" y="2790825"/>
          <p14:tracePt t="6313" x="1639888" y="2790825"/>
          <p14:tracePt t="6314" x="1665288" y="2790825"/>
          <p14:tracePt t="6315" x="1689100" y="2803525"/>
          <p14:tracePt t="6316" x="1701800" y="2816225"/>
          <p14:tracePt t="6317" x="1739900" y="2816225"/>
          <p14:tracePt t="6318" x="1752600" y="2828925"/>
          <p14:tracePt t="6319" x="1778000" y="2828925"/>
          <p14:tracePt t="6320" x="1801813" y="2828925"/>
          <p14:tracePt t="6321" x="1827213" y="2840038"/>
          <p14:tracePt t="6322" x="1852613" y="2840038"/>
          <p14:tracePt t="6323" x="1878013" y="2840038"/>
          <p14:tracePt t="6324" x="1890713" y="2852738"/>
          <p14:tracePt t="6325" x="1927225" y="2852738"/>
          <p14:tracePt t="6326" x="1952625" y="2865438"/>
          <p14:tracePt t="6327" x="1965325" y="2865438"/>
          <p14:tracePt t="6329" x="2003425" y="2865438"/>
          <p14:tracePt t="6330" x="2027238" y="2865438"/>
          <p14:tracePt t="6330" x="2039938" y="2865438"/>
          <p14:tracePt t="6331" x="2065338" y="2865438"/>
          <p14:tracePt t="6332" x="2090738" y="2865438"/>
          <p14:tracePt t="6333" x="2116138" y="2865438"/>
          <p14:tracePt t="6334" x="2139950" y="2865438"/>
          <p14:tracePt t="6335" x="2165350" y="2865438"/>
          <p14:tracePt t="6336" x="2190750" y="2865438"/>
          <p14:tracePt t="6337" x="2216150" y="2865438"/>
          <p14:tracePt t="6338" x="2239963" y="2865438"/>
          <p14:tracePt t="6339" x="2265363" y="2865438"/>
          <p14:tracePt t="6340" x="2278063" y="2865438"/>
          <p14:tracePt t="6341" x="2303463" y="2865438"/>
          <p14:tracePt t="6342" x="2328863" y="2865438"/>
          <p14:tracePt t="6343" x="2339975" y="2865438"/>
          <p14:tracePt t="6344" x="2378075" y="2865438"/>
          <p14:tracePt t="6345" x="2390775" y="2865438"/>
          <p14:tracePt t="6346" x="2416175" y="2865438"/>
          <p14:tracePt t="6347" x="2441575" y="2852738"/>
          <p14:tracePt t="6348" x="2452688" y="2852738"/>
          <p14:tracePt t="6349" x="2465388" y="2852738"/>
          <p14:tracePt t="6350" x="2490788" y="2840038"/>
          <p14:tracePt t="6351" x="2503488" y="2828925"/>
          <p14:tracePt t="6352" x="2528888" y="2828925"/>
          <p14:tracePt t="6353" x="2541588" y="2828925"/>
          <p14:tracePt t="6354" x="2554288" y="2816225"/>
          <p14:tracePt t="6355" x="2565400" y="2816225"/>
          <p14:tracePt t="6356" x="2578100" y="2803525"/>
          <p14:tracePt t="6357" x="2590800" y="2790825"/>
          <p14:tracePt t="6358" x="2603500" y="2790825"/>
          <p14:tracePt t="6359" x="2616200" y="2790825"/>
          <p14:tracePt t="6361" x="2616200" y="2778125"/>
          <p14:tracePt t="6362" x="2641600" y="2765425"/>
          <p14:tracePt t="6363" x="2641600" y="2752725"/>
          <p14:tracePt t="6364" x="2654300" y="2740025"/>
          <p14:tracePt t="6365" x="2654300" y="2728913"/>
          <p14:tracePt t="6366" x="2654300" y="2716213"/>
          <p14:tracePt t="6367" x="2667000" y="2716213"/>
          <p14:tracePt t="6368" x="2667000" y="2703513"/>
          <p14:tracePt t="6369" x="2667000" y="2690813"/>
          <p14:tracePt t="6370" x="2667000" y="2678113"/>
          <p14:tracePt t="6372" x="2667000" y="2665413"/>
          <p14:tracePt t="6372" x="2667000" y="2652713"/>
          <p14:tracePt t="6373" x="2667000" y="2640013"/>
          <p14:tracePt t="6374" x="2667000" y="2627313"/>
          <p14:tracePt t="6375" x="2667000" y="2616200"/>
          <p14:tracePt t="6377" x="2667000" y="2603500"/>
          <p14:tracePt t="6377" x="2667000" y="2590800"/>
          <p14:tracePt t="6379" x="2654300" y="2578100"/>
          <p14:tracePt t="6379" x="2641600" y="2565400"/>
          <p14:tracePt t="6380" x="2641600" y="2540000"/>
          <p14:tracePt t="6381" x="2641600" y="2527300"/>
          <p14:tracePt t="6382" x="2628900" y="2516188"/>
          <p14:tracePt t="6383" x="2616200" y="2503488"/>
          <p14:tracePt t="6384" x="2603500" y="2490788"/>
          <p14:tracePt t="6385" x="2590800" y="2478088"/>
          <p14:tracePt t="6386" x="2578100" y="2452688"/>
          <p14:tracePt t="6387" x="2565400" y="2452688"/>
          <p14:tracePt t="6388" x="2554288" y="2427288"/>
          <p14:tracePt t="6389" x="2528888" y="2414588"/>
          <p14:tracePt t="6390" x="2516188" y="2403475"/>
          <p14:tracePt t="6391" x="2490788" y="2390775"/>
          <p14:tracePt t="6392" x="2478088" y="2378075"/>
          <p14:tracePt t="6394" x="2452688" y="2365375"/>
          <p14:tracePt t="6395" x="2441575" y="2352675"/>
          <p14:tracePt t="6396" x="2416175" y="2339975"/>
          <p14:tracePt t="6396" x="2403475" y="2339975"/>
          <p14:tracePt t="6397" x="2378075" y="2327275"/>
          <p14:tracePt t="6398" x="2352675" y="2314575"/>
          <p14:tracePt t="6399" x="2328863" y="2303463"/>
          <p14:tracePt t="6400" x="2303463" y="2303463"/>
          <p14:tracePt t="6401" x="2278063" y="2290763"/>
          <p14:tracePt t="6402" x="2252663" y="2278063"/>
          <p14:tracePt t="6403" x="2228850" y="2278063"/>
          <p14:tracePt t="6404" x="2203450" y="2265363"/>
          <p14:tracePt t="6405" x="2178050" y="2265363"/>
          <p14:tracePt t="6406" x="2152650" y="2265363"/>
          <p14:tracePt t="6407" x="2116138" y="2265363"/>
          <p14:tracePt t="6408" x="2078038" y="2252663"/>
          <p14:tracePt t="6409" x="2065338" y="2252663"/>
          <p14:tracePt t="6410" x="2039938" y="2252663"/>
          <p14:tracePt t="6413" x="1978025" y="2239963"/>
          <p14:tracePt t="6413" x="1939925" y="2239963"/>
          <p14:tracePt t="6414" x="1914525" y="2239963"/>
          <p14:tracePt t="6415" x="1890713" y="2239963"/>
          <p14:tracePt t="6416" x="1852613" y="2239963"/>
          <p14:tracePt t="6417" x="1814513" y="2239963"/>
          <p14:tracePt t="6418" x="1801813" y="2239963"/>
          <p14:tracePt t="6419" x="1765300" y="2239963"/>
          <p14:tracePt t="6420" x="1739900" y="2239963"/>
          <p14:tracePt t="6421" x="1701800" y="2239963"/>
          <p14:tracePt t="6422" x="1665288" y="2239963"/>
          <p14:tracePt t="6423" x="1639888" y="2252663"/>
          <p14:tracePt t="6424" x="1614488" y="2252663"/>
          <p14:tracePt t="6425" x="1577975" y="2265363"/>
          <p14:tracePt t="6426" x="1552575" y="2265363"/>
          <p14:tracePt t="6428" x="1527175" y="2265363"/>
          <p14:tracePt t="6429" x="1489075" y="2265363"/>
          <p14:tracePt t="6429" x="1465263" y="2278063"/>
          <p14:tracePt t="6430" x="1439863" y="2290763"/>
          <p14:tracePt t="6431" x="1401763" y="2303463"/>
          <p14:tracePt t="6432" x="1363663" y="2303463"/>
          <p14:tracePt t="6433" x="1339850" y="2314575"/>
          <p14:tracePt t="6434" x="1314450" y="2327275"/>
          <p14:tracePt t="6435" x="1276350" y="2339975"/>
          <p14:tracePt t="6436" x="1252538" y="2339975"/>
          <p14:tracePt t="6437" x="1227138" y="2352675"/>
          <p14:tracePt t="6438" x="1201738" y="2365375"/>
          <p14:tracePt t="6439" x="1176338" y="2378075"/>
          <p14:tracePt t="6440" x="1139825" y="2378075"/>
          <p14:tracePt t="6441" x="1114425" y="2403475"/>
          <p14:tracePt t="6442" x="1089025" y="2414588"/>
          <p14:tracePt t="6443" x="1063625" y="2427288"/>
          <p14:tracePt t="6445" x="1038225" y="2439988"/>
          <p14:tracePt t="6445" x="1014413" y="2452688"/>
          <p14:tracePt t="6446" x="989013" y="2452688"/>
          <p14:tracePt t="6447" x="963613" y="2478088"/>
          <p14:tracePt t="6448" x="938213" y="2490788"/>
          <p14:tracePt t="6449" x="914400" y="2503488"/>
          <p14:tracePt t="6450" x="889000" y="2516188"/>
          <p14:tracePt t="6451" x="876300" y="2527300"/>
          <p14:tracePt t="6452" x="850900" y="2540000"/>
          <p14:tracePt t="6453" x="838200" y="2552700"/>
          <p14:tracePt t="6454" x="825500" y="2565400"/>
          <p14:tracePt t="6455" x="801688" y="2590800"/>
          <p14:tracePt t="6456" x="788988" y="2603500"/>
          <p14:tracePt t="6457" x="763588" y="2616200"/>
          <p14:tracePt t="6458" x="750888" y="2640013"/>
          <p14:tracePt t="6459" x="738188" y="2640013"/>
          <p14:tracePt t="6460" x="725488" y="2665413"/>
          <p14:tracePt t="6462" x="725488" y="2678113"/>
          <p14:tracePt t="6463" x="701675" y="2690813"/>
          <p14:tracePt t="6464" x="688975" y="2716213"/>
          <p14:tracePt t="6465" x="676275" y="2740025"/>
          <p14:tracePt t="6466" x="663575" y="2752725"/>
          <p14:tracePt t="6467" x="663575" y="2765425"/>
          <p14:tracePt t="6468" x="650875" y="2778125"/>
          <p14:tracePt t="6469" x="650875" y="2790825"/>
          <p14:tracePt t="6470" x="650875" y="2803525"/>
          <p14:tracePt t="6471" x="650875" y="2816225"/>
          <p14:tracePt t="6472" x="638175" y="2828925"/>
          <p14:tracePt t="6473" x="638175" y="2840038"/>
          <p14:tracePt t="6474" x="638175" y="2865438"/>
          <p14:tracePt t="6477" x="638175" y="2890838"/>
          <p14:tracePt t="6478" x="638175" y="2903538"/>
          <p14:tracePt t="6479" x="638175" y="2916238"/>
          <p14:tracePt t="6480" x="638175" y="2941638"/>
          <p14:tracePt t="6482" x="638175" y="2965450"/>
          <p14:tracePt t="6483" x="638175" y="2978150"/>
          <p14:tracePt t="6484" x="650875" y="2990850"/>
          <p14:tracePt t="6485" x="650875" y="3003550"/>
          <p14:tracePt t="6486" x="650875" y="3016250"/>
          <p14:tracePt t="6487" x="663575" y="3028950"/>
          <p14:tracePt t="6488" x="676275" y="3041650"/>
          <p14:tracePt t="6489" x="676275" y="3054350"/>
          <p14:tracePt t="6490" x="688975" y="3054350"/>
          <p14:tracePt t="6491" x="701675" y="3078163"/>
          <p14:tracePt t="6492" x="712788" y="3090863"/>
          <p14:tracePt t="6493" x="725488" y="3090863"/>
          <p14:tracePt t="6494" x="725488" y="3103563"/>
          <p14:tracePt t="6495" x="750888" y="3116263"/>
          <p14:tracePt t="6496" x="763588" y="3128963"/>
          <p14:tracePt t="6498" x="788988" y="3141663"/>
          <p14:tracePt t="6499" x="801688" y="3165475"/>
          <p14:tracePt t="6500" x="814388" y="3165475"/>
          <p14:tracePt t="6501" x="838200" y="3178175"/>
          <p14:tracePt t="6502" x="850900" y="3190875"/>
          <p14:tracePt t="6503" x="876300" y="3190875"/>
          <p14:tracePt t="6504" x="876300" y="3203575"/>
          <p14:tracePt t="6505" x="901700" y="3203575"/>
          <p14:tracePt t="6506" x="914400" y="3216275"/>
          <p14:tracePt t="6507" x="938213" y="3228975"/>
          <p14:tracePt t="6508" x="950913" y="3241675"/>
          <p14:tracePt t="6510" x="976313" y="3241675"/>
          <p14:tracePt t="6511" x="1001713" y="3241675"/>
          <p14:tracePt t="6512" x="1050925" y="3267075"/>
          <p14:tracePt t="6513" x="1063625" y="3267075"/>
          <p14:tracePt t="6514" x="1089025" y="3278188"/>
          <p14:tracePt t="6515" x="1101725" y="3278188"/>
          <p14:tracePt t="6516" x="1139825" y="3278188"/>
          <p14:tracePt t="6517" x="1150938" y="3290888"/>
          <p14:tracePt t="6518" x="1176338" y="3290888"/>
          <p14:tracePt t="6519" x="1201738" y="3303588"/>
          <p14:tracePt t="6520" x="1227138" y="3303588"/>
          <p14:tracePt t="6521" x="1252538" y="3316288"/>
          <p14:tracePt t="6522" x="1263650" y="3316288"/>
          <p14:tracePt t="6523" x="1289050" y="3316288"/>
          <p14:tracePt t="6524" x="1314450" y="3316288"/>
          <p14:tracePt t="6525" x="1339850" y="3316288"/>
          <p14:tracePt t="6526" x="1363663" y="3328988"/>
          <p14:tracePt t="6527" x="1389063" y="3328988"/>
          <p14:tracePt t="6528" x="1414463" y="3328988"/>
          <p14:tracePt t="6529" x="1439863" y="3328988"/>
          <p14:tracePt t="6530" x="1452563" y="3328988"/>
          <p14:tracePt t="6531" x="1476375" y="3328988"/>
          <p14:tracePt t="6532" x="1501775" y="3341688"/>
          <p14:tracePt t="6533" x="1527175" y="3341688"/>
          <p14:tracePt t="6534" x="1552575" y="3341688"/>
          <p14:tracePt t="6535" x="1577975" y="3341688"/>
          <p14:tracePt t="6536" x="1601788" y="3341688"/>
          <p14:tracePt t="6537" x="1627188" y="3341688"/>
          <p14:tracePt t="6538" x="1652588" y="3341688"/>
          <p14:tracePt t="6539" x="1665288" y="3341688"/>
          <p14:tracePt t="6540" x="1689100" y="3341688"/>
          <p14:tracePt t="6541" x="1714500" y="3341688"/>
          <p14:tracePt t="6543" x="1739900" y="3341688"/>
          <p14:tracePt t="6544" x="1752600" y="3341688"/>
          <p14:tracePt t="6545" x="1778000" y="3341688"/>
          <p14:tracePt t="6545" x="1801813" y="3341688"/>
          <p14:tracePt t="6546" x="1814513" y="3328988"/>
          <p14:tracePt t="6548" x="1852613" y="3328988"/>
          <p14:tracePt t="6549" x="1878013" y="3316288"/>
          <p14:tracePt t="6550" x="1890713" y="3316288"/>
          <p14:tracePt t="6551" x="1914525" y="3316288"/>
          <p14:tracePt t="6552" x="1939925" y="3303588"/>
          <p14:tracePt t="6553" x="1952625" y="3290888"/>
          <p14:tracePt t="6554" x="1965325" y="3290888"/>
          <p14:tracePt t="6555" x="1990725" y="3278188"/>
          <p14:tracePt t="6556" x="2003425" y="3278188"/>
          <p14:tracePt t="6557" x="2014538" y="3278188"/>
          <p14:tracePt t="6558" x="2039938" y="3267075"/>
          <p14:tracePt t="6559" x="2039938" y="3254375"/>
          <p14:tracePt t="6560" x="2065338" y="3241675"/>
          <p14:tracePt t="6562" x="2078038" y="3241675"/>
          <p14:tracePt t="6562" x="2090738" y="3228975"/>
          <p14:tracePt t="6563" x="2103438" y="3228975"/>
          <p14:tracePt t="6564" x="2116138" y="3216275"/>
          <p14:tracePt t="6565" x="2127250" y="3203575"/>
          <p14:tracePt t="6567" x="2152650" y="3190875"/>
          <p14:tracePt t="6569" x="2152650" y="3165475"/>
          <p14:tracePt t="6571" x="2165350" y="3154363"/>
          <p14:tracePt t="6572" x="2178050" y="3141663"/>
          <p14:tracePt t="6572" x="2190750" y="3128963"/>
          <p14:tracePt t="6573" x="2190750" y="3116263"/>
          <p14:tracePt t="6574" x="2190750" y="3103563"/>
          <p14:tracePt t="6575" x="2190750" y="3090863"/>
          <p14:tracePt t="6577" x="2203450" y="3090863"/>
          <p14:tracePt t="6578" x="2203450" y="3065463"/>
          <p14:tracePt t="6578" x="2203450" y="3054350"/>
          <p14:tracePt t="6579" x="2216150" y="3054350"/>
          <p14:tracePt t="6580" x="2216150" y="3028950"/>
          <p14:tracePt t="6581" x="2216150" y="3016250"/>
          <p14:tracePt t="6582" x="2216150" y="3003550"/>
          <p14:tracePt t="6583" x="2216150" y="2990850"/>
          <p14:tracePt t="6584" x="2216150" y="2978150"/>
          <p14:tracePt t="6586" x="2216150" y="2952750"/>
          <p14:tracePt t="6587" x="2216150" y="2941638"/>
          <p14:tracePt t="6588" x="2203450" y="2941638"/>
          <p14:tracePt t="6589" x="2190750" y="2928938"/>
          <p14:tracePt t="6590" x="2190750" y="2916238"/>
          <p14:tracePt t="6591" x="2190750" y="2903538"/>
          <p14:tracePt t="6592" x="2178050" y="2903538"/>
          <p14:tracePt t="6594" x="2152650" y="2878138"/>
          <p14:tracePt t="6595" x="2139950" y="2865438"/>
          <p14:tracePt t="6597" x="2116138" y="2865438"/>
          <p14:tracePt t="6597" x="2116138" y="2852738"/>
          <p14:tracePt t="6598" x="2090738" y="2840038"/>
          <p14:tracePt t="6599" x="2078038" y="2840038"/>
          <p14:tracePt t="6600" x="2078038" y="2828925"/>
          <p14:tracePt t="6601" x="2052638" y="2828925"/>
          <p14:tracePt t="6602" x="2039938" y="2816225"/>
          <p14:tracePt t="6603" x="2014538" y="2816225"/>
          <p14:tracePt t="6604" x="2003425" y="2803525"/>
          <p14:tracePt t="6605" x="1978025" y="2790825"/>
          <p14:tracePt t="6606" x="1965325" y="2790825"/>
          <p14:tracePt t="6607" x="1939925" y="2790825"/>
          <p14:tracePt t="6608" x="1927225" y="2790825"/>
          <p14:tracePt t="6609" x="1903413" y="2790825"/>
          <p14:tracePt t="6610" x="1890713" y="2778125"/>
          <p14:tracePt t="6612" x="1865313" y="2778125"/>
          <p14:tracePt t="6612" x="1852613" y="2765425"/>
          <p14:tracePt t="6613" x="1814513" y="2765425"/>
          <p14:tracePt t="6614" x="1801813" y="2765425"/>
          <p14:tracePt t="6615" x="1778000" y="2752725"/>
          <p14:tracePt t="6616" x="1752600" y="2752725"/>
          <p14:tracePt t="6618" x="1739900" y="2752725"/>
          <p14:tracePt t="6618" x="1714500" y="2752725"/>
          <p14:tracePt t="6619" x="1689100" y="2752725"/>
          <p14:tracePt t="6621" x="1665288" y="2752725"/>
          <p14:tracePt t="6621" x="1639888" y="2752725"/>
          <p14:tracePt t="6622" x="1627188" y="2752725"/>
          <p14:tracePt t="6623" x="1589088" y="2752725"/>
          <p14:tracePt t="6624" x="1577975" y="2752725"/>
          <p14:tracePt t="6626" x="1552575" y="2752725"/>
          <p14:tracePt t="6628" x="1514475" y="2752725"/>
          <p14:tracePt t="6628" x="1476375" y="2752725"/>
          <p14:tracePt t="6629" x="1452563" y="2752725"/>
          <p14:tracePt t="6630" x="1439863" y="2752725"/>
          <p14:tracePt t="6631" x="1401763" y="2752725"/>
          <p14:tracePt t="6632" x="1376363" y="2752725"/>
          <p14:tracePt t="6634" x="1363663" y="2752725"/>
          <p14:tracePt t="6634" x="1327150" y="2752725"/>
          <p14:tracePt t="6635" x="1314450" y="2752725"/>
          <p14:tracePt t="6636" x="1289050" y="2752725"/>
          <p14:tracePt t="6637" x="1263650" y="2752725"/>
          <p14:tracePt t="6638" x="1239838" y="2765425"/>
          <p14:tracePt t="6639" x="1214438" y="2765425"/>
          <p14:tracePt t="6640" x="1189038" y="2778125"/>
          <p14:tracePt t="6641" x="1163638" y="2778125"/>
          <p14:tracePt t="6643" x="1139825" y="2790825"/>
          <p14:tracePt t="6644" x="1114425" y="2790825"/>
          <p14:tracePt t="6644" x="1101725" y="2790825"/>
          <p14:tracePt t="6645" x="1063625" y="2803525"/>
          <p14:tracePt t="6646" x="1038225" y="2803525"/>
          <p14:tracePt t="6647" x="1027113" y="2816225"/>
          <p14:tracePt t="6648" x="989013" y="2828925"/>
          <p14:tracePt t="6649" x="976313" y="2828925"/>
          <p14:tracePt t="6650" x="950913" y="2840038"/>
          <p14:tracePt t="6651" x="925513" y="2852738"/>
          <p14:tracePt t="6652" x="914400" y="2865438"/>
          <p14:tracePt t="6653" x="889000" y="2865438"/>
          <p14:tracePt t="6654" x="863600" y="2878138"/>
          <p14:tracePt t="6656" x="838200" y="2890838"/>
          <p14:tracePt t="6656" x="814388" y="2903538"/>
          <p14:tracePt t="6657" x="801688" y="2903538"/>
          <p14:tracePt t="6659" x="776288" y="2916238"/>
          <p14:tracePt t="6661" x="738188" y="2941638"/>
          <p14:tracePt t="6661" x="725488" y="2952750"/>
          <p14:tracePt t="6662" x="701675" y="2965450"/>
          <p14:tracePt t="6663" x="688975" y="2978150"/>
          <p14:tracePt t="6664" x="663575" y="2990850"/>
          <p14:tracePt t="6665" x="650875" y="3016250"/>
          <p14:tracePt t="6666" x="638175" y="3016250"/>
          <p14:tracePt t="6667" x="612775" y="3041650"/>
          <p14:tracePt t="6668" x="600075" y="3054350"/>
          <p14:tracePt t="6669" x="588963" y="3054350"/>
          <p14:tracePt t="6670" x="576263" y="3078163"/>
          <p14:tracePt t="6671" x="563563" y="3090863"/>
          <p14:tracePt t="6672" x="550863" y="3103563"/>
          <p14:tracePt t="6673" x="538163" y="3128963"/>
          <p14:tracePt t="6674" x="525463" y="3128963"/>
          <p14:tracePt t="6675" x="512763" y="3154363"/>
          <p14:tracePt t="6676" x="500063" y="3165475"/>
          <p14:tracePt t="6679" x="488950" y="3203575"/>
          <p14:tracePt t="6679" x="476250" y="3203575"/>
          <p14:tracePt t="6680" x="463550" y="3228975"/>
          <p14:tracePt t="6681" x="463550" y="3241675"/>
          <p14:tracePt t="6682" x="463550" y="3254375"/>
          <p14:tracePt t="6683" x="450850" y="3278188"/>
          <p14:tracePt t="6684" x="450850" y="3290888"/>
          <p14:tracePt t="6685" x="438150" y="3303588"/>
          <p14:tracePt t="6687" x="438150" y="3316288"/>
          <p14:tracePt t="6687" x="438150" y="3328988"/>
          <p14:tracePt t="6688" x="425450" y="3354388"/>
          <p14:tracePt t="6689" x="425450" y="3367088"/>
          <p14:tracePt t="6691" x="425450" y="3378200"/>
          <p14:tracePt t="6692" x="425450" y="3390900"/>
          <p14:tracePt t="6693" x="425450" y="3416300"/>
          <p14:tracePt t="6694" x="425450" y="3429000"/>
          <p14:tracePt t="6695" x="425450" y="3441700"/>
          <p14:tracePt t="6695" x="425450" y="3454400"/>
          <p14:tracePt t="6696" x="425450" y="3467100"/>
          <p14:tracePt t="6697" x="425450" y="3479800"/>
          <p14:tracePt t="6699" x="425450" y="3503613"/>
          <p14:tracePt t="6701" x="438150" y="3529013"/>
          <p14:tracePt t="6701" x="438150" y="3541713"/>
          <p14:tracePt t="6702" x="450850" y="3554413"/>
          <p14:tracePt t="6703" x="463550" y="3579813"/>
          <p14:tracePt t="6705" x="463550" y="3590925"/>
          <p14:tracePt t="6706" x="476250" y="3616325"/>
          <p14:tracePt t="6707" x="488950" y="3616325"/>
          <p14:tracePt t="6708" x="500063" y="3641725"/>
          <p14:tracePt t="6710" x="512763" y="3654425"/>
          <p14:tracePt t="6710" x="525463" y="3667125"/>
          <p14:tracePt t="6711" x="538163" y="3679825"/>
          <p14:tracePt t="6712" x="538163" y="3692525"/>
          <p14:tracePt t="6713" x="550863" y="3703638"/>
          <p14:tracePt t="6714" x="576263" y="3716338"/>
          <p14:tracePt t="6715" x="588963" y="3729038"/>
          <p14:tracePt t="6716" x="600075" y="3741738"/>
          <p14:tracePt t="6717" x="612775" y="3754438"/>
          <p14:tracePt t="6718" x="638175" y="3767138"/>
          <p14:tracePt t="6719" x="650875" y="3767138"/>
          <p14:tracePt t="6720" x="663575" y="3792538"/>
          <p14:tracePt t="6721" x="688975" y="3792538"/>
          <p14:tracePt t="6722" x="701675" y="3803650"/>
          <p14:tracePt t="6723" x="725488" y="3803650"/>
          <p14:tracePt t="6724" x="738188" y="3816350"/>
          <p14:tracePt t="6725" x="763588" y="3829050"/>
          <p14:tracePt t="6727" x="776288" y="3841750"/>
          <p14:tracePt t="6727" x="801688" y="3841750"/>
          <p14:tracePt t="6728" x="825500" y="3854450"/>
          <p14:tracePt t="6729" x="838200" y="3854450"/>
          <p14:tracePt t="6730" x="876300" y="3867150"/>
          <p14:tracePt t="6731" x="889000" y="3879850"/>
          <p14:tracePt t="6732" x="914400" y="3879850"/>
          <p14:tracePt t="6733" x="938213" y="3879850"/>
          <p14:tracePt t="6734" x="963613" y="3892550"/>
          <p14:tracePt t="6735" x="989013" y="3892550"/>
          <p14:tracePt t="6736" x="1014413" y="3892550"/>
          <p14:tracePt t="6737" x="1038225" y="3905250"/>
          <p14:tracePt t="6738" x="1063625" y="3905250"/>
          <p14:tracePt t="6739" x="1076325" y="3916363"/>
          <p14:tracePt t="6740" x="1101725" y="3916363"/>
          <p14:tracePt t="6741" x="1139825" y="3916363"/>
          <p14:tracePt t="6743" x="1163638" y="3916363"/>
          <p14:tracePt t="6744" x="1176338" y="3916363"/>
          <p14:tracePt t="6744" x="1214438" y="3916363"/>
          <p14:tracePt t="6745" x="1239838" y="3916363"/>
          <p14:tracePt t="6746" x="1263650" y="3916363"/>
          <p14:tracePt t="6747" x="1276350" y="3916363"/>
          <p14:tracePt t="6748" x="1301750" y="3929063"/>
          <p14:tracePt t="6749" x="1327150" y="3929063"/>
          <p14:tracePt t="6750" x="1363663" y="3929063"/>
          <p14:tracePt t="6751" x="1376363" y="3929063"/>
          <p14:tracePt t="6752" x="1401763" y="3929063"/>
          <p14:tracePt t="6753" x="1439863" y="3929063"/>
          <p14:tracePt t="6754" x="1465263" y="3929063"/>
          <p14:tracePt t="6755" x="1476375" y="3929063"/>
          <p14:tracePt t="6756" x="1514475" y="3929063"/>
          <p14:tracePt t="6757" x="1527175" y="3929063"/>
          <p14:tracePt t="6758" x="1552575" y="3929063"/>
          <p14:tracePt t="6759" x="1589088" y="3929063"/>
          <p14:tracePt t="6760" x="1601788" y="3929063"/>
          <p14:tracePt t="6761" x="1627188" y="3916363"/>
          <p14:tracePt t="6762" x="1665288" y="3916363"/>
          <p14:tracePt t="6763" x="1677988" y="3916363"/>
          <p14:tracePt t="6764" x="1701800" y="3916363"/>
          <p14:tracePt t="6765" x="1727200" y="3905250"/>
          <p14:tracePt t="6766" x="1739900" y="3905250"/>
          <p14:tracePt t="6767" x="1765300" y="3892550"/>
          <p14:tracePt t="6768" x="1790700" y="3879850"/>
          <p14:tracePt t="6769" x="1814513" y="3879850"/>
          <p14:tracePt t="6770" x="1827213" y="3867150"/>
          <p14:tracePt t="6771" x="1852613" y="3854450"/>
          <p14:tracePt t="6772" x="1878013" y="3854450"/>
          <p14:tracePt t="6773" x="1890713" y="3841750"/>
          <p14:tracePt t="6775" x="1903413" y="3841750"/>
          <p14:tracePt t="6776" x="1927225" y="3829050"/>
          <p14:tracePt t="6776" x="1939925" y="3816350"/>
          <p14:tracePt t="6777" x="1965325" y="3803650"/>
          <p14:tracePt t="6778" x="1978025" y="3803650"/>
          <p14:tracePt t="6779" x="2003425" y="3779838"/>
          <p14:tracePt t="6780" x="2014538" y="3767138"/>
          <p14:tracePt t="6781" x="2027238" y="3767138"/>
          <p14:tracePt t="6782" x="2039938" y="3754438"/>
          <p14:tracePt t="6783" x="2052638" y="3741738"/>
          <p14:tracePt t="6785" x="2065338" y="3729038"/>
          <p14:tracePt t="6785" x="2078038" y="3716338"/>
          <p14:tracePt t="6787" x="2090738" y="3692525"/>
          <p14:tracePt t="6788" x="2116138" y="3692525"/>
          <p14:tracePt t="6788" x="2116138" y="3667125"/>
          <p14:tracePt t="6790" x="2116138" y="3654425"/>
          <p14:tracePt t="6790" x="2127250" y="3654425"/>
          <p14:tracePt t="6791" x="2139950" y="3629025"/>
          <p14:tracePt t="6793" x="2152650" y="3616325"/>
          <p14:tracePt t="6793" x="2152650" y="3603625"/>
          <p14:tracePt t="6794" x="2152650" y="3579813"/>
          <p14:tracePt t="6795" x="2152650" y="3567113"/>
          <p14:tracePt t="6796" x="2165350" y="3541713"/>
          <p14:tracePt t="6797" x="2165350" y="3529013"/>
          <p14:tracePt t="6798" x="2165350" y="3516313"/>
          <p14:tracePt t="6799" x="2165350" y="3503613"/>
          <p14:tracePt t="6800" x="2165350" y="3479800"/>
          <p14:tracePt t="6801" x="2165350" y="3467100"/>
          <p14:tracePt t="6802" x="2165350" y="3441700"/>
          <p14:tracePt t="6803" x="2165350" y="3429000"/>
          <p14:tracePt t="6804" x="2165350" y="3416300"/>
          <p14:tracePt t="6805" x="2165350" y="3390900"/>
          <p14:tracePt t="6806" x="2165350" y="3367088"/>
          <p14:tracePt t="6808" x="2152650" y="3354388"/>
          <p14:tracePt t="6810" x="2152650" y="3328988"/>
          <p14:tracePt t="6810" x="2139950" y="3316288"/>
          <p14:tracePt t="6811" x="2116138" y="3290888"/>
          <p14:tracePt t="6812" x="2116138" y="3278188"/>
          <p14:tracePt t="6813" x="2103438" y="3254375"/>
          <p14:tracePt t="6814" x="2078038" y="3241675"/>
          <p14:tracePt t="6815" x="2078038" y="3228975"/>
          <p14:tracePt t="6816" x="2052638" y="3203575"/>
          <p14:tracePt t="6817" x="2039938" y="3203575"/>
          <p14:tracePt t="6818" x="2003425" y="3178175"/>
          <p14:tracePt t="6819" x="1990725" y="3165475"/>
          <p14:tracePt t="6820" x="1965325" y="3154363"/>
          <p14:tracePt t="6821" x="1952625" y="3141663"/>
          <p14:tracePt t="6822" x="1927225" y="3128963"/>
          <p14:tracePt t="6823" x="1914525" y="3116263"/>
          <p14:tracePt t="6825" x="1890713" y="3103563"/>
          <p14:tracePt t="6826" x="1852613" y="3090863"/>
          <p14:tracePt t="6826" x="1839913" y="3078163"/>
          <p14:tracePt t="6827" x="1814513" y="3078163"/>
          <p14:tracePt t="6828" x="1778000" y="3065463"/>
          <p14:tracePt t="6829" x="1752600" y="3054350"/>
          <p14:tracePt t="6830" x="1727200" y="3054350"/>
          <p14:tracePt t="6831" x="1701800" y="3028950"/>
          <p14:tracePt t="6832" x="1677988" y="3028950"/>
          <p14:tracePt t="6833" x="1639888" y="3016250"/>
          <p14:tracePt t="6834" x="1614488" y="3016250"/>
          <p14:tracePt t="6835" x="1589088" y="3003550"/>
          <p14:tracePt t="6836" x="1552575" y="2990850"/>
          <p14:tracePt t="6837" x="1527175" y="2978150"/>
          <p14:tracePt t="6838" x="1489075" y="2978150"/>
          <p14:tracePt t="6839" x="1465263" y="2978150"/>
          <p14:tracePt t="6840" x="1439863" y="2978150"/>
          <p14:tracePt t="6841" x="1414463" y="2965450"/>
          <p14:tracePt t="6843" x="1389063" y="2952750"/>
          <p14:tracePt t="6844" x="1363663" y="2952750"/>
          <p14:tracePt t="6844" x="1327150" y="2941638"/>
          <p14:tracePt t="6845" x="1289050" y="2941638"/>
          <p14:tracePt t="6846" x="1263650" y="2941638"/>
          <p14:tracePt t="6847" x="1239838" y="2941638"/>
          <p14:tracePt t="6848" x="1201738" y="2941638"/>
          <p14:tracePt t="6850" x="1176338" y="2941638"/>
          <p14:tracePt t="6850" x="1150938" y="2928938"/>
          <p14:tracePt t="6851" x="1127125" y="2928938"/>
          <p14:tracePt t="6852" x="1089025" y="2928938"/>
          <p14:tracePt t="6853" x="1063625" y="2928938"/>
          <p14:tracePt t="6854" x="1027113" y="2928938"/>
          <p14:tracePt t="6856" x="989013" y="2928938"/>
          <p14:tracePt t="6856" x="963613" y="2928938"/>
          <p14:tracePt t="6858" x="950913" y="2928938"/>
          <p14:tracePt t="6859" x="889000" y="2928938"/>
          <p14:tracePt t="6860" x="863600" y="2928938"/>
          <p14:tracePt t="6861" x="838200" y="2928938"/>
          <p14:tracePt t="6862" x="801688" y="2928938"/>
          <p14:tracePt t="6863" x="763588" y="2928938"/>
          <p14:tracePt t="6864" x="738188" y="2928938"/>
          <p14:tracePt t="6865" x="712788" y="2928938"/>
          <p14:tracePt t="6866" x="688975" y="2941638"/>
          <p14:tracePt t="6867" x="663575" y="2941638"/>
          <p14:tracePt t="6868" x="638175" y="2941638"/>
          <p14:tracePt t="6869" x="612775" y="2952750"/>
          <p14:tracePt t="6870" x="588963" y="2952750"/>
          <p14:tracePt t="6871" x="563563" y="2965450"/>
          <p14:tracePt t="6872" x="538163" y="2978150"/>
          <p14:tracePt t="6874" x="512763" y="2978150"/>
          <p14:tracePt t="6874" x="488950" y="2978150"/>
          <p14:tracePt t="6876" x="463550" y="2990850"/>
          <p14:tracePt t="6876" x="438150" y="3003550"/>
          <p14:tracePt t="6877" x="425450" y="3016250"/>
          <p14:tracePt t="6878" x="387350" y="3028950"/>
          <p14:tracePt t="6879" x="363538" y="3041650"/>
          <p14:tracePt t="6880" x="350838" y="3054350"/>
          <p14:tracePt t="6881" x="325438" y="3054350"/>
          <p14:tracePt t="6882" x="312738" y="3065463"/>
          <p14:tracePt t="6884" x="287338" y="3078163"/>
          <p14:tracePt t="6884" x="274638" y="3090863"/>
          <p14:tracePt t="6885" x="250825" y="3090863"/>
          <p14:tracePt t="6886" x="238125" y="3103563"/>
          <p14:tracePt t="6887" x="212725" y="3116263"/>
          <p14:tracePt t="6888" x="200025" y="3128963"/>
          <p14:tracePt t="6889" x="174625" y="3141663"/>
          <p14:tracePt t="6891" x="163513" y="3165475"/>
          <p14:tracePt t="6892" x="150813" y="3165475"/>
          <p14:tracePt t="6893" x="138113" y="3178175"/>
          <p14:tracePt t="6893" x="125413" y="3203575"/>
          <p14:tracePt t="6894" x="112713" y="3203575"/>
          <p14:tracePt t="6895" x="100013" y="3228975"/>
          <p14:tracePt t="6896" x="87313" y="3241675"/>
          <p14:tracePt t="6897" x="74613" y="3254375"/>
          <p14:tracePt t="6898" x="61913" y="3267075"/>
          <p14:tracePt t="6899" x="50800" y="3278188"/>
          <p14:tracePt t="6900" x="50800" y="3290888"/>
          <p14:tracePt t="6901" x="38100" y="3316288"/>
          <p14:tracePt t="6902" x="25400" y="3328988"/>
          <p14:tracePt t="6903" x="12700" y="3341688"/>
          <p14:tracePt t="6904" x="12700" y="3354388"/>
          <p14:tracePt t="6905" x="12700" y="3378200"/>
          <p14:tracePt t="6906" x="0" y="3390900"/>
          <p14:tracePt t="6907" x="0" y="3403600"/>
          <p14:tracePt t="6941" x="174625" y="3879850"/>
          <p14:tracePt t="6943" x="200025" y="3905250"/>
          <p14:tracePt t="6943" x="225425" y="3916363"/>
          <p14:tracePt t="6944" x="238125" y="3916363"/>
          <p14:tracePt t="6945" x="263525" y="3929063"/>
          <p14:tracePt t="6946" x="287338" y="3941763"/>
          <p14:tracePt t="6947" x="312738" y="3954463"/>
          <p14:tracePt t="6948" x="325438" y="3954463"/>
          <p14:tracePt t="6949" x="350838" y="3967163"/>
          <p14:tracePt t="6950" x="376238" y="3979863"/>
          <p14:tracePt t="6951" x="400050" y="3992563"/>
          <p14:tracePt t="6952" x="425450" y="3992563"/>
          <p14:tracePt t="6953" x="450850" y="3992563"/>
          <p14:tracePt t="6955" x="476250" y="4005263"/>
          <p14:tracePt t="6956" x="500063" y="4017963"/>
          <p14:tracePt t="6958" x="550863" y="4029075"/>
          <p14:tracePt t="6958" x="576263" y="4029075"/>
          <p14:tracePt t="6959" x="612775" y="4029075"/>
          <p14:tracePt t="6961" x="625475" y="4041775"/>
          <p14:tracePt t="6961" x="650875" y="4041775"/>
          <p14:tracePt t="6962" x="688975" y="4054475"/>
          <p14:tracePt t="6963" x="712788" y="4054475"/>
          <p14:tracePt t="6964" x="738188" y="4054475"/>
          <p14:tracePt t="6965" x="763588" y="4067175"/>
          <p14:tracePt t="6966" x="801688" y="4067175"/>
          <p14:tracePt t="6967" x="825500" y="4067175"/>
          <p14:tracePt t="6968" x="850900" y="4067175"/>
          <p14:tracePt t="6969" x="876300" y="4067175"/>
          <p14:tracePt t="6970" x="914400" y="4067175"/>
          <p14:tracePt t="6971" x="938213" y="4067175"/>
          <p14:tracePt t="6972" x="963613" y="4067175"/>
          <p14:tracePt t="6973" x="989013" y="4067175"/>
          <p14:tracePt t="6975" x="1027113" y="4067175"/>
          <p14:tracePt t="6976" x="1063625" y="4067175"/>
          <p14:tracePt t="6976" x="1089025" y="4067175"/>
          <p14:tracePt t="6977" x="1114425" y="4067175"/>
          <p14:tracePt t="6978" x="1139825" y="4067175"/>
          <p14:tracePt t="6979" x="1163638" y="4067175"/>
          <p14:tracePt t="6980" x="1201738" y="4067175"/>
          <p14:tracePt t="6981" x="1227138" y="4067175"/>
          <p14:tracePt t="6982" x="1252538" y="4067175"/>
          <p14:tracePt t="6984" x="1289050" y="4067175"/>
          <p14:tracePt t="6984" x="1314450" y="4067175"/>
          <p14:tracePt t="6985" x="1339850" y="4067175"/>
          <p14:tracePt t="6986" x="1363663" y="4067175"/>
          <p14:tracePt t="6987" x="1401763" y="4067175"/>
          <p14:tracePt t="6988" x="1427163" y="4054475"/>
          <p14:tracePt t="6990" x="1439863" y="4054475"/>
          <p14:tracePt t="6990" x="1476375" y="4041775"/>
          <p14:tracePt t="6991" x="1501775" y="4029075"/>
          <p14:tracePt t="6992" x="1527175" y="4029075"/>
          <p14:tracePt t="6993" x="1552575" y="4029075"/>
          <p14:tracePt t="6994" x="1589088" y="4017963"/>
          <p14:tracePt t="6995" x="1601788" y="4017963"/>
          <p14:tracePt t="6996" x="1627188" y="4005263"/>
          <p14:tracePt t="6997" x="1665288" y="3992563"/>
          <p14:tracePt t="6998" x="1689100" y="3992563"/>
          <p14:tracePt t="6999" x="1714500" y="3967163"/>
          <p14:tracePt t="7000" x="1739900" y="3954463"/>
          <p14:tracePt t="7001" x="1765300" y="3954463"/>
          <p14:tracePt t="7002" x="1790700" y="3941763"/>
          <p14:tracePt t="7003" x="1814513" y="3929063"/>
          <p14:tracePt t="7004" x="1827213" y="3916363"/>
          <p14:tracePt t="7005" x="1852613" y="3916363"/>
          <p14:tracePt t="7007" x="1890713" y="3905250"/>
          <p14:tracePt t="7008" x="1903413" y="3892550"/>
          <p14:tracePt t="7009" x="1927225" y="3879850"/>
          <p14:tracePt t="7009" x="1952625" y="3867150"/>
          <p14:tracePt t="7010" x="1965325" y="3854450"/>
          <p14:tracePt t="7012" x="1990725" y="3841750"/>
          <p14:tracePt t="7012" x="2003425" y="3829050"/>
          <p14:tracePt t="7013" x="2014538" y="3816350"/>
          <p14:tracePt t="7014" x="2039938" y="3803650"/>
          <p14:tracePt t="7015" x="2052638" y="3792538"/>
          <p14:tracePt t="7016" x="2078038" y="3779838"/>
          <p14:tracePt t="7017" x="2090738" y="3767138"/>
          <p14:tracePt t="7018" x="2103438" y="3741738"/>
          <p14:tracePt t="7019" x="2116138" y="3729038"/>
          <p14:tracePt t="7020" x="2127250" y="3716338"/>
          <p14:tracePt t="7022" x="2139950" y="3703638"/>
          <p14:tracePt t="7023" x="2152650" y="3692525"/>
          <p14:tracePt t="7023" x="2152650" y="3679825"/>
          <p14:tracePt t="7025" x="2165350" y="3654425"/>
          <p14:tracePt t="7026" x="2178050" y="3654425"/>
          <p14:tracePt t="7027" x="2190750" y="3629025"/>
          <p14:tracePt t="7027" x="2190750" y="3616325"/>
          <p14:tracePt t="7028" x="2190750" y="3603625"/>
          <p14:tracePt t="7029" x="2203450" y="3579813"/>
          <p14:tracePt t="7031" x="2216150" y="3554413"/>
          <p14:tracePt t="7032" x="2216150" y="3541713"/>
          <p14:tracePt t="7033" x="2228850" y="3516313"/>
          <p14:tracePt t="7034" x="2228850" y="3503613"/>
          <p14:tracePt t="7035" x="2228850" y="3490913"/>
          <p14:tracePt t="7036" x="2228850" y="3467100"/>
          <p14:tracePt t="7037" x="2228850" y="3454400"/>
          <p14:tracePt t="7038" x="2228850" y="3441700"/>
          <p14:tracePt t="7040" x="2228850" y="3429000"/>
          <p14:tracePt t="7040" x="2228850" y="3403600"/>
          <p14:tracePt t="7042" x="2228850" y="3378200"/>
          <p14:tracePt t="7043" x="2228850" y="3354388"/>
          <p14:tracePt t="7044" x="2228850" y="3341688"/>
          <p14:tracePt t="7045" x="2216150" y="3316288"/>
          <p14:tracePt t="7048" x="2203450" y="3290888"/>
          <p14:tracePt t="7049" x="2190750" y="3278188"/>
          <p14:tracePt t="7050" x="2190750" y="3267075"/>
          <p14:tracePt t="7051" x="2190750" y="3241675"/>
          <p14:tracePt t="7051" x="2178050" y="3228975"/>
          <p14:tracePt t="7052" x="2165350" y="3216275"/>
          <p14:tracePt t="7053" x="2152650" y="3203575"/>
          <p14:tracePt t="7055" x="2152650" y="3178175"/>
          <p14:tracePt t="7055" x="2139950" y="3165475"/>
          <p14:tracePt t="7056" x="2116138" y="3154363"/>
          <p14:tracePt t="7057" x="2116138" y="3128963"/>
          <p14:tracePt t="7058" x="2103438" y="3128963"/>
          <p14:tracePt t="7059" x="2078038" y="3103563"/>
          <p14:tracePt t="7060" x="2078038" y="3090863"/>
          <p14:tracePt t="7061" x="2052638" y="3078163"/>
          <p14:tracePt t="7062" x="2039938" y="3054350"/>
          <p14:tracePt t="7063" x="2027238" y="3041650"/>
          <p14:tracePt t="7064" x="2014538" y="3028950"/>
          <p14:tracePt t="7065" x="2003425" y="3016250"/>
          <p14:tracePt t="7066" x="1978025" y="3003550"/>
          <p14:tracePt t="7067" x="1965325" y="2990850"/>
          <p14:tracePt t="7068" x="1952625" y="2978150"/>
          <p14:tracePt t="7073" x="1852613" y="2928938"/>
          <p14:tracePt t="7076" x="1814513" y="2903538"/>
          <p14:tracePt t="7076" x="1801813" y="2903538"/>
          <p14:tracePt t="7077" x="1778000" y="2903538"/>
          <p14:tracePt t="7078" x="1765300" y="2890838"/>
          <p14:tracePt t="7079" x="1739900" y="2878138"/>
          <p14:tracePt t="7080" x="1714500" y="2865438"/>
          <p14:tracePt t="7081" x="1701800" y="2865438"/>
          <p14:tracePt t="7082" x="1689100" y="2865438"/>
          <p14:tracePt t="7083" x="1665288" y="2865438"/>
          <p14:tracePt t="7084" x="1639888" y="2852738"/>
          <p14:tracePt t="7086" x="1627188" y="2852738"/>
          <p14:tracePt t="7087" x="1601788" y="2852738"/>
          <p14:tracePt t="7087" x="1589088" y="2852738"/>
          <p14:tracePt t="7088" x="1552575" y="2840038"/>
          <p14:tracePt t="7091" x="1501775" y="2840038"/>
          <p14:tracePt t="7092" x="1476375" y="2840038"/>
          <p14:tracePt t="7093" x="1465263" y="2840038"/>
          <p14:tracePt t="7094" x="1439863" y="2840038"/>
          <p14:tracePt t="7095" x="1427163" y="2840038"/>
          <p14:tracePt t="7096" x="1401763" y="2840038"/>
          <p14:tracePt t="7097" x="1376363" y="2840038"/>
          <p14:tracePt t="7098" x="1363663" y="2840038"/>
          <p14:tracePt t="7099" x="1352550" y="2840038"/>
          <p14:tracePt t="7100" x="1327150" y="2840038"/>
          <p14:tracePt t="7101" x="1301750" y="2840038"/>
          <p14:tracePt t="7102" x="1289050" y="2840038"/>
          <p14:tracePt t="7103" x="1263650" y="2840038"/>
          <p14:tracePt t="7104" x="1252538" y="2840038"/>
          <p14:tracePt t="7105" x="1227138" y="2852738"/>
          <p14:tracePt t="7107" x="1214438" y="2852738"/>
          <p14:tracePt t="7107" x="1189038" y="2865438"/>
          <p14:tracePt t="7108" x="1176338" y="2865438"/>
          <p14:tracePt t="7109" x="1150938" y="2865438"/>
          <p14:tracePt t="7110" x="1139825" y="2878138"/>
          <p14:tracePt t="7111" x="1101725" y="2890838"/>
          <p14:tracePt t="7112" x="1089025" y="2903538"/>
          <p14:tracePt t="7113" x="1063625" y="2903538"/>
          <p14:tracePt t="7114" x="1050925" y="2916238"/>
          <p14:tracePt t="7115" x="1027113" y="2928938"/>
          <p14:tracePt t="7116" x="1014413" y="2941638"/>
          <p14:tracePt t="7117" x="989013" y="2952750"/>
          <p14:tracePt t="7118" x="976313" y="2965450"/>
          <p14:tracePt t="7119" x="950913" y="2978150"/>
          <p14:tracePt t="7121" x="938213" y="2990850"/>
          <p14:tracePt t="7121" x="914400" y="3003550"/>
          <p14:tracePt t="7123" x="901700" y="3016250"/>
          <p14:tracePt t="7124" x="876300" y="3041650"/>
          <p14:tracePt t="7124" x="863600" y="3054350"/>
          <p14:tracePt t="7125" x="838200" y="3065463"/>
          <p14:tracePt t="7126" x="825500" y="3090863"/>
          <p14:tracePt t="7127" x="814388" y="3103563"/>
          <p14:tracePt t="7128" x="801688" y="3116263"/>
          <p14:tracePt t="7129" x="788988" y="3141663"/>
          <p14:tracePt t="7130" x="763588" y="3165475"/>
          <p14:tracePt t="7131" x="750888" y="3178175"/>
          <p14:tracePt t="7132" x="738188" y="3190875"/>
          <p14:tracePt t="7133" x="725488" y="3216275"/>
          <p14:tracePt t="7134" x="712788" y="3241675"/>
          <p14:tracePt t="7135" x="701675" y="3254375"/>
          <p14:tracePt t="7136" x="688975" y="3278188"/>
          <p14:tracePt t="7137" x="688975" y="3290888"/>
          <p14:tracePt t="7138" x="676275" y="3316288"/>
          <p14:tracePt t="7139" x="663575" y="3341688"/>
          <p14:tracePt t="7141" x="650875" y="3354388"/>
          <p14:tracePt t="7142" x="650875" y="3378200"/>
          <p14:tracePt t="7143" x="650875" y="3390900"/>
          <p14:tracePt t="7143" x="638175" y="3429000"/>
          <p14:tracePt t="7144" x="625475" y="3441700"/>
          <p14:tracePt t="7145" x="625475" y="3467100"/>
          <p14:tracePt t="7146" x="625475" y="3490913"/>
          <p14:tracePt t="7147" x="612775" y="3503613"/>
          <p14:tracePt t="7148" x="612775" y="3541713"/>
          <p14:tracePt t="7149" x="612775" y="3554413"/>
          <p14:tracePt t="7151" x="612775" y="3579813"/>
          <p14:tracePt t="7151" x="612775" y="3603625"/>
          <p14:tracePt t="7152" x="612775" y="3616325"/>
          <p14:tracePt t="7153" x="612775" y="3641725"/>
          <p14:tracePt t="7154" x="612775" y="3667125"/>
          <p14:tracePt t="7156" x="612775" y="3692525"/>
          <p14:tracePt t="7156" x="612775" y="3716338"/>
          <p14:tracePt t="7158" x="612775" y="3729038"/>
          <p14:tracePt t="7158" x="612775" y="3754438"/>
          <p14:tracePt t="7159" x="612775" y="3767138"/>
          <p14:tracePt t="7160" x="612775" y="3792538"/>
          <p14:tracePt t="7161" x="625475" y="3803650"/>
          <p14:tracePt t="7162" x="638175" y="3829050"/>
          <p14:tracePt t="7163" x="650875" y="3854450"/>
          <p14:tracePt t="7164" x="650875" y="3879850"/>
          <p14:tracePt t="7165" x="650875" y="3892550"/>
          <p14:tracePt t="7166" x="676275" y="3916363"/>
          <p14:tracePt t="7167" x="676275" y="3929063"/>
          <p14:tracePt t="7168" x="688975" y="3954463"/>
          <p14:tracePt t="7169" x="701675" y="3967163"/>
          <p14:tracePt t="7170" x="712788" y="3992563"/>
          <p14:tracePt t="7171" x="725488" y="4005263"/>
          <p14:tracePt t="7172" x="738188" y="4029075"/>
          <p14:tracePt t="7174" x="750888" y="4041775"/>
          <p14:tracePt t="7174" x="763588" y="4067175"/>
          <p14:tracePt t="7175" x="776288" y="4067175"/>
          <p14:tracePt t="7176" x="801688" y="4092575"/>
          <p14:tracePt t="7177" x="801688" y="4105275"/>
          <p14:tracePt t="7178" x="825500" y="4117975"/>
          <p14:tracePt t="7180" x="838200" y="4141788"/>
          <p14:tracePt t="7180" x="863600" y="4141788"/>
          <p14:tracePt t="7181" x="876300" y="4167188"/>
          <p14:tracePt t="7182" x="901700" y="4179888"/>
          <p14:tracePt t="7183" x="914400" y="4179888"/>
          <p14:tracePt t="7184" x="938213" y="4192588"/>
          <p14:tracePt t="7185" x="950913" y="4205288"/>
          <p14:tracePt t="7186" x="976313" y="4217988"/>
          <p14:tracePt t="7187" x="1001713" y="4230688"/>
          <p14:tracePt t="7188" x="1027113" y="4241800"/>
          <p14:tracePt t="7189" x="1050925" y="4241800"/>
          <p14:tracePt t="7191" x="1101725" y="4254500"/>
          <p14:tracePt t="7192" x="1114425" y="4267200"/>
          <p14:tracePt t="7193" x="1139825" y="4279900"/>
          <p14:tracePt t="7194" x="1163638" y="4279900"/>
          <p14:tracePt t="7195" x="1189038" y="4292600"/>
          <p14:tracePt t="7196" x="1214438" y="4292600"/>
          <p14:tracePt t="7197" x="1252538" y="4292600"/>
          <p14:tracePt t="7198" x="1276350" y="4305300"/>
          <p14:tracePt t="7199" x="1301750" y="4305300"/>
          <p14:tracePt t="7200" x="1327150" y="4305300"/>
          <p14:tracePt t="7201" x="1352550" y="4318000"/>
          <p14:tracePt t="7202" x="1376363" y="4318000"/>
          <p14:tracePt t="7203" x="1401763" y="4318000"/>
          <p14:tracePt t="7204" x="1439863" y="4318000"/>
          <p14:tracePt t="7205" x="1465263" y="4330700"/>
          <p14:tracePt t="7206" x="1489075" y="4330700"/>
          <p14:tracePt t="7208" x="1514475" y="4330700"/>
          <p14:tracePt t="7208" x="1552575" y="4330700"/>
          <p14:tracePt t="7209" x="1589088" y="4330700"/>
          <p14:tracePt t="7210" x="1601788" y="4330700"/>
          <p14:tracePt t="7211" x="1627188" y="4330700"/>
          <p14:tracePt t="7212" x="1665288" y="4330700"/>
          <p14:tracePt t="7213" x="1689100" y="4330700"/>
          <p14:tracePt t="7214" x="1714500" y="4330700"/>
          <p14:tracePt t="7215" x="1739900" y="4330700"/>
          <p14:tracePt t="7216" x="1778000" y="4330700"/>
          <p14:tracePt t="7217" x="1814513" y="4330700"/>
          <p14:tracePt t="7218" x="1839913" y="4330700"/>
          <p14:tracePt t="7219" x="1852613" y="4318000"/>
          <p14:tracePt t="7220" x="1890713" y="4318000"/>
          <p14:tracePt t="7221" x="1914525" y="4318000"/>
          <p14:tracePt t="7223" x="1939925" y="4305300"/>
          <p14:tracePt t="7224" x="1965325" y="4305300"/>
          <p14:tracePt t="7224" x="2003425" y="4292600"/>
          <p14:tracePt t="7225" x="2027238" y="4292600"/>
          <p14:tracePt t="7226" x="2052638" y="4292600"/>
          <p14:tracePt t="7227" x="2078038" y="4279900"/>
          <p14:tracePt t="7228" x="2116138" y="4267200"/>
          <p14:tracePt t="7229" x="2127250" y="4254500"/>
          <p14:tracePt t="7230" x="2152650" y="4254500"/>
          <p14:tracePt t="7231" x="2190750" y="4241800"/>
          <p14:tracePt t="7232" x="2216150" y="4230688"/>
          <p14:tracePt t="7233" x="2239963" y="4217988"/>
          <p14:tracePt t="7234" x="2265363" y="4205288"/>
          <p14:tracePt t="7235" x="2290763" y="4192588"/>
          <p14:tracePt t="7236" x="2303463" y="4192588"/>
          <p14:tracePt t="7237" x="2328863" y="4179888"/>
          <p14:tracePt t="7239" x="2339975" y="4167188"/>
          <p14:tracePt t="7240" x="2378075" y="4141788"/>
          <p14:tracePt t="7241" x="2390775" y="4141788"/>
          <p14:tracePt t="7241" x="2416175" y="4129088"/>
          <p14:tracePt t="7242" x="2428875" y="4105275"/>
          <p14:tracePt t="7243" x="2452688" y="4092575"/>
          <p14:tracePt t="7244" x="2465388" y="4079875"/>
          <p14:tracePt t="7245" x="2478088" y="4067175"/>
          <p14:tracePt t="7246" x="2490788" y="4054475"/>
          <p14:tracePt t="7248" x="2503488" y="4029075"/>
          <p14:tracePt t="7249" x="2528888" y="4029075"/>
          <p14:tracePt t="7249" x="2528888" y="4005263"/>
          <p14:tracePt t="7250" x="2554288" y="3992563"/>
          <p14:tracePt t="7251" x="2565400" y="3967163"/>
          <p14:tracePt t="7252" x="2565400" y="3954463"/>
          <p14:tracePt t="7253" x="2578100" y="3941763"/>
          <p14:tracePt t="7254" x="2578100" y="3916363"/>
          <p14:tracePt t="7255" x="2590800" y="3916363"/>
          <p14:tracePt t="7257" x="2603500" y="3892550"/>
          <p14:tracePt t="7258" x="2603500" y="3879850"/>
          <p14:tracePt t="7258" x="2603500" y="3854450"/>
          <p14:tracePt t="7259" x="2603500" y="3841750"/>
          <p14:tracePt t="7260" x="2616200" y="3816350"/>
          <p14:tracePt t="7261" x="2616200" y="3803650"/>
          <p14:tracePt t="7262" x="2616200" y="3792538"/>
          <p14:tracePt t="7263" x="2616200" y="3767138"/>
          <p14:tracePt t="7264" x="2616200" y="3754438"/>
          <p14:tracePt t="7265" x="2616200" y="3729038"/>
          <p14:tracePt t="7266" x="2616200" y="3716338"/>
          <p14:tracePt t="7267" x="2616200" y="3692525"/>
          <p14:tracePt t="7268" x="2616200" y="3679825"/>
          <p14:tracePt t="7269" x="2616200" y="3654425"/>
          <p14:tracePt t="7270" x="2616200" y="3641725"/>
          <p14:tracePt t="7272" x="2616200" y="3616325"/>
          <p14:tracePt t="7273" x="2603500" y="3603625"/>
          <p14:tracePt t="7274" x="2603500" y="3579813"/>
          <p14:tracePt t="7274" x="2590800" y="3567113"/>
          <p14:tracePt t="7275" x="2578100" y="3541713"/>
          <p14:tracePt t="7276" x="2565400" y="3529013"/>
          <p14:tracePt t="7277" x="2565400" y="3503613"/>
          <p14:tracePt t="7278" x="2554288" y="3479800"/>
          <p14:tracePt t="7279" x="2528888" y="3467100"/>
          <p14:tracePt t="7280" x="2528888" y="3441700"/>
          <p14:tracePt t="7281" x="2516188" y="3429000"/>
          <p14:tracePt t="7282" x="2503488" y="3403600"/>
          <p14:tracePt t="7283" x="2490788" y="3378200"/>
          <p14:tracePt t="7284" x="2465388" y="3354388"/>
          <p14:tracePt t="7285" x="2452688" y="3341688"/>
          <p14:tracePt t="7286" x="2428875" y="3316288"/>
          <p14:tracePt t="7287" x="2416175" y="3303588"/>
          <p14:tracePt t="7288" x="2403475" y="3278188"/>
          <p14:tracePt t="7290" x="2365375" y="3241675"/>
          <p14:tracePt t="7291" x="2339975" y="3216275"/>
          <p14:tracePt t="7292" x="2316163" y="3203575"/>
          <p14:tracePt t="7293" x="2290763" y="3165475"/>
          <p14:tracePt t="7294" x="2265363" y="3154363"/>
          <p14:tracePt t="7295" x="2239963" y="3128963"/>
          <p14:tracePt t="7296" x="2228850" y="3116263"/>
          <p14:tracePt t="7297" x="2190750" y="3103563"/>
          <p14:tracePt t="7298" x="2178050" y="3078163"/>
          <p14:tracePt t="7299" x="2152650" y="3054350"/>
          <p14:tracePt t="7300" x="2116138" y="3041650"/>
          <p14:tracePt t="7301" x="2090738" y="3016250"/>
          <p14:tracePt t="7302" x="2052638" y="3003550"/>
          <p14:tracePt t="7303" x="2027238" y="2978150"/>
          <p14:tracePt t="7305" x="2003425" y="2978150"/>
          <p14:tracePt t="7305" x="1978025" y="2952750"/>
          <p14:tracePt t="7308" x="1914525" y="2928938"/>
          <p14:tracePt t="7308" x="1890713" y="2903538"/>
          <p14:tracePt t="7309" x="1852613" y="2903538"/>
          <p14:tracePt t="7310" x="1827213" y="2878138"/>
          <p14:tracePt t="7311" x="1790700" y="2865438"/>
          <p14:tracePt t="7312" x="1765300" y="2852738"/>
          <p14:tracePt t="7313" x="1739900" y="2840038"/>
          <p14:tracePt t="7314" x="1701800" y="2828925"/>
          <p14:tracePt t="7315" x="1677988" y="2816225"/>
          <p14:tracePt t="7316" x="1652588" y="2803525"/>
          <p14:tracePt t="7317" x="1614488" y="2790825"/>
          <p14:tracePt t="7318" x="1589088" y="2790825"/>
          <p14:tracePt t="7319" x="1552575" y="2778125"/>
          <p14:tracePt t="7320" x="1514475" y="2765425"/>
          <p14:tracePt t="7322" x="1489075" y="2765425"/>
          <p14:tracePt t="7322" x="1465263" y="2752725"/>
          <p14:tracePt t="7324" x="1439863" y="2752725"/>
          <p14:tracePt t="7325" x="1401763" y="2752725"/>
          <p14:tracePt t="7325" x="1376363" y="2740025"/>
          <p14:tracePt t="7326" x="1352550" y="2740025"/>
          <p14:tracePt t="7327" x="1327150" y="2740025"/>
          <p14:tracePt t="7328" x="1289050" y="2728913"/>
          <p14:tracePt t="7329" x="1263650" y="2728913"/>
          <p14:tracePt t="7330" x="1239838" y="2728913"/>
          <p14:tracePt t="7331" x="1214438" y="2728913"/>
          <p14:tracePt t="7332" x="1176338" y="2728913"/>
          <p14:tracePt t="7333" x="1163638" y="2728913"/>
          <p14:tracePt t="7334" x="1139825" y="2728913"/>
          <p14:tracePt t="7335" x="1101725" y="2728913"/>
          <p14:tracePt t="7336" x="1076325" y="2728913"/>
          <p14:tracePt t="7337" x="1063625" y="2728913"/>
          <p14:tracePt t="7338" x="1027113" y="2728913"/>
          <p14:tracePt t="7340" x="989013" y="2728913"/>
          <p14:tracePt t="7341" x="963613" y="2728913"/>
          <p14:tracePt t="7342" x="950913" y="2740025"/>
          <p14:tracePt t="7343" x="914400" y="2740025"/>
          <p14:tracePt t="7344" x="901700" y="2752725"/>
          <p14:tracePt t="7345" x="876300" y="2752725"/>
          <p14:tracePt t="7346" x="850900" y="2765425"/>
          <p14:tracePt t="7348" x="838200" y="2765425"/>
          <p14:tracePt t="7348" x="814388" y="2778125"/>
          <p14:tracePt t="7350" x="801688" y="2790825"/>
          <p14:tracePt t="7350" x="776288" y="2790825"/>
          <p14:tracePt t="7351" x="763588" y="2803525"/>
          <p14:tracePt t="7352" x="738188" y="2816225"/>
          <p14:tracePt t="7353" x="725488" y="2828925"/>
          <p14:tracePt t="7354" x="701675" y="2840038"/>
          <p14:tracePt t="7356" x="688975" y="2865438"/>
          <p14:tracePt t="7356" x="663575" y="2865438"/>
          <p14:tracePt t="7358" x="650875" y="2890838"/>
          <p14:tracePt t="7358" x="638175" y="2903538"/>
          <p14:tracePt t="7359" x="612775" y="2916238"/>
          <p14:tracePt t="7360" x="600075" y="2941638"/>
          <p14:tracePt t="7361" x="588963" y="2952750"/>
          <p14:tracePt t="7363" x="576263" y="2978150"/>
          <p14:tracePt t="7363" x="563563" y="2978150"/>
          <p14:tracePt t="7364" x="550863" y="3003550"/>
          <p14:tracePt t="7365" x="538163" y="3016250"/>
          <p14:tracePt t="7366" x="538163" y="3041650"/>
          <p14:tracePt t="7367" x="512763" y="3054350"/>
          <p14:tracePt t="7368" x="500063" y="3078163"/>
          <p14:tracePt t="7369" x="500063" y="3090863"/>
          <p14:tracePt t="7370" x="488950" y="3128963"/>
          <p14:tracePt t="7371" x="476250" y="3141663"/>
          <p14:tracePt t="7373" x="463550" y="3190875"/>
          <p14:tracePt t="7374" x="463550" y="3203575"/>
          <p14:tracePt t="7375" x="463550" y="3228975"/>
          <p14:tracePt t="7376" x="450850" y="3254375"/>
          <p14:tracePt t="7377" x="450850" y="3278188"/>
          <p14:tracePt t="7378" x="438150" y="3303588"/>
          <p14:tracePt t="7379" x="438150" y="3316288"/>
          <p14:tracePt t="7380" x="438150" y="3341688"/>
          <p14:tracePt t="7382" x="438150" y="3367088"/>
          <p14:tracePt t="7382" x="438150" y="3390900"/>
          <p14:tracePt t="7383" x="438150" y="3416300"/>
          <p14:tracePt t="7384" x="438150" y="3429000"/>
          <p14:tracePt t="7385" x="438150" y="3467100"/>
          <p14:tracePt t="7386" x="438150" y="3479800"/>
          <p14:tracePt t="7388" x="438150" y="3503613"/>
          <p14:tracePt t="7388" x="438150" y="3529013"/>
          <p14:tracePt t="7390" x="438150" y="3554413"/>
          <p14:tracePt t="7390" x="438150" y="3579813"/>
          <p14:tracePt t="7391" x="438150" y="3590925"/>
          <p14:tracePt t="7392" x="438150" y="3616325"/>
          <p14:tracePt t="7393" x="450850" y="3641725"/>
          <p14:tracePt t="7394" x="463550" y="3654425"/>
          <p14:tracePt t="7395" x="463550" y="3679825"/>
          <p14:tracePt t="7397" x="463550" y="3703638"/>
          <p14:tracePt t="7398" x="476250" y="3729038"/>
          <p14:tracePt t="7398" x="500063" y="3741738"/>
          <p14:tracePt t="7400" x="500063" y="3767138"/>
          <p14:tracePt t="7400" x="500063" y="3779838"/>
          <p14:tracePt t="7402" x="512763" y="3803650"/>
          <p14:tracePt t="7402" x="538163" y="3816350"/>
          <p14:tracePt t="7403" x="538163" y="3841750"/>
          <p14:tracePt t="7405" x="550863" y="3867150"/>
          <p14:tracePt t="7406" x="576263" y="3879850"/>
          <p14:tracePt t="7406" x="576263" y="3892550"/>
          <p14:tracePt t="7407" x="600075" y="3916363"/>
          <p14:tracePt t="7408" x="612775" y="3929063"/>
          <p14:tracePt t="7409" x="625475" y="3941763"/>
          <p14:tracePt t="7410" x="638175" y="3954463"/>
          <p14:tracePt t="7412" x="650875" y="3979863"/>
          <p14:tracePt t="7412" x="676275" y="3992563"/>
          <p14:tracePt t="7413" x="688975" y="4005263"/>
          <p14:tracePt t="7414" x="712788" y="4029075"/>
          <p14:tracePt t="7415" x="725488" y="4029075"/>
          <p14:tracePt t="7416" x="750888" y="4054475"/>
          <p14:tracePt t="7417" x="763588" y="4067175"/>
          <p14:tracePt t="7418" x="788988" y="4067175"/>
          <p14:tracePt t="7419" x="801688" y="4079875"/>
          <p14:tracePt t="7420" x="838200" y="4092575"/>
          <p14:tracePt t="7421" x="850900" y="4105275"/>
          <p14:tracePt t="7423" x="876300" y="4117975"/>
          <p14:tracePt t="7423" x="901700" y="4129088"/>
          <p14:tracePt t="7424" x="914400" y="4141788"/>
          <p14:tracePt t="7425" x="938213" y="4141788"/>
          <p14:tracePt t="7426" x="963613" y="4154488"/>
          <p14:tracePt t="7427" x="989013" y="4167188"/>
          <p14:tracePt t="7428" x="1014413" y="4167188"/>
          <p14:tracePt t="7429" x="1038225" y="4179888"/>
          <p14:tracePt t="7430" x="1063625" y="4179888"/>
          <p14:tracePt t="7431" x="1101725" y="4192588"/>
          <p14:tracePt t="7432" x="1114425" y="4205288"/>
          <p14:tracePt t="7433" x="1139825" y="4205288"/>
          <p14:tracePt t="7434" x="1176338" y="4205288"/>
          <p14:tracePt t="7435" x="1189038" y="4217988"/>
          <p14:tracePt t="7436" x="1214438" y="4217988"/>
          <p14:tracePt t="7437" x="1252538" y="4217988"/>
          <p14:tracePt t="7439" x="1276350" y="4217988"/>
          <p14:tracePt t="7440" x="1301750" y="4230688"/>
          <p14:tracePt t="7440" x="1327150" y="4230688"/>
          <p14:tracePt t="7441" x="1363663" y="4230688"/>
          <p14:tracePt t="7442" x="1376363" y="4230688"/>
          <p14:tracePt t="7443" x="1401763" y="4241800"/>
          <p14:tracePt t="7444" x="1439863" y="4241800"/>
          <p14:tracePt t="7445" x="1465263" y="4241800"/>
          <p14:tracePt t="7446" x="1489075" y="4241800"/>
          <p14:tracePt t="7447" x="1514475" y="4241800"/>
          <p14:tracePt t="7448" x="1552575" y="4241800"/>
          <p14:tracePt t="7449" x="1577975" y="4241800"/>
          <p14:tracePt t="7450" x="1601788" y="4241800"/>
          <p14:tracePt t="7451" x="1627188" y="4241800"/>
          <p14:tracePt t="7452" x="1665288" y="4241800"/>
          <p14:tracePt t="7453" x="1689100" y="4241800"/>
          <p14:tracePt t="7454" x="1714500" y="4241800"/>
          <p14:tracePt t="7456" x="1739900" y="4241800"/>
          <p14:tracePt t="7456" x="1778000" y="4241800"/>
          <p14:tracePt t="7457" x="1801813" y="4241800"/>
          <p14:tracePt t="7458" x="1827213" y="4230688"/>
          <p14:tracePt t="7459" x="1852613" y="4230688"/>
          <p14:tracePt t="7460" x="1878013" y="4217988"/>
          <p14:tracePt t="7462" x="1890713" y="4217988"/>
          <p14:tracePt t="7462" x="1927225" y="4217988"/>
          <p14:tracePt t="7463" x="1952625" y="4205288"/>
          <p14:tracePt t="7464" x="1978025" y="4192588"/>
          <p14:tracePt t="7465" x="2003425" y="4179888"/>
          <p14:tracePt t="7466" x="2027238" y="4179888"/>
          <p14:tracePt t="7467" x="2052638" y="4167188"/>
          <p14:tracePt t="7468" x="2078038" y="4154488"/>
          <p14:tracePt t="7469" x="2090738" y="4141788"/>
          <p14:tracePt t="7471" x="2116138" y="4141788"/>
          <p14:tracePt t="7472" x="2139950" y="4129088"/>
          <p14:tracePt t="7472" x="2165350" y="4105275"/>
          <p14:tracePt t="7473" x="2190750" y="4105275"/>
          <p14:tracePt t="7474" x="2203450" y="4092575"/>
          <p14:tracePt t="7476" x="2228850" y="4067175"/>
          <p14:tracePt t="7476" x="2239963" y="4067175"/>
          <p14:tracePt t="7477" x="2265363" y="4041775"/>
          <p14:tracePt t="7478" x="2265363" y="4029075"/>
          <p14:tracePt t="7479" x="2290763" y="4017963"/>
          <p14:tracePt t="7480" x="2303463" y="4005263"/>
          <p14:tracePt t="7481" x="2316163" y="3992563"/>
          <p14:tracePt t="7482" x="2339975" y="3967163"/>
          <p14:tracePt t="7483" x="2352675" y="3954463"/>
          <p14:tracePt t="7484" x="2365375" y="3929063"/>
          <p14:tracePt t="7485" x="2378075" y="3916363"/>
          <p14:tracePt t="7487" x="2390775" y="3879850"/>
          <p14:tracePt t="7489" x="2416175" y="3841750"/>
          <p14:tracePt t="7490" x="2416175" y="3829050"/>
          <p14:tracePt t="7491" x="2428875" y="3803650"/>
          <p14:tracePt t="7492" x="2428875" y="3792538"/>
          <p14:tracePt t="7493" x="2441575" y="3767138"/>
          <p14:tracePt t="7494" x="2441575" y="3754438"/>
          <p14:tracePt t="7495" x="2452688" y="3729038"/>
          <p14:tracePt t="7496" x="2452688" y="3716338"/>
          <p14:tracePt t="7497" x="2452688" y="3692525"/>
          <p14:tracePt t="7498" x="2452688" y="3679825"/>
          <p14:tracePt t="7499" x="2452688" y="3654425"/>
          <p14:tracePt t="7500" x="2452688" y="3629025"/>
          <p14:tracePt t="7501" x="2452688" y="3616325"/>
          <p14:tracePt t="7502" x="2452688" y="3590925"/>
          <p14:tracePt t="7503" x="2452688" y="3579813"/>
          <p14:tracePt t="7505" x="2452688" y="3554413"/>
          <p14:tracePt t="7506" x="2452688" y="3541713"/>
          <p14:tracePt t="7506" x="2452688" y="3516313"/>
          <p14:tracePt t="7507" x="2428875" y="3490913"/>
          <p14:tracePt t="7508" x="2428875" y="3467100"/>
          <p14:tracePt t="7509" x="2416175" y="3454400"/>
          <p14:tracePt t="7510" x="2416175" y="3429000"/>
          <p14:tracePt t="7511" x="2390775" y="3416300"/>
          <p14:tracePt t="7512" x="2378075" y="3390900"/>
          <p14:tracePt t="7513" x="2378075" y="3378200"/>
          <p14:tracePt t="7514" x="2352675" y="3354388"/>
          <p14:tracePt t="7515" x="2339975" y="3328988"/>
          <p14:tracePt t="7517" x="2328863" y="3316288"/>
          <p14:tracePt t="7517" x="2316163" y="3290888"/>
          <p14:tracePt t="7518" x="2303463" y="3278188"/>
          <p14:tracePt t="7520" x="2278063" y="3254375"/>
          <p14:tracePt t="7520" x="2265363" y="3228975"/>
          <p14:tracePt t="7522" x="2228850" y="3203575"/>
          <p14:tracePt t="7523" x="2203450" y="3178175"/>
          <p14:tracePt t="7524" x="2178050" y="3165475"/>
          <p14:tracePt t="7525" x="2152650" y="3141663"/>
          <p14:tracePt t="7526" x="2127250" y="3128963"/>
          <p14:tracePt t="7527" x="2116138" y="3103563"/>
          <p14:tracePt t="7528" x="2078038" y="3090863"/>
          <p14:tracePt t="7529" x="2065338" y="3065463"/>
          <p14:tracePt t="7530" x="2039938" y="3054350"/>
          <p14:tracePt t="7531" x="2014538" y="3028950"/>
          <p14:tracePt t="7533" x="1990725" y="3016250"/>
          <p14:tracePt t="7534" x="1965325" y="3003550"/>
          <p14:tracePt t="7535" x="1927225" y="2978150"/>
          <p14:tracePt t="7535" x="1903413" y="2978150"/>
          <p14:tracePt t="7537" x="1890713" y="2952750"/>
          <p14:tracePt t="7537" x="1852613" y="2941638"/>
          <p14:tracePt t="7540" x="1801813" y="2916238"/>
          <p14:tracePt t="7540" x="1778000" y="2903538"/>
          <p14:tracePt t="7541" x="1739900" y="2890838"/>
          <p14:tracePt t="7542" x="1714500" y="2865438"/>
          <p14:tracePt t="7543" x="1689100" y="2865438"/>
          <p14:tracePt t="7544" x="1665288" y="2852738"/>
          <p14:tracePt t="7545" x="1627188" y="2828925"/>
          <p14:tracePt t="7546" x="1601788" y="2828925"/>
          <p14:tracePt t="7547" x="1577975" y="2828925"/>
          <p14:tracePt t="7548" x="1552575" y="2816225"/>
          <p14:tracePt t="7549" x="1514475" y="2803525"/>
          <p14:tracePt t="7550" x="1489075" y="2803525"/>
          <p14:tracePt t="7551" x="1465263" y="2790825"/>
          <p14:tracePt t="7552" x="1439863" y="2790825"/>
          <p14:tracePt t="7553" x="1401763" y="2790825"/>
          <p14:tracePt t="7556" x="1352550" y="2778125"/>
          <p14:tracePt t="7556" x="1327150" y="2778125"/>
          <p14:tracePt t="7557" x="1301750" y="2778125"/>
          <p14:tracePt t="7558" x="1276350" y="2778125"/>
          <p14:tracePt t="7559" x="1252538" y="2778125"/>
          <p14:tracePt t="7560" x="1214438" y="2778125"/>
          <p14:tracePt t="7561" x="1189038" y="2778125"/>
          <p14:tracePt t="7562" x="1176338" y="2778125"/>
          <p14:tracePt t="7563" x="1150938" y="2778125"/>
          <p14:tracePt t="7564" x="1127125" y="2778125"/>
          <p14:tracePt t="7565" x="1101725" y="2778125"/>
          <p14:tracePt t="7566" x="1076325" y="2778125"/>
          <p14:tracePt t="7567" x="1050925" y="2778125"/>
          <p14:tracePt t="7568" x="1027113" y="2778125"/>
          <p14:tracePt t="7569" x="1001713" y="2778125"/>
          <p14:tracePt t="7570" x="989013" y="2790825"/>
          <p14:tracePt t="7572" x="950913" y="2790825"/>
          <p14:tracePt t="7572" x="938213" y="2790825"/>
          <p14:tracePt t="7573" x="914400" y="2803525"/>
          <p14:tracePt t="7574" x="901700" y="2816225"/>
          <p14:tracePt t="7575" x="876300" y="2828925"/>
          <p14:tracePt t="7576" x="850900" y="2828925"/>
          <p14:tracePt t="7577" x="838200" y="2828925"/>
          <p14:tracePt t="7578" x="801688" y="2852738"/>
          <p14:tracePt t="7579" x="788988" y="2865438"/>
          <p14:tracePt t="7580" x="763588" y="2865438"/>
          <p14:tracePt t="7581" x="750888" y="2878138"/>
          <p14:tracePt t="7582" x="725488" y="2890838"/>
          <p14:tracePt t="7583" x="725488" y="2903538"/>
          <p14:tracePt t="7584" x="688975" y="2916238"/>
          <p14:tracePt t="7585" x="676275" y="2928938"/>
          <p14:tracePt t="7586" x="663575" y="2941638"/>
          <p14:tracePt t="7588" x="650875" y="2952750"/>
          <p14:tracePt t="7588" x="625475" y="2978150"/>
          <p14:tracePt t="7589" x="612775" y="2978150"/>
          <p14:tracePt t="7590" x="612775" y="3003550"/>
          <p14:tracePt t="7591" x="588963" y="3016250"/>
          <p14:tracePt t="7592" x="576263" y="3028950"/>
          <p14:tracePt t="7593" x="563563" y="3054350"/>
          <p14:tracePt t="7594" x="550863" y="3065463"/>
          <p14:tracePt t="7595" x="538163" y="3090863"/>
          <p14:tracePt t="7596" x="538163" y="3103563"/>
          <p14:tracePt t="7598" x="525463" y="3128963"/>
          <p14:tracePt t="7599" x="512763" y="3141663"/>
          <p14:tracePt t="7599" x="500063" y="3154363"/>
          <p14:tracePt t="7600" x="500063" y="3165475"/>
          <p14:tracePt t="7601" x="500063" y="3190875"/>
          <p14:tracePt t="7602" x="500063" y="3203575"/>
          <p14:tracePt t="7604" x="488950" y="3241675"/>
          <p14:tracePt t="7604" x="488950" y="3254375"/>
          <p14:tracePt t="7606" x="488950" y="3278188"/>
          <p14:tracePt t="7607" x="476250" y="3303588"/>
          <p14:tracePt t="7608" x="476250" y="3328988"/>
          <p14:tracePt t="7609" x="476250" y="3354388"/>
          <p14:tracePt t="7610" x="476250" y="3367088"/>
          <p14:tracePt t="7611" x="476250" y="3390900"/>
          <p14:tracePt t="7612" x="476250" y="3403600"/>
          <p14:tracePt t="7613" x="476250" y="3429000"/>
          <p14:tracePt t="7614" x="476250" y="3441700"/>
          <p14:tracePt t="7615" x="488950" y="3467100"/>
          <p14:tracePt t="7616" x="488950" y="3479800"/>
          <p14:tracePt t="7617" x="500063" y="3503613"/>
          <p14:tracePt t="7618" x="500063" y="3516313"/>
          <p14:tracePt t="7620" x="512763" y="3541713"/>
          <p14:tracePt t="7621" x="512763" y="3554413"/>
          <p14:tracePt t="7622" x="538163" y="3579813"/>
          <p14:tracePt t="7623" x="538163" y="3590925"/>
          <p14:tracePt t="7623" x="550863" y="3616325"/>
          <p14:tracePt t="7624" x="563563" y="3616325"/>
          <p14:tracePt t="7625" x="576263" y="3641725"/>
          <p14:tracePt t="7626" x="576263" y="3654425"/>
          <p14:tracePt t="7627" x="600075" y="3679825"/>
          <p14:tracePt t="7628" x="612775" y="3692525"/>
          <p14:tracePt t="7630" x="625475" y="3716338"/>
          <p14:tracePt t="7630" x="638175" y="3729038"/>
          <p14:tracePt t="7632" x="650875" y="3741738"/>
          <p14:tracePt t="7632" x="676275" y="3767138"/>
          <p14:tracePt t="7633" x="688975" y="3767138"/>
          <p14:tracePt t="7634" x="701675" y="3792538"/>
          <p14:tracePt t="7635" x="725488" y="3803650"/>
          <p14:tracePt t="7636" x="738188" y="3816350"/>
          <p14:tracePt t="7638" x="763588" y="3829050"/>
          <p14:tracePt t="7638" x="788988" y="3841750"/>
          <p14:tracePt t="7639" x="801688" y="3854450"/>
          <p14:tracePt t="7640" x="825500" y="3879850"/>
          <p14:tracePt t="7641" x="838200" y="3879850"/>
          <p14:tracePt t="7642" x="863600" y="3892550"/>
          <p14:tracePt t="7643" x="876300" y="3905250"/>
          <p14:tracePt t="7644" x="914400" y="3916363"/>
          <p14:tracePt t="7645" x="938213" y="3929063"/>
          <p14:tracePt t="7646" x="950913" y="3941763"/>
          <p14:tracePt t="7647" x="989013" y="3954463"/>
          <p14:tracePt t="7648" x="1001713" y="3954463"/>
          <p14:tracePt t="7649" x="1027113" y="3967163"/>
          <p14:tracePt t="7650" x="1050925" y="3979863"/>
          <p14:tracePt t="7651" x="1076325" y="3992563"/>
          <p14:tracePt t="7653" x="1101725" y="3992563"/>
          <p14:tracePt t="7653" x="1139825" y="3992563"/>
          <p14:tracePt t="7655" x="1163638" y="4005263"/>
          <p14:tracePt t="7656" x="1189038" y="4017963"/>
          <p14:tracePt t="7656" x="1214438" y="4017963"/>
          <p14:tracePt t="7657" x="1239838" y="4029075"/>
          <p14:tracePt t="7658" x="1263650" y="4029075"/>
          <p14:tracePt t="7659" x="1289050" y="4029075"/>
          <p14:tracePt t="7660" x="1314450" y="4041775"/>
          <p14:tracePt t="7661" x="1339850" y="4041775"/>
          <p14:tracePt t="7662" x="1363663" y="4054475"/>
          <p14:tracePt t="7663" x="1401763" y="4054475"/>
          <p14:tracePt t="7664" x="1427163" y="4067175"/>
          <p14:tracePt t="7665" x="1452563" y="4067175"/>
          <p14:tracePt t="7666" x="1476375" y="4067175"/>
          <p14:tracePt t="7667" x="1514475" y="4067175"/>
          <p14:tracePt t="7668" x="1527175" y="4067175"/>
          <p14:tracePt t="7669" x="1552575" y="4067175"/>
          <p14:tracePt t="7671" x="1589088" y="4067175"/>
          <p14:tracePt t="7672" x="1601788" y="4067175"/>
          <p14:tracePt t="7672" x="1627188" y="4067175"/>
          <p14:tracePt t="7673" x="1665288" y="4067175"/>
          <p14:tracePt t="7674" x="1689100" y="4067175"/>
          <p14:tracePt t="7675" x="1701800" y="4067175"/>
          <p14:tracePt t="7676" x="1727200" y="4067175"/>
          <p14:tracePt t="7677" x="1752600" y="4067175"/>
          <p14:tracePt t="7678" x="1778000" y="4067175"/>
          <p14:tracePt t="7679" x="1801813" y="4067175"/>
          <p14:tracePt t="7680" x="1827213" y="4067175"/>
          <p14:tracePt t="7681" x="1852613" y="4067175"/>
          <p14:tracePt t="7682" x="1878013" y="4067175"/>
          <p14:tracePt t="7683" x="1890713" y="4067175"/>
          <p14:tracePt t="7684" x="1927225" y="4067175"/>
          <p14:tracePt t="7686" x="1965325" y="4067175"/>
          <p14:tracePt t="7687" x="1978025" y="4067175"/>
          <p14:tracePt t="7688" x="2003425" y="4067175"/>
          <p14:tracePt t="7689" x="2027238" y="4054475"/>
          <p14:tracePt t="7691" x="2039938" y="4054475"/>
          <p14:tracePt t="7692" x="2065338" y="4054475"/>
          <p14:tracePt t="7692" x="2078038" y="4041775"/>
          <p14:tracePt t="7693" x="2103438" y="4029075"/>
          <p14:tracePt t="7694" x="2116138" y="4029075"/>
          <p14:tracePt t="7695" x="2127250" y="4029075"/>
          <p14:tracePt t="7696" x="2152650" y="4017963"/>
          <p14:tracePt t="7697" x="2165350" y="4017963"/>
          <p14:tracePt t="7698" x="2178050" y="4005263"/>
          <p14:tracePt t="7699" x="2190750" y="3992563"/>
          <p14:tracePt t="7700" x="2216150" y="3992563"/>
          <p14:tracePt t="7701" x="2228850" y="3979863"/>
          <p14:tracePt t="7703" x="2228850" y="3967163"/>
          <p14:tracePt t="7704" x="2239963" y="3954463"/>
          <p14:tracePt t="7704" x="2265363" y="3954463"/>
          <p14:tracePt t="7705" x="2265363" y="3941763"/>
          <p14:tracePt t="7706" x="2278063" y="3929063"/>
          <p14:tracePt t="7707" x="2303463" y="3916363"/>
          <p14:tracePt t="7709" x="2316163" y="3905250"/>
          <p14:tracePt t="7710" x="2328863" y="3892550"/>
          <p14:tracePt t="7711" x="2339975" y="3879850"/>
          <p14:tracePt t="7712" x="2339975" y="3867150"/>
          <p14:tracePt t="7713" x="2339975" y="3854450"/>
          <p14:tracePt t="7714" x="2339975" y="3841750"/>
          <p14:tracePt t="7715" x="2352675" y="3829050"/>
          <p14:tracePt t="7716" x="2352675" y="3816350"/>
          <p14:tracePt t="7717" x="2365375" y="3803650"/>
          <p14:tracePt t="7718" x="2365375" y="3792538"/>
          <p14:tracePt t="7719" x="2378075" y="3779838"/>
          <p14:tracePt t="7720" x="2378075" y="3767138"/>
          <p14:tracePt t="7721" x="2378075" y="3754438"/>
          <p14:tracePt t="7722" x="2378075" y="3741738"/>
          <p14:tracePt t="7723" x="2378075" y="3729038"/>
          <p14:tracePt t="7724" x="2378075" y="3716338"/>
          <p14:tracePt t="7725" x="2378075" y="3692525"/>
          <p14:tracePt t="7726" x="2378075" y="3679825"/>
          <p14:tracePt t="7727" x="2378075" y="3667125"/>
          <p14:tracePt t="7728" x="2378075" y="3654425"/>
          <p14:tracePt t="7729" x="2365375" y="3641725"/>
          <p14:tracePt t="7730" x="2365375" y="3616325"/>
          <p14:tracePt t="7731" x="2352675" y="3616325"/>
          <p14:tracePt t="7732" x="2352675" y="3590925"/>
          <p14:tracePt t="7733" x="2339975" y="3579813"/>
          <p14:tracePt t="7734" x="2339975" y="3567113"/>
          <p14:tracePt t="7736" x="2328863" y="3541713"/>
          <p14:tracePt t="7737" x="2316163" y="3541713"/>
          <p14:tracePt t="7738" x="2303463" y="3516313"/>
          <p14:tracePt t="7738" x="2303463" y="3503613"/>
          <p14:tracePt t="7739" x="2278063" y="3479800"/>
          <p14:tracePt t="7740" x="2265363" y="3467100"/>
          <p14:tracePt t="7741" x="2265363" y="3454400"/>
          <p14:tracePt t="7742" x="2239963" y="3429000"/>
          <p14:tracePt t="7743" x="2228850" y="3416300"/>
          <p14:tracePt t="7744" x="2216150" y="3403600"/>
          <p14:tracePt t="7745" x="2203450" y="3390900"/>
          <p14:tracePt t="7746" x="2190750" y="3367088"/>
          <p14:tracePt t="7747" x="2165350" y="3354388"/>
          <p14:tracePt t="7748" x="2152650" y="3341688"/>
          <p14:tracePt t="7749" x="2139950" y="3316288"/>
          <p14:tracePt t="7750" x="2116138" y="3303588"/>
          <p14:tracePt t="7751" x="2103438" y="3290888"/>
          <p14:tracePt t="7752" x="2078038" y="3278188"/>
          <p14:tracePt t="7754" x="2065338" y="3267075"/>
          <p14:tracePt t="7754" x="2039938" y="3241675"/>
          <p14:tracePt t="7755" x="2014538" y="3228975"/>
          <p14:tracePt t="7756" x="2003425" y="3216275"/>
          <p14:tracePt t="7757" x="1978025" y="3203575"/>
          <p14:tracePt t="7759" x="1952625" y="3178175"/>
          <p14:tracePt t="7759" x="1927225" y="3165475"/>
          <p14:tracePt t="7761" x="1914525" y="3154363"/>
          <p14:tracePt t="7761" x="1890713" y="3128963"/>
          <p14:tracePt t="7762" x="1865313" y="3128963"/>
          <p14:tracePt t="7763" x="1852613" y="3116263"/>
          <p14:tracePt t="7764" x="1814513" y="3103563"/>
          <p14:tracePt t="7765" x="1801813" y="3090863"/>
          <p14:tracePt t="7767" x="1778000" y="3078163"/>
          <p14:tracePt t="7767" x="1752600" y="3054350"/>
          <p14:tracePt t="7769" x="1727200" y="3054350"/>
          <p14:tracePt t="7769" x="1701800" y="3041650"/>
          <p14:tracePt t="7772" x="1665288" y="3016250"/>
          <p14:tracePt t="7772" x="1639888" y="3003550"/>
          <p14:tracePt t="7773" x="1614488" y="2990850"/>
          <p14:tracePt t="7774" x="1589088" y="2978150"/>
          <p14:tracePt t="7775" x="1565275" y="2978150"/>
          <p14:tracePt t="7776" x="1539875" y="2965450"/>
          <p14:tracePt t="7777" x="1514475" y="2952750"/>
          <p14:tracePt t="7778" x="1501775" y="2952750"/>
          <p14:tracePt t="7779" x="1476375" y="2941638"/>
          <p14:tracePt t="7780" x="1452563" y="2941638"/>
          <p14:tracePt t="7781" x="1439863" y="2941638"/>
          <p14:tracePt t="7782" x="1401763" y="2928938"/>
          <p14:tracePt t="7783" x="1389063" y="2928938"/>
          <p14:tracePt t="7784" x="1363663" y="2916238"/>
          <p14:tracePt t="7785" x="1339850" y="2916238"/>
          <p14:tracePt t="7787" x="1289050" y="2916238"/>
          <p14:tracePt t="7789" x="1252538" y="2916238"/>
          <p14:tracePt t="7790" x="1239838" y="2916238"/>
          <p14:tracePt t="7791" x="1214438" y="2916238"/>
          <p14:tracePt t="7792" x="1201738" y="2916238"/>
          <p14:tracePt t="7793" x="1176338" y="2916238"/>
          <p14:tracePt t="7794" x="1150938" y="2916238"/>
          <p14:tracePt t="7795" x="1139825" y="2916238"/>
          <p14:tracePt t="7796" x="1127125" y="2916238"/>
          <p14:tracePt t="7797" x="1101725" y="2916238"/>
          <p14:tracePt t="7798" x="1089025" y="2916238"/>
          <p14:tracePt t="7799" x="1063625" y="2916238"/>
          <p14:tracePt t="7800" x="1038225" y="2928938"/>
          <p14:tracePt t="7802" x="1027113" y="2941638"/>
          <p14:tracePt t="7803" x="1001713" y="2941638"/>
          <p14:tracePt t="7804" x="989013" y="2941638"/>
          <p14:tracePt t="7804" x="963613" y="2952750"/>
          <p14:tracePt t="7805" x="950913" y="2965450"/>
          <p14:tracePt t="7806" x="925513" y="2978150"/>
          <p14:tracePt t="7807" x="914400" y="2978150"/>
          <p14:tracePt t="7808" x="889000" y="3003550"/>
          <p14:tracePt t="7809" x="876300" y="3016250"/>
          <p14:tracePt t="7810" x="850900" y="3028950"/>
          <p14:tracePt t="7811" x="838200" y="3041650"/>
          <p14:tracePt t="7812" x="814388" y="3054350"/>
          <p14:tracePt t="7813" x="801688" y="3065463"/>
          <p14:tracePt t="7814" x="776288" y="3090863"/>
          <p14:tracePt t="7815" x="763588" y="3090863"/>
          <p14:tracePt t="7816" x="738188" y="3116263"/>
          <p14:tracePt t="7817" x="725488" y="3128963"/>
          <p14:tracePt t="7818" x="712788" y="3154363"/>
          <p14:tracePt t="7820" x="701675" y="3165475"/>
          <p14:tracePt t="7821" x="688975" y="3190875"/>
          <p14:tracePt t="7821" x="676275" y="3203575"/>
          <p14:tracePt t="7822" x="663575" y="3216275"/>
          <p14:tracePt t="7823" x="650875" y="3241675"/>
          <p14:tracePt t="7824" x="638175" y="3267075"/>
          <p14:tracePt t="7825" x="625475" y="3278188"/>
          <p14:tracePt t="7826" x="612775" y="3303588"/>
          <p14:tracePt t="7827" x="612775" y="3316288"/>
          <p14:tracePt t="7828" x="600075" y="3354388"/>
          <p14:tracePt t="7829" x="588963" y="3367088"/>
          <p14:tracePt t="7830" x="576263" y="3390900"/>
          <p14:tracePt t="7831" x="576263" y="3403600"/>
          <p14:tracePt t="7832" x="576263" y="3429000"/>
          <p14:tracePt t="7833" x="563563" y="3441700"/>
          <p14:tracePt t="7834" x="563563" y="3467100"/>
          <p14:tracePt t="7836" x="563563" y="3490913"/>
          <p14:tracePt t="7837" x="550863" y="3503613"/>
          <p14:tracePt t="7838" x="550863" y="3529013"/>
          <p14:tracePt t="7839" x="550863" y="3541713"/>
          <p14:tracePt t="7839" x="550863" y="3567113"/>
          <p14:tracePt t="7840" x="538163" y="3579813"/>
          <p14:tracePt t="7841" x="538163" y="3603625"/>
          <p14:tracePt t="7842" x="538163" y="3616325"/>
          <p14:tracePt t="7843" x="538163" y="3654425"/>
          <p14:tracePt t="7845" x="538163" y="3692525"/>
          <p14:tracePt t="7846" x="538163" y="3703638"/>
          <p14:tracePt t="7847" x="538163" y="3716338"/>
          <p14:tracePt t="7848" x="538163" y="3729038"/>
          <p14:tracePt t="7849" x="550863" y="3754438"/>
          <p14:tracePt t="7850" x="550863" y="3767138"/>
          <p14:tracePt t="7852" x="563563" y="3792538"/>
          <p14:tracePt t="7853" x="576263" y="3803650"/>
          <p14:tracePt t="7854" x="576263" y="3816350"/>
          <p14:tracePt t="7854" x="588963" y="3841750"/>
          <p14:tracePt t="7855" x="600075" y="3854450"/>
          <p14:tracePt t="7856" x="600075" y="3867150"/>
          <p14:tracePt t="7857" x="612775" y="3879850"/>
          <p14:tracePt t="7858" x="612775" y="3892550"/>
          <p14:tracePt t="7859" x="638175" y="3916363"/>
          <p14:tracePt t="7860" x="650875" y="3929063"/>
          <p14:tracePt t="7861" x="650875" y="3941763"/>
          <p14:tracePt t="7862" x="676275" y="3954463"/>
          <p14:tracePt t="7863" x="688975" y="3967163"/>
          <p14:tracePt t="7864" x="688975" y="3979863"/>
          <p14:tracePt t="7865" x="712788" y="3992563"/>
          <p14:tracePt t="7866" x="725488" y="3992563"/>
          <p14:tracePt t="7867" x="738188" y="4017963"/>
          <p14:tracePt t="7868" x="763588" y="4029075"/>
          <p14:tracePt t="7869" x="776288" y="4029075"/>
          <p14:tracePt t="7870" x="801688" y="4041775"/>
          <p14:tracePt t="7871" x="814388" y="4054475"/>
          <p14:tracePt t="7872" x="838200" y="4067175"/>
          <p14:tracePt t="7873" x="850900" y="4067175"/>
          <p14:tracePt t="7874" x="876300" y="4079875"/>
          <p14:tracePt t="7875" x="889000" y="4092575"/>
          <p14:tracePt t="7876" x="914400" y="4105275"/>
          <p14:tracePt t="7877" x="938213" y="4105275"/>
          <p14:tracePt t="7878" x="950913" y="4105275"/>
          <p14:tracePt t="7879" x="989013" y="4105275"/>
          <p14:tracePt t="7880" x="1001713" y="4117975"/>
          <p14:tracePt t="7881" x="1027113" y="4129088"/>
          <p14:tracePt t="7882" x="1050925" y="4129088"/>
          <p14:tracePt t="7883" x="1076325" y="4141788"/>
          <p14:tracePt t="7885" x="1101725" y="4141788"/>
          <p14:tracePt t="7885" x="1127125" y="4141788"/>
          <p14:tracePt t="7902" x="1577975" y="4179888"/>
          <p14:tracePt t="7904" x="1639888" y="4179888"/>
          <p14:tracePt t="7904" x="1665288" y="4179888"/>
          <p14:tracePt t="7905" x="1701800" y="4179888"/>
          <p14:tracePt t="7906" x="1727200" y="4179888"/>
          <p14:tracePt t="7907" x="1765300" y="4179888"/>
          <p14:tracePt t="7908" x="1778000" y="4179888"/>
          <p14:tracePt t="7910" x="1814513" y="4179888"/>
          <p14:tracePt t="7911" x="1852613" y="4167188"/>
          <p14:tracePt t="7911" x="1878013" y="4154488"/>
          <p14:tracePt t="7912" x="1903413" y="4154488"/>
          <p14:tracePt t="7913" x="1927225" y="4141788"/>
          <p14:tracePt t="7914" x="1965325" y="4141788"/>
          <p14:tracePt t="7915" x="1990725" y="4141788"/>
          <p14:tracePt t="7916" x="2003425" y="4129088"/>
          <p14:tracePt t="7917" x="2039938" y="4117975"/>
          <p14:tracePt t="7920" x="2090738" y="4105275"/>
          <p14:tracePt t="7920" x="2116138" y="4092575"/>
          <p14:tracePt t="7921" x="2139950" y="4079875"/>
          <p14:tracePt t="7922" x="2165350" y="4067175"/>
          <p14:tracePt t="7923" x="2190750" y="4054475"/>
          <p14:tracePt t="7924" x="2228850" y="4041775"/>
          <p14:tracePt t="7925" x="2239963" y="4029075"/>
          <p14:tracePt t="7926" x="2265363" y="4029075"/>
          <p14:tracePt t="7927" x="2278063" y="4005263"/>
          <p14:tracePt t="7928" x="2303463" y="3992563"/>
          <p14:tracePt t="7929" x="2328863" y="3979863"/>
          <p14:tracePt t="7930" x="2352675" y="3967163"/>
          <p14:tracePt t="7931" x="2378075" y="3954463"/>
          <p14:tracePt t="7932" x="2390775" y="3941763"/>
          <p14:tracePt t="7933" x="2416175" y="3916363"/>
          <p14:tracePt t="7934" x="2428875" y="3916363"/>
          <p14:tracePt t="7937" x="2465388" y="3879850"/>
          <p14:tracePt t="7937" x="2490788" y="3854450"/>
          <p14:tracePt t="7938" x="2503488" y="3841750"/>
          <p14:tracePt t="7939" x="2516188" y="3829050"/>
          <p14:tracePt t="7940" x="2528888" y="3803650"/>
          <p14:tracePt t="7941" x="2554288" y="3792538"/>
          <p14:tracePt t="7942" x="2565400" y="3767138"/>
          <p14:tracePt t="7943" x="2565400" y="3754438"/>
          <p14:tracePt t="7944" x="2590800" y="3729038"/>
          <p14:tracePt t="7945" x="2603500" y="3716338"/>
          <p14:tracePt t="7946" x="2616200" y="3692525"/>
          <p14:tracePt t="7947" x="2628900" y="3679825"/>
          <p14:tracePt t="7948" x="2641600" y="3654425"/>
          <p14:tracePt t="7949" x="2641600" y="3629025"/>
          <p14:tracePt t="7950" x="2654300" y="3616325"/>
          <p14:tracePt t="7951" x="2654300" y="3603625"/>
          <p14:tracePt t="7953" x="2667000" y="3579813"/>
          <p14:tracePt t="7953" x="2678113" y="3554413"/>
          <p14:tracePt t="7954" x="2678113" y="3541713"/>
          <p14:tracePt t="7955" x="2678113" y="3516313"/>
          <p14:tracePt t="7956" x="2678113" y="3503613"/>
          <p14:tracePt t="7957" x="2690813" y="3479800"/>
          <p14:tracePt t="7958" x="2690813" y="3454400"/>
          <p14:tracePt t="7959" x="2690813" y="3441700"/>
          <p14:tracePt t="7960" x="2690813" y="3416300"/>
          <p14:tracePt t="7961" x="2690813" y="3390900"/>
          <p14:tracePt t="7962" x="2690813" y="3378200"/>
          <p14:tracePt t="7963" x="2690813" y="3354388"/>
          <p14:tracePt t="7964" x="2690813" y="3328988"/>
          <p14:tracePt t="7965" x="2690813" y="3316288"/>
          <p14:tracePt t="7966" x="2690813" y="3278188"/>
          <p14:tracePt t="7967" x="2690813" y="3267075"/>
          <p14:tracePt t="7969" x="2678113" y="3241675"/>
          <p14:tracePt t="7969" x="2678113" y="3228975"/>
          <p14:tracePt t="7970" x="2678113" y="3203575"/>
          <p14:tracePt t="7971" x="2667000" y="3178175"/>
          <p14:tracePt t="7972" x="2654300" y="3165475"/>
          <p14:tracePt t="7973" x="2641600" y="3141663"/>
          <p14:tracePt t="7974" x="2628900" y="3116263"/>
          <p14:tracePt t="7975" x="2616200" y="3090863"/>
          <p14:tracePt t="7976" x="2603500" y="3090863"/>
          <p14:tracePt t="7977" x="2590800" y="3054350"/>
          <p14:tracePt t="7978" x="2578100" y="3041650"/>
          <p14:tracePt t="7979" x="2565400" y="3016250"/>
          <p14:tracePt t="7980" x="2554288" y="3003550"/>
          <p14:tracePt t="7981" x="2528888" y="2978150"/>
          <p14:tracePt t="7982" x="2516188" y="2965450"/>
          <p14:tracePt t="7983" x="2490788" y="2941638"/>
          <p14:tracePt t="7984" x="2490788" y="2928938"/>
          <p14:tracePt t="7985" x="2465388" y="2903538"/>
          <p14:tracePt t="7986" x="2452688" y="2903538"/>
          <p14:tracePt t="7987" x="2428875" y="2878138"/>
          <p14:tracePt t="7988" x="2416175" y="2865438"/>
          <p14:tracePt t="7989" x="2390775" y="2840038"/>
          <p14:tracePt t="7990" x="2378075" y="2828925"/>
          <p14:tracePt t="7991" x="2339975" y="2816225"/>
          <p14:tracePt t="7992" x="2328863" y="2803525"/>
          <p14:tracePt t="7993" x="2316163" y="2790825"/>
          <p14:tracePt t="7994" x="2303463" y="2778125"/>
          <p14:tracePt t="7995" x="2265363" y="2752725"/>
          <p14:tracePt t="7996" x="2252663" y="2752725"/>
          <p14:tracePt t="7997" x="2228850" y="2740025"/>
          <p14:tracePt t="7998" x="2216150" y="2728913"/>
          <p14:tracePt t="7999" x="2190750" y="2716213"/>
          <p14:tracePt t="8001" x="2178050" y="2703513"/>
          <p14:tracePt t="8001" x="2152650" y="2703513"/>
          <p14:tracePt t="8003" x="2139950" y="2690813"/>
          <p14:tracePt t="8004" x="2116138" y="2678113"/>
          <p14:tracePt t="8004" x="2103438" y="2678113"/>
          <p14:tracePt t="8005" x="2078038" y="2678113"/>
          <p14:tracePt t="8006" x="2065338" y="2665413"/>
          <p14:tracePt t="8007" x="2039938" y="2652713"/>
          <p14:tracePt t="8008" x="2027238" y="2652713"/>
          <p14:tracePt t="8010" x="2003425" y="2652713"/>
          <p14:tracePt t="8011" x="1990725" y="2640013"/>
          <p14:tracePt t="8011" x="1978025" y="2640013"/>
          <p14:tracePt t="8012" x="1965325" y="2640013"/>
          <p14:tracePt t="8014" x="1939925" y="2640013"/>
          <p14:tracePt t="8014" x="1927225" y="2640013"/>
          <p14:tracePt t="8015" x="1903413" y="2640013"/>
          <p14:tracePt t="8016" x="1890713" y="2640013"/>
          <p14:tracePt t="8018" x="1865313" y="2640013"/>
          <p14:tracePt t="8019" x="1852613" y="2640013"/>
          <p14:tracePt t="8020" x="1814513" y="2640013"/>
          <p14:tracePt t="8021" x="1790700" y="2640013"/>
          <p14:tracePt t="8022" x="1765300" y="2640013"/>
          <p14:tracePt t="8023" x="1739900" y="2640013"/>
          <p14:tracePt t="8024" x="1727200" y="2652713"/>
          <p14:tracePt t="8025" x="1701800" y="2652713"/>
          <p14:tracePt t="8026" x="1689100" y="2665413"/>
          <p14:tracePt t="8027" x="1665288" y="2678113"/>
          <p14:tracePt t="8028" x="1639888" y="2678113"/>
          <p14:tracePt t="8029" x="1627188" y="2690813"/>
          <p14:tracePt t="8030" x="1601788" y="2703513"/>
          <p14:tracePt t="8031" x="1589088" y="2716213"/>
          <p14:tracePt t="8032" x="1552575" y="2728913"/>
          <p14:tracePt t="8034" x="1539875" y="2740025"/>
          <p14:tracePt t="8035" x="1501775" y="2765425"/>
          <p14:tracePt t="8036" x="1476375" y="2778125"/>
          <p14:tracePt t="8037" x="1465263" y="2790825"/>
          <p14:tracePt t="8038" x="1439863" y="2803525"/>
          <p14:tracePt t="8039" x="1414463" y="2828925"/>
          <p14:tracePt t="8040" x="1401763" y="2828925"/>
          <p14:tracePt t="8042" x="1376363" y="2852738"/>
          <p14:tracePt t="8042" x="1363663" y="2865438"/>
          <p14:tracePt t="8044" x="1339850" y="2890838"/>
          <p14:tracePt t="8044" x="1327150" y="2903538"/>
          <p14:tracePt t="8045" x="1301750" y="2928938"/>
          <p14:tracePt t="8046" x="1289050" y="2941638"/>
          <p14:tracePt t="8047" x="1276350" y="2952750"/>
          <p14:tracePt t="8048" x="1252538" y="2978150"/>
          <p14:tracePt t="8049" x="1239838" y="2990850"/>
          <p14:tracePt t="8050" x="1214438" y="3016250"/>
          <p14:tracePt t="8052" x="1201738" y="3028950"/>
          <p14:tracePt t="8053" x="1189038" y="3054350"/>
          <p14:tracePt t="8053" x="1176338" y="3065463"/>
          <p14:tracePt t="8054" x="1163638" y="3078163"/>
          <p14:tracePt t="8055" x="1139825" y="3103563"/>
          <p14:tracePt t="8056" x="1139825" y="3128963"/>
          <p14:tracePt t="8057" x="1127125" y="3128963"/>
          <p14:tracePt t="8058" x="1114425" y="3154363"/>
          <p14:tracePt t="8059" x="1101725" y="3178175"/>
          <p14:tracePt t="8060" x="1089025" y="3190875"/>
          <p14:tracePt t="8061" x="1076325" y="3216275"/>
          <p14:tracePt t="8062" x="1063625" y="3228975"/>
          <p14:tracePt t="8063" x="1063625" y="3241675"/>
          <p14:tracePt t="8064" x="1063625" y="3267075"/>
          <p14:tracePt t="8065" x="1063625" y="3278188"/>
          <p14:tracePt t="8066" x="1050925" y="3303588"/>
          <p14:tracePt t="8067" x="1050925" y="3316288"/>
          <p14:tracePt t="8070" x="1038225" y="3354388"/>
          <p14:tracePt t="8071" x="1038225" y="3367088"/>
          <p14:tracePt t="8071" x="1038225" y="3390900"/>
          <p14:tracePt t="8073" x="1038225" y="3416300"/>
          <p14:tracePt t="8074" x="1038225" y="3429000"/>
          <p14:tracePt t="8076" x="1038225" y="3454400"/>
          <p14:tracePt t="8076" x="1038225" y="3467100"/>
          <p14:tracePt t="8078" x="1038225" y="3479800"/>
          <p14:tracePt t="8078" x="1050925" y="3490913"/>
          <p14:tracePt t="8079" x="1050925" y="3503613"/>
          <p14:tracePt t="8080" x="1063625" y="3516313"/>
          <p14:tracePt t="8081" x="1063625" y="3541713"/>
          <p14:tracePt t="8082" x="1076325" y="3541713"/>
          <p14:tracePt t="8084" x="1101725" y="3579813"/>
          <p14:tracePt t="8086" x="1114425" y="3590925"/>
          <p14:tracePt t="8087" x="1139825" y="3603625"/>
          <p14:tracePt t="8088" x="1139825" y="3616325"/>
          <p14:tracePt t="8089" x="1150938" y="3616325"/>
          <p14:tracePt t="8090" x="1176338" y="3629025"/>
          <p14:tracePt t="8091" x="1176338" y="3641725"/>
          <p14:tracePt t="8092" x="1201738" y="3654425"/>
          <p14:tracePt t="8093" x="1214438" y="3654425"/>
          <p14:tracePt t="8094" x="1239838" y="3667125"/>
          <p14:tracePt t="8095" x="1252538" y="3679825"/>
          <p14:tracePt t="8096" x="1263650" y="3692525"/>
          <p14:tracePt t="8097" x="1289050" y="3692525"/>
          <p14:tracePt t="8098" x="1301750" y="3692525"/>
          <p14:tracePt t="8100" x="1327150" y="3703638"/>
          <p14:tracePt t="8100" x="1339850" y="3703638"/>
          <p14:tracePt t="8102" x="1376363" y="3729038"/>
          <p14:tracePt t="8103" x="1401763" y="3729038"/>
          <p14:tracePt t="8104" x="1427163" y="3729038"/>
          <p14:tracePt t="8105" x="1439863" y="3729038"/>
          <p14:tracePt t="8106" x="1465263" y="3741738"/>
          <p14:tracePt t="8107" x="1476375" y="3741738"/>
          <p14:tracePt t="8108" x="1501775" y="3754438"/>
          <p14:tracePt t="8109" x="1527175" y="3754438"/>
          <p14:tracePt t="8110" x="1552575" y="3767138"/>
          <p14:tracePt t="8111" x="1577975" y="3767138"/>
          <p14:tracePt t="8112" x="1589088" y="3767138"/>
          <p14:tracePt t="8113" x="1627188" y="3767138"/>
          <p14:tracePt t="8114" x="1639888" y="3767138"/>
          <p14:tracePt t="8115" x="1665288" y="3767138"/>
          <p14:tracePt t="8117" x="1689100" y="3767138"/>
          <p14:tracePt t="8118" x="1701800" y="3767138"/>
          <p14:tracePt t="8118" x="1739900" y="3767138"/>
          <p14:tracePt t="8119" x="1765300" y="3767138"/>
          <p14:tracePt t="8120" x="1790700" y="3767138"/>
          <p14:tracePt t="8121" x="1814513" y="3767138"/>
          <p14:tracePt t="8122" x="1827213" y="3767138"/>
          <p14:tracePt t="8123" x="1852613" y="3767138"/>
          <p14:tracePt t="8124" x="1890713" y="3767138"/>
          <p14:tracePt t="8125" x="1914525" y="3767138"/>
          <p14:tracePt t="8126" x="1939925" y="3767138"/>
          <p14:tracePt t="8127" x="1965325" y="3767138"/>
          <p14:tracePt t="8128" x="2003425" y="3767138"/>
          <p14:tracePt t="8129" x="2014538" y="3767138"/>
          <p14:tracePt t="8130" x="2039938" y="3767138"/>
          <p14:tracePt t="8131" x="2065338" y="3767138"/>
          <p14:tracePt t="8132" x="2090738" y="3754438"/>
          <p14:tracePt t="8133" x="2116138" y="3741738"/>
          <p14:tracePt t="8134" x="2152650" y="3741738"/>
          <p14:tracePt t="8135" x="2178050" y="3729038"/>
          <p14:tracePt t="8136" x="2203450" y="3729038"/>
          <p14:tracePt t="8137" x="2228850" y="3716338"/>
          <p14:tracePt t="8138" x="2252663" y="3703638"/>
          <p14:tracePt t="8139" x="2278063" y="3692525"/>
          <p14:tracePt t="8141" x="2303463" y="3692525"/>
          <p14:tracePt t="8141" x="2328863" y="3692525"/>
          <p14:tracePt t="8142" x="2352675" y="3667125"/>
          <p14:tracePt t="8143" x="2378075" y="3654425"/>
          <p14:tracePt t="8144" x="2403475" y="3654425"/>
          <p14:tracePt t="8145" x="2428875" y="3641725"/>
          <p14:tracePt t="8146" x="2452688" y="3629025"/>
          <p14:tracePt t="8148" x="2478088" y="3616325"/>
          <p14:tracePt t="8148" x="2503488" y="3603625"/>
          <p14:tracePt t="8150" x="2516188" y="3590925"/>
          <p14:tracePt t="8150" x="2541588" y="3579813"/>
          <p14:tracePt t="8151" x="2565400" y="3567113"/>
          <p14:tracePt t="8152" x="2590800" y="3554413"/>
          <p14:tracePt t="8153" x="2603500" y="3541713"/>
          <p14:tracePt t="8154" x="2628900" y="3529013"/>
          <p14:tracePt t="8155" x="2641600" y="3516313"/>
          <p14:tracePt t="8156" x="2667000" y="3503613"/>
          <p14:tracePt t="8157" x="2678113" y="3490913"/>
          <p14:tracePt t="8158" x="2703513" y="3467100"/>
          <p14:tracePt t="8159" x="2716213" y="3454400"/>
          <p14:tracePt t="8160" x="2741613" y="3441700"/>
          <p14:tracePt t="8161" x="2754313" y="3429000"/>
          <p14:tracePt t="8162" x="2778125" y="3403600"/>
          <p14:tracePt t="8164" x="2790825" y="3390900"/>
          <p14:tracePt t="8164" x="2803525" y="3378200"/>
          <p14:tracePt t="8165" x="2816225" y="3354388"/>
          <p14:tracePt t="8166" x="2828925" y="3341688"/>
          <p14:tracePt t="8167" x="2841625" y="3316288"/>
          <p14:tracePt t="8169" x="2854325" y="3303588"/>
          <p14:tracePt t="8170" x="2867025" y="3290888"/>
          <p14:tracePt t="8170" x="2867025" y="3278188"/>
          <p14:tracePt t="8171" x="2890838" y="3254375"/>
          <p14:tracePt t="8172" x="2903538" y="3241675"/>
          <p14:tracePt t="8173" x="2903538" y="3216275"/>
          <p14:tracePt t="8174" x="2903538" y="3203575"/>
          <p14:tracePt t="8175" x="2916238" y="3178175"/>
          <p14:tracePt t="8176" x="2928938" y="3165475"/>
          <p14:tracePt t="8177" x="2928938" y="3141663"/>
          <p14:tracePt t="8178" x="2941638" y="3128963"/>
          <p14:tracePt t="8179" x="2941638" y="3103563"/>
          <p14:tracePt t="8180" x="2941638" y="3090863"/>
          <p14:tracePt t="8181" x="2941638" y="3065463"/>
          <p14:tracePt t="8182" x="2941638" y="3054350"/>
          <p14:tracePt t="8183" x="2941638" y="3028950"/>
          <p14:tracePt t="8185" x="2941638" y="3016250"/>
          <p14:tracePt t="8186" x="2941638" y="2990850"/>
          <p14:tracePt t="8187" x="2941638" y="2978150"/>
          <p14:tracePt t="8187" x="2941638" y="2952750"/>
          <p14:tracePt t="8188" x="2941638" y="2941638"/>
          <p14:tracePt t="8189" x="2941638" y="2916238"/>
          <p14:tracePt t="8190" x="2941638" y="2890838"/>
          <p14:tracePt t="8191" x="2941638" y="2865438"/>
          <p14:tracePt t="8193" x="2928938" y="2840038"/>
          <p14:tracePt t="8194" x="2916238" y="2828925"/>
          <p14:tracePt t="8195" x="2903538" y="2803525"/>
          <p14:tracePt t="8196" x="2903538" y="2790825"/>
          <p14:tracePt t="8197" x="2879725" y="2765425"/>
          <p14:tracePt t="8198" x="2867025" y="2752725"/>
          <p14:tracePt t="8199" x="2867025" y="2728913"/>
          <p14:tracePt t="8201" x="2828925" y="2703513"/>
          <p14:tracePt t="8202" x="2816225" y="2678113"/>
          <p14:tracePt t="8203" x="2803525" y="2678113"/>
          <p14:tracePt t="8204" x="2790825" y="2652713"/>
          <p14:tracePt t="8205" x="2767013" y="2640013"/>
          <p14:tracePt t="8206" x="2754313" y="2627313"/>
          <p14:tracePt t="8207" x="2741613" y="2603500"/>
          <p14:tracePt t="8208" x="2716213" y="2603500"/>
          <p14:tracePt t="8209" x="2703513" y="2590800"/>
          <p14:tracePt t="8210" x="2678113" y="2578100"/>
          <p14:tracePt t="8211" x="2654300" y="2565400"/>
          <p14:tracePt t="8212" x="2641600" y="2552700"/>
          <p14:tracePt t="8213" x="2616200" y="2540000"/>
          <p14:tracePt t="8214" x="2590800" y="2527300"/>
          <p14:tracePt t="8215" x="2565400" y="2527300"/>
          <p14:tracePt t="8216" x="2541588" y="2516188"/>
          <p14:tracePt t="8217" x="2528888" y="2516188"/>
          <p14:tracePt t="8218" x="2490788" y="2503488"/>
          <p14:tracePt t="8219" x="2478088" y="2490788"/>
          <p14:tracePt t="8220" x="2452688" y="2490788"/>
          <p14:tracePt t="8221" x="2416175" y="2490788"/>
          <p14:tracePt t="8223" x="2390775" y="2490788"/>
          <p14:tracePt t="8223" x="2365375" y="2478088"/>
          <p14:tracePt t="8224" x="2339975" y="2478088"/>
          <p14:tracePt t="8226" x="2303463" y="2478088"/>
          <p14:tracePt t="8227" x="2278063" y="2465388"/>
          <p14:tracePt t="8228" x="2252663" y="2465388"/>
          <p14:tracePt t="8228" x="2228850" y="2465388"/>
          <p14:tracePt t="8229" x="2190750" y="2465388"/>
          <p14:tracePt t="8230" x="2165350" y="2465388"/>
          <p14:tracePt t="8231" x="2127250" y="2465388"/>
          <p14:tracePt t="8233" x="2103438" y="2465388"/>
          <p14:tracePt t="8235" x="2039938" y="2465388"/>
          <p14:tracePt t="8235" x="2003425" y="2465388"/>
          <p14:tracePt t="8236" x="1978025" y="2465388"/>
          <p14:tracePt t="8237" x="1939925" y="2465388"/>
          <p14:tracePt t="8238" x="1914525" y="2465388"/>
          <p14:tracePt t="8239" x="1878013" y="2478088"/>
          <p14:tracePt t="8240" x="1839913" y="2478088"/>
          <p14:tracePt t="8241" x="1814513" y="2490788"/>
          <p14:tracePt t="8243" x="1778000" y="2490788"/>
          <p14:tracePt t="8244" x="1739900" y="2503488"/>
          <p14:tracePt t="8244" x="1714500" y="2516188"/>
          <p14:tracePt t="8245" x="1677988" y="2527300"/>
          <p14:tracePt t="8247" x="1639888" y="2527300"/>
          <p14:tracePt t="8247" x="1614488" y="2552700"/>
          <p14:tracePt t="8248" x="1577975" y="2565400"/>
          <p14:tracePt t="8249" x="1552575" y="2565400"/>
          <p14:tracePt t="8250" x="1514475" y="2590800"/>
          <p14:tracePt t="8251" x="1476375" y="2603500"/>
          <p14:tracePt t="8252" x="1452563" y="2603500"/>
          <p14:tracePt t="8253" x="1414463" y="2627313"/>
          <p14:tracePt t="8254" x="1389063" y="2640013"/>
          <p14:tracePt t="8255" x="1363663" y="2652713"/>
          <p14:tracePt t="8256" x="1327150" y="2678113"/>
          <p14:tracePt t="8257" x="1289050" y="2690813"/>
          <p14:tracePt t="8258" x="1263650" y="2716213"/>
          <p14:tracePt t="8259" x="1239838" y="2728913"/>
          <p14:tracePt t="8260" x="1214438" y="2752725"/>
          <p14:tracePt t="8261" x="1189038" y="2752725"/>
          <p14:tracePt t="8262" x="1163638" y="2778125"/>
          <p14:tracePt t="8263" x="1139825" y="2790825"/>
          <p14:tracePt t="8264" x="1101725" y="2816225"/>
          <p14:tracePt t="8266" x="1076325" y="2840038"/>
          <p14:tracePt t="8267" x="1050925" y="2865438"/>
          <p14:tracePt t="8268" x="1027113" y="2878138"/>
          <p14:tracePt t="8269" x="1001713" y="2903538"/>
          <p14:tracePt t="8269" x="989013" y="2916238"/>
          <p14:tracePt t="8270" x="963613" y="2941638"/>
          <p14:tracePt t="8271" x="938213" y="2952750"/>
          <p14:tracePt t="8272" x="914400" y="2978150"/>
          <p14:tracePt t="8273" x="901700" y="3003550"/>
          <p14:tracePt t="8274" x="876300" y="3016250"/>
          <p14:tracePt t="8275" x="863600" y="3041650"/>
          <p14:tracePt t="8276" x="838200" y="3065463"/>
          <p14:tracePt t="8277" x="825500" y="3090863"/>
          <p14:tracePt t="8278" x="814388" y="3103563"/>
          <p14:tracePt t="8279" x="801688" y="3128963"/>
          <p14:tracePt t="8280" x="788988" y="3141663"/>
          <p14:tracePt t="8281" x="776288" y="3165475"/>
          <p14:tracePt t="8283" x="763588" y="3203575"/>
          <p14:tracePt t="8283" x="750888" y="3216275"/>
          <p14:tracePt t="8285" x="750888" y="3241675"/>
          <p14:tracePt t="8286" x="738188" y="3267075"/>
          <p14:tracePt t="8286" x="725488" y="3278188"/>
          <p14:tracePt t="8287" x="725488" y="3303588"/>
          <p14:tracePt t="8288" x="725488" y="3328988"/>
          <p14:tracePt t="8289" x="712788" y="3354388"/>
          <p14:tracePt t="8290" x="712788" y="3367088"/>
          <p14:tracePt t="8291" x="701675" y="3390900"/>
          <p14:tracePt t="8292" x="701675" y="3416300"/>
          <p14:tracePt t="8293" x="701675" y="3429000"/>
          <p14:tracePt t="8294" x="701675" y="3467100"/>
          <p14:tracePt t="8295" x="701675" y="3479800"/>
          <p14:tracePt t="8296" x="701675" y="3503613"/>
          <p14:tracePt t="8297" x="701675" y="3516313"/>
          <p14:tracePt t="8299" x="701675" y="3541713"/>
          <p14:tracePt t="8299" x="701675" y="3554413"/>
          <p14:tracePt t="8301" x="701675" y="3579813"/>
          <p14:tracePt t="8302" x="712788" y="3603625"/>
          <p14:tracePt t="8302" x="725488" y="3616325"/>
          <p14:tracePt t="8303" x="725488" y="3629025"/>
          <p14:tracePt t="8304" x="738188" y="3654425"/>
          <p14:tracePt t="8305" x="750888" y="3667125"/>
          <p14:tracePt t="8306" x="763588" y="3692525"/>
          <p14:tracePt t="8308" x="788988" y="3716338"/>
          <p14:tracePt t="8309" x="801688" y="3729038"/>
          <p14:tracePt t="8310" x="814388" y="3741738"/>
          <p14:tracePt t="8311" x="825500" y="3767138"/>
          <p14:tracePt t="8312" x="838200" y="3767138"/>
          <p14:tracePt t="8313" x="850900" y="3792538"/>
          <p14:tracePt t="8314" x="876300" y="3803650"/>
          <p14:tracePt t="8315" x="889000" y="3816350"/>
          <p14:tracePt t="8317" x="914400" y="3829050"/>
          <p14:tracePt t="8317" x="925513" y="3841750"/>
          <p14:tracePt t="8318" x="950913" y="3854450"/>
          <p14:tracePt t="8319" x="963613" y="3867150"/>
          <p14:tracePt t="8320" x="989013" y="3879850"/>
          <p14:tracePt t="8321" x="1001713" y="3879850"/>
          <p14:tracePt t="8322" x="1027113" y="3905250"/>
          <p14:tracePt t="8323" x="1050925" y="3916363"/>
          <p14:tracePt t="8324" x="1063625" y="3916363"/>
          <p14:tracePt t="8325" x="1089025" y="3929063"/>
          <p14:tracePt t="8326" x="1114425" y="3941763"/>
          <p14:tracePt t="8327" x="1139825" y="3954463"/>
          <p14:tracePt t="8328" x="1163638" y="3954463"/>
          <p14:tracePt t="8329" x="1189038" y="3967163"/>
          <p14:tracePt t="8330" x="1214438" y="3967163"/>
          <p14:tracePt t="8333" x="1252538" y="3992563"/>
          <p14:tracePt t="8334" x="1289050" y="3992563"/>
          <p14:tracePt t="8334" x="1314450" y="3992563"/>
          <p14:tracePt t="8335" x="1327150" y="4005263"/>
          <p14:tracePt t="8336" x="1363663" y="4005263"/>
          <p14:tracePt t="8337" x="1389063" y="4017963"/>
          <p14:tracePt t="8338" x="1401763" y="4017963"/>
          <p14:tracePt t="8339" x="1439863" y="4017963"/>
          <p14:tracePt t="8340" x="1465263" y="4017963"/>
          <p14:tracePt t="8341" x="1489075" y="4029075"/>
          <p14:tracePt t="8342" x="1514475" y="4029075"/>
          <p14:tracePt t="8343" x="1552575" y="4029075"/>
          <p14:tracePt t="8344" x="1577975" y="4029075"/>
          <p14:tracePt t="8345" x="1601788" y="4029075"/>
          <p14:tracePt t="8347" x="1627188" y="4029075"/>
          <p14:tracePt t="8348" x="1652588" y="4029075"/>
          <p14:tracePt t="8349" x="1677988" y="4029075"/>
          <p14:tracePt t="8349" x="1701800" y="4029075"/>
          <p14:tracePt t="8351" x="1727200" y="4029075"/>
          <p14:tracePt t="8351" x="1752600" y="4029075"/>
          <p14:tracePt t="8352" x="1778000" y="4029075"/>
          <p14:tracePt t="8353" x="1814513" y="4029075"/>
          <p14:tracePt t="8354" x="1839913" y="4029075"/>
          <p14:tracePt t="8355" x="1852613" y="4029075"/>
          <p14:tracePt t="8356" x="1878013" y="4029075"/>
          <p14:tracePt t="8357" x="1903413" y="4029075"/>
          <p14:tracePt t="8358" x="1927225" y="4029075"/>
          <p14:tracePt t="8359" x="1952625" y="4029075"/>
          <p14:tracePt t="8360" x="1978025" y="4029075"/>
          <p14:tracePt t="8361" x="2003425" y="4017963"/>
          <p14:tracePt t="8362" x="2027238" y="4017963"/>
          <p14:tracePt t="8363" x="2052638" y="4005263"/>
          <p14:tracePt t="8364" x="2078038" y="3992563"/>
          <p14:tracePt t="8366" x="2116138" y="3979863"/>
          <p14:tracePt t="8367" x="2139950" y="3967163"/>
          <p14:tracePt t="8368" x="2165350" y="3954463"/>
          <p14:tracePt t="8369" x="2190750" y="3954463"/>
          <p14:tracePt t="8370" x="2203450" y="3941763"/>
          <p14:tracePt t="8371" x="2228850" y="3929063"/>
          <p14:tracePt t="8372" x="2252663" y="3916363"/>
          <p14:tracePt t="8373" x="2265363" y="3905250"/>
          <p14:tracePt t="8374" x="2278063" y="3892550"/>
          <p14:tracePt t="8375" x="2303463" y="3879850"/>
          <p14:tracePt t="8376" x="2328863" y="3867150"/>
          <p14:tracePt t="8377" x="2339975" y="3841750"/>
          <p14:tracePt t="8378" x="2365375" y="3829050"/>
          <p14:tracePt t="8379" x="2378075" y="3816350"/>
          <p14:tracePt t="8380" x="2403475" y="3803650"/>
          <p14:tracePt t="8382" x="2416175" y="3792538"/>
          <p14:tracePt t="8383" x="2416175" y="3767138"/>
          <p14:tracePt t="8384" x="2441575" y="3754438"/>
          <p14:tracePt t="8384" x="2452688" y="3729038"/>
          <p14:tracePt t="8385" x="2478088" y="3716338"/>
          <p14:tracePt t="8386" x="2490788" y="3692525"/>
          <p14:tracePt t="8387" x="2503488" y="3679825"/>
          <p14:tracePt t="8388" x="2516188" y="3654425"/>
          <p14:tracePt t="8389" x="2528888" y="3641725"/>
          <p14:tracePt t="8390" x="2528888" y="3629025"/>
          <p14:tracePt t="8391" x="2541588" y="3616325"/>
          <p14:tracePt t="8392" x="2554288" y="3590925"/>
          <p14:tracePt t="8393" x="2565400" y="3567113"/>
          <p14:tracePt t="8394" x="2565400" y="3541713"/>
          <p14:tracePt t="8395" x="2578100" y="3529013"/>
          <p14:tracePt t="8396" x="2578100" y="3503613"/>
          <p14:tracePt t="8397" x="2590800" y="3490913"/>
          <p14:tracePt t="8399" x="2590800" y="3467100"/>
          <p14:tracePt t="8400" x="2590800" y="3441700"/>
          <p14:tracePt t="8401" x="2603500" y="3429000"/>
          <p14:tracePt t="8402" x="2603500" y="3403600"/>
          <p14:tracePt t="8402" x="2603500" y="3390900"/>
          <p14:tracePt t="8403" x="2603500" y="3354388"/>
          <p14:tracePt t="8404" x="2603500" y="3341688"/>
          <p14:tracePt t="8406" x="2603500" y="3316288"/>
          <p14:tracePt t="8406" x="2603500" y="3290888"/>
          <p14:tracePt t="8407" x="2603500" y="3278188"/>
          <p14:tracePt t="8408" x="2603500" y="3254375"/>
          <p14:tracePt t="8410" x="2603500" y="3228975"/>
          <p14:tracePt t="8410" x="2590800" y="3203575"/>
          <p14:tracePt t="8412" x="2578100" y="3178175"/>
          <p14:tracePt t="8412" x="2565400" y="3165475"/>
          <p14:tracePt t="8413" x="2565400" y="3128963"/>
          <p14:tracePt t="8414" x="2541588" y="3103563"/>
          <p14:tracePt t="8416" x="2528888" y="3090863"/>
          <p14:tracePt t="8417" x="2528888" y="3065463"/>
          <p14:tracePt t="8417" x="2503488" y="3041650"/>
          <p14:tracePt t="8418" x="2490788" y="3016250"/>
          <p14:tracePt t="8419" x="2478088" y="2990850"/>
          <p14:tracePt t="8420" x="2452688" y="2978150"/>
          <p14:tracePt t="8421" x="2441575" y="2941638"/>
          <p14:tracePt t="8422" x="2416175" y="2916238"/>
          <p14:tracePt t="8423" x="2403475" y="2903538"/>
          <p14:tracePt t="8424" x="2378075" y="2878138"/>
          <p14:tracePt t="8425" x="2365375" y="2852738"/>
          <p14:tracePt t="8426" x="2339975" y="2828925"/>
          <p14:tracePt t="8427" x="2316163" y="2816225"/>
          <p14:tracePt t="8428" x="2303463" y="2790825"/>
          <p14:tracePt t="8429" x="2265363" y="2765425"/>
          <p14:tracePt t="8430" x="2252663" y="2752725"/>
          <p14:tracePt t="8431" x="2228850" y="2716213"/>
          <p14:tracePt t="8433" x="2190750" y="2703513"/>
          <p14:tracePt t="8434" x="2178050" y="2690813"/>
          <p14:tracePt t="8434" x="2152650" y="2665413"/>
          <p14:tracePt t="8435" x="2116138" y="2652713"/>
          <p14:tracePt t="8436" x="2090738" y="2627313"/>
          <p14:tracePt t="8437" x="2065338" y="2616200"/>
          <p14:tracePt t="8438" x="2039938" y="2603500"/>
          <p14:tracePt t="8440" x="2003425" y="2578100"/>
          <p14:tracePt t="8440" x="1978025" y="2565400"/>
          <p14:tracePt t="8441" x="1965325" y="2552700"/>
          <p14:tracePt t="8442" x="1927225" y="2540000"/>
          <p14:tracePt t="8443" x="1903413" y="2527300"/>
          <p14:tracePt t="8444" x="1865313" y="2527300"/>
          <p14:tracePt t="8445" x="1852613" y="2516188"/>
          <p14:tracePt t="8446" x="1814513" y="2503488"/>
          <p14:tracePt t="8448" x="1778000" y="2490788"/>
          <p14:tracePt t="8449" x="1752600" y="2490788"/>
          <p14:tracePt t="8449" x="1739900" y="2478088"/>
          <p14:tracePt t="8451" x="1701800" y="2465388"/>
          <p14:tracePt t="8451" x="1677988" y="2465388"/>
          <p14:tracePt t="8452" x="1652588" y="2452688"/>
          <p14:tracePt t="8453" x="1627188" y="2452688"/>
          <p14:tracePt t="8454" x="1589088" y="2452688"/>
          <p14:tracePt t="8455" x="1565275" y="2452688"/>
          <p14:tracePt t="8456" x="1527175" y="2452688"/>
          <p14:tracePt t="8457" x="1501775" y="2439988"/>
          <p14:tracePt t="8458" x="1476375" y="2439988"/>
          <p14:tracePt t="8459" x="1452563" y="2439988"/>
          <p14:tracePt t="8460" x="1427163" y="2439988"/>
          <p14:tracePt t="8461" x="1401763" y="2439988"/>
          <p14:tracePt t="8462" x="1363663" y="2439988"/>
          <p14:tracePt t="8463" x="1339850" y="2439988"/>
          <p14:tracePt t="8464" x="1314450" y="2439988"/>
          <p14:tracePt t="8466" x="1289050" y="2439988"/>
          <p14:tracePt t="8467" x="1252538" y="2439988"/>
          <p14:tracePt t="8467" x="1239838" y="2439988"/>
          <p14:tracePt t="8468" x="1214438" y="2439988"/>
          <p14:tracePt t="8469" x="1176338" y="2439988"/>
          <p14:tracePt t="8470" x="1150938" y="2452688"/>
          <p14:tracePt t="8471" x="1127125" y="2452688"/>
          <p14:tracePt t="8472" x="1101725" y="2452688"/>
          <p14:tracePt t="8474" x="1076325" y="2465388"/>
          <p14:tracePt t="8474" x="1050925" y="2478088"/>
          <p14:tracePt t="8475" x="1027113" y="2490788"/>
          <p14:tracePt t="8476" x="1001713" y="2490788"/>
          <p14:tracePt t="8477" x="976313" y="2503488"/>
          <p14:tracePt t="8478" x="950913" y="2516188"/>
          <p14:tracePt t="8479" x="925513" y="2527300"/>
          <p14:tracePt t="8480" x="901700" y="2540000"/>
          <p14:tracePt t="8481" x="876300" y="2552700"/>
          <p14:tracePt t="8482" x="850900" y="2565400"/>
          <p14:tracePt t="8483" x="838200" y="2578100"/>
          <p14:tracePt t="8484" x="814388" y="2590800"/>
          <p14:tracePt t="8485" x="801688" y="2603500"/>
          <p14:tracePt t="8486" x="763588" y="2616200"/>
          <p14:tracePt t="8487" x="750888" y="2640013"/>
          <p14:tracePt t="8488" x="725488" y="2652713"/>
          <p14:tracePt t="8489" x="712788" y="2678113"/>
          <p14:tracePt t="8490" x="688975" y="2690813"/>
          <p14:tracePt t="8492" x="663575" y="2716213"/>
          <p14:tracePt t="8493" x="650875" y="2728913"/>
          <p14:tracePt t="8493" x="638175" y="2752725"/>
          <p14:tracePt t="8494" x="612775" y="2765425"/>
          <p14:tracePt t="8495" x="600075" y="2790825"/>
          <p14:tracePt t="8496" x="588963" y="2803525"/>
          <p14:tracePt t="8498" x="576263" y="2828925"/>
          <p14:tracePt t="8499" x="563563" y="2852738"/>
          <p14:tracePt t="8500" x="538163" y="2865438"/>
          <p14:tracePt t="8501" x="538163" y="2890838"/>
          <p14:tracePt t="8501" x="525463" y="2903538"/>
          <p14:tracePt t="8502" x="512763" y="2928938"/>
          <p14:tracePt t="8503" x="500063" y="2952750"/>
          <p14:tracePt t="8504" x="488950" y="2978150"/>
          <p14:tracePt t="8505" x="476250" y="3003550"/>
          <p14:tracePt t="8506" x="476250" y="3016250"/>
          <p14:tracePt t="8507" x="463550" y="3054350"/>
          <p14:tracePt t="8508" x="463550" y="3065463"/>
          <p14:tracePt t="8509" x="450850" y="3090863"/>
          <p14:tracePt t="8510" x="450850" y="3103563"/>
          <p14:tracePt t="8511" x="438150" y="3128963"/>
          <p14:tracePt t="8512" x="438150" y="3165475"/>
          <p14:tracePt t="8513" x="438150" y="3178175"/>
          <p14:tracePt t="8514" x="425450" y="3203575"/>
          <p14:tracePt t="8516" x="425450" y="3228975"/>
          <p14:tracePt t="8517" x="425450" y="3241675"/>
          <p14:tracePt t="8518" x="425450" y="3278188"/>
          <p14:tracePt t="8518" x="425450" y="3290888"/>
          <p14:tracePt t="8519" x="425450" y="3316288"/>
          <p14:tracePt t="8520" x="425450" y="3341688"/>
          <p14:tracePt t="8521" x="425450" y="3354388"/>
          <p14:tracePt t="8522" x="425450" y="3378200"/>
          <p14:tracePt t="8523" x="425450" y="3403600"/>
          <p14:tracePt t="8524" x="425450" y="3429000"/>
          <p14:tracePt t="8525" x="425450" y="3454400"/>
          <p14:tracePt t="8526" x="438150" y="3467100"/>
          <p14:tracePt t="8527" x="438150" y="3490913"/>
          <p14:tracePt t="8528" x="450850" y="3503613"/>
          <p14:tracePt t="8529" x="463550" y="3529013"/>
          <p14:tracePt t="8531" x="463550" y="3554413"/>
          <p14:tracePt t="8531" x="476250" y="3579813"/>
          <p14:tracePt t="8532" x="488950" y="3590925"/>
          <p14:tracePt t="8533" x="500063" y="3616325"/>
          <p14:tracePt t="8534" x="500063" y="3629025"/>
          <p14:tracePt t="8535" x="512763" y="3654425"/>
          <p14:tracePt t="8536" x="525463" y="3667125"/>
          <p14:tracePt t="8537" x="538163" y="3692525"/>
          <p14:tracePt t="8538" x="550863" y="3703638"/>
          <p14:tracePt t="8539" x="563563" y="3729038"/>
          <p14:tracePt t="8541" x="576263" y="3741738"/>
          <p14:tracePt t="8542" x="588963" y="3767138"/>
          <p14:tracePt t="8542" x="600075" y="3767138"/>
          <p14:tracePt t="8543" x="612775" y="3792538"/>
          <p14:tracePt t="8544" x="625475" y="3803650"/>
          <p14:tracePt t="8545" x="650875" y="3816350"/>
          <p14:tracePt t="8546" x="663575" y="3829050"/>
          <p14:tracePt t="8547" x="676275" y="3841750"/>
          <p14:tracePt t="8549" x="688975" y="3854450"/>
          <p14:tracePt t="8550" x="712788" y="3867150"/>
          <p14:tracePt t="8550" x="725488" y="3879850"/>
          <p14:tracePt t="8551" x="750888" y="3879850"/>
          <p14:tracePt t="8552" x="763588" y="3892550"/>
          <p14:tracePt t="8553" x="788988" y="3905250"/>
          <p14:tracePt t="8554" x="801688" y="3916363"/>
          <p14:tracePt t="8555" x="825500" y="3916363"/>
          <p14:tracePt t="8556" x="838200" y="3916363"/>
          <p14:tracePt t="8557" x="863600" y="3929063"/>
          <p14:tracePt t="8558" x="889000" y="3929063"/>
          <p14:tracePt t="8559" x="914400" y="3941763"/>
          <p14:tracePt t="8560" x="925513" y="3941763"/>
          <p14:tracePt t="8561" x="950913" y="3941763"/>
          <p14:tracePt t="8562" x="976313" y="3954463"/>
          <p14:tracePt t="8563" x="989013" y="3954463"/>
          <p14:tracePt t="8564" x="1027113" y="3954463"/>
          <p14:tracePt t="8566" x="1038225" y="3954463"/>
          <p14:tracePt t="8567" x="1063625" y="3954463"/>
          <p14:tracePt t="8567" x="1089025" y="3954463"/>
          <p14:tracePt t="8568" x="1114425" y="3954463"/>
          <p14:tracePt t="8569" x="1139825" y="3954463"/>
          <p14:tracePt t="8570" x="1163638" y="3954463"/>
          <p14:tracePt t="8571" x="1176338" y="3954463"/>
          <p14:tracePt t="8572" x="1214438" y="3954463"/>
          <p14:tracePt t="8574" x="1239838" y="3954463"/>
          <p14:tracePt t="8574" x="1263650" y="3954463"/>
          <p14:tracePt t="8575" x="1289050" y="3954463"/>
          <p14:tracePt t="8576" x="1314450" y="3954463"/>
          <p14:tracePt t="8577" x="1339850" y="3941763"/>
          <p14:tracePt t="8578" x="1363663" y="3929063"/>
          <p14:tracePt t="8579" x="1389063" y="3929063"/>
          <p14:tracePt t="8581" x="1414463" y="3916363"/>
          <p14:tracePt t="8582" x="1439863" y="3916363"/>
          <p14:tracePt t="8583" x="1476375" y="3905250"/>
          <p14:tracePt t="8583" x="1501775" y="3892550"/>
          <p14:tracePt t="8584" x="1527175" y="3879850"/>
          <p14:tracePt t="8585" x="1552575" y="3867150"/>
          <p14:tracePt t="8586" x="1589088" y="3854450"/>
          <p14:tracePt t="8587" x="1601788" y="3841750"/>
          <p14:tracePt t="8588" x="1627188" y="3829050"/>
          <p14:tracePt t="8589" x="1665288" y="3816350"/>
          <p14:tracePt t="8590" x="1677988" y="3803650"/>
          <p14:tracePt t="8591" x="1701800" y="3779838"/>
          <p14:tracePt t="8592" x="1739900" y="3767138"/>
          <p14:tracePt t="8593" x="1765300" y="3754438"/>
          <p14:tracePt t="8594" x="1790700" y="3729038"/>
          <p14:tracePt t="8595" x="1814513" y="3716338"/>
          <p14:tracePt t="8597" x="1839913" y="3692525"/>
          <p14:tracePt t="8597" x="1852613" y="3679825"/>
          <p14:tracePt t="8599" x="1890713" y="3654425"/>
          <p14:tracePt t="8599" x="1914525" y="3641725"/>
          <p14:tracePt t="8600" x="1939925" y="3616325"/>
          <p14:tracePt t="8601" x="1965325" y="3590925"/>
          <p14:tracePt t="8602" x="1990725" y="3579813"/>
          <p14:tracePt t="8603" x="2003425" y="3541713"/>
          <p14:tracePt t="8604" x="2027238" y="3541713"/>
          <p14:tracePt t="8605" x="2039938" y="3503613"/>
          <p14:tracePt t="8606" x="2078038" y="3490913"/>
          <p14:tracePt t="8607" x="2090738" y="3467100"/>
          <p14:tracePt t="8608" x="2116138" y="3441700"/>
          <p14:tracePt t="8609" x="2127250" y="3416300"/>
          <p14:tracePt t="8610" x="2152650" y="3390900"/>
          <p14:tracePt t="8612" x="2165350" y="3367088"/>
          <p14:tracePt t="8612" x="2178050" y="3354388"/>
          <p14:tracePt t="8614" x="2203450" y="3316288"/>
          <p14:tracePt t="8614" x="2216150" y="3290888"/>
          <p14:tracePt t="8616" x="2228850" y="3278188"/>
          <p14:tracePt t="8617" x="2239963" y="3241675"/>
          <p14:tracePt t="8617" x="2265363" y="3216275"/>
          <p14:tracePt t="8618" x="2265363" y="3190875"/>
          <p14:tracePt t="8619" x="2290763" y="3165475"/>
          <p14:tracePt t="8620" x="2303463" y="3141663"/>
          <p14:tracePt t="8621" x="2316163" y="3116263"/>
          <p14:tracePt t="8622" x="2316163" y="3090863"/>
          <p14:tracePt t="8623" x="2339975" y="3065463"/>
          <p14:tracePt t="8624" x="2339975" y="3054350"/>
          <p14:tracePt t="8625" x="2339975" y="3016250"/>
          <p14:tracePt t="8626" x="2352675" y="2990850"/>
          <p14:tracePt t="8627" x="2365375" y="2978150"/>
          <p14:tracePt t="8628" x="2365375" y="2941638"/>
          <p14:tracePt t="8629" x="2378075" y="2928938"/>
          <p14:tracePt t="8630" x="2378075" y="2903538"/>
          <p14:tracePt t="8632" x="2378075" y="2878138"/>
          <p14:tracePt t="8633" x="2378075" y="2852738"/>
          <p14:tracePt t="8633" x="2378075" y="2828925"/>
          <p14:tracePt t="8634" x="2378075" y="2803525"/>
          <p14:tracePt t="8635" x="2378075" y="2790825"/>
          <p14:tracePt t="8636" x="2378075" y="2752725"/>
          <p14:tracePt t="8637" x="2378075" y="2740025"/>
          <p14:tracePt t="8639" x="2378075" y="2716213"/>
          <p14:tracePt t="8639" x="2378075" y="2703513"/>
          <p14:tracePt t="8640" x="2378075" y="2678113"/>
          <p14:tracePt t="8641" x="2378075" y="2652713"/>
          <p14:tracePt t="8642" x="2378075" y="2640013"/>
          <p14:tracePt t="8643" x="2378075" y="2616200"/>
          <p14:tracePt t="8644" x="2378075" y="2603500"/>
          <p14:tracePt t="8645" x="2365375" y="2578100"/>
          <p14:tracePt t="8647" x="2352675" y="2565400"/>
          <p14:tracePt t="8647" x="2339975" y="2540000"/>
          <p14:tracePt t="8649" x="2339975" y="2527300"/>
          <p14:tracePt t="8649" x="2328863" y="2516188"/>
          <p14:tracePt t="8650" x="2316163" y="2490788"/>
          <p14:tracePt t="8651" x="2303463" y="2478088"/>
          <p14:tracePt t="8653" x="2290763" y="2452688"/>
          <p14:tracePt t="8653" x="2265363" y="2452688"/>
          <p14:tracePt t="8654" x="2265363" y="2427288"/>
          <p14:tracePt t="8655" x="2239963" y="2414588"/>
          <p14:tracePt t="8656" x="2228850" y="2414588"/>
          <p14:tracePt t="8657" x="2216150" y="2403475"/>
          <p14:tracePt t="8658" x="2190750" y="2378075"/>
          <p14:tracePt t="8659" x="2178050" y="2378075"/>
          <p14:tracePt t="8660" x="2152650" y="2365375"/>
          <p14:tracePt t="8661" x="2152650" y="2352675"/>
          <p14:tracePt t="8662" x="2127250" y="2339975"/>
          <p14:tracePt t="8664" x="2103438" y="2339975"/>
          <p14:tracePt t="8665" x="2090738" y="2339975"/>
          <p14:tracePt t="8665" x="2065338" y="2327275"/>
          <p14:tracePt t="8666" x="2039938" y="2327275"/>
          <p14:tracePt t="8667" x="2027238" y="2314575"/>
          <p14:tracePt t="8668" x="2003425" y="2303463"/>
          <p14:tracePt t="8669" x="1990725" y="2303463"/>
          <p14:tracePt t="8670" x="1965325" y="2303463"/>
          <p14:tracePt t="8671" x="1939925" y="2303463"/>
          <p14:tracePt t="8672" x="1927225" y="2303463"/>
          <p14:tracePt t="8673" x="1890713" y="2290763"/>
          <p14:tracePt t="8674" x="1878013" y="2290763"/>
          <p14:tracePt t="8676" x="1852613" y="2290763"/>
          <p14:tracePt t="8676" x="1814513" y="2290763"/>
          <p14:tracePt t="8677" x="1790700" y="2290763"/>
          <p14:tracePt t="8678" x="1778000" y="2290763"/>
          <p14:tracePt t="8679" x="1739900" y="2290763"/>
          <p14:tracePt t="8680" x="1727200" y="2290763"/>
          <p14:tracePt t="8682" x="1701800" y="2290763"/>
          <p14:tracePt t="8683" x="1665288" y="2290763"/>
          <p14:tracePt t="8683" x="1639888" y="2290763"/>
          <p14:tracePt t="8684" x="1614488" y="2290763"/>
          <p14:tracePt t="8685" x="1589088" y="2290763"/>
          <p14:tracePt t="8686" x="1552575" y="2290763"/>
          <p14:tracePt t="8687" x="1527175" y="2290763"/>
          <p14:tracePt t="8688" x="1489075" y="2303463"/>
          <p14:tracePt t="8689" x="1476375" y="2303463"/>
          <p14:tracePt t="8690" x="1439863" y="2303463"/>
          <p14:tracePt t="8691" x="1401763" y="2303463"/>
          <p14:tracePt t="8692" x="1376363" y="2314575"/>
          <p14:tracePt t="8693" x="1352550" y="2327275"/>
          <p14:tracePt t="8694" x="1314450" y="2339975"/>
          <p14:tracePt t="8695" x="1289050" y="2339975"/>
          <p14:tracePt t="8696" x="1252538" y="2352675"/>
          <p14:tracePt t="8698" x="1214438" y="2365375"/>
          <p14:tracePt t="8698" x="1189038" y="2378075"/>
          <p14:tracePt t="8699" x="1163638" y="2378075"/>
          <p14:tracePt t="8700" x="1127125" y="2403475"/>
          <p14:tracePt t="8701" x="1101725" y="2414588"/>
          <p14:tracePt t="8702" x="1063625" y="2427288"/>
          <p14:tracePt t="8703" x="1027113" y="2452688"/>
          <p14:tracePt t="8705" x="989013" y="2452688"/>
          <p14:tracePt t="8705" x="963613" y="2478088"/>
          <p14:tracePt t="8706" x="938213" y="2490788"/>
          <p14:tracePt t="8708" x="914400" y="2503488"/>
          <p14:tracePt t="8709" x="876300" y="2527300"/>
          <p14:tracePt t="8709" x="838200" y="2540000"/>
          <p14:tracePt t="8710" x="814388" y="2565400"/>
          <p14:tracePt t="8712" x="776288" y="2578100"/>
          <p14:tracePt t="8713" x="750888" y="2603500"/>
          <p14:tracePt t="8713" x="725488" y="2627313"/>
          <p14:tracePt t="8715" x="688975" y="2640013"/>
          <p14:tracePt t="8716" x="676275" y="2665413"/>
          <p14:tracePt t="8716" x="650875" y="2690813"/>
          <p14:tracePt t="8717" x="612775" y="2716213"/>
          <p14:tracePt t="8718" x="588963" y="2728913"/>
          <p14:tracePt t="8719" x="563563" y="2752725"/>
          <p14:tracePt t="8720" x="538163" y="2790825"/>
          <p14:tracePt t="8721" x="512763" y="2803525"/>
          <p14:tracePt t="8722" x="500063" y="2828925"/>
          <p14:tracePt t="8723" x="463550" y="2865438"/>
          <p14:tracePt t="8724" x="450850" y="2878138"/>
          <p14:tracePt t="8725" x="425450" y="2903538"/>
          <p14:tracePt t="8726" x="412750" y="2941638"/>
          <p14:tracePt t="8727" x="387350" y="2952750"/>
          <p14:tracePt t="8728" x="376238" y="2978150"/>
          <p14:tracePt t="8730" x="350838" y="3016250"/>
          <p14:tracePt t="8730" x="338138" y="3041650"/>
          <p14:tracePt t="8732" x="312738" y="3065463"/>
          <p14:tracePt t="8733" x="312738" y="3090863"/>
          <p14:tracePt t="8733" x="287338" y="3116263"/>
          <p14:tracePt t="8734" x="274638" y="3141663"/>
          <p14:tracePt t="8735" x="263525" y="3165475"/>
          <p14:tracePt t="8736" x="250825" y="3203575"/>
          <p14:tracePt t="8737" x="238125" y="3228975"/>
          <p14:tracePt t="8738" x="238125" y="3254375"/>
          <p14:tracePt t="8740" x="225425" y="3278188"/>
          <p14:tracePt t="8740" x="212725" y="3316288"/>
          <p14:tracePt t="8741" x="212725" y="3341688"/>
          <p14:tracePt t="8742" x="200025" y="3367088"/>
          <p14:tracePt t="8743" x="200025" y="3390900"/>
          <p14:tracePt t="8744" x="200025" y="3416300"/>
          <p14:tracePt t="8745" x="200025" y="3441700"/>
          <p14:tracePt t="8746" x="200025" y="3467100"/>
          <p14:tracePt t="8748" x="200025" y="3516313"/>
          <p14:tracePt t="8749" x="200025" y="3541713"/>
          <p14:tracePt t="8750" x="200025" y="3567113"/>
          <p14:tracePt t="8751" x="200025" y="3590925"/>
          <p14:tracePt t="8752" x="200025" y="3616325"/>
          <p14:tracePt t="8753" x="200025" y="3641725"/>
          <p14:tracePt t="8754" x="200025" y="3654425"/>
          <p14:tracePt t="8755" x="200025" y="3679825"/>
          <p14:tracePt t="8756" x="212725" y="3703638"/>
          <p14:tracePt t="8757" x="225425" y="3729038"/>
          <p14:tracePt t="8758" x="238125" y="3741738"/>
          <p14:tracePt t="8759" x="238125" y="3767138"/>
          <p14:tracePt t="8760" x="263525" y="3792538"/>
          <p14:tracePt t="8761" x="274638" y="3803650"/>
          <p14:tracePt t="8763" x="274638" y="3829050"/>
          <p14:tracePt t="8764" x="300038" y="3841750"/>
          <p14:tracePt t="8765" x="312738" y="3867150"/>
          <p14:tracePt t="8765" x="325438" y="3879850"/>
          <p14:tracePt t="8766" x="350838" y="3905250"/>
          <p14:tracePt t="8767" x="350838" y="3916363"/>
          <p14:tracePt t="8768" x="376238" y="3941763"/>
          <p14:tracePt t="8769" x="387350" y="3954463"/>
          <p14:tracePt t="8770" x="412750" y="3967163"/>
          <p14:tracePt t="8771" x="438150" y="3992563"/>
          <p14:tracePt t="8772" x="463550" y="4005263"/>
          <p14:tracePt t="8773" x="488950" y="4029075"/>
          <p14:tracePt t="8774" x="500063" y="4029075"/>
          <p14:tracePt t="8775" x="538163" y="4041775"/>
          <p14:tracePt t="8776" x="550863" y="4067175"/>
          <p14:tracePt t="8777" x="588963" y="4067175"/>
          <p14:tracePt t="8779" x="612775" y="4079875"/>
          <p14:tracePt t="8780" x="650875" y="4105275"/>
          <p14:tracePt t="8781" x="676275" y="4105275"/>
          <p14:tracePt t="8782" x="701675" y="4117975"/>
          <p14:tracePt t="8782" x="738188" y="4141788"/>
          <p14:tracePt t="8783" x="776288" y="4141788"/>
          <p14:tracePt t="8784" x="801688" y="4141788"/>
          <p14:tracePt t="8785" x="838200" y="4154488"/>
          <p14:tracePt t="8786" x="876300" y="4167188"/>
          <p14:tracePt t="8787" x="914400" y="4179888"/>
          <p14:tracePt t="8788" x="950913" y="4179888"/>
          <p14:tracePt t="8789" x="989013" y="4179888"/>
          <p14:tracePt t="8790" x="1027113" y="4192588"/>
          <p14:tracePt t="8791" x="1063625" y="4205288"/>
          <p14:tracePt t="8792" x="1101725" y="4205288"/>
          <p14:tracePt t="8793" x="1139825" y="4217988"/>
          <p14:tracePt t="8794" x="1176338" y="4217988"/>
          <p14:tracePt t="8796" x="1214438" y="4217988"/>
          <p14:tracePt t="8796" x="1263650" y="4217988"/>
          <p14:tracePt t="8798" x="1301750" y="4217988"/>
          <p14:tracePt t="8799" x="1339850" y="4217988"/>
          <p14:tracePt t="8799" x="1389063" y="4217988"/>
          <p14:tracePt t="8800" x="1427163" y="4217988"/>
          <p14:tracePt t="8801" x="1465263" y="4230688"/>
          <p14:tracePt t="8802" x="1514475" y="4230688"/>
          <p14:tracePt t="8804" x="1552575" y="4230688"/>
          <p14:tracePt t="8804" x="1589088" y="4230688"/>
          <p14:tracePt t="8805" x="1639888" y="4230688"/>
          <p14:tracePt t="8806" x="1689100" y="4230688"/>
          <p14:tracePt t="8807" x="1739900" y="4230688"/>
          <p14:tracePt t="8808" x="1778000" y="4230688"/>
          <p14:tracePt t="8809" x="1814513" y="4217988"/>
          <p14:tracePt t="8810" x="1852613" y="4217988"/>
          <p14:tracePt t="8811" x="1890713" y="4217988"/>
          <p14:tracePt t="8813" x="1939925" y="4205288"/>
          <p14:tracePt t="8814" x="1978025" y="4205288"/>
          <p14:tracePt t="8815" x="2027238" y="4192588"/>
          <p14:tracePt t="8815" x="2078038" y="4179888"/>
          <p14:tracePt t="8816" x="2116138" y="4179888"/>
          <p14:tracePt t="8817" x="2139950" y="4167188"/>
          <p14:tracePt t="8818" x="2190750" y="4154488"/>
          <p14:tracePt t="8819" x="2228850" y="4141788"/>
          <p14:tracePt t="8820" x="2265363" y="4129088"/>
          <p14:tracePt t="8822" x="2303463" y="4117975"/>
          <p14:tracePt t="8823" x="2339975" y="4105275"/>
          <p14:tracePt t="8824" x="2378075" y="4079875"/>
          <p14:tracePt t="8824" x="2416175" y="4067175"/>
          <p14:tracePt t="8825" x="2452688" y="4054475"/>
          <p14:tracePt t="8826" x="2490788" y="4029075"/>
          <p14:tracePt t="8827" x="2528888" y="4029075"/>
          <p14:tracePt t="8828" x="2565400" y="4005263"/>
          <p14:tracePt t="8829" x="2590800" y="3992563"/>
          <p14:tracePt t="8831" x="2628900" y="3967163"/>
          <p14:tracePt t="8832" x="2654300" y="3954463"/>
          <p14:tracePt t="8832" x="2690813" y="3929063"/>
          <p14:tracePt t="8833" x="2716213" y="3916363"/>
          <p14:tracePt t="8834" x="2754313" y="3879850"/>
          <p14:tracePt t="8835" x="2778125" y="3867150"/>
          <p14:tracePt t="8836" x="2790825" y="3841750"/>
          <p14:tracePt t="8838" x="2828925" y="3829050"/>
          <p14:tracePt t="8838" x="2854325" y="3803650"/>
          <p14:tracePt t="8839" x="2867025" y="3779838"/>
          <p14:tracePt t="8841" x="2903538" y="3754438"/>
          <p14:tracePt t="8841" x="2916238" y="3729038"/>
          <p14:tracePt t="8842" x="2941638" y="3716338"/>
          <p14:tracePt t="8843" x="2954338" y="3692525"/>
          <p14:tracePt t="8844" x="2979738" y="3667125"/>
          <p14:tracePt t="8846" x="2992438" y="3641725"/>
          <p14:tracePt t="8846" x="3016250" y="3616325"/>
          <p14:tracePt t="8848" x="3041650" y="3567113"/>
          <p14:tracePt t="8850" x="3054350" y="3541713"/>
          <p14:tracePt t="8850" x="3054350" y="3516313"/>
          <p14:tracePt t="8851" x="3067050" y="3490913"/>
          <p14:tracePt t="8852" x="3067050" y="3467100"/>
          <p14:tracePt t="8853" x="3079750" y="3441700"/>
          <p14:tracePt t="8854" x="3092450" y="3429000"/>
          <p14:tracePt t="8855" x="3092450" y="3390900"/>
          <p14:tracePt t="8856" x="3092450" y="3367088"/>
          <p14:tracePt t="8857" x="3092450" y="3354388"/>
          <p14:tracePt t="8858" x="3092450" y="3316288"/>
          <p14:tracePt t="8859" x="3092450" y="3290888"/>
          <p14:tracePt t="8860" x="3092450" y="3278188"/>
          <p14:tracePt t="8861" x="3092450" y="3254375"/>
          <p14:tracePt t="8862" x="3092450" y="3228975"/>
          <p14:tracePt t="8864" x="3092450" y="3203575"/>
          <p14:tracePt t="8865" x="3092450" y="3178175"/>
          <p14:tracePt t="8865" x="3079750" y="3154363"/>
          <p14:tracePt t="8866" x="3079750" y="3128963"/>
          <p14:tracePt t="8867" x="3054350" y="3103563"/>
          <p14:tracePt t="8868" x="3054350" y="3078163"/>
          <p14:tracePt t="8869" x="3028950" y="3054350"/>
          <p14:tracePt t="8870" x="3016250" y="3041650"/>
          <p14:tracePt t="8871" x="3016250" y="3016250"/>
          <p14:tracePt t="8872" x="2992438" y="2990850"/>
          <p14:tracePt t="8873" x="2979738" y="2978150"/>
          <p14:tracePt t="8874" x="2954338" y="2941638"/>
          <p14:tracePt t="8876" x="2941638" y="2928938"/>
          <p14:tracePt t="8876" x="2916238" y="2903538"/>
          <p14:tracePt t="8877" x="2890838" y="2890838"/>
          <p14:tracePt t="8879" x="2879725" y="2865438"/>
          <p14:tracePt t="8880" x="2854325" y="2852738"/>
          <p14:tracePt t="8881" x="2828925" y="2828925"/>
          <p14:tracePt t="8881" x="2790825" y="2803525"/>
          <p14:tracePt t="8882" x="2767013" y="2790825"/>
          <p14:tracePt t="8883" x="2741613" y="2765425"/>
          <p14:tracePt t="8884" x="2716213" y="2752725"/>
          <p14:tracePt t="8886" x="2678113" y="2740025"/>
          <p14:tracePt t="8886" x="2667000" y="2716213"/>
          <p14:tracePt t="8887" x="2641600" y="2703513"/>
          <p14:tracePt t="8889" x="2603500" y="2690813"/>
          <p14:tracePt t="8890" x="2565400" y="2678113"/>
          <p14:tracePt t="8890" x="2528888" y="2665413"/>
          <p14:tracePt t="8891" x="2490788" y="2640013"/>
          <p14:tracePt t="8892" x="2452688" y="2640013"/>
          <p14:tracePt t="8893" x="2428875" y="2616200"/>
          <p14:tracePt t="8894" x="2390775" y="2603500"/>
          <p14:tracePt t="8895" x="2365375" y="2603500"/>
          <p14:tracePt t="8897" x="2328863" y="2590800"/>
          <p14:tracePt t="8897" x="2290763" y="2578100"/>
          <p14:tracePt t="8898" x="2252663" y="2565400"/>
          <p14:tracePt t="8899" x="2216150" y="2565400"/>
          <p14:tracePt t="8900" x="2165350" y="2552700"/>
          <p14:tracePt t="8901" x="2127250" y="2552700"/>
          <p14:tracePt t="8902" x="2090738" y="2540000"/>
          <p14:tracePt t="8903" x="2052638" y="2527300"/>
          <p14:tracePt t="8904" x="2014538" y="2527300"/>
          <p14:tracePt t="8905" x="1965325" y="2527300"/>
          <p14:tracePt t="8906" x="1927225" y="2527300"/>
          <p14:tracePt t="8907" x="1890713" y="2527300"/>
          <p14:tracePt t="8908" x="1852613" y="2516188"/>
          <p14:tracePt t="8909" x="1814513" y="2516188"/>
          <p14:tracePt t="8910" x="1765300" y="2516188"/>
          <p14:tracePt t="8911" x="1727200" y="2516188"/>
          <p14:tracePt t="8912" x="1689100" y="2516188"/>
          <p14:tracePt t="8915" x="1614488" y="2516188"/>
          <p14:tracePt t="8915" x="1565275" y="2516188"/>
          <p14:tracePt t="8916" x="1527175" y="2516188"/>
          <p14:tracePt t="8917" x="1476375" y="2516188"/>
          <p14:tracePt t="8918" x="1439863" y="2527300"/>
          <p14:tracePt t="8919" x="1401763" y="2527300"/>
          <p14:tracePt t="8920" x="1363663" y="2527300"/>
          <p14:tracePt t="8922" x="1327150" y="2540000"/>
          <p14:tracePt t="8923" x="1289050" y="2552700"/>
          <p14:tracePt t="8924" x="1252538" y="2565400"/>
          <p14:tracePt t="8924" x="1214438" y="2565400"/>
          <p14:tracePt t="8925" x="1176338" y="2590800"/>
          <p14:tracePt t="8926" x="1139825" y="2603500"/>
          <p14:tracePt t="8928" x="1101725" y="2603500"/>
          <p14:tracePt t="8929" x="1063625" y="2627313"/>
          <p14:tracePt t="8930" x="1027113" y="2640013"/>
          <p14:tracePt t="8930" x="989013" y="2652713"/>
          <p14:tracePt t="8931" x="963613" y="2678113"/>
          <p14:tracePt t="8932" x="925513" y="2690813"/>
          <p14:tracePt t="8933" x="901700" y="2716213"/>
          <p14:tracePt t="8934" x="863600" y="2740025"/>
          <p14:tracePt t="8935" x="838200" y="2752725"/>
          <p14:tracePt t="8936" x="801688" y="2778125"/>
          <p14:tracePt t="8937" x="763588" y="2803525"/>
          <p14:tracePt t="8938" x="750888" y="2816225"/>
          <p14:tracePt t="8939" x="725488" y="2840038"/>
          <p14:tracePt t="8940" x="688975" y="2865438"/>
          <p14:tracePt t="8941" x="663575" y="2890838"/>
          <p14:tracePt t="8942" x="638175" y="2916238"/>
          <p14:tracePt t="8943" x="612775" y="2941638"/>
          <p14:tracePt t="8944" x="588963" y="2965450"/>
          <p14:tracePt t="8945" x="576263" y="2990850"/>
          <p14:tracePt t="8947" x="550863" y="3016250"/>
          <p14:tracePt t="8948" x="538163" y="3041650"/>
          <p14:tracePt t="8948" x="500063" y="3065463"/>
          <p14:tracePt t="8949" x="488950" y="3090863"/>
          <p14:tracePt t="8950" x="463550" y="3128963"/>
          <p14:tracePt t="8951" x="463550" y="3154363"/>
          <p14:tracePt t="8952" x="438150" y="3178175"/>
          <p14:tracePt t="8953" x="425450" y="3203575"/>
          <p14:tracePt t="8954" x="412750" y="3241675"/>
          <p14:tracePt t="8956" x="400050" y="3267075"/>
          <p14:tracePt t="8957" x="387350" y="3290888"/>
          <p14:tracePt t="8958" x="376238" y="3316288"/>
          <p14:tracePt t="8959" x="363538" y="3354388"/>
          <p14:tracePt t="8959" x="350838" y="3378200"/>
          <p14:tracePt t="8960" x="350838" y="3416300"/>
          <p14:tracePt t="8961" x="350838" y="3441700"/>
          <p14:tracePt t="8962" x="338138" y="3467100"/>
          <p14:tracePt t="8964" x="338138" y="3503613"/>
          <p14:tracePt t="8965" x="338138" y="3529013"/>
          <p14:tracePt t="8965" x="325438" y="3554413"/>
          <p14:tracePt t="8966" x="325438" y="3579813"/>
          <p14:tracePt t="8967" x="325438" y="3616325"/>
          <p14:tracePt t="8968" x="325438" y="3641725"/>
          <p14:tracePt t="8969" x="325438" y="3667125"/>
          <p14:tracePt t="8970" x="325438" y="3692525"/>
          <p14:tracePt t="8971" x="325438" y="3716338"/>
          <p14:tracePt t="8972" x="325438" y="3741738"/>
          <p14:tracePt t="8973" x="338138" y="3767138"/>
          <p14:tracePt t="8974" x="350838" y="3792538"/>
          <p14:tracePt t="8975" x="350838" y="3816350"/>
          <p14:tracePt t="8976" x="363538" y="3841750"/>
          <p14:tracePt t="8977" x="376238" y="3867150"/>
          <p14:tracePt t="8978" x="387350" y="3879850"/>
          <p14:tracePt t="8980" x="400050" y="3916363"/>
          <p14:tracePt t="8980" x="412750" y="3929063"/>
          <p14:tracePt t="8981" x="425450" y="3941763"/>
          <p14:tracePt t="8982" x="438150" y="3954463"/>
          <p14:tracePt t="8983" x="463550" y="3992563"/>
          <p14:tracePt t="8984" x="476250" y="4005263"/>
          <p14:tracePt t="8985" x="500063" y="4029075"/>
          <p14:tracePt t="8986" x="512763" y="4041775"/>
          <p14:tracePt t="8987" x="538163" y="4054475"/>
          <p14:tracePt t="8988" x="563563" y="4067175"/>
          <p14:tracePt t="8989" x="576263" y="4079875"/>
          <p14:tracePt t="8990" x="612775" y="4105275"/>
          <p14:tracePt t="8991" x="638175" y="4117975"/>
          <p14:tracePt t="8992" x="650875" y="4129088"/>
          <p14:tracePt t="8993" x="688975" y="4141788"/>
          <p14:tracePt t="8995" x="712788" y="4154488"/>
          <p14:tracePt t="8995" x="738188" y="4167188"/>
          <p14:tracePt t="8997" x="776288" y="4179888"/>
          <p14:tracePt t="8997" x="801688" y="4179888"/>
          <p14:tracePt t="8998" x="838200" y="4192588"/>
          <p14:tracePt t="8999" x="863600" y="4205288"/>
          <p14:tracePt t="9000" x="901700" y="4217988"/>
          <p14:tracePt t="9001" x="925513" y="4217988"/>
          <p14:tracePt t="9002" x="963613" y="4217988"/>
          <p14:tracePt t="9003" x="1001713" y="4230688"/>
          <p14:tracePt t="9004" x="1038225" y="4230688"/>
          <p14:tracePt t="9005" x="1076325" y="4241800"/>
          <p14:tracePt t="9006" x="1114425" y="4241800"/>
          <p14:tracePt t="9007" x="1139825" y="4241800"/>
          <p14:tracePt t="9008" x="1176338" y="4254500"/>
          <p14:tracePt t="9009" x="1227138" y="4254500"/>
          <p14:tracePt t="9010" x="1263650" y="4254500"/>
          <p14:tracePt t="9011" x="1301750" y="4254500"/>
          <p14:tracePt t="9013" x="1352550" y="4254500"/>
          <p14:tracePt t="9015" x="1439863" y="4254500"/>
          <p14:tracePt t="9015" x="1465263" y="4254500"/>
          <p14:tracePt t="9016" x="1514475" y="4254500"/>
          <p14:tracePt t="9017" x="1552575" y="4254500"/>
          <p14:tracePt t="9018" x="1589088" y="4254500"/>
          <p14:tracePt t="9019" x="1639888" y="4254500"/>
          <p14:tracePt t="9020" x="1677988" y="4254500"/>
          <p14:tracePt t="9021" x="1727200" y="4254500"/>
          <p14:tracePt t="9022" x="1778000" y="4254500"/>
          <p14:tracePt t="9023" x="1814513" y="4241800"/>
          <p14:tracePt t="9024" x="1852613" y="4241800"/>
          <p14:tracePt t="9025" x="1890713" y="4230688"/>
          <p14:tracePt t="9026" x="1927225" y="4217988"/>
          <p14:tracePt t="9028" x="1978025" y="4217988"/>
          <p14:tracePt t="9029" x="2014538" y="4205288"/>
          <p14:tracePt t="9029" x="2065338" y="4192588"/>
          <p14:tracePt t="9030" x="2103438" y="4179888"/>
          <p14:tracePt t="9031" x="2152650" y="4179888"/>
          <p14:tracePt t="9032" x="2178050" y="4167188"/>
          <p14:tracePt t="9033" x="2228850" y="4141788"/>
          <p14:tracePt t="9034" x="2252663" y="4141788"/>
          <p14:tracePt t="9035" x="2290763" y="4129088"/>
          <p14:tracePt t="9036" x="2328863" y="4117975"/>
          <p14:tracePt t="9037" x="2365375" y="4105275"/>
          <p14:tracePt t="9038" x="2403475" y="4092575"/>
          <p14:tracePt t="9039" x="2441575" y="4067175"/>
          <p14:tracePt t="9040" x="2478088" y="4054475"/>
          <p14:tracePt t="9041" x="2503488" y="4041775"/>
          <p14:tracePt t="9042" x="2528888" y="4029075"/>
          <p14:tracePt t="9043" x="2565400" y="4017963"/>
          <p14:tracePt t="9044" x="2603500" y="3992563"/>
          <p14:tracePt t="9046" x="2628900" y="3979863"/>
          <p14:tracePt t="9046" x="2667000" y="3954463"/>
          <p14:tracePt t="9047" x="2690813" y="3941763"/>
          <p14:tracePt t="9048" x="2716213" y="3916363"/>
          <p14:tracePt t="9049" x="2741613" y="3905250"/>
          <p14:tracePt t="9050" x="2754313" y="3879850"/>
          <p14:tracePt t="9051" x="2790825" y="3879850"/>
          <p14:tracePt t="9052" x="2803525" y="3841750"/>
          <p14:tracePt t="9053" x="2828925" y="3829050"/>
          <p14:tracePt t="9054" x="2854325" y="3803650"/>
          <p14:tracePt t="9055" x="2867025" y="3792538"/>
          <p14:tracePt t="9056" x="2890838" y="3767138"/>
          <p14:tracePt t="9057" x="2903538" y="3754438"/>
          <p14:tracePt t="9058" x="2916238" y="3729038"/>
          <p14:tracePt t="9059" x="2941638" y="3716338"/>
          <p14:tracePt t="9060" x="2941638" y="3692525"/>
          <p14:tracePt t="9061" x="2954338" y="3679825"/>
          <p14:tracePt t="9063" x="2979738" y="3654425"/>
          <p14:tracePt t="9063" x="2979738" y="3629025"/>
          <p14:tracePt t="9064" x="2992438" y="3616325"/>
          <p14:tracePt t="9065" x="2992438" y="3590925"/>
          <p14:tracePt t="9066" x="3003550" y="3579813"/>
          <p14:tracePt t="9067" x="3016250" y="3554413"/>
          <p14:tracePt t="9068" x="3016250" y="3541713"/>
          <p14:tracePt t="9069" x="3016250" y="3516313"/>
          <p14:tracePt t="9070" x="3016250" y="3490913"/>
          <p14:tracePt t="9071" x="3016250" y="3467100"/>
          <p14:tracePt t="9072" x="3016250" y="3454400"/>
          <p14:tracePt t="9074" x="3016250" y="3429000"/>
          <p14:tracePt t="9074" x="3016250" y="3403600"/>
          <p14:tracePt t="9076" x="3016250" y="3390900"/>
          <p14:tracePt t="9076" x="3016250" y="3378200"/>
          <p14:tracePt t="9078" x="3016250" y="3354388"/>
          <p14:tracePt t="9078" x="3003550" y="3328988"/>
          <p14:tracePt t="9080" x="2992438" y="3316288"/>
          <p14:tracePt t="9080" x="2979738" y="3290888"/>
          <p14:tracePt t="9081" x="2967038" y="3278188"/>
          <p14:tracePt t="9082" x="2954338" y="3254375"/>
          <p14:tracePt t="9083" x="2941638" y="3228975"/>
          <p14:tracePt t="9084" x="2928938" y="3216275"/>
          <p14:tracePt t="9085" x="2903538" y="3203575"/>
          <p14:tracePt t="9087" x="2890838" y="3178175"/>
          <p14:tracePt t="9087" x="2867025" y="3165475"/>
          <p14:tracePt t="9089" x="2854325" y="3128963"/>
          <p14:tracePt t="9089" x="2828925" y="3116263"/>
          <p14:tracePt t="9090" x="2803525" y="3090863"/>
          <p14:tracePt t="9092" x="2790825" y="3078163"/>
          <p14:tracePt t="9092" x="2767013" y="3065463"/>
          <p14:tracePt t="9093" x="2741613" y="3054350"/>
          <p14:tracePt t="9094" x="2716213" y="3028950"/>
          <p14:tracePt t="9096" x="2678113" y="3016250"/>
          <p14:tracePt t="9097" x="2654300" y="2990850"/>
          <p14:tracePt t="9097" x="2616200" y="2978150"/>
          <p14:tracePt t="9098" x="2590800" y="2965450"/>
          <p14:tracePt t="9099" x="2554288" y="2941638"/>
          <p14:tracePt t="9100" x="2528888" y="2928938"/>
          <p14:tracePt t="9101" x="2490788" y="2916238"/>
          <p14:tracePt t="9102" x="2452688" y="2903538"/>
          <p14:tracePt t="9103" x="2416175" y="2890838"/>
          <p14:tracePt t="9104" x="2378075" y="2865438"/>
          <p14:tracePt t="9105" x="2339975" y="2865438"/>
          <p14:tracePt t="9106" x="2303463" y="2840038"/>
          <p14:tracePt t="9107" x="2265363" y="2828925"/>
          <p14:tracePt t="9108" x="2228850" y="2828925"/>
          <p14:tracePt t="9109" x="2190750" y="2816225"/>
          <p14:tracePt t="9111" x="2152650" y="2803525"/>
          <p14:tracePt t="9111" x="2116138" y="2790825"/>
          <p14:tracePt t="9113" x="2078038" y="2790825"/>
          <p14:tracePt t="9114" x="2027238" y="2778125"/>
          <p14:tracePt t="9114" x="1978025" y="2765425"/>
          <p14:tracePt t="9115" x="1939925" y="2752725"/>
          <p14:tracePt t="9116" x="1890713" y="2752725"/>
          <p14:tracePt t="9117" x="1852613" y="2752725"/>
          <p14:tracePt t="9118" x="1814513" y="2740025"/>
          <p14:tracePt t="9119" x="1778000" y="2740025"/>
          <p14:tracePt t="9120" x="1727200" y="2728913"/>
          <p14:tracePt t="9121" x="1689100" y="2728913"/>
          <p14:tracePt t="9122" x="1627188" y="2728913"/>
          <p14:tracePt t="9123" x="1589088" y="2716213"/>
          <p14:tracePt t="9124" x="1552575" y="2716213"/>
          <p14:tracePt t="9125" x="1501775" y="2716213"/>
          <p14:tracePt t="9126" x="1465263" y="2716213"/>
          <p14:tracePt t="9127" x="1414463" y="2716213"/>
          <p14:tracePt t="9129" x="1376363" y="2716213"/>
          <p14:tracePt t="9130" x="1327150" y="2716213"/>
          <p14:tracePt t="9130" x="1289050" y="2716213"/>
          <p14:tracePt t="9131" x="1239838" y="2716213"/>
          <p14:tracePt t="9132" x="1189038" y="2716213"/>
          <p14:tracePt t="9133" x="1150938" y="2716213"/>
          <p14:tracePt t="9134" x="1101725" y="2728913"/>
          <p14:tracePt t="9135" x="1063625" y="2728913"/>
          <p14:tracePt t="9136" x="1027113" y="2740025"/>
          <p14:tracePt t="9137" x="989013" y="2752725"/>
          <p14:tracePt t="9138" x="950913" y="2752725"/>
          <p14:tracePt t="9139" x="914400" y="2752725"/>
          <p14:tracePt t="9140" x="863600" y="2765425"/>
          <p14:tracePt t="9141" x="825500" y="2790825"/>
          <p14:tracePt t="9142" x="788988" y="2790825"/>
          <p14:tracePt t="9144" x="750888" y="2803525"/>
          <p14:tracePt t="9146" x="688975" y="2828925"/>
          <p14:tracePt t="9146" x="650875" y="2852738"/>
          <p14:tracePt t="9147" x="612775" y="2865438"/>
          <p14:tracePt t="9148" x="576263" y="2878138"/>
          <p14:tracePt t="9149" x="538163" y="2903538"/>
          <p14:tracePt t="9150" x="512763" y="2916238"/>
          <p14:tracePt t="9151" x="476250" y="2941638"/>
          <p14:tracePt t="9153" x="463550" y="2941638"/>
          <p14:tracePt t="9153" x="425450" y="2978150"/>
          <p14:tracePt t="9154" x="400050" y="2978150"/>
          <p14:tracePt t="9155" x="376238" y="3016250"/>
          <p14:tracePt t="9156" x="350838" y="3028950"/>
          <p14:tracePt t="9157" x="312738" y="3054350"/>
          <p14:tracePt t="9158" x="300038" y="3078163"/>
          <p14:tracePt t="9159" x="274638" y="3090863"/>
          <p14:tracePt t="9160" x="250825" y="3116263"/>
          <p14:tracePt t="9162" x="238125" y="3128963"/>
          <p14:tracePt t="9163" x="212725" y="3165475"/>
          <p14:tracePt t="9163" x="200025" y="3190875"/>
          <p14:tracePt t="9164" x="174625" y="3203575"/>
          <p14:tracePt t="9165" x="163513" y="3241675"/>
          <p14:tracePt t="9166" x="150813" y="3267075"/>
          <p14:tracePt t="9167" x="138113" y="3278188"/>
          <p14:tracePt t="9177" x="61913" y="3516313"/>
          <p14:tracePt t="9180" x="61913" y="3567113"/>
          <p14:tracePt t="9180" x="61913" y="3579813"/>
          <p14:tracePt t="9181" x="61913" y="3603625"/>
          <p14:tracePt t="9182" x="61913" y="3629025"/>
          <p14:tracePt t="9183" x="61913" y="3654425"/>
          <p14:tracePt t="9184" x="74613" y="3679825"/>
          <p14:tracePt t="9185" x="87313" y="3692525"/>
          <p14:tracePt t="9186" x="87313" y="3716338"/>
          <p14:tracePt t="9187" x="100013" y="3729038"/>
          <p14:tracePt t="9188" x="112713" y="3754438"/>
          <p14:tracePt t="9189" x="125413" y="3767138"/>
          <p14:tracePt t="9190" x="138113" y="3792538"/>
          <p14:tracePt t="9191" x="163513" y="3803650"/>
          <p14:tracePt t="9192" x="174625" y="3829050"/>
          <p14:tracePt t="9194" x="187325" y="3841750"/>
          <p14:tracePt t="9195" x="212725" y="3879850"/>
          <p14:tracePt t="9196" x="238125" y="3879850"/>
          <p14:tracePt t="9197" x="263525" y="3905250"/>
          <p14:tracePt t="9198" x="274638" y="3916363"/>
          <p14:tracePt t="9199" x="312738" y="3929063"/>
          <p14:tracePt t="9200" x="325438" y="3941763"/>
          <p14:tracePt t="9201" x="350838" y="3954463"/>
          <p14:tracePt t="9202" x="387350" y="3967163"/>
          <p14:tracePt t="9203" x="412750" y="3992563"/>
          <p14:tracePt t="9204" x="425450" y="3992563"/>
          <p14:tracePt t="9205" x="463550" y="4005263"/>
          <p14:tracePt t="9206" x="488950" y="4017963"/>
          <p14:tracePt t="9207" x="525463" y="4029075"/>
          <p14:tracePt t="9208" x="550863" y="4029075"/>
          <p14:tracePt t="9210" x="576263" y="4041775"/>
          <p14:tracePt t="9211" x="612775" y="4054475"/>
          <p14:tracePt t="9211" x="650875" y="4067175"/>
          <p14:tracePt t="9212" x="688975" y="4067175"/>
          <p14:tracePt t="9213" x="712788" y="4067175"/>
          <p14:tracePt t="9214" x="750888" y="4079875"/>
          <p14:tracePt t="9215" x="788988" y="4079875"/>
          <p14:tracePt t="9216" x="825500" y="4092575"/>
          <p14:tracePt t="9217" x="863600" y="4092575"/>
          <p14:tracePt t="9218" x="914400" y="4105275"/>
          <p14:tracePt t="9219" x="950913" y="4105275"/>
          <p14:tracePt t="9220" x="989013" y="4105275"/>
          <p14:tracePt t="9222" x="1027113" y="4105275"/>
          <p14:tracePt t="9223" x="1063625" y="4117975"/>
          <p14:tracePt t="9223" x="1101725" y="4117975"/>
          <p14:tracePt t="9224" x="1139825" y="4117975"/>
          <p14:tracePt t="9225" x="1176338" y="4117975"/>
          <p14:tracePt t="9227" x="1227138" y="4117975"/>
          <p14:tracePt t="9228" x="1314450" y="4117975"/>
          <p14:tracePt t="9229" x="1352550" y="4129088"/>
          <p14:tracePt t="9230" x="1389063" y="4129088"/>
          <p14:tracePt t="9231" x="1427163" y="4129088"/>
          <p14:tracePt t="9232" x="1476375" y="4129088"/>
          <p14:tracePt t="9233" x="1514475" y="4129088"/>
          <p14:tracePt t="9234" x="1552575" y="4129088"/>
          <p14:tracePt t="9235" x="1601788" y="4129088"/>
          <p14:tracePt t="9236" x="1639888" y="4129088"/>
          <p14:tracePt t="9237" x="1689100" y="4129088"/>
          <p14:tracePt t="9238" x="1714500" y="4117975"/>
          <p14:tracePt t="9239" x="1752600" y="4117975"/>
          <p14:tracePt t="9240" x="1801813" y="4105275"/>
          <p14:tracePt t="9241" x="1839913" y="4105275"/>
          <p14:tracePt t="9242" x="1878013" y="4105275"/>
          <p14:tracePt t="9244" x="1927225" y="4092575"/>
          <p14:tracePt t="9244" x="1965325" y="4092575"/>
          <p14:tracePt t="9245" x="2003425" y="4079875"/>
          <p14:tracePt t="9246" x="2039938" y="4067175"/>
          <p14:tracePt t="9247" x="2065338" y="4067175"/>
          <p14:tracePt t="9248" x="2103438" y="4054475"/>
          <p14:tracePt t="9249" x="2139950" y="4041775"/>
          <p14:tracePt t="9250" x="2165350" y="4029075"/>
          <p14:tracePt t="9251" x="2203450" y="4029075"/>
          <p14:tracePt t="9253" x="2228850" y="4017963"/>
          <p14:tracePt t="9254" x="2265363" y="4005263"/>
          <p14:tracePt t="9254" x="2303463" y="3992563"/>
          <p14:tracePt t="9255" x="2339975" y="3992563"/>
          <p14:tracePt t="9256" x="2352675" y="3979863"/>
          <p14:tracePt t="9257" x="2378075" y="3967163"/>
          <p14:tracePt t="9258" x="2416175" y="3954463"/>
          <p14:tracePt t="9260" x="2465388" y="3929063"/>
          <p14:tracePt t="9262" x="2490788" y="3916363"/>
          <p14:tracePt t="9262" x="2516188" y="3905250"/>
          <p14:tracePt t="9263" x="2528888" y="3879850"/>
          <p14:tracePt t="9264" x="2554288" y="3879850"/>
          <p14:tracePt t="9265" x="2578100" y="3867150"/>
          <p14:tracePt t="9266" x="2590800" y="3841750"/>
          <p14:tracePt t="9267" x="2603500" y="3829050"/>
          <p14:tracePt t="9268" x="2628900" y="3816350"/>
          <p14:tracePt t="9269" x="2641600" y="3803650"/>
          <p14:tracePt t="9270" x="2654300" y="3779838"/>
          <p14:tracePt t="9271" x="2678113" y="3767138"/>
          <p14:tracePt t="9272" x="2678113" y="3754438"/>
          <p14:tracePt t="9273" x="2690813" y="3741738"/>
          <p14:tracePt t="9274" x="2703513" y="3729038"/>
          <p14:tracePt t="9275" x="2716213" y="3703638"/>
          <p14:tracePt t="9276" x="2716213" y="3692525"/>
          <p14:tracePt t="9278" x="2728913" y="3667125"/>
          <p14:tracePt t="9279" x="2728913" y="3654425"/>
          <p14:tracePt t="9280" x="2741613" y="3641725"/>
          <p14:tracePt t="9280" x="2741613" y="3616325"/>
          <p14:tracePt t="9281" x="2741613" y="3603625"/>
          <p14:tracePt t="9282" x="2741613" y="3579813"/>
          <p14:tracePt t="9283" x="2741613" y="3567113"/>
          <p14:tracePt t="9284" x="2741613" y="3541713"/>
          <p14:tracePt t="9285" x="2741613" y="3529013"/>
          <p14:tracePt t="9286" x="2741613" y="3516313"/>
          <p14:tracePt t="9288" x="2741613" y="3503613"/>
          <p14:tracePt t="9288" x="2728913" y="3479800"/>
          <p14:tracePt t="9289" x="2716213" y="3467100"/>
          <p14:tracePt t="9291" x="2703513" y="3454400"/>
          <p14:tracePt t="9292" x="2690813" y="3429000"/>
          <p14:tracePt t="9293" x="2678113" y="3416300"/>
          <p14:tracePt t="9293" x="2667000" y="3390900"/>
          <p14:tracePt t="9295" x="2641600" y="3378200"/>
          <p14:tracePt t="9296" x="2628900" y="3354388"/>
          <p14:tracePt t="9296" x="2603500" y="3341688"/>
          <p14:tracePt t="9297" x="2590800" y="3316288"/>
          <p14:tracePt t="9298" x="2565400" y="3316288"/>
          <p14:tracePt t="9300" x="2554288" y="3290888"/>
          <p14:tracePt t="9300" x="2528888" y="3278188"/>
          <p14:tracePt t="9301" x="2503488" y="3254375"/>
          <p14:tracePt t="9302" x="2478088" y="3241675"/>
          <p14:tracePt t="9303" x="2452688" y="3216275"/>
          <p14:tracePt t="9304" x="2416175" y="3203575"/>
          <p14:tracePt t="9305" x="2390775" y="3190875"/>
          <p14:tracePt t="9306" x="2365375" y="3165475"/>
          <p14:tracePt t="9307" x="2339975" y="3165475"/>
          <p14:tracePt t="9308" x="2303463" y="3141663"/>
          <p14:tracePt t="9309" x="2265363" y="3128963"/>
          <p14:tracePt t="9311" x="2190750" y="3090863"/>
          <p14:tracePt t="9312" x="2152650" y="3078163"/>
          <p14:tracePt t="9313" x="2116138" y="3054350"/>
          <p14:tracePt t="9314" x="2078038" y="3054350"/>
          <p14:tracePt t="9315" x="2039938" y="3028950"/>
          <p14:tracePt t="9316" x="2003425" y="3016250"/>
          <p14:tracePt t="9317" x="1965325" y="3016250"/>
          <p14:tracePt t="9319" x="1927225" y="3003550"/>
          <p14:tracePt t="9319" x="1890713" y="2978150"/>
          <p14:tracePt t="9320" x="1852613" y="2978150"/>
          <p14:tracePt t="9321" x="1801813" y="2965450"/>
          <p14:tracePt t="9323" x="1752600" y="2952750"/>
          <p14:tracePt t="9323" x="1701800" y="2941638"/>
          <p14:tracePt t="9324" x="1665288" y="2941638"/>
          <p14:tracePt t="9325" x="1627188" y="2928938"/>
          <p14:tracePt t="9326" x="1589088" y="2916238"/>
          <p14:tracePt t="9328" x="1539875" y="2903538"/>
          <p14:tracePt t="9329" x="1501775" y="2903538"/>
          <p14:tracePt t="9329" x="1452563" y="2903538"/>
          <p14:tracePt t="9330" x="1401763" y="2890838"/>
          <p14:tracePt t="9331" x="1352550" y="2890838"/>
          <p14:tracePt t="9332" x="1314450" y="2878138"/>
          <p14:tracePt t="9333" x="1263650" y="2878138"/>
          <p14:tracePt t="9334" x="1227138" y="2878138"/>
          <p14:tracePt t="9335" x="1176338" y="2878138"/>
          <p14:tracePt t="9336" x="1139825" y="2865438"/>
          <p14:tracePt t="9337" x="1089025" y="2865438"/>
          <p14:tracePt t="9338" x="1038225" y="2865438"/>
          <p14:tracePt t="9339" x="989013" y="2865438"/>
          <p14:tracePt t="9340" x="938213" y="2865438"/>
          <p14:tracePt t="9341" x="889000" y="2865438"/>
          <p14:tracePt t="9342" x="863600" y="2865438"/>
          <p14:tracePt t="9344" x="814388" y="2865438"/>
          <p14:tracePt t="9345" x="763588" y="2865438"/>
          <p14:tracePt t="9345" x="725488" y="2878138"/>
          <p14:tracePt t="9346" x="676275" y="2878138"/>
          <p14:tracePt t="9347" x="625475" y="2890838"/>
          <p14:tracePt t="9348" x="576263" y="2903538"/>
          <p14:tracePt t="9349" x="538163" y="2903538"/>
          <p14:tracePt t="9350" x="500063" y="2903538"/>
          <p14:tracePt t="9351" x="463550" y="2916238"/>
          <p14:tracePt t="9352" x="412750" y="2928938"/>
          <p14:tracePt t="9354" x="376238" y="2941638"/>
          <p14:tracePt t="9354" x="325438" y="2952750"/>
          <p14:tracePt t="9355" x="287338" y="2965450"/>
          <p14:tracePt t="9356" x="250825" y="2978150"/>
          <p14:tracePt t="9357" x="200025" y="2990850"/>
          <p14:tracePt t="9358" x="163513" y="3003550"/>
          <p14:tracePt t="9359" x="138113" y="3016250"/>
          <p14:tracePt t="9361" x="100013" y="3028950"/>
          <p14:tracePt t="9361" x="61913" y="3054350"/>
          <p14:tracePt t="9362" x="25400" y="3054350"/>
          <p14:tracePt t="9363" x="0" y="3078163"/>
          <p14:tracePt t="9426" x="50800" y="4105275"/>
          <p14:tracePt t="9426" x="87313" y="4117975"/>
          <p14:tracePt t="9427" x="125413" y="4129088"/>
          <p14:tracePt t="9428" x="150813" y="4129088"/>
          <p14:tracePt t="9429" x="187325" y="4141788"/>
          <p14:tracePt t="9430" x="225425" y="4141788"/>
          <p14:tracePt t="9431" x="274638" y="4141788"/>
          <p14:tracePt t="9432" x="312738" y="4141788"/>
          <p14:tracePt t="9433" x="350838" y="4154488"/>
          <p14:tracePt t="9434" x="387350" y="4154488"/>
          <p14:tracePt t="9435" x="425450" y="4154488"/>
          <p14:tracePt t="9436" x="463550" y="4167188"/>
          <p14:tracePt t="9437" x="500063" y="4167188"/>
          <p14:tracePt t="9438" x="538163" y="4167188"/>
          <p14:tracePt t="9439" x="588963" y="4167188"/>
          <p14:tracePt t="9440" x="638175" y="4167188"/>
          <p14:tracePt t="9442" x="688975" y="4167188"/>
          <p14:tracePt t="9443" x="725488" y="4167188"/>
          <p14:tracePt t="9443" x="763588" y="4167188"/>
          <p14:tracePt t="9444" x="801688" y="4167188"/>
          <p14:tracePt t="9445" x="850900" y="4167188"/>
          <p14:tracePt t="9446" x="889000" y="4167188"/>
          <p14:tracePt t="9447" x="938213" y="4167188"/>
          <p14:tracePt t="9448" x="989013" y="4167188"/>
          <p14:tracePt t="9449" x="1027113" y="4167188"/>
          <p14:tracePt t="9450" x="1063625" y="4167188"/>
          <p14:tracePt t="9452" x="1114425" y="4154488"/>
          <p14:tracePt t="9452" x="1163638" y="4154488"/>
          <p14:tracePt t="9454" x="1189038" y="4141788"/>
          <p14:tracePt t="9454" x="1239838" y="4141788"/>
          <p14:tracePt t="9456" x="1289050" y="4141788"/>
          <p14:tracePt t="9457" x="1327150" y="4129088"/>
          <p14:tracePt t="9457" x="1363663" y="4117975"/>
          <p14:tracePt t="9458" x="1401763" y="4105275"/>
          <p14:tracePt t="9460" x="1452563" y="4105275"/>
          <p14:tracePt t="9460" x="1501775" y="4092575"/>
          <p14:tracePt t="9461" x="1539875" y="4079875"/>
          <p14:tracePt t="9462" x="1565275" y="4067175"/>
          <p14:tracePt t="9463" x="1614488" y="4067175"/>
          <p14:tracePt t="9464" x="1652588" y="4054475"/>
          <p14:tracePt t="9465" x="1689100" y="4041775"/>
          <p14:tracePt t="9466" x="1727200" y="4029075"/>
          <p14:tracePt t="9467" x="1765300" y="4017963"/>
          <p14:tracePt t="9468" x="1801813" y="4005263"/>
          <p14:tracePt t="9469" x="1839913" y="3992563"/>
          <p14:tracePt t="9470" x="1878013" y="3979863"/>
          <p14:tracePt t="9471" x="1903413" y="3954463"/>
          <p14:tracePt t="9472" x="1927225" y="3954463"/>
          <p14:tracePt t="9473" x="1965325" y="3929063"/>
          <p14:tracePt t="9474" x="2003425" y="3916363"/>
          <p14:tracePt t="9475" x="2027238" y="3905250"/>
          <p14:tracePt t="9477" x="2065338" y="3879850"/>
          <p14:tracePt t="9478" x="2090738" y="3879850"/>
          <p14:tracePt t="9478" x="2116138" y="3854450"/>
          <p14:tracePt t="9479" x="2139950" y="3841750"/>
          <p14:tracePt t="9480" x="2165350" y="3816350"/>
          <p14:tracePt t="9481" x="2190750" y="3803650"/>
          <p14:tracePt t="9482" x="2216150" y="3779838"/>
          <p14:tracePt t="9483" x="2228850" y="3767138"/>
          <p14:tracePt t="9485" x="2265363" y="3741738"/>
          <p14:tracePt t="9485" x="2278063" y="3729038"/>
          <p14:tracePt t="9486" x="2303463" y="3703638"/>
          <p14:tracePt t="9487" x="2316163" y="3692525"/>
          <p14:tracePt t="9488" x="2339975" y="3679825"/>
          <p14:tracePt t="9489" x="2339975" y="3654425"/>
          <p14:tracePt t="9490" x="2365375" y="3629025"/>
          <p14:tracePt t="9492" x="2378075" y="3616325"/>
          <p14:tracePt t="9492" x="2390775" y="3590925"/>
          <p14:tracePt t="9495" x="2416175" y="3541713"/>
          <p14:tracePt t="9496" x="2428875" y="3503613"/>
          <p14:tracePt t="9497" x="2428875" y="3490913"/>
          <p14:tracePt t="9498" x="2441575" y="3467100"/>
          <p14:tracePt t="9499" x="2441575" y="3454400"/>
          <p14:tracePt t="9500" x="2441575" y="3429000"/>
          <p14:tracePt t="9501" x="2452688" y="3403600"/>
          <p14:tracePt t="9502" x="2452688" y="3390900"/>
          <p14:tracePt t="9503" x="2452688" y="3354388"/>
          <p14:tracePt t="9504" x="2452688" y="3341688"/>
          <p14:tracePt t="9505" x="2452688" y="3328988"/>
          <p14:tracePt t="9506" x="2452688" y="3303588"/>
          <p14:tracePt t="9507" x="2441575" y="3278188"/>
          <p14:tracePt t="9508" x="2441575" y="3267075"/>
          <p14:tracePt t="9510" x="2428875" y="3241675"/>
          <p14:tracePt t="9511" x="2416175" y="3216275"/>
          <p14:tracePt t="9511" x="2403475" y="3203575"/>
          <p14:tracePt t="9512" x="2390775" y="3178175"/>
          <p14:tracePt t="9513" x="2378075" y="3165475"/>
          <p14:tracePt t="9514" x="2378075" y="3141663"/>
          <p14:tracePt t="9515" x="2352675" y="3128963"/>
          <p14:tracePt t="9516" x="2339975" y="3103563"/>
          <p14:tracePt t="9517" x="2316163" y="3090863"/>
          <p14:tracePt t="9518" x="2303463" y="3065463"/>
          <p14:tracePt t="9520" x="2278063" y="3041650"/>
          <p14:tracePt t="9520" x="2265363" y="3028950"/>
          <p14:tracePt t="9521" x="2239963" y="3016250"/>
          <p14:tracePt t="9522" x="2228850" y="2990850"/>
          <p14:tracePt t="9523" x="2203450" y="2978150"/>
          <p14:tracePt t="9525" x="2178050" y="2952750"/>
          <p14:tracePt t="9525" x="2152650" y="2941638"/>
          <p14:tracePt t="9528" x="2103438" y="2903538"/>
          <p14:tracePt t="9528" x="2078038" y="2890838"/>
          <p14:tracePt t="9529" x="2039938" y="2865438"/>
          <p14:tracePt t="9530" x="2014538" y="2865438"/>
          <p14:tracePt t="9531" x="1990725" y="2840038"/>
          <p14:tracePt t="9532" x="1965325" y="2828925"/>
          <p14:tracePt t="9533" x="1927225" y="2816225"/>
          <p14:tracePt t="9534" x="1890713" y="2803525"/>
          <p14:tracePt t="9535" x="1852613" y="2790825"/>
          <p14:tracePt t="9536" x="1827213" y="2778125"/>
          <p14:tracePt t="9537" x="1790700" y="2765425"/>
          <p14:tracePt t="9538" x="1765300" y="2752725"/>
          <p14:tracePt t="9539" x="1739900" y="2752725"/>
          <p14:tracePt t="9540" x="1701800" y="2740025"/>
          <p14:tracePt t="9541" x="1665288" y="2728913"/>
          <p14:tracePt t="9543" x="1589088" y="2716213"/>
          <p14:tracePt t="9545" x="1514475" y="2690813"/>
          <p14:tracePt t="9546" x="1476375" y="2690813"/>
          <p14:tracePt t="9547" x="1439863" y="2678113"/>
          <p14:tracePt t="9548" x="1401763" y="2678113"/>
          <p14:tracePt t="9549" x="1363663" y="2678113"/>
          <p14:tracePt t="9550" x="1327150" y="2678113"/>
          <p14:tracePt t="9551" x="1289050" y="2678113"/>
          <p14:tracePt t="9552" x="1252538" y="2665413"/>
          <p14:tracePt t="9553" x="1214438" y="2665413"/>
          <p14:tracePt t="9554" x="1176338" y="2665413"/>
          <p14:tracePt t="9555" x="1150938" y="2665413"/>
          <p14:tracePt t="9556" x="1114425" y="2665413"/>
          <p14:tracePt t="9557" x="1076325" y="2665413"/>
          <p14:tracePt t="9558" x="1038225" y="2665413"/>
          <p14:tracePt t="9560" x="963613" y="2665413"/>
          <p14:tracePt t="9561" x="925513" y="2665413"/>
          <p14:tracePt t="9562" x="889000" y="2678113"/>
          <p14:tracePt t="9563" x="863600" y="2678113"/>
          <p14:tracePt t="9564" x="838200" y="2678113"/>
          <p14:tracePt t="9565" x="801688" y="2690813"/>
          <p14:tracePt t="9566" x="763588" y="2703513"/>
          <p14:tracePt t="9567" x="725488" y="2716213"/>
          <p14:tracePt t="9568" x="701675" y="2728913"/>
          <p14:tracePt t="9569" x="676275" y="2740025"/>
          <p14:tracePt t="9570" x="638175" y="2752725"/>
          <p14:tracePt t="9571" x="612775" y="2765425"/>
          <p14:tracePt t="9572" x="588963" y="2778125"/>
          <p14:tracePt t="9573" x="550863" y="2790825"/>
          <p14:tracePt t="9575" x="525463" y="2816225"/>
          <p14:tracePt t="9576" x="500063" y="2828925"/>
          <p14:tracePt t="9577" x="463550" y="2840038"/>
          <p14:tracePt t="9577" x="450850" y="2865438"/>
          <p14:tracePt t="9578" x="425450" y="2878138"/>
          <p14:tracePt t="9579" x="387350" y="2903538"/>
          <p14:tracePt t="9580" x="376238" y="2928938"/>
          <p14:tracePt t="9581" x="350838" y="2941638"/>
          <p14:tracePt t="9582" x="338138" y="2965450"/>
          <p14:tracePt t="9583" x="312738" y="2990850"/>
          <p14:tracePt t="9584" x="287338" y="3016250"/>
          <p14:tracePt t="9585" x="274638" y="3028950"/>
          <p14:tracePt t="9586" x="250825" y="3054350"/>
          <p14:tracePt t="9587" x="238125" y="3090863"/>
          <p14:tracePt t="9588" x="225425" y="3103563"/>
          <p14:tracePt t="9589" x="200025" y="3128963"/>
          <p14:tracePt t="9590" x="200025" y="3154363"/>
          <p14:tracePt t="9591" x="187325" y="3178175"/>
          <p14:tracePt t="9592" x="163513" y="3203575"/>
          <p14:tracePt t="9593" x="163513" y="3241675"/>
          <p14:tracePt t="9594" x="150813" y="3267075"/>
          <p14:tracePt t="9595" x="150813" y="3278188"/>
          <p14:tracePt t="9596" x="138113" y="3316288"/>
          <p14:tracePt t="9597" x="125413" y="3341688"/>
          <p14:tracePt t="9598" x="125413" y="3354388"/>
          <p14:tracePt t="9599" x="125413" y="3390900"/>
          <p14:tracePt t="9600" x="125413" y="3403600"/>
          <p14:tracePt t="9601" x="125413" y="3441700"/>
          <p14:tracePt t="9602" x="125413" y="3467100"/>
          <p14:tracePt t="9603" x="125413" y="3490913"/>
          <p14:tracePt t="9604" x="125413" y="3516313"/>
          <p14:tracePt t="9605" x="125413" y="3541713"/>
          <p14:tracePt t="9606" x="125413" y="3567113"/>
          <p14:tracePt t="9608" x="125413" y="3579813"/>
          <p14:tracePt t="9610" x="150813" y="3641725"/>
          <p14:tracePt t="9611" x="163513" y="3654425"/>
          <p14:tracePt t="9611" x="174625" y="3692525"/>
          <p14:tracePt t="9612" x="187325" y="3716338"/>
          <p14:tracePt t="9613" x="200025" y="3729038"/>
          <p14:tracePt t="9614" x="212725" y="3754438"/>
          <p14:tracePt t="9615" x="238125" y="3767138"/>
          <p14:tracePt t="9616" x="250825" y="3803650"/>
          <p14:tracePt t="9617" x="274638" y="3816350"/>
          <p14:tracePt t="9618" x="287338" y="3841750"/>
          <p14:tracePt t="9619" x="312738" y="3867150"/>
          <p14:tracePt t="9620" x="338138" y="3879850"/>
          <p14:tracePt t="9621" x="363538" y="3905250"/>
          <p14:tracePt t="9622" x="387350" y="3916363"/>
          <p14:tracePt t="9623" x="412750" y="3941763"/>
          <p14:tracePt t="9624" x="425450" y="3954463"/>
          <p14:tracePt t="9626" x="488950" y="3992563"/>
          <p14:tracePt t="9627" x="525463" y="4005263"/>
          <p14:tracePt t="9628" x="550863" y="4017963"/>
          <p14:tracePt t="9629" x="588963" y="4029075"/>
          <p14:tracePt t="9630" x="612775" y="4041775"/>
          <p14:tracePt t="9631" x="650875" y="4067175"/>
          <p14:tracePt t="9632" x="688975" y="4067175"/>
          <p14:tracePt t="9633" x="725488" y="4079875"/>
          <p14:tracePt t="9634" x="750888" y="4092575"/>
          <p14:tracePt t="9635" x="788988" y="4105275"/>
          <p14:tracePt t="9636" x="825500" y="4105275"/>
          <p14:tracePt t="9637" x="876300" y="4117975"/>
          <p14:tracePt t="9638" x="914400" y="4129088"/>
          <p14:tracePt t="9639" x="950913" y="4129088"/>
          <p14:tracePt t="9642" x="1027113" y="4141788"/>
          <p14:tracePt t="9643" x="1063625" y="4141788"/>
          <p14:tracePt t="9643" x="1101725" y="4154488"/>
          <p14:tracePt t="9644" x="1139825" y="4154488"/>
          <p14:tracePt t="9645" x="1189038" y="4154488"/>
          <p14:tracePt t="9646" x="1227138" y="4167188"/>
          <p14:tracePt t="9647" x="1276350" y="4167188"/>
          <p14:tracePt t="9648" x="1327150" y="4167188"/>
          <p14:tracePt t="9649" x="1363663" y="4167188"/>
          <p14:tracePt t="9651" x="1401763" y="4167188"/>
          <p14:tracePt t="9651" x="1439863" y="4167188"/>
          <p14:tracePt t="9652" x="1476375" y="4167188"/>
          <p14:tracePt t="9654" x="1527175" y="4167188"/>
          <p14:tracePt t="9655" x="1577975" y="4167188"/>
          <p14:tracePt t="9655" x="1627188" y="4167188"/>
          <p14:tracePt t="9656" x="1665288" y="4167188"/>
          <p14:tracePt t="9657" x="1701800" y="4167188"/>
          <p14:tracePt t="9659" x="1778000" y="4167188"/>
          <p14:tracePt t="9660" x="1827213" y="4154488"/>
          <p14:tracePt t="9661" x="1865313" y="4154488"/>
          <p14:tracePt t="9662" x="1914525" y="4141788"/>
          <p14:tracePt t="9663" x="1952625" y="4141788"/>
          <p14:tracePt t="9664" x="2003425" y="4129088"/>
          <p14:tracePt t="9665" x="2039938" y="4117975"/>
          <p14:tracePt t="9666" x="2078038" y="4105275"/>
          <p14:tracePt t="9667" x="2116138" y="4105275"/>
          <p14:tracePt t="9668" x="2152650" y="4092575"/>
          <p14:tracePt t="9669" x="2190750" y="4079875"/>
          <p14:tracePt t="9670" x="2228850" y="4067175"/>
          <p14:tracePt t="9671" x="2265363" y="4054475"/>
          <p14:tracePt t="9672" x="2303463" y="4041775"/>
          <p14:tracePt t="9673" x="2339975" y="4029075"/>
          <p14:tracePt t="9674" x="2378075" y="4017963"/>
          <p14:tracePt t="9677" x="2428875" y="3992563"/>
          <p14:tracePt t="9677" x="2465388" y="3979863"/>
          <p14:tracePt t="9678" x="2490788" y="3954463"/>
          <p14:tracePt t="9679" x="2528888" y="3954463"/>
          <p14:tracePt t="9680" x="2565400" y="3929063"/>
          <p14:tracePt t="9681" x="2590800" y="3916363"/>
          <p14:tracePt t="9682" x="2616200" y="3892550"/>
          <p14:tracePt t="9683" x="2641600" y="3879850"/>
          <p14:tracePt t="9684" x="2678113" y="3867150"/>
          <p14:tracePt t="9685" x="2703513" y="3841750"/>
          <p14:tracePt t="9687" x="2716213" y="3829050"/>
          <p14:tracePt t="9687" x="2754313" y="3803650"/>
          <p14:tracePt t="9688" x="2778125" y="3792538"/>
          <p14:tracePt t="9689" x="2790825" y="3767138"/>
          <p14:tracePt t="9691" x="2816225" y="3754438"/>
          <p14:tracePt t="9691" x="2828925" y="3729038"/>
          <p14:tracePt t="9693" x="2867025" y="3716338"/>
          <p14:tracePt t="9693" x="2879725" y="3692525"/>
          <p14:tracePt t="9694" x="2890838" y="3679825"/>
          <p14:tracePt t="9695" x="2903538" y="3654425"/>
          <p14:tracePt t="9696" x="2916238" y="3629025"/>
          <p14:tracePt t="9697" x="2941638" y="3616325"/>
          <p14:tracePt t="9698" x="2941638" y="3590925"/>
          <p14:tracePt t="9699" x="2954338" y="3579813"/>
          <p14:tracePt t="9700" x="2979738" y="3541713"/>
          <p14:tracePt t="9702" x="2979738" y="3503613"/>
          <p14:tracePt t="9703" x="2992438" y="3490913"/>
          <p14:tracePt t="9704" x="2992438" y="3467100"/>
          <p14:tracePt t="9705" x="2992438" y="3441700"/>
          <p14:tracePt t="9707" x="3003550" y="3429000"/>
          <p14:tracePt t="9707" x="3003550" y="3403600"/>
          <p14:tracePt t="9710" x="3003550" y="3354388"/>
          <p14:tracePt t="9711" x="3003550" y="3316288"/>
          <p14:tracePt t="9712" x="3003550" y="3303588"/>
          <p14:tracePt t="9713" x="3003550" y="3278188"/>
          <p14:tracePt t="9714" x="2992438" y="3267075"/>
          <p14:tracePt t="9715" x="2979738" y="3241675"/>
          <p14:tracePt t="9716" x="2979738" y="3228975"/>
          <p14:tracePt t="9718" x="2967038" y="3203575"/>
          <p14:tracePt t="9719" x="2954338" y="3190875"/>
          <p14:tracePt t="9720" x="2941638" y="3165475"/>
          <p14:tracePt t="9720" x="2916238" y="3154363"/>
          <p14:tracePt t="9721" x="2903538" y="3128963"/>
          <p14:tracePt t="9722" x="2890838" y="3116263"/>
          <p14:tracePt t="9724" x="2867025" y="3090863"/>
          <p14:tracePt t="9725" x="2854325" y="3078163"/>
          <p14:tracePt t="9726" x="2828925" y="3054350"/>
          <p14:tracePt t="9726" x="2803525" y="3054350"/>
          <p14:tracePt t="9727" x="2790825" y="3028950"/>
          <p14:tracePt t="9728" x="2767013" y="3016250"/>
          <p14:tracePt t="9729" x="2741613" y="3003550"/>
          <p14:tracePt t="9730" x="2716213" y="2978150"/>
          <p14:tracePt t="9731" x="2690813" y="2978150"/>
          <p14:tracePt t="9732" x="2667000" y="2952750"/>
          <p14:tracePt t="9733" x="2641600" y="2941638"/>
          <p14:tracePt t="9734" x="2603500" y="2928938"/>
          <p14:tracePt t="9735" x="2578100" y="2916238"/>
          <p14:tracePt t="9736" x="2554288" y="2903538"/>
          <p14:tracePt t="9737" x="2528888" y="2903538"/>
          <p14:tracePt t="9738" x="2490788" y="2890838"/>
          <p14:tracePt t="9739" x="2452688" y="2878138"/>
          <p14:tracePt t="9740" x="2416175" y="2865438"/>
          <p14:tracePt t="9743" x="2339975" y="2852738"/>
          <p14:tracePt t="9743" x="2316163" y="2840038"/>
          <p14:tracePt t="9744" x="2278063" y="2828925"/>
          <p14:tracePt t="9745" x="2252663" y="2828925"/>
          <p14:tracePt t="9746" x="2216150" y="2828925"/>
          <p14:tracePt t="9747" x="2178050" y="2828925"/>
          <p14:tracePt t="9748" x="2139950" y="2816225"/>
          <p14:tracePt t="9749" x="2090738" y="2803525"/>
          <p14:tracePt t="9750" x="2052638" y="2803525"/>
          <p14:tracePt t="9751" x="2014538" y="2803525"/>
          <p14:tracePt t="9752" x="1990725" y="2803525"/>
          <p14:tracePt t="9753" x="1927225" y="2790825"/>
          <p14:tracePt t="9754" x="1903413" y="2790825"/>
          <p14:tracePt t="9755" x="1865313" y="2790825"/>
          <p14:tracePt t="9757" x="1827213" y="2790825"/>
          <p14:tracePt t="9757" x="1778000" y="2790825"/>
          <p14:tracePt t="9759" x="1701800" y="2790825"/>
          <p14:tracePt t="9760" x="1665288" y="2790825"/>
          <p14:tracePt t="9761" x="1627188" y="2790825"/>
          <p14:tracePt t="9762" x="1589088" y="2790825"/>
          <p14:tracePt t="9763" x="1552575" y="2803525"/>
          <p14:tracePt t="9764" x="1514475" y="2816225"/>
          <p14:tracePt t="9765" x="1476375" y="2828925"/>
          <p14:tracePt t="9766" x="1439863" y="2828925"/>
          <p14:tracePt t="9767" x="1401763" y="2840038"/>
          <p14:tracePt t="9768" x="1363663" y="2852738"/>
          <p14:tracePt t="9769" x="1327150" y="2865438"/>
          <p14:tracePt t="9770" x="1301750" y="2865438"/>
          <p14:tracePt t="9771" x="1263650" y="2878138"/>
          <p14:tracePt t="9772" x="1227138" y="2903538"/>
          <p14:tracePt t="9773" x="1201738" y="2903538"/>
          <p14:tracePt t="9775" x="1163638" y="2928938"/>
          <p14:tracePt t="9775" x="1139825" y="2941638"/>
          <p14:tracePt t="9776" x="1101725" y="2952750"/>
          <p14:tracePt t="9777" x="1063625" y="2965450"/>
          <p14:tracePt t="9778" x="1027113" y="2978150"/>
          <p14:tracePt t="9779" x="1001713" y="3003550"/>
          <p14:tracePt t="9780" x="976313" y="3016250"/>
          <p14:tracePt t="9782" x="950913" y="3041650"/>
          <p14:tracePt t="9783" x="914400" y="3054350"/>
          <p14:tracePt t="9783" x="889000" y="3078163"/>
          <p14:tracePt t="9784" x="863600" y="3090863"/>
          <p14:tracePt t="9785" x="838200" y="3116263"/>
          <p14:tracePt t="9787" x="814388" y="3128963"/>
          <p14:tracePt t="9787" x="801688" y="3154363"/>
          <p14:tracePt t="9789" x="776288" y="3165475"/>
          <p14:tracePt t="9789" x="763588" y="3190875"/>
          <p14:tracePt t="9790" x="738188" y="3203575"/>
          <p14:tracePt t="9793" x="701675" y="3254375"/>
          <p14:tracePt t="9793" x="688975" y="3278188"/>
          <p14:tracePt t="9794" x="676275" y="3290888"/>
          <p14:tracePt t="9795" x="650875" y="3316288"/>
          <p14:tracePt t="9796" x="650875" y="3328988"/>
          <p14:tracePt t="9797" x="638175" y="3354388"/>
          <p14:tracePt t="9798" x="625475" y="3378200"/>
          <p14:tracePt t="9799" x="612775" y="3390900"/>
          <p14:tracePt t="9800" x="612775" y="3416300"/>
          <p14:tracePt t="9801" x="612775" y="3429000"/>
          <p14:tracePt t="9802" x="600075" y="3454400"/>
          <p14:tracePt t="9803" x="600075" y="3479800"/>
          <p14:tracePt t="9804" x="600075" y="3503613"/>
          <p14:tracePt t="9807" x="600075" y="3541713"/>
          <p14:tracePt t="9809" x="600075" y="3579813"/>
          <p14:tracePt t="9809" x="600075" y="3590925"/>
          <p14:tracePt t="9810" x="600075" y="3616325"/>
          <p14:tracePt t="9811" x="600075" y="3629025"/>
          <p14:tracePt t="9812" x="600075" y="3641725"/>
          <p14:tracePt t="9813" x="600075" y="3667125"/>
          <p14:tracePt t="9814" x="612775" y="3679825"/>
          <p14:tracePt t="9815" x="612775" y="3692525"/>
          <p14:tracePt t="9816" x="625475" y="3716338"/>
          <p14:tracePt t="9817" x="638175" y="3729038"/>
          <p14:tracePt t="9818" x="650875" y="3741738"/>
          <p14:tracePt t="9819" x="650875" y="3767138"/>
          <p14:tracePt t="9820" x="676275" y="3779838"/>
          <p14:tracePt t="9821" x="688975" y="3792538"/>
          <p14:tracePt t="9823" x="688975" y="3803650"/>
          <p14:tracePt t="9823" x="712788" y="3816350"/>
          <p14:tracePt t="9825" x="725488" y="3829050"/>
          <p14:tracePt t="9825" x="750888" y="3841750"/>
          <p14:tracePt t="9826" x="763588" y="3854450"/>
          <p14:tracePt t="9827" x="788988" y="3867150"/>
          <p14:tracePt t="9828" x="801688" y="3879850"/>
          <p14:tracePt t="9829" x="825500" y="3879850"/>
          <p14:tracePt t="9830" x="850900" y="3892550"/>
          <p14:tracePt t="9831" x="876300" y="3905250"/>
          <p14:tracePt t="9832" x="889000" y="3905250"/>
          <p14:tracePt t="9833" x="914400" y="3916363"/>
          <p14:tracePt t="9834" x="950913" y="3916363"/>
          <p14:tracePt t="9835" x="963613" y="3916363"/>
          <p14:tracePt t="9836" x="989013" y="3929063"/>
          <p14:tracePt t="9837" x="1027113" y="3929063"/>
          <p14:tracePt t="9838" x="1050925" y="3941763"/>
          <p14:tracePt t="9839" x="1063625" y="3941763"/>
          <p14:tracePt t="9842" x="1139825" y="3954463"/>
          <p14:tracePt t="9842" x="1163638" y="3954463"/>
          <p14:tracePt t="9843" x="1189038" y="3954463"/>
          <p14:tracePt t="9844" x="1214438" y="3954463"/>
          <p14:tracePt t="9845" x="1252538" y="3954463"/>
          <p14:tracePt t="9846" x="1289050" y="3954463"/>
          <p14:tracePt t="9847" x="1301750" y="3954463"/>
          <p14:tracePt t="9848" x="1339850" y="3954463"/>
          <p14:tracePt t="9849" x="1376363" y="3954463"/>
          <p14:tracePt t="9850" x="1401763" y="3954463"/>
          <p14:tracePt t="9851" x="1439863" y="3954463"/>
          <p14:tracePt t="9852" x="1476375" y="3954463"/>
          <p14:tracePt t="9853" x="1514475" y="3941763"/>
          <p14:tracePt t="9854" x="1539875" y="3941763"/>
          <p14:tracePt t="9856" x="1577975" y="3929063"/>
          <p14:tracePt t="9856" x="1614488" y="3916363"/>
          <p14:tracePt t="9858" x="1665288" y="3916363"/>
          <p14:tracePt t="9859" x="1701800" y="3892550"/>
          <p14:tracePt t="9860" x="1739900" y="3879850"/>
          <p14:tracePt t="9861" x="1778000" y="3879850"/>
          <p14:tracePt t="9862" x="1801813" y="3867150"/>
          <p14:tracePt t="9863" x="1839913" y="3854450"/>
          <p14:tracePt t="9864" x="1852613" y="3841750"/>
          <p14:tracePt t="9865" x="1890713" y="3829050"/>
          <p14:tracePt t="9866" x="1927225" y="3816350"/>
          <p14:tracePt t="9867" x="1965325" y="3803650"/>
          <p14:tracePt t="9868" x="1990725" y="3792538"/>
          <p14:tracePt t="9869" x="2014538" y="3767138"/>
          <p14:tracePt t="9870" x="2039938" y="3754438"/>
          <p14:tracePt t="9871" x="2078038" y="3729038"/>
          <p14:tracePt t="9873" x="2103438" y="3716338"/>
          <p14:tracePt t="9890" x="2452688" y="3367088"/>
          <p14:tracePt t="9891" x="2452688" y="3354388"/>
          <p14:tracePt t="9891" x="2478088" y="3328988"/>
          <p14:tracePt t="9892" x="2478088" y="3303588"/>
          <p14:tracePt t="9893" x="2490788" y="3278188"/>
          <p14:tracePt t="9894" x="2490788" y="3254375"/>
          <p14:tracePt t="9895" x="2503488" y="3241675"/>
          <p14:tracePt t="9897" x="2503488" y="3203575"/>
          <p14:tracePt t="9897" x="2516188" y="3178175"/>
          <p14:tracePt t="9899" x="2516188" y="3165475"/>
          <p14:tracePt t="9900" x="2516188" y="3128963"/>
          <p14:tracePt t="9902" x="2516188" y="3090863"/>
          <p14:tracePt t="9903" x="2516188" y="3065463"/>
          <p14:tracePt t="9904" x="2516188" y="3054350"/>
          <p14:tracePt t="9904" x="2516188" y="3028950"/>
          <p14:tracePt t="9905" x="2516188" y="3003550"/>
          <p14:tracePt t="9907" x="2503488" y="2978150"/>
          <p14:tracePt t="9907" x="2490788" y="2965450"/>
          <p14:tracePt t="9908" x="2490788" y="2941638"/>
          <p14:tracePt t="9909" x="2478088" y="2928938"/>
          <p14:tracePt t="9910" x="2465388" y="2903538"/>
          <p14:tracePt t="9911" x="2452688" y="2878138"/>
          <p14:tracePt t="9912" x="2441575" y="2865438"/>
          <p14:tracePt t="9913" x="2428875" y="2840038"/>
          <p14:tracePt t="9914" x="2416175" y="2828925"/>
          <p14:tracePt t="9915" x="2390775" y="2803525"/>
          <p14:tracePt t="9916" x="2378075" y="2790825"/>
          <p14:tracePt t="9917" x="2365375" y="2778125"/>
          <p14:tracePt t="9918" x="2339975" y="2752725"/>
          <p14:tracePt t="9920" x="2328863" y="2752725"/>
          <p14:tracePt t="9920" x="2303463" y="2728913"/>
          <p14:tracePt t="9921" x="2290763" y="2716213"/>
          <p14:tracePt t="9923" x="2265363" y="2703513"/>
          <p14:tracePt t="9925" x="2228850" y="2678113"/>
          <p14:tracePt t="9925" x="2216150" y="2665413"/>
          <p14:tracePt t="9926" x="2190750" y="2652713"/>
          <p14:tracePt t="9927" x="2165350" y="2640013"/>
          <p14:tracePt t="9928" x="2152650" y="2640013"/>
          <p14:tracePt t="9929" x="2127250" y="2627313"/>
          <p14:tracePt t="9930" x="2103438" y="2616200"/>
          <p14:tracePt t="9931" x="2078038" y="2603500"/>
          <p14:tracePt t="9932" x="2052638" y="2603500"/>
          <p14:tracePt t="9933" x="2039938" y="2590800"/>
          <p14:tracePt t="9934" x="2014538" y="2590800"/>
          <p14:tracePt t="9935" x="1990725" y="2578100"/>
          <p14:tracePt t="9936" x="1965325" y="2578100"/>
          <p14:tracePt t="9937" x="1939925" y="2565400"/>
          <p14:tracePt t="9939" x="1914525" y="2565400"/>
          <p14:tracePt t="9939" x="1890713" y="2565400"/>
          <p14:tracePt t="9942" x="1839913" y="2565400"/>
          <p14:tracePt t="9943" x="1814513" y="2565400"/>
          <p14:tracePt t="9943" x="1790700" y="2565400"/>
          <p14:tracePt t="9944" x="1778000" y="2565400"/>
          <p14:tracePt t="9945" x="1739900" y="2565400"/>
          <p14:tracePt t="9946" x="1714500" y="2565400"/>
          <p14:tracePt t="9948" x="1701800" y="2565400"/>
          <p14:tracePt t="9948" x="1665288" y="2565400"/>
          <p14:tracePt t="9949" x="1639888" y="2565400"/>
          <p14:tracePt t="9950" x="1614488" y="2565400"/>
          <p14:tracePt t="9952" x="1589088" y="2565400"/>
          <p14:tracePt t="9952" x="1577975" y="2565400"/>
          <p14:tracePt t="9953" x="1552575" y="2578100"/>
          <p14:tracePt t="9955" x="1514475" y="2590800"/>
          <p14:tracePt t="9955" x="1489075" y="2603500"/>
          <p14:tracePt t="9957" x="1439863" y="2603500"/>
          <p14:tracePt t="9958" x="1427163" y="2627313"/>
          <p14:tracePt t="9959" x="1401763" y="2627313"/>
          <p14:tracePt t="9960" x="1376363" y="2640013"/>
          <p14:tracePt t="9961" x="1363663" y="2640013"/>
          <p14:tracePt t="9962" x="1327150" y="2665413"/>
          <p14:tracePt t="9963" x="1314450" y="2678113"/>
          <p14:tracePt t="9964" x="1289050" y="2690813"/>
          <p14:tracePt t="9965" x="1263650" y="2716213"/>
          <p14:tracePt t="9966" x="1252538" y="2716213"/>
          <p14:tracePt t="9967" x="1227138" y="2740025"/>
          <p14:tracePt t="9968" x="1214438" y="2752725"/>
          <p14:tracePt t="9969" x="1189038" y="2765425"/>
          <p14:tracePt t="9970" x="1176338" y="2790825"/>
          <p14:tracePt t="9971" x="1150938" y="2803525"/>
          <p14:tracePt t="9972" x="1139825" y="2828925"/>
          <p14:tracePt t="9974" x="1127125" y="2840038"/>
          <p14:tracePt t="9974" x="1101725" y="2865438"/>
          <p14:tracePt t="9975" x="1089025" y="2878138"/>
          <p14:tracePt t="9976" x="1076325" y="2903538"/>
          <p14:tracePt t="9977" x="1063625" y="2916238"/>
          <p14:tracePt t="9978" x="1050925" y="2941638"/>
          <p14:tracePt t="9979" x="1038225" y="2965450"/>
          <p14:tracePt t="9980" x="1027113" y="2978150"/>
          <p14:tracePt t="9981" x="1014413" y="3003550"/>
          <p14:tracePt t="9983" x="1001713" y="3016250"/>
          <p14:tracePt t="9983" x="989013" y="3054350"/>
          <p14:tracePt t="9984" x="989013" y="3065463"/>
          <p14:tracePt t="9986" x="989013" y="3090863"/>
          <p14:tracePt t="9987" x="976313" y="3116263"/>
          <p14:tracePt t="9987" x="963613" y="3128963"/>
          <p14:tracePt t="9989" x="950913" y="3165475"/>
          <p14:tracePt t="9989" x="950913" y="3178175"/>
          <p14:tracePt t="9991" x="950913" y="3203575"/>
          <p14:tracePt t="9992" x="950913" y="3228975"/>
          <p14:tracePt t="9992" x="950913" y="3254375"/>
          <p14:tracePt t="9993" x="950913" y="3278188"/>
          <p14:tracePt t="9994" x="950913" y="3290888"/>
          <p14:tracePt t="9995" x="950913" y="3316288"/>
          <p14:tracePt t="9996" x="950913" y="3341688"/>
          <p14:tracePt t="9997" x="950913" y="3367088"/>
          <p14:tracePt t="9998" x="950913" y="3390900"/>
          <p14:tracePt t="9999" x="950913" y="3416300"/>
          <p14:tracePt t="10000" x="950913" y="3429000"/>
          <p14:tracePt t="10001" x="950913" y="3467100"/>
          <p14:tracePt t="10002" x="950913" y="3479800"/>
          <p14:tracePt t="10004" x="950913" y="3503613"/>
          <p14:tracePt t="10004" x="950913" y="3516313"/>
          <p14:tracePt t="10005" x="963613" y="3541713"/>
          <p14:tracePt t="10007" x="963613" y="3567113"/>
          <p14:tracePt t="10007" x="989013" y="3579813"/>
          <p14:tracePt t="10008" x="989013" y="3603625"/>
          <p14:tracePt t="10009" x="1001713" y="3616325"/>
          <p14:tracePt t="10010" x="1014413" y="3654425"/>
          <p14:tracePt t="10011" x="1027113" y="3654425"/>
          <p14:tracePt t="10012" x="1027113" y="3679825"/>
          <p14:tracePt t="10014" x="1050925" y="3703638"/>
          <p14:tracePt t="10014" x="1063625" y="3716338"/>
          <p14:tracePt t="10015" x="1063625" y="3729038"/>
          <p14:tracePt t="10017" x="1089025" y="3754438"/>
          <p14:tracePt t="10017" x="1101725" y="3767138"/>
          <p14:tracePt t="10018" x="1114425" y="3792538"/>
          <p14:tracePt t="10019" x="1139825" y="3803650"/>
          <p14:tracePt t="10020" x="1150938" y="3816350"/>
          <p14:tracePt t="10021" x="1163638" y="3841750"/>
          <p14:tracePt t="10022" x="1176338" y="3854450"/>
          <p14:tracePt t="10023" x="1201738" y="3867150"/>
          <p14:tracePt t="10024" x="1214438" y="3879850"/>
          <p14:tracePt t="10025" x="1239838" y="3892550"/>
          <p14:tracePt t="10027" x="1263650" y="3916363"/>
          <p14:tracePt t="10027" x="1289050" y="3916363"/>
          <p14:tracePt t="10028" x="1301750" y="3929063"/>
          <p14:tracePt t="10029" x="1327150" y="3941763"/>
          <p14:tracePt t="10030" x="1339850" y="3954463"/>
          <p14:tracePt t="10031" x="1363663" y="3954463"/>
          <p14:tracePt t="10032" x="1376363" y="3967163"/>
          <p14:tracePt t="10033" x="1401763" y="3979863"/>
          <p14:tracePt t="10034" x="1427163" y="3992563"/>
          <p14:tracePt t="10035" x="1452563" y="3992563"/>
          <p14:tracePt t="10036" x="1476375" y="4005263"/>
          <p14:tracePt t="10037" x="1501775" y="4005263"/>
          <p14:tracePt t="10038" x="1514475" y="4017963"/>
          <p14:tracePt t="10041" x="1552575" y="4029075"/>
          <p14:tracePt t="10042" x="1589088" y="4029075"/>
          <p14:tracePt t="10042" x="1601788" y="4029075"/>
          <p14:tracePt t="10043" x="1627188" y="4041775"/>
          <p14:tracePt t="10044" x="1652588" y="4041775"/>
          <p14:tracePt t="10045" x="1677988" y="4041775"/>
          <p14:tracePt t="10046" x="1701800" y="4041775"/>
          <p14:tracePt t="10047" x="1714500" y="4054475"/>
          <p14:tracePt t="10049" x="1739900" y="4054475"/>
          <p14:tracePt t="10049" x="1765300" y="4054475"/>
          <p14:tracePt t="10050" x="1790700" y="4054475"/>
          <p14:tracePt t="10051" x="1814513" y="4054475"/>
          <p14:tracePt t="10052" x="1839913" y="4054475"/>
          <p14:tracePt t="10053" x="1852613" y="4054475"/>
          <p14:tracePt t="10054" x="1878013" y="4054475"/>
          <p14:tracePt t="10056" x="1890713" y="4054475"/>
          <p14:tracePt t="10057" x="1927225" y="4054475"/>
          <p14:tracePt t="10057" x="1939925" y="4054475"/>
          <p14:tracePt t="10058" x="1965325" y="4054475"/>
          <p14:tracePt t="10059" x="1978025" y="4054475"/>
          <p14:tracePt t="10060" x="2003425" y="4054475"/>
          <p14:tracePt t="10061" x="2027238" y="4054475"/>
          <p14:tracePt t="10062" x="2039938" y="4054475"/>
          <p14:tracePt t="10063" x="2052638" y="4054475"/>
          <p14:tracePt t="10064" x="2078038" y="4054475"/>
          <p14:tracePt t="10065" x="2090738" y="4054475"/>
          <p14:tracePt t="10066" x="2116138" y="4054475"/>
          <p14:tracePt t="10067" x="2127250" y="4054475"/>
          <p14:tracePt t="10068" x="2152650" y="4054475"/>
          <p14:tracePt t="10069" x="2152650" y="4041775"/>
          <p14:tracePt t="10070" x="2178050" y="4041775"/>
          <p14:tracePt t="10072" x="2190750" y="4029075"/>
          <p14:tracePt t="10072" x="2203450" y="4029075"/>
          <p14:tracePt t="10073" x="2216150" y="4029075"/>
          <p14:tracePt t="10074" x="2228850" y="4029075"/>
          <p14:tracePt t="10075" x="2239963" y="4029075"/>
          <p14:tracePt t="10076" x="2252663" y="4029075"/>
          <p14:tracePt t="10077" x="2265363" y="4017963"/>
          <p14:tracePt t="10080" x="2278063" y="4017963"/>
          <p14:tracePt t="10080" x="2290763" y="4005263"/>
          <p14:tracePt t="10082" x="2303463" y="3992563"/>
          <p14:tracePt t="10086" x="2316163" y="3992563"/>
          <p14:tracePt t="10087" x="2328863" y="3979863"/>
          <p14:tracePt t="10089" x="2328863" y="3967163"/>
          <p14:tracePt t="10089" x="2339975" y="3967163"/>
          <p14:tracePt t="10091" x="2339975" y="3954463"/>
          <p14:tracePt t="10095" x="2339975" y="3941763"/>
          <p14:tracePt t="10096" x="2339975" y="3929063"/>
          <p14:tracePt t="10098" x="2339975" y="3916363"/>
          <p14:tracePt t="10103" x="2339975" y="3905250"/>
          <p14:tracePt t="10104" x="2339975" y="3892550"/>
          <p14:tracePt t="10105" x="2339975" y="3879850"/>
          <p14:tracePt t="10109" x="2339975" y="3867150"/>
          <p14:tracePt t="10110" x="2339975" y="3854450"/>
          <p14:tracePt t="10112" x="2339975" y="3841750"/>
          <p14:tracePt t="10114" x="2328863" y="3841750"/>
          <p14:tracePt t="10118" x="2316163" y="3829050"/>
          <p14:tracePt t="10119" x="2303463" y="3816350"/>
          <p14:tracePt t="10122" x="2303463" y="3803650"/>
          <p14:tracePt t="10126" x="2290763" y="3803650"/>
          <p14:tracePt t="10128" x="2278063" y="3803650"/>
          <p14:tracePt t="10130" x="2278063" y="3792538"/>
          <p14:tracePt t="10147" x="2265363" y="3792538"/>
          <p14:tracePt t="10317" x="2265363" y="3803650"/>
          <p14:tracePt t="10321" x="2265363" y="3816350"/>
          <p14:tracePt t="10322" x="2265363" y="3829050"/>
          <p14:tracePt t="10324" x="2265363" y="3841750"/>
          <p14:tracePt t="10325" x="2265363" y="3854450"/>
          <p14:tracePt t="10327" x="2265363" y="3867150"/>
          <p14:tracePt t="10328" x="2265363" y="3879850"/>
          <p14:tracePt t="10329" x="2265363" y="3892550"/>
          <p14:tracePt t="10331" x="2265363" y="3905250"/>
          <p14:tracePt t="10331" x="2265363" y="3916363"/>
          <p14:tracePt t="10333" x="2265363" y="3929063"/>
          <p14:tracePt t="10333" x="2265363" y="3941763"/>
          <p14:tracePt t="10335" x="2265363" y="3954463"/>
          <p14:tracePt t="10335" x="2265363" y="3979863"/>
          <p14:tracePt t="10337" x="2265363" y="3992563"/>
          <p14:tracePt t="10338" x="2265363" y="4005263"/>
          <p14:tracePt t="10338" x="2265363" y="4029075"/>
          <p14:tracePt t="10339" x="2265363" y="4041775"/>
          <p14:tracePt t="10340" x="2265363" y="4067175"/>
          <p14:tracePt t="10341" x="2265363" y="4079875"/>
          <p14:tracePt t="10343" x="2265363" y="4105275"/>
          <p14:tracePt t="10343" x="2265363" y="4129088"/>
          <p14:tracePt t="10344" x="2265363" y="4154488"/>
          <p14:tracePt t="10345" x="2265363" y="4179888"/>
          <p14:tracePt t="10346" x="2265363" y="4205288"/>
          <p14:tracePt t="10347" x="2265363" y="4217988"/>
          <p14:tracePt t="10348" x="2265363" y="4254500"/>
          <p14:tracePt t="10349" x="2265363" y="4279900"/>
          <p14:tracePt t="10350" x="2265363" y="4305300"/>
          <p14:tracePt t="10352" x="2265363" y="4341813"/>
          <p14:tracePt t="10353" x="2265363" y="4367213"/>
          <p14:tracePt t="10354" x="2265363" y="4405313"/>
          <p14:tracePt t="10354" x="2265363" y="4443413"/>
          <p14:tracePt t="10355" x="2265363" y="4467225"/>
          <p14:tracePt t="10356" x="2265363" y="4505325"/>
          <p14:tracePt t="10358" x="2265363" y="4543425"/>
          <p14:tracePt t="10358" x="2265363" y="4579938"/>
          <p14:tracePt t="10359" x="2265363" y="4618038"/>
          <p14:tracePt t="10360" x="2265363" y="4656138"/>
          <p14:tracePt t="10361" x="2265363" y="4692650"/>
          <p14:tracePt t="10362" x="2265363" y="4730750"/>
          <p14:tracePt t="10363" x="2265363" y="4779963"/>
          <p14:tracePt t="10364" x="2265363" y="4805363"/>
          <p14:tracePt t="10365" x="2265363" y="4856163"/>
          <p14:tracePt t="10367" x="2265363" y="4892675"/>
          <p14:tracePt t="10367" x="2265363" y="4930775"/>
          <p14:tracePt t="10368" x="2265363" y="4968875"/>
          <p14:tracePt t="10371" x="2265363" y="5068888"/>
          <p14:tracePt t="10372" x="2265363" y="5118100"/>
          <p14:tracePt t="10372" x="2265363" y="5156200"/>
          <p14:tracePt t="10373" x="2278063" y="5205413"/>
          <p14:tracePt t="10375" x="2278063" y="5230813"/>
          <p14:tracePt t="10375" x="2278063" y="5281613"/>
          <p14:tracePt t="10376" x="2278063" y="5330825"/>
          <p14:tracePt t="10377" x="2290763" y="5381625"/>
          <p14:tracePt t="10378" x="2290763" y="5418138"/>
          <p14:tracePt t="10379" x="2303463" y="5481638"/>
          <p14:tracePt t="10380" x="2303463" y="5530850"/>
          <p14:tracePt t="10381" x="2303463" y="5556250"/>
          <p14:tracePt t="10382" x="2316163" y="5607050"/>
          <p14:tracePt t="10383" x="2316163" y="5656263"/>
          <p14:tracePt t="10385" x="2328863" y="5707063"/>
          <p14:tracePt t="10385" x="2339975" y="5756275"/>
          <p14:tracePt t="10387" x="2339975" y="5807075"/>
          <p14:tracePt t="10388" x="2352675" y="5856288"/>
          <p14:tracePt t="10388" x="2365375" y="5907088"/>
          <p14:tracePt t="10389" x="2378075" y="5945188"/>
          <p14:tracePt t="10390" x="2378075" y="5981700"/>
          <p14:tracePt t="10391" x="2390775" y="6032500"/>
          <p14:tracePt t="10392" x="2403475" y="6081713"/>
          <p14:tracePt t="10393" x="2416175" y="6132513"/>
          <p14:tracePt t="10394" x="2428875" y="6169025"/>
          <p14:tracePt t="10395" x="2441575" y="6219825"/>
          <p14:tracePt t="10396" x="2452688" y="6257925"/>
          <p14:tracePt t="10397" x="2465388" y="6307138"/>
          <p14:tracePt t="10398" x="2490788" y="6357938"/>
          <p14:tracePt t="10399" x="2490788" y="6394450"/>
          <p14:tracePt t="10400" x="2503488" y="6432550"/>
          <p14:tracePt t="10401" x="2528888" y="6483350"/>
          <p14:tracePt t="10403" x="2528888" y="6519863"/>
          <p14:tracePt t="10403" x="2554288" y="6570663"/>
          <p14:tracePt t="10405" x="2565400" y="6607175"/>
          <p14:tracePt t="10405" x="2578100" y="6657975"/>
          <p14:tracePt t="10406" x="2590800" y="6696075"/>
          <p14:tracePt t="10407" x="2603500" y="6719888"/>
          <p14:tracePt t="10408" x="2616200" y="6770688"/>
          <p14:tracePt t="10409" x="2641600" y="6807200"/>
          <p14:tracePt t="10410" x="2641600" y="6845300"/>
          <p14:tracePt t="10712" x="3167063" y="6832600"/>
          <p14:tracePt t="10713" x="3154363" y="6819900"/>
          <p14:tracePt t="10713" x="3154363" y="6807200"/>
          <p14:tracePt t="10714" x="3141663" y="6796088"/>
          <p14:tracePt t="10715" x="3141663" y="6783388"/>
          <p14:tracePt t="10716" x="3128963" y="6770688"/>
          <p14:tracePt t="10718" x="3128963" y="6757988"/>
          <p14:tracePt t="10718" x="3128963" y="6732588"/>
          <p14:tracePt t="10720" x="3116263" y="6719888"/>
          <p14:tracePt t="10721" x="3116263" y="6696075"/>
          <p14:tracePt t="10722" x="3103563" y="6683375"/>
          <p14:tracePt t="10723" x="3103563" y="6670675"/>
          <p14:tracePt t="10724" x="3092450" y="6657975"/>
          <p14:tracePt t="10725" x="3092450" y="6632575"/>
          <p14:tracePt t="10726" x="3092450" y="6619875"/>
          <p14:tracePt t="10727" x="3079750" y="6594475"/>
          <p14:tracePt t="10728" x="3079750" y="6583363"/>
          <p14:tracePt t="10729" x="3067050" y="6557963"/>
          <p14:tracePt t="10730" x="3054350" y="6545263"/>
          <p14:tracePt t="10731" x="3054350" y="6519863"/>
          <p14:tracePt t="10732" x="3054350" y="6507163"/>
          <p14:tracePt t="10733" x="3054350" y="6483350"/>
          <p14:tracePt t="10735" x="3028950" y="6432550"/>
          <p14:tracePt t="10736" x="3016250" y="6419850"/>
          <p14:tracePt t="10737" x="3016250" y="6394450"/>
          <p14:tracePt t="10738" x="3016250" y="6370638"/>
          <p14:tracePt t="10739" x="3016250" y="6357938"/>
          <p14:tracePt t="10740" x="3003550" y="6319838"/>
          <p14:tracePt t="10741" x="2992438" y="6294438"/>
          <p14:tracePt t="10742" x="2979738" y="6269038"/>
          <p14:tracePt t="10743" x="2979738" y="6245225"/>
          <p14:tracePt t="10744" x="2979738" y="6219825"/>
          <p14:tracePt t="10745" x="2967038" y="6194425"/>
          <p14:tracePt t="10746" x="2954338" y="6169025"/>
          <p14:tracePt t="10747" x="2954338" y="6132513"/>
          <p14:tracePt t="10748" x="2941638" y="6107113"/>
          <p14:tracePt t="10749" x="2941638" y="6081713"/>
          <p14:tracePt t="10751" x="2928938" y="6045200"/>
          <p14:tracePt t="10752" x="2916238" y="6019800"/>
          <p14:tracePt t="10752" x="2903538" y="5981700"/>
          <p14:tracePt t="10753" x="2903538" y="5945188"/>
          <p14:tracePt t="10754" x="2903538" y="5907088"/>
          <p14:tracePt t="10755" x="2890838" y="5868988"/>
          <p14:tracePt t="10756" x="2879725" y="5843588"/>
          <p14:tracePt t="10757" x="2867025" y="5819775"/>
          <p14:tracePt t="10758" x="2867025" y="5768975"/>
          <p14:tracePt t="10759" x="2854325" y="5743575"/>
          <p14:tracePt t="10760" x="2841625" y="5694363"/>
          <p14:tracePt t="10761" x="2828925" y="5668963"/>
          <p14:tracePt t="10762" x="2828925" y="5619750"/>
          <p14:tracePt t="10763" x="2816225" y="5581650"/>
          <p14:tracePt t="10764" x="2803525" y="5556250"/>
          <p14:tracePt t="10765" x="2790825" y="5518150"/>
          <p14:tracePt t="10767" x="2790825" y="5468938"/>
          <p14:tracePt t="10767" x="2778125" y="5430838"/>
          <p14:tracePt t="10769" x="2767013" y="5381625"/>
          <p14:tracePt t="10769" x="2754313" y="5343525"/>
          <p14:tracePt t="10770" x="2754313" y="5305425"/>
          <p14:tracePt t="10771" x="2741613" y="5268913"/>
          <p14:tracePt t="10772" x="2728913" y="5230813"/>
          <p14:tracePt t="10773" x="2716213" y="5168900"/>
          <p14:tracePt t="10774" x="2716213" y="5143500"/>
          <p14:tracePt t="10775" x="2703513" y="5092700"/>
          <p14:tracePt t="10777" x="2690813" y="5056188"/>
          <p14:tracePt t="10778" x="2678113" y="5005388"/>
          <p14:tracePt t="10778" x="2678113" y="4968875"/>
          <p14:tracePt t="10779" x="2667000" y="4918075"/>
          <p14:tracePt t="10780" x="2654300" y="4868863"/>
          <p14:tracePt t="10782" x="2641600" y="4830763"/>
          <p14:tracePt t="10783" x="2641600" y="4779963"/>
          <p14:tracePt t="10784" x="2628900" y="4743450"/>
          <p14:tracePt t="10784" x="2616200" y="4705350"/>
          <p14:tracePt t="10785" x="2603500" y="4656138"/>
          <p14:tracePt t="10787" x="2603500" y="4554538"/>
          <p14:tracePt t="10788" x="2590800" y="4518025"/>
          <p14:tracePt t="10789" x="2578100" y="4467225"/>
          <p14:tracePt t="10790" x="2565400" y="4443413"/>
          <p14:tracePt t="10791" x="2565400" y="4392613"/>
          <p14:tracePt t="10792" x="2554288" y="4341813"/>
          <p14:tracePt t="10793" x="2541588" y="4305300"/>
          <p14:tracePt t="10794" x="2528888" y="4254500"/>
          <p14:tracePt t="10795" x="2528888" y="4217988"/>
          <p14:tracePt t="10796" x="2516188" y="4179888"/>
          <p14:tracePt t="10797" x="2516188" y="4129088"/>
          <p14:tracePt t="10798" x="2490788" y="4092575"/>
          <p14:tracePt t="10799" x="2490788" y="4054475"/>
          <p14:tracePt t="10801" x="2490788" y="4017963"/>
          <p14:tracePt t="10802" x="2478088" y="3979863"/>
          <p14:tracePt t="10803" x="2465388" y="3941763"/>
          <p14:tracePt t="10803" x="2452688" y="3892550"/>
          <p14:tracePt t="10804" x="2452688" y="3854450"/>
          <p14:tracePt t="10805" x="2452688" y="3816350"/>
          <p14:tracePt t="10806" x="2441575" y="3779838"/>
          <p14:tracePt t="10807" x="2428875" y="3754438"/>
          <p14:tracePt t="10808" x="2428875" y="3716338"/>
          <p14:tracePt t="10809" x="2416175" y="3679825"/>
          <p14:tracePt t="10810" x="2416175" y="3654425"/>
          <p14:tracePt t="10811" x="2403475" y="3616325"/>
          <p14:tracePt t="10813" x="2403475" y="3579813"/>
          <p14:tracePt t="10814" x="2390775" y="3541713"/>
          <p14:tracePt t="10815" x="2378075" y="3503613"/>
          <p14:tracePt t="10815" x="2378075" y="3479800"/>
          <p14:tracePt t="10817" x="2378075" y="3454400"/>
          <p14:tracePt t="10818" x="2378075" y="3429000"/>
          <p14:tracePt t="10818" x="2365375" y="3390900"/>
          <p14:tracePt t="10819" x="2352675" y="3367088"/>
          <p14:tracePt t="10820" x="2352675" y="3341688"/>
          <p14:tracePt t="10821" x="2339975" y="3316288"/>
          <p14:tracePt t="10823" x="2339975" y="3278188"/>
          <p14:tracePt t="10823" x="2339975" y="3254375"/>
          <p14:tracePt t="10824" x="2339975" y="3228975"/>
          <p14:tracePt t="10825" x="2328863" y="3203575"/>
          <p14:tracePt t="10826" x="2328863" y="3178175"/>
          <p14:tracePt t="10827" x="2328863" y="3154363"/>
          <p14:tracePt t="10828" x="2316163" y="3128963"/>
          <p14:tracePt t="10829" x="2316163" y="3103563"/>
          <p14:tracePt t="10831" x="2303463" y="3078163"/>
          <p14:tracePt t="10831" x="2303463" y="3054350"/>
          <p14:tracePt t="10832" x="2303463" y="3028950"/>
          <p14:tracePt t="10834" x="2303463" y="3016250"/>
          <p14:tracePt t="10835" x="2303463" y="2990850"/>
          <p14:tracePt t="10836" x="2303463" y="2978150"/>
          <p14:tracePt t="10836" x="2290763" y="2952750"/>
          <p14:tracePt t="10837" x="2290763" y="2941638"/>
          <p14:tracePt t="10838" x="2290763" y="2916238"/>
          <p14:tracePt t="10839" x="2290763" y="2903538"/>
          <p14:tracePt t="10840" x="2278063" y="2878138"/>
          <p14:tracePt t="10841" x="2278063" y="2865438"/>
          <p14:tracePt t="10842" x="2278063" y="2852738"/>
          <p14:tracePt t="10843" x="2278063" y="2828925"/>
          <p14:tracePt t="10845" x="2278063" y="2803525"/>
          <p14:tracePt t="10846" x="2278063" y="2790825"/>
          <p14:tracePt t="10847" x="2265363" y="2778125"/>
          <p14:tracePt t="10848" x="2265363" y="2752725"/>
          <p14:tracePt t="10851" x="2265363" y="2728913"/>
          <p14:tracePt t="10852" x="2265363" y="2716213"/>
          <p14:tracePt t="10853" x="2265363" y="2703513"/>
          <p14:tracePt t="10854" x="2265363" y="2690813"/>
          <p14:tracePt t="10855" x="2265363" y="2678113"/>
          <p14:tracePt t="10857" x="2265363" y="2665413"/>
          <p14:tracePt t="10858" x="2265363" y="2640013"/>
          <p14:tracePt t="10861" x="2265363" y="2627313"/>
          <p14:tracePt t="10862" x="2265363" y="2616200"/>
          <p14:tracePt t="10863" x="2265363" y="2603500"/>
          <p14:tracePt t="10867" x="2265363" y="2590800"/>
          <p14:tracePt t="10867" x="2265363" y="2578100"/>
          <p14:tracePt t="10870" x="2265363" y="2565400"/>
          <p14:tracePt t="10873" x="2265363" y="2552700"/>
          <p14:tracePt t="10875" x="2265363" y="2540000"/>
          <p14:tracePt t="10878" x="2265363" y="2527300"/>
          <p14:tracePt t="10889" x="2265363" y="2516188"/>
          <p14:tracePt t="11128" x="2265363" y="2527300"/>
          <p14:tracePt t="11132" x="2265363" y="2540000"/>
          <p14:tracePt t="11134" x="2265363" y="2552700"/>
          <p14:tracePt t="11135" x="2265363" y="2565400"/>
          <p14:tracePt t="11137" x="2252663" y="2565400"/>
          <p14:tracePt t="11138" x="2252663" y="2578100"/>
          <p14:tracePt t="11139" x="2252663" y="2590800"/>
          <p14:tracePt t="11141" x="2252663" y="2603500"/>
          <p14:tracePt t="11142" x="2239963" y="2603500"/>
          <p14:tracePt t="11143" x="2239963" y="2616200"/>
          <p14:tracePt t="11144" x="2228850" y="2627313"/>
          <p14:tracePt t="11145" x="2228850" y="2640013"/>
          <p14:tracePt t="11146" x="2228850" y="2652713"/>
          <p14:tracePt t="11149" x="2228850" y="2678113"/>
          <p14:tracePt t="11151" x="2216150" y="2690813"/>
          <p14:tracePt t="11151" x="2216150" y="2716213"/>
          <p14:tracePt t="11152" x="2203450" y="2716213"/>
          <p14:tracePt t="11153" x="2203450" y="2740025"/>
          <p14:tracePt t="11154" x="2203450" y="2752725"/>
          <p14:tracePt t="11155" x="2190750" y="2765425"/>
          <p14:tracePt t="11156" x="2190750" y="2778125"/>
          <p14:tracePt t="11157" x="2190750" y="2790825"/>
          <p14:tracePt t="11158" x="2190750" y="2816225"/>
          <p14:tracePt t="11159" x="2190750" y="2828925"/>
          <p14:tracePt t="11160" x="2190750" y="2852738"/>
          <p14:tracePt t="11161" x="2190750" y="2865438"/>
          <p14:tracePt t="11162" x="2178050" y="2890838"/>
          <p14:tracePt t="11163" x="2178050" y="2903538"/>
          <p14:tracePt t="11165" x="2178050" y="2928938"/>
          <p14:tracePt t="11166" x="2178050" y="2941638"/>
          <p14:tracePt t="11167" x="2178050" y="2978150"/>
          <p14:tracePt t="11168" x="2178050" y="3003550"/>
          <p14:tracePt t="11169" x="2178050" y="3028950"/>
          <p14:tracePt t="11170" x="2165350" y="3054350"/>
          <p14:tracePt t="11171" x="2165350" y="3078163"/>
          <p14:tracePt t="11172" x="2165350" y="3090863"/>
          <p14:tracePt t="11173" x="2165350" y="3128963"/>
          <p14:tracePt t="11175" x="2165350" y="3165475"/>
          <p14:tracePt t="11176" x="2165350" y="3178175"/>
          <p14:tracePt t="11177" x="2165350" y="3203575"/>
          <p14:tracePt t="11179" x="2165350" y="3228975"/>
          <p14:tracePt t="11179" x="2165350" y="3254375"/>
          <p14:tracePt t="11180" x="2165350" y="3278188"/>
          <p14:tracePt t="11182" x="2165350" y="3303588"/>
          <p14:tracePt t="11183" x="2165350" y="3316288"/>
          <p14:tracePt t="11183" x="2165350" y="3341688"/>
          <p14:tracePt t="11184" x="2165350" y="3367088"/>
          <p14:tracePt t="11185" x="2165350" y="3390900"/>
          <p14:tracePt t="11186" x="2165350" y="3416300"/>
          <p14:tracePt t="11187" x="2165350" y="3441700"/>
          <p14:tracePt t="11188" x="2165350" y="3467100"/>
          <p14:tracePt t="11189" x="2165350" y="3490913"/>
          <p14:tracePt t="11190" x="2165350" y="3503613"/>
          <p14:tracePt t="11191" x="2165350" y="3529013"/>
          <p14:tracePt t="11192" x="2165350" y="3554413"/>
          <p14:tracePt t="11193" x="2178050" y="3579813"/>
          <p14:tracePt t="11194" x="2178050" y="3603625"/>
          <p14:tracePt t="11196" x="2178050" y="3616325"/>
          <p14:tracePt t="11196" x="2178050" y="3654425"/>
          <p14:tracePt t="11199" x="2190750" y="3692525"/>
          <p14:tracePt t="11199" x="2190750" y="3716338"/>
          <p14:tracePt t="11200" x="2190750" y="3729038"/>
          <p14:tracePt t="11201" x="2190750" y="3754438"/>
          <p14:tracePt t="11202" x="2190750" y="3767138"/>
          <p14:tracePt t="11203" x="2190750" y="3792538"/>
          <p14:tracePt t="11205" x="2190750" y="3816350"/>
          <p14:tracePt t="11205" x="2190750" y="3841750"/>
          <p14:tracePt t="11206" x="2190750" y="3854450"/>
          <p14:tracePt t="11207" x="2190750" y="3879850"/>
          <p14:tracePt t="11208" x="2190750" y="3905250"/>
          <p14:tracePt t="11209" x="2190750" y="3916363"/>
          <p14:tracePt t="11210" x="2190750" y="3929063"/>
          <p14:tracePt t="11212" x="2190750" y="3954463"/>
          <p14:tracePt t="11212" x="2190750" y="3967163"/>
          <p14:tracePt t="11213" x="2190750" y="3992563"/>
          <p14:tracePt t="11216" x="2190750" y="4029075"/>
          <p14:tracePt t="11216" x="2190750" y="4041775"/>
          <p14:tracePt t="11217" x="2190750" y="4067175"/>
          <p14:tracePt t="11218" x="2190750" y="4079875"/>
          <p14:tracePt t="11219" x="2190750" y="4092575"/>
          <p14:tracePt t="11220" x="2190750" y="4105275"/>
          <p14:tracePt t="11221" x="2190750" y="4129088"/>
          <p14:tracePt t="11222" x="2190750" y="4141788"/>
          <p14:tracePt t="11223" x="2190750" y="4167188"/>
          <p14:tracePt t="11224" x="2190750" y="4179888"/>
          <p14:tracePt t="11225" x="2190750" y="4192588"/>
          <p14:tracePt t="11226" x="2190750" y="4205288"/>
          <p14:tracePt t="11227" x="2190750" y="4217988"/>
          <p14:tracePt t="11228" x="2190750" y="4241800"/>
          <p14:tracePt t="11230" x="2190750" y="4254500"/>
          <p14:tracePt t="11230" x="2190750" y="4267200"/>
          <p14:tracePt t="11232" x="2190750" y="4292600"/>
          <p14:tracePt t="11233" x="2190750" y="4318000"/>
          <p14:tracePt t="11234" x="2190750" y="4330700"/>
          <p14:tracePt t="11235" x="2190750" y="4341813"/>
          <p14:tracePt t="11236" x="2190750" y="4354513"/>
          <p14:tracePt t="11237" x="2190750" y="4367213"/>
          <p14:tracePt t="11238" x="2190750" y="4392613"/>
          <p14:tracePt t="11239" x="2190750" y="4405313"/>
          <p14:tracePt t="11240" x="2190750" y="4418013"/>
          <p14:tracePt t="11241" x="2190750" y="4430713"/>
          <p14:tracePt t="11243" x="2190750" y="4443413"/>
          <p14:tracePt t="11243" x="2190750" y="4454525"/>
          <p14:tracePt t="11244" x="2190750" y="4467225"/>
          <p14:tracePt t="11245" x="2190750" y="4479925"/>
          <p14:tracePt t="11247" x="2190750" y="4492625"/>
          <p14:tracePt t="11248" x="2190750" y="4518025"/>
          <p14:tracePt t="11249" x="2190750" y="4530725"/>
          <p14:tracePt t="11250" x="2190750" y="4554538"/>
          <p14:tracePt t="11252" x="2190750" y="4579938"/>
          <p14:tracePt t="11254" x="2190750" y="4592638"/>
          <p14:tracePt t="11255" x="2190750" y="4605338"/>
          <p14:tracePt t="11256" x="2190750" y="4630738"/>
          <p14:tracePt t="11258" x="2190750" y="4643438"/>
          <p14:tracePt t="11259" x="2190750" y="4656138"/>
          <p14:tracePt t="11260" x="2190750" y="4667250"/>
          <p14:tracePt t="11262" x="2190750" y="4679950"/>
          <p14:tracePt t="11263" x="2190750" y="4692650"/>
          <p14:tracePt t="11265" x="2190750" y="4705350"/>
          <p14:tracePt t="11266" x="2190750" y="4718050"/>
          <p14:tracePt t="11267" x="2190750" y="4730750"/>
          <p14:tracePt t="11268" x="2190750" y="4743450"/>
          <p14:tracePt t="11271" x="2190750" y="4756150"/>
          <p14:tracePt t="11273" x="2190750" y="4768850"/>
          <p14:tracePt t="11275" x="2190750" y="4779963"/>
          <p14:tracePt t="11279" x="2190750" y="4792663"/>
          <p14:tracePt t="11281" x="2178050" y="4792663"/>
          <p14:tracePt t="11282" x="2178050" y="4805363"/>
          <p14:tracePt t="11286" x="2178050" y="4818063"/>
          <p14:tracePt t="11302" x="2165350" y="4818063"/>
          <p14:tracePt t="11322" x="2152650" y="4818063"/>
          <p14:tracePt t="11335" x="2139950" y="4818063"/>
          <p14:tracePt t="11340" x="2127250" y="4818063"/>
          <p14:tracePt t="11342" x="2116138" y="4818063"/>
          <p14:tracePt t="11349" x="2103438" y="4818063"/>
          <p14:tracePt t="11353" x="2090738" y="4818063"/>
          <p14:tracePt t="11356" x="2078038" y="4818063"/>
          <p14:tracePt t="11364" x="2065338" y="4818063"/>
          <p14:tracePt t="11369" x="2052638" y="4818063"/>
          <p14:tracePt t="11370" x="2039938" y="4818063"/>
          <p14:tracePt t="11377" x="2027238" y="4818063"/>
          <p14:tracePt t="11384" x="2014538" y="4818063"/>
          <p14:tracePt t="11386" x="2014538" y="4805363"/>
          <p14:tracePt t="11387" x="2003425" y="4805363"/>
          <p14:tracePt t="11393" x="2003425" y="4792663"/>
          <p14:tracePt t="11399" x="2003425" y="4779963"/>
          <p14:tracePt t="11402" x="1990725" y="4779963"/>
          <p14:tracePt t="11408" x="1978025" y="4779963"/>
          <p14:tracePt t="11413" x="1978025" y="4768850"/>
          <p14:tracePt t="11420" x="1965325" y="4756150"/>
          <p14:tracePt t="11431" x="1965325" y="4743450"/>
          <p14:tracePt t="11454" x="1965325" y="4730750"/>
          <p14:tracePt t="11459" x="1965325" y="4718050"/>
          <p14:tracePt t="11462" x="1965325" y="4705350"/>
          <p14:tracePt t="11468" x="1965325" y="4692650"/>
          <p14:tracePt t="11471" x="1965325" y="4679950"/>
          <p14:tracePt t="11473" x="1965325" y="4667250"/>
          <p14:tracePt t="11478" x="1965325" y="4656138"/>
          <p14:tracePt t="11480" x="1965325" y="4643438"/>
          <p14:tracePt t="11483" x="1965325" y="4630738"/>
          <p14:tracePt t="11485" x="1965325" y="4618038"/>
          <p14:tracePt t="11488" x="1965325" y="4605338"/>
          <p14:tracePt t="11490" x="1965325" y="4592638"/>
          <p14:tracePt t="11493" x="1965325" y="4579938"/>
          <p14:tracePt t="11495" x="1952625" y="4567238"/>
          <p14:tracePt t="11497" x="1952625" y="4554538"/>
          <p14:tracePt t="11498" x="1939925" y="4554538"/>
          <p14:tracePt t="11499" x="1939925" y="4543425"/>
          <p14:tracePt t="11501" x="1939925" y="4530725"/>
          <p14:tracePt t="11502" x="1927225" y="4518025"/>
          <p14:tracePt t="11506" x="1927225" y="4505325"/>
          <p14:tracePt t="11507" x="1914525" y="4492625"/>
          <p14:tracePt t="11510" x="1903413" y="4479925"/>
          <p14:tracePt t="11511" x="1890713" y="4479925"/>
          <p14:tracePt t="11512" x="1890713" y="4467225"/>
          <p14:tracePt t="11514" x="1890713" y="4454525"/>
          <p14:tracePt t="11515" x="1878013" y="4454525"/>
          <p14:tracePt t="11516" x="1865313" y="4443413"/>
          <p14:tracePt t="11518" x="1852613" y="4443413"/>
          <p14:tracePt t="11520" x="1839913" y="4430713"/>
          <p14:tracePt t="11522" x="1827213" y="4430713"/>
          <p14:tracePt t="11524" x="1814513" y="4418013"/>
          <p14:tracePt t="11525" x="1814513" y="4405313"/>
          <p14:tracePt t="11527" x="1801813" y="4405313"/>
          <p14:tracePt t="11527" x="1790700" y="4405313"/>
          <p14:tracePt t="11528" x="1778000" y="4405313"/>
          <p14:tracePt t="11530" x="1765300" y="4405313"/>
          <p14:tracePt t="11532" x="1752600" y="4405313"/>
          <p14:tracePt t="11534" x="1739900" y="4405313"/>
          <p14:tracePt t="11536" x="1727200" y="4405313"/>
          <p14:tracePt t="11538" x="1714500" y="4405313"/>
          <p14:tracePt t="11539" x="1701800" y="4405313"/>
          <p14:tracePt t="11666" x="1701800" y="4392613"/>
          <p14:tracePt t="11669" x="1701800" y="4379913"/>
          <p14:tracePt t="11670" x="1689100" y="4379913"/>
          <p14:tracePt t="11672" x="1689100" y="4367213"/>
          <p14:tracePt t="11674" x="1677988" y="4367213"/>
          <p14:tracePt t="11679" x="1665288" y="4354513"/>
          <p14:tracePt t="11680" x="1665288" y="4341813"/>
          <p14:tracePt t="11683" x="1665288" y="4330700"/>
          <p14:tracePt t="11687" x="1665288" y="4318000"/>
          <p14:tracePt t="11689" x="1665288" y="4305300"/>
          <p14:tracePt t="11691" x="1665288" y="4292600"/>
          <p14:tracePt t="11693" x="1665288" y="4279900"/>
          <p14:tracePt t="11694" x="1665288" y="4267200"/>
          <p14:tracePt t="11696" x="1665288" y="4254500"/>
          <p14:tracePt t="11699" x="1665288" y="4241800"/>
          <p14:tracePt t="11701" x="1665288" y="4230688"/>
          <p14:tracePt t="11702" x="1665288" y="4217988"/>
          <p14:tracePt t="11703" x="1665288" y="4205288"/>
          <p14:tracePt t="11705" x="1665288" y="4192588"/>
          <p14:tracePt t="11707" x="1665288" y="4179888"/>
          <p14:tracePt t="11709" x="1665288" y="4167188"/>
          <p14:tracePt t="11710" x="1665288" y="4154488"/>
          <p14:tracePt t="11710" x="1665288" y="4141788"/>
          <p14:tracePt t="11712" x="1665288" y="4129088"/>
          <p14:tracePt t="11713" x="1665288" y="4105275"/>
          <p14:tracePt t="11715" x="1665288" y="4092575"/>
          <p14:tracePt t="11716" x="1665288" y="4079875"/>
          <p14:tracePt t="11717" x="1665288" y="4067175"/>
          <p14:tracePt t="11718" x="1665288" y="4054475"/>
          <p14:tracePt t="11719" x="1665288" y="4029075"/>
          <p14:tracePt t="11720" x="1665288" y="4017963"/>
          <p14:tracePt t="11722" x="1665288" y="4005263"/>
          <p14:tracePt t="11723" x="1665288" y="3992563"/>
          <p14:tracePt t="11723" x="1665288" y="3967163"/>
          <p14:tracePt t="11724" x="1665288" y="3954463"/>
          <p14:tracePt t="11725" x="1665288" y="3941763"/>
          <p14:tracePt t="11726" x="1665288" y="3916363"/>
          <p14:tracePt t="11728" x="1665288" y="3905250"/>
          <p14:tracePt t="11729" x="1665288" y="3879850"/>
          <p14:tracePt t="11729" x="1652588" y="3867150"/>
          <p14:tracePt t="11730" x="1652588" y="3841750"/>
          <p14:tracePt t="11732" x="1639888" y="3803650"/>
          <p14:tracePt t="11734" x="1639888" y="3792538"/>
          <p14:tracePt t="11735" x="1627188" y="3767138"/>
          <p14:tracePt t="11736" x="1627188" y="3754438"/>
          <p14:tracePt t="11737" x="1627188" y="3729038"/>
          <p14:tracePt t="11738" x="1614488" y="3716338"/>
          <p14:tracePt t="11739" x="1614488" y="3692525"/>
          <p14:tracePt t="11740" x="1601788" y="3679825"/>
          <p14:tracePt t="11741" x="1589088" y="3654425"/>
          <p14:tracePt t="11742" x="1589088" y="3629025"/>
          <p14:tracePt t="11744" x="1577975" y="3616325"/>
          <p14:tracePt t="11745" x="1565275" y="3579813"/>
          <p14:tracePt t="11746" x="1552575" y="3567113"/>
          <p14:tracePt t="11747" x="1552575" y="3541713"/>
          <p14:tracePt t="11747" x="1539875" y="3516313"/>
          <p14:tracePt t="11748" x="1527175" y="3503613"/>
          <p14:tracePt t="11749" x="1514475" y="3467100"/>
          <p14:tracePt t="11750" x="1514475" y="3454400"/>
          <p14:tracePt t="11751" x="1501775" y="3429000"/>
          <p14:tracePt t="11753" x="1476375" y="3403600"/>
          <p14:tracePt t="11754" x="1476375" y="3390900"/>
          <p14:tracePt t="11754" x="1452563" y="3354388"/>
          <p14:tracePt t="11755" x="1439863" y="3328988"/>
          <p14:tracePt t="11756" x="1427163" y="3316288"/>
          <p14:tracePt t="11757" x="1414463" y="3278188"/>
          <p14:tracePt t="11758" x="1401763" y="3254375"/>
          <p14:tracePt t="11759" x="1376363" y="3241675"/>
          <p14:tracePt t="11760" x="1363663" y="3203575"/>
          <p14:tracePt t="11762" x="1352550" y="3178175"/>
          <p14:tracePt t="11763" x="1327150" y="3154363"/>
          <p14:tracePt t="11763" x="1314450" y="3128963"/>
          <p14:tracePt t="11764" x="1289050" y="3103563"/>
          <p14:tracePt t="11765" x="1289050" y="3090863"/>
          <p14:tracePt t="11766" x="1252538" y="3054350"/>
          <p14:tracePt t="11767" x="1239838" y="3028950"/>
          <p14:tracePt t="11768" x="1227138" y="3016250"/>
          <p14:tracePt t="11769" x="1201738" y="2978150"/>
          <p14:tracePt t="11770" x="1176338" y="2952750"/>
          <p14:tracePt t="11771" x="1163638" y="2941638"/>
          <p14:tracePt t="11772" x="1139825" y="2903538"/>
          <p14:tracePt t="11773" x="1127125" y="2878138"/>
          <p14:tracePt t="11774" x="1101725" y="2852738"/>
          <p14:tracePt t="11775" x="1089025" y="2828925"/>
          <p14:tracePt t="11776" x="1063625" y="2803525"/>
          <p14:tracePt t="11777" x="1050925" y="2790825"/>
          <p14:tracePt t="11779" x="1027113" y="2752725"/>
          <p14:tracePt t="11780" x="1014413" y="2728913"/>
          <p14:tracePt t="11781" x="989013" y="2716213"/>
          <p14:tracePt t="11782" x="963613" y="2678113"/>
          <p14:tracePt t="11782" x="950913" y="2665413"/>
          <p14:tracePt t="11783" x="938213" y="2640013"/>
          <p14:tracePt t="11784" x="914400" y="2616200"/>
          <p14:tracePt t="11785" x="889000" y="2603500"/>
          <p14:tracePt t="11786" x="876300" y="2578100"/>
          <p14:tracePt t="11787" x="863600" y="2565400"/>
          <p14:tracePt t="11788" x="838200" y="2540000"/>
          <p14:tracePt t="11789" x="825500" y="2527300"/>
          <p14:tracePt t="11790" x="801688" y="2503488"/>
          <p14:tracePt t="11791" x="801688" y="2490788"/>
          <p14:tracePt t="11792" x="776288" y="2465388"/>
          <p14:tracePt t="11793" x="763588" y="2452688"/>
          <p14:tracePt t="11794" x="750888" y="2427288"/>
          <p14:tracePt t="11796" x="725488" y="2414588"/>
          <p14:tracePt t="11797" x="725488" y="2403475"/>
          <p14:tracePt t="11798" x="701675" y="2378075"/>
          <p14:tracePt t="11798" x="688975" y="2378075"/>
          <p14:tracePt t="11799" x="688975" y="2352675"/>
          <p14:tracePt t="11800" x="663575" y="2339975"/>
          <p14:tracePt t="11801" x="650875" y="2339975"/>
          <p14:tracePt t="11802" x="650875" y="2327275"/>
          <p14:tracePt t="11803" x="638175" y="2314575"/>
          <p14:tracePt t="11804" x="625475" y="2303463"/>
          <p14:tracePt t="11805" x="625475" y="2290763"/>
          <p14:tracePt t="11806" x="612775" y="2278063"/>
          <p14:tracePt t="11808" x="600075" y="2265363"/>
          <p14:tracePt t="11810" x="588963" y="2252663"/>
          <p14:tracePt t="11811" x="588963" y="2239963"/>
          <p14:tracePt t="11813" x="576263" y="2239963"/>
          <p14:tracePt t="11814" x="576263" y="2227263"/>
          <p14:tracePt t="11818" x="576263" y="2214563"/>
          <p14:tracePt t="11820" x="563563" y="2214563"/>
          <p14:tracePt t="11826" x="563563" y="2201863"/>
          <p14:tracePt t="11887" x="563563" y="2214563"/>
          <p14:tracePt t="11889" x="576263" y="2214563"/>
          <p14:tracePt t="11894" x="576263" y="2227263"/>
          <p14:tracePt t="11904" x="576263" y="2239963"/>
          <p14:tracePt t="11912" x="576263" y="2252663"/>
          <p14:tracePt t="11915" x="576263" y="2265363"/>
          <p14:tracePt t="11916" x="588963" y="2265363"/>
          <p14:tracePt t="11924" x="588963" y="2278063"/>
          <p14:tracePt t="11928" x="588963" y="2290763"/>
          <p14:tracePt t="11928" x="600075" y="2290763"/>
          <p14:tracePt t="11930" x="600075" y="2303463"/>
          <p14:tracePt t="11936" x="600075" y="2314575"/>
          <p14:tracePt t="11937" x="600075" y="2327275"/>
          <p14:tracePt t="11939" x="612775" y="2339975"/>
          <p14:tracePt t="11942" x="612775" y="2352675"/>
          <p14:tracePt t="11944" x="612775" y="2365375"/>
          <p14:tracePt t="11945" x="612775" y="2378075"/>
          <p14:tracePt t="11948" x="612775" y="2390775"/>
          <p14:tracePt t="11949" x="612775" y="2403475"/>
          <p14:tracePt t="11951" x="612775" y="2414588"/>
          <p14:tracePt t="11954" x="612775" y="2427288"/>
          <p14:tracePt t="11954" x="612775" y="2439988"/>
          <p14:tracePt t="11955" x="612775" y="2452688"/>
          <p14:tracePt t="11958" x="612775" y="2465388"/>
          <p14:tracePt t="11959" x="625475" y="2478088"/>
          <p14:tracePt t="11961" x="625475" y="2490788"/>
          <p14:tracePt t="11962" x="625475" y="2503488"/>
          <p14:tracePt t="11963" x="625475" y="2516188"/>
          <p14:tracePt t="11964" x="625475" y="2527300"/>
          <p14:tracePt t="11966" x="625475" y="2540000"/>
          <p14:tracePt t="11967" x="638175" y="2552700"/>
          <p14:tracePt t="11968" x="638175" y="2565400"/>
          <p14:tracePt t="11970" x="638175" y="2578100"/>
          <p14:tracePt t="11971" x="638175" y="2590800"/>
          <p14:tracePt t="11972" x="638175" y="2603500"/>
          <p14:tracePt t="11974" x="638175" y="2616200"/>
          <p14:tracePt t="11975" x="638175" y="2627313"/>
          <p14:tracePt t="11977" x="638175" y="2640013"/>
          <p14:tracePt t="11978" x="638175" y="2652713"/>
          <p14:tracePt t="11979" x="650875" y="2665413"/>
          <p14:tracePt t="11980" x="650875" y="2678113"/>
          <p14:tracePt t="11982" x="650875" y="2690813"/>
          <p14:tracePt t="11983" x="650875" y="2703513"/>
          <p14:tracePt t="11984" x="650875" y="2716213"/>
          <p14:tracePt t="11987" x="650875" y="2728913"/>
          <p14:tracePt t="11989" x="650875" y="2740025"/>
          <p14:tracePt t="11990" x="650875" y="2752725"/>
          <p14:tracePt t="11992" x="650875" y="2765425"/>
          <p14:tracePt t="11994" x="663575" y="2778125"/>
          <p14:tracePt t="11994" x="663575" y="2790825"/>
          <p14:tracePt t="11997" x="663575" y="2803525"/>
          <p14:tracePt t="11998" x="676275" y="2816225"/>
          <p14:tracePt t="12000" x="676275" y="2828925"/>
          <p14:tracePt t="12002" x="676275" y="2840038"/>
          <p14:tracePt t="12003" x="688975" y="2840038"/>
          <p14:tracePt t="12005" x="688975" y="2852738"/>
          <p14:tracePt t="12006" x="688975" y="2865438"/>
          <p14:tracePt t="12010" x="688975" y="2878138"/>
          <p14:tracePt t="12011" x="701675" y="2890838"/>
          <p14:tracePt t="12013" x="701675" y="2903538"/>
          <p14:tracePt t="12014" x="712788" y="2903538"/>
          <p14:tracePt t="12019" x="725488" y="2916238"/>
          <p14:tracePt t="12022" x="725488" y="2928938"/>
          <p14:tracePt t="12027" x="725488" y="2941638"/>
          <p14:tracePt t="12028" x="738188" y="2941638"/>
          <p14:tracePt t="12032" x="750888" y="2941638"/>
          <p14:tracePt t="12037" x="763588" y="2941638"/>
          <p14:tracePt t="12041" x="763588" y="2952750"/>
          <p14:tracePt t="12047" x="776288" y="2952750"/>
          <p14:tracePt t="12050" x="788988" y="2952750"/>
          <p14:tracePt t="12055" x="801688" y="2952750"/>
          <p14:tracePt t="12064" x="814388" y="2952750"/>
          <p14:tracePt t="12066" x="825500" y="2952750"/>
          <p14:tracePt t="12070" x="838200" y="2952750"/>
          <p14:tracePt t="12077" x="850900" y="2952750"/>
          <p14:tracePt t="12080" x="863600" y="2952750"/>
          <p14:tracePt t="12085" x="876300" y="2952750"/>
          <p14:tracePt t="12088" x="876300" y="2941638"/>
          <p14:tracePt t="12096" x="889000" y="2941638"/>
          <p14:tracePt t="12168" x="889000" y="2952750"/>
          <p14:tracePt t="12172" x="889000" y="2965450"/>
          <p14:tracePt t="12176" x="889000" y="2978150"/>
          <p14:tracePt t="12180" x="901700" y="2978150"/>
          <p14:tracePt t="12182" x="901700" y="2990850"/>
          <p14:tracePt t="12184" x="901700" y="3003550"/>
          <p14:tracePt t="12189" x="901700" y="3016250"/>
          <p14:tracePt t="12195" x="901700" y="3028950"/>
          <p14:tracePt t="12200" x="901700" y="3041650"/>
          <p14:tracePt t="12205" x="901700" y="3054350"/>
          <p14:tracePt t="12216" x="914400" y="3054350"/>
          <p14:tracePt t="12290" x="914400" y="3041650"/>
          <p14:tracePt t="12296" x="914400" y="3028950"/>
          <p14:tracePt t="12300" x="914400" y="3016250"/>
          <p14:tracePt t="12306" x="901700" y="3016250"/>
          <p14:tracePt t="12309" x="901700" y="3003550"/>
          <p14:tracePt t="12312" x="889000" y="3003550"/>
          <p14:tracePt t="12312" x="889000" y="2990850"/>
          <p14:tracePt t="12315" x="876300" y="2990850"/>
          <p14:tracePt t="12317" x="876300" y="2978150"/>
          <p14:tracePt t="12322" x="863600" y="2978150"/>
          <p14:tracePt t="12325" x="863600" y="2965450"/>
          <p14:tracePt t="12326" x="850900" y="2965450"/>
          <p14:tracePt t="12329" x="850900" y="2952750"/>
          <p14:tracePt t="12330" x="838200" y="2952750"/>
          <p14:tracePt t="12332" x="838200" y="2941638"/>
          <p14:tracePt t="12339" x="825500" y="2941638"/>
          <p14:tracePt t="12342" x="825500" y="2928938"/>
          <p14:tracePt t="12343" x="814388" y="2928938"/>
          <p14:tracePt t="12348" x="801688" y="2928938"/>
          <p14:tracePt t="12349" x="801688" y="2916238"/>
          <p14:tracePt t="12358" x="801688" y="2903538"/>
          <p14:tracePt t="12384" x="814388" y="2903538"/>
          <p14:tracePt t="12384" x="825500" y="2903538"/>
          <p14:tracePt t="12386" x="838200" y="2903538"/>
          <p14:tracePt t="12389" x="850900" y="2903538"/>
          <p14:tracePt t="12390" x="863600" y="2890838"/>
          <p14:tracePt t="12392" x="876300" y="2890838"/>
          <p14:tracePt t="12392" x="889000" y="2890838"/>
          <p14:tracePt t="12394" x="914400" y="2890838"/>
          <p14:tracePt t="12395" x="925513" y="2890838"/>
          <p14:tracePt t="12397" x="950913" y="2890838"/>
          <p14:tracePt t="12398" x="963613" y="2890838"/>
          <p14:tracePt t="12399" x="976313" y="2878138"/>
          <p14:tracePt t="12399" x="989013" y="2878138"/>
          <p14:tracePt t="12400" x="1014413" y="2878138"/>
          <p14:tracePt t="12401" x="1038225" y="2878138"/>
          <p14:tracePt t="12402" x="1063625" y="2878138"/>
          <p14:tracePt t="12404" x="1101725" y="2865438"/>
          <p14:tracePt t="12405" x="1114425" y="2865438"/>
          <p14:tracePt t="12407" x="1139825" y="2865438"/>
          <p14:tracePt t="12408" x="1176338" y="2865438"/>
          <p14:tracePt t="12409" x="1189038" y="2865438"/>
          <p14:tracePt t="12409" x="1214438" y="2865438"/>
          <p14:tracePt t="12410" x="1252538" y="2865438"/>
          <p14:tracePt t="12411" x="1289050" y="2865438"/>
          <p14:tracePt t="12412" x="1301750" y="2865438"/>
          <p14:tracePt t="12413" x="1327150" y="2865438"/>
          <p14:tracePt t="12414" x="1363663" y="2865438"/>
          <p14:tracePt t="12415" x="1401763" y="2865438"/>
          <p14:tracePt t="12416" x="1439863" y="2865438"/>
          <p14:tracePt t="12418" x="1476375" y="2865438"/>
          <p14:tracePt t="12419" x="1514475" y="2865438"/>
          <p14:tracePt t="12420" x="1552575" y="2865438"/>
          <p14:tracePt t="12420" x="1589088" y="2865438"/>
          <p14:tracePt t="12422" x="1627188" y="2865438"/>
          <p14:tracePt t="12422" x="1665288" y="2865438"/>
          <p14:tracePt t="12424" x="1701800" y="2865438"/>
          <p14:tracePt t="12425" x="1739900" y="2865438"/>
          <p14:tracePt t="12426" x="1778000" y="2865438"/>
          <p14:tracePt t="12426" x="1814513" y="2865438"/>
          <p14:tracePt t="12427" x="1852613" y="2865438"/>
          <p14:tracePt t="12428" x="1890713" y="2865438"/>
          <p14:tracePt t="12429" x="1927225" y="2865438"/>
          <p14:tracePt t="12430" x="1965325" y="2865438"/>
          <p14:tracePt t="12431" x="2014538" y="2865438"/>
          <p14:tracePt t="12432" x="2052638" y="2865438"/>
          <p14:tracePt t="12433" x="2090738" y="2865438"/>
          <p14:tracePt t="12434" x="2139950" y="2865438"/>
          <p14:tracePt t="12435" x="2178050" y="2865438"/>
          <p14:tracePt t="12436" x="2216150" y="2865438"/>
          <p14:tracePt t="12438" x="2252663" y="2865438"/>
          <p14:tracePt t="12438" x="2278063" y="2865438"/>
          <p14:tracePt t="12439" x="2328863" y="2865438"/>
          <p14:tracePt t="12441" x="2365375" y="2865438"/>
          <p14:tracePt t="12441" x="2403475" y="2865438"/>
          <p14:tracePt t="12442" x="2441575" y="2865438"/>
          <p14:tracePt t="12443" x="2465388" y="2865438"/>
          <p14:tracePt t="12444" x="2503488" y="2865438"/>
          <p14:tracePt t="12445" x="2541588" y="2865438"/>
          <p14:tracePt t="12446" x="2565400" y="2865438"/>
          <p14:tracePt t="12447" x="2603500" y="2865438"/>
          <p14:tracePt t="12448" x="2641600" y="2865438"/>
          <p14:tracePt t="12449" x="2678113" y="2865438"/>
          <p14:tracePt t="12451" x="2703513" y="2865438"/>
          <p14:tracePt t="12451" x="2728913" y="2865438"/>
          <p14:tracePt t="12453" x="2754313" y="2865438"/>
          <p14:tracePt t="12454" x="2790825" y="2865438"/>
          <p14:tracePt t="12455" x="2803525" y="2865438"/>
          <p14:tracePt t="12455" x="2828925" y="2865438"/>
          <p14:tracePt t="12456" x="2867025" y="2865438"/>
          <p14:tracePt t="12457" x="2879725" y="2865438"/>
          <p14:tracePt t="12458" x="2903538" y="2865438"/>
          <p14:tracePt t="12459" x="2928938" y="2865438"/>
          <p14:tracePt t="12460" x="2941638" y="2865438"/>
          <p14:tracePt t="12461" x="2967038" y="2878138"/>
          <p14:tracePt t="12462" x="2979738" y="2878138"/>
          <p14:tracePt t="12463" x="3003550" y="2878138"/>
          <p14:tracePt t="12464" x="3016250" y="2878138"/>
          <p14:tracePt t="12465" x="3028950" y="2878138"/>
          <p14:tracePt t="12466" x="3041650" y="2878138"/>
          <p14:tracePt t="12467" x="3054350" y="2878138"/>
          <p14:tracePt t="12469" x="3067050" y="2878138"/>
          <p14:tracePt t="12470" x="3079750" y="2878138"/>
          <p14:tracePt t="12472" x="3092450" y="2878138"/>
          <p14:tracePt t="12495" x="3092450" y="2890838"/>
          <p14:tracePt t="12499" x="3079750" y="2890838"/>
          <p14:tracePt t="12501" x="3067050" y="2890838"/>
          <p14:tracePt t="12503" x="3067050" y="2903538"/>
          <p14:tracePt t="12504" x="3054350" y="2903538"/>
          <p14:tracePt t="12505" x="3041650" y="2903538"/>
          <p14:tracePt t="12506" x="3028950" y="2903538"/>
          <p14:tracePt t="12508" x="3016250" y="2903538"/>
          <p14:tracePt t="12509" x="3003550" y="2903538"/>
          <p14:tracePt t="12510" x="2992438" y="2916238"/>
          <p14:tracePt t="12511" x="2979738" y="2916238"/>
          <p14:tracePt t="12512" x="2967038" y="2916238"/>
          <p14:tracePt t="12513" x="2954338" y="2916238"/>
          <p14:tracePt t="12514" x="2941638" y="2928938"/>
          <p14:tracePt t="12515" x="2928938" y="2928938"/>
          <p14:tracePt t="12517" x="2916238" y="2928938"/>
          <p14:tracePt t="12518" x="2903538" y="2941638"/>
          <p14:tracePt t="12519" x="2890838" y="2941638"/>
          <p14:tracePt t="12519" x="2867025" y="2941638"/>
          <p14:tracePt t="12520" x="2854325" y="2941638"/>
          <p14:tracePt t="12522" x="2841625" y="2941638"/>
          <p14:tracePt t="12523" x="2828925" y="2941638"/>
          <p14:tracePt t="12523" x="2803525" y="2941638"/>
          <p14:tracePt t="12524" x="2790825" y="2941638"/>
          <p14:tracePt t="12525" x="2778125" y="2941638"/>
          <p14:tracePt t="12526" x="2754313" y="2952750"/>
          <p14:tracePt t="12527" x="2741613" y="2952750"/>
          <p14:tracePt t="12528" x="2716213" y="2952750"/>
          <p14:tracePt t="12529" x="2703513" y="2952750"/>
          <p14:tracePt t="12530" x="2678113" y="2952750"/>
          <p14:tracePt t="12531" x="2654300" y="2952750"/>
          <p14:tracePt t="12532" x="2641600" y="2965450"/>
          <p14:tracePt t="12533" x="2616200" y="2965450"/>
          <p14:tracePt t="12534" x="2603500" y="2965450"/>
          <p14:tracePt t="12535" x="2578100" y="2965450"/>
          <p14:tracePt t="12536" x="2565400" y="2978150"/>
          <p14:tracePt t="12537" x="2541588" y="2978150"/>
          <p14:tracePt t="12538" x="2516188" y="2978150"/>
          <p14:tracePt t="12540" x="2490788" y="2978150"/>
          <p14:tracePt t="12541" x="2452688" y="2978150"/>
          <p14:tracePt t="12542" x="2428875" y="2978150"/>
          <p14:tracePt t="12543" x="2416175" y="2978150"/>
          <p14:tracePt t="12544" x="2390775" y="2978150"/>
          <p14:tracePt t="12545" x="2365375" y="2978150"/>
          <p14:tracePt t="12546" x="2339975" y="2978150"/>
          <p14:tracePt t="12547" x="2316163" y="2978150"/>
          <p14:tracePt t="12548" x="2303463" y="2978150"/>
          <p14:tracePt t="12549" x="2278063" y="2978150"/>
          <p14:tracePt t="12550" x="2252663" y="2978150"/>
          <p14:tracePt t="12551" x="2228850" y="2978150"/>
          <p14:tracePt t="12552" x="2203450" y="2978150"/>
          <p14:tracePt t="12553" x="2190750" y="2978150"/>
          <p14:tracePt t="12554" x="2152650" y="2990850"/>
          <p14:tracePt t="12555" x="2127250" y="2990850"/>
          <p14:tracePt t="12557" x="2116138" y="2990850"/>
          <p14:tracePt t="12558" x="2078038" y="2990850"/>
          <p14:tracePt t="12558" x="2065338" y="2990850"/>
          <p14:tracePt t="12559" x="2039938" y="2990850"/>
          <p14:tracePt t="12560" x="2014538" y="2990850"/>
          <p14:tracePt t="12561" x="1990725" y="2990850"/>
          <p14:tracePt t="12562" x="1965325" y="2990850"/>
          <p14:tracePt t="12563" x="1939925" y="2990850"/>
          <p14:tracePt t="12564" x="1927225" y="2990850"/>
          <p14:tracePt t="12565" x="1890713" y="2990850"/>
          <p14:tracePt t="12566" x="1865313" y="2990850"/>
          <p14:tracePt t="12567" x="1852613" y="2990850"/>
          <p14:tracePt t="12568" x="1827213" y="2990850"/>
          <p14:tracePt t="12569" x="1801813" y="2990850"/>
          <p14:tracePt t="12571" x="1778000" y="2990850"/>
          <p14:tracePt t="12571" x="1752600" y="2990850"/>
          <p14:tracePt t="12572" x="1727200" y="2990850"/>
          <p14:tracePt t="12574" x="1701800" y="2990850"/>
          <p14:tracePt t="12574" x="1689100" y="2990850"/>
          <p14:tracePt t="12575" x="1665288" y="2990850"/>
          <p14:tracePt t="12576" x="1639888" y="2990850"/>
          <p14:tracePt t="12577" x="1627188" y="2990850"/>
          <p14:tracePt t="12578" x="1601788" y="2990850"/>
          <p14:tracePt t="12579" x="1577975" y="2990850"/>
          <p14:tracePt t="12580" x="1552575" y="2990850"/>
          <p14:tracePt t="12581" x="1539875" y="2990850"/>
          <p14:tracePt t="12583" x="1514475" y="2990850"/>
          <p14:tracePt t="12584" x="1501775" y="2990850"/>
          <p14:tracePt t="12585" x="1489075" y="2990850"/>
          <p14:tracePt t="12585" x="1476375" y="2990850"/>
          <p14:tracePt t="12586" x="1452563" y="2990850"/>
          <p14:tracePt t="12587" x="1439863" y="2990850"/>
          <p14:tracePt t="12588" x="1427163" y="2990850"/>
          <p14:tracePt t="12590" x="1401763" y="2990850"/>
          <p14:tracePt t="12591" x="1389063" y="2990850"/>
          <p14:tracePt t="12592" x="1376363" y="2990850"/>
          <p14:tracePt t="12593" x="1363663" y="2990850"/>
          <p14:tracePt t="12595" x="1352550" y="2990850"/>
          <p14:tracePt t="12597" x="1339850" y="2990850"/>
          <p14:tracePt t="12597" x="1327150" y="2990850"/>
          <p14:tracePt t="12600" x="1314450" y="2990850"/>
          <p14:tracePt t="12618" x="1327150" y="2990850"/>
          <p14:tracePt t="12622" x="1339850" y="2990850"/>
          <p14:tracePt t="12623" x="1352550" y="2990850"/>
          <p14:tracePt t="12624" x="1363663" y="2990850"/>
          <p14:tracePt t="12626" x="1376363" y="2990850"/>
          <p14:tracePt t="12627" x="1389063" y="2990850"/>
          <p14:tracePt t="12628" x="1401763" y="2990850"/>
          <p14:tracePt t="12629" x="1414463" y="2990850"/>
          <p14:tracePt t="12631" x="1427163" y="2990850"/>
          <p14:tracePt t="12631" x="1439863" y="2990850"/>
          <p14:tracePt t="12633" x="1452563" y="2990850"/>
          <p14:tracePt t="12634" x="1476375" y="2990850"/>
          <p14:tracePt t="12635" x="1489075" y="2990850"/>
          <p14:tracePt t="12635" x="1501775" y="2990850"/>
          <p14:tracePt t="12637" x="1514475" y="2990850"/>
          <p14:tracePt t="12637" x="1539875" y="2990850"/>
          <p14:tracePt t="12638" x="1552575" y="2990850"/>
          <p14:tracePt t="12640" x="1577975" y="2978150"/>
          <p14:tracePt t="12640" x="1589088" y="2978150"/>
          <p14:tracePt t="12641" x="1627188" y="2978150"/>
          <p14:tracePt t="12642" x="1639888" y="2978150"/>
          <p14:tracePt t="12643" x="1665288" y="2978150"/>
          <p14:tracePt t="12644" x="1689100" y="2978150"/>
          <p14:tracePt t="12645" x="1714500" y="2978150"/>
          <p14:tracePt t="12646" x="1739900" y="2978150"/>
          <p14:tracePt t="12648" x="1778000" y="2978150"/>
          <p14:tracePt t="12649" x="1801813" y="2978150"/>
          <p14:tracePt t="12649" x="1827213" y="2978150"/>
          <p14:tracePt t="12651" x="1852613" y="2978150"/>
          <p14:tracePt t="12651" x="1890713" y="2978150"/>
          <p14:tracePt t="12652" x="1914525" y="2965450"/>
          <p14:tracePt t="12653" x="1927225" y="2965450"/>
          <p14:tracePt t="12654" x="1965325" y="2965450"/>
          <p14:tracePt t="12656" x="2027238" y="2965450"/>
          <p14:tracePt t="12657" x="2052638" y="2952750"/>
          <p14:tracePt t="12658" x="2078038" y="2952750"/>
          <p14:tracePt t="12659" x="2116138" y="2952750"/>
          <p14:tracePt t="12660" x="2152650" y="2952750"/>
          <p14:tracePt t="12661" x="2178050" y="2952750"/>
          <p14:tracePt t="12662" x="2190750" y="2952750"/>
          <p14:tracePt t="12663" x="2228850" y="2952750"/>
          <p14:tracePt t="12664" x="2265363" y="2952750"/>
          <p14:tracePt t="12665" x="2290763" y="2952750"/>
          <p14:tracePt t="12667" x="2316163" y="2952750"/>
          <p14:tracePt t="12667" x="2339975" y="2952750"/>
          <p14:tracePt t="12669" x="2378075" y="2952750"/>
          <p14:tracePt t="12670" x="2403475" y="2952750"/>
          <p14:tracePt t="12670" x="2416175" y="2941638"/>
          <p14:tracePt t="12672" x="2452688" y="2941638"/>
          <p14:tracePt t="12673" x="2465388" y="2941638"/>
          <p14:tracePt t="12673" x="2490788" y="2941638"/>
          <p14:tracePt t="12674" x="2528888" y="2941638"/>
          <p14:tracePt t="12675" x="2541588" y="2941638"/>
          <p14:tracePt t="12676" x="2565400" y="2941638"/>
          <p14:tracePt t="12677" x="2590800" y="2941638"/>
          <p14:tracePt t="12678" x="2603500" y="2941638"/>
          <p14:tracePt t="12679" x="2628900" y="2941638"/>
          <p14:tracePt t="12680" x="2641600" y="2941638"/>
          <p14:tracePt t="12681" x="2654300" y="2941638"/>
          <p14:tracePt t="12683" x="2678113" y="2941638"/>
          <p14:tracePt t="12684" x="2690813" y="2941638"/>
          <p14:tracePt t="12685" x="2703513" y="2941638"/>
          <p14:tracePt t="12685" x="2716213" y="2941638"/>
          <p14:tracePt t="12688" x="2728913" y="2941638"/>
          <p14:tracePt t="12689" x="2741613" y="2941638"/>
          <p14:tracePt t="12690" x="2754313" y="2941638"/>
          <p14:tracePt t="12710" x="2741613" y="2941638"/>
          <p14:tracePt t="12711" x="2728913" y="2941638"/>
          <p14:tracePt t="12712" x="2716213" y="2941638"/>
          <p14:tracePt t="12715" x="2703513" y="2941638"/>
          <p14:tracePt t="12717" x="2678113" y="2941638"/>
          <p14:tracePt t="12718" x="2654300" y="2941638"/>
          <p14:tracePt t="12719" x="2641600" y="2941638"/>
          <p14:tracePt t="12720" x="2628900" y="2941638"/>
          <p14:tracePt t="12721" x="2603500" y="2941638"/>
          <p14:tracePt t="12723" x="2590800" y="2941638"/>
          <p14:tracePt t="12723" x="2565400" y="2941638"/>
          <p14:tracePt t="12724" x="2554288" y="2941638"/>
          <p14:tracePt t="12725" x="2528888" y="2941638"/>
          <p14:tracePt t="12727" x="2503488" y="2941638"/>
          <p14:tracePt t="12728" x="2478088" y="2941638"/>
          <p14:tracePt t="12728" x="2452688" y="2941638"/>
          <p14:tracePt t="12729" x="2416175" y="2941638"/>
          <p14:tracePt t="12730" x="2390775" y="2941638"/>
          <p14:tracePt t="12731" x="2378075" y="2941638"/>
          <p14:tracePt t="12732" x="2339975" y="2941638"/>
          <p14:tracePt t="12733" x="2303463" y="2941638"/>
          <p14:tracePt t="12734" x="2278063" y="2941638"/>
          <p14:tracePt t="12735" x="2239963" y="2941638"/>
          <p14:tracePt t="12736" x="2203450" y="2941638"/>
          <p14:tracePt t="12737" x="2178050" y="2941638"/>
          <p14:tracePt t="12739" x="2139950" y="2941638"/>
          <p14:tracePt t="12739" x="2103438" y="2941638"/>
          <p14:tracePt t="12741" x="2065338" y="2941638"/>
          <p14:tracePt t="12741" x="2039938" y="2941638"/>
          <p14:tracePt t="12742" x="2003425" y="2941638"/>
          <p14:tracePt t="12743" x="1965325" y="2941638"/>
          <p14:tracePt t="12744" x="1927225" y="2941638"/>
          <p14:tracePt t="12745" x="1890713" y="2941638"/>
          <p14:tracePt t="12746" x="1839913" y="2941638"/>
          <p14:tracePt t="12747" x="1801813" y="2941638"/>
          <p14:tracePt t="12748" x="1765300" y="2941638"/>
          <p14:tracePt t="12749" x="1727200" y="2941638"/>
          <p14:tracePt t="12750" x="1689100" y="2941638"/>
          <p14:tracePt t="12751" x="1652588" y="2941638"/>
          <p14:tracePt t="12752" x="1614488" y="2941638"/>
          <p14:tracePt t="12753" x="1577975" y="2941638"/>
          <p14:tracePt t="12754" x="1539875" y="2941638"/>
          <p14:tracePt t="12756" x="1501775" y="2941638"/>
          <p14:tracePt t="12756" x="1465263" y="2941638"/>
          <p14:tracePt t="12757" x="1439863" y="2941638"/>
          <p14:tracePt t="12758" x="1401763" y="2941638"/>
          <p14:tracePt t="12759" x="1363663" y="2941638"/>
          <p14:tracePt t="12760" x="1327150" y="2941638"/>
          <p14:tracePt t="12761" x="1289050" y="2941638"/>
          <p14:tracePt t="12762" x="1252538" y="2941638"/>
          <p14:tracePt t="12763" x="1214438" y="2941638"/>
          <p14:tracePt t="12764" x="1189038" y="2941638"/>
          <p14:tracePt t="12765" x="1150938" y="2941638"/>
          <p14:tracePt t="12766" x="1127125" y="2941638"/>
          <p14:tracePt t="12767" x="1101725" y="2941638"/>
          <p14:tracePt t="12769" x="1063625" y="2941638"/>
          <p14:tracePt t="12769" x="1038225" y="2941638"/>
          <p14:tracePt t="12770" x="1027113" y="2941638"/>
          <p14:tracePt t="12773" x="976313" y="2941638"/>
          <p14:tracePt t="12773" x="950913" y="2941638"/>
          <p14:tracePt t="12774" x="925513" y="2941638"/>
          <p14:tracePt t="12775" x="914400" y="2941638"/>
          <p14:tracePt t="12776" x="901700" y="2941638"/>
          <p14:tracePt t="12777" x="876300" y="2941638"/>
          <p14:tracePt t="12780" x="850900" y="2941638"/>
          <p14:tracePt t="12780" x="838200" y="2941638"/>
          <p14:tracePt t="12782" x="814388" y="2941638"/>
          <p14:tracePt t="12784" x="801688" y="2941638"/>
          <p14:tracePt t="12789" x="788988" y="2941638"/>
          <p14:tracePt t="12801" x="788988" y="2928938"/>
          <p14:tracePt t="12802" x="801688" y="2928938"/>
          <p14:tracePt t="12806" x="814388" y="2928938"/>
          <p14:tracePt t="12807" x="825500" y="2928938"/>
          <p14:tracePt t="12808" x="838200" y="2916238"/>
          <p14:tracePt t="12810" x="850900" y="2916238"/>
          <p14:tracePt t="12811" x="863600" y="2916238"/>
          <p14:tracePt t="12812" x="876300" y="2903538"/>
          <p14:tracePt t="12814" x="889000" y="2903538"/>
          <p14:tracePt t="12815" x="901700" y="2903538"/>
          <p14:tracePt t="12815" x="914400" y="2903538"/>
          <p14:tracePt t="12817" x="925513" y="2903538"/>
          <p14:tracePt t="12818" x="950913" y="2903538"/>
          <p14:tracePt t="12818" x="963613" y="2903538"/>
          <p14:tracePt t="12819" x="989013" y="2903538"/>
          <p14:tracePt t="12820" x="1001713" y="2903538"/>
          <p14:tracePt t="12822" x="1027113" y="2903538"/>
          <p14:tracePt t="12823" x="1050925" y="2890838"/>
          <p14:tracePt t="12823" x="1063625" y="2890838"/>
          <p14:tracePt t="12824" x="1101725" y="2890838"/>
          <p14:tracePt t="12825" x="1127125" y="2890838"/>
          <p14:tracePt t="12826" x="1150938" y="2890838"/>
          <p14:tracePt t="12828" x="1176338" y="2878138"/>
          <p14:tracePt t="12829" x="1201738" y="2878138"/>
          <p14:tracePt t="12829" x="1239838" y="2878138"/>
          <p14:tracePt t="12830" x="1263650" y="2878138"/>
          <p14:tracePt t="12831" x="1301750" y="2865438"/>
          <p14:tracePt t="12832" x="1327150" y="2865438"/>
          <p14:tracePt t="12833" x="1363663" y="2865438"/>
          <p14:tracePt t="12834" x="1401763" y="2865438"/>
          <p14:tracePt t="12835" x="1439863" y="2865438"/>
          <p14:tracePt t="12836" x="1476375" y="2865438"/>
          <p14:tracePt t="12837" x="1514475" y="2865438"/>
          <p14:tracePt t="12840" x="1589088" y="2865438"/>
          <p14:tracePt t="12840" x="1627188" y="2865438"/>
          <p14:tracePt t="12841" x="1665288" y="2865438"/>
          <p14:tracePt t="12842" x="1701800" y="2865438"/>
          <p14:tracePt t="12843" x="1739900" y="2865438"/>
          <p14:tracePt t="12844" x="1778000" y="2865438"/>
          <p14:tracePt t="12845" x="1814513" y="2865438"/>
          <p14:tracePt t="12846" x="1852613" y="2852738"/>
          <p14:tracePt t="12847" x="1903413" y="2852738"/>
          <p14:tracePt t="12848" x="1939925" y="2852738"/>
          <p14:tracePt t="12849" x="1990725" y="2852738"/>
          <p14:tracePt t="12850" x="2039938" y="2852738"/>
          <p14:tracePt t="12851" x="2078038" y="2852738"/>
          <p14:tracePt t="12852" x="2116138" y="2852738"/>
          <p14:tracePt t="12854" x="2152650" y="2852738"/>
          <p14:tracePt t="12855" x="2190750" y="2852738"/>
          <p14:tracePt t="12856" x="2239963" y="2852738"/>
          <p14:tracePt t="12856" x="2290763" y="2840038"/>
          <p14:tracePt t="12857" x="2328863" y="2840038"/>
          <p14:tracePt t="12858" x="2378075" y="2840038"/>
          <p14:tracePt t="12859" x="2416175" y="2840038"/>
          <p14:tracePt t="12860" x="2452688" y="2840038"/>
          <p14:tracePt t="12861" x="2490788" y="2840038"/>
          <p14:tracePt t="12862" x="2528888" y="2840038"/>
          <p14:tracePt t="12863" x="2565400" y="2840038"/>
          <p14:tracePt t="12864" x="2603500" y="2840038"/>
          <p14:tracePt t="12865" x="2641600" y="2840038"/>
          <p14:tracePt t="12866" x="2678113" y="2840038"/>
          <p14:tracePt t="12867" x="2716213" y="2840038"/>
          <p14:tracePt t="12868" x="2754313" y="2840038"/>
          <p14:tracePt t="12869" x="2790825" y="2840038"/>
          <p14:tracePt t="12870" x="2828925" y="2840038"/>
          <p14:tracePt t="12872" x="2854325" y="2840038"/>
          <p14:tracePt t="12872" x="2879725" y="2840038"/>
          <p14:tracePt t="12873" x="2916238" y="2840038"/>
          <p14:tracePt t="12874" x="2941638" y="2840038"/>
          <p14:tracePt t="12875" x="2979738" y="2840038"/>
          <p14:tracePt t="12876" x="3003550" y="2840038"/>
          <p14:tracePt t="12877" x="3028950" y="2840038"/>
          <p14:tracePt t="12878" x="3054350" y="2840038"/>
          <p14:tracePt t="12879" x="3079750" y="2840038"/>
          <p14:tracePt t="12880" x="3092450" y="2840038"/>
          <p14:tracePt t="12881" x="3128963" y="2840038"/>
          <p14:tracePt t="12882" x="3141663" y="2840038"/>
          <p14:tracePt t="12883" x="3167063" y="2840038"/>
          <p14:tracePt t="12885" x="3179763" y="2840038"/>
          <p14:tracePt t="12885" x="3205163" y="2840038"/>
          <p14:tracePt t="12886" x="3216275" y="2840038"/>
          <p14:tracePt t="12888" x="3228975" y="2840038"/>
          <p14:tracePt t="12889" x="3241675" y="2840038"/>
          <p14:tracePt t="12905" x="3292475" y="2840038"/>
          <p14:tracePt t="12912" x="3279775" y="2840038"/>
          <p14:tracePt t="12916" x="3267075" y="2840038"/>
          <p14:tracePt t="12917" x="3254375" y="2840038"/>
          <p14:tracePt t="12917" x="3241675" y="2840038"/>
          <p14:tracePt t="12918" x="3241675" y="2852738"/>
          <p14:tracePt t="12919" x="3228975" y="2852738"/>
          <p14:tracePt t="12922" x="3205163" y="2852738"/>
          <p14:tracePt t="12922" x="3192463" y="2852738"/>
          <p14:tracePt t="12923" x="3179763" y="2852738"/>
          <p14:tracePt t="12924" x="3167063" y="2852738"/>
          <p14:tracePt t="12925" x="3154363" y="2852738"/>
          <p14:tracePt t="12926" x="3128963" y="2865438"/>
          <p14:tracePt t="12927" x="3116263" y="2865438"/>
          <p14:tracePt t="12928" x="3092450" y="2865438"/>
          <p14:tracePt t="12929" x="3079750" y="2865438"/>
          <p14:tracePt t="12930" x="3054350" y="2865438"/>
          <p14:tracePt t="12931" x="3041650" y="2865438"/>
          <p14:tracePt t="12933" x="3016250" y="2865438"/>
          <p14:tracePt t="12933" x="2992438" y="2865438"/>
          <p14:tracePt t="12934" x="2967038" y="2865438"/>
          <p14:tracePt t="12935" x="2941638" y="2865438"/>
          <p14:tracePt t="12936" x="2903538" y="2865438"/>
          <p14:tracePt t="12938" x="2879725" y="2865438"/>
          <p14:tracePt t="12938" x="2854325" y="2865438"/>
          <p14:tracePt t="12939" x="2828925" y="2865438"/>
          <p14:tracePt t="12940" x="2790825" y="2865438"/>
          <p14:tracePt t="12941" x="2767013" y="2878138"/>
          <p14:tracePt t="12942" x="2741613" y="2878138"/>
          <p14:tracePt t="12943" x="2703513" y="2878138"/>
          <p14:tracePt t="12944" x="2678113" y="2878138"/>
          <p14:tracePt t="12945" x="2641600" y="2878138"/>
          <p14:tracePt t="12946" x="2603500" y="2878138"/>
          <p14:tracePt t="12947" x="2578100" y="2878138"/>
          <p14:tracePt t="12948" x="2541588" y="2878138"/>
          <p14:tracePt t="12949" x="2516188" y="2878138"/>
          <p14:tracePt t="12950" x="2490788" y="2878138"/>
          <p14:tracePt t="12951" x="2452688" y="2878138"/>
          <p14:tracePt t="12952" x="2416175" y="2878138"/>
          <p14:tracePt t="12953" x="2378075" y="2878138"/>
          <p14:tracePt t="12955" x="2352675" y="2878138"/>
          <p14:tracePt t="12955" x="2316163" y="2878138"/>
          <p14:tracePt t="12956" x="2290763" y="2878138"/>
          <p14:tracePt t="12957" x="2265363" y="2878138"/>
          <p14:tracePt t="12958" x="2228850" y="2878138"/>
          <p14:tracePt t="12959" x="2190750" y="2878138"/>
          <p14:tracePt t="12960" x="2165350" y="2878138"/>
          <p14:tracePt t="12961" x="2139950" y="2878138"/>
          <p14:tracePt t="12962" x="2103438" y="2878138"/>
          <p14:tracePt t="12963" x="2078038" y="2878138"/>
          <p14:tracePt t="12964" x="2039938" y="2878138"/>
          <p14:tracePt t="12965" x="2014538" y="2878138"/>
          <p14:tracePt t="12966" x="2003425" y="2878138"/>
          <p14:tracePt t="12967" x="1965325" y="2878138"/>
          <p14:tracePt t="12969" x="1939925" y="2878138"/>
          <p14:tracePt t="12969" x="1914525" y="2878138"/>
          <p14:tracePt t="12971" x="1890713" y="2878138"/>
          <p14:tracePt t="12972" x="1852613" y="2878138"/>
          <p14:tracePt t="12972" x="1839913" y="2878138"/>
          <p14:tracePt t="12973" x="1814513" y="2878138"/>
          <p14:tracePt t="12974" x="1790700" y="2878138"/>
          <p14:tracePt t="12975" x="1778000" y="2878138"/>
          <p14:tracePt t="12976" x="1752600" y="2878138"/>
          <p14:tracePt t="12977" x="1739900" y="2878138"/>
          <p14:tracePt t="12978" x="1714500" y="2878138"/>
          <p14:tracePt t="12980" x="1701800" y="2878138"/>
          <p14:tracePt t="12980" x="1689100" y="2878138"/>
          <p14:tracePt t="12982" x="1665288" y="2878138"/>
          <p14:tracePt t="12983" x="1652588" y="2878138"/>
          <p14:tracePt t="12985" x="1639888" y="2878138"/>
          <p14:tracePt t="12985" x="1627188" y="2878138"/>
          <p14:tracePt t="12988" x="1614488" y="2878138"/>
          <p14:tracePt t="12988" x="1601788" y="2878138"/>
          <p14:tracePt t="12991" x="1589088" y="2878138"/>
          <p14:tracePt t="13008" x="1601788" y="2878138"/>
          <p14:tracePt t="13010" x="1614488" y="2878138"/>
          <p14:tracePt t="13013" x="1627188" y="2878138"/>
          <p14:tracePt t="13014" x="1639888" y="2878138"/>
          <p14:tracePt t="13015" x="1652588" y="2878138"/>
          <p14:tracePt t="13016" x="1665288" y="2878138"/>
          <p14:tracePt t="13018" x="1677988" y="2878138"/>
          <p14:tracePt t="13019" x="1689100" y="2878138"/>
          <p14:tracePt t="13021" x="1701800" y="2878138"/>
          <p14:tracePt t="13021" x="1714500" y="2878138"/>
          <p14:tracePt t="13023" x="1727200" y="2878138"/>
          <p14:tracePt t="13023" x="1739900" y="2878138"/>
          <p14:tracePt t="13024" x="1765300" y="2878138"/>
          <p14:tracePt t="13025" x="1778000" y="2878138"/>
          <p14:tracePt t="13026" x="1801813" y="2878138"/>
          <p14:tracePt t="13027" x="1814513" y="2878138"/>
          <p14:tracePt t="13028" x="1827213" y="2878138"/>
          <p14:tracePt t="13029" x="1852613" y="2878138"/>
          <p14:tracePt t="13030" x="1878013" y="2865438"/>
          <p14:tracePt t="13031" x="1890713" y="2865438"/>
          <p14:tracePt t="13032" x="1927225" y="2865438"/>
          <p14:tracePt t="13033" x="1939925" y="2865438"/>
          <p14:tracePt t="13034" x="1965325" y="2865438"/>
          <p14:tracePt t="13035" x="1990725" y="2865438"/>
          <p14:tracePt t="13036" x="2014538" y="2865438"/>
          <p14:tracePt t="13037" x="2039938" y="2865438"/>
          <p14:tracePt t="13038" x="2078038" y="2865438"/>
          <p14:tracePt t="13039" x="2103438" y="2865438"/>
          <p14:tracePt t="13040" x="2139950" y="2865438"/>
          <p14:tracePt t="13041" x="2165350" y="2865438"/>
          <p14:tracePt t="13042" x="2190750" y="2865438"/>
          <p14:tracePt t="13043" x="2228850" y="2865438"/>
          <p14:tracePt t="13044" x="2252663" y="2865438"/>
          <p14:tracePt t="13045" x="2290763" y="2865438"/>
          <p14:tracePt t="13046" x="2328863" y="2865438"/>
          <p14:tracePt t="13048" x="2365375" y="2865438"/>
          <p14:tracePt t="13048" x="2390775" y="2865438"/>
          <p14:tracePt t="13049" x="2428875" y="2865438"/>
          <p14:tracePt t="13051" x="2465388" y="2865438"/>
          <p14:tracePt t="13051" x="2503488" y="2865438"/>
          <p14:tracePt t="13052" x="2541588" y="2865438"/>
          <p14:tracePt t="13053" x="2565400" y="2865438"/>
          <p14:tracePt t="13054" x="2603500" y="2865438"/>
          <p14:tracePt t="13055" x="2641600" y="2865438"/>
          <p14:tracePt t="13056" x="2690813" y="2865438"/>
          <p14:tracePt t="13057" x="2728913" y="2865438"/>
          <p14:tracePt t="13058" x="2767013" y="2852738"/>
          <p14:tracePt t="13059" x="2816225" y="2852738"/>
          <p14:tracePt t="13060" x="2854325" y="2852738"/>
          <p14:tracePt t="13061" x="2879725" y="2852738"/>
          <p14:tracePt t="13062" x="2916238" y="2852738"/>
          <p14:tracePt t="13063" x="2954338" y="2852738"/>
          <p14:tracePt t="13064" x="2992438" y="2852738"/>
          <p14:tracePt t="13065" x="3041650" y="2840038"/>
          <p14:tracePt t="13066" x="3079750" y="2840038"/>
          <p14:tracePt t="13067" x="3116263" y="2840038"/>
          <p14:tracePt t="13068" x="3154363" y="2840038"/>
          <p14:tracePt t="13069" x="3205163" y="2840038"/>
          <p14:tracePt t="13071" x="3228975" y="2840038"/>
          <p14:tracePt t="13071" x="3267075" y="2840038"/>
          <p14:tracePt t="13072" x="3305175" y="2840038"/>
          <p14:tracePt t="13073" x="3341688" y="2840038"/>
          <p14:tracePt t="13074" x="3379788" y="2840038"/>
          <p14:tracePt t="13075" x="3417888" y="2840038"/>
          <p14:tracePt t="13077" x="3441700" y="2840038"/>
          <p14:tracePt t="13077" x="3479800" y="2840038"/>
          <p14:tracePt t="13078" x="3505200" y="2840038"/>
          <p14:tracePt t="13079" x="3541713" y="2840038"/>
          <p14:tracePt t="13080" x="3579813" y="2840038"/>
          <p14:tracePt t="13081" x="3617913" y="2840038"/>
          <p14:tracePt t="13082" x="3643313" y="2840038"/>
          <p14:tracePt t="13084" x="3667125" y="2840038"/>
          <p14:tracePt t="13084" x="3692525" y="2840038"/>
          <p14:tracePt t="13085" x="3730625" y="2840038"/>
          <p14:tracePt t="13087" x="3756025" y="2840038"/>
          <p14:tracePt t="13088" x="3767138" y="2840038"/>
          <p14:tracePt t="13088" x="3792538" y="2840038"/>
          <p14:tracePt t="13089" x="3817938" y="2840038"/>
          <p14:tracePt t="13091" x="3843338" y="2840038"/>
          <p14:tracePt t="13091" x="3856038" y="2840038"/>
          <p14:tracePt t="13092" x="3879850" y="2840038"/>
          <p14:tracePt t="13094" x="3905250" y="2840038"/>
          <p14:tracePt t="13095" x="3917950" y="2840038"/>
          <p14:tracePt t="13097" x="3930650" y="2840038"/>
          <p14:tracePt t="13099" x="3943350" y="2840038"/>
          <p14:tracePt t="13099" x="3956050" y="2840038"/>
          <p14:tracePt t="13115" x="3943350" y="2840038"/>
          <p14:tracePt t="13115" x="3930650" y="2840038"/>
          <p14:tracePt t="13117" x="3917950" y="2852738"/>
          <p14:tracePt t="13118" x="3905250" y="2852738"/>
          <p14:tracePt t="13119" x="3892550" y="2852738"/>
          <p14:tracePt t="13119" x="3879850" y="2852738"/>
          <p14:tracePt t="13121" x="3867150" y="2852738"/>
          <p14:tracePt t="13121" x="3843338" y="2852738"/>
          <p14:tracePt t="13122" x="3830638" y="2852738"/>
          <p14:tracePt t="13123" x="3805238" y="2865438"/>
          <p14:tracePt t="13124" x="3779838" y="2865438"/>
          <p14:tracePt t="13125" x="3756025" y="2865438"/>
          <p14:tracePt t="13126" x="3730625" y="2865438"/>
          <p14:tracePt t="13127" x="3692525" y="2865438"/>
          <p14:tracePt t="13128" x="3667125" y="2865438"/>
          <p14:tracePt t="13129" x="3630613" y="2865438"/>
          <p14:tracePt t="13130" x="3592513" y="2878138"/>
          <p14:tracePt t="13131" x="3567113" y="2878138"/>
          <p14:tracePt t="13132" x="3530600" y="2878138"/>
          <p14:tracePt t="13133" x="3492500" y="2878138"/>
          <p14:tracePt t="13134" x="3454400" y="2890838"/>
          <p14:tracePt t="13135" x="3405188" y="2890838"/>
          <p14:tracePt t="13137" x="3354388" y="2890838"/>
          <p14:tracePt t="13137" x="3317875" y="2903538"/>
          <p14:tracePt t="13138" x="3254375" y="2903538"/>
          <p14:tracePt t="13139" x="3216275" y="2903538"/>
          <p14:tracePt t="13140" x="3167063" y="2903538"/>
          <p14:tracePt t="13141" x="3116263" y="2903538"/>
          <p14:tracePt t="13142" x="3067050" y="2903538"/>
          <p14:tracePt t="13143" x="3016250" y="2903538"/>
          <p14:tracePt t="13144" x="2954338" y="2903538"/>
          <p14:tracePt t="13145" x="2903538" y="2903538"/>
          <p14:tracePt t="13146" x="2841625" y="2903538"/>
          <p14:tracePt t="13147" x="2790825" y="2903538"/>
          <p14:tracePt t="13148" x="2741613" y="2903538"/>
          <p14:tracePt t="13149" x="2678113" y="2903538"/>
          <p14:tracePt t="13150" x="2616200" y="2903538"/>
          <p14:tracePt t="13151" x="2565400" y="2903538"/>
          <p14:tracePt t="13153" x="2503488" y="2903538"/>
          <p14:tracePt t="13154" x="2441575" y="2903538"/>
          <p14:tracePt t="13154" x="2378075" y="2903538"/>
          <p14:tracePt t="13155" x="2316163" y="2903538"/>
          <p14:tracePt t="13157" x="2265363" y="2903538"/>
          <p14:tracePt t="13157" x="2216150" y="2903538"/>
          <p14:tracePt t="13158" x="2152650" y="2903538"/>
          <p14:tracePt t="13159" x="2090738" y="2903538"/>
          <p14:tracePt t="13160" x="2039938" y="2903538"/>
          <p14:tracePt t="13161" x="1978025" y="2903538"/>
          <p14:tracePt t="13162" x="1927225" y="2903538"/>
          <p14:tracePt t="13163" x="1852613" y="2903538"/>
          <p14:tracePt t="13164" x="1801813" y="2903538"/>
          <p14:tracePt t="13165" x="1739900" y="2903538"/>
          <p14:tracePt t="13167" x="1701800" y="2903538"/>
          <p14:tracePt t="13168" x="1639888" y="2903538"/>
          <p14:tracePt t="13168" x="1589088" y="2903538"/>
          <p14:tracePt t="13170" x="1527175" y="2903538"/>
          <p14:tracePt t="13171" x="1476375" y="2903538"/>
          <p14:tracePt t="13171" x="1427163" y="2903538"/>
          <p14:tracePt t="13172" x="1363663" y="2903538"/>
          <p14:tracePt t="13173" x="1314450" y="2903538"/>
          <p14:tracePt t="13174" x="1263650" y="2903538"/>
          <p14:tracePt t="13175" x="1227138" y="2903538"/>
          <p14:tracePt t="13176" x="1176338" y="2903538"/>
          <p14:tracePt t="13177" x="1127125" y="2903538"/>
          <p14:tracePt t="13179" x="1076325" y="2903538"/>
          <p14:tracePt t="13179" x="1027113" y="2903538"/>
          <p14:tracePt t="13181" x="989013" y="2890838"/>
          <p14:tracePt t="13181" x="938213" y="2890838"/>
          <p14:tracePt t="13183" x="889000" y="2890838"/>
          <p14:tracePt t="13184" x="850900" y="2890838"/>
          <p14:tracePt t="13184" x="814388" y="2890838"/>
          <p14:tracePt t="13185" x="776288" y="2878138"/>
          <p14:tracePt t="13187" x="738188" y="2878138"/>
          <p14:tracePt t="13187" x="701675" y="2878138"/>
          <p14:tracePt t="13188" x="663575" y="2878138"/>
          <p14:tracePt t="13189" x="638175" y="2865438"/>
          <p14:tracePt t="13190" x="600075" y="2865438"/>
          <p14:tracePt t="13191" x="576263" y="2865438"/>
          <p14:tracePt t="13192" x="550863" y="2865438"/>
          <p14:tracePt t="13193" x="525463" y="2865438"/>
          <p14:tracePt t="13195" x="500063" y="2865438"/>
          <p14:tracePt t="13195" x="463550" y="2865438"/>
          <p14:tracePt t="13196" x="450850" y="2865438"/>
          <p14:tracePt t="13197" x="425450" y="2865438"/>
          <p14:tracePt t="13198" x="412750" y="2852738"/>
          <p14:tracePt t="13199" x="387350" y="2852738"/>
          <p14:tracePt t="13201" x="363538" y="2852738"/>
          <p14:tracePt t="13203" x="350838" y="2852738"/>
          <p14:tracePt t="13204" x="338138" y="2840038"/>
          <p14:tracePt t="13205" x="325438" y="2840038"/>
          <p14:tracePt t="13207" x="312738" y="2840038"/>
          <p14:tracePt t="13216" x="312738" y="2828925"/>
          <p14:tracePt t="13218" x="325438" y="2828925"/>
          <p14:tracePt t="13220" x="338138" y="2828925"/>
          <p14:tracePt t="13221" x="350838" y="2828925"/>
          <p14:tracePt t="13223" x="363538" y="2828925"/>
          <p14:tracePt t="13225" x="376238" y="2828925"/>
          <p14:tracePt t="13225" x="387350" y="2828925"/>
          <p14:tracePt t="13227" x="400050" y="2828925"/>
          <p14:tracePt t="13228" x="412750" y="2828925"/>
          <p14:tracePt t="13229" x="425450" y="2828925"/>
          <p14:tracePt t="13229" x="438150" y="2828925"/>
          <p14:tracePt t="13230" x="463550" y="2828925"/>
          <p14:tracePt t="13231" x="476250" y="2816225"/>
          <p14:tracePt t="13232" x="500063" y="2816225"/>
          <p14:tracePt t="13233" x="512763" y="2816225"/>
          <p14:tracePt t="13234" x="538163" y="2816225"/>
          <p14:tracePt t="13236" x="563563" y="2816225"/>
          <p14:tracePt t="13237" x="588963" y="2816225"/>
          <p14:tracePt t="13237" x="612775" y="2816225"/>
          <p14:tracePt t="13238" x="638175" y="2816225"/>
          <p14:tracePt t="13239" x="663575" y="2816225"/>
          <p14:tracePt t="13240" x="701675" y="2803525"/>
          <p14:tracePt t="13241" x="725488" y="2803525"/>
          <p14:tracePt t="13242" x="763588" y="2803525"/>
          <p14:tracePt t="13244" x="801688" y="2803525"/>
          <p14:tracePt t="13244" x="838200" y="2803525"/>
          <p14:tracePt t="13245" x="863600" y="2803525"/>
          <p14:tracePt t="13246" x="901700" y="2803525"/>
          <p14:tracePt t="13247" x="938213" y="2803525"/>
          <p14:tracePt t="13248" x="989013" y="2803525"/>
          <p14:tracePt t="13249" x="1027113" y="2803525"/>
          <p14:tracePt t="13250" x="1063625" y="2803525"/>
          <p14:tracePt t="13251" x="1101725" y="2803525"/>
          <p14:tracePt t="13253" x="1139825" y="2803525"/>
          <p14:tracePt t="13253" x="1189038" y="2803525"/>
          <p14:tracePt t="13254" x="1227138" y="2803525"/>
          <p14:tracePt t="13255" x="1276350" y="2803525"/>
          <p14:tracePt t="13256" x="1327150" y="2803525"/>
          <p14:tracePt t="13257" x="1363663" y="2803525"/>
          <p14:tracePt t="13258" x="1414463" y="2803525"/>
          <p14:tracePt t="13259" x="1465263" y="2803525"/>
          <p14:tracePt t="13261" x="1514475" y="2803525"/>
          <p14:tracePt t="13261" x="1552575" y="2803525"/>
          <p14:tracePt t="13262" x="1589088" y="2803525"/>
          <p14:tracePt t="13263" x="1627188" y="2803525"/>
          <p14:tracePt t="13264" x="1677988" y="2803525"/>
          <p14:tracePt t="13265" x="1727200" y="2803525"/>
          <p14:tracePt t="13266" x="1778000" y="2803525"/>
          <p14:tracePt t="13267" x="1814513" y="2803525"/>
          <p14:tracePt t="13269" x="1903413" y="2803525"/>
          <p14:tracePt t="13270" x="1952625" y="2803525"/>
          <p14:tracePt t="13271" x="1978025" y="2803525"/>
          <p14:tracePt t="13272" x="2027238" y="2803525"/>
          <p14:tracePt t="13273" x="2065338" y="2803525"/>
          <p14:tracePt t="13274" x="2103438" y="2803525"/>
          <p14:tracePt t="13275" x="2139950" y="2803525"/>
          <p14:tracePt t="13277" x="2178050" y="2803525"/>
          <p14:tracePt t="13277" x="2216150" y="2803525"/>
          <p14:tracePt t="13278" x="2252663" y="2803525"/>
          <p14:tracePt t="13279" x="2290763" y="2803525"/>
          <p14:tracePt t="13280" x="2303463" y="2803525"/>
          <p14:tracePt t="13281" x="2339975" y="2803525"/>
          <p14:tracePt t="13282" x="2378075" y="2803525"/>
          <p14:tracePt t="13283" x="2403475" y="2803525"/>
          <p14:tracePt t="13284" x="2428875" y="2803525"/>
          <p14:tracePt t="13286" x="2452688" y="2803525"/>
          <p14:tracePt t="13286" x="2490788" y="2803525"/>
          <p14:tracePt t="13288" x="2503488" y="2803525"/>
          <p14:tracePt t="13289" x="2528888" y="2803525"/>
          <p14:tracePt t="13290" x="2554288" y="2803525"/>
          <p14:tracePt t="13290" x="2565400" y="2816225"/>
          <p14:tracePt t="13291" x="2603500" y="2816225"/>
          <p14:tracePt t="13292" x="2616200" y="2816225"/>
          <p14:tracePt t="13293" x="2641600" y="2816225"/>
          <p14:tracePt t="13295" x="2667000" y="2816225"/>
          <p14:tracePt t="13296" x="2678113" y="2816225"/>
          <p14:tracePt t="13297" x="2690813" y="2828925"/>
          <p14:tracePt t="13298" x="2703513" y="2828925"/>
          <p14:tracePt t="13299" x="2716213" y="2828925"/>
          <p14:tracePt t="13301" x="2728913" y="2828925"/>
          <p14:tracePt t="13303" x="2741613" y="2828925"/>
          <p14:tracePt t="13304" x="2754313" y="2828925"/>
          <p14:tracePt t="13321" x="2741613" y="2828925"/>
          <p14:tracePt t="13322" x="2728913" y="2840038"/>
          <p14:tracePt t="13325" x="2716213" y="2840038"/>
          <p14:tracePt t="13326" x="2703513" y="2840038"/>
          <p14:tracePt t="13327" x="2690813" y="2840038"/>
          <p14:tracePt t="13328" x="2678113" y="2852738"/>
          <p14:tracePt t="13330" x="2667000" y="2852738"/>
          <p14:tracePt t="13331" x="2654300" y="2852738"/>
          <p14:tracePt t="13333" x="2641600" y="2865438"/>
          <p14:tracePt t="13333" x="2628900" y="2865438"/>
          <p14:tracePt t="13334" x="2616200" y="2865438"/>
          <p14:tracePt t="13335" x="2603500" y="2865438"/>
          <p14:tracePt t="13336" x="2578100" y="2865438"/>
          <p14:tracePt t="13337" x="2565400" y="2865438"/>
          <p14:tracePt t="13338" x="2554288" y="2865438"/>
          <p14:tracePt t="13339" x="2528888" y="2878138"/>
          <p14:tracePt t="13340" x="2516188" y="2878138"/>
          <p14:tracePt t="13341" x="2490788" y="2878138"/>
          <p14:tracePt t="13342" x="2478088" y="2878138"/>
          <p14:tracePt t="13343" x="2452688" y="2878138"/>
          <p14:tracePt t="13344" x="2441575" y="2890838"/>
          <p14:tracePt t="13345" x="2416175" y="2890838"/>
          <p14:tracePt t="13346" x="2390775" y="2890838"/>
          <p14:tracePt t="13347" x="2378075" y="2890838"/>
          <p14:tracePt t="13348" x="2339975" y="2890838"/>
          <p14:tracePt t="13349" x="2328863" y="2903538"/>
          <p14:tracePt t="13350" x="2303463" y="2903538"/>
          <p14:tracePt t="13352" x="2278063" y="2903538"/>
          <p14:tracePt t="13353" x="2228850" y="2903538"/>
          <p14:tracePt t="13354" x="2216150" y="2903538"/>
          <p14:tracePt t="13355" x="2190750" y="2903538"/>
          <p14:tracePt t="13356" x="2152650" y="2903538"/>
          <p14:tracePt t="13357" x="2139950" y="2903538"/>
          <p14:tracePt t="13358" x="2116138" y="2903538"/>
          <p14:tracePt t="13359" x="2090738" y="2903538"/>
          <p14:tracePt t="13360" x="2065338" y="2903538"/>
          <p14:tracePt t="13361" x="2039938" y="2903538"/>
          <p14:tracePt t="13362" x="2003425" y="2903538"/>
          <p14:tracePt t="13363" x="1978025" y="2903538"/>
          <p14:tracePt t="13364" x="1952625" y="2916238"/>
          <p14:tracePt t="13365" x="1927225" y="2916238"/>
          <p14:tracePt t="13366" x="1890713" y="2916238"/>
          <p14:tracePt t="13367" x="1878013" y="2916238"/>
          <p14:tracePt t="13368" x="1852613" y="2916238"/>
          <p14:tracePt t="13369" x="1814513" y="2916238"/>
          <p14:tracePt t="13370" x="1790700" y="2916238"/>
          <p14:tracePt t="13371" x="1765300" y="2916238"/>
          <p14:tracePt t="13372" x="1739900" y="2916238"/>
          <p14:tracePt t="13373" x="1701800" y="2916238"/>
          <p14:tracePt t="13374" x="1677988" y="2916238"/>
          <p14:tracePt t="13375" x="1652588" y="2916238"/>
          <p14:tracePt t="13376" x="1627188" y="2916238"/>
          <p14:tracePt t="13377" x="1601788" y="2916238"/>
          <p14:tracePt t="13379" x="1577975" y="2916238"/>
          <p14:tracePt t="13380" x="1552575" y="2916238"/>
          <p14:tracePt t="13380" x="1514475" y="2916238"/>
          <p14:tracePt t="13382" x="1489075" y="2916238"/>
          <p14:tracePt t="13382" x="1465263" y="2916238"/>
          <p14:tracePt t="13383" x="1439863" y="2916238"/>
          <p14:tracePt t="13384" x="1401763" y="2916238"/>
          <p14:tracePt t="13386" x="1389063" y="2916238"/>
          <p14:tracePt t="13386" x="1363663" y="2916238"/>
          <p14:tracePt t="13387" x="1327150" y="2916238"/>
          <p14:tracePt t="13388" x="1301750" y="2916238"/>
          <p14:tracePt t="13389" x="1276350" y="2916238"/>
          <p14:tracePt t="13390" x="1252538" y="2916238"/>
          <p14:tracePt t="13391" x="1227138" y="2916238"/>
          <p14:tracePt t="13392" x="1201738" y="2916238"/>
          <p14:tracePt t="13393" x="1176338" y="2916238"/>
          <p14:tracePt t="13394" x="1150938" y="2916238"/>
          <p14:tracePt t="13395" x="1139825" y="2916238"/>
          <p14:tracePt t="13396" x="1101725" y="2916238"/>
          <p14:tracePt t="13398" x="1076325" y="2916238"/>
          <p14:tracePt t="13399" x="1063625" y="2916238"/>
          <p14:tracePt t="13399" x="1038225" y="2916238"/>
          <p14:tracePt t="13400" x="1014413" y="2916238"/>
          <p14:tracePt t="13402" x="989013" y="2916238"/>
          <p14:tracePt t="13402" x="963613" y="2916238"/>
          <p14:tracePt t="13404" x="950913" y="2916238"/>
          <p14:tracePt t="13404" x="925513" y="2916238"/>
          <p14:tracePt t="13405" x="914400" y="2916238"/>
          <p14:tracePt t="13406" x="876300" y="2916238"/>
          <p14:tracePt t="13407" x="863600" y="2916238"/>
          <p14:tracePt t="13408" x="838200" y="2916238"/>
          <p14:tracePt t="13409" x="825500" y="2916238"/>
          <p14:tracePt t="13410" x="801688" y="2916238"/>
          <p14:tracePt t="13413" x="776288" y="2916238"/>
          <p14:tracePt t="13413" x="763588" y="2916238"/>
          <p14:tracePt t="13414" x="750888" y="2916238"/>
          <p14:tracePt t="13415" x="725488" y="2916238"/>
          <p14:tracePt t="13416" x="712788" y="2916238"/>
          <p14:tracePt t="13417" x="701675" y="2916238"/>
          <p14:tracePt t="13418" x="688975" y="2916238"/>
          <p14:tracePt t="13419" x="676275" y="2916238"/>
          <p14:tracePt t="13420" x="663575" y="2916238"/>
          <p14:tracePt t="13421" x="650875" y="2916238"/>
          <p14:tracePt t="13423" x="638175" y="2916238"/>
          <p14:tracePt t="13424" x="625475" y="2916238"/>
          <p14:tracePt t="13425" x="612775" y="2916238"/>
          <p14:tracePt t="13429" x="600075" y="2916238"/>
          <p14:tracePt t="13432" x="588963" y="2916238"/>
          <p14:tracePt t="13456" x="600075" y="2916238"/>
          <p14:tracePt t="13459" x="612775" y="2916238"/>
          <p14:tracePt t="13463" x="625475" y="2916238"/>
          <p14:tracePt t="13465" x="638175" y="2916238"/>
          <p14:tracePt t="13466" x="650875" y="2916238"/>
          <p14:tracePt t="13470" x="663575" y="2916238"/>
          <p14:tracePt t="13470" x="676275" y="2916238"/>
          <p14:tracePt t="13471" x="688975" y="2916238"/>
          <p14:tracePt t="13474" x="701675" y="2916238"/>
          <p14:tracePt t="13475" x="712788" y="2916238"/>
          <p14:tracePt t="13476" x="725488" y="2916238"/>
          <p14:tracePt t="13479" x="738188" y="2916238"/>
          <p14:tracePt t="13480" x="750888" y="2916238"/>
          <p14:tracePt t="13481" x="763588" y="2916238"/>
          <p14:tracePt t="13484" x="776288" y="2916238"/>
          <p14:tracePt t="13484" x="788988" y="2916238"/>
          <p14:tracePt t="13485" x="801688" y="2916238"/>
          <p14:tracePt t="13487" x="814388" y="2916238"/>
          <p14:tracePt t="13488" x="825500" y="2916238"/>
          <p14:tracePt t="13489" x="838200" y="2903538"/>
          <p14:tracePt t="13491" x="850900" y="2903538"/>
          <p14:tracePt t="13492" x="863600" y="2903538"/>
          <p14:tracePt t="13493" x="876300" y="2903538"/>
          <p14:tracePt t="13495" x="889000" y="2903538"/>
          <p14:tracePt t="13496" x="901700" y="2903538"/>
          <p14:tracePt t="13497" x="914400" y="2903538"/>
          <p14:tracePt t="13499" x="925513" y="2903538"/>
          <p14:tracePt t="13501" x="938213" y="2890838"/>
          <p14:tracePt t="13502" x="950913" y="2890838"/>
          <p14:tracePt t="13503" x="963613" y="2890838"/>
          <p14:tracePt t="13504" x="976313" y="2878138"/>
          <p14:tracePt t="13505" x="989013" y="2878138"/>
          <p14:tracePt t="13507" x="1001713" y="2878138"/>
          <p14:tracePt t="13508" x="1014413" y="2878138"/>
          <p14:tracePt t="13510" x="1027113" y="2878138"/>
          <p14:tracePt t="13512" x="1038225" y="2865438"/>
          <p14:tracePt t="13513" x="1050925" y="2865438"/>
          <p14:tracePt t="13514" x="1063625" y="2865438"/>
          <p14:tracePt t="13518" x="1076325" y="2865438"/>
          <p14:tracePt t="13519" x="1089025" y="2865438"/>
          <p14:tracePt t="13520" x="1101725" y="2865438"/>
          <p14:tracePt t="13523" x="1114425" y="2865438"/>
          <p14:tracePt t="13524" x="1114425" y="2852738"/>
          <p14:tracePt t="13525" x="1127125" y="2852738"/>
          <p14:tracePt t="13528" x="1139825" y="2852738"/>
          <p14:tracePt t="13532" x="1150938" y="2852738"/>
          <p14:tracePt t="13532" x="1150938" y="2840038"/>
          <p14:tracePt t="13535" x="1163638" y="2840038"/>
          <p14:tracePt t="13537" x="1176338" y="2840038"/>
          <p14:tracePt t="13634" x="1189038" y="2840038"/>
          <p14:tracePt t="13642" x="1201738" y="2840038"/>
          <p14:tracePt t="13644" x="1214438" y="2840038"/>
          <p14:tracePt t="13648" x="1227138" y="2840038"/>
          <p14:tracePt t="13650" x="1239838" y="2840038"/>
          <p14:tracePt t="13652" x="1252538" y="2840038"/>
          <p14:tracePt t="13654" x="1263650" y="2840038"/>
          <p14:tracePt t="13656" x="1276350" y="2840038"/>
          <p14:tracePt t="13656" x="1289050" y="2840038"/>
          <p14:tracePt t="13659" x="1301750" y="2840038"/>
          <p14:tracePt t="13661" x="1314450" y="2840038"/>
          <p14:tracePt t="13661" x="1327150" y="2840038"/>
          <p14:tracePt t="13662" x="1339850" y="2840038"/>
          <p14:tracePt t="13663" x="1352550" y="2840038"/>
          <p14:tracePt t="13664" x="1363663" y="2840038"/>
          <p14:tracePt t="13666" x="1389063" y="2840038"/>
          <p14:tracePt t="13667" x="1401763" y="2840038"/>
          <p14:tracePt t="13668" x="1414463" y="2840038"/>
          <p14:tracePt t="13669" x="1439863" y="2840038"/>
          <p14:tracePt t="13671" x="1465263" y="2840038"/>
          <p14:tracePt t="13672" x="1476375" y="2840038"/>
          <p14:tracePt t="13673" x="1501775" y="2840038"/>
          <p14:tracePt t="13674" x="1514475" y="2840038"/>
          <p14:tracePt t="13675" x="1539875" y="2840038"/>
          <p14:tracePt t="13676" x="1552575" y="2840038"/>
          <p14:tracePt t="13677" x="1577975" y="2840038"/>
          <p14:tracePt t="13679" x="1601788" y="2840038"/>
          <p14:tracePt t="13679" x="1627188" y="2840038"/>
          <p14:tracePt t="13680" x="1639888" y="2840038"/>
          <p14:tracePt t="13682" x="1665288" y="2840038"/>
          <p14:tracePt t="13682" x="1701800" y="2840038"/>
          <p14:tracePt t="13684" x="1714500" y="2840038"/>
          <p14:tracePt t="13684" x="1739900" y="2828925"/>
          <p14:tracePt t="13685" x="1765300" y="2828925"/>
          <p14:tracePt t="13686" x="1790700" y="2828925"/>
          <p14:tracePt t="13688" x="1814513" y="2828925"/>
          <p14:tracePt t="13688" x="1839913" y="2828925"/>
          <p14:tracePt t="13689" x="1865313" y="2828925"/>
          <p14:tracePt t="13690" x="1890713" y="2828925"/>
          <p14:tracePt t="13691" x="1927225" y="2828925"/>
          <p14:tracePt t="13692" x="1939925" y="2828925"/>
          <p14:tracePt t="13693" x="1965325" y="2828925"/>
          <p14:tracePt t="13695" x="2003425" y="2828925"/>
          <p14:tracePt t="13697" x="2027238" y="2828925"/>
          <p14:tracePt t="13697" x="2052638" y="2828925"/>
          <p14:tracePt t="13698" x="2078038" y="2828925"/>
          <p14:tracePt t="13700" x="2116138" y="2816225"/>
          <p14:tracePt t="13701" x="2139950" y="2816225"/>
          <p14:tracePt t="13701" x="2165350" y="2816225"/>
          <p14:tracePt t="13702" x="2190750" y="2816225"/>
          <p14:tracePt t="13703" x="2216150" y="2816225"/>
          <p14:tracePt t="13704" x="2239963" y="2803525"/>
          <p14:tracePt t="13705" x="2265363" y="2803525"/>
          <p14:tracePt t="13706" x="2290763" y="2803525"/>
          <p14:tracePt t="13707" x="2316163" y="2803525"/>
          <p14:tracePt t="13708" x="2339975" y="2803525"/>
          <p14:tracePt t="13709" x="2365375" y="2790825"/>
          <p14:tracePt t="13710" x="2378075" y="2790825"/>
          <p14:tracePt t="13711" x="2403475" y="2790825"/>
          <p14:tracePt t="13712" x="2416175" y="2790825"/>
          <p14:tracePt t="13713" x="2441575" y="2790825"/>
          <p14:tracePt t="13714" x="2452688" y="2790825"/>
          <p14:tracePt t="13715" x="2478088" y="2790825"/>
          <p14:tracePt t="13717" x="2490788" y="2790825"/>
          <p14:tracePt t="13717" x="2516188" y="2790825"/>
          <p14:tracePt t="13718" x="2528888" y="2778125"/>
          <p14:tracePt t="13719" x="2541588" y="2778125"/>
          <p14:tracePt t="13720" x="2565400" y="2778125"/>
          <p14:tracePt t="13722" x="2578100" y="2778125"/>
          <p14:tracePt t="13724" x="2590800" y="2765425"/>
          <p14:tracePt t="13724" x="2603500" y="2765425"/>
          <p14:tracePt t="13726" x="2616200" y="2765425"/>
          <p14:tracePt t="13728" x="2628900" y="2765425"/>
          <p14:tracePt t="13728" x="2641600" y="2752725"/>
          <p14:tracePt t="13748" x="2628900" y="2752725"/>
          <p14:tracePt t="13749" x="2616200" y="2752725"/>
          <p14:tracePt t="13751" x="2603500" y="2752725"/>
          <p14:tracePt t="13755" x="2578100" y="2752725"/>
          <p14:tracePt t="13758" x="2565400" y="2752725"/>
          <p14:tracePt t="13759" x="2554288" y="2752725"/>
          <p14:tracePt t="13760" x="2541588" y="2752725"/>
          <p14:tracePt t="13761" x="2528888" y="2752725"/>
          <p14:tracePt t="13762" x="2516188" y="2752725"/>
          <p14:tracePt t="13763" x="2503488" y="2752725"/>
          <p14:tracePt t="13765" x="2490788" y="2752725"/>
          <p14:tracePt t="13766" x="2478088" y="2752725"/>
          <p14:tracePt t="13766" x="2465388" y="2752725"/>
          <p14:tracePt t="13767" x="2452688" y="2752725"/>
          <p14:tracePt t="13768" x="2441575" y="2752725"/>
          <p14:tracePt t="13769" x="2416175" y="2752725"/>
          <p14:tracePt t="13770" x="2403475" y="2752725"/>
          <p14:tracePt t="13771" x="2390775" y="2752725"/>
          <p14:tracePt t="13772" x="2378075" y="2752725"/>
          <p14:tracePt t="13773" x="2352675" y="2752725"/>
          <p14:tracePt t="13775" x="2339975" y="2752725"/>
          <p14:tracePt t="13775" x="2328863" y="2752725"/>
          <p14:tracePt t="13776" x="2303463" y="2752725"/>
          <p14:tracePt t="13777" x="2290763" y="2752725"/>
          <p14:tracePt t="13778" x="2265363" y="2752725"/>
          <p14:tracePt t="13779" x="2252663" y="2765425"/>
          <p14:tracePt t="13780" x="2239963" y="2765425"/>
          <p14:tracePt t="13781" x="2228850" y="2765425"/>
          <p14:tracePt t="13783" x="2203450" y="2765425"/>
          <p14:tracePt t="13783" x="2190750" y="2778125"/>
          <p14:tracePt t="13784" x="2178050" y="2778125"/>
          <p14:tracePt t="13785" x="2152650" y="2778125"/>
          <p14:tracePt t="13786" x="2139950" y="2778125"/>
          <p14:tracePt t="13787" x="2127250" y="2790825"/>
          <p14:tracePt t="13788" x="2116138" y="2790825"/>
          <p14:tracePt t="13789" x="2103438" y="2790825"/>
          <p14:tracePt t="13790" x="2078038" y="2790825"/>
          <p14:tracePt t="13791" x="2065338" y="2790825"/>
          <p14:tracePt t="13792" x="2052638" y="2790825"/>
          <p14:tracePt t="13793" x="2039938" y="2790825"/>
          <p14:tracePt t="13794" x="2027238" y="2790825"/>
          <p14:tracePt t="13795" x="2014538" y="2790825"/>
          <p14:tracePt t="13796" x="2003425" y="2803525"/>
          <p14:tracePt t="13797" x="1990725" y="2803525"/>
          <p14:tracePt t="13798" x="1978025" y="2803525"/>
          <p14:tracePt t="13801" x="1965325" y="2803525"/>
          <p14:tracePt t="13801" x="1952625" y="2816225"/>
          <p14:tracePt t="13802" x="1939925" y="2816225"/>
          <p14:tracePt t="13803" x="1927225" y="2816225"/>
          <p14:tracePt t="13805" x="1914525" y="2816225"/>
          <p14:tracePt t="13807" x="1903413" y="2816225"/>
          <p14:tracePt t="13809" x="1890713" y="2828925"/>
          <p14:tracePt t="13846" x="1903413" y="2828925"/>
          <p14:tracePt t="13849" x="1914525" y="2828925"/>
          <p14:tracePt t="13849" x="1927225" y="2828925"/>
          <p14:tracePt t="13853" x="1939925" y="2828925"/>
          <p14:tracePt t="13854" x="1939925" y="2816225"/>
          <p14:tracePt t="13855" x="1952625" y="2816225"/>
          <p14:tracePt t="13857" x="1965325" y="2816225"/>
          <p14:tracePt t="13859" x="1965325" y="2803525"/>
          <p14:tracePt t="13862" x="1978025" y="2790825"/>
          <p14:tracePt t="13863" x="1990725" y="2790825"/>
          <p14:tracePt t="13864" x="2003425" y="2790825"/>
          <p14:tracePt t="13868" x="2014538" y="2778125"/>
          <p14:tracePt t="13870" x="2027238" y="2765425"/>
          <p14:tracePt t="13872" x="2039938" y="2765425"/>
          <p14:tracePt t="13873" x="2039938" y="2752725"/>
          <p14:tracePt t="13877" x="2052638" y="2752725"/>
          <p14:tracePt t="13879" x="2052638" y="2740025"/>
          <p14:tracePt t="13880" x="2065338" y="2740025"/>
          <p14:tracePt t="13883" x="2065338" y="2728913"/>
          <p14:tracePt t="13884" x="2078038" y="2728913"/>
          <p14:tracePt t="13886" x="2078038" y="2716213"/>
          <p14:tracePt t="13894" x="2078038" y="2703513"/>
          <p14:tracePt t="13898" x="2078038" y="2690813"/>
          <p14:tracePt t="13901" x="2078038" y="2678113"/>
          <p14:tracePt t="13912" x="2078038" y="2665413"/>
          <p14:tracePt t="13929" x="2078038" y="2652713"/>
          <p14:tracePt t="13936" x="2065338" y="2652713"/>
          <p14:tracePt t="13939" x="2052638" y="2652713"/>
          <p14:tracePt t="13943" x="2039938" y="2652713"/>
          <p14:tracePt t="13949" x="2027238" y="2652713"/>
          <p14:tracePt t="13950" x="2014538" y="2652713"/>
          <p14:tracePt t="13952" x="2014538" y="2665413"/>
          <p14:tracePt t="13952" x="2003425" y="2665413"/>
          <p14:tracePt t="13955" x="2003425" y="2678113"/>
          <p14:tracePt t="13957" x="1990725" y="2678113"/>
          <p14:tracePt t="13960" x="1978025" y="2690813"/>
          <p14:tracePt t="13960" x="1978025" y="2703513"/>
          <p14:tracePt t="13963" x="1965325" y="2716213"/>
          <p14:tracePt t="13966" x="1965325" y="2728913"/>
          <p14:tracePt t="13967" x="1952625" y="2740025"/>
          <p14:tracePt t="13969" x="1952625" y="2752725"/>
          <p14:tracePt t="13971" x="1939925" y="2752725"/>
          <p14:tracePt t="13972" x="1939925" y="2765425"/>
          <p14:tracePt t="13975" x="1939925" y="2778125"/>
          <p14:tracePt t="13975" x="1939925" y="2790825"/>
          <p14:tracePt t="13980" x="1939925" y="2803525"/>
          <p14:tracePt t="13980" x="1939925" y="2816225"/>
          <p14:tracePt t="13983" x="1939925" y="2828925"/>
          <p14:tracePt t="13987" x="1939925" y="2840038"/>
          <p14:tracePt t="13989" x="1939925" y="2852738"/>
          <p14:tracePt t="13992" x="1939925" y="2865438"/>
          <p14:tracePt t="13999" x="1939925" y="2878138"/>
          <p14:tracePt t="14002" x="1952625" y="2890838"/>
          <p14:tracePt t="14007" x="1965325" y="2890838"/>
          <p14:tracePt t="14013" x="1978025" y="2890838"/>
          <p14:tracePt t="14016" x="1990725" y="2890838"/>
          <p14:tracePt t="14019" x="2003425" y="2890838"/>
          <p14:tracePt t="14024" x="2014538" y="2890838"/>
          <p14:tracePt t="14026" x="2027238" y="2890838"/>
          <p14:tracePt t="14028" x="2039938" y="2890838"/>
          <p14:tracePt t="14032" x="2052638" y="2890838"/>
          <p14:tracePt t="14034" x="2065338" y="2890838"/>
          <p14:tracePt t="14036" x="2078038" y="2890838"/>
          <p14:tracePt t="14037" x="2078038" y="2878138"/>
          <p14:tracePt t="14039" x="2078038" y="2865438"/>
          <p14:tracePt t="14041" x="2090738" y="2865438"/>
          <p14:tracePt t="14049" x="2116138" y="2840038"/>
          <p14:tracePt t="14051" x="2116138" y="2828925"/>
          <p14:tracePt t="14055" x="2116138" y="2816225"/>
          <p14:tracePt t="14060" x="2116138" y="2803525"/>
          <p14:tracePt t="14062" x="2116138" y="2790825"/>
          <p14:tracePt t="14068" x="2116138" y="2778125"/>
          <p14:tracePt t="14072" x="2116138" y="2765425"/>
          <p14:tracePt t="14075" x="2116138" y="2752725"/>
          <p14:tracePt t="14084" x="2103438" y="2740025"/>
          <p14:tracePt t="14086" x="2090738" y="2740025"/>
          <p14:tracePt t="14090" x="2078038" y="2728913"/>
          <p14:tracePt t="14095" x="2065338" y="2728913"/>
          <p14:tracePt t="14100" x="2052638" y="2728913"/>
          <p14:tracePt t="14103" x="2039938" y="2728913"/>
          <p14:tracePt t="14108" x="2027238" y="2728913"/>
          <p14:tracePt t="14110" x="2014538" y="2728913"/>
          <p14:tracePt t="14115" x="2003425" y="2728913"/>
          <p14:tracePt t="14117" x="2003425" y="2740025"/>
          <p14:tracePt t="14119" x="1990725" y="2740025"/>
          <p14:tracePt t="14120" x="1990725" y="2752725"/>
          <p14:tracePt t="14121" x="1978025" y="2752725"/>
          <p14:tracePt t="14125" x="1965325" y="2765425"/>
          <p14:tracePt t="14127" x="1965325" y="2778125"/>
          <p14:tracePt t="14129" x="1965325" y="2790825"/>
          <p14:tracePt t="14133" x="1965325" y="2803525"/>
          <p14:tracePt t="14134" x="1965325" y="2816225"/>
          <p14:tracePt t="14137" x="1952625" y="2828925"/>
          <p14:tracePt t="14140" x="1952625" y="2840038"/>
          <p14:tracePt t="14142" x="1952625" y="2852738"/>
          <p14:tracePt t="14143" x="1952625" y="2865438"/>
          <p14:tracePt t="14149" x="1952625" y="2878138"/>
          <p14:tracePt t="14150" x="1952625" y="2890838"/>
          <p14:tracePt t="14154" x="1965325" y="2903538"/>
          <p14:tracePt t="14160" x="1965325" y="2916238"/>
          <p14:tracePt t="14162" x="1978025" y="2916238"/>
          <p14:tracePt t="14164" x="1978025" y="2928938"/>
          <p14:tracePt t="14166" x="1990725" y="2928938"/>
          <p14:tracePt t="14170" x="2003425" y="2928938"/>
          <p14:tracePt t="14181" x="2003425" y="2941638"/>
          <p14:tracePt t="14182" x="2014538" y="2941638"/>
          <p14:tracePt t="14192" x="2027238" y="2941638"/>
          <p14:tracePt t="14206" x="2027238" y="2928938"/>
          <p14:tracePt t="14211" x="2027238" y="2916238"/>
          <p14:tracePt t="14214" x="2027238" y="2903538"/>
          <p14:tracePt t="14222" x="2027238" y="2890838"/>
          <p14:tracePt t="14225" x="2027238" y="2878138"/>
          <p14:tracePt t="14228" x="2014538" y="2878138"/>
          <p14:tracePt t="14230" x="2014538" y="2865438"/>
          <p14:tracePt t="14232" x="2003425" y="2865438"/>
          <p14:tracePt t="14236" x="2003425" y="2852738"/>
          <p14:tracePt t="14239" x="1990725" y="2852738"/>
          <p14:tracePt t="14240" x="1990725" y="2840038"/>
          <p14:tracePt t="14243" x="1978025" y="2840038"/>
          <p14:tracePt t="14247" x="1978025" y="2828925"/>
          <p14:tracePt t="14247" x="1965325" y="2828925"/>
          <p14:tracePt t="14256" x="1952625" y="2828925"/>
          <p14:tracePt t="14259" x="1952625" y="2816225"/>
          <p14:tracePt t="14261" x="1939925" y="2816225"/>
          <p14:tracePt t="14297" x="1927225" y="2816225"/>
          <p14:tracePt t="14300" x="1927225" y="2828925"/>
          <p14:tracePt t="14306" x="1927225" y="2840038"/>
          <p14:tracePt t="14308" x="1927225" y="2852738"/>
          <p14:tracePt t="14311" x="1927225" y="2865438"/>
          <p14:tracePt t="14316" x="1927225" y="2878138"/>
          <p14:tracePt t="14318" x="1927225" y="2890838"/>
          <p14:tracePt t="14320" x="1914525" y="2903538"/>
          <p14:tracePt t="14325" x="1914525" y="2916238"/>
          <p14:tracePt t="14325" x="1914525" y="2928938"/>
          <p14:tracePt t="14328" x="1914525" y="2941638"/>
          <p14:tracePt t="14330" x="1903413" y="2941638"/>
          <p14:tracePt t="14331" x="1903413" y="2952750"/>
          <p14:tracePt t="14332" x="1903413" y="2965450"/>
          <p14:tracePt t="14334" x="1903413" y="2978150"/>
          <p14:tracePt t="14337" x="1903413" y="3003550"/>
          <p14:tracePt t="14339" x="1903413" y="3016250"/>
          <p14:tracePt t="14342" x="1890713" y="3028950"/>
          <p14:tracePt t="14342" x="1890713" y="3041650"/>
          <p14:tracePt t="14344" x="1890713" y="3054350"/>
          <p14:tracePt t="14347" x="1890713" y="3065463"/>
          <p14:tracePt t="14348" x="1890713" y="3078163"/>
          <p14:tracePt t="14348" x="1890713" y="3090863"/>
          <p14:tracePt t="14350" x="1890713" y="3103563"/>
          <p14:tracePt t="14351" x="1890713" y="3128963"/>
          <p14:tracePt t="14353" x="1890713" y="3141663"/>
          <p14:tracePt t="14354" x="1890713" y="3154363"/>
          <p14:tracePt t="14355" x="1890713" y="3165475"/>
          <p14:tracePt t="14357" x="1890713" y="3190875"/>
          <p14:tracePt t="14358" x="1890713" y="3203575"/>
          <p14:tracePt t="14360" x="1890713" y="3228975"/>
          <p14:tracePt t="14361" x="1890713" y="3241675"/>
          <p14:tracePt t="14363" x="1878013" y="3241675"/>
          <p14:tracePt t="14363" x="1878013" y="3254375"/>
          <p14:tracePt t="14364" x="1878013" y="3278188"/>
          <p14:tracePt t="14366" x="1878013" y="3303588"/>
          <p14:tracePt t="14367" x="1878013" y="3316288"/>
          <p14:tracePt t="14369" x="1878013" y="3341688"/>
          <p14:tracePt t="14370" x="1878013" y="3354388"/>
          <p14:tracePt t="14373" x="1878013" y="3378200"/>
          <p14:tracePt t="14374" x="1878013" y="3390900"/>
          <p14:tracePt t="14375" x="1878013" y="3403600"/>
          <p14:tracePt t="14376" x="1878013" y="3416300"/>
          <p14:tracePt t="14376" x="1878013" y="3429000"/>
          <p14:tracePt t="14377" x="1878013" y="3441700"/>
          <p14:tracePt t="14379" x="1878013" y="3454400"/>
          <p14:tracePt t="14379" x="1878013" y="3467100"/>
          <p14:tracePt t="14380" x="1878013" y="3479800"/>
          <p14:tracePt t="14381" x="1878013" y="3503613"/>
          <p14:tracePt t="14382" x="1878013" y="3516313"/>
          <p14:tracePt t="14383" x="1878013" y="3529013"/>
          <p14:tracePt t="14384" x="1878013" y="3541713"/>
          <p14:tracePt t="14385" x="1878013" y="3554413"/>
          <p14:tracePt t="14386" x="1878013" y="3579813"/>
          <p14:tracePt t="14388" x="1878013" y="3590925"/>
          <p14:tracePt t="14389" x="1878013" y="3616325"/>
          <p14:tracePt t="14391" x="1878013" y="3641725"/>
          <p14:tracePt t="14392" x="1878013" y="3654425"/>
          <p14:tracePt t="14394" x="1878013" y="3679825"/>
          <p14:tracePt t="14396" x="1878013" y="3692525"/>
          <p14:tracePt t="14397" x="1878013" y="3703638"/>
          <p14:tracePt t="14398" x="1878013" y="3716338"/>
          <p14:tracePt t="14399" x="1878013" y="3729038"/>
          <p14:tracePt t="14400" x="1878013" y="3741738"/>
          <p14:tracePt t="14401" x="1878013" y="3754438"/>
          <p14:tracePt t="14402" x="1878013" y="3767138"/>
          <p14:tracePt t="14404" x="1878013" y="3779838"/>
          <p14:tracePt t="14405" x="1878013" y="3792538"/>
          <p14:tracePt t="14407" x="1878013" y="3803650"/>
          <p14:tracePt t="14409" x="1878013" y="3816350"/>
          <p14:tracePt t="14411" x="1878013" y="3829050"/>
          <p14:tracePt t="14412" x="1878013" y="3841750"/>
          <p14:tracePt t="14417" x="1865313" y="3854450"/>
          <p14:tracePt t="14420" x="1865313" y="3867150"/>
          <p14:tracePt t="14423" x="1865313" y="3879850"/>
          <p14:tracePt t="14425" x="1852613" y="3879850"/>
          <p14:tracePt t="14436" x="1839913" y="3879850"/>
          <p14:tracePt t="14442" x="1827213" y="3879850"/>
          <p14:tracePt t="14444" x="1814513" y="3879850"/>
          <p14:tracePt t="14449" x="1801813" y="3879850"/>
          <p14:tracePt t="14452" x="1790700" y="3867150"/>
          <p14:tracePt t="14453" x="1778000" y="3867150"/>
          <p14:tracePt t="14455" x="1778000" y="3854450"/>
          <p14:tracePt t="14458" x="1765300" y="3854450"/>
          <p14:tracePt t="14459" x="1752600" y="3841750"/>
          <p14:tracePt t="14460" x="1739900" y="3841750"/>
          <p14:tracePt t="14463" x="1727200" y="3841750"/>
          <p14:tracePt t="14463" x="1714500" y="3829050"/>
          <p14:tracePt t="14465" x="1701800" y="3816350"/>
          <p14:tracePt t="14467" x="1689100" y="3803650"/>
          <p14:tracePt t="14468" x="1677988" y="3803650"/>
          <p14:tracePt t="14469" x="1665288" y="3803650"/>
          <p14:tracePt t="14471" x="1652588" y="3792538"/>
          <p14:tracePt t="14472" x="1639888" y="3792538"/>
          <p14:tracePt t="14473" x="1639888" y="3779838"/>
          <p14:tracePt t="14474" x="1627188" y="3779838"/>
          <p14:tracePt t="14475" x="1614488" y="3767138"/>
          <p14:tracePt t="14476" x="1601788" y="3767138"/>
          <p14:tracePt t="14478" x="1589088" y="3767138"/>
          <p14:tracePt t="14479" x="1589088" y="3754438"/>
          <p14:tracePt t="14480" x="1577975" y="3754438"/>
          <p14:tracePt t="14480" x="1565275" y="3741738"/>
          <p14:tracePt t="14481" x="1552575" y="3729038"/>
          <p14:tracePt t="14483" x="1527175" y="3729038"/>
          <p14:tracePt t="14484" x="1514475" y="3729038"/>
          <p14:tracePt t="14486" x="1514475" y="3716338"/>
          <p14:tracePt t="14486" x="1489075" y="3703638"/>
          <p14:tracePt t="14488" x="1476375" y="3703638"/>
          <p14:tracePt t="14488" x="1465263" y="3692525"/>
          <p14:tracePt t="14490" x="1452563" y="3692525"/>
          <p14:tracePt t="14490" x="1439863" y="3692525"/>
          <p14:tracePt t="14491" x="1414463" y="3679825"/>
          <p14:tracePt t="14492" x="1401763" y="3667125"/>
          <p14:tracePt t="14493" x="1389063" y="3667125"/>
          <p14:tracePt t="14495" x="1363663" y="3654425"/>
          <p14:tracePt t="14496" x="1339850" y="3654425"/>
          <p14:tracePt t="14497" x="1327150" y="3654425"/>
          <p14:tracePt t="14498" x="1301750" y="3641725"/>
          <p14:tracePt t="14498" x="1289050" y="3629025"/>
          <p14:tracePt t="14499" x="1276350" y="3616325"/>
          <p14:tracePt t="14500" x="1252538" y="3616325"/>
          <p14:tracePt t="14501" x="1239838" y="3616325"/>
          <p14:tracePt t="14502" x="1214438" y="3603625"/>
          <p14:tracePt t="14503" x="1201738" y="3603625"/>
          <p14:tracePt t="14504" x="1176338" y="3590925"/>
          <p14:tracePt t="14505" x="1163638" y="3579813"/>
          <p14:tracePt t="14506" x="1139825" y="3579813"/>
          <p14:tracePt t="14507" x="1127125" y="3579813"/>
          <p14:tracePt t="14508" x="1101725" y="3579813"/>
          <p14:tracePt t="14509" x="1089025" y="3567113"/>
          <p14:tracePt t="14510" x="1063625" y="3567113"/>
          <p14:tracePt t="14512" x="1050925" y="3554413"/>
          <p14:tracePt t="14513" x="1027113" y="3554413"/>
          <p14:tracePt t="14513" x="1014413" y="3554413"/>
          <p14:tracePt t="14514" x="989013" y="3541713"/>
          <p14:tracePt t="14516" x="963613" y="3541713"/>
          <p14:tracePt t="14517" x="950913" y="3541713"/>
          <p14:tracePt t="14518" x="938213" y="3541713"/>
          <p14:tracePt t="14519" x="914400" y="3541713"/>
          <p14:tracePt t="14522" x="889000" y="3529013"/>
          <p14:tracePt t="14522" x="876300" y="3529013"/>
          <p14:tracePt t="14523" x="863600" y="3529013"/>
          <p14:tracePt t="14524" x="850900" y="3529013"/>
          <p14:tracePt t="14525" x="838200" y="3529013"/>
          <p14:tracePt t="14528" x="825500" y="3529013"/>
          <p14:tracePt t="14529" x="814388" y="3529013"/>
          <p14:tracePt t="14530" x="801688" y="3529013"/>
          <p14:tracePt t="14530" x="801688" y="3516313"/>
          <p14:tracePt t="14531" x="776288" y="3516313"/>
          <p14:tracePt t="14533" x="763588" y="3516313"/>
          <p14:tracePt t="14536" x="750888" y="3516313"/>
          <p14:tracePt t="14537" x="738188" y="3516313"/>
          <p14:tracePt t="14539" x="725488" y="3516313"/>
          <p14:tracePt t="14578" x="725488" y="3503613"/>
          <p14:tracePt t="14579" x="738188" y="3503613"/>
          <p14:tracePt t="14582" x="750888" y="3503613"/>
          <p14:tracePt t="14585" x="763588" y="3503613"/>
          <p14:tracePt t="14592" x="776288" y="3503613"/>
          <p14:tracePt t="14593" x="788988" y="3503613"/>
          <p14:tracePt t="14595" x="801688" y="3503613"/>
          <p14:tracePt t="14597" x="801688" y="3490913"/>
          <p14:tracePt t="14600" x="814388" y="3490913"/>
          <p14:tracePt t="14601" x="814388" y="3479800"/>
          <p14:tracePt t="14602" x="825500" y="3479800"/>
          <p14:tracePt t="14604" x="825500" y="3467100"/>
          <p14:tracePt t="14606" x="838200" y="3467100"/>
          <p14:tracePt t="14612" x="850900" y="3454400"/>
          <p14:tracePt t="14612" x="863600" y="3441700"/>
          <p14:tracePt t="14615" x="876300" y="3429000"/>
          <p14:tracePt t="14619" x="876300" y="3416300"/>
          <p14:tracePt t="14622" x="876300" y="3403600"/>
          <p14:tracePt t="14623" x="889000" y="3403600"/>
          <p14:tracePt t="14624" x="889000" y="3390900"/>
          <p14:tracePt t="14626" x="901700" y="3390900"/>
          <p14:tracePt t="14628" x="901700" y="3378200"/>
          <p14:tracePt t="14630" x="901700" y="3367088"/>
          <p14:tracePt t="14631" x="901700" y="3354388"/>
          <p14:tracePt t="14631" x="914400" y="3354388"/>
          <p14:tracePt t="14634" x="914400" y="3341688"/>
          <p14:tracePt t="14636" x="914400" y="3328988"/>
          <p14:tracePt t="14637" x="914400" y="3316288"/>
          <p14:tracePt t="14642" x="914400" y="3303588"/>
          <p14:tracePt t="14642" x="914400" y="3290888"/>
          <p14:tracePt t="14645" x="914400" y="3278188"/>
          <p14:tracePt t="14647" x="914400" y="3267075"/>
          <p14:tracePt t="14649" x="914400" y="3254375"/>
          <p14:tracePt t="14650" x="914400" y="3241675"/>
          <p14:tracePt t="14655" x="914400" y="3228975"/>
          <p14:tracePt t="14656" x="914400" y="3216275"/>
          <p14:tracePt t="14658" x="914400" y="3203575"/>
          <p14:tracePt t="14661" x="914400" y="3190875"/>
          <p14:tracePt t="14661" x="901700" y="3190875"/>
          <p14:tracePt t="14662" x="901700" y="3178175"/>
          <p14:tracePt t="14665" x="889000" y="3165475"/>
          <p14:tracePt t="14667" x="876300" y="3154363"/>
          <p14:tracePt t="14669" x="876300" y="3141663"/>
          <p14:tracePt t="14671" x="876300" y="3128963"/>
          <p14:tracePt t="14673" x="863600" y="3128963"/>
          <p14:tracePt t="14674" x="850900" y="3128963"/>
          <p14:tracePt t="14675" x="850900" y="3116263"/>
          <p14:tracePt t="14677" x="838200" y="3103563"/>
          <p14:tracePt t="14680" x="838200" y="3090863"/>
          <p14:tracePt t="14681" x="825500" y="3090863"/>
          <p14:tracePt t="14683" x="814388" y="3090863"/>
          <p14:tracePt t="14685" x="801688" y="3090863"/>
          <p14:tracePt t="14686" x="801688" y="3078163"/>
          <p14:tracePt t="14690" x="788988" y="3065463"/>
          <p14:tracePt t="14693" x="776288" y="3065463"/>
          <p14:tracePt t="14697" x="763588" y="3065463"/>
          <p14:tracePt t="14699" x="763588" y="3054350"/>
          <p14:tracePt t="14736" x="763588" y="3065463"/>
          <p14:tracePt t="14739" x="763588" y="3078163"/>
          <p14:tracePt t="14742" x="776288" y="3078163"/>
          <p14:tracePt t="14744" x="776288" y="3090863"/>
          <p14:tracePt t="14745" x="788988" y="3090863"/>
          <p14:tracePt t="14746" x="801688" y="3090863"/>
          <p14:tracePt t="14748" x="801688" y="3103563"/>
          <p14:tracePt t="14749" x="814388" y="3103563"/>
          <p14:tracePt t="14751" x="825500" y="3103563"/>
          <p14:tracePt t="14753" x="838200" y="3116263"/>
          <p14:tracePt t="14754" x="850900" y="3116263"/>
          <p14:tracePt t="14756" x="863600" y="3128963"/>
          <p14:tracePt t="14756" x="876300" y="3128963"/>
          <p14:tracePt t="14759" x="889000" y="3128963"/>
          <p14:tracePt t="14760" x="901700" y="3128963"/>
          <p14:tracePt t="14762" x="925513" y="3128963"/>
          <p14:tracePt t="14762" x="938213" y="3128963"/>
          <p14:tracePt t="14763" x="950913" y="3128963"/>
          <p14:tracePt t="14764" x="963613" y="3141663"/>
          <p14:tracePt t="14765" x="976313" y="3141663"/>
          <p14:tracePt t="14766" x="989013" y="3141663"/>
          <p14:tracePt t="14767" x="1001713" y="3141663"/>
          <p14:tracePt t="14768" x="1027113" y="3154363"/>
          <p14:tracePt t="14770" x="1050925" y="3154363"/>
          <p14:tracePt t="14771" x="1063625" y="3154363"/>
          <p14:tracePt t="14772" x="1076325" y="3154363"/>
          <p14:tracePt t="14773" x="1101725" y="3154363"/>
          <p14:tracePt t="14775" x="1127125" y="3154363"/>
          <p14:tracePt t="14776" x="1139825" y="3165475"/>
          <p14:tracePt t="14777" x="1163638" y="3165475"/>
          <p14:tracePt t="14778" x="1176338" y="3165475"/>
          <p14:tracePt t="14779" x="1201738" y="3165475"/>
          <p14:tracePt t="14780" x="1214438" y="3165475"/>
          <p14:tracePt t="14781" x="1227138" y="3165475"/>
          <p14:tracePt t="14782" x="1252538" y="3165475"/>
          <p14:tracePt t="14783" x="1263650" y="3165475"/>
          <p14:tracePt t="14785" x="1276350" y="3165475"/>
          <p14:tracePt t="14786" x="1289050" y="3165475"/>
          <p14:tracePt t="14786" x="1314450" y="3165475"/>
          <p14:tracePt t="14787" x="1327150" y="3165475"/>
          <p14:tracePt t="14788" x="1352550" y="3165475"/>
          <p14:tracePt t="14789" x="1363663" y="3165475"/>
          <p14:tracePt t="14791" x="1389063" y="3165475"/>
          <p14:tracePt t="14792" x="1401763" y="3165475"/>
          <p14:tracePt t="14794" x="1414463" y="3165475"/>
          <p14:tracePt t="14794" x="1439863" y="3165475"/>
          <p14:tracePt t="14796" x="1452563" y="3165475"/>
          <p14:tracePt t="14797" x="1465263" y="3165475"/>
          <p14:tracePt t="14799" x="1476375" y="3165475"/>
          <p14:tracePt t="14800" x="1489075" y="3165475"/>
          <p14:tracePt t="14801" x="1501775" y="3165475"/>
          <p14:tracePt t="14802" x="1514475" y="3165475"/>
          <p14:tracePt t="14804" x="1527175" y="3165475"/>
          <p14:tracePt t="14806" x="1539875" y="3165475"/>
          <p14:tracePt t="14808" x="1539875" y="3154363"/>
          <p14:tracePt t="14810" x="1552575" y="3154363"/>
          <p14:tracePt t="14831" x="1539875" y="3154363"/>
          <p14:tracePt t="14833" x="1527175" y="3154363"/>
          <p14:tracePt t="14835" x="1514475" y="3141663"/>
          <p14:tracePt t="14837" x="1501775" y="3141663"/>
          <p14:tracePt t="14838" x="1489075" y="3141663"/>
          <p14:tracePt t="14840" x="1476375" y="3141663"/>
          <p14:tracePt t="14842" x="1465263" y="3141663"/>
          <p14:tracePt t="14843" x="1452563" y="3141663"/>
          <p14:tracePt t="14844" x="1439863" y="3141663"/>
          <p14:tracePt t="14845" x="1427163" y="3141663"/>
          <p14:tracePt t="14845" x="1414463" y="3141663"/>
          <p14:tracePt t="14846" x="1401763" y="3141663"/>
          <p14:tracePt t="14847" x="1389063" y="3141663"/>
          <p14:tracePt t="14848" x="1363663" y="3141663"/>
          <p14:tracePt t="14850" x="1339850" y="3141663"/>
          <p14:tracePt t="14852" x="1327150" y="3141663"/>
          <p14:tracePt t="14853" x="1301750" y="3141663"/>
          <p14:tracePt t="14854" x="1289050" y="3141663"/>
          <p14:tracePt t="14855" x="1263650" y="3141663"/>
          <p14:tracePt t="14856" x="1252538" y="3141663"/>
          <p14:tracePt t="14857" x="1227138" y="3141663"/>
          <p14:tracePt t="14857" x="1214438" y="3141663"/>
          <p14:tracePt t="14858" x="1201738" y="3141663"/>
          <p14:tracePt t="14860" x="1176338" y="3141663"/>
          <p14:tracePt t="14860" x="1150938" y="3141663"/>
          <p14:tracePt t="14861" x="1139825" y="3141663"/>
          <p14:tracePt t="14862" x="1114425" y="3141663"/>
          <p14:tracePt t="14863" x="1101725" y="3141663"/>
          <p14:tracePt t="14865" x="1076325" y="3141663"/>
          <p14:tracePt t="14865" x="1063625" y="3141663"/>
          <p14:tracePt t="14866" x="1038225" y="3141663"/>
          <p14:tracePt t="14867" x="1027113" y="3141663"/>
          <p14:tracePt t="14868" x="1001713" y="3141663"/>
          <p14:tracePt t="14869" x="989013" y="3141663"/>
          <p14:tracePt t="14870" x="976313" y="3141663"/>
          <p14:tracePt t="14871" x="950913" y="3141663"/>
          <p14:tracePt t="14872" x="938213" y="3141663"/>
          <p14:tracePt t="14873" x="925513" y="3141663"/>
          <p14:tracePt t="14874" x="914400" y="3141663"/>
          <p14:tracePt t="14876" x="901700" y="3141663"/>
          <p14:tracePt t="14876" x="876300" y="3141663"/>
          <p14:tracePt t="14878" x="850900" y="3141663"/>
          <p14:tracePt t="14879" x="838200" y="3154363"/>
          <p14:tracePt t="14881" x="814388" y="3154363"/>
          <p14:tracePt t="14882" x="801688" y="3154363"/>
          <p14:tracePt t="14893" x="738188" y="3165475"/>
          <p14:tracePt t="14910" x="750888" y="3165475"/>
          <p14:tracePt t="14913" x="763588" y="3165475"/>
          <p14:tracePt t="14916" x="776288" y="3165475"/>
          <p14:tracePt t="14918" x="788988" y="3165475"/>
          <p14:tracePt t="14920" x="801688" y="3165475"/>
          <p14:tracePt t="14923" x="814388" y="3165475"/>
          <p14:tracePt t="14924" x="838200" y="3165475"/>
          <p14:tracePt t="14926" x="850900" y="3165475"/>
          <p14:tracePt t="14926" x="863600" y="3165475"/>
          <p14:tracePt t="14928" x="876300" y="3165475"/>
          <p14:tracePt t="14929" x="901700" y="3165475"/>
          <p14:tracePt t="14930" x="914400" y="3165475"/>
          <p14:tracePt t="14931" x="925513" y="3165475"/>
          <p14:tracePt t="14932" x="938213" y="3165475"/>
          <p14:tracePt t="14933" x="950913" y="3165475"/>
          <p14:tracePt t="14934" x="976313" y="3165475"/>
          <p14:tracePt t="14935" x="989013" y="3165475"/>
          <p14:tracePt t="14936" x="1001713" y="3165475"/>
          <p14:tracePt t="14937" x="1027113" y="3165475"/>
          <p14:tracePt t="14940" x="1050925" y="3165475"/>
          <p14:tracePt t="14940" x="1063625" y="3165475"/>
          <p14:tracePt t="14942" x="1089025" y="3165475"/>
          <p14:tracePt t="14942" x="1101725" y="3165475"/>
          <p14:tracePt t="14943" x="1127125" y="3165475"/>
          <p14:tracePt t="14944" x="1139825" y="3165475"/>
          <p14:tracePt t="14945" x="1163638" y="3165475"/>
          <p14:tracePt t="14946" x="1176338" y="3165475"/>
          <p14:tracePt t="14947" x="1201738" y="3165475"/>
          <p14:tracePt t="14948" x="1214438" y="3165475"/>
          <p14:tracePt t="14949" x="1239838" y="3165475"/>
          <p14:tracePt t="14950" x="1252538" y="3165475"/>
          <p14:tracePt t="14951" x="1263650" y="3165475"/>
          <p14:tracePt t="14953" x="1289050" y="3165475"/>
          <p14:tracePt t="14954" x="1314450" y="3165475"/>
          <p14:tracePt t="14955" x="1327150" y="3165475"/>
          <p14:tracePt t="14956" x="1339850" y="3165475"/>
          <p14:tracePt t="14957" x="1363663" y="3165475"/>
          <p14:tracePt t="14959" x="1389063" y="3165475"/>
          <p14:tracePt t="14960" x="1401763" y="3165475"/>
          <p14:tracePt t="14961" x="1414463" y="3165475"/>
          <p14:tracePt t="14962" x="1427163" y="3154363"/>
          <p14:tracePt t="14963" x="1439863" y="3154363"/>
          <p14:tracePt t="14966" x="1452563" y="3154363"/>
          <p14:tracePt t="14966" x="1465263" y="3154363"/>
          <p14:tracePt t="14967" x="1476375" y="3154363"/>
          <p14:tracePt t="14969" x="1489075" y="3154363"/>
          <p14:tracePt t="14971" x="1501775" y="3154363"/>
          <p14:tracePt t="14973" x="1514475" y="3154363"/>
          <p14:tracePt t="14977" x="1527175" y="3154363"/>
          <p14:tracePt t="15001" x="1514475" y="3154363"/>
          <p14:tracePt t="15008" x="1501775" y="3154363"/>
          <p14:tracePt t="15009" x="1489075" y="3154363"/>
          <p14:tracePt t="15011" x="1476375" y="3154363"/>
          <p14:tracePt t="15015" x="1465263" y="3154363"/>
          <p14:tracePt t="15016" x="1452563" y="3154363"/>
          <p14:tracePt t="15018" x="1439863" y="3154363"/>
          <p14:tracePt t="15021" x="1427163" y="3154363"/>
          <p14:tracePt t="15023" x="1414463" y="3165475"/>
          <p14:tracePt t="15023" x="1401763" y="3165475"/>
          <p14:tracePt t="15026" x="1389063" y="3165475"/>
          <p14:tracePt t="15027" x="1376363" y="3165475"/>
          <p14:tracePt t="15029" x="1363663" y="3165475"/>
          <p14:tracePt t="15033" x="1352550" y="3178175"/>
          <p14:tracePt t="15033" x="1339850" y="3178175"/>
          <p14:tracePt t="15035" x="1327150" y="3178175"/>
          <p14:tracePt t="15037" x="1327150" y="3190875"/>
          <p14:tracePt t="15038" x="1314450" y="3190875"/>
          <p14:tracePt t="15040" x="1301750" y="3190875"/>
          <p14:tracePt t="15042" x="1289050" y="3203575"/>
          <p14:tracePt t="15047" x="1276350" y="3203575"/>
          <p14:tracePt t="15050" x="1263650" y="3203575"/>
          <p14:tracePt t="15052" x="1263650" y="3216275"/>
          <p14:tracePt t="15053" x="1252538" y="3216275"/>
          <p14:tracePt t="15058" x="1252538" y="3228975"/>
          <p14:tracePt t="15064" x="1252538" y="3241675"/>
          <p14:tracePt t="15145" x="1263650" y="3241675"/>
          <p14:tracePt t="15164" x="1263650" y="3228975"/>
          <p14:tracePt t="15291" x="1263650" y="3216275"/>
          <p14:tracePt t="15301" x="1252538" y="3216275"/>
          <p14:tracePt t="15347" x="1252538" y="3203575"/>
          <p14:tracePt t="15494" x="1239838" y="3203575"/>
          <p14:tracePt t="15496" x="1239838" y="3190875"/>
          <p14:tracePt t="15510" x="1239838" y="3178175"/>
          <p14:tracePt t="15520" x="1227138" y="3165475"/>
          <p14:tracePt t="15533" x="1214438" y="3165475"/>
          <p14:tracePt t="15542" x="1214438" y="3154363"/>
          <p14:tracePt t="15548" x="1214438" y="3141663"/>
          <p14:tracePt t="15549" x="1201738" y="3141663"/>
          <p14:tracePt t="15553" x="1201738" y="3128963"/>
          <p14:tracePt t="15555" x="1189038" y="3128963"/>
          <p14:tracePt t="15559" x="1176338" y="3128963"/>
          <p14:tracePt t="15562" x="1176338" y="3116263"/>
          <p14:tracePt t="15567" x="1163638" y="3103563"/>
          <p14:tracePt t="15572" x="1150938" y="3090863"/>
          <p14:tracePt t="15573" x="1139825" y="3090863"/>
          <p14:tracePt t="15579" x="1127125" y="3078163"/>
          <p14:tracePt t="15582" x="1114425" y="3078163"/>
          <p14:tracePt t="15586" x="1101725" y="3065463"/>
          <p14:tracePt t="15589" x="1089025" y="3054350"/>
          <p14:tracePt t="15592" x="1076325" y="3054350"/>
          <p14:tracePt t="15594" x="1063625" y="3054350"/>
          <p14:tracePt t="15600" x="1050925" y="3054350"/>
          <p14:tracePt t="15600" x="1050925" y="3041650"/>
          <p14:tracePt t="15601" x="1038225" y="3041650"/>
          <p14:tracePt t="15605" x="1027113" y="3041650"/>
          <p14:tracePt t="15606" x="1027113" y="3028950"/>
          <p14:tracePt t="15608" x="1014413" y="3028950"/>
          <p14:tracePt t="15611" x="1001713" y="3028950"/>
          <p14:tracePt t="15612" x="1001713" y="3016250"/>
          <p14:tracePt t="15613" x="989013" y="3016250"/>
          <p14:tracePt t="15617" x="976313" y="3016250"/>
          <p14:tracePt t="15620" x="963613" y="3016250"/>
          <p14:tracePt t="15622" x="950913" y="3016250"/>
          <p14:tracePt t="15626" x="938213" y="3016250"/>
          <p14:tracePt t="15629" x="925513" y="3003550"/>
          <p14:tracePt t="15632" x="914400" y="3003550"/>
          <p14:tracePt t="15637" x="901700" y="3003550"/>
          <p14:tracePt t="15639" x="889000" y="3003550"/>
          <p14:tracePt t="15641" x="876300" y="3003550"/>
          <p14:tracePt t="15644" x="876300" y="2990850"/>
          <p14:tracePt t="15647" x="863600" y="2990850"/>
          <p14:tracePt t="15651" x="850900" y="2990850"/>
          <p14:tracePt t="15655" x="838200" y="2990850"/>
          <p14:tracePt t="15662" x="825500" y="2990850"/>
          <p14:tracePt t="15665" x="814388" y="2990850"/>
          <p14:tracePt t="15666" x="814388" y="2978150"/>
          <p14:tracePt t="15668" x="801688" y="2978150"/>
          <p14:tracePt t="15674" x="788988" y="2978150"/>
          <p14:tracePt t="15678" x="776288" y="2978150"/>
          <p14:tracePt t="15708" x="788988" y="2978150"/>
          <p14:tracePt t="15711" x="801688" y="2978150"/>
          <p14:tracePt t="15717" x="814388" y="2978150"/>
          <p14:tracePt t="15721" x="825500" y="2978150"/>
          <p14:tracePt t="15723" x="838200" y="2978150"/>
          <p14:tracePt t="15727" x="850900" y="2978150"/>
          <p14:tracePt t="15729" x="863600" y="2978150"/>
          <p14:tracePt t="15731" x="876300" y="2978150"/>
          <p14:tracePt t="15735" x="889000" y="2978150"/>
          <p14:tracePt t="15736" x="901700" y="2978150"/>
          <p14:tracePt t="15738" x="914400" y="2978150"/>
          <p14:tracePt t="15740" x="925513" y="2978150"/>
          <p14:tracePt t="15742" x="950913" y="2978150"/>
          <p14:tracePt t="15745" x="963613" y="2978150"/>
          <p14:tracePt t="15748" x="976313" y="2978150"/>
          <p14:tracePt t="15749" x="989013" y="2978150"/>
          <p14:tracePt t="15751" x="1001713" y="2978150"/>
          <p14:tracePt t="15753" x="1014413" y="2978150"/>
          <p14:tracePt t="15753" x="1027113" y="2965450"/>
          <p14:tracePt t="15755" x="1038225" y="2965450"/>
          <p14:tracePt t="15758" x="1050925" y="2965450"/>
          <p14:tracePt t="15758" x="1063625" y="2965450"/>
          <p14:tracePt t="15760" x="1076325" y="2965450"/>
          <p14:tracePt t="15761" x="1089025" y="2965450"/>
          <p14:tracePt t="15764" x="1101725" y="2952750"/>
          <p14:tracePt t="15766" x="1114425" y="2952750"/>
          <p14:tracePt t="15768" x="1127125" y="2952750"/>
          <p14:tracePt t="15770" x="1139825" y="2952750"/>
          <p14:tracePt t="15775" x="1163638" y="2941638"/>
          <p14:tracePt t="15777" x="1176338" y="2941638"/>
          <p14:tracePt t="15780" x="1189038" y="2941638"/>
          <p14:tracePt t="15783" x="1201738" y="2941638"/>
          <p14:tracePt t="15789" x="1214438" y="2941638"/>
          <p14:tracePt t="15823" x="1201738" y="2941638"/>
          <p14:tracePt t="15827" x="1189038" y="2941638"/>
          <p14:tracePt t="15834" x="1176338" y="2941638"/>
          <p14:tracePt t="15863" x="1189038" y="2941638"/>
          <p14:tracePt t="15866" x="1201738" y="2941638"/>
          <p14:tracePt t="15867" x="1214438" y="2941638"/>
          <p14:tracePt t="15871" x="1239838" y="2941638"/>
          <p14:tracePt t="15871" x="1252538" y="2941638"/>
          <p14:tracePt t="15873" x="1263650" y="2941638"/>
          <p14:tracePt t="15874" x="1289050" y="2941638"/>
          <p14:tracePt t="15876" x="1301750" y="2941638"/>
          <p14:tracePt t="15877" x="1327150" y="2941638"/>
          <p14:tracePt t="15878" x="1339850" y="2941638"/>
          <p14:tracePt t="15879" x="1363663" y="2941638"/>
          <p14:tracePt t="15880" x="1376363" y="2941638"/>
          <p14:tracePt t="15881" x="1401763" y="2941638"/>
          <p14:tracePt t="15883" x="1439863" y="2941638"/>
          <p14:tracePt t="15884" x="1452563" y="2952750"/>
          <p14:tracePt t="15886" x="1476375" y="2952750"/>
          <p14:tracePt t="15887" x="1501775" y="2952750"/>
          <p14:tracePt t="15888" x="1527175" y="2952750"/>
          <p14:tracePt t="15888" x="1552575" y="2952750"/>
          <p14:tracePt t="15889" x="1577975" y="2965450"/>
          <p14:tracePt t="15890" x="1614488" y="2965450"/>
          <p14:tracePt t="15892" x="1627188" y="2965450"/>
          <p14:tracePt t="15893" x="1665288" y="2965450"/>
          <p14:tracePt t="15893" x="1689100" y="2965450"/>
          <p14:tracePt t="15894" x="1727200" y="2965450"/>
          <p14:tracePt t="15895" x="1752600" y="2978150"/>
          <p14:tracePt t="15896" x="1778000" y="2978150"/>
          <p14:tracePt t="15897" x="1814513" y="2978150"/>
          <p14:tracePt t="15898" x="1852613" y="2978150"/>
          <p14:tracePt t="15899" x="1878013" y="2978150"/>
          <p14:tracePt t="15900" x="1914525" y="2978150"/>
          <p14:tracePt t="15901" x="1952625" y="2978150"/>
          <p14:tracePt t="15903" x="1990725" y="2978150"/>
          <p14:tracePt t="15904" x="2052638" y="2978150"/>
          <p14:tracePt t="15905" x="2090738" y="2978150"/>
          <p14:tracePt t="15906" x="2127250" y="2978150"/>
          <p14:tracePt t="15907" x="2165350" y="2978150"/>
          <p14:tracePt t="15908" x="2190750" y="2978150"/>
          <p14:tracePt t="15909" x="2228850" y="2978150"/>
          <p14:tracePt t="15910" x="2265363" y="2978150"/>
          <p14:tracePt t="15911" x="2303463" y="2978150"/>
          <p14:tracePt t="15912" x="2339975" y="2978150"/>
          <p14:tracePt t="15913" x="2378075" y="2978150"/>
          <p14:tracePt t="15914" x="2416175" y="2978150"/>
          <p14:tracePt t="15915" x="2452688" y="2978150"/>
          <p14:tracePt t="15916" x="2490788" y="2978150"/>
          <p14:tracePt t="15917" x="2528888" y="2978150"/>
          <p14:tracePt t="15919" x="2565400" y="2978150"/>
          <p14:tracePt t="15920" x="2603500" y="2978150"/>
          <p14:tracePt t="15921" x="2641600" y="2978150"/>
          <p14:tracePt t="15921" x="2678113" y="2978150"/>
          <p14:tracePt t="15922" x="2716213" y="2978150"/>
          <p14:tracePt t="15923" x="2754313" y="2978150"/>
          <p14:tracePt t="15924" x="2778125" y="2965450"/>
          <p14:tracePt t="15925" x="2803525" y="2965450"/>
          <p14:tracePt t="15926" x="2841625" y="2965450"/>
          <p14:tracePt t="15927" x="2879725" y="2965450"/>
          <p14:tracePt t="15928" x="2903538" y="2952750"/>
          <p14:tracePt t="15929" x="2941638" y="2952750"/>
          <p14:tracePt t="15931" x="2979738" y="2952750"/>
          <p14:tracePt t="15931" x="3003550" y="2952750"/>
          <p14:tracePt t="15932" x="3041650" y="2941638"/>
          <p14:tracePt t="15933" x="3054350" y="2941638"/>
          <p14:tracePt t="15934" x="3092450" y="2941638"/>
          <p14:tracePt t="15935" x="3116263" y="2941638"/>
          <p14:tracePt t="15937" x="3141663" y="2941638"/>
          <p14:tracePt t="15937" x="3167063" y="2941638"/>
          <p14:tracePt t="15938" x="3205163" y="2941638"/>
          <p14:tracePt t="15939" x="3216275" y="2928938"/>
          <p14:tracePt t="15940" x="3241675" y="2928938"/>
          <p14:tracePt t="15941" x="3279775" y="2928938"/>
          <p14:tracePt t="15943" x="3317875" y="2916238"/>
          <p14:tracePt t="15944" x="3328988" y="2916238"/>
          <p14:tracePt t="15945" x="3354388" y="2903538"/>
          <p14:tracePt t="15946" x="3367088" y="2903538"/>
          <p14:tracePt t="15947" x="3392488" y="2903538"/>
          <p14:tracePt t="15949" x="3417888" y="2903538"/>
          <p14:tracePt t="15951" x="3429000" y="2890838"/>
          <p14:tracePt t="15952" x="3441700" y="2890838"/>
          <p14:tracePt t="15953" x="3454400" y="2890838"/>
          <p14:tracePt t="15954" x="3467100" y="2878138"/>
          <p14:tracePt t="15955" x="3479800" y="2878138"/>
          <p14:tracePt t="15956" x="3492500" y="2865438"/>
          <p14:tracePt t="15958" x="3505200" y="2865438"/>
          <p14:tracePt t="15963" x="3505200" y="2852738"/>
          <p14:tracePt t="15965" x="3505200" y="2840038"/>
          <p14:tracePt t="15966" x="3517900" y="2840038"/>
          <p14:tracePt t="15970" x="3517900" y="2828925"/>
          <p14:tracePt t="15975" x="3517900" y="2816225"/>
          <p14:tracePt t="15976" x="3505200" y="2816225"/>
          <p14:tracePt t="15978" x="3505200" y="2803525"/>
          <p14:tracePt t="15981" x="3505200" y="2790825"/>
          <p14:tracePt t="15982" x="3492500" y="2790825"/>
          <p14:tracePt t="15984" x="3479800" y="2790825"/>
          <p14:tracePt t="15985" x="3479800" y="2778125"/>
          <p14:tracePt t="15986" x="3467100" y="2778125"/>
          <p14:tracePt t="15987" x="3467100" y="2765425"/>
          <p14:tracePt t="15988" x="3454400" y="2752725"/>
          <p14:tracePt t="15990" x="3441700" y="2752725"/>
          <p14:tracePt t="15991" x="3429000" y="2752725"/>
          <p14:tracePt t="15992" x="3429000" y="2740025"/>
          <p14:tracePt t="15993" x="3429000" y="2728913"/>
          <p14:tracePt t="15995" x="3417888" y="2716213"/>
          <p14:tracePt t="15996" x="3405188" y="2716213"/>
          <p14:tracePt t="15998" x="3392488" y="2703513"/>
          <p14:tracePt t="15999" x="3392488" y="2690813"/>
          <p14:tracePt t="16001" x="3379788" y="2678113"/>
          <p14:tracePt t="16004" x="3367088" y="2652713"/>
          <p14:tracePt t="16006" x="3354388" y="2640013"/>
          <p14:tracePt t="16008" x="3354388" y="2616200"/>
          <p14:tracePt t="16009" x="3354388" y="2603500"/>
          <p14:tracePt t="16010" x="3341688" y="2603500"/>
          <p14:tracePt t="16012" x="3328988" y="2578100"/>
          <p14:tracePt t="16014" x="3328988" y="2565400"/>
          <p14:tracePt t="16016" x="3328988" y="2552700"/>
          <p14:tracePt t="16016" x="3328988" y="2540000"/>
          <p14:tracePt t="16017" x="3328988" y="2527300"/>
          <p14:tracePt t="16018" x="3328988" y="2516188"/>
          <p14:tracePt t="16021" x="3328988" y="2490788"/>
          <p14:tracePt t="16021" x="3328988" y="2478088"/>
          <p14:tracePt t="16022" x="3328988" y="2452688"/>
          <p14:tracePt t="16024" x="3328988" y="2427288"/>
          <p14:tracePt t="16025" x="3328988" y="2414588"/>
          <p14:tracePt t="16027" x="3328988" y="2390775"/>
          <p14:tracePt t="16027" x="3328988" y="2378075"/>
          <p14:tracePt t="16028" x="3328988" y="2352675"/>
          <p14:tracePt t="16029" x="3328988" y="2339975"/>
          <p14:tracePt t="16030" x="3328988" y="2314575"/>
          <p14:tracePt t="16031" x="3341688" y="2290763"/>
          <p14:tracePt t="16032" x="3341688" y="2265363"/>
          <p14:tracePt t="16033" x="3354388" y="2252663"/>
          <p14:tracePt t="16034" x="3354388" y="2227263"/>
          <p14:tracePt t="16036" x="3354388" y="2214563"/>
          <p14:tracePt t="16036" x="3367088" y="2190750"/>
          <p14:tracePt t="16037" x="3367088" y="2152650"/>
          <p14:tracePt t="16038" x="3379788" y="2127250"/>
          <p14:tracePt t="16039" x="3392488" y="2114550"/>
          <p14:tracePt t="16040" x="3392488" y="2078038"/>
          <p14:tracePt t="16041" x="3392488" y="2052638"/>
          <p14:tracePt t="16042" x="3405188" y="2027238"/>
          <p14:tracePt t="16043" x="3417888" y="2001838"/>
          <p14:tracePt t="16044" x="3429000" y="1965325"/>
          <p14:tracePt t="16046" x="3429000" y="1952625"/>
          <p14:tracePt t="16046" x="3429000" y="1914525"/>
          <p14:tracePt t="16047" x="3441700" y="1889125"/>
          <p14:tracePt t="16048" x="3454400" y="1852613"/>
          <p14:tracePt t="16049" x="3467100" y="1814513"/>
          <p14:tracePt t="16050" x="3479800" y="1776413"/>
          <p14:tracePt t="16051" x="3492500" y="1752600"/>
          <p14:tracePt t="16052" x="3492500" y="1727200"/>
          <p14:tracePt t="16054" x="3505200" y="1689100"/>
          <p14:tracePt t="16054" x="3517900" y="1652588"/>
          <p14:tracePt t="16055" x="3530600" y="1614488"/>
          <p14:tracePt t="16056" x="3541713" y="1576388"/>
          <p14:tracePt t="16057" x="3541713" y="1539875"/>
          <p14:tracePt t="16058" x="3567113" y="1489075"/>
          <p14:tracePt t="16059" x="3579813" y="1450975"/>
          <p14:tracePt t="16060" x="3579813" y="1414463"/>
          <p14:tracePt t="16061" x="3592513" y="1376363"/>
          <p14:tracePt t="16062" x="3605213" y="1339850"/>
          <p14:tracePt t="16063" x="3617913" y="1289050"/>
          <p14:tracePt t="16064" x="3630613" y="1250950"/>
          <p14:tracePt t="16065" x="3643313" y="1201738"/>
          <p14:tracePt t="16066" x="3654425" y="1163638"/>
          <p14:tracePt t="16067" x="3667125" y="1101725"/>
          <p14:tracePt t="16069" x="3679825" y="1063625"/>
          <p14:tracePt t="16069" x="3692525" y="1025525"/>
          <p14:tracePt t="16071" x="3717925" y="925513"/>
          <p14:tracePt t="16072" x="3730625" y="876300"/>
          <p14:tracePt t="16073" x="3743325" y="825500"/>
          <p14:tracePt t="16074" x="3756025" y="776288"/>
          <p14:tracePt t="16075" x="3767138" y="725488"/>
          <p14:tracePt t="16076" x="3779838" y="663575"/>
          <p14:tracePt t="16077" x="3792538" y="612775"/>
          <p14:tracePt t="16078" x="3805238" y="576263"/>
          <p14:tracePt t="16080" x="3805238" y="525463"/>
          <p14:tracePt t="16080" x="3830638" y="463550"/>
          <p14:tracePt t="16082" x="3843338" y="425450"/>
          <p14:tracePt t="16083" x="3856038" y="363538"/>
          <p14:tracePt t="16083" x="3867150" y="312738"/>
          <p14:tracePt t="16085" x="3879850" y="263525"/>
          <p14:tracePt t="16085" x="3892550" y="200025"/>
          <p14:tracePt t="16087" x="3905250" y="161925"/>
          <p14:tracePt t="16087" x="3917950" y="112713"/>
          <p14:tracePt t="16088" x="3917950" y="61913"/>
          <p14:tracePt t="16089" x="3943350" y="12700"/>
          <p14:tracePt t="16739" x="3054350" y="50800"/>
          <p14:tracePt t="16741" x="3028950" y="74613"/>
          <p14:tracePt t="16742" x="3003550" y="100013"/>
          <p14:tracePt t="16742" x="2979738" y="125413"/>
          <p14:tracePt t="16743" x="2967038" y="150813"/>
          <p14:tracePt t="16744" x="2941638" y="187325"/>
          <p14:tracePt t="16745" x="2928938" y="212725"/>
          <p14:tracePt t="16746" x="2903538" y="238125"/>
          <p14:tracePt t="16747" x="2879725" y="274638"/>
          <p14:tracePt t="16750" x="2841625" y="338138"/>
          <p14:tracePt t="16750" x="2816225" y="363538"/>
          <p14:tracePt t="16751" x="2790825" y="400050"/>
          <p14:tracePt t="16752" x="2767013" y="425450"/>
          <p14:tracePt t="16753" x="2754313" y="450850"/>
          <p14:tracePt t="16754" x="2728913" y="487363"/>
          <p14:tracePt t="16755" x="2703513" y="525463"/>
          <p14:tracePt t="16756" x="2678113" y="563563"/>
          <p14:tracePt t="16757" x="2654300" y="588963"/>
          <p14:tracePt t="16758" x="2641600" y="625475"/>
          <p14:tracePt t="16759" x="2603500" y="663575"/>
          <p14:tracePt t="16760" x="2590800" y="688975"/>
          <p14:tracePt t="16761" x="2565400" y="725488"/>
          <p14:tracePt t="16762" x="2528888" y="763588"/>
          <p14:tracePt t="16763" x="2516188" y="801688"/>
          <p14:tracePt t="16765" x="2490788" y="825500"/>
          <p14:tracePt t="16765" x="2452688" y="863600"/>
          <p14:tracePt t="16767" x="2441575" y="901700"/>
          <p14:tracePt t="16767" x="2416175" y="938213"/>
          <p14:tracePt t="16768" x="2378075" y="976313"/>
          <p14:tracePt t="16769" x="2365375" y="1014413"/>
          <p14:tracePt t="16770" x="2339975" y="1050925"/>
          <p14:tracePt t="16771" x="2316163" y="1089025"/>
          <p14:tracePt t="16772" x="2290763" y="1125538"/>
          <p14:tracePt t="16773" x="2265363" y="1163638"/>
          <p14:tracePt t="16774" x="2239963" y="1201738"/>
          <p14:tracePt t="16775" x="2216150" y="1227138"/>
          <p14:tracePt t="16776" x="2190750" y="1263650"/>
          <p14:tracePt t="16777" x="2165350" y="1301750"/>
          <p14:tracePt t="16778" x="2139950" y="1339850"/>
          <p14:tracePt t="16779" x="2116138" y="1376363"/>
          <p14:tracePt t="16781" x="2090738" y="1414463"/>
          <p14:tracePt t="16781" x="2078038" y="1439863"/>
          <p14:tracePt t="16783" x="2039938" y="1476375"/>
          <p14:tracePt t="16784" x="2027238" y="1514475"/>
          <p14:tracePt t="16785" x="2003425" y="1552575"/>
          <p14:tracePt t="16785" x="1990725" y="1576388"/>
          <p14:tracePt t="16786" x="1965325" y="1614488"/>
          <p14:tracePt t="16787" x="1939925" y="1652588"/>
          <p14:tracePt t="16788" x="1927225" y="1689100"/>
          <p14:tracePt t="16789" x="1903413" y="1727200"/>
          <p14:tracePt t="16790" x="1890713" y="1752600"/>
          <p14:tracePt t="16791" x="1865313" y="1789113"/>
          <p14:tracePt t="16792" x="1852613" y="1814513"/>
          <p14:tracePt t="16793" x="1839913" y="1852613"/>
          <p14:tracePt t="16794" x="1814513" y="1889125"/>
          <p14:tracePt t="16795" x="1801813" y="1914525"/>
          <p14:tracePt t="16796" x="1790700" y="1952625"/>
          <p14:tracePt t="16798" x="1778000" y="1989138"/>
          <p14:tracePt t="16798" x="1752600" y="2027238"/>
          <p14:tracePt t="16800" x="1739900" y="2078038"/>
          <p14:tracePt t="16801" x="1714500" y="2114550"/>
          <p14:tracePt t="16802" x="1701800" y="2139950"/>
          <p14:tracePt t="16803" x="1701800" y="2178050"/>
          <p14:tracePt t="16804" x="1689100" y="2214563"/>
          <p14:tracePt t="16805" x="1665288" y="2252663"/>
          <p14:tracePt t="16806" x="1665288" y="2278063"/>
          <p14:tracePt t="16807" x="1652588" y="2314575"/>
          <p14:tracePt t="16808" x="1639888" y="2339975"/>
          <p14:tracePt t="16809" x="1627188" y="2378075"/>
          <p14:tracePt t="16810" x="1627188" y="2403475"/>
          <p14:tracePt t="16811" x="1614488" y="2439988"/>
          <p14:tracePt t="16812" x="1614488" y="2478088"/>
          <p14:tracePt t="16813" x="1601788" y="2503488"/>
          <p14:tracePt t="16814" x="1589088" y="2527300"/>
          <p14:tracePt t="16816" x="1589088" y="2565400"/>
          <p14:tracePt t="16817" x="1589088" y="2590800"/>
          <p14:tracePt t="16817" x="1577975" y="2627313"/>
          <p14:tracePt t="16818" x="1577975" y="2665413"/>
          <p14:tracePt t="16819" x="1565275" y="2690813"/>
          <p14:tracePt t="16820" x="1565275" y="2728913"/>
          <p14:tracePt t="16821" x="1565275" y="2752725"/>
          <p14:tracePt t="16822" x="1552575" y="2778125"/>
          <p14:tracePt t="16823" x="1552575" y="2816225"/>
          <p14:tracePt t="16824" x="1552575" y="2852738"/>
          <p14:tracePt t="16825" x="1552575" y="2890838"/>
          <p14:tracePt t="16826" x="1552575" y="2916238"/>
          <p14:tracePt t="16827" x="1552575" y="2941638"/>
          <p14:tracePt t="16828" x="1552575" y="2978150"/>
          <p14:tracePt t="16829" x="1552575" y="3003550"/>
          <p14:tracePt t="16831" x="1552575" y="3041650"/>
          <p14:tracePt t="16831" x="1552575" y="3078163"/>
          <p14:tracePt t="16833" x="1552575" y="3103563"/>
          <p14:tracePt t="16833" x="1552575" y="3128963"/>
          <p14:tracePt t="16834" x="1552575" y="3154363"/>
          <p14:tracePt t="16835" x="1552575" y="3190875"/>
          <p14:tracePt t="16836" x="1552575" y="3216275"/>
          <p14:tracePt t="16837" x="1565275" y="3241675"/>
          <p14:tracePt t="16838" x="1565275" y="3278188"/>
          <p14:tracePt t="16840" x="1577975" y="3303588"/>
          <p14:tracePt t="16841" x="1577975" y="3341688"/>
          <p14:tracePt t="16841" x="1589088" y="3367088"/>
          <p14:tracePt t="16842" x="1589088" y="3390900"/>
          <p14:tracePt t="16843" x="1601788" y="3416300"/>
          <p14:tracePt t="16844" x="1614488" y="3441700"/>
          <p14:tracePt t="16845" x="1627188" y="3467100"/>
          <p14:tracePt t="16846" x="1627188" y="3490913"/>
          <p14:tracePt t="16847" x="1639888" y="3529013"/>
          <p14:tracePt t="16849" x="1652588" y="3541713"/>
          <p14:tracePt t="16849" x="1665288" y="3567113"/>
          <p14:tracePt t="16850" x="1665288" y="3590925"/>
          <p14:tracePt t="16851" x="1677988" y="3603625"/>
          <p14:tracePt t="16852" x="1689100" y="3641725"/>
          <p14:tracePt t="16854" x="1701800" y="3654425"/>
          <p14:tracePt t="16854" x="1714500" y="3679825"/>
          <p14:tracePt t="16855" x="1727200" y="3703638"/>
          <p14:tracePt t="16856" x="1739900" y="3716338"/>
          <p14:tracePt t="16857" x="1752600" y="3741738"/>
          <p14:tracePt t="16858" x="1765300" y="3754438"/>
          <p14:tracePt t="16859" x="1778000" y="3779838"/>
          <p14:tracePt t="16860" x="1790700" y="3792538"/>
          <p14:tracePt t="16861" x="1801813" y="3816350"/>
          <p14:tracePt t="16862" x="1814513" y="3829050"/>
          <p14:tracePt t="16863" x="1839913" y="3854450"/>
          <p14:tracePt t="16864" x="1852613" y="3867150"/>
          <p14:tracePt t="16866" x="1865313" y="3879850"/>
          <p14:tracePt t="16867" x="1878013" y="3892550"/>
          <p14:tracePt t="16867" x="1890713" y="3905250"/>
          <p14:tracePt t="16868" x="1903413" y="3916363"/>
          <p14:tracePt t="16869" x="1927225" y="3941763"/>
          <p14:tracePt t="16871" x="1952625" y="3967163"/>
          <p14:tracePt t="16872" x="1965325" y="3979863"/>
          <p14:tracePt t="16873" x="1978025" y="3979863"/>
          <p14:tracePt t="16874" x="2003425" y="3992563"/>
          <p14:tracePt t="16875" x="2003425" y="4005263"/>
          <p14:tracePt t="16877" x="2027238" y="4017963"/>
          <p14:tracePt t="16878" x="2039938" y="4017963"/>
          <p14:tracePt t="16879" x="2039938" y="4029075"/>
          <p14:tracePt t="16879" x="2065338" y="4041775"/>
          <p14:tracePt t="16880" x="2078038" y="4054475"/>
          <p14:tracePt t="16882" x="2090738" y="4054475"/>
          <p14:tracePt t="16883" x="2103438" y="4054475"/>
          <p14:tracePt t="16883" x="2116138" y="4067175"/>
          <p14:tracePt t="16885" x="2127250" y="4067175"/>
          <p14:tracePt t="16886" x="2139950" y="4067175"/>
          <p14:tracePt t="16890" x="2152650" y="4067175"/>
          <p14:tracePt t="16893" x="2165350" y="4067175"/>
          <p14:tracePt t="16913" x="2165350" y="4054475"/>
          <p14:tracePt t="16931" x="2039938" y="3967163"/>
          <p14:tracePt t="16931" x="2039938" y="3954463"/>
          <p14:tracePt t="16934" x="2003425" y="3941763"/>
          <p14:tracePt t="16935" x="1965325" y="3929063"/>
          <p14:tracePt t="16937" x="1952625" y="3916363"/>
          <p14:tracePt t="16938" x="1927225" y="3905250"/>
          <p14:tracePt t="16939" x="1914525" y="3905250"/>
          <p14:tracePt t="16940" x="1890713" y="3905250"/>
          <p14:tracePt t="16941" x="1878013" y="3892550"/>
          <p14:tracePt t="16942" x="1852613" y="3879850"/>
          <p14:tracePt t="16943" x="1827213" y="3867150"/>
          <p14:tracePt t="16943" x="1814513" y="3867150"/>
          <p14:tracePt t="16944" x="1778000" y="3867150"/>
          <p14:tracePt t="16945" x="1765300" y="3854450"/>
          <p14:tracePt t="16947" x="1714500" y="3841750"/>
          <p14:tracePt t="16950" x="1665288" y="3829050"/>
          <p14:tracePt t="16950" x="1639888" y="3816350"/>
          <p14:tracePt t="16951" x="1614488" y="3816350"/>
          <p14:tracePt t="16952" x="1589088" y="3803650"/>
          <p14:tracePt t="16953" x="1565275" y="3792538"/>
          <p14:tracePt t="16954" x="1539875" y="3792538"/>
          <p14:tracePt t="16955" x="1514475" y="3792538"/>
          <p14:tracePt t="16956" x="1489075" y="3779838"/>
          <p14:tracePt t="16957" x="1476375" y="3779838"/>
          <p14:tracePt t="16958" x="1439863" y="3767138"/>
          <p14:tracePt t="16959" x="1414463" y="3754438"/>
          <p14:tracePt t="16960" x="1401763" y="3754438"/>
          <p14:tracePt t="16961" x="1363663" y="3754438"/>
          <p14:tracePt t="16962" x="1339850" y="3741738"/>
          <p14:tracePt t="16963" x="1327150" y="3729038"/>
          <p14:tracePt t="16965" x="1301750" y="3729038"/>
          <p14:tracePt t="16965" x="1289050" y="3716338"/>
          <p14:tracePt t="16966" x="1252538" y="3716338"/>
          <p14:tracePt t="16967" x="1227138" y="3716338"/>
          <p14:tracePt t="16968" x="1214438" y="3703638"/>
          <p14:tracePt t="16969" x="1189038" y="3703638"/>
          <p14:tracePt t="16970" x="1176338" y="3692525"/>
          <p14:tracePt t="16971" x="1139825" y="3692525"/>
          <p14:tracePt t="16972" x="1127125" y="3679825"/>
          <p14:tracePt t="16973" x="1114425" y="3679825"/>
          <p14:tracePt t="16974" x="1101725" y="3679825"/>
          <p14:tracePt t="16975" x="1076325" y="3679825"/>
          <p14:tracePt t="16976" x="1063625" y="3667125"/>
          <p14:tracePt t="16977" x="1050925" y="3667125"/>
          <p14:tracePt t="16978" x="1027113" y="3654425"/>
          <p14:tracePt t="16980" x="1014413" y="3654425"/>
          <p14:tracePt t="16980" x="1001713" y="3641725"/>
          <p14:tracePt t="16981" x="989013" y="3641725"/>
          <p14:tracePt t="16982" x="976313" y="3641725"/>
          <p14:tracePt t="16983" x="963613" y="3641725"/>
          <p14:tracePt t="16984" x="950913" y="3641725"/>
          <p14:tracePt t="16986" x="938213" y="3629025"/>
          <p14:tracePt t="16987" x="925513" y="3629025"/>
          <p14:tracePt t="16988" x="914400" y="3629025"/>
          <p14:tracePt t="16991" x="901700" y="3629025"/>
          <p14:tracePt t="16992" x="889000" y="3629025"/>
          <p14:tracePt t="16993" x="876300" y="3629025"/>
          <p14:tracePt t="16996" x="876300" y="3616325"/>
          <p14:tracePt t="16998" x="863600" y="3616325"/>
          <p14:tracePt t="17022" x="876300" y="3616325"/>
          <p14:tracePt t="17025" x="889000" y="3616325"/>
          <p14:tracePt t="17027" x="901700" y="3629025"/>
          <p14:tracePt t="17028" x="914400" y="3629025"/>
          <p14:tracePt t="17030" x="925513" y="3641725"/>
          <p14:tracePt t="17031" x="950913" y="3641725"/>
          <p14:tracePt t="17034" x="976313" y="3641725"/>
          <p14:tracePt t="17035" x="989013" y="3641725"/>
          <p14:tracePt t="17038" x="1014413" y="3654425"/>
          <p14:tracePt t="17039" x="1027113" y="3667125"/>
          <p14:tracePt t="17039" x="1038225" y="3667125"/>
          <p14:tracePt t="17040" x="1063625" y="3667125"/>
          <p14:tracePt t="17042" x="1063625" y="3679825"/>
          <p14:tracePt t="17042" x="1089025" y="3679825"/>
          <p14:tracePt t="17044" x="1101725" y="3679825"/>
          <p14:tracePt t="17044" x="1114425" y="3679825"/>
          <p14:tracePt t="17045" x="1139825" y="3679825"/>
          <p14:tracePt t="17047" x="1150938" y="3692525"/>
          <p14:tracePt t="17047" x="1176338" y="3692525"/>
          <p14:tracePt t="17048" x="1189038" y="3703638"/>
          <p14:tracePt t="17049" x="1214438" y="3703638"/>
          <p14:tracePt t="17050" x="1227138" y="3703638"/>
          <p14:tracePt t="17051" x="1252538" y="3716338"/>
          <p14:tracePt t="17052" x="1263650" y="3716338"/>
          <p14:tracePt t="17053" x="1289050" y="3716338"/>
          <p14:tracePt t="17054" x="1301750" y="3716338"/>
          <p14:tracePt t="17056" x="1327150" y="3716338"/>
          <p14:tracePt t="17056" x="1352550" y="3729038"/>
          <p14:tracePt t="17057" x="1363663" y="3729038"/>
          <p14:tracePt t="17058" x="1376363" y="3729038"/>
          <p14:tracePt t="17059" x="1401763" y="3741738"/>
          <p14:tracePt t="17060" x="1427163" y="3741738"/>
          <p14:tracePt t="17062" x="1439863" y="3741738"/>
          <p14:tracePt t="17063" x="1465263" y="3741738"/>
          <p14:tracePt t="17064" x="1489075" y="3754438"/>
          <p14:tracePt t="17064" x="1514475" y="3754438"/>
          <p14:tracePt t="17065" x="1527175" y="3754438"/>
          <p14:tracePt t="17066" x="1552575" y="3754438"/>
          <p14:tracePt t="17067" x="1565275" y="3754438"/>
          <p14:tracePt t="17068" x="1589088" y="3754438"/>
          <p14:tracePt t="17069" x="1601788" y="3754438"/>
          <p14:tracePt t="17070" x="1627188" y="3754438"/>
          <p14:tracePt t="17071" x="1639888" y="3754438"/>
          <p14:tracePt t="17072" x="1652588" y="3754438"/>
          <p14:tracePt t="17073" x="1665288" y="3754438"/>
          <p14:tracePt t="17075" x="1689100" y="3754438"/>
          <p14:tracePt t="17075" x="1701800" y="3754438"/>
          <p14:tracePt t="17077" x="1727200" y="3754438"/>
          <p14:tracePt t="17077" x="1739900" y="3754438"/>
          <p14:tracePt t="17078" x="1752600" y="3754438"/>
          <p14:tracePt t="17079" x="1778000" y="3754438"/>
          <p14:tracePt t="17081" x="1801813" y="3754438"/>
          <p14:tracePt t="17082" x="1814513" y="3754438"/>
          <p14:tracePt t="17083" x="1827213" y="3754438"/>
          <p14:tracePt t="17084" x="1839913" y="3754438"/>
          <p14:tracePt t="17085" x="1852613" y="3754438"/>
          <p14:tracePt t="17087" x="1865313" y="3754438"/>
          <p14:tracePt t="17087" x="1878013" y="3754438"/>
          <p14:tracePt t="17088" x="1890713" y="3754438"/>
          <p14:tracePt t="17090" x="1903413" y="3741738"/>
          <p14:tracePt t="17091" x="1914525" y="3741738"/>
          <p14:tracePt t="17092" x="1927225" y="3741738"/>
          <p14:tracePt t="17093" x="1927225" y="3729038"/>
          <p14:tracePt t="17097" x="1952625" y="3716338"/>
          <p14:tracePt t="17098" x="1965325" y="3716338"/>
          <p14:tracePt t="17101" x="1965325" y="3703638"/>
          <p14:tracePt t="17103" x="1965325" y="3692525"/>
          <p14:tracePt t="17107" x="1965325" y="3679825"/>
          <p14:tracePt t="17111" x="1965325" y="3667125"/>
          <p14:tracePt t="17113" x="1965325" y="3654425"/>
          <p14:tracePt t="17116" x="1965325" y="3641725"/>
          <p14:tracePt t="17120" x="1965325" y="3629025"/>
          <p14:tracePt t="17121" x="1965325" y="3616325"/>
          <p14:tracePt t="17122" x="1965325" y="3603625"/>
          <p14:tracePt t="17124" x="1952625" y="3603625"/>
          <p14:tracePt t="17125" x="1939925" y="3603625"/>
          <p14:tracePt t="17126" x="1939925" y="3590925"/>
          <p14:tracePt t="17126" x="1927225" y="3579813"/>
          <p14:tracePt t="17128" x="1914525" y="3567113"/>
          <p14:tracePt t="17130" x="1903413" y="3567113"/>
          <p14:tracePt t="17131" x="1903413" y="3554413"/>
          <p14:tracePt t="17131" x="1890713" y="3541713"/>
          <p14:tracePt t="17133" x="1878013" y="3529013"/>
          <p14:tracePt t="17134" x="1852613" y="3529013"/>
          <p14:tracePt t="17135" x="1852613" y="3516313"/>
          <p14:tracePt t="17136" x="1839913" y="3503613"/>
          <p14:tracePt t="17137" x="1827213" y="3490913"/>
          <p14:tracePt t="17138" x="1814513" y="3490913"/>
          <p14:tracePt t="17139" x="1801813" y="3479800"/>
          <p14:tracePt t="17140" x="1790700" y="3467100"/>
          <p14:tracePt t="17142" x="1778000" y="3454400"/>
          <p14:tracePt t="17142" x="1765300" y="3454400"/>
          <p14:tracePt t="17143" x="1752600" y="3454400"/>
          <p14:tracePt t="17144" x="1739900" y="3441700"/>
          <p14:tracePt t="17146" x="1727200" y="3429000"/>
          <p14:tracePt t="17147" x="1701800" y="3416300"/>
          <p14:tracePt t="17148" x="1677988" y="3403600"/>
          <p14:tracePt t="17149" x="1665288" y="3390900"/>
          <p14:tracePt t="17151" x="1652588" y="3378200"/>
          <p14:tracePt t="17151" x="1639888" y="3378200"/>
          <p14:tracePt t="17152" x="1627188" y="3378200"/>
          <p14:tracePt t="17153" x="1614488" y="3367088"/>
          <p14:tracePt t="17154" x="1589088" y="3354388"/>
          <p14:tracePt t="17156" x="1577975" y="3341688"/>
          <p14:tracePt t="17157" x="1565275" y="3341688"/>
          <p14:tracePt t="17157" x="1552575" y="3341688"/>
          <p14:tracePt t="17158" x="1539875" y="3328988"/>
          <p14:tracePt t="17159" x="1527175" y="3328988"/>
          <p14:tracePt t="17160" x="1514475" y="3316288"/>
          <p14:tracePt t="17162" x="1501775" y="3303588"/>
          <p14:tracePt t="17162" x="1489075" y="3303588"/>
          <p14:tracePt t="17165" x="1465263" y="3290888"/>
          <p14:tracePt t="17165" x="1452563" y="3290888"/>
          <p14:tracePt t="17166" x="1439863" y="3278188"/>
          <p14:tracePt t="17167" x="1427163" y="3278188"/>
          <p14:tracePt t="17168" x="1414463" y="3267075"/>
          <p14:tracePt t="17169" x="1401763" y="3267075"/>
          <p14:tracePt t="17171" x="1376363" y="3267075"/>
          <p14:tracePt t="17172" x="1363663" y="3254375"/>
          <p14:tracePt t="17175" x="1352550" y="3254375"/>
          <p14:tracePt t="17175" x="1339850" y="3241675"/>
          <p14:tracePt t="17177" x="1327150" y="3241675"/>
          <p14:tracePt t="17179" x="1314450" y="3228975"/>
          <p14:tracePt t="17181" x="1301750" y="3228975"/>
          <p14:tracePt t="17182" x="1289050" y="3228975"/>
          <p14:tracePt t="17184" x="1276350" y="3228975"/>
          <p14:tracePt t="17186" x="1263650" y="3228975"/>
          <p14:tracePt t="17188" x="1252538" y="3216275"/>
          <p14:tracePt t="17219" x="1252538" y="3203575"/>
          <p14:tracePt t="17224" x="1263650" y="3203575"/>
          <p14:tracePt t="17225" x="1276350" y="3203575"/>
          <p14:tracePt t="17227" x="1289050" y="3203575"/>
          <p14:tracePt t="17229" x="1289050" y="3190875"/>
          <p14:tracePt t="17230" x="1301750" y="3190875"/>
          <p14:tracePt t="17233" x="1314450" y="3190875"/>
          <p14:tracePt t="17233" x="1327150" y="3190875"/>
          <p14:tracePt t="17235" x="1339850" y="3190875"/>
          <p14:tracePt t="17238" x="1352550" y="3190875"/>
          <p14:tracePt t="17238" x="1363663" y="3190875"/>
          <p14:tracePt t="17240" x="1376363" y="3178175"/>
          <p14:tracePt t="17242" x="1389063" y="3178175"/>
          <p14:tracePt t="17243" x="1401763" y="3178175"/>
          <p14:tracePt t="17244" x="1414463" y="3165475"/>
          <p14:tracePt t="17246" x="1427163" y="3165475"/>
          <p14:tracePt t="17246" x="1439863" y="3165475"/>
          <p14:tracePt t="17247" x="1452563" y="3165475"/>
          <p14:tracePt t="17248" x="1465263" y="3154363"/>
          <p14:tracePt t="17249" x="1476375" y="3154363"/>
          <p14:tracePt t="17251" x="1489075" y="3154363"/>
          <p14:tracePt t="17253" x="1501775" y="3154363"/>
          <p14:tracePt t="17254" x="1514475" y="3154363"/>
          <p14:tracePt t="17255" x="1527175" y="3141663"/>
          <p14:tracePt t="17256" x="1539875" y="3141663"/>
          <p14:tracePt t="17258" x="1552575" y="3141663"/>
          <p14:tracePt t="17258" x="1552575" y="3128963"/>
          <p14:tracePt t="17259" x="1565275" y="3128963"/>
          <p14:tracePt t="17260" x="1577975" y="3128963"/>
          <p14:tracePt t="17262" x="1589088" y="3116263"/>
          <p14:tracePt t="17265" x="1601788" y="3116263"/>
          <p14:tracePt t="17265" x="1614488" y="3116263"/>
          <p14:tracePt t="17267" x="1627188" y="3103563"/>
          <p14:tracePt t="17270" x="1627188" y="3090863"/>
          <p14:tracePt t="17271" x="1639888" y="3090863"/>
          <p14:tracePt t="17273" x="1652588" y="3078163"/>
          <p14:tracePt t="17278" x="1665288" y="3078163"/>
          <p14:tracePt t="17279" x="1665288" y="3065463"/>
          <p14:tracePt t="17284" x="1665288" y="3054350"/>
          <p14:tracePt t="17292" x="1665288" y="3041650"/>
          <p14:tracePt t="17304" x="1652588" y="3041650"/>
          <p14:tracePt t="17308" x="1639888" y="3028950"/>
          <p14:tracePt t="17311" x="1627188" y="3028950"/>
          <p14:tracePt t="17314" x="1614488" y="3028950"/>
          <p14:tracePt t="17315" x="1614488" y="3016250"/>
          <p14:tracePt t="17316" x="1601788" y="3016250"/>
          <p14:tracePt t="17318" x="1589088" y="3016250"/>
          <p14:tracePt t="17322" x="1577975" y="3016250"/>
          <p14:tracePt t="17323" x="1565275" y="3016250"/>
          <p14:tracePt t="17325" x="1552575" y="3016250"/>
          <p14:tracePt t="17328" x="1539875" y="3003550"/>
          <p14:tracePt t="17328" x="1527175" y="3003550"/>
          <p14:tracePt t="17331" x="1514475" y="3003550"/>
          <p14:tracePt t="17334" x="1501775" y="3003550"/>
          <p14:tracePt t="17335" x="1489075" y="3003550"/>
          <p14:tracePt t="17337" x="1476375" y="3003550"/>
          <p14:tracePt t="17343" x="1465263" y="3003550"/>
          <p14:tracePt t="17345" x="1452563" y="3003550"/>
          <p14:tracePt t="17351" x="1439863" y="3003550"/>
          <p14:tracePt t="17462" x="1439863" y="3016250"/>
          <p14:tracePt t="17471" x="1439863" y="3028950"/>
          <p14:tracePt t="17492" x="1439863" y="3041650"/>
          <p14:tracePt t="17540" x="1427163" y="3041650"/>
          <p14:tracePt t="17552" x="1414463" y="3041650"/>
          <p14:tracePt t="17563" x="1401763" y="3041650"/>
          <p14:tracePt t="17601" x="1401763" y="3028950"/>
          <p14:tracePt t="17604" x="1401763" y="3016250"/>
          <p14:tracePt t="17606" x="1401763" y="3003550"/>
          <p14:tracePt t="17611" x="1401763" y="2990850"/>
          <p14:tracePt t="17612" x="1401763" y="2978150"/>
          <p14:tracePt t="17614" x="1401763" y="2965450"/>
          <p14:tracePt t="17617" x="1401763" y="2952750"/>
          <p14:tracePt t="17618" x="1414463" y="2941638"/>
          <p14:tracePt t="17621" x="1414463" y="2928938"/>
          <p14:tracePt t="17624" x="1427163" y="2928938"/>
          <p14:tracePt t="17624" x="1427163" y="2916238"/>
          <p14:tracePt t="17625" x="1427163" y="2903538"/>
          <p14:tracePt t="17627" x="1439863" y="2890838"/>
          <p14:tracePt t="17630" x="1439863" y="2878138"/>
          <p14:tracePt t="17631" x="1439863" y="2865438"/>
          <p14:tracePt t="17631" x="1439863" y="2852738"/>
          <p14:tracePt t="17632" x="1452563" y="2852738"/>
          <p14:tracePt t="17635" x="1465263" y="2840038"/>
          <p14:tracePt t="17635" x="1465263" y="2828925"/>
          <p14:tracePt t="17636" x="1476375" y="2816225"/>
          <p14:tracePt t="17639" x="1476375" y="2803525"/>
          <p14:tracePt t="17640" x="1476375" y="2790825"/>
          <p14:tracePt t="17641" x="1489075" y="2778125"/>
          <p14:tracePt t="17642" x="1501775" y="2778125"/>
          <p14:tracePt t="17644" x="1501775" y="2752725"/>
          <p14:tracePt t="17644" x="1501775" y="2740025"/>
          <p14:tracePt t="17645" x="1514475" y="2740025"/>
          <p14:tracePt t="17646" x="1514475" y="2728913"/>
          <p14:tracePt t="17647" x="1514475" y="2716213"/>
          <p14:tracePt t="17648" x="1527175" y="2703513"/>
          <p14:tracePt t="17649" x="1539875" y="2703513"/>
          <p14:tracePt t="17650" x="1539875" y="2690813"/>
          <p14:tracePt t="17652" x="1552575" y="2678113"/>
          <p14:tracePt t="17653" x="1552575" y="2665413"/>
          <p14:tracePt t="17654" x="1552575" y="2652713"/>
          <p14:tracePt t="17655" x="1565275" y="2652713"/>
          <p14:tracePt t="17655" x="1577975" y="2627313"/>
          <p14:tracePt t="17657" x="1589088" y="2616200"/>
          <p14:tracePt t="17659" x="1589088" y="2590800"/>
          <p14:tracePt t="17660" x="1601788" y="2590800"/>
          <p14:tracePt t="17661" x="1601788" y="2578100"/>
          <p14:tracePt t="17661" x="1614488" y="2552700"/>
          <p14:tracePt t="17662" x="1627188" y="2552700"/>
          <p14:tracePt t="17663" x="1627188" y="2540000"/>
          <p14:tracePt t="17664" x="1639888" y="2516188"/>
          <p14:tracePt t="17665" x="1652588" y="2516188"/>
          <p14:tracePt t="17666" x="1665288" y="2490788"/>
          <p14:tracePt t="17667" x="1665288" y="2478088"/>
          <p14:tracePt t="17668" x="1665288" y="2465388"/>
          <p14:tracePt t="17669" x="1677988" y="2452688"/>
          <p14:tracePt t="17670" x="1689100" y="2439988"/>
          <p14:tracePt t="17671" x="1689100" y="2427288"/>
          <p14:tracePt t="17672" x="1701800" y="2414588"/>
          <p14:tracePt t="17673" x="1701800" y="2403475"/>
          <p14:tracePt t="17676" x="1714500" y="2390775"/>
          <p14:tracePt t="17678" x="1727200" y="2365375"/>
          <p14:tracePt t="17680" x="1739900" y="2352675"/>
          <p14:tracePt t="17681" x="1739900" y="2339975"/>
          <p14:tracePt t="17683" x="1739900" y="2327275"/>
          <p14:tracePt t="18387" x="1727200" y="2327275"/>
          <p14:tracePt t="18389" x="1714500" y="2327275"/>
          <p14:tracePt t="18392" x="1701800" y="2327275"/>
          <p14:tracePt t="18394" x="1689100" y="2327275"/>
          <p14:tracePt t="18397" x="1677988" y="2327275"/>
          <p14:tracePt t="18397" x="1665288" y="2327275"/>
          <p14:tracePt t="18400" x="1652588" y="2327275"/>
          <p14:tracePt t="18401" x="1639888" y="2327275"/>
          <p14:tracePt t="18402" x="1627188" y="2327275"/>
          <p14:tracePt t="18406" x="1627188" y="2339975"/>
          <p14:tracePt t="18407" x="1614488" y="2339975"/>
          <p14:tracePt t="18408" x="1614488" y="2352675"/>
          <p14:tracePt t="18408" x="1601788" y="2352675"/>
          <p14:tracePt t="18410" x="1589088" y="2365375"/>
          <p14:tracePt t="18413" x="1577975" y="2365375"/>
          <p14:tracePt t="18414" x="1577975" y="2378075"/>
          <p14:tracePt t="18414" x="1565275" y="2390775"/>
          <p14:tracePt t="18417" x="1552575" y="2403475"/>
          <p14:tracePt t="18419" x="1552575" y="2414588"/>
          <p14:tracePt t="18419" x="1539875" y="2414588"/>
          <p14:tracePt t="18420" x="1539875" y="2427288"/>
          <p14:tracePt t="18423" x="1514475" y="2439988"/>
          <p14:tracePt t="18424" x="1514475" y="2465388"/>
          <p14:tracePt t="18425" x="1501775" y="2478088"/>
          <p14:tracePt t="18426" x="1489075" y="2478088"/>
          <p14:tracePt t="18427" x="1489075" y="2490788"/>
          <p14:tracePt t="18429" x="1476375" y="2503488"/>
          <p14:tracePt t="18429" x="1476375" y="2516188"/>
          <p14:tracePt t="18430" x="1465263" y="2516188"/>
          <p14:tracePt t="18431" x="1452563" y="2527300"/>
          <p14:tracePt t="18432" x="1452563" y="2540000"/>
          <p14:tracePt t="18433" x="1439863" y="2552700"/>
          <p14:tracePt t="18434" x="1439863" y="2565400"/>
          <p14:tracePt t="18435" x="1439863" y="2578100"/>
          <p14:tracePt t="18436" x="1427163" y="2590800"/>
          <p14:tracePt t="18438" x="1414463" y="2603500"/>
          <p14:tracePt t="18439" x="1414463" y="2616200"/>
          <p14:tracePt t="18440" x="1401763" y="2627313"/>
          <p14:tracePt t="18440" x="1401763" y="2640013"/>
          <p14:tracePt t="18441" x="1401763" y="2652713"/>
          <p14:tracePt t="18442" x="1401763" y="2665413"/>
          <p14:tracePt t="18443" x="1389063" y="2678113"/>
          <p14:tracePt t="18444" x="1389063" y="2690813"/>
          <p14:tracePt t="18445" x="1376363" y="2703513"/>
          <p14:tracePt t="18446" x="1363663" y="2716213"/>
          <p14:tracePt t="18447" x="1363663" y="2728913"/>
          <p14:tracePt t="18448" x="1363663" y="2740025"/>
          <p14:tracePt t="18449" x="1363663" y="2752725"/>
          <p14:tracePt t="18450" x="1352550" y="2778125"/>
          <p14:tracePt t="18452" x="1339850" y="2778125"/>
          <p14:tracePt t="18453" x="1339850" y="2803525"/>
          <p14:tracePt t="18453" x="1327150" y="2816225"/>
          <p14:tracePt t="18455" x="1327150" y="2828925"/>
          <p14:tracePt t="18456" x="1314450" y="2852738"/>
          <p14:tracePt t="18457" x="1301750" y="2878138"/>
          <p14:tracePt t="18458" x="1289050" y="2890838"/>
          <p14:tracePt t="18459" x="1289050" y="2903538"/>
          <p14:tracePt t="18460" x="1289050" y="2916238"/>
          <p14:tracePt t="18461" x="1276350" y="2928938"/>
          <p14:tracePt t="18462" x="1263650" y="2941638"/>
          <p14:tracePt t="18463" x="1252538" y="2965450"/>
          <p14:tracePt t="18465" x="1252538" y="2978150"/>
          <p14:tracePt t="18466" x="1252538" y="3003550"/>
          <p14:tracePt t="18467" x="1239838" y="3003550"/>
          <p14:tracePt t="18468" x="1239838" y="3028950"/>
          <p14:tracePt t="18469" x="1227138" y="3041650"/>
          <p14:tracePt t="18470" x="1214438" y="3041650"/>
          <p14:tracePt t="18471" x="1214438" y="3065463"/>
          <p14:tracePt t="18473" x="1214438" y="3078163"/>
          <p14:tracePt t="18473" x="1201738" y="3078163"/>
          <p14:tracePt t="18474" x="1201738" y="3103563"/>
          <p14:tracePt t="18475" x="1189038" y="3116263"/>
          <p14:tracePt t="18477" x="1189038" y="3128963"/>
          <p14:tracePt t="18478" x="1176338" y="3141663"/>
          <p14:tracePt t="18479" x="1176338" y="3154363"/>
          <p14:tracePt t="18481" x="1176338" y="3165475"/>
          <p14:tracePt t="18482" x="1176338" y="3178175"/>
          <p14:tracePt t="18483" x="1176338" y="3190875"/>
          <p14:tracePt t="18484" x="1163638" y="3190875"/>
          <p14:tracePt t="18485" x="1163638" y="3216275"/>
          <p14:tracePt t="18488" x="1150938" y="3228975"/>
          <p14:tracePt t="18490" x="1150938" y="3241675"/>
          <p14:tracePt t="18492" x="1150938" y="3254375"/>
          <p14:tracePt t="18493" x="1150938" y="3267075"/>
          <p14:tracePt t="18495" x="1150938" y="3278188"/>
          <p14:tracePt t="18496" x="1150938" y="3290888"/>
          <p14:tracePt t="18498" x="1150938" y="3303588"/>
          <p14:tracePt t="18502" x="1150938" y="3316288"/>
          <p14:tracePt t="18505" x="1150938" y="3328988"/>
          <p14:tracePt t="18508" x="1150938" y="3341688"/>
          <p14:tracePt t="18515" x="1163638" y="3341688"/>
          <p14:tracePt t="18591" x="1163638" y="3328988"/>
          <p14:tracePt t="18592" x="1163638" y="3316288"/>
          <p14:tracePt t="18594" x="1163638" y="3303588"/>
          <p14:tracePt t="18599" x="1163638" y="3290888"/>
          <p14:tracePt t="18602" x="1163638" y="3278188"/>
          <p14:tracePt t="18604" x="1163638" y="3267075"/>
          <p14:tracePt t="18607" x="1150938" y="3267075"/>
          <p14:tracePt t="18608" x="1150938" y="3254375"/>
          <p14:tracePt t="18610" x="1150938" y="3241675"/>
          <p14:tracePt t="18611" x="1150938" y="3228975"/>
          <p14:tracePt t="18617" x="1150938" y="3216275"/>
          <p14:tracePt t="18619" x="1150938" y="3203575"/>
          <p14:tracePt t="18619" x="1150938" y="3190875"/>
          <p14:tracePt t="18624" x="1150938" y="3178175"/>
          <p14:tracePt t="18625" x="1150938" y="3165475"/>
          <p14:tracePt t="18628" x="1150938" y="3154363"/>
          <p14:tracePt t="18631" x="1150938" y="3141663"/>
          <p14:tracePt t="18633" x="1150938" y="3128963"/>
          <p14:tracePt t="18636" x="1150938" y="3116263"/>
          <p14:tracePt t="18638" x="1150938" y="3103563"/>
          <p14:tracePt t="18640" x="1150938" y="3090863"/>
          <p14:tracePt t="18641" x="1150938" y="3078163"/>
          <p14:tracePt t="18644" x="1150938" y="3065463"/>
          <p14:tracePt t="18647" x="1163638" y="3054350"/>
          <p14:tracePt t="18649" x="1163638" y="3041650"/>
          <p14:tracePt t="18651" x="1176338" y="3028950"/>
          <p14:tracePt t="18652" x="1176338" y="3016250"/>
          <p14:tracePt t="18654" x="1176338" y="3003550"/>
          <p14:tracePt t="18657" x="1176338" y="2990850"/>
          <p14:tracePt t="18659" x="1189038" y="2978150"/>
          <p14:tracePt t="18662" x="1189038" y="2965450"/>
          <p14:tracePt t="18662" x="1201738" y="2965450"/>
          <p14:tracePt t="18664" x="1201738" y="2952750"/>
          <p14:tracePt t="18666" x="1214438" y="2952750"/>
          <p14:tracePt t="18667" x="1214438" y="2941638"/>
          <p14:tracePt t="18669" x="1214438" y="2928938"/>
          <p14:tracePt t="18673" x="1214438" y="2916238"/>
          <p14:tracePt t="18674" x="1227138" y="2916238"/>
          <p14:tracePt t="18676" x="1227138" y="2903538"/>
          <p14:tracePt t="18678" x="1239838" y="2890838"/>
          <p14:tracePt t="18685" x="1252538" y="2890838"/>
          <p14:tracePt t="18687" x="1252538" y="2878138"/>
          <p14:tracePt t="18761" x="1252538" y="2890838"/>
          <p14:tracePt t="18763" x="1263650" y="2890838"/>
          <p14:tracePt t="18768" x="1263650" y="2903538"/>
          <p14:tracePt t="18770" x="1276350" y="2916238"/>
          <p14:tracePt t="18774" x="1276350" y="2928938"/>
          <p14:tracePt t="18780" x="1276350" y="2941638"/>
          <p14:tracePt t="18782" x="1289050" y="2941638"/>
          <p14:tracePt t="18784" x="1289050" y="2952750"/>
          <p14:tracePt t="18787" x="1289050" y="2965450"/>
          <p14:tracePt t="18793" x="1289050" y="2978150"/>
          <p14:tracePt t="18796" x="1289050" y="2990850"/>
          <p14:tracePt t="18798" x="1301750" y="2990850"/>
          <p14:tracePt t="18799" x="1301750" y="3003550"/>
          <p14:tracePt t="18805" x="1314450" y="3016250"/>
          <p14:tracePt t="18807" x="1314450" y="3028950"/>
          <p14:tracePt t="18807" x="1327150" y="3028950"/>
          <p14:tracePt t="18808" x="1327150" y="3041650"/>
          <p14:tracePt t="18814" x="1327150" y="3054350"/>
          <p14:tracePt t="18816" x="1339850" y="3054350"/>
          <p14:tracePt t="18817" x="1339850" y="3065463"/>
          <p14:tracePt t="18820" x="1352550" y="3078163"/>
          <p14:tracePt t="18823" x="1363663" y="3078163"/>
          <p14:tracePt t="18829" x="1363663" y="3090863"/>
          <p14:tracePt t="18830" x="1376363" y="3090863"/>
          <p14:tracePt t="18833" x="1376363" y="3103563"/>
          <p14:tracePt t="18833" x="1389063" y="3103563"/>
          <p14:tracePt t="18836" x="1389063" y="3116263"/>
          <p14:tracePt t="18837" x="1401763" y="3116263"/>
          <p14:tracePt t="18848" x="1414463" y="3116263"/>
          <p14:tracePt t="18853" x="1427163" y="3116263"/>
          <p14:tracePt t="18986" x="1427163" y="3103563"/>
          <p14:tracePt t="18989" x="1427163" y="3090863"/>
          <p14:tracePt t="18990" x="1427163" y="3078163"/>
          <p14:tracePt t="18994" x="1427163" y="3065463"/>
          <p14:tracePt t="18995" x="1414463" y="3054350"/>
          <p14:tracePt t="18998" x="1414463" y="3041650"/>
          <p14:tracePt t="18999" x="1414463" y="3028950"/>
          <p14:tracePt t="19001" x="1414463" y="3016250"/>
          <p14:tracePt t="19001" x="1414463" y="3003550"/>
          <p14:tracePt t="19003" x="1414463" y="2990850"/>
          <p14:tracePt t="19005" x="1414463" y="2965450"/>
          <p14:tracePt t="19007" x="1414463" y="2952750"/>
          <p14:tracePt t="19008" x="1414463" y="2941638"/>
          <p14:tracePt t="19009" x="1414463" y="2928938"/>
          <p14:tracePt t="19011" x="1414463" y="2916238"/>
          <p14:tracePt t="19012" x="1414463" y="2890838"/>
          <p14:tracePt t="19013" x="1414463" y="2878138"/>
          <p14:tracePt t="19015" x="1414463" y="2852738"/>
          <p14:tracePt t="19015" x="1414463" y="2840038"/>
          <p14:tracePt t="19016" x="1414463" y="2816225"/>
          <p14:tracePt t="19018" x="1414463" y="2803525"/>
          <p14:tracePt t="19018" x="1414463" y="2778125"/>
          <p14:tracePt t="19019" x="1414463" y="2765425"/>
          <p14:tracePt t="19020" x="1427163" y="2740025"/>
          <p14:tracePt t="19021" x="1427163" y="2716213"/>
          <p14:tracePt t="19023" x="1439863" y="2690813"/>
          <p14:tracePt t="19023" x="1439863" y="2665413"/>
          <p14:tracePt t="19024" x="1439863" y="2640013"/>
          <p14:tracePt t="19025" x="1452563" y="2616200"/>
          <p14:tracePt t="19027" x="1452563" y="2590800"/>
          <p14:tracePt t="19027" x="1465263" y="2552700"/>
          <p14:tracePt t="19028" x="1476375" y="2527300"/>
          <p14:tracePt t="19029" x="1476375" y="2503488"/>
          <p14:tracePt t="19030" x="1489075" y="2478088"/>
          <p14:tracePt t="19031" x="1501775" y="2439988"/>
          <p14:tracePt t="19032" x="1514475" y="2414588"/>
          <p14:tracePt t="19033" x="1514475" y="2378075"/>
          <p14:tracePt t="19034" x="1527175" y="2339975"/>
          <p14:tracePt t="19036" x="1539875" y="2303463"/>
          <p14:tracePt t="19036" x="1552575" y="2278063"/>
          <p14:tracePt t="19037" x="1565275" y="2239963"/>
          <p14:tracePt t="19038" x="1577975" y="2201863"/>
          <p14:tracePt t="19039" x="1589088" y="2165350"/>
          <p14:tracePt t="19040" x="1601788" y="2114550"/>
          <p14:tracePt t="19042" x="1627188" y="2065338"/>
          <p14:tracePt t="19043" x="1639888" y="2027238"/>
          <p14:tracePt t="19043" x="1665288" y="1978025"/>
          <p14:tracePt t="19044" x="1677988" y="1927225"/>
          <p14:tracePt t="19045" x="1701800" y="1876425"/>
          <p14:tracePt t="19046" x="1714500" y="1839913"/>
          <p14:tracePt t="19047" x="1739900" y="1789113"/>
          <p14:tracePt t="19049" x="1752600" y="1727200"/>
          <p14:tracePt t="19049" x="1778000" y="1676400"/>
          <p14:tracePt t="19051" x="1790700" y="1614488"/>
          <p14:tracePt t="19051" x="1814513" y="1563688"/>
          <p14:tracePt t="19054" x="1852613" y="1439863"/>
          <p14:tracePt t="19054" x="1878013" y="1376363"/>
          <p14:tracePt t="19055" x="1890713" y="1327150"/>
          <p14:tracePt t="19056" x="1927225" y="1263650"/>
          <p14:tracePt t="19057" x="1939925" y="1201738"/>
          <p14:tracePt t="19058" x="1965325" y="1138238"/>
          <p14:tracePt t="19059" x="1990725" y="1076325"/>
          <p14:tracePt t="19060" x="2003425" y="1014413"/>
          <p14:tracePt t="19061" x="2039938" y="938213"/>
          <p14:tracePt t="19062" x="2052638" y="876300"/>
          <p14:tracePt t="19063" x="2078038" y="825500"/>
          <p14:tracePt t="19064" x="2103438" y="763588"/>
          <p14:tracePt t="19065" x="2127250" y="688975"/>
          <p14:tracePt t="19066" x="2152650" y="625475"/>
          <p14:tracePt t="19067" x="2178050" y="563563"/>
          <p14:tracePt t="19069" x="2203450" y="487363"/>
          <p14:tracePt t="19070" x="2228850" y="412750"/>
          <p14:tracePt t="19071" x="2252663" y="350838"/>
          <p14:tracePt t="19071" x="2265363" y="300038"/>
          <p14:tracePt t="19072" x="2303463" y="225425"/>
          <p14:tracePt t="19073" x="2328863" y="161925"/>
          <p14:tracePt t="19074" x="2352675" y="100013"/>
          <p14:tracePt t="19075" x="2378075" y="38100"/>
          <p14:tracePt t="19810" x="3441700" y="100013"/>
          <p14:tracePt t="19810" x="3429000" y="138113"/>
          <p14:tracePt t="19812" x="3429000" y="174625"/>
          <p14:tracePt t="19814" x="3417888" y="263525"/>
          <p14:tracePt t="19815" x="3417888" y="300038"/>
          <p14:tracePt t="19815" x="3417888" y="350838"/>
          <p14:tracePt t="19816" x="3405188" y="400050"/>
          <p14:tracePt t="19817" x="3405188" y="438150"/>
          <p14:tracePt t="19818" x="3405188" y="500063"/>
          <p14:tracePt t="19819" x="3405188" y="538163"/>
          <p14:tracePt t="19820" x="3392488" y="588963"/>
          <p14:tracePt t="19821" x="3392488" y="638175"/>
          <p14:tracePt t="19822" x="3392488" y="688975"/>
          <p14:tracePt t="19823" x="3392488" y="738188"/>
          <p14:tracePt t="19824" x="3392488" y="776288"/>
          <p14:tracePt t="19825" x="3392488" y="825500"/>
          <p14:tracePt t="19826" x="3392488" y="863600"/>
          <p14:tracePt t="19827" x="3392488" y="912813"/>
          <p14:tracePt t="19828" x="3392488" y="963613"/>
          <p14:tracePt t="19830" x="3392488" y="1001713"/>
          <p14:tracePt t="19830" x="3392488" y="1038225"/>
          <p14:tracePt t="19831" x="3392488" y="1089025"/>
          <p14:tracePt t="19832" x="3392488" y="1125538"/>
          <p14:tracePt t="19833" x="3392488" y="1163638"/>
          <p14:tracePt t="19834" x="3392488" y="1214438"/>
          <p14:tracePt t="19835" x="3392488" y="1250950"/>
          <p14:tracePt t="19836" x="3392488" y="1301750"/>
          <p14:tracePt t="19837" x="3392488" y="1339850"/>
          <p14:tracePt t="19838" x="3392488" y="1376363"/>
          <p14:tracePt t="19839" x="3392488" y="1414463"/>
          <p14:tracePt t="19840" x="3392488" y="1450975"/>
          <p14:tracePt t="19842" x="3392488" y="1489075"/>
          <p14:tracePt t="19843" x="3392488" y="1527175"/>
          <p14:tracePt t="19844" x="3392488" y="1552575"/>
          <p14:tracePt t="19844" x="3392488" y="1589088"/>
          <p14:tracePt t="19845" x="3392488" y="1614488"/>
          <p14:tracePt t="19847" x="3392488" y="1652588"/>
          <p14:tracePt t="19847" x="3392488" y="1676400"/>
          <p14:tracePt t="19848" x="3392488" y="1714500"/>
          <p14:tracePt t="19850" x="3392488" y="1752600"/>
          <p14:tracePt t="19850" x="3392488" y="1789113"/>
          <p14:tracePt t="19851" x="3392488" y="1814513"/>
          <p14:tracePt t="19852" x="3405188" y="1839913"/>
          <p14:tracePt t="19854" x="3405188" y="1876425"/>
          <p14:tracePt t="19855" x="3405188" y="1901825"/>
          <p14:tracePt t="19855" x="3417888" y="1927225"/>
          <p14:tracePt t="19856" x="3417888" y="1952625"/>
          <p14:tracePt t="19857" x="3429000" y="1978025"/>
          <p14:tracePt t="19858" x="3429000" y="2014538"/>
          <p14:tracePt t="19859" x="3429000" y="2039938"/>
          <p14:tracePt t="19860" x="3441700" y="2065338"/>
          <p14:tracePt t="19861" x="3441700" y="2089150"/>
          <p14:tracePt t="19863" x="3454400" y="2101850"/>
          <p14:tracePt t="19863" x="3467100" y="2127250"/>
          <p14:tracePt t="19864" x="3467100" y="2152650"/>
          <p14:tracePt t="19865" x="3479800" y="2178050"/>
          <p14:tracePt t="19867" x="3492500" y="2201863"/>
          <p14:tracePt t="19867" x="3505200" y="2214563"/>
          <p14:tracePt t="19868" x="3505200" y="2239963"/>
          <p14:tracePt t="19869" x="3517900" y="2265363"/>
          <p14:tracePt t="19870" x="3530600" y="2278063"/>
          <p14:tracePt t="19871" x="3541713" y="2290763"/>
          <p14:tracePt t="19872" x="3541713" y="2314575"/>
          <p14:tracePt t="19874" x="3554413" y="2327275"/>
          <p14:tracePt t="19874" x="3567113" y="2352675"/>
          <p14:tracePt t="19875" x="3579813" y="2365375"/>
          <p14:tracePt t="19876" x="3592513" y="2390775"/>
          <p14:tracePt t="19877" x="3605213" y="2403475"/>
          <p14:tracePt t="19880" x="3630613" y="2427288"/>
          <p14:tracePt t="19881" x="3643313" y="2452688"/>
          <p14:tracePt t="19881" x="3654425" y="2465388"/>
          <p14:tracePt t="19882" x="3667125" y="2478088"/>
          <p14:tracePt t="19883" x="3692525" y="2490788"/>
          <p14:tracePt t="19884" x="3705225" y="2503488"/>
          <p14:tracePt t="19885" x="3717925" y="2516188"/>
          <p14:tracePt t="19886" x="3730625" y="2527300"/>
          <p14:tracePt t="19887" x="3756025" y="2540000"/>
          <p14:tracePt t="19888" x="3767138" y="2565400"/>
          <p14:tracePt t="19889" x="3779838" y="2578100"/>
          <p14:tracePt t="19890" x="3805238" y="2578100"/>
          <p14:tracePt t="19891" x="3805238" y="2603500"/>
          <p14:tracePt t="19892" x="3830638" y="2616200"/>
          <p14:tracePt t="19893" x="3843338" y="2616200"/>
          <p14:tracePt t="19894" x="3867150" y="2627313"/>
          <p14:tracePt t="19896" x="3879850" y="2652713"/>
          <p14:tracePt t="19896" x="3905250" y="2652713"/>
          <p14:tracePt t="19899" x="3943350" y="2678113"/>
          <p14:tracePt t="19899" x="3956050" y="2690813"/>
          <p14:tracePt t="19900" x="3979863" y="2690813"/>
          <p14:tracePt t="19901" x="3992563" y="2703513"/>
          <p14:tracePt t="19902" x="4005263" y="2703513"/>
          <p14:tracePt t="19903" x="4030663" y="2716213"/>
          <p14:tracePt t="19904" x="4043363" y="2728913"/>
          <p14:tracePt t="19905" x="4056063" y="2728913"/>
          <p14:tracePt t="19906" x="4081463" y="2740025"/>
          <p14:tracePt t="19907" x="4092575" y="2740025"/>
          <p14:tracePt t="19908" x="4105275" y="2752725"/>
          <p14:tracePt t="19909" x="4130675" y="2752725"/>
          <p14:tracePt t="19910" x="4143375" y="2765425"/>
          <p14:tracePt t="19911" x="4156075" y="2765425"/>
          <p14:tracePt t="19912" x="4181475" y="2765425"/>
          <p14:tracePt t="19913" x="4181475" y="2778125"/>
          <p14:tracePt t="19914" x="4192588" y="2778125"/>
          <p14:tracePt t="19915" x="4217988" y="2790825"/>
          <p14:tracePt t="19917" x="4230688" y="2790825"/>
          <p14:tracePt t="19918" x="4243388" y="2790825"/>
          <p14:tracePt t="19919" x="4256088" y="2803525"/>
          <p14:tracePt t="19921" x="4268788" y="2803525"/>
          <p14:tracePt t="19922" x="4281488" y="2803525"/>
          <p14:tracePt t="19923" x="4294188" y="2803525"/>
          <p14:tracePt t="19926" x="4305300" y="2803525"/>
          <p14:tracePt t="19927" x="4318000" y="2803525"/>
          <p14:tracePt t="19930" x="4330700" y="2816225"/>
          <p14:tracePt t="19933" x="4343400" y="2816225"/>
          <p14:tracePt t="19938" x="4356100" y="2816225"/>
          <p14:tracePt t="19950" x="4368800" y="2816225"/>
          <p14:tracePt t="20001" x="4381500" y="2816225"/>
          <p14:tracePt t="20030" x="4394200" y="2816225"/>
          <p14:tracePt t="20052" x="4406900" y="2816225"/>
          <p14:tracePt t="20075" x="4418013" y="2816225"/>
          <p14:tracePt t="20088" x="4430713" y="2816225"/>
          <p14:tracePt t="20097" x="4443413" y="2816225"/>
          <p14:tracePt t="20140" x="4443413" y="2828925"/>
          <p14:tracePt t="20141" x="4456113" y="2828925"/>
          <p14:tracePt t="20283" x="4468813" y="2828925"/>
          <p14:tracePt t="20296" x="4468813" y="2816225"/>
          <p14:tracePt t="20317" x="4481513" y="2816225"/>
          <p14:tracePt t="20764" x="4481513" y="2803525"/>
          <p14:tracePt t="20794" x="4481513" y="2790825"/>
          <p14:tracePt t="20826" x="4481513" y="2778125"/>
          <p14:tracePt t="21092" x="4468813" y="2778125"/>
          <p14:tracePt t="21096" x="4456113" y="2778125"/>
          <p14:tracePt t="21098" x="4443413" y="2778125"/>
          <p14:tracePt t="21103" x="4430713" y="2778125"/>
          <p14:tracePt t="21106" x="4418013" y="2778125"/>
          <p14:tracePt t="21108" x="4406900" y="2778125"/>
          <p14:tracePt t="21111" x="4394200" y="2778125"/>
          <p14:tracePt t="21113" x="4381500" y="2778125"/>
          <p14:tracePt t="21114" x="4368800" y="2778125"/>
          <p14:tracePt t="21116" x="4356100" y="2778125"/>
          <p14:tracePt t="21117" x="4343400" y="2778125"/>
          <p14:tracePt t="21119" x="4330700" y="2778125"/>
          <p14:tracePt t="21120" x="4318000" y="2778125"/>
          <p14:tracePt t="21122" x="4305300" y="2778125"/>
          <p14:tracePt t="21123" x="4294188" y="2778125"/>
          <p14:tracePt t="21124" x="4281488" y="2778125"/>
          <p14:tracePt t="21125" x="4268788" y="2778125"/>
          <p14:tracePt t="21126" x="4256088" y="2778125"/>
          <p14:tracePt t="21127" x="4243388" y="2778125"/>
          <p14:tracePt t="21128" x="4217988" y="2778125"/>
          <p14:tracePt t="21129" x="4205288" y="2778125"/>
          <p14:tracePt t="21130" x="4181475" y="2778125"/>
          <p14:tracePt t="21131" x="4168775" y="2778125"/>
          <p14:tracePt t="21132" x="4143375" y="2778125"/>
          <p14:tracePt t="21133" x="4130675" y="2778125"/>
          <p14:tracePt t="21134" x="4105275" y="2778125"/>
          <p14:tracePt t="21135" x="4081463" y="2778125"/>
          <p14:tracePt t="21136" x="4056063" y="2778125"/>
          <p14:tracePt t="21138" x="4030663" y="2778125"/>
          <p14:tracePt t="21139" x="4005263" y="2778125"/>
          <p14:tracePt t="21139" x="3992563" y="2778125"/>
          <p14:tracePt t="21140" x="3956050" y="2790825"/>
          <p14:tracePt t="21141" x="3917950" y="2790825"/>
          <p14:tracePt t="21143" x="3892550" y="2790825"/>
          <p14:tracePt t="21143" x="3856038" y="2803525"/>
          <p14:tracePt t="21144" x="3830638" y="2803525"/>
          <p14:tracePt t="21145" x="3805238" y="2803525"/>
          <p14:tracePt t="21146" x="3767138" y="2816225"/>
          <p14:tracePt t="21148" x="3730625" y="2828925"/>
          <p14:tracePt t="21148" x="3692525" y="2840038"/>
          <p14:tracePt t="21150" x="3667125" y="2840038"/>
          <p14:tracePt t="21151" x="3630613" y="2852738"/>
          <p14:tracePt t="21152" x="3579813" y="2865438"/>
          <p14:tracePt t="21153" x="3541713" y="2865438"/>
          <p14:tracePt t="21154" x="3505200" y="2878138"/>
          <p14:tracePt t="21156" x="3429000" y="2903538"/>
          <p14:tracePt t="21157" x="3379788" y="2916238"/>
          <p14:tracePt t="21157" x="3341688" y="2916238"/>
          <p14:tracePt t="21158" x="3292475" y="2941638"/>
          <p14:tracePt t="21159" x="3241675" y="2952750"/>
          <p14:tracePt t="21160" x="3192463" y="2965450"/>
          <p14:tracePt t="21162" x="3141663" y="2990850"/>
          <p14:tracePt t="21163" x="3092450" y="2990850"/>
          <p14:tracePt t="21164" x="3054350" y="3016250"/>
          <p14:tracePt t="21164" x="3016250" y="3028950"/>
          <p14:tracePt t="21165" x="2954338" y="3041650"/>
          <p14:tracePt t="21166" x="2903538" y="3065463"/>
          <p14:tracePt t="21167" x="2867025" y="3065463"/>
          <p14:tracePt t="21168" x="2803525" y="3103563"/>
          <p14:tracePt t="21169" x="2754313" y="3116263"/>
          <p14:tracePt t="21170" x="2690813" y="3141663"/>
          <p14:tracePt t="21171" x="2641600" y="3141663"/>
          <p14:tracePt t="21173" x="2603500" y="3165475"/>
          <p14:tracePt t="21174" x="2554288" y="3178175"/>
          <p14:tracePt t="21174" x="2490788" y="3190875"/>
          <p14:tracePt t="21175" x="2452688" y="3216275"/>
          <p14:tracePt t="21176" x="2390775" y="3228975"/>
          <p14:tracePt t="21177" x="2339975" y="3254375"/>
          <p14:tracePt t="21178" x="2290763" y="3267075"/>
          <p14:tracePt t="21179" x="2228850" y="3290888"/>
          <p14:tracePt t="21180" x="2190750" y="3290888"/>
          <p14:tracePt t="21181" x="2152650" y="3316288"/>
          <p14:tracePt t="21182" x="2090738" y="3328988"/>
          <p14:tracePt t="21183" x="2039938" y="3341688"/>
          <p14:tracePt t="21184" x="2003425" y="3367088"/>
          <p14:tracePt t="21185" x="1939925" y="3378200"/>
          <p14:tracePt t="21186" x="1890713" y="3390900"/>
          <p14:tracePt t="21188" x="1801813" y="3429000"/>
          <p14:tracePt t="21190" x="1765300" y="3441700"/>
          <p14:tracePt t="21191" x="1714500" y="3441700"/>
          <p14:tracePt t="21191" x="1665288" y="3454400"/>
          <p14:tracePt t="21192" x="1627188" y="3479800"/>
          <p14:tracePt t="21193" x="1589088" y="3479800"/>
          <p14:tracePt t="21194" x="1539875" y="3490913"/>
          <p14:tracePt t="21195" x="1501775" y="3503613"/>
          <p14:tracePt t="21196" x="1465263" y="3516313"/>
          <p14:tracePt t="21197" x="1439863" y="3516313"/>
          <p14:tracePt t="21198" x="1401763" y="3529013"/>
          <p14:tracePt t="21199" x="1363663" y="3541713"/>
          <p14:tracePt t="21200" x="1327150" y="3554413"/>
          <p14:tracePt t="21201" x="1289050" y="3554413"/>
          <p14:tracePt t="21202" x="1252538" y="3567113"/>
          <p14:tracePt t="21203" x="1227138" y="3567113"/>
          <p14:tracePt t="21204" x="1201738" y="3579813"/>
          <p14:tracePt t="21207" x="1150938" y="3590925"/>
          <p14:tracePt t="21207" x="1127125" y="3590925"/>
          <p14:tracePt t="21208" x="1101725" y="3590925"/>
          <p14:tracePt t="21209" x="1076325" y="3603625"/>
          <p14:tracePt t="21210" x="1063625" y="3603625"/>
          <p14:tracePt t="21211" x="1038225" y="3616325"/>
          <p14:tracePt t="21212" x="1027113" y="3616325"/>
          <p14:tracePt t="21213" x="1001713" y="3629025"/>
          <p14:tracePt t="21214" x="989013" y="3629025"/>
          <p14:tracePt t="21215" x="976313" y="3629025"/>
          <p14:tracePt t="21216" x="963613" y="3629025"/>
          <p14:tracePt t="21217" x="950913" y="3641725"/>
          <p14:tracePt t="21219" x="938213" y="3641725"/>
          <p14:tracePt t="21219" x="925513" y="3641725"/>
          <p14:tracePt t="21220" x="914400" y="3641725"/>
          <p14:tracePt t="21223" x="914400" y="3654425"/>
          <p14:tracePt t="21224" x="901700" y="3654425"/>
          <p14:tracePt t="21226" x="889000" y="3654425"/>
          <p14:tracePt t="21239" x="901700" y="3654425"/>
          <p14:tracePt t="21240" x="914400" y="3654425"/>
          <p14:tracePt t="21245" x="925513" y="3654425"/>
          <p14:tracePt t="21246" x="938213" y="3654425"/>
          <p14:tracePt t="21247" x="950913" y="3654425"/>
          <p14:tracePt t="21250" x="963613" y="3654425"/>
          <p14:tracePt t="21251" x="976313" y="3641725"/>
          <p14:tracePt t="21252" x="989013" y="3641725"/>
          <p14:tracePt t="21254" x="1001713" y="3629025"/>
          <p14:tracePt t="21258" x="1050925" y="3629025"/>
          <p14:tracePt t="21263" x="1114425" y="3616325"/>
          <p14:tracePt t="21265" x="1139825" y="3603625"/>
          <p14:tracePt t="21266" x="1163638" y="3603625"/>
          <p14:tracePt t="21268" x="1201738" y="3590925"/>
          <p14:tracePt t="21270" x="1239838" y="3590925"/>
          <p14:tracePt t="21272" x="1276350" y="3590925"/>
          <p14:tracePt t="21274" x="1314450" y="3590925"/>
          <p14:tracePt t="21276" x="1352550" y="3590925"/>
          <p14:tracePt t="21277" x="1363663" y="3579813"/>
          <p14:tracePt t="21278" x="1389063" y="3579813"/>
          <p14:tracePt t="21278" x="1401763" y="3579813"/>
          <p14:tracePt t="21279" x="1427163" y="3579813"/>
          <p14:tracePt t="21280" x="1439863" y="3579813"/>
          <p14:tracePt t="21281" x="1465263" y="3579813"/>
          <p14:tracePt t="21282" x="1476375" y="3579813"/>
          <p14:tracePt t="21283" x="1501775" y="3579813"/>
          <p14:tracePt t="21284" x="1514475" y="3567113"/>
          <p14:tracePt t="21285" x="1539875" y="3567113"/>
          <p14:tracePt t="21287" x="1552575" y="3567113"/>
          <p14:tracePt t="21289" x="1589088" y="3567113"/>
          <p14:tracePt t="21289" x="1601788" y="3567113"/>
          <p14:tracePt t="21290" x="1614488" y="3567113"/>
          <p14:tracePt t="21291" x="1627188" y="3567113"/>
          <p14:tracePt t="21293" x="1639888" y="3567113"/>
          <p14:tracePt t="21293" x="1665288" y="3567113"/>
          <p14:tracePt t="21294" x="1677988" y="3567113"/>
          <p14:tracePt t="21295" x="1689100" y="3567113"/>
          <p14:tracePt t="21296" x="1701800" y="3554413"/>
          <p14:tracePt t="21297" x="1714500" y="3554413"/>
          <p14:tracePt t="21298" x="1727200" y="3554413"/>
          <p14:tracePt t="21299" x="1739900" y="3554413"/>
          <p14:tracePt t="21301" x="1765300" y="3554413"/>
          <p14:tracePt t="21302" x="1778000" y="3554413"/>
          <p14:tracePt t="21305" x="1790700" y="3541713"/>
          <p14:tracePt t="21306" x="1801813" y="3541713"/>
          <p14:tracePt t="21444" x="1814513" y="3541713"/>
          <p14:tracePt t="21446" x="1839913" y="3541713"/>
          <p14:tracePt t="21447" x="1852613" y="3541713"/>
          <p14:tracePt t="21449" x="1865313" y="3541713"/>
          <p14:tracePt t="21449" x="1878013" y="3541713"/>
          <p14:tracePt t="21450" x="1890713" y="3541713"/>
          <p14:tracePt t="21453" x="1903413" y="3541713"/>
          <p14:tracePt t="21454" x="1914525" y="3541713"/>
          <p14:tracePt t="21456" x="1927225" y="3541713"/>
          <p14:tracePt t="21460" x="1927225" y="3554413"/>
          <p14:tracePt t="21465" x="1939925" y="3554413"/>
          <p14:tracePt t="21471" x="1952625" y="3554413"/>
          <p14:tracePt t="21474" x="1952625" y="3541713"/>
          <p14:tracePt t="21475" x="1965325" y="3541713"/>
          <p14:tracePt t="21477" x="1965325" y="3529013"/>
          <p14:tracePt t="21478" x="1965325" y="3516313"/>
          <p14:tracePt t="21482" x="1978025" y="3503613"/>
          <p14:tracePt t="21484" x="1990725" y="3490913"/>
          <p14:tracePt t="21485" x="1990725" y="3479800"/>
          <p14:tracePt t="21486" x="2003425" y="3479800"/>
          <p14:tracePt t="21487" x="2003425" y="3467100"/>
          <p14:tracePt t="21488" x="2014538" y="3467100"/>
          <p14:tracePt t="21489" x="2027238" y="3454400"/>
          <p14:tracePt t="21491" x="2039938" y="3441700"/>
          <p14:tracePt t="21492" x="2052638" y="3429000"/>
          <p14:tracePt t="21493" x="2065338" y="3429000"/>
          <p14:tracePt t="21494" x="2078038" y="3416300"/>
          <p14:tracePt t="21495" x="2078038" y="3403600"/>
          <p14:tracePt t="21496" x="2103438" y="3403600"/>
          <p14:tracePt t="21498" x="2116138" y="3390900"/>
          <p14:tracePt t="21498" x="2116138" y="3378200"/>
          <p14:tracePt t="21499" x="2139950" y="3367088"/>
          <p14:tracePt t="21500" x="2152650" y="3354388"/>
          <p14:tracePt t="21502" x="2165350" y="3341688"/>
          <p14:tracePt t="21503" x="2190750" y="3328988"/>
          <p14:tracePt t="21505" x="2216150" y="3303588"/>
          <p14:tracePt t="21506" x="2228850" y="3290888"/>
          <p14:tracePt t="21506" x="2252663" y="3290888"/>
          <p14:tracePt t="21507" x="2265363" y="3267075"/>
          <p14:tracePt t="21508" x="2290763" y="3254375"/>
          <p14:tracePt t="21509" x="2316163" y="3241675"/>
          <p14:tracePt t="21510" x="2339975" y="3216275"/>
          <p14:tracePt t="21511" x="2352675" y="3203575"/>
          <p14:tracePt t="21513" x="2378075" y="3178175"/>
          <p14:tracePt t="21514" x="2403475" y="3165475"/>
          <p14:tracePt t="21514" x="2416175" y="3141663"/>
          <p14:tracePt t="21515" x="2452688" y="3128963"/>
          <p14:tracePt t="21516" x="2465388" y="3103563"/>
          <p14:tracePt t="21517" x="2490788" y="3078163"/>
          <p14:tracePt t="21519" x="2516188" y="3065463"/>
          <p14:tracePt t="21520" x="2528888" y="3041650"/>
          <p14:tracePt t="21520" x="2565400" y="3016250"/>
          <p14:tracePt t="21523" x="2603500" y="2965450"/>
          <p14:tracePt t="21523" x="2628900" y="2941638"/>
          <p14:tracePt t="21524" x="2654300" y="2916238"/>
          <p14:tracePt t="21525" x="2678113" y="2878138"/>
          <p14:tracePt t="21527" x="2703513" y="2840038"/>
          <p14:tracePt t="21527" x="2728913" y="2816225"/>
          <p14:tracePt t="21528" x="2754313" y="2790825"/>
          <p14:tracePt t="21529" x="2778125" y="2752725"/>
          <p14:tracePt t="21530" x="2803525" y="2728913"/>
          <p14:tracePt t="21531" x="2828925" y="2690813"/>
          <p14:tracePt t="21532" x="2854325" y="2652713"/>
          <p14:tracePt t="21533" x="2879725" y="2627313"/>
          <p14:tracePt t="21534" x="2903538" y="2578100"/>
          <p14:tracePt t="21536" x="2941638" y="2552700"/>
          <p14:tracePt t="21536" x="2954338" y="2516188"/>
          <p14:tracePt t="21539" x="3016250" y="2439988"/>
          <p14:tracePt t="21540" x="3041650" y="2403475"/>
          <p14:tracePt t="21540" x="3067050" y="2365375"/>
          <p14:tracePt t="21541" x="3092450" y="2327275"/>
          <p14:tracePt t="21542" x="3128963" y="2278063"/>
          <p14:tracePt t="21543" x="3154363" y="2239963"/>
          <p14:tracePt t="21544" x="3179763" y="2201863"/>
          <p14:tracePt t="21545" x="3205163" y="2165350"/>
          <p14:tracePt t="21546" x="3241675" y="2114550"/>
          <p14:tracePt t="21547" x="3267075" y="2078038"/>
          <p14:tracePt t="21548" x="3279775" y="2039938"/>
          <p14:tracePt t="21549" x="3317875" y="1989138"/>
          <p14:tracePt t="21550" x="3341688" y="1939925"/>
          <p14:tracePt t="21551" x="3367088" y="1901825"/>
          <p14:tracePt t="21552" x="3392488" y="1865313"/>
          <p14:tracePt t="21553" x="3429000" y="1814513"/>
          <p14:tracePt t="21555" x="3454400" y="1765300"/>
          <p14:tracePt t="21555" x="3479800" y="1714500"/>
          <p14:tracePt t="21556" x="3505200" y="1676400"/>
          <p14:tracePt t="21557" x="3541713" y="1627188"/>
          <p14:tracePt t="21558" x="3567113" y="1576388"/>
          <p14:tracePt t="21559" x="3592513" y="1527175"/>
          <p14:tracePt t="21560" x="3617913" y="1489075"/>
          <p14:tracePt t="21561" x="3654425" y="1439863"/>
          <p14:tracePt t="21562" x="3679825" y="1376363"/>
          <p14:tracePt t="21563" x="3692525" y="1339850"/>
          <p14:tracePt t="21564" x="3730625" y="1289050"/>
          <p14:tracePt t="21565" x="3756025" y="1238250"/>
          <p14:tracePt t="21566" x="3779838" y="1189038"/>
          <p14:tracePt t="21567" x="3805238" y="1138238"/>
          <p14:tracePt t="21569" x="3843338" y="1076325"/>
          <p14:tracePt t="21569" x="3867150" y="1025525"/>
          <p14:tracePt t="21572" x="3917950" y="925513"/>
          <p14:tracePt t="21572" x="3956050" y="863600"/>
          <p14:tracePt t="21573" x="3979863" y="812800"/>
          <p14:tracePt t="21574" x="4005263" y="750888"/>
          <p14:tracePt t="21575" x="4030663" y="700088"/>
          <p14:tracePt t="21576" x="4068763" y="650875"/>
          <p14:tracePt t="21577" x="4092575" y="588963"/>
          <p14:tracePt t="21578" x="4117975" y="538163"/>
          <p14:tracePt t="21579" x="4143375" y="476250"/>
          <p14:tracePt t="21580" x="4181475" y="412750"/>
          <p14:tracePt t="21581" x="4192588" y="363538"/>
          <p14:tracePt t="21582" x="4217988" y="300038"/>
          <p14:tracePt t="21583" x="4256088" y="250825"/>
          <p14:tracePt t="21584" x="4281488" y="174625"/>
          <p14:tracePt t="21586" x="4305300" y="125413"/>
          <p14:tracePt t="21586" x="4330700" y="61913"/>
          <p14:tracePt t="21588" x="4368800" y="12700"/>
          <p14:tracePt t="21743" x="4294188" y="50800"/>
          <p14:tracePt t="21744" x="4268788" y="100013"/>
          <p14:tracePt t="21744" x="4256088" y="138113"/>
          <p14:tracePt t="21745" x="4217988" y="187325"/>
          <p14:tracePt t="21746" x="4205288" y="238125"/>
          <p14:tracePt t="21747" x="4181475" y="274638"/>
          <p14:tracePt t="21748" x="4168775" y="325438"/>
          <p14:tracePt t="21750" x="4143375" y="374650"/>
          <p14:tracePt t="21752" x="4105275" y="463550"/>
          <p14:tracePt t="21752" x="4081463" y="512763"/>
          <p14:tracePt t="21753" x="4068763" y="563563"/>
          <p14:tracePt t="21754" x="4030663" y="612775"/>
          <p14:tracePt t="21755" x="4017963" y="650875"/>
          <p14:tracePt t="21756" x="3992563" y="700088"/>
          <p14:tracePt t="21757" x="3979863" y="750888"/>
          <p14:tracePt t="21759" x="3956050" y="801688"/>
          <p14:tracePt t="21760" x="3930650" y="850900"/>
          <p14:tracePt t="21761" x="3917950" y="889000"/>
          <p14:tracePt t="21762" x="3892550" y="938213"/>
          <p14:tracePt t="21762" x="3879850" y="989013"/>
          <p14:tracePt t="21763" x="3856038" y="1025525"/>
          <p14:tracePt t="21764" x="3843338" y="1089025"/>
          <p14:tracePt t="21765" x="3817938" y="1125538"/>
          <p14:tracePt t="21766" x="3805238" y="1176338"/>
          <p14:tracePt t="21768" x="3779838" y="1227138"/>
          <p14:tracePt t="21768" x="3767138" y="1263650"/>
          <p14:tracePt t="21770" x="3743325" y="1314450"/>
          <p14:tracePt t="21770" x="3730625" y="1363663"/>
          <p14:tracePt t="21771" x="3717925" y="1401763"/>
          <p14:tracePt t="21772" x="3692525" y="1439863"/>
          <p14:tracePt t="21773" x="3692525" y="1476375"/>
          <p14:tracePt t="21774" x="3667125" y="1527175"/>
          <p14:tracePt t="21775" x="3654425" y="1576388"/>
          <p14:tracePt t="21777" x="3643313" y="1614488"/>
          <p14:tracePt t="21777" x="3630613" y="1663700"/>
          <p14:tracePt t="21778" x="3617913" y="1701800"/>
          <p14:tracePt t="21780" x="3605213" y="1739900"/>
          <p14:tracePt t="21780" x="3605213" y="1776413"/>
          <p14:tracePt t="21781" x="3579813" y="1814513"/>
          <p14:tracePt t="21782" x="3579813" y="1852613"/>
          <p14:tracePt t="21783" x="3567113" y="1889125"/>
          <p14:tracePt t="21784" x="3567113" y="1927225"/>
          <p14:tracePt t="21786" x="3554413" y="1965325"/>
          <p14:tracePt t="21787" x="3541713" y="1989138"/>
          <p14:tracePt t="21787" x="3541713" y="2014538"/>
          <p14:tracePt t="21788" x="3541713" y="2039938"/>
          <p14:tracePt t="21789" x="3530600" y="2078038"/>
          <p14:tracePt t="21790" x="3530600" y="2114550"/>
          <p14:tracePt t="21791" x="3517900" y="2139950"/>
          <p14:tracePt t="21792" x="3517900" y="2165350"/>
          <p14:tracePt t="21793" x="3517900" y="2190750"/>
          <p14:tracePt t="21794" x="3517900" y="2227263"/>
          <p14:tracePt t="21795" x="3517900" y="2252663"/>
          <p14:tracePt t="21796" x="3517900" y="2265363"/>
          <p14:tracePt t="21797" x="3505200" y="2290763"/>
          <p14:tracePt t="21798" x="3505200" y="2314575"/>
          <p14:tracePt t="21799" x="3505200" y="2339975"/>
          <p14:tracePt t="21801" x="3505200" y="2352675"/>
          <p14:tracePt t="21802" x="3505200" y="2378075"/>
          <p14:tracePt t="21803" x="3505200" y="2390775"/>
          <p14:tracePt t="21803" x="3505200" y="2414588"/>
          <p14:tracePt t="21804" x="3505200" y="2427288"/>
          <p14:tracePt t="21805" x="3505200" y="2452688"/>
          <p14:tracePt t="21806" x="3517900" y="2452688"/>
          <p14:tracePt t="21807" x="3530600" y="2478088"/>
          <p14:tracePt t="21808" x="3530600" y="2490788"/>
          <p14:tracePt t="21810" x="3541713" y="2503488"/>
          <p14:tracePt t="21811" x="3541713" y="2527300"/>
          <p14:tracePt t="21813" x="3554413" y="2552700"/>
          <p14:tracePt t="21813" x="3567113" y="2565400"/>
          <p14:tracePt t="21816" x="3579813" y="2578100"/>
          <p14:tracePt t="21816" x="3579813" y="2603500"/>
          <p14:tracePt t="21818" x="3592513" y="2603500"/>
          <p14:tracePt t="21819" x="3605213" y="2616200"/>
          <p14:tracePt t="21819" x="3617913" y="2627313"/>
          <p14:tracePt t="21820" x="3617913" y="2640013"/>
          <p14:tracePt t="21821" x="3630613" y="2640013"/>
          <p14:tracePt t="21822" x="3643313" y="2652713"/>
          <p14:tracePt t="21823" x="3654425" y="2665413"/>
          <p14:tracePt t="21824" x="3667125" y="2678113"/>
          <p14:tracePt t="21825" x="3679825" y="2678113"/>
          <p14:tracePt t="21826" x="3692525" y="2690813"/>
          <p14:tracePt t="21828" x="3705225" y="2703513"/>
          <p14:tracePt t="21829" x="3717925" y="2716213"/>
          <p14:tracePt t="21830" x="3730625" y="2716213"/>
          <p14:tracePt t="21831" x="3743325" y="2716213"/>
          <p14:tracePt t="21832" x="3767138" y="2728913"/>
          <p14:tracePt t="21835" x="3792538" y="2740025"/>
          <p14:tracePt t="21836" x="3805238" y="2740025"/>
          <p14:tracePt t="21837" x="3805238" y="2752725"/>
          <p14:tracePt t="21838" x="3830638" y="2752725"/>
          <p14:tracePt t="21839" x="3843338" y="2752725"/>
          <p14:tracePt t="21840" x="3856038" y="2752725"/>
          <p14:tracePt t="21841" x="3867150" y="2765425"/>
          <p14:tracePt t="21842" x="3879850" y="2765425"/>
          <p14:tracePt t="21844" x="3892550" y="2765425"/>
          <p14:tracePt t="21845" x="3917950" y="2778125"/>
          <p14:tracePt t="21845" x="3930650" y="2778125"/>
          <p14:tracePt t="21847" x="3943350" y="2790825"/>
          <p14:tracePt t="21847" x="3956050" y="2790825"/>
          <p14:tracePt t="21848" x="3968750" y="2790825"/>
          <p14:tracePt t="21849" x="3992563" y="2790825"/>
          <p14:tracePt t="21852" x="4017963" y="2790825"/>
          <p14:tracePt t="21853" x="4030663" y="2803525"/>
          <p14:tracePt t="21853" x="4043363" y="2803525"/>
          <p14:tracePt t="21854" x="4056063" y="2803525"/>
          <p14:tracePt t="21855" x="4068763" y="2816225"/>
          <p14:tracePt t="21856" x="4081463" y="2816225"/>
          <p14:tracePt t="21857" x="4105275" y="2816225"/>
          <p14:tracePt t="21858" x="4105275" y="2828925"/>
          <p14:tracePt t="21859" x="4130675" y="2828925"/>
          <p14:tracePt t="21860" x="4143375" y="2828925"/>
          <p14:tracePt t="21861" x="4156075" y="2828925"/>
          <p14:tracePt t="21863" x="4168775" y="2828925"/>
          <p14:tracePt t="21863" x="4181475" y="2840038"/>
          <p14:tracePt t="21864" x="4192588" y="2840038"/>
          <p14:tracePt t="21865" x="4205288" y="2840038"/>
          <p14:tracePt t="21866" x="4217988" y="2852738"/>
          <p14:tracePt t="21867" x="4230688" y="2852738"/>
          <p14:tracePt t="21869" x="4243388" y="2852738"/>
          <p14:tracePt t="21869" x="4256088" y="2865438"/>
          <p14:tracePt t="21871" x="4268788" y="2865438"/>
          <p14:tracePt t="21872" x="4281488" y="2865438"/>
          <p14:tracePt t="21873" x="4294188" y="2865438"/>
          <p14:tracePt t="21875" x="4294188" y="2878138"/>
          <p14:tracePt t="21876" x="4305300" y="2878138"/>
          <p14:tracePt t="21877" x="4318000" y="2878138"/>
          <p14:tracePt t="21878" x="4318000" y="2890838"/>
          <p14:tracePt t="21879" x="4330700" y="2890838"/>
          <p14:tracePt t="21880" x="4330700" y="2903538"/>
          <p14:tracePt t="21887" x="4330700" y="2916238"/>
          <p14:tracePt t="21889" x="4330700" y="2928938"/>
          <p14:tracePt t="21895" x="4330700" y="2952750"/>
          <p14:tracePt t="21896" x="4330700" y="2965450"/>
          <p14:tracePt t="21898" x="4330700" y="2978150"/>
          <p14:tracePt t="21903" x="4294188" y="3016250"/>
          <p14:tracePt t="21906" x="4256088" y="3054350"/>
          <p14:tracePt t="21907" x="4256088" y="3065463"/>
          <p14:tracePt t="21908" x="4230688" y="3090863"/>
          <p14:tracePt t="21908" x="4217988" y="3090863"/>
          <p14:tracePt t="21909" x="4217988" y="3103563"/>
          <p14:tracePt t="21910" x="4192588" y="3128963"/>
          <p14:tracePt t="21912" x="4181475" y="3128963"/>
          <p14:tracePt t="21913" x="4168775" y="3154363"/>
          <p14:tracePt t="21913" x="4143375" y="3165475"/>
          <p14:tracePt t="21915" x="4130675" y="3178175"/>
          <p14:tracePt t="21916" x="4105275" y="3203575"/>
          <p14:tracePt t="21919" x="4056063" y="3254375"/>
          <p14:tracePt t="21919" x="4030663" y="3278188"/>
          <p14:tracePt t="21920" x="4005263" y="3290888"/>
          <p14:tracePt t="21921" x="3979863" y="3316288"/>
          <p14:tracePt t="21922" x="3956050" y="3328988"/>
          <p14:tracePt t="21923" x="3943350" y="3354388"/>
          <p14:tracePt t="21924" x="3917950" y="3354388"/>
          <p14:tracePt t="21925" x="3892550" y="3390900"/>
          <p14:tracePt t="21926" x="3867150" y="3403600"/>
          <p14:tracePt t="21927" x="3843338" y="3429000"/>
          <p14:tracePt t="21928" x="3817938" y="3441700"/>
          <p14:tracePt t="21929" x="3792538" y="3467100"/>
          <p14:tracePt t="21930" x="3767138" y="3490913"/>
          <p14:tracePt t="21931" x="3730625" y="3503613"/>
          <p14:tracePt t="21932" x="3717925" y="3529013"/>
          <p14:tracePt t="21933" x="3692525" y="3541713"/>
          <p14:tracePt t="21935" x="3654425" y="3567113"/>
          <p14:tracePt t="21935" x="3630613" y="3579813"/>
          <p14:tracePt t="21936" x="3605213" y="3603625"/>
          <p14:tracePt t="21937" x="3579813" y="3629025"/>
          <p14:tracePt t="21938" x="3541713" y="3654425"/>
          <p14:tracePt t="21939" x="3517900" y="3667125"/>
          <p14:tracePt t="21940" x="3479800" y="3692525"/>
          <p14:tracePt t="21941" x="3467100" y="3703638"/>
          <p14:tracePt t="21942" x="3429000" y="3729038"/>
          <p14:tracePt t="21943" x="3405188" y="3741738"/>
          <p14:tracePt t="21944" x="3379788" y="3767138"/>
          <p14:tracePt t="21945" x="3354388" y="3779838"/>
          <p14:tracePt t="21946" x="3317875" y="3803650"/>
          <p14:tracePt t="21947" x="3292475" y="3816350"/>
          <p14:tracePt t="21948" x="3279775" y="3841750"/>
          <p14:tracePt t="21949" x="3254375" y="3854450"/>
          <p14:tracePt t="21950" x="3241675" y="3879850"/>
          <p14:tracePt t="21951" x="3205163" y="3892550"/>
          <p14:tracePt t="21953" x="3192463" y="3916363"/>
          <p14:tracePt t="21954" x="3167063" y="3929063"/>
          <p14:tracePt t="21954" x="3141663" y="3954463"/>
          <p14:tracePt t="21955" x="3116263" y="3967163"/>
          <p14:tracePt t="21956" x="3092450" y="3992563"/>
          <p14:tracePt t="21958" x="3067050" y="4017963"/>
          <p14:tracePt t="21959" x="3054350" y="4029075"/>
          <p14:tracePt t="21960" x="3028950" y="4041775"/>
          <p14:tracePt t="21961" x="3016250" y="4067175"/>
          <p14:tracePt t="21962" x="3003550" y="4067175"/>
          <p14:tracePt t="21963" x="2992438" y="4092575"/>
          <p14:tracePt t="21964" x="2979738" y="4105275"/>
          <p14:tracePt t="21965" x="2967038" y="4117975"/>
          <p14:tracePt t="21966" x="2954338" y="4129088"/>
          <p14:tracePt t="21967" x="2941638" y="4141788"/>
          <p14:tracePt t="21970" x="2941638" y="4154488"/>
          <p14:tracePt t="21970" x="2928938" y="4167188"/>
          <p14:tracePt t="21971" x="2928938" y="4179888"/>
          <p14:tracePt t="21972" x="2916238" y="4179888"/>
          <p14:tracePt t="21973" x="2916238" y="4192588"/>
          <p14:tracePt t="21975" x="2916238" y="4205288"/>
          <p14:tracePt t="21977" x="2916238" y="4217988"/>
          <p14:tracePt t="21981" x="2916238" y="4230688"/>
          <p14:tracePt t="21985" x="2928938" y="4241800"/>
          <p14:tracePt t="21987" x="2941638" y="4241800"/>
          <p14:tracePt t="21990" x="2954338" y="4241800"/>
          <p14:tracePt t="21991" x="2967038" y="4241800"/>
          <p14:tracePt t="21992" x="2979738" y="4254500"/>
          <p14:tracePt t="21994" x="2992438" y="4254500"/>
          <p14:tracePt t="21996" x="3003550" y="4254500"/>
          <p14:tracePt t="21996" x="3016250" y="4254500"/>
          <p14:tracePt t="21998" x="3041650" y="4254500"/>
          <p14:tracePt t="22000" x="3054350" y="4254500"/>
          <p14:tracePt t="22001" x="3079750" y="4254500"/>
          <p14:tracePt t="22002" x="3092450" y="4254500"/>
          <p14:tracePt t="22003" x="3103563" y="4254500"/>
          <p14:tracePt t="22004" x="3128963" y="4254500"/>
          <p14:tracePt t="22006" x="3154363" y="4254500"/>
          <p14:tracePt t="22007" x="3167063" y="4254500"/>
          <p14:tracePt t="22008" x="3192463" y="4254500"/>
          <p14:tracePt t="22009" x="3205163" y="4254500"/>
          <p14:tracePt t="22011" x="3228975" y="4254500"/>
          <p14:tracePt t="22011" x="3241675" y="4254500"/>
          <p14:tracePt t="22012" x="3267075" y="4254500"/>
          <p14:tracePt t="22013" x="3279775" y="4241800"/>
          <p14:tracePt t="22014" x="3305175" y="4241800"/>
          <p14:tracePt t="22015" x="3317875" y="4241800"/>
          <p14:tracePt t="22017" x="3341688" y="4230688"/>
          <p14:tracePt t="22017" x="3354388" y="4230688"/>
          <p14:tracePt t="22018" x="3379788" y="4217988"/>
          <p14:tracePt t="22019" x="3405188" y="4217988"/>
          <p14:tracePt t="22020" x="3429000" y="4217988"/>
          <p14:tracePt t="22021" x="3441700" y="4217988"/>
          <p14:tracePt t="22022" x="3467100" y="4205288"/>
          <p14:tracePt t="22023" x="3479800" y="4205288"/>
          <p14:tracePt t="22024" x="3505200" y="4192588"/>
          <p14:tracePt t="22025" x="3517900" y="4192588"/>
          <p14:tracePt t="22026" x="3541713" y="4179888"/>
          <p14:tracePt t="22028" x="3579813" y="4179888"/>
          <p14:tracePt t="22029" x="3579813" y="4167188"/>
          <p14:tracePt t="22030" x="3605213" y="4167188"/>
          <p14:tracePt t="22031" x="3617913" y="4154488"/>
          <p14:tracePt t="22033" x="3654425" y="4141788"/>
          <p14:tracePt t="22035" x="3679825" y="4141788"/>
          <p14:tracePt t="22036" x="3692525" y="4141788"/>
          <p14:tracePt t="22037" x="3692525" y="4129088"/>
          <p14:tracePt t="22038" x="3705225" y="4129088"/>
          <p14:tracePt t="22039" x="3717925" y="4117975"/>
          <p14:tracePt t="22040" x="3730625" y="4117975"/>
          <p14:tracePt t="22041" x="3730625" y="4105275"/>
          <p14:tracePt t="22042" x="3743325" y="4105275"/>
          <p14:tracePt t="22043" x="3756025" y="4105275"/>
          <p14:tracePt t="22045" x="3756025" y="4092575"/>
          <p14:tracePt t="22045" x="3767138" y="4092575"/>
          <p14:tracePt t="22047" x="3767138" y="4079875"/>
          <p14:tracePt t="22049" x="3779838" y="4067175"/>
          <p14:tracePt t="22054" x="3779838" y="4054475"/>
          <p14:tracePt t="22059" x="3779838" y="4041775"/>
          <p14:tracePt t="22065" x="3779838" y="4029075"/>
          <p14:tracePt t="22074" x="3767138" y="4017963"/>
          <p14:tracePt t="22077" x="3756025" y="4017963"/>
          <p14:tracePt t="22078" x="3756025" y="4005263"/>
          <p14:tracePt t="22080" x="3743325" y="4005263"/>
          <p14:tracePt t="22080" x="3730625" y="4005263"/>
          <p14:tracePt t="22081" x="3730625" y="3992563"/>
          <p14:tracePt t="22083" x="3717925" y="3992563"/>
          <p14:tracePt t="22084" x="3705225" y="3992563"/>
          <p14:tracePt t="22086" x="3692525" y="3992563"/>
          <p14:tracePt t="22089" x="3679825" y="3992563"/>
          <p14:tracePt t="22089" x="3654425" y="3979863"/>
          <p14:tracePt t="22091" x="3654425" y="3967163"/>
          <p14:tracePt t="22092" x="3630613" y="3967163"/>
          <p14:tracePt t="22093" x="3617913" y="3967163"/>
          <p14:tracePt t="22096" x="3605213" y="3954463"/>
          <p14:tracePt t="22096" x="3579813" y="3954463"/>
          <p14:tracePt t="22098" x="3554413" y="3954463"/>
          <p14:tracePt t="22100" x="3541713" y="3954463"/>
          <p14:tracePt t="22101" x="3541713" y="3941763"/>
          <p14:tracePt t="22101" x="3530600" y="3941763"/>
          <p14:tracePt t="22102" x="3505200" y="3941763"/>
          <p14:tracePt t="22103" x="3505200" y="3929063"/>
          <p14:tracePt t="22104" x="3479800" y="3929063"/>
          <p14:tracePt t="22105" x="3467100" y="3916363"/>
          <p14:tracePt t="22106" x="3454400" y="3916363"/>
          <p14:tracePt t="22107" x="3441700" y="3916363"/>
          <p14:tracePt t="22108" x="3429000" y="3916363"/>
          <p14:tracePt t="22109" x="3417888" y="3916363"/>
          <p14:tracePt t="22110" x="3392488" y="3905250"/>
          <p14:tracePt t="22112" x="3367088" y="3892550"/>
          <p14:tracePt t="22113" x="3354388" y="3892550"/>
          <p14:tracePt t="22114" x="3341688" y="3879850"/>
          <p14:tracePt t="22116" x="3328988" y="3879850"/>
          <p14:tracePt t="22117" x="3317875" y="3879850"/>
          <p14:tracePt t="22117" x="3305175" y="3879850"/>
          <p14:tracePt t="22119" x="3279775" y="3879850"/>
          <p14:tracePt t="22119" x="3279775" y="3867150"/>
          <p14:tracePt t="22120" x="3254375" y="3867150"/>
          <p14:tracePt t="22121" x="3241675" y="3854450"/>
          <p14:tracePt t="22122" x="3228975" y="3854450"/>
          <p14:tracePt t="22124" x="3216275" y="3841750"/>
          <p14:tracePt t="22124" x="3205163" y="3841750"/>
          <p14:tracePt t="22126" x="3192463" y="3841750"/>
          <p14:tracePt t="22127" x="3167063" y="3841750"/>
          <p14:tracePt t="22129" x="3141663" y="3841750"/>
          <p14:tracePt t="22129" x="3128963" y="3829050"/>
          <p14:tracePt t="22130" x="3116263" y="3829050"/>
          <p14:tracePt t="22131" x="3092450" y="3829050"/>
          <p14:tracePt t="22132" x="3092450" y="3816350"/>
          <p14:tracePt t="22133" x="3079750" y="3816350"/>
          <p14:tracePt t="22134" x="3054350" y="3816350"/>
          <p14:tracePt t="22135" x="3041650" y="3803650"/>
          <p14:tracePt t="22136" x="3028950" y="3803650"/>
          <p14:tracePt t="22137" x="3016250" y="3803650"/>
          <p14:tracePt t="22138" x="3003550" y="3803650"/>
          <p14:tracePt t="22139" x="2992438" y="3803650"/>
          <p14:tracePt t="22141" x="2979738" y="3792538"/>
          <p14:tracePt t="22142" x="2954338" y="3792538"/>
          <p14:tracePt t="22144" x="2941638" y="3779838"/>
          <p14:tracePt t="22146" x="2916238" y="3779838"/>
          <p14:tracePt t="22147" x="2903538" y="3767138"/>
          <p14:tracePt t="22149" x="2890838" y="3767138"/>
          <p14:tracePt t="22149" x="2879725" y="3767138"/>
          <p14:tracePt t="22150" x="2867025" y="3767138"/>
          <p14:tracePt t="22152" x="2854325" y="3754438"/>
          <p14:tracePt t="22152" x="2841625" y="3754438"/>
          <p14:tracePt t="22153" x="2828925" y="3754438"/>
          <p14:tracePt t="22154" x="2828925" y="3741738"/>
          <p14:tracePt t="22155" x="2816225" y="3741738"/>
          <p14:tracePt t="22156" x="2803525" y="3741738"/>
          <p14:tracePt t="22157" x="2790825" y="3729038"/>
          <p14:tracePt t="22159" x="2778125" y="3729038"/>
          <p14:tracePt t="22160" x="2767013" y="3729038"/>
          <p14:tracePt t="22161" x="2754313" y="3729038"/>
          <p14:tracePt t="22166" x="2741613" y="3716338"/>
          <p14:tracePt t="22171" x="2690813" y="3703638"/>
          <p14:tracePt t="22178" x="2641600" y="3692525"/>
          <p14:tracePt t="22180" x="2628900" y="3692525"/>
          <p14:tracePt t="22182" x="2616200" y="3692525"/>
          <p14:tracePt t="22183" x="2603500" y="3679825"/>
          <p14:tracePt t="22189" x="2590800" y="3667125"/>
          <p14:tracePt t="22191" x="2578100" y="3667125"/>
          <p14:tracePt t="22194" x="2565400" y="3667125"/>
          <p14:tracePt t="22196" x="2565400" y="3654425"/>
          <p14:tracePt t="22242" x="2565400" y="3641725"/>
          <p14:tracePt t="22246" x="2578100" y="3629025"/>
          <p14:tracePt t="22249" x="2590800" y="3629025"/>
          <p14:tracePt t="22252" x="2603500" y="3616325"/>
          <p14:tracePt t="22254" x="2616200" y="3616325"/>
          <p14:tracePt t="22256" x="2628900" y="3616325"/>
          <p14:tracePt t="22258" x="2641600" y="3616325"/>
          <p14:tracePt t="22259" x="2641600" y="3603625"/>
          <p14:tracePt t="22261" x="2654300" y="3603625"/>
          <p14:tracePt t="22262" x="2654300" y="3590925"/>
          <p14:tracePt t="22263" x="2667000" y="3590925"/>
          <p14:tracePt t="22265" x="2678113" y="3590925"/>
          <p14:tracePt t="22266" x="2678113" y="3579813"/>
          <p14:tracePt t="22269" x="2690813" y="3579813"/>
          <p14:tracePt t="22270" x="2703513" y="3579813"/>
          <p14:tracePt t="22273" x="2716213" y="3567113"/>
          <p14:tracePt t="22277" x="2716213" y="3554413"/>
          <p14:tracePt t="22277" x="2728913" y="3554413"/>
          <p14:tracePt t="22279" x="2741613" y="3541713"/>
          <p14:tracePt t="22287" x="2754313" y="3541713"/>
          <p14:tracePt t="22289" x="2754313" y="3529013"/>
          <p14:tracePt t="22304" x="2754313" y="3516313"/>
          <p14:tracePt t="22313" x="2741613" y="3516313"/>
          <p14:tracePt t="22317" x="2728913" y="3503613"/>
          <p14:tracePt t="22319" x="2716213" y="3503613"/>
          <p14:tracePt t="22322" x="2703513" y="3503613"/>
          <p14:tracePt t="22323" x="2690813" y="3503613"/>
          <p14:tracePt t="22326" x="2678113" y="3503613"/>
          <p14:tracePt t="22327" x="2667000" y="3503613"/>
          <p14:tracePt t="22328" x="2654300" y="3503613"/>
          <p14:tracePt t="22330" x="2641600" y="3503613"/>
          <p14:tracePt t="22332" x="2628900" y="3503613"/>
          <p14:tracePt t="22333" x="2616200" y="3503613"/>
          <p14:tracePt t="22333" x="2603500" y="3503613"/>
          <p14:tracePt t="22335" x="2578100" y="3503613"/>
          <p14:tracePt t="22336" x="2565400" y="3503613"/>
          <p14:tracePt t="22337" x="2565400" y="3490913"/>
          <p14:tracePt t="22338" x="2554288" y="3490913"/>
          <p14:tracePt t="22339" x="2528888" y="3490913"/>
          <p14:tracePt t="22342" x="2516188" y="3490913"/>
          <p14:tracePt t="22343" x="2490788" y="3490913"/>
          <p14:tracePt t="22344" x="2465388" y="3490913"/>
          <p14:tracePt t="22345" x="2452688" y="3490913"/>
          <p14:tracePt t="22346" x="2441575" y="3490913"/>
          <p14:tracePt t="22348" x="2428875" y="3490913"/>
          <p14:tracePt t="22350" x="2403475" y="3490913"/>
          <p14:tracePt t="22350" x="2390775" y="3490913"/>
          <p14:tracePt t="22351" x="2378075" y="3490913"/>
          <p14:tracePt t="22352" x="2365375" y="3490913"/>
          <p14:tracePt t="22354" x="2339975" y="3490913"/>
          <p14:tracePt t="22356" x="2316163" y="3490913"/>
          <p14:tracePt t="22357" x="2303463" y="3490913"/>
          <p14:tracePt t="22359" x="2290763" y="3490913"/>
          <p14:tracePt t="22360" x="2278063" y="3490913"/>
          <p14:tracePt t="22361" x="2265363" y="3490913"/>
          <p14:tracePt t="22361" x="2252663" y="3490913"/>
          <p14:tracePt t="22362" x="2239963" y="3490913"/>
          <p14:tracePt t="22364" x="2228850" y="3490913"/>
          <p14:tracePt t="22366" x="2216150" y="3490913"/>
          <p14:tracePt t="22366" x="2203450" y="3490913"/>
          <p14:tracePt t="22367" x="2190750" y="3490913"/>
          <p14:tracePt t="22370" x="2178050" y="3490913"/>
          <p14:tracePt t="22371" x="2165350" y="3490913"/>
          <p14:tracePt t="22373" x="2152650" y="3490913"/>
          <p14:tracePt t="22409" x="2165350" y="3490913"/>
          <p14:tracePt t="22410" x="2178050" y="3490913"/>
          <p14:tracePt t="22411" x="2190750" y="3490913"/>
          <p14:tracePt t="22415" x="2203450" y="3490913"/>
          <p14:tracePt t="22416" x="2216150" y="3490913"/>
          <p14:tracePt t="22417" x="2228850" y="3490913"/>
          <p14:tracePt t="22418" x="2239963" y="3490913"/>
          <p14:tracePt t="22420" x="2252663" y="3490913"/>
          <p14:tracePt t="22420" x="2265363" y="3490913"/>
          <p14:tracePt t="22423" x="2278063" y="3490913"/>
          <p14:tracePt t="22424" x="2290763" y="3490913"/>
          <p14:tracePt t="22425" x="2303463" y="3490913"/>
          <p14:tracePt t="22427" x="2328863" y="3490913"/>
          <p14:tracePt t="22428" x="2339975" y="3490913"/>
          <p14:tracePt t="22430" x="2365375" y="3479800"/>
          <p14:tracePt t="22431" x="2378075" y="3479800"/>
          <p14:tracePt t="22433" x="2403475" y="3479800"/>
          <p14:tracePt t="22434" x="2416175" y="3479800"/>
          <p14:tracePt t="22435" x="2428875" y="3479800"/>
          <p14:tracePt t="22436" x="2441575" y="3479800"/>
          <p14:tracePt t="22437" x="2452688" y="3467100"/>
          <p14:tracePt t="22438" x="2465388" y="3467100"/>
          <p14:tracePt t="22439" x="2478088" y="3467100"/>
          <p14:tracePt t="22440" x="2490788" y="3467100"/>
          <p14:tracePt t="22442" x="2503488" y="3467100"/>
          <p14:tracePt t="22443" x="2516188" y="3467100"/>
          <p14:tracePt t="22445" x="2528888" y="3467100"/>
          <p14:tracePt t="22447" x="2554288" y="3467100"/>
          <p14:tracePt t="22447" x="2565400" y="3467100"/>
          <p14:tracePt t="22451" x="2578100" y="3467100"/>
          <p14:tracePt t="22452" x="2590800" y="3467100"/>
          <p14:tracePt t="22454" x="2603500" y="3467100"/>
          <p14:tracePt t="22460" x="2616200" y="3467100"/>
          <p14:tracePt t="22500" x="2603500" y="3467100"/>
          <p14:tracePt t="22507" x="2590800" y="3467100"/>
          <p14:tracePt t="22510" x="2578100" y="3467100"/>
          <p14:tracePt t="22511" x="2565400" y="3479800"/>
          <p14:tracePt t="22517" x="2554288" y="3490913"/>
          <p14:tracePt t="22519" x="2541588" y="3490913"/>
          <p14:tracePt t="22521" x="2528888" y="3503613"/>
          <p14:tracePt t="22526" x="2516188" y="3503613"/>
          <p14:tracePt t="22530" x="2503488" y="3503613"/>
          <p14:tracePt t="22532" x="2490788" y="3503613"/>
          <p14:tracePt t="22533" x="2490788" y="3516313"/>
          <p14:tracePt t="22538" x="2478088" y="3516313"/>
          <p14:tracePt t="22539" x="2478088" y="3529013"/>
          <p14:tracePt t="22540" x="2465388" y="3529013"/>
          <p14:tracePt t="22542" x="2452688" y="3529013"/>
          <p14:tracePt t="22547" x="2452688" y="3541713"/>
          <p14:tracePt t="22549" x="2441575" y="3541713"/>
          <p14:tracePt t="22549" x="2428875" y="3541713"/>
          <p14:tracePt t="22552" x="2416175" y="3541713"/>
          <p14:tracePt t="22555" x="2403475" y="3541713"/>
          <p14:tracePt t="22556" x="2390775" y="3541713"/>
          <p14:tracePt t="22559" x="2378075" y="3541713"/>
          <p14:tracePt t="22560" x="2378075" y="3554413"/>
          <p14:tracePt t="22561" x="2365375" y="3554413"/>
          <p14:tracePt t="22562" x="2352675" y="3554413"/>
          <p14:tracePt t="22564" x="2339975" y="3554413"/>
          <p14:tracePt t="22566" x="2328863" y="3554413"/>
          <p14:tracePt t="22567" x="2328863" y="3567113"/>
          <p14:tracePt t="22568" x="2316163" y="3567113"/>
          <p14:tracePt t="22569" x="2303463" y="3567113"/>
          <p14:tracePt t="22571" x="2290763" y="3567113"/>
          <p14:tracePt t="22572" x="2278063" y="3567113"/>
          <p14:tracePt t="22574" x="2265363" y="3567113"/>
          <p14:tracePt t="22576" x="2252663" y="3567113"/>
          <p14:tracePt t="22576" x="2239963" y="3579813"/>
          <p14:tracePt t="22577" x="2228850" y="3579813"/>
          <p14:tracePt t="22580" x="2216150" y="3579813"/>
          <p14:tracePt t="22581" x="2190750" y="3579813"/>
          <p14:tracePt t="22582" x="2178050" y="3579813"/>
          <p14:tracePt t="22583" x="2165350" y="3579813"/>
          <p14:tracePt t="22584" x="2152650" y="3579813"/>
          <p14:tracePt t="22585" x="2139950" y="3579813"/>
          <p14:tracePt t="22586" x="2127250" y="3579813"/>
          <p14:tracePt t="22587" x="2116138" y="3579813"/>
          <p14:tracePt t="22588" x="2103438" y="3579813"/>
          <p14:tracePt t="22589" x="2078038" y="3579813"/>
          <p14:tracePt t="22591" x="2065338" y="3579813"/>
          <p14:tracePt t="22592" x="2039938" y="3579813"/>
          <p14:tracePt t="22593" x="2027238" y="3579813"/>
          <p14:tracePt t="22594" x="2014538" y="3579813"/>
          <p14:tracePt t="22595" x="2003425" y="3579813"/>
          <p14:tracePt t="22596" x="1990725" y="3579813"/>
          <p14:tracePt t="22597" x="1965325" y="3579813"/>
          <p14:tracePt t="22598" x="1952625" y="3579813"/>
          <p14:tracePt t="22599" x="1939925" y="3579813"/>
          <p14:tracePt t="22600" x="1927225" y="3579813"/>
          <p14:tracePt t="22601" x="1903413" y="3579813"/>
          <p14:tracePt t="22602" x="1890713" y="3579813"/>
          <p14:tracePt t="22603" x="1878013" y="3579813"/>
          <p14:tracePt t="22604" x="1852613" y="3579813"/>
          <p14:tracePt t="22606" x="1839913" y="3579813"/>
          <p14:tracePt t="22607" x="1814513" y="3579813"/>
          <p14:tracePt t="22607" x="1801813" y="3579813"/>
          <p14:tracePt t="22608" x="1778000" y="3579813"/>
          <p14:tracePt t="22609" x="1765300" y="3579813"/>
          <p14:tracePt t="22610" x="1752600" y="3579813"/>
          <p14:tracePt t="22611" x="1739900" y="3579813"/>
          <p14:tracePt t="22613" x="1714500" y="3579813"/>
          <p14:tracePt t="22613" x="1701800" y="3579813"/>
          <p14:tracePt t="22614" x="1677988" y="3579813"/>
          <p14:tracePt t="22615" x="1652588" y="3579813"/>
          <p14:tracePt t="22616" x="1639888" y="3579813"/>
          <p14:tracePt t="22617" x="1627188" y="3579813"/>
          <p14:tracePt t="22618" x="1601788" y="3579813"/>
          <p14:tracePt t="22619" x="1589088" y="3579813"/>
          <p14:tracePt t="22621" x="1565275" y="3579813"/>
          <p14:tracePt t="22621" x="1552575" y="3579813"/>
          <p14:tracePt t="22622" x="1527175" y="3579813"/>
          <p14:tracePt t="22623" x="1514475" y="3579813"/>
          <p14:tracePt t="22624" x="1489075" y="3579813"/>
          <p14:tracePt t="22625" x="1476375" y="3579813"/>
          <p14:tracePt t="22626" x="1452563" y="3579813"/>
          <p14:tracePt t="22627" x="1439863" y="3579813"/>
          <p14:tracePt t="22628" x="1414463" y="3579813"/>
          <p14:tracePt t="22629" x="1401763" y="3579813"/>
          <p14:tracePt t="22630" x="1376363" y="3579813"/>
          <p14:tracePt t="22631" x="1363663" y="3579813"/>
          <p14:tracePt t="22632" x="1339850" y="3579813"/>
          <p14:tracePt t="22633" x="1327150" y="3579813"/>
          <p14:tracePt t="22634" x="1301750" y="3579813"/>
          <p14:tracePt t="22635" x="1289050" y="3579813"/>
          <p14:tracePt t="22636" x="1276350" y="3579813"/>
          <p14:tracePt t="22637" x="1252538" y="3579813"/>
          <p14:tracePt t="22639" x="1239838" y="3579813"/>
          <p14:tracePt t="22639" x="1214438" y="3579813"/>
          <p14:tracePt t="22641" x="1201738" y="3579813"/>
          <p14:tracePt t="22642" x="1189038" y="3579813"/>
          <p14:tracePt t="22643" x="1176338" y="3579813"/>
          <p14:tracePt t="22644" x="1150938" y="3579813"/>
          <p14:tracePt t="22644" x="1139825" y="3579813"/>
          <p14:tracePt t="22646" x="1127125" y="3579813"/>
          <p14:tracePt t="22646" x="1101725" y="3579813"/>
          <p14:tracePt t="22648" x="1076325" y="3579813"/>
          <p14:tracePt t="22649" x="1063625" y="3579813"/>
          <p14:tracePt t="22650" x="1050925" y="3579813"/>
          <p14:tracePt t="22651" x="1038225" y="3579813"/>
          <p14:tracePt t="22652" x="1027113" y="3579813"/>
          <p14:tracePt t="22654" x="1014413" y="3579813"/>
          <p14:tracePt t="22654" x="1001713" y="3579813"/>
          <p14:tracePt t="22655" x="989013" y="3579813"/>
          <p14:tracePt t="22657" x="976313" y="3579813"/>
          <p14:tracePt t="22657" x="963613" y="3579813"/>
          <p14:tracePt t="22658" x="950913" y="3579813"/>
          <p14:tracePt t="22659" x="938213" y="3579813"/>
          <p14:tracePt t="22660" x="925513" y="3579813"/>
          <p14:tracePt t="22661" x="914400" y="3579813"/>
          <p14:tracePt t="22663" x="901700" y="3579813"/>
          <p14:tracePt t="22664" x="889000" y="3579813"/>
          <p14:tracePt t="22666" x="876300" y="3579813"/>
          <p14:tracePt t="22668" x="863600" y="3579813"/>
          <p14:tracePt t="22671" x="850900" y="3579813"/>
          <p14:tracePt t="22674" x="838200" y="3579813"/>
          <p14:tracePt t="22697" x="850900" y="3579813"/>
          <p14:tracePt t="22700" x="863600" y="3579813"/>
          <p14:tracePt t="22703" x="876300" y="3579813"/>
          <p14:tracePt t="22705" x="889000" y="3579813"/>
          <p14:tracePt t="22707" x="901700" y="3579813"/>
          <p14:tracePt t="22709" x="914400" y="3567113"/>
          <p14:tracePt t="22711" x="925513" y="3567113"/>
          <p14:tracePt t="22712" x="938213" y="3567113"/>
          <p14:tracePt t="22713" x="950913" y="3567113"/>
          <p14:tracePt t="22715" x="976313" y="3554413"/>
          <p14:tracePt t="22715" x="989013" y="3554413"/>
          <p14:tracePt t="22717" x="1014413" y="3554413"/>
          <p14:tracePt t="22718" x="1027113" y="3541713"/>
          <p14:tracePt t="22719" x="1038225" y="3541713"/>
          <p14:tracePt t="22720" x="1050925" y="3541713"/>
          <p14:tracePt t="22721" x="1063625" y="3541713"/>
          <p14:tracePt t="22722" x="1089025" y="3541713"/>
          <p14:tracePt t="22723" x="1101725" y="3541713"/>
          <p14:tracePt t="22724" x="1127125" y="3529013"/>
          <p14:tracePt t="22725" x="1139825" y="3529013"/>
          <p14:tracePt t="22726" x="1163638" y="3529013"/>
          <p14:tracePt t="22727" x="1176338" y="3529013"/>
          <p14:tracePt t="22729" x="1201738" y="3516313"/>
          <p14:tracePt t="22729" x="1214438" y="3516313"/>
          <p14:tracePt t="22730" x="1239838" y="3503613"/>
          <p14:tracePt t="22731" x="1252538" y="3503613"/>
          <p14:tracePt t="22732" x="1276350" y="3503613"/>
          <p14:tracePt t="22733" x="1301750" y="3503613"/>
          <p14:tracePt t="22734" x="1327150" y="3503613"/>
          <p14:tracePt t="22735" x="1352550" y="3503613"/>
          <p14:tracePt t="22737" x="1363663" y="3490913"/>
          <p14:tracePt t="22738" x="1401763" y="3490913"/>
          <p14:tracePt t="22739" x="1414463" y="3490913"/>
          <p14:tracePt t="22739" x="1439863" y="3479800"/>
          <p14:tracePt t="22740" x="1465263" y="3479800"/>
          <p14:tracePt t="22742" x="1489075" y="3479800"/>
          <p14:tracePt t="22743" x="1514475" y="3479800"/>
          <p14:tracePt t="22744" x="1539875" y="3467100"/>
          <p14:tracePt t="22745" x="1565275" y="3467100"/>
          <p14:tracePt t="22745" x="1589088" y="3467100"/>
          <p14:tracePt t="22747" x="1614488" y="3467100"/>
          <p14:tracePt t="22747" x="1639888" y="3467100"/>
          <p14:tracePt t="22748" x="1665288" y="3467100"/>
          <p14:tracePt t="22749" x="1689100" y="3467100"/>
          <p14:tracePt t="22750" x="1714500" y="3454400"/>
          <p14:tracePt t="22751" x="1739900" y="3454400"/>
          <p14:tracePt t="22752" x="1765300" y="3454400"/>
          <p14:tracePt t="22753" x="1790700" y="3454400"/>
          <p14:tracePt t="22754" x="1814513" y="3454400"/>
          <p14:tracePt t="22755" x="1839913" y="3441700"/>
          <p14:tracePt t="22756" x="1852613" y="3441700"/>
          <p14:tracePt t="22757" x="1890713" y="3441700"/>
          <p14:tracePt t="22758" x="1914525" y="3441700"/>
          <p14:tracePt t="22759" x="1939925" y="3429000"/>
          <p14:tracePt t="22760" x="1965325" y="3429000"/>
          <p14:tracePt t="22762" x="1990725" y="3429000"/>
          <p14:tracePt t="22763" x="2014538" y="3429000"/>
          <p14:tracePt t="22764" x="2039938" y="3429000"/>
          <p14:tracePt t="22764" x="2065338" y="3429000"/>
          <p14:tracePt t="22765" x="2078038" y="3429000"/>
          <p14:tracePt t="22766" x="2103438" y="3429000"/>
          <p14:tracePt t="22767" x="2127250" y="3429000"/>
          <p14:tracePt t="22768" x="2152650" y="3429000"/>
          <p14:tracePt t="22770" x="2178050" y="3429000"/>
          <p14:tracePt t="22770" x="2203450" y="3429000"/>
          <p14:tracePt t="22772" x="2228850" y="3429000"/>
          <p14:tracePt t="22772" x="2252663" y="3429000"/>
          <p14:tracePt t="22774" x="2265363" y="3429000"/>
          <p14:tracePt t="22774" x="2290763" y="3429000"/>
          <p14:tracePt t="22775" x="2316163" y="3429000"/>
          <p14:tracePt t="22776" x="2339975" y="3429000"/>
          <p14:tracePt t="22777" x="2365375" y="3416300"/>
          <p14:tracePt t="22779" x="2390775" y="3416300"/>
          <p14:tracePt t="22779" x="2416175" y="3416300"/>
          <p14:tracePt t="22780" x="2441575" y="3416300"/>
          <p14:tracePt t="22781" x="2452688" y="3416300"/>
          <p14:tracePt t="22782" x="2478088" y="3416300"/>
          <p14:tracePt t="22783" x="2490788" y="3416300"/>
          <p14:tracePt t="22784" x="2528888" y="3416300"/>
          <p14:tracePt t="22785" x="2554288" y="3416300"/>
          <p14:tracePt t="22786" x="2565400" y="3416300"/>
          <p14:tracePt t="22787" x="2590800" y="3416300"/>
          <p14:tracePt t="22788" x="2616200" y="3416300"/>
          <p14:tracePt t="22789" x="2641600" y="3416300"/>
          <p14:tracePt t="22791" x="2654300" y="3416300"/>
          <p14:tracePt t="22791" x="2678113" y="3416300"/>
          <p14:tracePt t="22792" x="2703513" y="3416300"/>
          <p14:tracePt t="22793" x="2716213" y="3416300"/>
          <p14:tracePt t="22795" x="2741613" y="3416300"/>
          <p14:tracePt t="22796" x="2754313" y="3416300"/>
          <p14:tracePt t="22796" x="2778125" y="3416300"/>
          <p14:tracePt t="22797" x="2790825" y="3416300"/>
          <p14:tracePt t="22798" x="2816225" y="3416300"/>
          <p14:tracePt t="22799" x="2828925" y="3416300"/>
          <p14:tracePt t="22800" x="2854325" y="3416300"/>
          <p14:tracePt t="22802" x="2867025" y="3416300"/>
          <p14:tracePt t="22802" x="2890838" y="3416300"/>
          <p14:tracePt t="22803" x="2903538" y="3416300"/>
          <p14:tracePt t="22805" x="2928938" y="3416300"/>
          <p14:tracePt t="22805" x="2941638" y="3416300"/>
          <p14:tracePt t="22806" x="2954338" y="3416300"/>
          <p14:tracePt t="22807" x="2979738" y="3416300"/>
          <p14:tracePt t="22809" x="3003550" y="3416300"/>
          <p14:tracePt t="22810" x="3016250" y="3416300"/>
          <p14:tracePt t="22812" x="3028950" y="3416300"/>
          <p14:tracePt t="22812" x="3041650" y="3416300"/>
          <p14:tracePt t="22813" x="3054350" y="3416300"/>
          <p14:tracePt t="22814" x="3067050" y="3416300"/>
          <p14:tracePt t="22815" x="3079750" y="3416300"/>
          <p14:tracePt t="22816" x="3092450" y="3416300"/>
          <p14:tracePt t="22817" x="3103563" y="3429000"/>
          <p14:tracePt t="22819" x="3116263" y="3429000"/>
          <p14:tracePt t="22819" x="3128963" y="3429000"/>
          <p14:tracePt t="22821" x="3141663" y="3429000"/>
          <p14:tracePt t="22821" x="3154363" y="3429000"/>
          <p14:tracePt t="22822" x="3167063" y="3429000"/>
          <p14:tracePt t="22825" x="3179763" y="3429000"/>
          <p14:tracePt t="22826" x="3192463" y="3429000"/>
          <p14:tracePt t="22826" x="3205163" y="3429000"/>
          <p14:tracePt t="22829" x="3216275" y="3429000"/>
          <p14:tracePt t="22832" x="3228975" y="3429000"/>
          <p14:tracePt t="22836" x="3241675" y="3429000"/>
          <p14:tracePt t="22862" x="3241675" y="3441700"/>
          <p14:tracePt t="22871" x="3241675" y="3454400"/>
          <p14:tracePt t="22872" x="3228975" y="3454400"/>
          <p14:tracePt t="22875" x="3216275" y="3454400"/>
          <p14:tracePt t="22876" x="3216275" y="3467100"/>
          <p14:tracePt t="22878" x="3205163" y="3467100"/>
          <p14:tracePt t="22882" x="3192463" y="3467100"/>
          <p14:tracePt t="22884" x="3179763" y="3479800"/>
          <p14:tracePt t="22886" x="3167063" y="3479800"/>
          <p14:tracePt t="22895" x="3128963" y="3503613"/>
          <p14:tracePt t="22895" x="3116263" y="3503613"/>
          <p14:tracePt t="22896" x="3103563" y="3503613"/>
          <p14:tracePt t="22898" x="3092450" y="3503613"/>
          <p14:tracePt t="22899" x="3092450" y="3516313"/>
          <p14:tracePt t="22900" x="3079750" y="3516313"/>
          <p14:tracePt t="22901" x="3067050" y="3516313"/>
          <p14:tracePt t="22902" x="3054350" y="3529013"/>
          <p14:tracePt t="22905" x="3041650" y="3541713"/>
          <p14:tracePt t="22906" x="3028950" y="3541713"/>
          <p14:tracePt t="22907" x="3016250" y="3541713"/>
          <p14:tracePt t="22911" x="2992438" y="3541713"/>
          <p14:tracePt t="22912" x="2979738" y="3554413"/>
          <p14:tracePt t="22914" x="2967038" y="3554413"/>
          <p14:tracePt t="22915" x="2954338" y="3567113"/>
          <p14:tracePt t="22916" x="2941638" y="3567113"/>
          <p14:tracePt t="22918" x="2928938" y="3579813"/>
          <p14:tracePt t="22919" x="2916238" y="3579813"/>
          <p14:tracePt t="22920" x="2903538" y="3579813"/>
          <p14:tracePt t="22922" x="2890838" y="3579813"/>
          <p14:tracePt t="22923" x="2879725" y="3579813"/>
          <p14:tracePt t="22924" x="2867025" y="3579813"/>
          <p14:tracePt t="22925" x="2867025" y="3590925"/>
          <p14:tracePt t="22926" x="2854325" y="3590925"/>
          <p14:tracePt t="22927" x="2841625" y="3590925"/>
          <p14:tracePt t="22928" x="2828925" y="3603625"/>
          <p14:tracePt t="22930" x="2816225" y="3616325"/>
          <p14:tracePt t="22931" x="2803525" y="3616325"/>
          <p14:tracePt t="22932" x="2790825" y="3616325"/>
          <p14:tracePt t="22935" x="2778125" y="3616325"/>
          <p14:tracePt t="22935" x="2767013" y="3616325"/>
          <p14:tracePt t="22936" x="2754313" y="3616325"/>
          <p14:tracePt t="22937" x="2754313" y="3629025"/>
          <p14:tracePt t="22938" x="2741613" y="3629025"/>
          <p14:tracePt t="22940" x="2728913" y="3641725"/>
          <p14:tracePt t="22941" x="2716213" y="3641725"/>
          <p14:tracePt t="22942" x="2716213" y="3654425"/>
          <p14:tracePt t="22944" x="2703513" y="3654425"/>
          <p14:tracePt t="22945" x="2690813" y="3654425"/>
          <p14:tracePt t="22946" x="2678113" y="3654425"/>
          <p14:tracePt t="22948" x="2667000" y="3654425"/>
          <p14:tracePt t="22949" x="2654300" y="3667125"/>
          <p14:tracePt t="22951" x="2641600" y="3667125"/>
          <p14:tracePt t="22952" x="2641600" y="3679825"/>
          <p14:tracePt t="22956" x="2628900" y="3692525"/>
          <p14:tracePt t="22957" x="2616200" y="3692525"/>
          <p14:tracePt t="22960" x="2603500" y="3692525"/>
          <p14:tracePt t="22964" x="2603500" y="3703638"/>
          <p14:tracePt t="22969" x="2590800" y="3703638"/>
          <p14:tracePt t="22977" x="2590800" y="3716338"/>
          <p14:tracePt t="22997" x="2603500" y="3716338"/>
          <p14:tracePt t="23001" x="2616200" y="3716338"/>
          <p14:tracePt t="23002" x="2616200" y="3729038"/>
          <p14:tracePt t="23003" x="2628900" y="3729038"/>
          <p14:tracePt t="23006" x="2641600" y="3729038"/>
          <p14:tracePt t="23008" x="2654300" y="3729038"/>
          <p14:tracePt t="23009" x="2667000" y="3729038"/>
          <p14:tracePt t="23011" x="2678113" y="3729038"/>
          <p14:tracePt t="23012" x="2690813" y="3729038"/>
          <p14:tracePt t="23013" x="2703513" y="3729038"/>
          <p14:tracePt t="23014" x="2716213" y="3729038"/>
          <p14:tracePt t="23015" x="2728913" y="3729038"/>
          <p14:tracePt t="23016" x="2741613" y="3729038"/>
          <p14:tracePt t="23017" x="2754313" y="3729038"/>
          <p14:tracePt t="23018" x="2767013" y="3729038"/>
          <p14:tracePt t="23020" x="2778125" y="3729038"/>
          <p14:tracePt t="23021" x="2790825" y="3729038"/>
          <p14:tracePt t="23023" x="2816225" y="3729038"/>
          <p14:tracePt t="23023" x="2828925" y="3729038"/>
          <p14:tracePt t="23024" x="2841625" y="3729038"/>
          <p14:tracePt t="23026" x="2867025" y="3729038"/>
          <p14:tracePt t="23027" x="2890838" y="3729038"/>
          <p14:tracePt t="23028" x="2903538" y="3729038"/>
          <p14:tracePt t="23030" x="2928938" y="3729038"/>
          <p14:tracePt t="23031" x="2941638" y="3729038"/>
          <p14:tracePt t="23032" x="2954338" y="3729038"/>
          <p14:tracePt t="23033" x="2979738" y="3729038"/>
          <p14:tracePt t="23034" x="2992438" y="3729038"/>
          <p14:tracePt t="23036" x="3003550" y="3729038"/>
          <p14:tracePt t="23036" x="3016250" y="3729038"/>
          <p14:tracePt t="23037" x="3028950" y="3729038"/>
          <p14:tracePt t="23038" x="3054350" y="3729038"/>
          <p14:tracePt t="23040" x="3067050" y="3729038"/>
          <p14:tracePt t="23040" x="3092450" y="3729038"/>
          <p14:tracePt t="23041" x="3092450" y="3741738"/>
          <p14:tracePt t="23042" x="3116263" y="3741738"/>
          <p14:tracePt t="23044" x="3128963" y="3741738"/>
          <p14:tracePt t="23044" x="3154363" y="3741738"/>
          <p14:tracePt t="23045" x="3167063" y="3741738"/>
          <p14:tracePt t="23046" x="3179763" y="3741738"/>
          <p14:tracePt t="23047" x="3192463" y="3741738"/>
          <p14:tracePt t="23048" x="3205163" y="3741738"/>
          <p14:tracePt t="23049" x="3216275" y="3741738"/>
          <p14:tracePt t="23050" x="3241675" y="3741738"/>
          <p14:tracePt t="23053" x="3267075" y="3741738"/>
          <p14:tracePt t="23053" x="3279775" y="3741738"/>
          <p14:tracePt t="23055" x="3305175" y="3741738"/>
          <p14:tracePt t="23057" x="3317875" y="3754438"/>
          <p14:tracePt t="23058" x="3328988" y="3754438"/>
          <p14:tracePt t="23059" x="3354388" y="3754438"/>
          <p14:tracePt t="23061" x="3367088" y="3754438"/>
          <p14:tracePt t="23062" x="3379788" y="3754438"/>
          <p14:tracePt t="23063" x="3392488" y="3754438"/>
          <p14:tracePt t="23065" x="3405188" y="3754438"/>
          <p14:tracePt t="23066" x="3417888" y="3754438"/>
          <p14:tracePt t="23069" x="3429000" y="3754438"/>
          <p14:tracePt t="23070" x="3429000" y="3767138"/>
          <p14:tracePt t="23073" x="3441700" y="3767138"/>
          <p14:tracePt t="23100" x="3429000" y="3767138"/>
          <p14:tracePt t="23103" x="3417888" y="3767138"/>
          <p14:tracePt t="23104" x="3405188" y="3767138"/>
          <p14:tracePt t="23105" x="3405188" y="3779838"/>
          <p14:tracePt t="23106" x="3392488" y="3779838"/>
          <p14:tracePt t="23108" x="3379788" y="3779838"/>
          <p14:tracePt t="23110" x="3367088" y="3792538"/>
          <p14:tracePt t="23110" x="3354388" y="3792538"/>
          <p14:tracePt t="23112" x="3341688" y="3792538"/>
          <p14:tracePt t="23113" x="3317875" y="3792538"/>
          <p14:tracePt t="23115" x="3292475" y="3803650"/>
          <p14:tracePt t="23116" x="3279775" y="3803650"/>
          <p14:tracePt t="23117" x="3267075" y="3803650"/>
          <p14:tracePt t="23118" x="3254375" y="3803650"/>
          <p14:tracePt t="23119" x="3241675" y="3803650"/>
          <p14:tracePt t="23121" x="3228975" y="3803650"/>
          <p14:tracePt t="23122" x="3205163" y="3803650"/>
          <p14:tracePt t="23122" x="3192463" y="3803650"/>
          <p14:tracePt t="23123" x="3167063" y="3803650"/>
          <p14:tracePt t="23124" x="3154363" y="3803650"/>
          <p14:tracePt t="23126" x="3128963" y="3803650"/>
          <p14:tracePt t="23126" x="3116263" y="3803650"/>
          <p14:tracePt t="23127" x="3092450" y="3803650"/>
          <p14:tracePt t="23128" x="3079750" y="3816350"/>
          <p14:tracePt t="23129" x="3054350" y="3816350"/>
          <p14:tracePt t="23130" x="3028950" y="3816350"/>
          <p14:tracePt t="23131" x="3016250" y="3816350"/>
          <p14:tracePt t="23132" x="2992438" y="3816350"/>
          <p14:tracePt t="23133" x="2967038" y="3816350"/>
          <p14:tracePt t="23134" x="2941638" y="3816350"/>
          <p14:tracePt t="23135" x="2916238" y="3829050"/>
          <p14:tracePt t="23137" x="2903538" y="3829050"/>
          <p14:tracePt t="23137" x="2867025" y="3829050"/>
          <p14:tracePt t="23138" x="2854325" y="3829050"/>
          <p14:tracePt t="23140" x="2828925" y="3829050"/>
          <p14:tracePt t="23140" x="2790825" y="3829050"/>
          <p14:tracePt t="23141" x="2767013" y="3829050"/>
          <p14:tracePt t="23143" x="2754313" y="3829050"/>
          <p14:tracePt t="23145" x="2703513" y="3829050"/>
          <p14:tracePt t="23145" x="2678113" y="3829050"/>
          <p14:tracePt t="23146" x="2641600" y="3829050"/>
          <p14:tracePt t="23147" x="2616200" y="3829050"/>
          <p14:tracePt t="23148" x="2590800" y="3829050"/>
          <p14:tracePt t="23149" x="2565400" y="3829050"/>
          <p14:tracePt t="23150" x="2528888" y="3829050"/>
          <p14:tracePt t="23152" x="2490788" y="3829050"/>
          <p14:tracePt t="23153" x="2465388" y="3829050"/>
          <p14:tracePt t="23153" x="2452688" y="3829050"/>
          <p14:tracePt t="23154" x="2416175" y="3829050"/>
          <p14:tracePt t="23156" x="2378075" y="3829050"/>
          <p14:tracePt t="23156" x="2352675" y="3829050"/>
          <p14:tracePt t="23157" x="2328863" y="3829050"/>
          <p14:tracePt t="23159" x="2290763" y="3829050"/>
          <p14:tracePt t="23160" x="2265363" y="3841750"/>
          <p14:tracePt t="23160" x="2239963" y="3841750"/>
          <p14:tracePt t="23161" x="2203450" y="3841750"/>
          <p14:tracePt t="23162" x="2178050" y="3841750"/>
          <p14:tracePt t="23163" x="2152650" y="3841750"/>
          <p14:tracePt t="23164" x="2116138" y="3841750"/>
          <p14:tracePt t="23165" x="2078038" y="3841750"/>
          <p14:tracePt t="23166" x="2052638" y="3841750"/>
          <p14:tracePt t="23167" x="2027238" y="3841750"/>
          <p14:tracePt t="23168" x="1990725" y="3841750"/>
          <p14:tracePt t="23169" x="1965325" y="3841750"/>
          <p14:tracePt t="23170" x="1939925" y="3841750"/>
          <p14:tracePt t="23171" x="1914525" y="3841750"/>
          <p14:tracePt t="23173" x="1890713" y="3841750"/>
          <p14:tracePt t="23173" x="1852613" y="3841750"/>
          <p14:tracePt t="23174" x="1814513" y="3841750"/>
          <p14:tracePt t="23176" x="1790700" y="3841750"/>
          <p14:tracePt t="23177" x="1765300" y="3841750"/>
          <p14:tracePt t="23178" x="1739900" y="3841750"/>
          <p14:tracePt t="23178" x="1714500" y="3841750"/>
          <p14:tracePt t="23179" x="1689100" y="3841750"/>
          <p14:tracePt t="23180" x="1665288" y="3841750"/>
          <p14:tracePt t="23181" x="1639888" y="3841750"/>
          <p14:tracePt t="23182" x="1614488" y="3841750"/>
          <p14:tracePt t="23183" x="1589088" y="3841750"/>
          <p14:tracePt t="23184" x="1565275" y="3841750"/>
          <p14:tracePt t="23185" x="1552575" y="3841750"/>
          <p14:tracePt t="23186" x="1527175" y="3841750"/>
          <p14:tracePt t="23187" x="1501775" y="3841750"/>
          <p14:tracePt t="23188" x="1476375" y="3841750"/>
          <p14:tracePt t="23189" x="1465263" y="3841750"/>
          <p14:tracePt t="23191" x="1439863" y="3841750"/>
          <p14:tracePt t="23191" x="1427163" y="3841750"/>
          <p14:tracePt t="23193" x="1401763" y="3841750"/>
          <p14:tracePt t="23193" x="1389063" y="3841750"/>
          <p14:tracePt t="23194" x="1376363" y="3841750"/>
          <p14:tracePt t="23195" x="1363663" y="3841750"/>
          <p14:tracePt t="23196" x="1352550" y="3854450"/>
          <p14:tracePt t="23197" x="1327150" y="3854450"/>
          <p14:tracePt t="23200" x="1314450" y="3854450"/>
          <p14:tracePt t="23200" x="1301750" y="3854450"/>
          <p14:tracePt t="23201" x="1289050" y="3854450"/>
          <p14:tracePt t="23204" x="1276350" y="3854450"/>
          <p14:tracePt t="23205" x="1263650" y="3854450"/>
          <p14:tracePt t="23205" x="1252538" y="3854450"/>
          <p14:tracePt t="23232" x="1263650" y="3854450"/>
          <p14:tracePt t="23235" x="1276350" y="3854450"/>
          <p14:tracePt t="23236" x="1289050" y="3854450"/>
          <p14:tracePt t="23239" x="1301750" y="3854450"/>
          <p14:tracePt t="23240" x="1314450" y="3854450"/>
          <p14:tracePt t="23241" x="1327150" y="3854450"/>
          <p14:tracePt t="23243" x="1339850" y="3854450"/>
          <p14:tracePt t="23243" x="1352550" y="3854450"/>
          <p14:tracePt t="23244" x="1363663" y="3854450"/>
          <p14:tracePt t="23245" x="1363663" y="3841750"/>
          <p14:tracePt t="23246" x="1389063" y="3841750"/>
          <p14:tracePt t="23247" x="1401763" y="3841750"/>
          <p14:tracePt t="23248" x="1414463" y="3841750"/>
          <p14:tracePt t="23249" x="1427163" y="3841750"/>
          <p14:tracePt t="23250" x="1439863" y="3841750"/>
          <p14:tracePt t="23251" x="1465263" y="3841750"/>
          <p14:tracePt t="23252" x="1476375" y="3841750"/>
          <p14:tracePt t="23254" x="1489075" y="3841750"/>
          <p14:tracePt t="23254" x="1514475" y="3841750"/>
          <p14:tracePt t="23255" x="1527175" y="3841750"/>
          <p14:tracePt t="23256" x="1552575" y="3841750"/>
          <p14:tracePt t="23257" x="1565275" y="3841750"/>
          <p14:tracePt t="23259" x="1589088" y="3829050"/>
          <p14:tracePt t="23260" x="1601788" y="3829050"/>
          <p14:tracePt t="23260" x="1627188" y="3829050"/>
          <p14:tracePt t="23261" x="1639888" y="3829050"/>
          <p14:tracePt t="23262" x="1665288" y="3829050"/>
          <p14:tracePt t="23263" x="1677988" y="3829050"/>
          <p14:tracePt t="23264" x="1701800" y="3816350"/>
          <p14:tracePt t="23265" x="1727200" y="3816350"/>
          <p14:tracePt t="23266" x="1752600" y="3816350"/>
          <p14:tracePt t="23267" x="1778000" y="3816350"/>
          <p14:tracePt t="23268" x="1801813" y="3816350"/>
          <p14:tracePt t="23269" x="1814513" y="3816350"/>
          <p14:tracePt t="23271" x="1839913" y="3816350"/>
          <p14:tracePt t="23271" x="1865313" y="3816350"/>
          <p14:tracePt t="23272" x="1890713" y="3816350"/>
          <p14:tracePt t="23273" x="1914525" y="3816350"/>
          <p14:tracePt t="23274" x="1927225" y="3803650"/>
          <p14:tracePt t="23275" x="1965325" y="3803650"/>
          <p14:tracePt t="23277" x="1978025" y="3803650"/>
          <p14:tracePt t="23278" x="2003425" y="3803650"/>
          <p14:tracePt t="23278" x="2027238" y="3803650"/>
          <p14:tracePt t="23279" x="2039938" y="3803650"/>
          <p14:tracePt t="23280" x="2078038" y="3803650"/>
          <p14:tracePt t="23281" x="2090738" y="3803650"/>
          <p14:tracePt t="23282" x="2116138" y="3803650"/>
          <p14:tracePt t="23283" x="2152650" y="3803650"/>
          <p14:tracePt t="23285" x="2165350" y="3803650"/>
          <p14:tracePt t="23285" x="2190750" y="3803650"/>
          <p14:tracePt t="23286" x="2203450" y="3803650"/>
          <p14:tracePt t="23288" x="2228850" y="3803650"/>
          <p14:tracePt t="23288" x="2252663" y="3803650"/>
          <p14:tracePt t="23289" x="2278063" y="3803650"/>
          <p14:tracePt t="23290" x="2303463" y="3803650"/>
          <p14:tracePt t="23291" x="2328863" y="3803650"/>
          <p14:tracePt t="23293" x="2339975" y="3803650"/>
          <p14:tracePt t="23293" x="2365375" y="3803650"/>
          <p14:tracePt t="23294" x="2390775" y="3803650"/>
          <p14:tracePt t="23295" x="2403475" y="3803650"/>
          <p14:tracePt t="23296" x="2416175" y="3803650"/>
          <p14:tracePt t="23297" x="2452688" y="3803650"/>
          <p14:tracePt t="23298" x="2465388" y="3803650"/>
          <p14:tracePt t="23299" x="2490788" y="3803650"/>
          <p14:tracePt t="23300" x="2503488" y="3803650"/>
          <p14:tracePt t="23302" x="2528888" y="3803650"/>
          <p14:tracePt t="23303" x="2541588" y="3803650"/>
          <p14:tracePt t="23304" x="2565400" y="3803650"/>
          <p14:tracePt t="23305" x="2578100" y="3803650"/>
          <p14:tracePt t="23307" x="2590800" y="3803650"/>
          <p14:tracePt t="23307" x="2603500" y="3803650"/>
          <p14:tracePt t="23309" x="2616200" y="3803650"/>
          <p14:tracePt t="23309" x="2628900" y="3803650"/>
          <p14:tracePt t="23310" x="2641600" y="3803650"/>
          <p14:tracePt t="23311" x="2654300" y="3803650"/>
          <p14:tracePt t="23312" x="2667000" y="3803650"/>
          <p14:tracePt t="23313" x="2678113" y="3803650"/>
          <p14:tracePt t="23315" x="2690813" y="3803650"/>
          <p14:tracePt t="23316" x="2703513" y="3803650"/>
          <p14:tracePt t="23318" x="2716213" y="3803650"/>
          <p14:tracePt t="23323" x="2728913" y="3803650"/>
          <p14:tracePt t="23347" x="2716213" y="3803650"/>
          <p14:tracePt t="23351" x="2703513" y="3803650"/>
          <p14:tracePt t="23353" x="2690813" y="3803650"/>
          <p14:tracePt t="23355" x="2678113" y="3803650"/>
          <p14:tracePt t="23357" x="2667000" y="3803650"/>
          <p14:tracePt t="23358" x="2654300" y="3803650"/>
          <p14:tracePt t="23358" x="2641600" y="3803650"/>
          <p14:tracePt t="23361" x="2628900" y="3803650"/>
          <p14:tracePt t="23362" x="2616200" y="3803650"/>
          <p14:tracePt t="23362" x="2603500" y="3803650"/>
          <p14:tracePt t="23364" x="2578100" y="3803650"/>
          <p14:tracePt t="23365" x="2565400" y="3803650"/>
          <p14:tracePt t="23367" x="2541588" y="3803650"/>
          <p14:tracePt t="23368" x="2528888" y="3803650"/>
          <p14:tracePt t="23370" x="2503488" y="3803650"/>
          <p14:tracePt t="23371" x="2490788" y="3816350"/>
          <p14:tracePt t="23372" x="2478088" y="3816350"/>
          <p14:tracePt t="23373" x="2452688" y="3816350"/>
          <p14:tracePt t="23375" x="2441575" y="3816350"/>
          <p14:tracePt t="23375" x="2428875" y="3816350"/>
          <p14:tracePt t="23376" x="2416175" y="3816350"/>
          <p14:tracePt t="23377" x="2403475" y="3829050"/>
          <p14:tracePt t="23378" x="2378075" y="3829050"/>
          <p14:tracePt t="23379" x="2365375" y="3829050"/>
          <p14:tracePt t="23380" x="2339975" y="3829050"/>
          <p14:tracePt t="23381" x="2328863" y="3829050"/>
          <p14:tracePt t="23382" x="2303463" y="3841750"/>
          <p14:tracePt t="23384" x="2278063" y="3841750"/>
          <p14:tracePt t="23385" x="2265363" y="3841750"/>
          <p14:tracePt t="23386" x="2239963" y="3841750"/>
          <p14:tracePt t="23388" x="2228850" y="3841750"/>
          <p14:tracePt t="23388" x="2216150" y="3841750"/>
          <p14:tracePt t="23389" x="2190750" y="3841750"/>
          <p14:tracePt t="23391" x="2178050" y="3841750"/>
          <p14:tracePt t="23391" x="2152650" y="3841750"/>
          <p14:tracePt t="23393" x="2152650" y="3854450"/>
          <p14:tracePt t="23393" x="2139950" y="3854450"/>
          <p14:tracePt t="23394" x="2116138" y="3854450"/>
          <p14:tracePt t="23395" x="2103438" y="3854450"/>
          <p14:tracePt t="23396" x="2090738" y="3854450"/>
          <p14:tracePt t="23397" x="2078038" y="3854450"/>
          <p14:tracePt t="23398" x="2065338" y="3854450"/>
          <p14:tracePt t="23399" x="2039938" y="3867150"/>
          <p14:tracePt t="23401" x="2014538" y="3867150"/>
          <p14:tracePt t="23402" x="2003425" y="3867150"/>
          <p14:tracePt t="23403" x="1990725" y="3867150"/>
          <p14:tracePt t="23404" x="1978025" y="3867150"/>
          <p14:tracePt t="23405" x="1965325" y="3879850"/>
          <p14:tracePt t="23406" x="1952625" y="3879850"/>
          <p14:tracePt t="23408" x="1939925" y="3879850"/>
          <p14:tracePt t="23409" x="1927225" y="3879850"/>
          <p14:tracePt t="23409" x="1914525" y="3879850"/>
          <p14:tracePt t="23410" x="1903413" y="3879850"/>
          <p14:tracePt t="23411" x="1890713" y="3879850"/>
          <p14:tracePt t="23412" x="1878013" y="3879850"/>
          <p14:tracePt t="23413" x="1865313" y="3879850"/>
          <p14:tracePt t="23414" x="1852613" y="3879850"/>
          <p14:tracePt t="23416" x="1839913" y="3879850"/>
          <p14:tracePt t="23417" x="1827213" y="3879850"/>
          <p14:tracePt t="23418" x="1814513" y="3879850"/>
          <p14:tracePt t="23420" x="1801813" y="3892550"/>
          <p14:tracePt t="23422" x="1790700" y="3892550"/>
          <p14:tracePt t="23422" x="1778000" y="3892550"/>
          <p14:tracePt t="23425" x="1765300" y="3892550"/>
          <p14:tracePt t="23425" x="1752600" y="3892550"/>
          <p14:tracePt t="23426" x="1739900" y="3892550"/>
          <p14:tracePt t="23430" x="1727200" y="3905250"/>
          <p14:tracePt t="23430" x="1714500" y="3905250"/>
          <p14:tracePt t="23433" x="1701800" y="3905250"/>
          <p14:tracePt t="23436" x="1689100" y="3905250"/>
          <p14:tracePt t="23437" x="1677988" y="3905250"/>
          <p14:tracePt t="23441" x="1665288" y="3905250"/>
          <p14:tracePt t="23447" x="1665288" y="3916363"/>
          <p14:tracePt t="23716" x="1652588" y="3916363"/>
          <p14:tracePt t="23761" x="1665288" y="3916363"/>
          <p14:tracePt t="23762" x="1665288" y="3905250"/>
          <p14:tracePt t="23764" x="1677988" y="3905250"/>
          <p14:tracePt t="23766" x="1689100" y="3905250"/>
          <p14:tracePt t="23767" x="1689100" y="3892550"/>
          <p14:tracePt t="23767" x="1701800" y="3892550"/>
          <p14:tracePt t="23769" x="1714500" y="3892550"/>
          <p14:tracePt t="23771" x="1727200" y="3879850"/>
          <p14:tracePt t="23771" x="1739900" y="3879850"/>
          <p14:tracePt t="23773" x="1752600" y="3879850"/>
          <p14:tracePt t="23774" x="1765300" y="3879850"/>
          <p14:tracePt t="23774" x="1778000" y="3879850"/>
          <p14:tracePt t="23775" x="1790700" y="3879850"/>
          <p14:tracePt t="23776" x="1814513" y="3879850"/>
          <p14:tracePt t="23777" x="1814513" y="3867150"/>
          <p14:tracePt t="23778" x="1839913" y="3867150"/>
          <p14:tracePt t="23779" x="1852613" y="3867150"/>
          <p14:tracePt t="23780" x="1878013" y="3867150"/>
          <p14:tracePt t="23781" x="1890713" y="3854450"/>
          <p14:tracePt t="23783" x="1903413" y="3854450"/>
          <p14:tracePt t="23784" x="1927225" y="3854450"/>
          <p14:tracePt t="23784" x="1952625" y="3841750"/>
          <p14:tracePt t="23785" x="1965325" y="3841750"/>
          <p14:tracePt t="23786" x="1990725" y="3841750"/>
          <p14:tracePt t="23787" x="2003425" y="3841750"/>
          <p14:tracePt t="23788" x="2027238" y="3841750"/>
          <p14:tracePt t="23790" x="2052638" y="3841750"/>
          <p14:tracePt t="23791" x="2078038" y="3841750"/>
          <p14:tracePt t="23791" x="2103438" y="3841750"/>
          <p14:tracePt t="23792" x="2127250" y="3829050"/>
          <p14:tracePt t="23793" x="2152650" y="3829050"/>
          <p14:tracePt t="23794" x="2178050" y="3829050"/>
          <p14:tracePt t="23795" x="2190750" y="3829050"/>
          <p14:tracePt t="23796" x="2228850" y="3829050"/>
          <p14:tracePt t="23797" x="2252663" y="3829050"/>
          <p14:tracePt t="23798" x="2278063" y="3816350"/>
          <p14:tracePt t="23799" x="2303463" y="3816350"/>
          <p14:tracePt t="23800" x="2339975" y="3816350"/>
          <p14:tracePt t="23801" x="2352675" y="3816350"/>
          <p14:tracePt t="23802" x="2378075" y="3816350"/>
          <p14:tracePt t="23803" x="2416175" y="3816350"/>
          <p14:tracePt t="23804" x="2441575" y="3816350"/>
          <p14:tracePt t="23805" x="2452688" y="3803650"/>
          <p14:tracePt t="23806" x="2490788" y="3803650"/>
          <p14:tracePt t="23808" x="2516188" y="3803650"/>
          <p14:tracePt t="23808" x="2541588" y="3803650"/>
          <p14:tracePt t="23809" x="2565400" y="3803650"/>
          <p14:tracePt t="23810" x="2590800" y="3803650"/>
          <p14:tracePt t="23811" x="2616200" y="3803650"/>
          <p14:tracePt t="23812" x="2641600" y="3803650"/>
          <p14:tracePt t="23814" x="2667000" y="3803650"/>
          <p14:tracePt t="23814" x="2678113" y="3803650"/>
          <p14:tracePt t="23815" x="2716213" y="3803650"/>
          <p14:tracePt t="23816" x="2728913" y="3803650"/>
          <p14:tracePt t="23817" x="2754313" y="3803650"/>
          <p14:tracePt t="23818" x="2767013" y="3803650"/>
          <p14:tracePt t="23819" x="2790825" y="3803650"/>
          <p14:tracePt t="23820" x="2803525" y="3803650"/>
          <p14:tracePt t="23822" x="2828925" y="3803650"/>
          <p14:tracePt t="23823" x="2841625" y="3803650"/>
          <p14:tracePt t="23823" x="2867025" y="3803650"/>
          <p14:tracePt t="23825" x="2879725" y="3803650"/>
          <p14:tracePt t="23826" x="2903538" y="3803650"/>
          <p14:tracePt t="23827" x="2928938" y="3803650"/>
          <p14:tracePt t="23829" x="2941638" y="3803650"/>
          <p14:tracePt t="23830" x="2967038" y="3803650"/>
          <p14:tracePt t="23831" x="2979738" y="3803650"/>
          <p14:tracePt t="23833" x="2992438" y="3803650"/>
          <p14:tracePt t="23834" x="3003550" y="3803650"/>
          <p14:tracePt t="23836" x="3016250" y="3803650"/>
          <p14:tracePt t="23839" x="3028950" y="3803650"/>
          <p14:tracePt t="23840" x="3041650" y="3803650"/>
          <p14:tracePt t="23842" x="3054350" y="3803650"/>
          <p14:tracePt t="23874" x="3054350" y="3816350"/>
          <p14:tracePt t="23880" x="3054350" y="3829050"/>
          <p14:tracePt t="23881" x="3041650" y="3829050"/>
          <p14:tracePt t="23884" x="3028950" y="3829050"/>
          <p14:tracePt t="23886" x="3028950" y="3841750"/>
          <p14:tracePt t="23888" x="3016250" y="3841750"/>
          <p14:tracePt t="23905" x="2967038" y="3854450"/>
          <p14:tracePt t="23907" x="2954338" y="3854450"/>
          <p14:tracePt t="23909" x="2941638" y="3854450"/>
          <p14:tracePt t="23913" x="2941638" y="3867150"/>
          <p14:tracePt t="23914" x="2928938" y="3867150"/>
          <p14:tracePt t="23916" x="2916238" y="3867150"/>
          <p14:tracePt t="23918" x="2903538" y="3867150"/>
          <p14:tracePt t="23923" x="2879725" y="3867150"/>
          <p14:tracePt t="23924" x="2867025" y="3867150"/>
          <p14:tracePt t="23926" x="2854325" y="3867150"/>
          <p14:tracePt t="23927" x="2841625" y="3879850"/>
          <p14:tracePt t="23929" x="2828925" y="3879850"/>
          <p14:tracePt t="23931" x="2816225" y="3879850"/>
          <p14:tracePt t="23932" x="2803525" y="3879850"/>
          <p14:tracePt t="23933" x="2790825" y="3879850"/>
          <p14:tracePt t="23935" x="2778125" y="3879850"/>
          <p14:tracePt t="23937" x="2767013" y="3879850"/>
          <p14:tracePt t="23938" x="2754313" y="3879850"/>
          <p14:tracePt t="23939" x="2728913" y="3879850"/>
          <p14:tracePt t="23940" x="2716213" y="3879850"/>
          <p14:tracePt t="23942" x="2690813" y="3879850"/>
          <p14:tracePt t="23943" x="2678113" y="3879850"/>
          <p14:tracePt t="23945" x="2654300" y="3879850"/>
          <p14:tracePt t="23946" x="2641600" y="3879850"/>
          <p14:tracePt t="23947" x="2628900" y="3879850"/>
          <p14:tracePt t="23948" x="2603500" y="3879850"/>
          <p14:tracePt t="23949" x="2590800" y="3879850"/>
          <p14:tracePt t="23951" x="2578100" y="3879850"/>
          <p14:tracePt t="23951" x="2565400" y="3879850"/>
          <p14:tracePt t="23952" x="2541588" y="3879850"/>
          <p14:tracePt t="23953" x="2528888" y="3879850"/>
          <p14:tracePt t="23955" x="2503488" y="3879850"/>
          <p14:tracePt t="23955" x="2490788" y="3879850"/>
          <p14:tracePt t="23956" x="2465388" y="3879850"/>
          <p14:tracePt t="23957" x="2452688" y="3879850"/>
          <p14:tracePt t="23959" x="2428875" y="3879850"/>
          <p14:tracePt t="23960" x="2416175" y="3879850"/>
          <p14:tracePt t="23961" x="2390775" y="3879850"/>
          <p14:tracePt t="23961" x="2378075" y="3879850"/>
          <p14:tracePt t="23962" x="2352675" y="3879850"/>
          <p14:tracePt t="23963" x="2339975" y="3879850"/>
          <p14:tracePt t="23964" x="2303463" y="3879850"/>
          <p14:tracePt t="23965" x="2290763" y="3879850"/>
          <p14:tracePt t="23966" x="2265363" y="3879850"/>
          <p14:tracePt t="23967" x="2239963" y="3879850"/>
          <p14:tracePt t="23968" x="2216150" y="3879850"/>
          <p14:tracePt t="23970" x="2203450" y="3879850"/>
          <p14:tracePt t="23970" x="2178050" y="3879850"/>
          <p14:tracePt t="23971" x="2152650" y="3879850"/>
          <p14:tracePt t="23972" x="2127250" y="3879850"/>
          <p14:tracePt t="23973" x="2103438" y="3879850"/>
          <p14:tracePt t="23974" x="2078038" y="3879850"/>
          <p14:tracePt t="23975" x="2052638" y="3879850"/>
          <p14:tracePt t="23976" x="2039938" y="3879850"/>
          <p14:tracePt t="23977" x="2003425" y="3879850"/>
          <p14:tracePt t="23978" x="1990725" y="3879850"/>
          <p14:tracePt t="23979" x="1965325" y="3879850"/>
          <p14:tracePt t="23980" x="1939925" y="3879850"/>
          <p14:tracePt t="23981" x="1914525" y="3879850"/>
          <p14:tracePt t="23982" x="1890713" y="3879850"/>
          <p14:tracePt t="23983" x="1865313" y="3879850"/>
          <p14:tracePt t="23984" x="1839913" y="3879850"/>
          <p14:tracePt t="23986" x="1814513" y="3867150"/>
          <p14:tracePt t="23987" x="1790700" y="3867150"/>
          <p14:tracePt t="23988" x="1778000" y="3867150"/>
          <p14:tracePt t="23988" x="1739900" y="3867150"/>
          <p14:tracePt t="23989" x="1727200" y="3867150"/>
          <p14:tracePt t="23990" x="1701800" y="3854450"/>
          <p14:tracePt t="23991" x="1677988" y="3854450"/>
          <p14:tracePt t="23992" x="1665288" y="3854450"/>
          <p14:tracePt t="23993" x="1627188" y="3854450"/>
          <p14:tracePt t="23994" x="1614488" y="3854450"/>
          <p14:tracePt t="23995" x="1589088" y="3841750"/>
          <p14:tracePt t="23996" x="1577975" y="3841750"/>
          <p14:tracePt t="23997" x="1552575" y="3841750"/>
          <p14:tracePt t="23999" x="1539875" y="3841750"/>
          <p14:tracePt t="24000" x="1514475" y="3841750"/>
          <p14:tracePt t="24000" x="1501775" y="3841750"/>
          <p14:tracePt t="24001" x="1476375" y="3841750"/>
          <p14:tracePt t="24003" x="1465263" y="3841750"/>
          <p14:tracePt t="24005" x="1439863" y="3829050"/>
          <p14:tracePt t="24006" x="1414463" y="3829050"/>
          <p14:tracePt t="24007" x="1401763" y="3829050"/>
          <p14:tracePt t="24008" x="1389063" y="3829050"/>
          <p14:tracePt t="24009" x="1376363" y="3816350"/>
          <p14:tracePt t="24010" x="1363663" y="3816350"/>
          <p14:tracePt t="24013" x="1352550" y="3816350"/>
          <p14:tracePt t="24014" x="1339850" y="3803650"/>
          <p14:tracePt t="24015" x="1327150" y="3803650"/>
          <p14:tracePt t="24038" x="1327150" y="3792538"/>
          <p14:tracePt t="24042" x="1339850" y="3792538"/>
          <p14:tracePt t="24043" x="1352550" y="3792538"/>
          <p14:tracePt t="24044" x="1352550" y="3779838"/>
          <p14:tracePt t="24045" x="1363663" y="3779838"/>
          <p14:tracePt t="24047" x="1363663" y="3767138"/>
          <p14:tracePt t="24049" x="1376363" y="3767138"/>
          <p14:tracePt t="24050" x="1389063" y="3767138"/>
          <p14:tracePt t="24051" x="1401763" y="3767138"/>
          <p14:tracePt t="24052" x="1414463" y="3767138"/>
          <p14:tracePt t="24053" x="1427163" y="3754438"/>
          <p14:tracePt t="24055" x="1439863" y="3754438"/>
          <p14:tracePt t="24056" x="1452563" y="3741738"/>
          <p14:tracePt t="24057" x="1465263" y="3741738"/>
          <p14:tracePt t="24058" x="1476375" y="3741738"/>
          <p14:tracePt t="24059" x="1489075" y="3729038"/>
          <p14:tracePt t="24060" x="1501775" y="3729038"/>
          <p14:tracePt t="24061" x="1514475" y="3729038"/>
          <p14:tracePt t="24062" x="1527175" y="3729038"/>
          <p14:tracePt t="24063" x="1539875" y="3729038"/>
          <p14:tracePt t="24064" x="1552575" y="3729038"/>
          <p14:tracePt t="24065" x="1565275" y="3716338"/>
          <p14:tracePt t="24066" x="1589088" y="3716338"/>
          <p14:tracePt t="24067" x="1589088" y="3703638"/>
          <p14:tracePt t="24068" x="1614488" y="3703638"/>
          <p14:tracePt t="24069" x="1627188" y="3692525"/>
          <p14:tracePt t="24070" x="1639888" y="3692525"/>
          <p14:tracePt t="24072" x="1665288" y="3692525"/>
          <p14:tracePt t="24072" x="1677988" y="3692525"/>
          <p14:tracePt t="24073" x="1701800" y="3692525"/>
          <p14:tracePt t="24074" x="1714500" y="3692525"/>
          <p14:tracePt t="24075" x="1739900" y="3679825"/>
          <p14:tracePt t="24076" x="1752600" y="3679825"/>
          <p14:tracePt t="24077" x="1778000" y="3667125"/>
          <p14:tracePt t="24079" x="1801813" y="3667125"/>
          <p14:tracePt t="24080" x="1814513" y="3667125"/>
          <p14:tracePt t="24081" x="1839913" y="3654425"/>
          <p14:tracePt t="24082" x="1852613" y="3654425"/>
          <p14:tracePt t="24084" x="1878013" y="3654425"/>
          <p14:tracePt t="24085" x="1890713" y="3654425"/>
          <p14:tracePt t="24085" x="1914525" y="3654425"/>
          <p14:tracePt t="24087" x="1927225" y="3654425"/>
          <p14:tracePt t="24088" x="1939925" y="3654425"/>
          <p14:tracePt t="24089" x="1965325" y="3641725"/>
          <p14:tracePt t="24090" x="1990725" y="3641725"/>
          <p14:tracePt t="24090" x="2003425" y="3641725"/>
          <p14:tracePt t="24091" x="2027238" y="3629025"/>
          <p14:tracePt t="24092" x="2039938" y="3629025"/>
          <p14:tracePt t="24093" x="2065338" y="3629025"/>
          <p14:tracePt t="24094" x="2078038" y="3629025"/>
          <p14:tracePt t="24095" x="2090738" y="3616325"/>
          <p14:tracePt t="24096" x="2116138" y="3616325"/>
          <p14:tracePt t="24097" x="2127250" y="3616325"/>
          <p14:tracePt t="24098" x="2152650" y="3616325"/>
          <p14:tracePt t="24099" x="2165350" y="3616325"/>
          <p14:tracePt t="24100" x="2178050" y="3616325"/>
          <p14:tracePt t="24101" x="2190750" y="3616325"/>
          <p14:tracePt t="24102" x="2216150" y="3616325"/>
          <p14:tracePt t="24104" x="2228850" y="3603625"/>
          <p14:tracePt t="24105" x="2239963" y="3603625"/>
          <p14:tracePt t="24106" x="2265363" y="3603625"/>
          <p14:tracePt t="24107" x="2290763" y="3603625"/>
          <p14:tracePt t="24108" x="2303463" y="3603625"/>
          <p14:tracePt t="24109" x="2316163" y="3590925"/>
          <p14:tracePt t="24110" x="2339975" y="3590925"/>
          <p14:tracePt t="24112" x="2352675" y="3590925"/>
          <p14:tracePt t="24114" x="2378075" y="3590925"/>
          <p14:tracePt t="24116" x="2390775" y="3590925"/>
          <p14:tracePt t="24116" x="2403475" y="3579813"/>
          <p14:tracePt t="24117" x="2416175" y="3579813"/>
          <p14:tracePt t="24118" x="2428875" y="3579813"/>
          <p14:tracePt t="24119" x="2441575" y="3579813"/>
          <p14:tracePt t="24121" x="2452688" y="3579813"/>
          <p14:tracePt t="24122" x="2465388" y="3579813"/>
          <p14:tracePt t="24123" x="2478088" y="3579813"/>
          <p14:tracePt t="24124" x="2490788" y="3579813"/>
          <p14:tracePt t="24126" x="2503488" y="3579813"/>
          <p14:tracePt t="24127" x="2516188" y="3579813"/>
          <p14:tracePt t="24128" x="2528888" y="3579813"/>
          <p14:tracePt t="24132" x="2541588" y="3579813"/>
          <p14:tracePt t="24132" x="2554288" y="3579813"/>
          <p14:tracePt t="24134" x="2565400" y="3579813"/>
          <p14:tracePt t="24139" x="2578100" y="3567113"/>
          <p14:tracePt t="24142" x="2590800" y="3567113"/>
          <p14:tracePt t="24205" x="2578100" y="3567113"/>
          <p14:tracePt t="24209" x="2565400" y="3567113"/>
          <p14:tracePt t="24214" x="2554288" y="3567113"/>
          <p14:tracePt t="24215" x="2541588" y="3567113"/>
          <p14:tracePt t="24217" x="2528888" y="3567113"/>
          <p14:tracePt t="24221" x="2516188" y="3567113"/>
          <p14:tracePt t="24224" x="2503488" y="3567113"/>
          <p14:tracePt t="24225" x="2490788" y="3567113"/>
          <p14:tracePt t="24230" x="2478088" y="3567113"/>
          <p14:tracePt t="24232" x="2465388" y="3567113"/>
          <p14:tracePt t="24235" x="2452688" y="3567113"/>
          <p14:tracePt t="24283" x="2465388" y="3567113"/>
          <p14:tracePt t="24285" x="2478088" y="3567113"/>
          <p14:tracePt t="24287" x="2490788" y="3567113"/>
          <p14:tracePt t="24291" x="2503488" y="3567113"/>
          <p14:tracePt t="24292" x="2516188" y="3567113"/>
          <p14:tracePt t="24294" x="2528888" y="3567113"/>
          <p14:tracePt t="24297" x="2541588" y="3567113"/>
          <p14:tracePt t="24299" x="2554288" y="3567113"/>
          <p14:tracePt t="24300" x="2565400" y="3567113"/>
          <p14:tracePt t="24303" x="2590800" y="3567113"/>
          <p14:tracePt t="24304" x="2603500" y="3567113"/>
          <p14:tracePt t="24307" x="2616200" y="3567113"/>
          <p14:tracePt t="24307" x="2628900" y="3567113"/>
          <p14:tracePt t="24308" x="2641600" y="3567113"/>
          <p14:tracePt t="24310" x="2654300" y="3567113"/>
          <p14:tracePt t="24312" x="2667000" y="3567113"/>
          <p14:tracePt t="24313" x="2678113" y="3567113"/>
          <p14:tracePt t="24314" x="2690813" y="3567113"/>
          <p14:tracePt t="24315" x="2703513" y="3567113"/>
          <p14:tracePt t="24316" x="2716213" y="3567113"/>
          <p14:tracePt t="24317" x="2728913" y="3567113"/>
          <p14:tracePt t="24318" x="2741613" y="3567113"/>
          <p14:tracePt t="24320" x="2754313" y="3567113"/>
          <p14:tracePt t="24321" x="2767013" y="3567113"/>
          <p14:tracePt t="24322" x="2778125" y="3567113"/>
          <p14:tracePt t="24323" x="2790825" y="3567113"/>
          <p14:tracePt t="24325" x="2816225" y="3567113"/>
          <p14:tracePt t="24326" x="2828925" y="3567113"/>
          <p14:tracePt t="24328" x="2841625" y="3567113"/>
          <p14:tracePt t="24329" x="2854325" y="3567113"/>
          <p14:tracePt t="24331" x="2867025" y="3567113"/>
          <p14:tracePt t="24334" x="2879725" y="3567113"/>
          <p14:tracePt t="24334" x="2890838" y="3567113"/>
          <p14:tracePt t="24336" x="2903538" y="3567113"/>
          <p14:tracePt t="24338" x="2916238" y="3567113"/>
          <p14:tracePt t="24339" x="2928938" y="3567113"/>
          <p14:tracePt t="24341" x="2941638" y="3567113"/>
          <p14:tracePt t="24346" x="2954338" y="3567113"/>
          <p14:tracePt t="24350" x="2967038" y="3567113"/>
          <p14:tracePt t="24391" x="2967038" y="3579813"/>
          <p14:tracePt t="24393" x="2954338" y="3579813"/>
          <p14:tracePt t="24398" x="2941638" y="3579813"/>
          <p14:tracePt t="24410" x="2928938" y="3579813"/>
          <p14:tracePt t="24410" x="2928938" y="3590925"/>
          <p14:tracePt t="24420" x="2916238" y="3590925"/>
          <p14:tracePt t="24540" x="2903538" y="3590925"/>
          <p14:tracePt t="24546" x="2890838" y="3590925"/>
          <p14:tracePt t="24549" x="2879725" y="3590925"/>
          <p14:tracePt t="24549" x="2867025" y="3590925"/>
          <p14:tracePt t="24551" x="2867025" y="3603625"/>
          <p14:tracePt t="24554" x="2854325" y="3603625"/>
          <p14:tracePt t="24554" x="2841625" y="3603625"/>
          <p14:tracePt t="24556" x="2828925" y="3616325"/>
          <p14:tracePt t="24558" x="2816225" y="3616325"/>
          <p14:tracePt t="24560" x="2803525" y="3616325"/>
          <p14:tracePt t="24562" x="2790825" y="3616325"/>
          <p14:tracePt t="24563" x="2778125" y="3616325"/>
          <p14:tracePt t="24564" x="2767013" y="3629025"/>
          <p14:tracePt t="24565" x="2754313" y="3629025"/>
          <p14:tracePt t="24568" x="2741613" y="3629025"/>
          <p14:tracePt t="24570" x="2716213" y="3641725"/>
          <p14:tracePt t="24571" x="2703513" y="3654425"/>
          <p14:tracePt t="24572" x="2690813" y="3654425"/>
          <p14:tracePt t="24573" x="2678113" y="3654425"/>
          <p14:tracePt t="24575" x="2667000" y="3654425"/>
          <p14:tracePt t="24576" x="2641600" y="3654425"/>
          <p14:tracePt t="24577" x="2641600" y="3667125"/>
          <p14:tracePt t="24578" x="2628900" y="3667125"/>
          <p14:tracePt t="24580" x="2616200" y="3679825"/>
          <p14:tracePt t="24581" x="2603500" y="3679825"/>
          <p14:tracePt t="24582" x="2590800" y="3679825"/>
          <p14:tracePt t="24583" x="2578100" y="3692525"/>
          <p14:tracePt t="24583" x="2565400" y="3692525"/>
          <p14:tracePt t="24585" x="2541588" y="3692525"/>
          <p14:tracePt t="24586" x="2528888" y="3703638"/>
          <p14:tracePt t="24587" x="2516188" y="3703638"/>
          <p14:tracePt t="24588" x="2503488" y="3703638"/>
          <p14:tracePt t="24589" x="2490788" y="3716338"/>
          <p14:tracePt t="24590" x="2490788" y="3729038"/>
          <p14:tracePt t="24591" x="2478088" y="3729038"/>
          <p14:tracePt t="24592" x="2452688" y="3729038"/>
          <p14:tracePt t="24594" x="2441575" y="3729038"/>
          <p14:tracePt t="24595" x="2416175" y="3741738"/>
          <p14:tracePt t="24597" x="2403475" y="3754438"/>
          <p14:tracePt t="24598" x="2390775" y="3754438"/>
          <p14:tracePt t="24599" x="2378075" y="3754438"/>
          <p14:tracePt t="24601" x="2378075" y="3767138"/>
          <p14:tracePt t="24601" x="2365375" y="3767138"/>
          <p14:tracePt t="24602" x="2352675" y="3767138"/>
          <p14:tracePt t="24603" x="2339975" y="3767138"/>
          <p14:tracePt t="24604" x="2328863" y="3779838"/>
          <p14:tracePt t="24605" x="2316163" y="3779838"/>
          <p14:tracePt t="24606" x="2303463" y="3792538"/>
          <p14:tracePt t="24610" x="2290763" y="3803650"/>
          <p14:tracePt t="24611" x="2278063" y="3803650"/>
          <p14:tracePt t="24611" x="2265363" y="3803650"/>
          <p14:tracePt t="24613" x="2265363" y="3816350"/>
          <p14:tracePt t="24615" x="2252663" y="3829050"/>
          <p14:tracePt t="24617" x="2239963" y="3829050"/>
          <p14:tracePt t="24619" x="2228850" y="3841750"/>
          <p14:tracePt t="24622" x="2228850" y="3854450"/>
          <p14:tracePt t="24625" x="2228850" y="3867150"/>
          <p14:tracePt t="24626" x="2216150" y="3867150"/>
          <p14:tracePt t="24629" x="2216150" y="3879850"/>
          <p14:tracePt t="24636" x="2216150" y="3892550"/>
          <p14:tracePt t="24639" x="2216150" y="3905250"/>
          <p14:tracePt t="24644" x="2228850" y="3916363"/>
          <p14:tracePt t="24652" x="2239963" y="3916363"/>
          <p14:tracePt t="24653" x="2239963" y="3929063"/>
          <p14:tracePt t="24655" x="2252663" y="3929063"/>
          <p14:tracePt t="24657" x="2252663" y="3941763"/>
          <p14:tracePt t="24659" x="2265363" y="3941763"/>
          <p14:tracePt t="24661" x="2265363" y="3954463"/>
          <p14:tracePt t="24663" x="2278063" y="3954463"/>
          <p14:tracePt t="24667" x="2290763" y="3954463"/>
          <p14:tracePt t="24669" x="2303463" y="3967163"/>
          <p14:tracePt t="24672" x="2303463" y="3979863"/>
          <p14:tracePt t="24674" x="2316163" y="3979863"/>
          <p14:tracePt t="24676" x="2316163" y="3992563"/>
          <p14:tracePt t="24677" x="2328863" y="3992563"/>
          <p14:tracePt t="24679" x="2339975" y="3992563"/>
          <p14:tracePt t="24684" x="2339975" y="4005263"/>
          <p14:tracePt t="24686" x="2352675" y="4005263"/>
          <p14:tracePt t="24688" x="2352675" y="4017963"/>
          <p14:tracePt t="24692" x="2365375" y="4017963"/>
          <p14:tracePt t="24693" x="2365375" y="4029075"/>
          <p14:tracePt t="24699" x="2378075" y="4029075"/>
          <p14:tracePt t="24704" x="2378075" y="4041775"/>
          <p14:tracePt t="24710" x="2378075" y="4054475"/>
          <p14:tracePt t="24715" x="2378075" y="4067175"/>
          <p14:tracePt t="24725" x="2378075" y="4079875"/>
          <p14:tracePt t="24732" x="2378075" y="4092575"/>
          <p14:tracePt t="24738" x="2378075" y="4105275"/>
          <p14:tracePt t="24758" x="2378075" y="4117975"/>
          <p14:tracePt t="24848" x="2365375" y="4117975"/>
          <p14:tracePt t="24854" x="2352675" y="4117975"/>
          <p14:tracePt t="24862" x="2339975" y="4117975"/>
          <p14:tracePt t="24862" x="2339975" y="4105275"/>
          <p14:tracePt t="24870" x="2339975" y="4092575"/>
          <p14:tracePt t="24872" x="2328863" y="4092575"/>
          <p14:tracePt t="24874" x="2328863" y="4079875"/>
          <p14:tracePt t="24877" x="2316163" y="4079875"/>
          <p14:tracePt t="24877" x="2316163" y="4067175"/>
          <p14:tracePt t="24883" x="2303463" y="4067175"/>
          <p14:tracePt t="24884" x="2303463" y="4054475"/>
          <p14:tracePt t="24886" x="2303463" y="4041775"/>
          <p14:tracePt t="24890" x="2303463" y="4029075"/>
          <p14:tracePt t="24892" x="2290763" y="4029075"/>
          <p14:tracePt t="24895" x="2278063" y="4017963"/>
          <p14:tracePt t="24899" x="2278063" y="4005263"/>
          <p14:tracePt t="24902" x="2265363" y="4005263"/>
          <p14:tracePt t="24902" x="2265363" y="3992563"/>
          <p14:tracePt t="24916" x="2265363" y="3979863"/>
          <p14:tracePt t="24919" x="2252663" y="3979863"/>
          <p14:tracePt t="25732" x="2252663" y="3967163"/>
          <p14:tracePt t="25733" x="2265363" y="3967163"/>
          <p14:tracePt t="25735" x="2278063" y="3954463"/>
          <p14:tracePt t="25736" x="2290763" y="3954463"/>
          <p14:tracePt t="25738" x="2303463" y="3954463"/>
          <p14:tracePt t="25740" x="2316163" y="3954463"/>
          <p14:tracePt t="25741" x="2328863" y="3941763"/>
          <p14:tracePt t="25743" x="2339975" y="3941763"/>
          <p14:tracePt t="25744" x="2365375" y="3929063"/>
          <p14:tracePt t="25747" x="2378075" y="3916363"/>
          <p14:tracePt t="25747" x="2390775" y="3916363"/>
          <p14:tracePt t="25748" x="2403475" y="3916363"/>
          <p14:tracePt t="25749" x="2416175" y="3916363"/>
          <p14:tracePt t="25750" x="2428875" y="3916363"/>
          <p14:tracePt t="25751" x="2441575" y="3905250"/>
          <p14:tracePt t="25752" x="2452688" y="3905250"/>
          <p14:tracePt t="25753" x="2465388" y="3892550"/>
          <p14:tracePt t="25755" x="2490788" y="3892550"/>
          <p14:tracePt t="25756" x="2490788" y="3879850"/>
          <p14:tracePt t="25757" x="2503488" y="3879850"/>
          <p14:tracePt t="25758" x="2528888" y="3879850"/>
          <p14:tracePt t="25758" x="2541588" y="3879850"/>
          <p14:tracePt t="25759" x="2554288" y="3879850"/>
          <p14:tracePt t="25760" x="2565400" y="3867150"/>
          <p14:tracePt t="25762" x="2578100" y="3867150"/>
          <p14:tracePt t="25762" x="2590800" y="3854450"/>
          <p14:tracePt t="25763" x="2603500" y="3854450"/>
          <p14:tracePt t="25764" x="2616200" y="3854450"/>
          <p14:tracePt t="25765" x="2641600" y="3841750"/>
          <p14:tracePt t="25767" x="2667000" y="3841750"/>
          <p14:tracePt t="25768" x="2678113" y="3841750"/>
          <p14:tracePt t="25770" x="2703513" y="3829050"/>
          <p14:tracePt t="25772" x="2716213" y="3829050"/>
          <p14:tracePt t="25773" x="2741613" y="3816350"/>
          <p14:tracePt t="25775" x="2754313" y="3816350"/>
          <p14:tracePt t="25777" x="2778125" y="3803650"/>
          <p14:tracePt t="25779" x="2790825" y="3803650"/>
          <p14:tracePt t="25780" x="2816225" y="3803650"/>
          <p14:tracePt t="25781" x="2828925" y="3803650"/>
          <p14:tracePt t="25784" x="2841625" y="3803650"/>
          <p14:tracePt t="25786" x="2854325" y="3803650"/>
          <p14:tracePt t="25786" x="2854325" y="3792538"/>
          <p14:tracePt t="25787" x="2867025" y="3792538"/>
          <p14:tracePt t="25791" x="2879725" y="3792538"/>
          <p14:tracePt t="25795" x="2890838" y="3792538"/>
          <p14:tracePt t="25827" x="2879725" y="3792538"/>
          <p14:tracePt t="25830" x="2867025" y="3792538"/>
          <p14:tracePt t="25836" x="2854325" y="3792538"/>
          <p14:tracePt t="25839" x="2841625" y="3792538"/>
          <p14:tracePt t="25841" x="2828925" y="3792538"/>
          <p14:tracePt t="25842" x="2828925" y="3803650"/>
          <p14:tracePt t="25844" x="2816225" y="3803650"/>
          <p14:tracePt t="25845" x="2803525" y="3803650"/>
          <p14:tracePt t="25846" x="2790825" y="3803650"/>
          <p14:tracePt t="25850" x="2778125" y="3816350"/>
          <p14:tracePt t="25852" x="2767013" y="3816350"/>
          <p14:tracePt t="25854" x="2754313" y="3816350"/>
          <p14:tracePt t="25856" x="2754313" y="3829050"/>
          <p14:tracePt t="25857" x="2741613" y="3829050"/>
          <p14:tracePt t="25860" x="2728913" y="3829050"/>
          <p14:tracePt t="25861" x="2716213" y="3841750"/>
          <p14:tracePt t="25866" x="2703513" y="3841750"/>
          <p14:tracePt t="25870" x="2690813" y="3841750"/>
          <p14:tracePt t="25873" x="2678113" y="3841750"/>
          <p14:tracePt t="25877" x="2678113" y="3854450"/>
          <p14:tracePt t="25883" x="2667000" y="3854450"/>
          <p14:tracePt t="25893" x="2654300" y="3854450"/>
          <p14:tracePt t="25911" x="2641600" y="3854450"/>
          <p14:tracePt t="26090" x="2654300" y="3854450"/>
          <p14:tracePt t="26092" x="2667000" y="3854450"/>
          <p14:tracePt t="26094" x="2678113" y="3854450"/>
          <p14:tracePt t="26098" x="2690813" y="3854450"/>
          <p14:tracePt t="26100" x="2703513" y="3854450"/>
          <p14:tracePt t="26101" x="2716213" y="3854450"/>
          <p14:tracePt t="26103" x="2716213" y="3841750"/>
          <p14:tracePt t="26103" x="2728913" y="3841750"/>
          <p14:tracePt t="26105" x="2741613" y="3841750"/>
          <p14:tracePt t="26105" x="2754313" y="3841750"/>
          <p14:tracePt t="26108" x="2767013" y="3841750"/>
          <p14:tracePt t="26109" x="2778125" y="3841750"/>
          <p14:tracePt t="26110" x="2790825" y="3841750"/>
          <p14:tracePt t="26111" x="2803525" y="3841750"/>
          <p14:tracePt t="26112" x="2816225" y="3829050"/>
          <p14:tracePt t="26114" x="2828925" y="3829050"/>
          <p14:tracePt t="26116" x="2841625" y="3829050"/>
          <p14:tracePt t="26117" x="2854325" y="3816350"/>
          <p14:tracePt t="26118" x="2867025" y="3816350"/>
          <p14:tracePt t="26119" x="2879725" y="3816350"/>
          <p14:tracePt t="26121" x="2890838" y="3816350"/>
          <p14:tracePt t="26122" x="2903538" y="3816350"/>
          <p14:tracePt t="26123" x="2916238" y="3803650"/>
          <p14:tracePt t="26125" x="2941638" y="3803650"/>
          <p14:tracePt t="26127" x="2954338" y="3803650"/>
          <p14:tracePt t="26127" x="2979738" y="3803650"/>
          <p14:tracePt t="26129" x="2992438" y="3803650"/>
          <p14:tracePt t="26131" x="3003550" y="3803650"/>
          <p14:tracePt t="26131" x="3016250" y="3803650"/>
          <p14:tracePt t="26132" x="3028950" y="3803650"/>
          <p14:tracePt t="26133" x="3041650" y="3803650"/>
          <p14:tracePt t="26134" x="3054350" y="3803650"/>
          <p14:tracePt t="26136" x="3079750" y="3803650"/>
          <p14:tracePt t="26137" x="3092450" y="3792538"/>
          <p14:tracePt t="26139" x="3103563" y="3792538"/>
          <p14:tracePt t="26141" x="3116263" y="3792538"/>
          <p14:tracePt t="26141" x="3128963" y="3792538"/>
          <p14:tracePt t="26143" x="3154363" y="3792538"/>
          <p14:tracePt t="26145" x="3167063" y="3792538"/>
          <p14:tracePt t="26147" x="3179763" y="3792538"/>
          <p14:tracePt t="26149" x="3192463" y="3792538"/>
          <p14:tracePt t="26149" x="3205163" y="3792538"/>
          <p14:tracePt t="26152" x="3216275" y="3792538"/>
          <p14:tracePt t="26154" x="3228975" y="3792538"/>
          <p14:tracePt t="26156" x="3241675" y="3792538"/>
          <p14:tracePt t="26283" x="3228975" y="3792538"/>
          <p14:tracePt t="26288" x="3216275" y="3792538"/>
          <p14:tracePt t="26292" x="3216275" y="3803650"/>
          <p14:tracePt t="26294" x="3205163" y="3803650"/>
          <p14:tracePt t="26309" x="3192463" y="3803650"/>
          <p14:tracePt t="26357" x="3192463" y="3816350"/>
          <p14:tracePt t="26359" x="3205163" y="3816350"/>
          <p14:tracePt t="26362" x="3216275" y="3816350"/>
          <p14:tracePt t="26363" x="3228975" y="3816350"/>
          <p14:tracePt t="26365" x="3241675" y="3816350"/>
          <p14:tracePt t="26367" x="3254375" y="3816350"/>
          <p14:tracePt t="26368" x="3267075" y="3816350"/>
          <p14:tracePt t="26369" x="3279775" y="3816350"/>
          <p14:tracePt t="26370" x="3279775" y="3829050"/>
          <p14:tracePt t="26372" x="3292475" y="3829050"/>
          <p14:tracePt t="26372" x="3317875" y="3829050"/>
          <p14:tracePt t="26375" x="3341688" y="3829050"/>
          <p14:tracePt t="26375" x="3354388" y="3829050"/>
          <p14:tracePt t="26376" x="3379788" y="3829050"/>
          <p14:tracePt t="26377" x="3392488" y="3829050"/>
          <p14:tracePt t="26379" x="3405188" y="3829050"/>
          <p14:tracePt t="26379" x="3429000" y="3829050"/>
          <p14:tracePt t="26380" x="3441700" y="3829050"/>
          <p14:tracePt t="26381" x="3467100" y="3841750"/>
          <p14:tracePt t="26382" x="3492500" y="3841750"/>
          <p14:tracePt t="26383" x="3517900" y="3841750"/>
          <p14:tracePt t="26385" x="3541713" y="3841750"/>
          <p14:tracePt t="26386" x="3554413" y="3841750"/>
          <p14:tracePt t="26387" x="3579813" y="3841750"/>
          <p14:tracePt t="26387" x="3617913" y="3841750"/>
          <p14:tracePt t="26388" x="3630613" y="3841750"/>
          <p14:tracePt t="26390" x="3654425" y="3841750"/>
          <p14:tracePt t="26391" x="3692525" y="3841750"/>
          <p14:tracePt t="26391" x="3717925" y="3841750"/>
          <p14:tracePt t="26392" x="3743325" y="3841750"/>
          <p14:tracePt t="26393" x="3767138" y="3841750"/>
          <p14:tracePt t="26394" x="3792538" y="3841750"/>
          <p14:tracePt t="26395" x="3817938" y="3841750"/>
          <p14:tracePt t="26396" x="3856038" y="3841750"/>
          <p14:tracePt t="26397" x="3879850" y="3841750"/>
          <p14:tracePt t="26398" x="3917950" y="3841750"/>
          <p14:tracePt t="26399" x="3943350" y="3841750"/>
          <p14:tracePt t="26400" x="3968750" y="3841750"/>
          <p14:tracePt t="26401" x="3992563" y="3841750"/>
          <p14:tracePt t="26402" x="4017963" y="3841750"/>
          <p14:tracePt t="26403" x="4043363" y="3841750"/>
          <p14:tracePt t="26404" x="4068763" y="3841750"/>
          <p14:tracePt t="26405" x="4105275" y="3841750"/>
          <p14:tracePt t="26407" x="4130675" y="3841750"/>
          <p14:tracePt t="26407" x="4156075" y="3841750"/>
          <p14:tracePt t="26408" x="4181475" y="3841750"/>
          <p14:tracePt t="26409" x="4217988" y="3841750"/>
          <p14:tracePt t="26410" x="4230688" y="3841750"/>
          <p14:tracePt t="26411" x="4256088" y="3841750"/>
          <p14:tracePt t="26412" x="4294188" y="3841750"/>
          <p14:tracePt t="26414" x="4318000" y="3841750"/>
          <p14:tracePt t="26414" x="4330700" y="3841750"/>
          <p14:tracePt t="26415" x="4356100" y="3841750"/>
          <p14:tracePt t="26416" x="4381500" y="3841750"/>
          <p14:tracePt t="26418" x="4406900" y="3841750"/>
          <p14:tracePt t="26418" x="4430713" y="3841750"/>
          <p14:tracePt t="26419" x="4443413" y="3841750"/>
          <p14:tracePt t="26420" x="4468813" y="3841750"/>
          <p14:tracePt t="26422" x="4481513" y="3841750"/>
          <p14:tracePt t="26423" x="4506913" y="3841750"/>
          <p14:tracePt t="26423" x="4518025" y="3841750"/>
          <p14:tracePt t="26424" x="4530725" y="3841750"/>
          <p14:tracePt t="26425" x="4556125" y="3841750"/>
          <p14:tracePt t="26426" x="4568825" y="3841750"/>
          <p14:tracePt t="26427" x="4581525" y="3841750"/>
          <p14:tracePt t="26428" x="4594225" y="3841750"/>
          <p14:tracePt t="26429" x="4606925" y="3841750"/>
          <p14:tracePt t="26430" x="4619625" y="3854450"/>
          <p14:tracePt t="26431" x="4630738" y="3854450"/>
          <p14:tracePt t="26433" x="4643438" y="3854450"/>
          <p14:tracePt t="26434" x="4656138" y="3854450"/>
          <p14:tracePt t="26436" x="4668838" y="3854450"/>
          <p14:tracePt t="26443" x="4681538" y="3867150"/>
          <p14:tracePt t="26466" x="4668838" y="3867150"/>
          <p14:tracePt t="26468" x="4668838" y="3879850"/>
          <p14:tracePt t="26474" x="4656138" y="3879850"/>
          <p14:tracePt t="26477" x="4643438" y="3879850"/>
          <p14:tracePt t="26480" x="4630738" y="3879850"/>
          <p14:tracePt t="26483" x="4630738" y="3892550"/>
          <p14:tracePt t="26579" x="4619625" y="3892550"/>
          <p14:tracePt t="26592" x="4606925" y="3892550"/>
          <p14:tracePt t="26594" x="4594225" y="3892550"/>
          <p14:tracePt t="26597" x="4594225" y="3905250"/>
          <p14:tracePt t="26599" x="4581525" y="3905250"/>
          <p14:tracePt t="26601" x="4568825" y="3905250"/>
          <p14:tracePt t="26602" x="4556125" y="3905250"/>
          <p14:tracePt t="26603" x="4556125" y="3916363"/>
          <p14:tracePt t="26605" x="4543425" y="3916363"/>
          <p14:tracePt t="26607" x="4530725" y="3916363"/>
          <p14:tracePt t="26607" x="4518025" y="3916363"/>
          <p14:tracePt t="26609" x="4506913" y="3916363"/>
          <p14:tracePt t="26610" x="4494213" y="3916363"/>
          <p14:tracePt t="26611" x="4481513" y="3916363"/>
          <p14:tracePt t="26614" x="4468813" y="3916363"/>
          <p14:tracePt t="26615" x="4456113" y="3916363"/>
          <p14:tracePt t="26616" x="4443413" y="3929063"/>
          <p14:tracePt t="26617" x="4430713" y="3929063"/>
          <p14:tracePt t="26618" x="4406900" y="3929063"/>
          <p14:tracePt t="26620" x="4394200" y="3929063"/>
          <p14:tracePt t="26622" x="4368800" y="3929063"/>
          <p14:tracePt t="26623" x="4356100" y="3941763"/>
          <p14:tracePt t="26624" x="4330700" y="3941763"/>
          <p14:tracePt t="26627" x="4305300" y="3941763"/>
          <p14:tracePt t="26627" x="4294188" y="3941763"/>
          <p14:tracePt t="26628" x="4281488" y="3941763"/>
          <p14:tracePt t="26630" x="4256088" y="3941763"/>
          <p14:tracePt t="26630" x="4243388" y="3941763"/>
          <p14:tracePt t="26632" x="4230688" y="3941763"/>
          <p14:tracePt t="26632" x="4217988" y="3941763"/>
          <p14:tracePt t="26633" x="4205288" y="3941763"/>
          <p14:tracePt t="26634" x="4181475" y="3954463"/>
          <p14:tracePt t="26635" x="4168775" y="3954463"/>
          <p14:tracePt t="26637" x="4143375" y="3954463"/>
          <p14:tracePt t="26637" x="4130675" y="3954463"/>
          <p14:tracePt t="26640" x="4105275" y="3954463"/>
          <p14:tracePt t="26640" x="4081463" y="3954463"/>
          <p14:tracePt t="26641" x="4068763" y="3954463"/>
          <p14:tracePt t="26642" x="4043363" y="3954463"/>
          <p14:tracePt t="26643" x="4030663" y="3954463"/>
          <p14:tracePt t="26644" x="4005263" y="3954463"/>
          <p14:tracePt t="26645" x="3992563" y="3954463"/>
          <p14:tracePt t="26647" x="3968750" y="3954463"/>
          <p14:tracePt t="26647" x="3956050" y="3954463"/>
          <p14:tracePt t="26649" x="3930650" y="3954463"/>
          <p14:tracePt t="26649" x="3917950" y="3954463"/>
          <p14:tracePt t="26650" x="3892550" y="3954463"/>
          <p14:tracePt t="26651" x="3879850" y="3954463"/>
          <p14:tracePt t="26652" x="3856038" y="3954463"/>
          <p14:tracePt t="26654" x="3843338" y="3954463"/>
          <p14:tracePt t="26654" x="3817938" y="3954463"/>
          <p14:tracePt t="26656" x="3805238" y="3954463"/>
          <p14:tracePt t="26656" x="3792538" y="3954463"/>
          <p14:tracePt t="26657" x="3767138" y="3954463"/>
          <p14:tracePt t="26658" x="3756025" y="3954463"/>
          <p14:tracePt t="26659" x="3730625" y="3954463"/>
          <p14:tracePt t="26660" x="3717925" y="3941763"/>
          <p14:tracePt t="26661" x="3692525" y="3941763"/>
          <p14:tracePt t="26663" x="3667125" y="3941763"/>
          <p14:tracePt t="26664" x="3654425" y="3941763"/>
          <p14:tracePt t="26665" x="3643313" y="3929063"/>
          <p14:tracePt t="26666" x="3630613" y="3929063"/>
          <p14:tracePt t="26667" x="3617913" y="3929063"/>
          <p14:tracePt t="26668" x="3592513" y="3929063"/>
          <p14:tracePt t="26670" x="3579813" y="3916363"/>
          <p14:tracePt t="26672" x="3554413" y="3916363"/>
          <p14:tracePt t="26673" x="3541713" y="3916363"/>
          <p14:tracePt t="26674" x="3530600" y="3916363"/>
          <p14:tracePt t="26675" x="3517900" y="3905250"/>
          <p14:tracePt t="26676" x="3505200" y="3905250"/>
          <p14:tracePt t="26678" x="3505200" y="3892550"/>
          <p14:tracePt t="26679" x="3479800" y="3892550"/>
          <p14:tracePt t="26682" x="3467100" y="3892550"/>
          <p14:tracePt t="26682" x="3467100" y="3879850"/>
          <p14:tracePt t="26684" x="3454400" y="3879850"/>
          <p14:tracePt t="26686" x="3441700" y="3879850"/>
          <p14:tracePt t="26687" x="3441700" y="3867150"/>
          <p14:tracePt t="26689" x="3429000" y="3854450"/>
          <p14:tracePt t="26692" x="3429000" y="3841750"/>
          <p14:tracePt t="26696" x="3429000" y="3829050"/>
          <p14:tracePt t="26698" x="3417888" y="3829050"/>
          <p14:tracePt t="26698" x="3417888" y="3816350"/>
          <p14:tracePt t="26701" x="3417888" y="3803650"/>
          <p14:tracePt t="26702" x="3405188" y="3803650"/>
          <p14:tracePt t="26704" x="3405188" y="3792538"/>
          <p14:tracePt t="26704" x="3405188" y="3779838"/>
          <p14:tracePt t="26705" x="3405188" y="3767138"/>
          <p14:tracePt t="26707" x="3392488" y="3767138"/>
          <p14:tracePt t="26709" x="3392488" y="3754438"/>
          <p14:tracePt t="26709" x="3392488" y="3741738"/>
          <p14:tracePt t="26710" x="3392488" y="3729038"/>
          <p14:tracePt t="26712" x="3392488" y="3716338"/>
          <p14:tracePt t="26715" x="3392488" y="3703638"/>
          <p14:tracePt t="26716" x="3392488" y="3692525"/>
          <p14:tracePt t="26718" x="3392488" y="3679825"/>
          <p14:tracePt t="26719" x="3392488" y="3667125"/>
          <p14:tracePt t="26719" x="3379788" y="3654425"/>
          <p14:tracePt t="26722" x="3379788" y="3616325"/>
          <p14:tracePt t="26724" x="3379788" y="3603625"/>
          <p14:tracePt t="26725" x="3379788" y="3590925"/>
          <p14:tracePt t="26726" x="3367088" y="3579813"/>
          <p14:tracePt t="26728" x="3367088" y="3567113"/>
          <p14:tracePt t="26729" x="3367088" y="3554413"/>
          <p14:tracePt t="26730" x="3367088" y="3541713"/>
          <p14:tracePt t="26731" x="3354388" y="3541713"/>
          <p14:tracePt t="26732" x="3354388" y="3529013"/>
          <p14:tracePt t="26733" x="3354388" y="3516313"/>
          <p14:tracePt t="26734" x="3354388" y="3503613"/>
          <p14:tracePt t="26735" x="3354388" y="3490913"/>
          <p14:tracePt t="26736" x="3354388" y="3479800"/>
          <p14:tracePt t="26738" x="3354388" y="3467100"/>
          <p14:tracePt t="26739" x="3354388" y="3454400"/>
          <p14:tracePt t="26739" x="3354388" y="3441700"/>
          <p14:tracePt t="26740" x="3354388" y="3429000"/>
          <p14:tracePt t="26742" x="3354388" y="3416300"/>
          <p14:tracePt t="26743" x="3354388" y="3403600"/>
          <p14:tracePt t="26744" x="3354388" y="3390900"/>
          <p14:tracePt t="26745" x="3354388" y="3378200"/>
          <p14:tracePt t="26746" x="3354388" y="3367088"/>
          <p14:tracePt t="26747" x="3354388" y="3354388"/>
          <p14:tracePt t="26749" x="3341688" y="3341688"/>
          <p14:tracePt t="26752" x="3341688" y="3316288"/>
          <p14:tracePt t="26753" x="3341688" y="3303588"/>
          <p14:tracePt t="26755" x="3341688" y="3290888"/>
          <p14:tracePt t="26755" x="3341688" y="3278188"/>
          <p14:tracePt t="26758" x="3341688" y="3267075"/>
          <p14:tracePt t="26759" x="3341688" y="3254375"/>
          <p14:tracePt t="26761" x="3341688" y="3241675"/>
          <p14:tracePt t="26763" x="3341688" y="3228975"/>
          <p14:tracePt t="26765" x="3341688" y="3216275"/>
          <p14:tracePt t="26767" x="3354388" y="3203575"/>
          <p14:tracePt t="26772" x="3354388" y="3190875"/>
          <p14:tracePt t="26775" x="3354388" y="3178175"/>
          <p14:tracePt t="26776" x="3367088" y="3178175"/>
          <p14:tracePt t="26780" x="3379788" y="3165475"/>
          <p14:tracePt t="26812" x="3379788" y="3178175"/>
          <p14:tracePt t="26814" x="3379788" y="3190875"/>
          <p14:tracePt t="26816" x="3379788" y="3203575"/>
          <p14:tracePt t="26819" x="3367088" y="3216275"/>
          <p14:tracePt t="26821" x="3367088" y="3228975"/>
          <p14:tracePt t="26821" x="3367088" y="3241675"/>
          <p14:tracePt t="26823" x="3354388" y="3254375"/>
          <p14:tracePt t="26824" x="3354388" y="3267075"/>
          <p14:tracePt t="26826" x="3354388" y="3278188"/>
          <p14:tracePt t="26828" x="3341688" y="3290888"/>
          <p14:tracePt t="26829" x="3341688" y="3303588"/>
          <p14:tracePt t="26830" x="3341688" y="3316288"/>
          <p14:tracePt t="26831" x="3328988" y="3328988"/>
          <p14:tracePt t="26833" x="3328988" y="3341688"/>
          <p14:tracePt t="26833" x="3317875" y="3341688"/>
          <p14:tracePt t="26834" x="3317875" y="3354388"/>
          <p14:tracePt t="26835" x="3317875" y="3367088"/>
          <p14:tracePt t="26836" x="3305175" y="3378200"/>
          <p14:tracePt t="26838" x="3305175" y="3390900"/>
          <p14:tracePt t="26838" x="3292475" y="3390900"/>
          <p14:tracePt t="26839" x="3279775" y="3416300"/>
          <p14:tracePt t="26840" x="3279775" y="3429000"/>
          <p14:tracePt t="26842" x="3267075" y="3441700"/>
          <p14:tracePt t="26843" x="3254375" y="3454400"/>
          <p14:tracePt t="26844" x="3254375" y="3467100"/>
          <p14:tracePt t="26845" x="3241675" y="3467100"/>
          <p14:tracePt t="26846" x="3241675" y="3479800"/>
          <p14:tracePt t="26847" x="3228975" y="3490913"/>
          <p14:tracePt t="26848" x="3216275" y="3503613"/>
          <p14:tracePt t="26850" x="3205163" y="3516313"/>
          <p14:tracePt t="26851" x="3205163" y="3529013"/>
          <p14:tracePt t="26853" x="3192463" y="3541713"/>
          <p14:tracePt t="26854" x="3179763" y="3554413"/>
          <p14:tracePt t="26855" x="3167063" y="3567113"/>
          <p14:tracePt t="26856" x="3167063" y="3579813"/>
          <p14:tracePt t="26856" x="3154363" y="3579813"/>
          <p14:tracePt t="26857" x="3141663" y="3590925"/>
          <p14:tracePt t="26858" x="3141663" y="3603625"/>
          <p14:tracePt t="26859" x="3128963" y="3616325"/>
          <p14:tracePt t="26861" x="3116263" y="3629025"/>
          <p14:tracePt t="26862" x="3103563" y="3641725"/>
          <p14:tracePt t="26863" x="3092450" y="3654425"/>
          <p14:tracePt t="26867" x="3079750" y="3667125"/>
          <p14:tracePt t="26867" x="3079750" y="3679825"/>
          <p14:tracePt t="26868" x="3067050" y="3692525"/>
          <p14:tracePt t="26869" x="3054350" y="3692525"/>
          <p14:tracePt t="26872" x="3054350" y="3703638"/>
          <p14:tracePt t="26873" x="3054350" y="3716338"/>
          <p14:tracePt t="26873" x="3041650" y="3729038"/>
          <p14:tracePt t="26874" x="3028950" y="3729038"/>
          <p14:tracePt t="26876" x="3016250" y="3729038"/>
          <p14:tracePt t="26877" x="3016250" y="3741738"/>
          <p14:tracePt t="26879" x="3016250" y="3754438"/>
          <p14:tracePt t="26881" x="3016250" y="3767138"/>
          <p14:tracePt t="26882" x="3003550" y="3767138"/>
          <p14:tracePt t="26885" x="3003550" y="3779838"/>
          <p14:tracePt t="26888" x="3003550" y="3792538"/>
          <p14:tracePt t="26892" x="3003550" y="3803650"/>
          <p14:tracePt t="26908" x="3016250" y="3803650"/>
          <p14:tracePt t="26913" x="3028950" y="3803650"/>
          <p14:tracePt t="26915" x="3041650" y="3803650"/>
          <p14:tracePt t="26916" x="3054350" y="3803650"/>
          <p14:tracePt t="26920" x="3079750" y="3803650"/>
          <p14:tracePt t="26922" x="3092450" y="3803650"/>
          <p14:tracePt t="26924" x="3103563" y="3803650"/>
          <p14:tracePt t="26926" x="3128963" y="3803650"/>
          <p14:tracePt t="26928" x="3141663" y="3803650"/>
          <p14:tracePt t="26929" x="3154363" y="3803650"/>
          <p14:tracePt t="26929" x="3167063" y="3803650"/>
          <p14:tracePt t="26931" x="3167063" y="3792538"/>
          <p14:tracePt t="26931" x="3192463" y="3792538"/>
          <p14:tracePt t="26932" x="3205163" y="3779838"/>
          <p14:tracePt t="26933" x="3216275" y="3779838"/>
          <p14:tracePt t="26934" x="3228975" y="3779838"/>
          <p14:tracePt t="26935" x="3241675" y="3767138"/>
          <p14:tracePt t="26938" x="3267075" y="3767138"/>
          <p14:tracePt t="26938" x="3279775" y="3767138"/>
          <p14:tracePt t="26939" x="3305175" y="3754438"/>
          <p14:tracePt t="26940" x="3317875" y="3754438"/>
          <p14:tracePt t="26941" x="3328988" y="3741738"/>
          <p14:tracePt t="26942" x="3341688" y="3741738"/>
          <p14:tracePt t="26943" x="3354388" y="3729038"/>
          <p14:tracePt t="26944" x="3367088" y="3729038"/>
          <p14:tracePt t="26945" x="3379788" y="3729038"/>
          <p14:tracePt t="26946" x="3392488" y="3716338"/>
          <p14:tracePt t="26947" x="3405188" y="3716338"/>
          <p14:tracePt t="26948" x="3429000" y="3703638"/>
          <p14:tracePt t="26951" x="3454400" y="3692525"/>
          <p14:tracePt t="26952" x="3467100" y="3692525"/>
          <p14:tracePt t="26952" x="3479800" y="3692525"/>
          <p14:tracePt t="26953" x="3492500" y="3679825"/>
          <p14:tracePt t="26954" x="3505200" y="3679825"/>
          <p14:tracePt t="26955" x="3517900" y="3667125"/>
          <p14:tracePt t="26957" x="3530600" y="3654425"/>
          <p14:tracePt t="26958" x="3541713" y="3654425"/>
          <p14:tracePt t="26958" x="3554413" y="3654425"/>
          <p14:tracePt t="26959" x="3567113" y="3641725"/>
          <p14:tracePt t="26960" x="3579813" y="3641725"/>
          <p14:tracePt t="26961" x="3579813" y="3629025"/>
          <p14:tracePt t="26962" x="3592513" y="3629025"/>
          <p14:tracePt t="26963" x="3605213" y="3616325"/>
          <p14:tracePt t="26964" x="3617913" y="3616325"/>
          <p14:tracePt t="26966" x="3630613" y="3603625"/>
          <p14:tracePt t="26967" x="3643313" y="3603625"/>
          <p14:tracePt t="26968" x="3654425" y="3590925"/>
          <p14:tracePt t="26972" x="3667125" y="3579813"/>
          <p14:tracePt t="26973" x="3679825" y="3579813"/>
          <p14:tracePt t="26974" x="3692525" y="3567113"/>
          <p14:tracePt t="26976" x="3692525" y="3554413"/>
          <p14:tracePt t="26978" x="3692525" y="3541713"/>
          <p14:tracePt t="26979" x="3705225" y="3541713"/>
          <p14:tracePt t="26982" x="3705225" y="3529013"/>
          <p14:tracePt t="26985" x="3705225" y="3516313"/>
          <p14:tracePt t="26987" x="3705225" y="3503613"/>
          <p14:tracePt t="26994" x="3705225" y="3490913"/>
          <p14:tracePt t="26997" x="3705225" y="3479800"/>
          <p14:tracePt t="26998" x="3692525" y="3479800"/>
          <p14:tracePt t="27003" x="3679825" y="3479800"/>
          <p14:tracePt t="27004" x="3667125" y="3479800"/>
          <p14:tracePt t="27005" x="3654425" y="3479800"/>
          <p14:tracePt t="27007" x="3643313" y="3479800"/>
          <p14:tracePt t="27008" x="3630613" y="3479800"/>
          <p14:tracePt t="27009" x="3617913" y="3479800"/>
          <p14:tracePt t="27011" x="3605213" y="3479800"/>
          <p14:tracePt t="27012" x="3592513" y="3479800"/>
          <p14:tracePt t="27013" x="3579813" y="3479800"/>
          <p14:tracePt t="27016" x="3567113" y="3479800"/>
          <p14:tracePt t="27017" x="3541713" y="3479800"/>
          <p14:tracePt t="27018" x="3530600" y="3479800"/>
          <p14:tracePt t="27020" x="3505200" y="3479800"/>
          <p14:tracePt t="27020" x="3505200" y="3490913"/>
          <p14:tracePt t="27021" x="3492500" y="3490913"/>
          <p14:tracePt t="27022" x="3467100" y="3503613"/>
          <p14:tracePt t="27024" x="3454400" y="3503613"/>
          <p14:tracePt t="27025" x="3429000" y="3503613"/>
          <p14:tracePt t="27027" x="3405188" y="3516313"/>
          <p14:tracePt t="27028" x="3392488" y="3516313"/>
          <p14:tracePt t="27029" x="3392488" y="3529013"/>
          <p14:tracePt t="27030" x="3367088" y="3529013"/>
          <p14:tracePt t="27031" x="3354388" y="3541713"/>
          <p14:tracePt t="27032" x="3341688" y="3541713"/>
          <p14:tracePt t="27033" x="3328988" y="3541713"/>
          <p14:tracePt t="27034" x="3317875" y="3541713"/>
          <p14:tracePt t="27036" x="3305175" y="3554413"/>
          <p14:tracePt t="27038" x="3279775" y="3567113"/>
          <p14:tracePt t="27038" x="3279775" y="3579813"/>
          <p14:tracePt t="27039" x="3267075" y="3579813"/>
          <p14:tracePt t="27040" x="3254375" y="3579813"/>
          <p14:tracePt t="27041" x="3241675" y="3579813"/>
          <p14:tracePt t="27042" x="3241675" y="3590925"/>
          <p14:tracePt t="27043" x="3228975" y="3603625"/>
          <p14:tracePt t="27044" x="3216275" y="3603625"/>
          <p14:tracePt t="27046" x="3205163" y="3616325"/>
          <p14:tracePt t="27052" x="3192463" y="3629025"/>
          <p14:tracePt t="27057" x="3192463" y="3641725"/>
          <p14:tracePt t="27064" x="3192463" y="3654425"/>
          <p14:tracePt t="27065" x="3205163" y="3654425"/>
          <p14:tracePt t="27067" x="3216275" y="3654425"/>
          <p14:tracePt t="27071" x="3241675" y="3654425"/>
          <p14:tracePt t="27073" x="3254375" y="3654425"/>
          <p14:tracePt t="27074" x="3267075" y="3654425"/>
          <p14:tracePt t="27075" x="3279775" y="3654425"/>
          <p14:tracePt t="27078" x="3292475" y="3654425"/>
          <p14:tracePt t="27078" x="3317875" y="3654425"/>
          <p14:tracePt t="27081" x="3328988" y="3654425"/>
          <p14:tracePt t="27082" x="3341688" y="3654425"/>
          <p14:tracePt t="27082" x="3354388" y="3654425"/>
          <p14:tracePt t="27084" x="3367088" y="3654425"/>
          <p14:tracePt t="27084" x="3392488" y="3654425"/>
          <p14:tracePt t="27087" x="3417888" y="3654425"/>
          <p14:tracePt t="27087" x="3429000" y="3654425"/>
          <p14:tracePt t="27088" x="3441700" y="3654425"/>
          <p14:tracePt t="27089" x="3467100" y="3654425"/>
          <p14:tracePt t="27091" x="3492500" y="3654425"/>
          <p14:tracePt t="27093" x="3505200" y="3641725"/>
          <p14:tracePt t="27093" x="3530600" y="3641725"/>
          <p14:tracePt t="27094" x="3541713" y="3641725"/>
          <p14:tracePt t="27095" x="3554413" y="3629025"/>
          <p14:tracePt t="27096" x="3579813" y="3629025"/>
          <p14:tracePt t="27097" x="3592513" y="3616325"/>
          <p14:tracePt t="27098" x="3617913" y="3616325"/>
          <p14:tracePt t="27099" x="3630613" y="3616325"/>
          <p14:tracePt t="27100" x="3654425" y="3616325"/>
          <p14:tracePt t="27101" x="3667125" y="3616325"/>
          <p14:tracePt t="27103" x="3692525" y="3603625"/>
          <p14:tracePt t="27103" x="3705225" y="3603625"/>
          <p14:tracePt t="27104" x="3730625" y="3590925"/>
          <p14:tracePt t="27105" x="3743325" y="3590925"/>
          <p14:tracePt t="27106" x="3756025" y="3579813"/>
          <p14:tracePt t="27107" x="3767138" y="3579813"/>
          <p14:tracePt t="27108" x="3792538" y="3579813"/>
          <p14:tracePt t="27109" x="3805238" y="3567113"/>
          <p14:tracePt t="27111" x="3830638" y="3554413"/>
          <p14:tracePt t="27112" x="3843338" y="3554413"/>
          <p14:tracePt t="27113" x="3867150" y="3541713"/>
          <p14:tracePt t="27114" x="3879850" y="3541713"/>
          <p14:tracePt t="27114" x="3905250" y="3541713"/>
          <p14:tracePt t="27115" x="3917950" y="3529013"/>
          <p14:tracePt t="27116" x="3930650" y="3529013"/>
          <p14:tracePt t="27118" x="3956050" y="3516313"/>
          <p14:tracePt t="27119" x="3968750" y="3516313"/>
          <p14:tracePt t="27120" x="3992563" y="3503613"/>
          <p14:tracePt t="27121" x="4005263" y="3503613"/>
          <p14:tracePt t="27122" x="4030663" y="3490913"/>
          <p14:tracePt t="27123" x="4043363" y="3490913"/>
          <p14:tracePt t="27124" x="4056063" y="3479800"/>
          <p14:tracePt t="27125" x="4068763" y="3467100"/>
          <p14:tracePt t="27126" x="4081463" y="3467100"/>
          <p14:tracePt t="27127" x="4092575" y="3467100"/>
          <p14:tracePt t="27128" x="4105275" y="3467100"/>
          <p14:tracePt t="27129" x="4117975" y="3454400"/>
          <p14:tracePt t="27130" x="4130675" y="3454400"/>
          <p14:tracePt t="27131" x="4143375" y="3454400"/>
          <p14:tracePt t="27132" x="4143375" y="3441700"/>
          <p14:tracePt t="27133" x="4156075" y="3441700"/>
          <p14:tracePt t="27134" x="4168775" y="3429000"/>
          <p14:tracePt t="27136" x="4181475" y="3429000"/>
          <p14:tracePt t="27137" x="4192588" y="3429000"/>
          <p14:tracePt t="27138" x="4205288" y="3429000"/>
          <p14:tracePt t="27139" x="4205288" y="3416300"/>
          <p14:tracePt t="27140" x="4217988" y="3416300"/>
          <p14:tracePt t="27144" x="4217988" y="3403600"/>
          <p14:tracePt t="27146" x="4230688" y="3403600"/>
          <p14:tracePt t="27163" x="4217988" y="3403600"/>
          <p14:tracePt t="27169" x="4205288" y="3403600"/>
          <p14:tracePt t="27169" x="4192588" y="3416300"/>
          <p14:tracePt t="27171" x="4181475" y="3429000"/>
          <p14:tracePt t="27175" x="4168775" y="3441700"/>
          <p14:tracePt t="27176" x="4156075" y="3441700"/>
          <p14:tracePt t="27178" x="4156075" y="3454400"/>
          <p14:tracePt t="27179" x="4143375" y="3454400"/>
          <p14:tracePt t="27180" x="4143375" y="3467100"/>
          <p14:tracePt t="27183" x="4130675" y="3479800"/>
          <p14:tracePt t="27183" x="4117975" y="3479800"/>
          <p14:tracePt t="27184" x="4117975" y="3490913"/>
          <p14:tracePt t="27186" x="4105275" y="3490913"/>
          <p14:tracePt t="27186" x="4105275" y="3503613"/>
          <p14:tracePt t="27188" x="4092575" y="3503613"/>
          <p14:tracePt t="27190" x="4081463" y="3516313"/>
          <p14:tracePt t="27191" x="4081463" y="3529013"/>
          <p14:tracePt t="27192" x="4068763" y="3529013"/>
          <p14:tracePt t="27194" x="4068763" y="3541713"/>
          <p14:tracePt t="27196" x="4056063" y="3541713"/>
          <p14:tracePt t="27199" x="4043363" y="3554413"/>
          <p14:tracePt t="27200" x="4043363" y="3567113"/>
          <p14:tracePt t="27202" x="4030663" y="3567113"/>
          <p14:tracePt t="27203" x="4030663" y="3579813"/>
          <p14:tracePt t="27208" x="4017963" y="3579813"/>
          <p14:tracePt t="27211" x="4017963" y="3590925"/>
          <p14:tracePt t="27215" x="4017963" y="3603625"/>
          <p14:tracePt t="27226" x="4017963" y="3616325"/>
          <p14:tracePt t="27276" x="4030663" y="3616325"/>
          <p14:tracePt t="27295" x="4030663" y="3603625"/>
          <p14:tracePt t="27312" x="4030663" y="3590925"/>
          <p14:tracePt t="27324" x="4030663" y="3579813"/>
          <p14:tracePt t="27348" x="4030663" y="3567113"/>
          <p14:tracePt t="27372" x="4030663" y="3554413"/>
          <p14:tracePt t="27451" x="4017963" y="3554413"/>
          <p14:tracePt t="27455" x="4017963" y="3567113"/>
          <p14:tracePt t="27457" x="4005263" y="3567113"/>
          <p14:tracePt t="27459" x="4005263" y="3579813"/>
          <p14:tracePt t="27460" x="3992563" y="3579813"/>
          <p14:tracePt t="27465" x="3992563" y="3590925"/>
          <p14:tracePt t="27467" x="3979863" y="3590925"/>
          <p14:tracePt t="27469" x="3979863" y="3603625"/>
          <p14:tracePt t="27469" x="3968750" y="3603625"/>
          <p14:tracePt t="27470" x="3968750" y="3616325"/>
          <p14:tracePt t="27471" x="3956050" y="3616325"/>
          <p14:tracePt t="27476" x="3956050" y="3629025"/>
          <p14:tracePt t="27478" x="3943350" y="3641725"/>
          <p14:tracePt t="27480" x="3930650" y="3641725"/>
          <p14:tracePt t="27480" x="3930650" y="3654425"/>
          <p14:tracePt t="27483" x="3917950" y="3654425"/>
          <p14:tracePt t="27484" x="3917950" y="3667125"/>
          <p14:tracePt t="27487" x="3917950" y="3679825"/>
          <p14:tracePt t="27488" x="3905250" y="3679825"/>
          <p14:tracePt t="27488" x="3892550" y="3679825"/>
          <p14:tracePt t="27490" x="3892550" y="3692525"/>
          <p14:tracePt t="27491" x="3879850" y="3692525"/>
          <p14:tracePt t="27495" x="3879850" y="3703638"/>
          <p14:tracePt t="27496" x="3867150" y="3703638"/>
          <p14:tracePt t="27496" x="3867150" y="3716338"/>
          <p14:tracePt t="27498" x="3856038" y="3716338"/>
          <p14:tracePt t="27500" x="3843338" y="3729038"/>
          <p14:tracePt t="27504" x="3830638" y="3741738"/>
          <p14:tracePt t="27508" x="3817938" y="3754438"/>
          <p14:tracePt t="27509" x="3805238" y="3754438"/>
          <p14:tracePt t="27511" x="3805238" y="3767138"/>
          <p14:tracePt t="27515" x="3792538" y="3767138"/>
          <p14:tracePt t="27519" x="3779838" y="3779838"/>
          <p14:tracePt t="27520" x="3767138" y="3779838"/>
          <p14:tracePt t="27523" x="3767138" y="3792538"/>
          <p14:tracePt t="27528" x="3756025" y="3803650"/>
          <p14:tracePt t="27533" x="3743325" y="3803650"/>
          <p14:tracePt t="27537" x="3730625" y="3803650"/>
          <p14:tracePt t="27545" x="3730625" y="3816350"/>
          <p14:tracePt t="27724" x="3730625" y="3829050"/>
          <p14:tracePt t="27726" x="3717925" y="3829050"/>
          <p14:tracePt t="27745" x="3705225" y="3829050"/>
          <p14:tracePt t="27747" x="3705225" y="3841750"/>
          <p14:tracePt t="27749" x="3692525" y="3841750"/>
          <p14:tracePt t="27758" x="3679825" y="3841750"/>
          <p14:tracePt t="27761" x="3667125" y="3854450"/>
          <p14:tracePt t="27762" x="3654425" y="3854450"/>
          <p14:tracePt t="27764" x="3654425" y="3867150"/>
          <p14:tracePt t="27766" x="3643313" y="3879850"/>
          <p14:tracePt t="27767" x="3630613" y="3879850"/>
          <p14:tracePt t="27768" x="3617913" y="3879850"/>
          <p14:tracePt t="27770" x="3605213" y="3892550"/>
          <p14:tracePt t="27771" x="3592513" y="3892550"/>
          <p14:tracePt t="27772" x="3579813" y="3905250"/>
          <p14:tracePt t="27773" x="3579813" y="3916363"/>
          <p14:tracePt t="27775" x="3554413" y="3916363"/>
          <p14:tracePt t="27776" x="3541713" y="3916363"/>
          <p14:tracePt t="27777" x="3530600" y="3929063"/>
          <p14:tracePt t="27777" x="3517900" y="3941763"/>
          <p14:tracePt t="27778" x="3505200" y="3954463"/>
          <p14:tracePt t="27779" x="3492500" y="3954463"/>
          <p14:tracePt t="27780" x="3467100" y="3979863"/>
          <p14:tracePt t="27781" x="3454400" y="3992563"/>
          <p14:tracePt t="27783" x="3429000" y="3992563"/>
          <p14:tracePt t="27784" x="3429000" y="4005263"/>
          <p14:tracePt t="27784" x="3392488" y="4017963"/>
          <p14:tracePt t="27785" x="3379788" y="4029075"/>
          <p14:tracePt t="27786" x="3354388" y="4041775"/>
          <p14:tracePt t="27787" x="3341688" y="4054475"/>
          <p14:tracePt t="27788" x="3317875" y="4067175"/>
          <p14:tracePt t="27789" x="3292475" y="4067175"/>
          <p14:tracePt t="27790" x="3279775" y="4092575"/>
          <p14:tracePt t="27791" x="3241675" y="4105275"/>
          <p14:tracePt t="27792" x="3216275" y="4105275"/>
          <p14:tracePt t="27793" x="3192463" y="4117975"/>
          <p14:tracePt t="27794" x="3167063" y="4129088"/>
          <p14:tracePt t="27795" x="3128963" y="4141788"/>
          <p14:tracePt t="27796" x="3103563" y="4154488"/>
          <p14:tracePt t="27797" x="3067050" y="4167188"/>
          <p14:tracePt t="27798" x="3054350" y="4179888"/>
          <p14:tracePt t="27801" x="2979738" y="4192588"/>
          <p14:tracePt t="27802" x="2941638" y="4205288"/>
          <p14:tracePt t="27803" x="2916238" y="4217988"/>
          <p14:tracePt t="27803" x="2879725" y="4217988"/>
          <p14:tracePt t="27804" x="2854325" y="4230688"/>
          <p14:tracePt t="27805" x="2816225" y="4241800"/>
          <p14:tracePt t="27806" x="2790825" y="4254500"/>
          <p14:tracePt t="27807" x="2754313" y="4254500"/>
          <p14:tracePt t="27808" x="2728913" y="4267200"/>
          <p14:tracePt t="27809" x="2690813" y="4279900"/>
          <p14:tracePt t="27810" x="2654300" y="4279900"/>
          <p14:tracePt t="27812" x="2628900" y="4292600"/>
          <p14:tracePt t="27812" x="2603500" y="4292600"/>
          <p14:tracePt t="27814" x="2565400" y="4305300"/>
          <p14:tracePt t="27815" x="2528888" y="4305300"/>
          <p14:tracePt t="27815" x="2503488" y="4318000"/>
          <p14:tracePt t="27818" x="2452688" y="4330700"/>
          <p14:tracePt t="27818" x="2416175" y="4330700"/>
          <p14:tracePt t="27819" x="2390775" y="4341813"/>
          <p14:tracePt t="27820" x="2365375" y="4341813"/>
          <p14:tracePt t="27821" x="2339975" y="4354513"/>
          <p14:tracePt t="27822" x="2316163" y="4367213"/>
          <p14:tracePt t="27823" x="2303463" y="4367213"/>
          <p14:tracePt t="27824" x="2278063" y="4367213"/>
          <p14:tracePt t="27825" x="2252663" y="4367213"/>
          <p14:tracePt t="27826" x="2228850" y="4379913"/>
          <p14:tracePt t="27827" x="2216150" y="4379913"/>
          <p14:tracePt t="27828" x="2190750" y="4379913"/>
          <p14:tracePt t="27830" x="2178050" y="4392613"/>
          <p14:tracePt t="27830" x="2152650" y="4405313"/>
          <p14:tracePt t="27834" x="2116138" y="4405313"/>
          <p14:tracePt t="27835" x="2090738" y="4418013"/>
          <p14:tracePt t="27836" x="2078038" y="4418013"/>
          <p14:tracePt t="27837" x="2078038" y="4430713"/>
          <p14:tracePt t="27838" x="2065338" y="4430713"/>
          <p14:tracePt t="27840" x="2052638" y="4430713"/>
          <p14:tracePt t="27842" x="2052638" y="4443413"/>
          <p14:tracePt t="27843" x="2039938" y="4443413"/>
          <p14:tracePt t="27857" x="2052638" y="4443413"/>
          <p14:tracePt t="27859" x="2065338" y="4443413"/>
          <p14:tracePt t="27860" x="2078038" y="4443413"/>
          <p14:tracePt t="27864" x="2090738" y="4443413"/>
          <p14:tracePt t="27865" x="2103438" y="4443413"/>
          <p14:tracePt t="27866" x="2116138" y="4443413"/>
          <p14:tracePt t="27866" x="2116138" y="4430713"/>
          <p14:tracePt t="27867" x="2139950" y="4430713"/>
          <p14:tracePt t="27868" x="2152650" y="4430713"/>
          <p14:tracePt t="27869" x="2152650" y="4418013"/>
          <p14:tracePt t="27870" x="2178050" y="4418013"/>
          <p14:tracePt t="27871" x="2190750" y="4405313"/>
          <p14:tracePt t="27872" x="2216150" y="4405313"/>
          <p14:tracePt t="27874" x="2228850" y="4405313"/>
          <p14:tracePt t="27874" x="2239963" y="4405313"/>
          <p14:tracePt t="27875" x="2265363" y="4392613"/>
          <p14:tracePt t="27877" x="2278063" y="4379913"/>
          <p14:tracePt t="27877" x="2303463" y="4379913"/>
          <p14:tracePt t="27878" x="2316163" y="4367213"/>
          <p14:tracePt t="27879" x="2339975" y="4367213"/>
          <p14:tracePt t="27881" x="2365375" y="4367213"/>
          <p14:tracePt t="27882" x="2390775" y="4354513"/>
          <p14:tracePt t="27882" x="2416175" y="4341813"/>
          <p14:tracePt t="27883" x="2441575" y="4330700"/>
          <p14:tracePt t="27898" x="2867025" y="4230688"/>
          <p14:tracePt t="27900" x="2903538" y="4217988"/>
          <p14:tracePt t="27900" x="2928938" y="4217988"/>
          <p14:tracePt t="27901" x="2967038" y="4205288"/>
          <p14:tracePt t="27902" x="2979738" y="4192588"/>
          <p14:tracePt t="27903" x="3016250" y="4179888"/>
          <p14:tracePt t="27904" x="3054350" y="4179888"/>
          <p14:tracePt t="27905" x="3092450" y="4179888"/>
          <p14:tracePt t="27906" x="3116263" y="4167188"/>
          <p14:tracePt t="27907" x="3141663" y="4154488"/>
          <p14:tracePt t="27908" x="3179763" y="4141788"/>
          <p14:tracePt t="27909" x="3205163" y="4141788"/>
          <p14:tracePt t="27910" x="3241675" y="4129088"/>
          <p14:tracePt t="27911" x="3267075" y="4117975"/>
          <p14:tracePt t="27912" x="3292475" y="4105275"/>
          <p14:tracePt t="27913" x="3317875" y="4105275"/>
          <p14:tracePt t="27914" x="3354388" y="4092575"/>
          <p14:tracePt t="27916" x="3392488" y="4079875"/>
          <p14:tracePt t="27916" x="3417888" y="4067175"/>
          <p14:tracePt t="27917" x="3441700" y="4067175"/>
          <p14:tracePt t="27918" x="3467100" y="4054475"/>
          <p14:tracePt t="27919" x="3492500" y="4041775"/>
          <p14:tracePt t="27920" x="3530600" y="4029075"/>
          <p14:tracePt t="27921" x="3554413" y="4029075"/>
          <p14:tracePt t="27922" x="3579813" y="4017963"/>
          <p14:tracePt t="27923" x="3617913" y="4005263"/>
          <p14:tracePt t="27924" x="3630613" y="3992563"/>
          <p14:tracePt t="27925" x="3654425" y="3992563"/>
          <p14:tracePt t="27926" x="3692525" y="3979863"/>
          <p14:tracePt t="27927" x="3705225" y="3967163"/>
          <p14:tracePt t="27928" x="3730625" y="3954463"/>
          <p14:tracePt t="27929" x="3756025" y="3954463"/>
          <p14:tracePt t="27931" x="3779838" y="3929063"/>
          <p14:tracePt t="27931" x="3805238" y="3916363"/>
          <p14:tracePt t="27934" x="3843338" y="3905250"/>
          <p14:tracePt t="27934" x="3867150" y="3892550"/>
          <p14:tracePt t="27935" x="3879850" y="3879850"/>
          <p14:tracePt t="27936" x="3905250" y="3879850"/>
          <p14:tracePt t="27937" x="3917950" y="3867150"/>
          <p14:tracePt t="27938" x="3943350" y="3854450"/>
          <p14:tracePt t="27940" x="3956050" y="3841750"/>
          <p14:tracePt t="27941" x="3979863" y="3829050"/>
          <p14:tracePt t="27941" x="3992563" y="3816350"/>
          <p14:tracePt t="27942" x="4017963" y="3803650"/>
          <p14:tracePt t="27943" x="4030663" y="3803650"/>
          <p14:tracePt t="27944" x="4043363" y="3792538"/>
          <p14:tracePt t="27945" x="4056063" y="3779838"/>
          <p14:tracePt t="27946" x="4068763" y="3767138"/>
          <p14:tracePt t="27947" x="4081463" y="3767138"/>
          <p14:tracePt t="27948" x="4105275" y="3754438"/>
          <p14:tracePt t="27950" x="4117975" y="3741738"/>
          <p14:tracePt t="27951" x="4130675" y="3729038"/>
          <p14:tracePt t="27952" x="4143375" y="3729038"/>
          <p14:tracePt t="27953" x="4143375" y="3716338"/>
          <p14:tracePt t="27954" x="4156075" y="3716338"/>
          <p14:tracePt t="27955" x="4156075" y="3703638"/>
          <p14:tracePt t="27956" x="4168775" y="3692525"/>
          <p14:tracePt t="27957" x="4181475" y="3692525"/>
          <p14:tracePt t="27960" x="4181475" y="3679825"/>
          <p14:tracePt t="27962" x="4181475" y="3667125"/>
          <p14:tracePt t="27967" x="4181475" y="3654425"/>
          <p14:tracePt t="27974" x="4168775" y="3654425"/>
          <p14:tracePt t="27975" x="4156075" y="3654425"/>
          <p14:tracePt t="27978" x="4143375" y="3654425"/>
          <p14:tracePt t="27980" x="4130675" y="3654425"/>
          <p14:tracePt t="27980" x="4117975" y="3654425"/>
          <p14:tracePt t="27981" x="4105275" y="3654425"/>
          <p14:tracePt t="27983" x="4092575" y="3654425"/>
          <p14:tracePt t="27984" x="4068763" y="3654425"/>
          <p14:tracePt t="27987" x="4043363" y="3654425"/>
          <p14:tracePt t="27987" x="4030663" y="3654425"/>
          <p14:tracePt t="27989" x="4030663" y="3667125"/>
          <p14:tracePt t="27989" x="4005263" y="3667125"/>
          <p14:tracePt t="27990" x="3992563" y="3679825"/>
          <p14:tracePt t="27991" x="3968750" y="3679825"/>
          <p14:tracePt t="27992" x="3956050" y="3679825"/>
          <p14:tracePt t="27993" x="3943350" y="3692525"/>
          <p14:tracePt t="27994" x="3917950" y="3692525"/>
          <p14:tracePt t="27995" x="3892550" y="3692525"/>
          <p14:tracePt t="27997" x="3879850" y="3703638"/>
          <p14:tracePt t="27997" x="3856038" y="3716338"/>
          <p14:tracePt t="27998" x="3843338" y="3716338"/>
          <p14:tracePt t="27999" x="3817938" y="3729038"/>
          <p14:tracePt t="28000" x="3805238" y="3729038"/>
          <p14:tracePt t="28001" x="3767138" y="3729038"/>
          <p14:tracePt t="28002" x="3756025" y="3741738"/>
          <p14:tracePt t="28003" x="3730625" y="3754438"/>
          <p14:tracePt t="28004" x="3705225" y="3767138"/>
          <p14:tracePt t="28005" x="3692525" y="3767138"/>
          <p14:tracePt t="28006" x="3667125" y="3767138"/>
          <p14:tracePt t="28007" x="3643313" y="3779838"/>
          <p14:tracePt t="28008" x="3617913" y="3792538"/>
          <p14:tracePt t="28009" x="3605213" y="3803650"/>
          <p14:tracePt t="28011" x="3579813" y="3803650"/>
          <p14:tracePt t="28011" x="3554413" y="3816350"/>
          <p14:tracePt t="28012" x="3541713" y="3829050"/>
          <p14:tracePt t="28013" x="3517900" y="3841750"/>
          <p14:tracePt t="28015" x="3505200" y="3841750"/>
          <p14:tracePt t="28016" x="3479800" y="3854450"/>
          <p14:tracePt t="28016" x="3467100" y="3867150"/>
          <p14:tracePt t="28017" x="3441700" y="3879850"/>
          <p14:tracePt t="28018" x="3429000" y="3879850"/>
          <p14:tracePt t="28019" x="3405188" y="3892550"/>
          <p14:tracePt t="28020" x="3392488" y="3905250"/>
          <p14:tracePt t="28021" x="3379788" y="3916363"/>
          <p14:tracePt t="28022" x="3354388" y="3916363"/>
          <p14:tracePt t="28023" x="3341688" y="3916363"/>
          <p14:tracePt t="28024" x="3328988" y="3929063"/>
          <p14:tracePt t="28025" x="3317875" y="3941763"/>
          <p14:tracePt t="28026" x="3305175" y="3954463"/>
          <p14:tracePt t="28029" x="3279775" y="3954463"/>
          <p14:tracePt t="28035" x="3254375" y="3992563"/>
          <p14:tracePt t="28037" x="3241675" y="4005263"/>
          <p14:tracePt t="28040" x="3241675" y="4017963"/>
          <p14:tracePt t="28046" x="3241675" y="4029075"/>
          <p14:tracePt t="28051" x="3254375" y="4029075"/>
          <p14:tracePt t="28054" x="3279775" y="4029075"/>
          <p14:tracePt t="28056" x="3292475" y="4041775"/>
          <p14:tracePt t="28057" x="3305175" y="4041775"/>
          <p14:tracePt t="28058" x="3317875" y="4041775"/>
          <p14:tracePt t="28061" x="3328988" y="4041775"/>
          <p14:tracePt t="28062" x="3341688" y="4041775"/>
          <p14:tracePt t="28063" x="3354388" y="4041775"/>
          <p14:tracePt t="28064" x="3367088" y="4041775"/>
          <p14:tracePt t="28065" x="3379788" y="4041775"/>
          <p14:tracePt t="28066" x="3392488" y="4041775"/>
          <p14:tracePt t="28068" x="3417888" y="4041775"/>
          <p14:tracePt t="28068" x="3429000" y="4041775"/>
          <p14:tracePt t="28069" x="3429000" y="4029075"/>
          <p14:tracePt t="28070" x="3454400" y="4029075"/>
          <p14:tracePt t="28071" x="3467100" y="4029075"/>
          <p14:tracePt t="28072" x="3479800" y="4029075"/>
          <p14:tracePt t="28073" x="3492500" y="4029075"/>
          <p14:tracePt t="28075" x="3505200" y="4017963"/>
          <p14:tracePt t="28076" x="3517900" y="4005263"/>
          <p14:tracePt t="28077" x="3541713" y="4005263"/>
          <p14:tracePt t="28078" x="3554413" y="3992563"/>
          <p14:tracePt t="28078" x="3567113" y="3992563"/>
          <p14:tracePt t="28080" x="3579813" y="3992563"/>
          <p14:tracePt t="28081" x="3592513" y="3979863"/>
          <p14:tracePt t="28082" x="3617913" y="3979863"/>
          <p14:tracePt t="28082" x="3630613" y="3967163"/>
          <p14:tracePt t="28083" x="3643313" y="3967163"/>
          <p14:tracePt t="28084" x="3654425" y="3954463"/>
          <p14:tracePt t="28085" x="3667125" y="3954463"/>
          <p14:tracePt t="28086" x="3692525" y="3941763"/>
          <p14:tracePt t="28087" x="3705225" y="3941763"/>
          <p14:tracePt t="28088" x="3717925" y="3929063"/>
          <p14:tracePt t="28089" x="3730625" y="3916363"/>
          <p14:tracePt t="28090" x="3756025" y="3916363"/>
          <p14:tracePt t="28092" x="3767138" y="3916363"/>
          <p14:tracePt t="28092" x="3767138" y="3905250"/>
          <p14:tracePt t="28093" x="3792538" y="3892550"/>
          <p14:tracePt t="28094" x="3805238" y="3879850"/>
          <p14:tracePt t="28095" x="3817938" y="3879850"/>
          <p14:tracePt t="28096" x="3830638" y="3879850"/>
          <p14:tracePt t="28098" x="3843338" y="3867150"/>
          <p14:tracePt t="28098" x="3843338" y="3854450"/>
          <p14:tracePt t="28099" x="3856038" y="3841750"/>
          <p14:tracePt t="28100" x="3867150" y="3841750"/>
          <p14:tracePt t="28101" x="3879850" y="3841750"/>
          <p14:tracePt t="28102" x="3879850" y="3829050"/>
          <p14:tracePt t="28103" x="3892550" y="3816350"/>
          <p14:tracePt t="28104" x="3905250" y="3803650"/>
          <p14:tracePt t="28106" x="3917950" y="3803650"/>
          <p14:tracePt t="28108" x="3917950" y="3779838"/>
          <p14:tracePt t="28109" x="3917950" y="3767138"/>
          <p14:tracePt t="28111" x="3930650" y="3767138"/>
          <p14:tracePt t="28113" x="3930650" y="3754438"/>
          <p14:tracePt t="28113" x="3930650" y="3741738"/>
          <p14:tracePt t="28115" x="3930650" y="3729038"/>
          <p14:tracePt t="28117" x="3930650" y="3716338"/>
          <p14:tracePt t="28118" x="3930650" y="3703638"/>
          <p14:tracePt t="28120" x="3917950" y="3692525"/>
          <p14:tracePt t="28122" x="3917950" y="3679825"/>
          <p14:tracePt t="28123" x="3905250" y="3667125"/>
          <p14:tracePt t="28124" x="3892550" y="3667125"/>
          <p14:tracePt t="28126" x="3879850" y="3654425"/>
          <p14:tracePt t="28127" x="3867150" y="3641725"/>
          <p14:tracePt t="28128" x="3843338" y="3629025"/>
          <p14:tracePt t="28130" x="3817938" y="3616325"/>
          <p14:tracePt t="28131" x="3805238" y="3616325"/>
          <p14:tracePt t="28132" x="3792538" y="3603625"/>
          <p14:tracePt t="28133" x="3767138" y="3590925"/>
          <p14:tracePt t="28135" x="3743325" y="3579813"/>
          <p14:tracePt t="28137" x="3730625" y="3579813"/>
          <p14:tracePt t="28138" x="3705225" y="3579813"/>
          <p14:tracePt t="28138" x="3692525" y="3567113"/>
          <p14:tracePt t="28139" x="3654425" y="3554413"/>
          <p14:tracePt t="28140" x="3643313" y="3554413"/>
          <p14:tracePt t="28141" x="3617913" y="3541713"/>
          <p14:tracePt t="28143" x="3592513" y="3541713"/>
          <p14:tracePt t="28144" x="3567113" y="3541713"/>
          <p14:tracePt t="28145" x="3554413" y="3541713"/>
          <p14:tracePt t="28145" x="3530600" y="3529013"/>
          <p14:tracePt t="28146" x="3505200" y="3529013"/>
          <p14:tracePt t="28147" x="3467100" y="3516313"/>
          <p14:tracePt t="28148" x="3441700" y="3516313"/>
          <p14:tracePt t="28149" x="3429000" y="3503613"/>
          <p14:tracePt t="28150" x="3392488" y="3503613"/>
          <p14:tracePt t="28151" x="3354388" y="3503613"/>
          <p14:tracePt t="28152" x="3341688" y="3503613"/>
          <p14:tracePt t="28153" x="3317875" y="3503613"/>
          <p14:tracePt t="28154" x="3279775" y="3503613"/>
          <p14:tracePt t="28155" x="3241675" y="3503613"/>
          <p14:tracePt t="28156" x="3216275" y="3503613"/>
          <p14:tracePt t="28157" x="3192463" y="3503613"/>
          <p14:tracePt t="28159" x="3167063" y="3503613"/>
          <p14:tracePt t="28159" x="3128963" y="3503613"/>
          <p14:tracePt t="28160" x="3092450" y="3503613"/>
          <p14:tracePt t="28161" x="3067050" y="3503613"/>
          <p14:tracePt t="28163" x="3041650" y="3503613"/>
          <p14:tracePt t="28164" x="3003550" y="3503613"/>
          <p14:tracePt t="28165" x="2979738" y="3503613"/>
          <p14:tracePt t="28165" x="2941638" y="3503613"/>
          <p14:tracePt t="28166" x="2903538" y="3503613"/>
          <p14:tracePt t="28167" x="2867025" y="3503613"/>
          <p14:tracePt t="28168" x="2841625" y="3503613"/>
          <p14:tracePt t="28169" x="2816225" y="3503613"/>
          <p14:tracePt t="28170" x="2790825" y="3503613"/>
          <p14:tracePt t="28171" x="2754313" y="3503613"/>
          <p14:tracePt t="28173" x="2716213" y="3503613"/>
          <p14:tracePt t="28174" x="2690813" y="3516313"/>
          <p14:tracePt t="28175" x="2667000" y="3516313"/>
          <p14:tracePt t="28175" x="2628900" y="3529013"/>
          <p14:tracePt t="28176" x="2603500" y="3529013"/>
          <p14:tracePt t="28177" x="2578100" y="3541713"/>
          <p14:tracePt t="28178" x="2554288" y="3541713"/>
          <p14:tracePt t="28179" x="2528888" y="3541713"/>
          <p14:tracePt t="28180" x="2490788" y="3554413"/>
          <p14:tracePt t="28181" x="2478088" y="3554413"/>
          <p14:tracePt t="28182" x="2452688" y="3567113"/>
          <p14:tracePt t="28183" x="2428875" y="3579813"/>
          <p14:tracePt t="28184" x="2403475" y="3579813"/>
          <p14:tracePt t="28185" x="2378075" y="3579813"/>
          <p14:tracePt t="28187" x="2365375" y="3590925"/>
          <p14:tracePt t="28187" x="2339975" y="3603625"/>
          <p14:tracePt t="28188" x="2328863" y="3603625"/>
          <p14:tracePt t="28189" x="2303463" y="3616325"/>
          <p14:tracePt t="28191" x="2278063" y="3629025"/>
          <p14:tracePt t="28192" x="2265363" y="3641725"/>
          <p14:tracePt t="28193" x="2252663" y="3641725"/>
          <p14:tracePt t="28195" x="2239963" y="3654425"/>
          <p14:tracePt t="28196" x="2228850" y="3654425"/>
          <p14:tracePt t="28198" x="2216150" y="3679825"/>
          <p14:tracePt t="28198" x="2203450" y="3679825"/>
          <p14:tracePt t="28199" x="2203450" y="3692525"/>
          <p14:tracePt t="28200" x="2190750" y="3692525"/>
          <p14:tracePt t="28202" x="2190750" y="3703638"/>
          <p14:tracePt t="28203" x="2190750" y="3716338"/>
          <p14:tracePt t="28205" x="2190750" y="3729038"/>
          <p14:tracePt t="28210" x="2190750" y="3741738"/>
          <p14:tracePt t="28210" x="2190750" y="3754438"/>
          <p14:tracePt t="28213" x="2190750" y="3767138"/>
          <p14:tracePt t="28216" x="2190750" y="3779838"/>
          <p14:tracePt t="28219" x="2203450" y="3792538"/>
          <p14:tracePt t="28220" x="2216150" y="3792538"/>
          <p14:tracePt t="28220" x="2228850" y="3803650"/>
          <p14:tracePt t="28224" x="2239963" y="3816350"/>
          <p14:tracePt t="28224" x="2252663" y="3816350"/>
          <p14:tracePt t="28226" x="2265363" y="3829050"/>
          <p14:tracePt t="28226" x="2278063" y="3841750"/>
          <p14:tracePt t="28227" x="2290763" y="3841750"/>
          <p14:tracePt t="28229" x="2303463" y="3841750"/>
          <p14:tracePt t="28231" x="2328863" y="3854450"/>
          <p14:tracePt t="28231" x="2339975" y="3854450"/>
          <p14:tracePt t="28232" x="2352675" y="3867150"/>
          <p14:tracePt t="28233" x="2378075" y="3867150"/>
          <p14:tracePt t="28234" x="2390775" y="3879850"/>
          <p14:tracePt t="28235" x="2403475" y="3879850"/>
          <p14:tracePt t="28237" x="2416175" y="3879850"/>
          <p14:tracePt t="28237" x="2441575" y="3879850"/>
          <p14:tracePt t="28238" x="2452688" y="3879850"/>
          <p14:tracePt t="28239" x="2478088" y="3879850"/>
          <p14:tracePt t="28240" x="2490788" y="3892550"/>
          <p14:tracePt t="28241" x="2503488" y="3892550"/>
          <p14:tracePt t="28242" x="2528888" y="3892550"/>
          <p14:tracePt t="28243" x="2554288" y="3905250"/>
          <p14:tracePt t="28245" x="2565400" y="3905250"/>
          <p14:tracePt t="28245" x="2590800" y="3905250"/>
          <p14:tracePt t="28246" x="2603500" y="3905250"/>
          <p14:tracePt t="28247" x="2616200" y="3905250"/>
          <p14:tracePt t="28248" x="2641600" y="3905250"/>
          <p14:tracePt t="28249" x="2667000" y="3905250"/>
          <p14:tracePt t="28250" x="2678113" y="3905250"/>
          <p14:tracePt t="28251" x="2703513" y="3905250"/>
          <p14:tracePt t="28252" x="2716213" y="3905250"/>
          <p14:tracePt t="28253" x="2741613" y="3905250"/>
          <p14:tracePt t="28254" x="2754313" y="3905250"/>
          <p14:tracePt t="28256" x="2778125" y="3905250"/>
          <p14:tracePt t="28257" x="2790825" y="3905250"/>
          <p14:tracePt t="28257" x="2803525" y="3905250"/>
          <p14:tracePt t="28258" x="2828925" y="3905250"/>
          <p14:tracePt t="28259" x="2841625" y="3905250"/>
          <p14:tracePt t="28261" x="2867025" y="3905250"/>
          <p14:tracePt t="28262" x="2879725" y="3905250"/>
          <p14:tracePt t="28263" x="2903538" y="3905250"/>
          <p14:tracePt t="28264" x="2916238" y="3905250"/>
          <p14:tracePt t="28264" x="2941638" y="3905250"/>
          <p14:tracePt t="28265" x="2941638" y="3892550"/>
          <p14:tracePt t="28266" x="2967038" y="3892550"/>
          <p14:tracePt t="28267" x="2979738" y="3892550"/>
          <p14:tracePt t="28268" x="2992438" y="3879850"/>
          <p14:tracePt t="28269" x="3016250" y="3879850"/>
          <p14:tracePt t="28271" x="3041650" y="3879850"/>
          <p14:tracePt t="28273" x="3054350" y="3879850"/>
          <p14:tracePt t="28273" x="3054350" y="3867150"/>
          <p14:tracePt t="28274" x="3067050" y="3867150"/>
          <p14:tracePt t="28275" x="3079750" y="3867150"/>
          <p14:tracePt t="28277" x="3092450" y="3854450"/>
          <p14:tracePt t="28277" x="3103563" y="3854450"/>
          <p14:tracePt t="28279" x="3116263" y="3854450"/>
          <p14:tracePt t="28280" x="3128963" y="3841750"/>
          <p14:tracePt t="28282" x="3141663" y="3841750"/>
          <p14:tracePt t="28284" x="3154363" y="3829050"/>
          <p14:tracePt t="28286" x="3167063" y="3829050"/>
          <p14:tracePt t="28288" x="3167063" y="3816350"/>
          <p14:tracePt t="28290" x="3167063" y="3803650"/>
          <p14:tracePt t="28296" x="3167063" y="3792538"/>
          <p14:tracePt t="28299" x="3167063" y="3779838"/>
          <p14:tracePt t="28302" x="3167063" y="3767138"/>
          <p14:tracePt t="28307" x="3167063" y="3754438"/>
          <p14:tracePt t="28308" x="3167063" y="3741738"/>
          <p14:tracePt t="28310" x="3154363" y="3729038"/>
          <p14:tracePt t="28311" x="3141663" y="3729038"/>
          <p14:tracePt t="28312" x="3128963" y="3716338"/>
          <p14:tracePt t="28314" x="3116263" y="3703638"/>
          <p14:tracePt t="28315" x="3103563" y="3692525"/>
          <p14:tracePt t="28317" x="3092450" y="3692525"/>
          <p14:tracePt t="28319" x="3067050" y="3679825"/>
          <p14:tracePt t="28320" x="3054350" y="3667125"/>
          <p14:tracePt t="28322" x="3041650" y="3654425"/>
          <p14:tracePt t="28323" x="3028950" y="3654425"/>
          <p14:tracePt t="28324" x="3016250" y="3654425"/>
          <p14:tracePt t="28325" x="3003550" y="3641725"/>
          <p14:tracePt t="28326" x="2992438" y="3629025"/>
          <p14:tracePt t="28328" x="2979738" y="3629025"/>
          <p14:tracePt t="28329" x="2967038" y="3616325"/>
          <p14:tracePt t="28330" x="2941638" y="3616325"/>
          <p14:tracePt t="28331" x="2916238" y="3616325"/>
          <p14:tracePt t="28332" x="2903538" y="3603625"/>
          <p14:tracePt t="28333" x="2890838" y="3603625"/>
          <p14:tracePt t="28334" x="2879725" y="3590925"/>
          <p14:tracePt t="28335" x="2867025" y="3590925"/>
          <p14:tracePt t="28336" x="2841625" y="3579813"/>
          <p14:tracePt t="28337" x="2828925" y="3579813"/>
          <p14:tracePt t="28338" x="2803525" y="3579813"/>
          <p14:tracePt t="28339" x="2790825" y="3579813"/>
          <p14:tracePt t="28341" x="2767013" y="3579813"/>
          <p14:tracePt t="28342" x="2754313" y="3579813"/>
          <p14:tracePt t="28343" x="2728913" y="3579813"/>
          <p14:tracePt t="28345" x="2716213" y="3579813"/>
          <p14:tracePt t="28346" x="2690813" y="3579813"/>
          <p14:tracePt t="28347" x="2678113" y="3579813"/>
          <p14:tracePt t="28348" x="2654300" y="3567113"/>
          <p14:tracePt t="28348" x="2641600" y="3567113"/>
          <p14:tracePt t="28349" x="2628900" y="3567113"/>
          <p14:tracePt t="28350" x="2603500" y="3567113"/>
          <p14:tracePt t="28352" x="2578100" y="3567113"/>
          <p14:tracePt t="28353" x="2565400" y="3567113"/>
          <p14:tracePt t="28354" x="2541588" y="3567113"/>
          <p14:tracePt t="28355" x="2528888" y="3567113"/>
          <p14:tracePt t="28356" x="2503488" y="3567113"/>
          <p14:tracePt t="28357" x="2490788" y="3567113"/>
          <p14:tracePt t="28359" x="2465388" y="3567113"/>
          <p14:tracePt t="28360" x="2452688" y="3567113"/>
          <p14:tracePt t="28362" x="2441575" y="3567113"/>
          <p14:tracePt t="28362" x="2416175" y="3567113"/>
          <p14:tracePt t="28364" x="2390775" y="3579813"/>
          <p14:tracePt t="28365" x="2378075" y="3579813"/>
          <p14:tracePt t="28366" x="2365375" y="3579813"/>
          <p14:tracePt t="28367" x="2352675" y="3579813"/>
          <p14:tracePt t="28368" x="2339975" y="3579813"/>
          <p14:tracePt t="28370" x="2316163" y="3590925"/>
          <p14:tracePt t="28371" x="2303463" y="3590925"/>
          <p14:tracePt t="28373" x="2290763" y="3603625"/>
          <p14:tracePt t="28374" x="2278063" y="3603625"/>
          <p14:tracePt t="28375" x="2265363" y="3616325"/>
          <p14:tracePt t="28378" x="2252663" y="3616325"/>
          <p14:tracePt t="28379" x="2239963" y="3616325"/>
          <p14:tracePt t="28379" x="2228850" y="3616325"/>
          <p14:tracePt t="28380" x="2228850" y="3629025"/>
          <p14:tracePt t="28381" x="2216150" y="3641725"/>
          <p14:tracePt t="28383" x="2203450" y="3654425"/>
          <p14:tracePt t="28385" x="2190750" y="3654425"/>
          <p14:tracePt t="28387" x="2190750" y="3667125"/>
          <p14:tracePt t="28389" x="2190750" y="3679825"/>
          <p14:tracePt t="28390" x="2178050" y="3679825"/>
          <p14:tracePt t="28392" x="2178050" y="3692525"/>
          <p14:tracePt t="28395" x="2165350" y="3703638"/>
          <p14:tracePt t="28396" x="2165350" y="3716338"/>
          <p14:tracePt t="28400" x="2165350" y="3729038"/>
          <p14:tracePt t="28403" x="2165350" y="3741738"/>
          <p14:tracePt t="28405" x="2165350" y="3754438"/>
          <p14:tracePt t="28407" x="2165350" y="3767138"/>
          <p14:tracePt t="28411" x="2165350" y="3779838"/>
          <p14:tracePt t="28415" x="2190750" y="3803650"/>
          <p14:tracePt t="28422" x="2228850" y="3841750"/>
          <p14:tracePt t="28424" x="2252663" y="3854450"/>
          <p14:tracePt t="28426" x="2265363" y="3867150"/>
          <p14:tracePt t="28430" x="2303463" y="3879850"/>
          <p14:tracePt t="28433" x="2328863" y="3879850"/>
          <p14:tracePt t="28434" x="2339975" y="3892550"/>
          <p14:tracePt t="28436" x="2365375" y="3892550"/>
          <p14:tracePt t="28437" x="2378075" y="3905250"/>
          <p14:tracePt t="28439" x="2390775" y="3905250"/>
          <p14:tracePt t="28440" x="2403475" y="3905250"/>
          <p14:tracePt t="28441" x="2416175" y="3905250"/>
          <p14:tracePt t="28442" x="2428875" y="3916363"/>
          <p14:tracePt t="28443" x="2441575" y="3916363"/>
          <p14:tracePt t="28444" x="2452688" y="3916363"/>
          <p14:tracePt t="28445" x="2465388" y="3916363"/>
          <p14:tracePt t="28447" x="2490788" y="3916363"/>
          <p14:tracePt t="28448" x="2503488" y="3916363"/>
          <p14:tracePt t="28448" x="2528888" y="3916363"/>
          <p14:tracePt t="28450" x="2554288" y="3916363"/>
          <p14:tracePt t="28451" x="2565400" y="3916363"/>
          <p14:tracePt t="28452" x="2578100" y="3916363"/>
          <p14:tracePt t="28454" x="2603500" y="3916363"/>
          <p14:tracePt t="28455" x="2616200" y="3916363"/>
          <p14:tracePt t="28456" x="2641600" y="3916363"/>
          <p14:tracePt t="28458" x="2654300" y="3916363"/>
          <p14:tracePt t="28458" x="2667000" y="3916363"/>
          <p14:tracePt t="28459" x="2678113" y="3916363"/>
          <p14:tracePt t="28461" x="2690813" y="3916363"/>
          <p14:tracePt t="28461" x="2716213" y="3916363"/>
          <p14:tracePt t="28464" x="2728913" y="3905250"/>
          <p14:tracePt t="28464" x="2754313" y="3905250"/>
          <p14:tracePt t="28466" x="2778125" y="3892550"/>
          <p14:tracePt t="28467" x="2790825" y="3892550"/>
          <p14:tracePt t="28470" x="2816225" y="3892550"/>
          <p14:tracePt t="28470" x="2828925" y="3879850"/>
          <p14:tracePt t="28473" x="2841625" y="3879850"/>
          <p14:tracePt t="28473" x="2854325" y="3879850"/>
          <p14:tracePt t="28474" x="2867025" y="3879850"/>
          <p14:tracePt t="28476" x="2867025" y="3867150"/>
          <p14:tracePt t="28476" x="2879725" y="3867150"/>
          <p14:tracePt t="28477" x="2890838" y="3854450"/>
          <p14:tracePt t="28478" x="2903538" y="3854450"/>
          <p14:tracePt t="28480" x="2903538" y="3841750"/>
          <p14:tracePt t="28481" x="2916238" y="3841750"/>
          <p14:tracePt t="28483" x="2928938" y="3841750"/>
          <p14:tracePt t="28485" x="2941638" y="3829050"/>
          <p14:tracePt t="28489" x="2941638" y="3816350"/>
          <p14:tracePt t="28492" x="2941638" y="3803650"/>
          <p14:tracePt t="28499" x="2941638" y="3792538"/>
          <p14:tracePt t="28504" x="2941638" y="3779838"/>
          <p14:tracePt t="28507" x="2941638" y="3767138"/>
          <p14:tracePt t="28510" x="2928938" y="3767138"/>
          <p14:tracePt t="28512" x="2916238" y="3754438"/>
          <p14:tracePt t="28514" x="2903538" y="3754438"/>
          <p14:tracePt t="28517" x="2903538" y="3741738"/>
          <p14:tracePt t="28517" x="2890838" y="3741738"/>
          <p14:tracePt t="28518" x="2890838" y="3729038"/>
          <p14:tracePt t="28519" x="2879725" y="3729038"/>
          <p14:tracePt t="28520" x="2867025" y="3729038"/>
          <p14:tracePt t="28523" x="2854325" y="3729038"/>
          <p14:tracePt t="28524" x="2841625" y="3729038"/>
          <p14:tracePt t="28525" x="2828925" y="3729038"/>
          <p14:tracePt t="28526" x="2828925" y="3716338"/>
          <p14:tracePt t="28528" x="2816225" y="3716338"/>
          <p14:tracePt t="28529" x="2803525" y="3716338"/>
          <p14:tracePt t="28530" x="2790825" y="3716338"/>
          <p14:tracePt t="28532" x="2778125" y="3716338"/>
          <p14:tracePt t="28534" x="2767013" y="3716338"/>
          <p14:tracePt t="28535" x="2754313" y="3716338"/>
          <p14:tracePt t="28537" x="2741613" y="3716338"/>
          <p14:tracePt t="28537" x="2728913" y="3716338"/>
          <p14:tracePt t="28538" x="2716213" y="3716338"/>
          <p14:tracePt t="28540" x="2703513" y="3716338"/>
          <p14:tracePt t="28542" x="2690813" y="3716338"/>
          <p14:tracePt t="28542" x="2678113" y="3716338"/>
          <p14:tracePt t="28544" x="2667000" y="3716338"/>
          <p14:tracePt t="28545" x="2654300" y="3716338"/>
          <p14:tracePt t="28546" x="2641600" y="3716338"/>
          <p14:tracePt t="28547" x="2628900" y="3716338"/>
          <p14:tracePt t="28548" x="2616200" y="3716338"/>
          <p14:tracePt t="28549" x="2603500" y="3716338"/>
          <p14:tracePt t="28551" x="2590800" y="3716338"/>
          <p14:tracePt t="28554" x="2565400" y="3729038"/>
          <p14:tracePt t="28556" x="2554288" y="3729038"/>
          <p14:tracePt t="28557" x="2541588" y="3729038"/>
          <p14:tracePt t="28558" x="2528888" y="3729038"/>
          <p14:tracePt t="28560" x="2528888" y="3741738"/>
          <p14:tracePt t="28560" x="2516188" y="3741738"/>
          <p14:tracePt t="28561" x="2503488" y="3754438"/>
          <p14:tracePt t="28562" x="2490788" y="3754438"/>
          <p14:tracePt t="28564" x="2478088" y="3767138"/>
          <p14:tracePt t="28566" x="2465388" y="3767138"/>
          <p14:tracePt t="28568" x="2452688" y="3767138"/>
          <p14:tracePt t="28569" x="2452688" y="3779838"/>
          <p14:tracePt t="28571" x="2441575" y="3792538"/>
          <p14:tracePt t="28573" x="2428875" y="3792538"/>
          <p14:tracePt t="28574" x="2428875" y="3803650"/>
          <p14:tracePt t="28577" x="2416175" y="3803650"/>
          <p14:tracePt t="28579" x="2416175" y="3816350"/>
          <p14:tracePt t="28582" x="2416175" y="3829050"/>
          <p14:tracePt t="28586" x="2416175" y="3841750"/>
          <p14:tracePt t="28594" x="2416175" y="3854450"/>
          <p14:tracePt t="28597" x="2416175" y="3867150"/>
          <p14:tracePt t="28603" x="2428875" y="3879850"/>
          <p14:tracePt t="28606" x="2441575" y="3879850"/>
          <p14:tracePt t="28608" x="2452688" y="3879850"/>
          <p14:tracePt t="28611" x="2465388" y="3879850"/>
          <p14:tracePt t="28612" x="2465388" y="3892550"/>
          <p14:tracePt t="28613" x="2478088" y="3892550"/>
          <p14:tracePt t="28614" x="2490788" y="3892550"/>
          <p14:tracePt t="28617" x="2503488" y="3892550"/>
          <p14:tracePt t="28618" x="2503488" y="3905250"/>
          <p14:tracePt t="28620" x="2528888" y="3905250"/>
          <p14:tracePt t="28622" x="2541588" y="3905250"/>
          <p14:tracePt t="28623" x="2554288" y="3905250"/>
          <p14:tracePt t="28625" x="2565400" y="3905250"/>
          <p14:tracePt t="28625" x="2565400" y="3916363"/>
          <p14:tracePt t="28627" x="2590800" y="3916363"/>
          <p14:tracePt t="28628" x="2603500" y="3916363"/>
          <p14:tracePt t="28630" x="2616200" y="3916363"/>
          <p14:tracePt t="28631" x="2628900" y="3916363"/>
          <p14:tracePt t="28632" x="2641600" y="3916363"/>
          <p14:tracePt t="28633" x="2654300" y="3916363"/>
          <p14:tracePt t="28634" x="2667000" y="3916363"/>
          <p14:tracePt t="28635" x="2678113" y="3916363"/>
          <p14:tracePt t="28637" x="2690813" y="3916363"/>
          <p14:tracePt t="28638" x="2703513" y="3916363"/>
          <p14:tracePt t="28639" x="2716213" y="3916363"/>
          <p14:tracePt t="28640" x="2728913" y="3916363"/>
          <p14:tracePt t="28641" x="2741613" y="3916363"/>
          <p14:tracePt t="28643" x="2754313" y="3916363"/>
          <p14:tracePt t="28644" x="2767013" y="3916363"/>
          <p14:tracePt t="28644" x="2778125" y="3916363"/>
          <p14:tracePt t="28645" x="2790825" y="3916363"/>
          <p14:tracePt t="28647" x="2803525" y="3916363"/>
          <p14:tracePt t="28648" x="2828925" y="3905250"/>
          <p14:tracePt t="28650" x="2841625" y="3905250"/>
          <p14:tracePt t="28651" x="2867025" y="3905250"/>
          <p14:tracePt t="28653" x="2879725" y="3892550"/>
          <p14:tracePt t="28654" x="2890838" y="3892550"/>
          <p14:tracePt t="28655" x="2903538" y="3892550"/>
          <p14:tracePt t="28657" x="2916238" y="3892550"/>
          <p14:tracePt t="28658" x="2928938" y="3879850"/>
          <p14:tracePt t="28659" x="2941638" y="3879850"/>
          <p14:tracePt t="28661" x="2954338" y="3879850"/>
          <p14:tracePt t="28662" x="2967038" y="3879850"/>
          <p14:tracePt t="28663" x="2979738" y="3879850"/>
          <p14:tracePt t="28666" x="2992438" y="3879850"/>
          <p14:tracePt t="28667" x="3003550" y="3867150"/>
          <p14:tracePt t="28668" x="3016250" y="3867150"/>
          <p14:tracePt t="28672" x="3016250" y="3854450"/>
          <p14:tracePt t="28672" x="3028950" y="3854450"/>
          <p14:tracePt t="28673" x="3041650" y="3854450"/>
          <p14:tracePt t="28675" x="3041650" y="3841750"/>
          <p14:tracePt t="28676" x="3054350" y="3841750"/>
          <p14:tracePt t="28686" x="3067050" y="3841750"/>
          <p14:tracePt t="28688" x="3067050" y="3829050"/>
          <p14:tracePt t="28696" x="3067050" y="3816350"/>
          <p14:tracePt t="28704" x="3067050" y="3803650"/>
          <p14:tracePt t="28710" x="3054350" y="3803650"/>
          <p14:tracePt t="28711" x="3054350" y="3792538"/>
          <p14:tracePt t="28716" x="3041650" y="3779838"/>
          <p14:tracePt t="28718" x="3028950" y="3779838"/>
          <p14:tracePt t="28719" x="3028950" y="3767138"/>
          <p14:tracePt t="28720" x="3016250" y="3767138"/>
          <p14:tracePt t="28724" x="3003550" y="3767138"/>
          <p14:tracePt t="28727" x="2992438" y="3767138"/>
          <p14:tracePt t="28729" x="2979738" y="3767138"/>
          <p14:tracePt t="28733" x="2979738" y="3754438"/>
          <p14:tracePt t="28735" x="2967038" y="3754438"/>
          <p14:tracePt t="28737" x="2954338" y="3754438"/>
          <p14:tracePt t="28738" x="2941638" y="3754438"/>
          <p14:tracePt t="28743" x="2928938" y="3754438"/>
          <p14:tracePt t="28746" x="2916238" y="3754438"/>
          <p14:tracePt t="28748" x="2903538" y="3754438"/>
          <p14:tracePt t="28754" x="2890838" y="3754438"/>
          <p14:tracePt t="28757" x="2879725" y="3754438"/>
          <p14:tracePt t="28761" x="2867025" y="3754438"/>
          <p14:tracePt t="28769" x="2854325" y="3754438"/>
          <p14:tracePt t="28771" x="2854325" y="3767138"/>
          <p14:tracePt t="28775" x="2841625" y="3767138"/>
          <p14:tracePt t="28786" x="2841625" y="3779838"/>
          <p14:tracePt t="28798" x="2841625" y="3792538"/>
          <p14:tracePt t="28811" x="2841625" y="3803650"/>
          <p14:tracePt t="28820" x="2854325" y="3803650"/>
          <p14:tracePt t="28823" x="2867025" y="3803650"/>
          <p14:tracePt t="28828" x="2879725" y="3803650"/>
          <p14:tracePt t="28831" x="2890838" y="3803650"/>
          <p14:tracePt t="28833" x="2903538" y="3803650"/>
          <p14:tracePt t="28837" x="2916238" y="3803650"/>
          <p14:tracePt t="28838" x="2928938" y="3803650"/>
          <p14:tracePt t="28839" x="2941638" y="3803650"/>
          <p14:tracePt t="28843" x="2954338" y="3803650"/>
          <p14:tracePt t="28844" x="2967038" y="3803650"/>
          <p14:tracePt t="28845" x="2979738" y="3803650"/>
          <p14:tracePt t="28848" x="2992438" y="3803650"/>
          <p14:tracePt t="28850" x="3003550" y="3803650"/>
          <p14:tracePt t="28852" x="3016250" y="3803650"/>
          <p14:tracePt t="28855" x="3028950" y="3792538"/>
          <p14:tracePt t="28857" x="3041650" y="3792538"/>
          <p14:tracePt t="28859" x="3054350" y="3792538"/>
          <p14:tracePt t="28860" x="3054350" y="3779838"/>
          <p14:tracePt t="28862" x="3067050" y="3779838"/>
          <p14:tracePt t="28865" x="3079750" y="3779838"/>
          <p14:tracePt t="28866" x="3079750" y="3767138"/>
          <p14:tracePt t="28867" x="3092450" y="3767138"/>
          <p14:tracePt t="28872" x="3103563" y="3767138"/>
          <p14:tracePt t="28873" x="3103563" y="3754438"/>
          <p14:tracePt t="28877" x="3116263" y="3754438"/>
          <p14:tracePt t="28878" x="3116263" y="3741738"/>
          <p14:tracePt t="28892" x="3128963" y="3729038"/>
          <p14:tracePt t="28896" x="3128963" y="3716338"/>
          <p14:tracePt t="28901" x="3128963" y="3703638"/>
          <p14:tracePt t="28909" x="3128963" y="3692525"/>
          <p14:tracePt t="28912" x="3116263" y="3692525"/>
          <p14:tracePt t="28916" x="3103563" y="3692525"/>
          <p14:tracePt t="28917" x="3103563" y="3679825"/>
          <p14:tracePt t="28920" x="3092450" y="3679825"/>
          <p14:tracePt t="28922" x="3092450" y="3667125"/>
          <p14:tracePt t="28926" x="3079750" y="3667125"/>
          <p14:tracePt t="28928" x="3067050" y="3654425"/>
          <p14:tracePt t="28932" x="3054350" y="3654425"/>
          <p14:tracePt t="28936" x="3041650" y="3654425"/>
          <p14:tracePt t="28938" x="3028950" y="3654425"/>
          <p14:tracePt t="28940" x="3016250" y="3654425"/>
          <p14:tracePt t="28943" x="3016250" y="3641725"/>
          <p14:tracePt t="28944" x="3003550" y="3641725"/>
          <p14:tracePt t="28945" x="2992438" y="3641725"/>
          <p14:tracePt t="28948" x="2979738" y="3641725"/>
          <p14:tracePt t="28952" x="2967038" y="3641725"/>
          <p14:tracePt t="28952" x="2954338" y="3641725"/>
          <p14:tracePt t="28955" x="2941638" y="3641725"/>
          <p14:tracePt t="28958" x="2928938" y="3641725"/>
          <p14:tracePt t="28959" x="2916238" y="3641725"/>
          <p14:tracePt t="28961" x="2903538" y="3641725"/>
          <p14:tracePt t="28965" x="2890838" y="3641725"/>
          <p14:tracePt t="28966" x="2879725" y="3641725"/>
          <p14:tracePt t="28969" x="2867025" y="3641725"/>
          <p14:tracePt t="28972" x="2854325" y="3654425"/>
          <p14:tracePt t="28975" x="2841625" y="3654425"/>
          <p14:tracePt t="28976" x="2828925" y="3654425"/>
          <p14:tracePt t="28981" x="2816225" y="3654425"/>
          <p14:tracePt t="28982" x="2816225" y="3667125"/>
          <p14:tracePt t="28984" x="2803525" y="3667125"/>
          <p14:tracePt t="28989" x="2790825" y="3679825"/>
          <p14:tracePt t="28996" x="2790825" y="3692525"/>
          <p14:tracePt t="29041" x="2803525" y="3692525"/>
          <p14:tracePt t="29044" x="2816225" y="3692525"/>
          <p14:tracePt t="29047" x="2828925" y="3692525"/>
          <p14:tracePt t="29052" x="2841625" y="3692525"/>
          <p14:tracePt t="29055" x="2854325" y="3692525"/>
          <p14:tracePt t="29057" x="2867025" y="3692525"/>
          <p14:tracePt t="29058" x="2867025" y="3679825"/>
          <p14:tracePt t="29062" x="2879725" y="3679825"/>
          <p14:tracePt t="29064" x="2879725" y="3667125"/>
          <p14:tracePt t="29066" x="2890838" y="3667125"/>
          <p14:tracePt t="29067" x="2890838" y="3654425"/>
          <p14:tracePt t="29077" x="2890838" y="3641725"/>
          <p14:tracePt t="29084" x="2890838" y="3629025"/>
          <p14:tracePt t="29089" x="2890838" y="3616325"/>
          <p14:tracePt t="29093" x="2879725" y="3616325"/>
          <p14:tracePt t="29095" x="2867025" y="3616325"/>
          <p14:tracePt t="29099" x="2867025" y="3603625"/>
          <p14:tracePt t="29099" x="2854325" y="3603625"/>
          <p14:tracePt t="29101" x="2841625" y="3603625"/>
          <p14:tracePt t="29102" x="2828925" y="3603625"/>
          <p14:tracePt t="29103" x="2828925" y="3590925"/>
          <p14:tracePt t="29105" x="2816225" y="3590925"/>
          <p14:tracePt t="29107" x="2790825" y="3590925"/>
          <p14:tracePt t="29108" x="2778125" y="3579813"/>
          <p14:tracePt t="29109" x="2767013" y="3579813"/>
          <p14:tracePt t="29110" x="2754313" y="3579813"/>
          <p14:tracePt t="29112" x="2741613" y="3579813"/>
          <p14:tracePt t="29113" x="2728913" y="3579813"/>
          <p14:tracePt t="29114" x="2716213" y="3579813"/>
          <p14:tracePt t="29116" x="2703513" y="3579813"/>
          <p14:tracePt t="29117" x="2678113" y="3579813"/>
          <p14:tracePt t="29118" x="2667000" y="3579813"/>
          <p14:tracePt t="29119" x="2641600" y="3579813"/>
          <p14:tracePt t="29121" x="2628900" y="3579813"/>
          <p14:tracePt t="29123" x="2603500" y="3579813"/>
          <p14:tracePt t="29124" x="2590800" y="3579813"/>
          <p14:tracePt t="29124" x="2578100" y="3579813"/>
          <p14:tracePt t="29125" x="2565400" y="3579813"/>
          <p14:tracePt t="29126" x="2554288" y="3579813"/>
          <p14:tracePt t="29127" x="2528888" y="3579813"/>
          <p14:tracePt t="29129" x="2516188" y="3579813"/>
          <p14:tracePt t="29130" x="2490788" y="3579813"/>
          <p14:tracePt t="29131" x="2478088" y="3579813"/>
          <p14:tracePt t="29132" x="2465388" y="3579813"/>
          <p14:tracePt t="29133" x="2452688" y="3579813"/>
          <p14:tracePt t="29134" x="2441575" y="3579813"/>
          <p14:tracePt t="29135" x="2416175" y="3579813"/>
          <p14:tracePt t="29137" x="2403475" y="3590925"/>
          <p14:tracePt t="29137" x="2390775" y="3590925"/>
          <p14:tracePt t="29138" x="2378075" y="3590925"/>
          <p14:tracePt t="29140" x="2365375" y="3590925"/>
          <p14:tracePt t="29141" x="2352675" y="3603625"/>
          <p14:tracePt t="29141" x="2339975" y="3603625"/>
          <p14:tracePt t="29142" x="2328863" y="3616325"/>
          <p14:tracePt t="29143" x="2316163" y="3616325"/>
          <p14:tracePt t="29144" x="2303463" y="3616325"/>
          <p14:tracePt t="29145" x="2290763" y="3616325"/>
          <p14:tracePt t="29146" x="2278063" y="3616325"/>
          <p14:tracePt t="29147" x="2265363" y="3616325"/>
          <p14:tracePt t="29148" x="2265363" y="3629025"/>
          <p14:tracePt t="29149" x="2252663" y="3629025"/>
          <p14:tracePt t="29150" x="2228850" y="3641725"/>
          <p14:tracePt t="29153" x="2216150" y="3641725"/>
          <p14:tracePt t="29153" x="2216150" y="3654425"/>
          <p14:tracePt t="29154" x="2203450" y="3654425"/>
          <p14:tracePt t="29155" x="2190750" y="3654425"/>
          <p14:tracePt t="29157" x="2190750" y="3667125"/>
          <p14:tracePt t="29158" x="2178050" y="3667125"/>
          <p14:tracePt t="29160" x="2165350" y="3667125"/>
          <p14:tracePt t="29160" x="2165350" y="3679825"/>
          <p14:tracePt t="29161" x="2152650" y="3679825"/>
          <p14:tracePt t="29163" x="2152650" y="3692525"/>
          <p14:tracePt t="29170" x="2152650" y="3703638"/>
          <p14:tracePt t="29174" x="2152650" y="3716338"/>
          <p14:tracePt t="29179" x="2152650" y="3729038"/>
          <p14:tracePt t="29191" x="2165350" y="3729038"/>
          <p14:tracePt t="29191" x="2165350" y="3741738"/>
          <p14:tracePt t="29192" x="2178050" y="3741738"/>
          <p14:tracePt t="29194" x="2190750" y="3741738"/>
          <p14:tracePt t="29197" x="2203450" y="3754438"/>
          <p14:tracePt t="29199" x="2216150" y="3754438"/>
          <p14:tracePt t="29200" x="2228850" y="3754438"/>
          <p14:tracePt t="29202" x="2239963" y="3754438"/>
          <p14:tracePt t="29202" x="2252663" y="3754438"/>
          <p14:tracePt t="29204" x="2265363" y="3754438"/>
          <p14:tracePt t="29204" x="2265363" y="3767138"/>
          <p14:tracePt t="29205" x="2278063" y="3767138"/>
          <p14:tracePt t="29207" x="2290763" y="3767138"/>
          <p14:tracePt t="29207" x="2303463" y="3767138"/>
          <p14:tracePt t="29208" x="2316163" y="3767138"/>
          <p14:tracePt t="29209" x="2328863" y="3767138"/>
          <p14:tracePt t="29210" x="2339975" y="3767138"/>
          <p14:tracePt t="29211" x="2352675" y="3767138"/>
          <p14:tracePt t="29212" x="2365375" y="3767138"/>
          <p14:tracePt t="29213" x="2378075" y="3767138"/>
          <p14:tracePt t="29215" x="2403475" y="3767138"/>
          <p14:tracePt t="29216" x="2416175" y="3767138"/>
          <p14:tracePt t="29219" x="2428875" y="3767138"/>
          <p14:tracePt t="29222" x="2465388" y="3767138"/>
          <p14:tracePt t="29228" x="2528888" y="3767138"/>
          <p14:tracePt t="29228" x="2541588" y="3767138"/>
          <p14:tracePt t="29229" x="2554288" y="3767138"/>
          <p14:tracePt t="29230" x="2565400" y="3767138"/>
          <p14:tracePt t="29232" x="2578100" y="3754438"/>
          <p14:tracePt t="29233" x="2590800" y="3754438"/>
          <p14:tracePt t="29234" x="2603500" y="3754438"/>
          <p14:tracePt t="29237" x="2616200" y="3741738"/>
          <p14:tracePt t="29240" x="2628900" y="3741738"/>
          <p14:tracePt t="29241" x="2641600" y="3741738"/>
          <p14:tracePt t="29242" x="2641600" y="3729038"/>
          <p14:tracePt t="29244" x="2654300" y="3729038"/>
          <p14:tracePt t="29248" x="2667000" y="3729038"/>
          <p14:tracePt t="29252" x="2678113" y="3729038"/>
          <p14:tracePt t="29277" x="2678113" y="3716338"/>
          <p14:tracePt t="29279" x="2667000" y="3716338"/>
          <p14:tracePt t="29283" x="2654300" y="3716338"/>
          <p14:tracePt t="29285" x="2641600" y="3716338"/>
          <p14:tracePt t="29287" x="2641600" y="3703638"/>
          <p14:tracePt t="29289" x="2628900" y="3703638"/>
          <p14:tracePt t="29290" x="2616200" y="3703638"/>
          <p14:tracePt t="29290" x="2603500" y="3703638"/>
          <p14:tracePt t="29292" x="2603500" y="3692525"/>
          <p14:tracePt t="29293" x="2590800" y="3692525"/>
          <p14:tracePt t="29295" x="2565400" y="3692525"/>
          <p14:tracePt t="29299" x="2554288" y="3692525"/>
          <p14:tracePt t="29299" x="2541588" y="3692525"/>
          <p14:tracePt t="29301" x="2528888" y="3692525"/>
          <p14:tracePt t="29303" x="2516188" y="3692525"/>
          <p14:tracePt t="29304" x="2503488" y="3692525"/>
          <p14:tracePt t="29304" x="2490788" y="3692525"/>
          <p14:tracePt t="29306" x="2478088" y="3692525"/>
          <p14:tracePt t="29307" x="2465388" y="3692525"/>
          <p14:tracePt t="29308" x="2452688" y="3692525"/>
          <p14:tracePt t="29310" x="2441575" y="3692525"/>
          <p14:tracePt t="29311" x="2428875" y="3692525"/>
          <p14:tracePt t="29312" x="2416175" y="3692525"/>
          <p14:tracePt t="29314" x="2403475" y="3692525"/>
          <p14:tracePt t="29315" x="2378075" y="3692525"/>
          <p14:tracePt t="29317" x="2365375" y="3692525"/>
          <p14:tracePt t="29319" x="2339975" y="3692525"/>
          <p14:tracePt t="29321" x="2328863" y="3692525"/>
          <p14:tracePt t="29323" x="2316163" y="3692525"/>
          <p14:tracePt t="29323" x="2303463" y="3692525"/>
          <p14:tracePt t="29325" x="2290763" y="3692525"/>
          <p14:tracePt t="29328" x="2265363" y="3692525"/>
          <p14:tracePt t="29329" x="2252663" y="3692525"/>
          <p14:tracePt t="29331" x="2239963" y="3692525"/>
          <p14:tracePt t="29332" x="2228850" y="3692525"/>
          <p14:tracePt t="29335" x="2216150" y="3692525"/>
          <p14:tracePt t="29337" x="2203450" y="3692525"/>
          <p14:tracePt t="29338" x="2190750" y="3692525"/>
          <p14:tracePt t="29340" x="2178050" y="3692525"/>
          <p14:tracePt t="29342" x="2165350" y="3692525"/>
          <p14:tracePt t="29344" x="2152650" y="3692525"/>
          <p14:tracePt t="29352" x="2139950" y="3692525"/>
          <p14:tracePt t="29385" x="2152650" y="3692525"/>
          <p14:tracePt t="29388" x="2152650" y="3703638"/>
          <p14:tracePt t="29390" x="2165350" y="3703638"/>
          <p14:tracePt t="29391" x="2178050" y="3703638"/>
          <p14:tracePt t="29393" x="2190750" y="3703638"/>
          <p14:tracePt t="29395" x="2203450" y="3716338"/>
          <p14:tracePt t="29396" x="2216150" y="3716338"/>
          <p14:tracePt t="29397" x="2228850" y="3716338"/>
          <p14:tracePt t="29399" x="2239963" y="3716338"/>
          <p14:tracePt t="29400" x="2252663" y="3716338"/>
          <p14:tracePt t="29402" x="2265363" y="3716338"/>
          <p14:tracePt t="29404" x="2278063" y="3716338"/>
          <p14:tracePt t="29409" x="2339975" y="3729038"/>
          <p14:tracePt t="29412" x="2378075" y="3729038"/>
          <p14:tracePt t="29413" x="2390775" y="3729038"/>
          <p14:tracePt t="29413" x="2403475" y="3729038"/>
          <p14:tracePt t="29414" x="2416175" y="3729038"/>
          <p14:tracePt t="29415" x="2428875" y="3729038"/>
          <p14:tracePt t="29416" x="2441575" y="3729038"/>
          <p14:tracePt t="29417" x="2452688" y="3729038"/>
          <p14:tracePt t="29419" x="2465388" y="3729038"/>
          <p14:tracePt t="29420" x="2478088" y="3729038"/>
          <p14:tracePt t="29422" x="2490788" y="3729038"/>
          <p14:tracePt t="29422" x="2503488" y="3729038"/>
          <p14:tracePt t="29423" x="2516188" y="3729038"/>
          <p14:tracePt t="29424" x="2528888" y="3729038"/>
          <p14:tracePt t="29426" x="2541588" y="3729038"/>
          <p14:tracePt t="29427" x="2554288" y="3729038"/>
          <p14:tracePt t="29429" x="2565400" y="3729038"/>
          <p14:tracePt t="29431" x="2578100" y="3729038"/>
          <p14:tracePt t="29433" x="2590800" y="3729038"/>
          <p14:tracePt t="29433" x="2603500" y="3729038"/>
          <p14:tracePt t="29436" x="2603500" y="3716338"/>
          <p14:tracePt t="29438" x="2616200" y="3716338"/>
          <p14:tracePt t="29440" x="2628900" y="3716338"/>
          <p14:tracePt t="29441" x="2641600" y="3716338"/>
          <p14:tracePt t="29483" x="2628900" y="3716338"/>
          <p14:tracePt t="29485" x="2616200" y="3716338"/>
          <p14:tracePt t="29488" x="2603500" y="3716338"/>
          <p14:tracePt t="29489" x="2603500" y="3703638"/>
          <p14:tracePt t="29490" x="2590800" y="3703638"/>
          <p14:tracePt t="29493" x="2578100" y="3703638"/>
          <p14:tracePt t="29494" x="2565400" y="3703638"/>
          <p14:tracePt t="29497" x="2554288" y="3703638"/>
          <p14:tracePt t="29499" x="2541588" y="3703638"/>
          <p14:tracePt t="29500" x="2528888" y="3703638"/>
          <p14:tracePt t="29501" x="2516188" y="3703638"/>
          <p14:tracePt t="29504" x="2503488" y="3703638"/>
          <p14:tracePt t="29505" x="2490788" y="3703638"/>
          <p14:tracePt t="29506" x="2478088" y="3703638"/>
          <p14:tracePt t="29508" x="2452688" y="3703638"/>
          <p14:tracePt t="29511" x="2441575" y="3703638"/>
          <p14:tracePt t="29512" x="2428875" y="3703638"/>
          <p14:tracePt t="29514" x="2416175" y="3703638"/>
          <p14:tracePt t="29516" x="2403475" y="3703638"/>
          <p14:tracePt t="29518" x="2390775" y="3703638"/>
          <p14:tracePt t="29519" x="2378075" y="3703638"/>
          <p14:tracePt t="29520" x="2365375" y="3703638"/>
          <p14:tracePt t="29522" x="2352675" y="3703638"/>
          <p14:tracePt t="29524" x="2339975" y="3703638"/>
          <p14:tracePt t="29525" x="2328863" y="3703638"/>
          <p14:tracePt t="29526" x="2316163" y="3703638"/>
          <p14:tracePt t="29528" x="2303463" y="3703638"/>
          <p14:tracePt t="29531" x="2290763" y="3703638"/>
          <p14:tracePt t="29532" x="2278063" y="3703638"/>
          <p14:tracePt t="29534" x="2265363" y="3703638"/>
          <p14:tracePt t="29538" x="2252663" y="3703638"/>
          <p14:tracePt t="29539" x="2239963" y="3703638"/>
          <p14:tracePt t="29540" x="2239963" y="3716338"/>
          <p14:tracePt t="29542" x="2228850" y="3716338"/>
          <p14:tracePt t="29568" x="2228850" y="3729038"/>
          <p14:tracePt t="29587" x="2239963" y="3729038"/>
          <p14:tracePt t="29588" x="2252663" y="3729038"/>
          <p14:tracePt t="29590" x="2265363" y="3729038"/>
          <p14:tracePt t="29593" x="2278063" y="3729038"/>
          <p14:tracePt t="29595" x="2290763" y="3729038"/>
          <p14:tracePt t="29597" x="2303463" y="3729038"/>
          <p14:tracePt t="29600" x="2316163" y="3729038"/>
          <p14:tracePt t="29602" x="2328863" y="3729038"/>
          <p14:tracePt t="29603" x="2339975" y="3729038"/>
          <p14:tracePt t="29604" x="2352675" y="3729038"/>
          <p14:tracePt t="29605" x="2365375" y="3729038"/>
          <p14:tracePt t="29607" x="2378075" y="3729038"/>
          <p14:tracePt t="29609" x="2390775" y="3729038"/>
          <p14:tracePt t="29610" x="2403475" y="3729038"/>
          <p14:tracePt t="29611" x="2416175" y="3729038"/>
          <p14:tracePt t="29613" x="2428875" y="3729038"/>
          <p14:tracePt t="29614" x="2441575" y="3729038"/>
          <p14:tracePt t="29616" x="2452688" y="3729038"/>
          <p14:tracePt t="29617" x="2465388" y="3729038"/>
          <p14:tracePt t="29619" x="2478088" y="3729038"/>
          <p14:tracePt t="29621" x="2490788" y="3729038"/>
          <p14:tracePt t="29623" x="2503488" y="3729038"/>
          <p14:tracePt t="29623" x="2516188" y="3729038"/>
          <p14:tracePt t="29625" x="2528888" y="3729038"/>
          <p14:tracePt t="29628" x="2541588" y="3729038"/>
          <p14:tracePt t="29630" x="2554288" y="3729038"/>
          <p14:tracePt t="29631" x="2565400" y="3729038"/>
          <p14:tracePt t="29636" x="2578100" y="3729038"/>
          <p14:tracePt t="29638" x="2590800" y="3729038"/>
          <p14:tracePt t="29677" x="2578100" y="3729038"/>
          <p14:tracePt t="29680" x="2565400" y="3729038"/>
          <p14:tracePt t="29685" x="2554288" y="3729038"/>
          <p14:tracePt t="29687" x="2541588" y="3729038"/>
          <p14:tracePt t="29687" x="2528888" y="3729038"/>
          <p14:tracePt t="29692" x="2516188" y="3729038"/>
          <p14:tracePt t="29692" x="2503488" y="3729038"/>
          <p14:tracePt t="29693" x="2490788" y="3729038"/>
          <p14:tracePt t="29697" x="2478088" y="3729038"/>
          <p14:tracePt t="29699" x="2465388" y="3729038"/>
          <p14:tracePt t="29699" x="2452688" y="3729038"/>
          <p14:tracePt t="29702" x="2441575" y="3729038"/>
          <p14:tracePt t="29703" x="2428875" y="3729038"/>
          <p14:tracePt t="29704" x="2416175" y="3729038"/>
          <p14:tracePt t="29706" x="2403475" y="3729038"/>
          <p14:tracePt t="29708" x="2390775" y="3729038"/>
          <p14:tracePt t="29709" x="2378075" y="3729038"/>
          <p14:tracePt t="29711" x="2365375" y="3729038"/>
          <p14:tracePt t="29713" x="2352675" y="3729038"/>
          <p14:tracePt t="29715" x="2339975" y="3729038"/>
          <p14:tracePt t="29717" x="2328863" y="3729038"/>
          <p14:tracePt t="29718" x="2316163" y="3729038"/>
          <p14:tracePt t="29720" x="2303463" y="3729038"/>
          <p14:tracePt t="29723" x="2290763" y="3729038"/>
          <p14:tracePt t="29725" x="2278063" y="3729038"/>
          <p14:tracePt t="29727" x="2265363" y="3729038"/>
          <p14:tracePt t="29732" x="2252663" y="3729038"/>
          <p14:tracePt t="29734" x="2239963" y="3729038"/>
          <p14:tracePt t="29740" x="2228850" y="3729038"/>
          <p14:tracePt t="29773" x="2239963" y="3729038"/>
          <p14:tracePt t="29775" x="2252663" y="3729038"/>
          <p14:tracePt t="29777" x="2265363" y="3729038"/>
          <p14:tracePt t="29781" x="2278063" y="3729038"/>
          <p14:tracePt t="29782" x="2290763" y="3729038"/>
          <p14:tracePt t="29783" x="2303463" y="3729038"/>
          <p14:tracePt t="29786" x="2316163" y="3729038"/>
          <p14:tracePt t="29787" x="2328863" y="3729038"/>
          <p14:tracePt t="29788" x="2339975" y="3729038"/>
          <p14:tracePt t="29791" x="2352675" y="3729038"/>
          <p14:tracePt t="29791" x="2365375" y="3729038"/>
          <p14:tracePt t="29792" x="2378075" y="3729038"/>
          <p14:tracePt t="29795" x="2390775" y="3729038"/>
          <p14:tracePt t="29795" x="2416175" y="3729038"/>
          <p14:tracePt t="29798" x="2428875" y="3729038"/>
          <p14:tracePt t="29799" x="2441575" y="3729038"/>
          <p14:tracePt t="29800" x="2452688" y="3729038"/>
          <p14:tracePt t="29801" x="2465388" y="3729038"/>
          <p14:tracePt t="29801" x="2478088" y="3729038"/>
          <p14:tracePt t="29803" x="2490788" y="3729038"/>
          <p14:tracePt t="29803" x="2503488" y="3729038"/>
          <p14:tracePt t="29804" x="2516188" y="3729038"/>
          <p14:tracePt t="29805" x="2528888" y="3729038"/>
          <p14:tracePt t="29807" x="2541588" y="3729038"/>
          <p14:tracePt t="29808" x="2565400" y="3729038"/>
          <p14:tracePt t="29810" x="2578100" y="3716338"/>
          <p14:tracePt t="29812" x="2603500" y="3716338"/>
          <p14:tracePt t="29813" x="2616200" y="3716338"/>
          <p14:tracePt t="29815" x="2628900" y="3716338"/>
          <p14:tracePt t="29815" x="2641600" y="3703638"/>
          <p14:tracePt t="29817" x="2654300" y="3703638"/>
          <p14:tracePt t="29818" x="2667000" y="3703638"/>
          <p14:tracePt t="29820" x="2678113" y="3703638"/>
          <p14:tracePt t="29820" x="2678113" y="3692525"/>
          <p14:tracePt t="29821" x="2690813" y="3692525"/>
          <p14:tracePt t="29822" x="2703513" y="3692525"/>
          <p14:tracePt t="29825" x="2716213" y="3692525"/>
          <p14:tracePt t="29827" x="2728913" y="3692525"/>
          <p14:tracePt t="29828" x="2741613" y="3692525"/>
          <p14:tracePt t="29830" x="2754313" y="3692525"/>
          <p14:tracePt t="29838" x="2767013" y="3692525"/>
          <p14:tracePt t="29841" x="2767013" y="3679825"/>
          <p14:tracePt t="29865" x="2754313" y="3679825"/>
          <p14:tracePt t="29869" x="2741613" y="3679825"/>
          <p14:tracePt t="29871" x="2716213" y="3679825"/>
          <p14:tracePt t="29872" x="2716213" y="3667125"/>
          <p14:tracePt t="29873" x="2703513" y="3667125"/>
          <p14:tracePt t="29874" x="2690813" y="3667125"/>
          <p14:tracePt t="29875" x="2678113" y="3667125"/>
          <p14:tracePt t="29887" x="2554288" y="3654425"/>
          <p14:tracePt t="29887" x="2541588" y="3654425"/>
          <p14:tracePt t="29888" x="2528888" y="3654425"/>
          <p14:tracePt t="29889" x="2516188" y="3654425"/>
          <p14:tracePt t="29890" x="2503488" y="3654425"/>
          <p14:tracePt t="29891" x="2490788" y="3654425"/>
          <p14:tracePt t="29892" x="2478088" y="3654425"/>
          <p14:tracePt t="29893" x="2465388" y="3654425"/>
          <p14:tracePt t="29894" x="2452688" y="3654425"/>
          <p14:tracePt t="29896" x="2428875" y="3654425"/>
          <p14:tracePt t="29897" x="2416175" y="3654425"/>
          <p14:tracePt t="29899" x="2403475" y="3654425"/>
          <p14:tracePt t="29900" x="2390775" y="3654425"/>
          <p14:tracePt t="29902" x="2378075" y="3654425"/>
          <p14:tracePt t="29903" x="2365375" y="3654425"/>
          <p14:tracePt t="29904" x="2352675" y="3654425"/>
          <p14:tracePt t="29905" x="2339975" y="3654425"/>
          <p14:tracePt t="29907" x="2328863" y="3654425"/>
          <p14:tracePt t="29909" x="2316163" y="3654425"/>
          <p14:tracePt t="29910" x="2303463" y="3654425"/>
          <p14:tracePt t="29913" x="2290763" y="3667125"/>
          <p14:tracePt t="29915" x="2278063" y="3667125"/>
          <p14:tracePt t="29917" x="2265363" y="3667125"/>
          <p14:tracePt t="29922" x="2265363" y="3679825"/>
          <p14:tracePt t="29925" x="2252663" y="3679825"/>
          <p14:tracePt t="29978" x="2265363" y="3679825"/>
          <p14:tracePt t="29985" x="2278063" y="3679825"/>
          <p14:tracePt t="29986" x="2290763" y="3679825"/>
          <p14:tracePt t="29988" x="2303463" y="3679825"/>
          <p14:tracePt t="29992" x="2316163" y="3679825"/>
          <p14:tracePt t="29994" x="2328863" y="3679825"/>
          <p14:tracePt t="29995" x="2339975" y="3667125"/>
          <p14:tracePt t="29999" x="2352675" y="3654425"/>
          <p14:tracePt t="30002" x="2378075" y="3654425"/>
          <p14:tracePt t="30008" x="2428875" y="3641725"/>
          <p14:tracePt t="30010" x="2452688" y="3629025"/>
          <p14:tracePt t="30013" x="2465388" y="3616325"/>
          <p14:tracePt t="30014" x="2490788" y="3616325"/>
          <p14:tracePt t="30016" x="2503488" y="3603625"/>
          <p14:tracePt t="30018" x="2516188" y="3590925"/>
          <p14:tracePt t="30020" x="2554288" y="3579813"/>
          <p14:tracePt t="30023" x="2590800" y="3567113"/>
          <p14:tracePt t="30025" x="2616200" y="3541713"/>
          <p14:tracePt t="30026" x="2628900" y="3541713"/>
          <p14:tracePt t="30027" x="2641600" y="3541713"/>
          <p14:tracePt t="30028" x="2654300" y="3529013"/>
          <p14:tracePt t="30029" x="2667000" y="3516313"/>
          <p14:tracePt t="30030" x="2678113" y="3503613"/>
          <p14:tracePt t="30031" x="2690813" y="3503613"/>
          <p14:tracePt t="30032" x="2703513" y="3503613"/>
          <p14:tracePt t="30033" x="2716213" y="3490913"/>
          <p14:tracePt t="30034" x="2728913" y="3490913"/>
          <p14:tracePt t="30036" x="2741613" y="3479800"/>
          <p14:tracePt t="30036" x="2754313" y="3467100"/>
          <p14:tracePt t="30037" x="2767013" y="3467100"/>
          <p14:tracePt t="30038" x="2778125" y="3454400"/>
          <p14:tracePt t="30039" x="2790825" y="3441700"/>
          <p14:tracePt t="30040" x="2803525" y="3429000"/>
          <p14:tracePt t="30041" x="2816225" y="3429000"/>
          <p14:tracePt t="30042" x="2828925" y="3416300"/>
          <p14:tracePt t="30043" x="2841625" y="3403600"/>
          <p14:tracePt t="30044" x="2854325" y="3390900"/>
          <p14:tracePt t="30045" x="2867025" y="3390900"/>
          <p14:tracePt t="30046" x="2879725" y="3378200"/>
          <p14:tracePt t="30047" x="2890838" y="3367088"/>
          <p14:tracePt t="30048" x="2903538" y="3354388"/>
          <p14:tracePt t="30050" x="2916238" y="3341688"/>
          <p14:tracePt t="30050" x="2928938" y="3328988"/>
          <p14:tracePt t="30051" x="2941638" y="3316288"/>
          <p14:tracePt t="30053" x="2979738" y="3290888"/>
          <p14:tracePt t="30054" x="2979738" y="3278188"/>
          <p14:tracePt t="30055" x="2992438" y="3267075"/>
          <p14:tracePt t="30056" x="3016250" y="3241675"/>
          <p14:tracePt t="30057" x="3028950" y="3228975"/>
          <p14:tracePt t="30058" x="3041650" y="3216275"/>
          <p14:tracePt t="30059" x="3054350" y="3203575"/>
          <p14:tracePt t="30060" x="3067050" y="3190875"/>
          <p14:tracePt t="30061" x="3092450" y="3165475"/>
          <p14:tracePt t="30062" x="3092450" y="3154363"/>
          <p14:tracePt t="30063" x="3116263" y="3128963"/>
          <p14:tracePt t="30065" x="3128963" y="3116263"/>
          <p14:tracePt t="30066" x="3154363" y="3090863"/>
          <p14:tracePt t="30066" x="3167063" y="3078163"/>
          <p14:tracePt t="30068" x="3167063" y="3065463"/>
          <p14:tracePt t="30068" x="3192463" y="3041650"/>
          <p14:tracePt t="30071" x="3228975" y="3003550"/>
          <p14:tracePt t="30071" x="3241675" y="2978150"/>
          <p14:tracePt t="30072" x="3254375" y="2952750"/>
          <p14:tracePt t="30073" x="3279775" y="2941638"/>
          <p14:tracePt t="30074" x="3292475" y="2903538"/>
          <p14:tracePt t="30075" x="3317875" y="2878138"/>
          <p14:tracePt t="30077" x="3317875" y="2865438"/>
          <p14:tracePt t="30077" x="3341688" y="2840038"/>
          <p14:tracePt t="30078" x="3354388" y="2816225"/>
          <p14:tracePt t="30079" x="3379788" y="2790825"/>
          <p14:tracePt t="30080" x="3392488" y="2752725"/>
          <p14:tracePt t="30081" x="3417888" y="2728913"/>
          <p14:tracePt t="30082" x="3429000" y="2703513"/>
          <p14:tracePt t="30083" x="3454400" y="2678113"/>
          <p14:tracePt t="30084" x="3467100" y="2640013"/>
          <p14:tracePt t="30086" x="3492500" y="2616200"/>
          <p14:tracePt t="30087" x="3505200" y="2578100"/>
          <p14:tracePt t="30088" x="3530600" y="2552700"/>
          <p14:tracePt t="30088" x="3541713" y="2527300"/>
          <p14:tracePt t="30089" x="3567113" y="2490788"/>
          <p14:tracePt t="30090" x="3592513" y="2452688"/>
          <p14:tracePt t="30091" x="3617913" y="2414588"/>
          <p14:tracePt t="30092" x="3617913" y="2403475"/>
          <p14:tracePt t="30093" x="3643313" y="2365375"/>
          <p14:tracePt t="30094" x="3667125" y="2327275"/>
          <p14:tracePt t="30095" x="3692525" y="2303463"/>
          <p14:tracePt t="30096" x="3705225" y="2265363"/>
          <p14:tracePt t="30097" x="3730625" y="2227263"/>
          <p14:tracePt t="30098" x="3743325" y="2190750"/>
          <p14:tracePt t="30099" x="3767138" y="2152650"/>
          <p14:tracePt t="30101" x="3779838" y="2127250"/>
          <p14:tracePt t="30101" x="3805238" y="2089150"/>
          <p14:tracePt t="30103" x="3830638" y="2052638"/>
          <p14:tracePt t="30104" x="3843338" y="2014538"/>
          <p14:tracePt t="30104" x="3879850" y="1978025"/>
          <p14:tracePt t="30105" x="3892550" y="1939925"/>
          <p14:tracePt t="30106" x="3917950" y="1889125"/>
          <p14:tracePt t="30107" x="3943350" y="1852613"/>
          <p14:tracePt t="30108" x="3956050" y="1814513"/>
          <p14:tracePt t="30109" x="3979863" y="1776413"/>
          <p14:tracePt t="30110" x="4005263" y="1739900"/>
          <p14:tracePt t="30111" x="4030663" y="1701800"/>
          <p14:tracePt t="30112" x="4056063" y="1652588"/>
          <p14:tracePt t="30113" x="4081463" y="1601788"/>
          <p14:tracePt t="30114" x="4105275" y="1552575"/>
          <p14:tracePt t="30115" x="4130675" y="1501775"/>
          <p14:tracePt t="30116" x="4143375" y="1450975"/>
          <p14:tracePt t="30117" x="4168775" y="1427163"/>
          <p14:tracePt t="30118" x="4192588" y="1363663"/>
          <p14:tracePt t="30120" x="4243388" y="1276350"/>
          <p14:tracePt t="30122" x="4256088" y="1227138"/>
          <p14:tracePt t="30122" x="4294188" y="1176338"/>
          <p14:tracePt t="30123" x="4305300" y="1125538"/>
          <p14:tracePt t="30124" x="4330700" y="1063625"/>
          <p14:tracePt t="30125" x="4356100" y="1025525"/>
          <p14:tracePt t="30126" x="4368800" y="989013"/>
          <p14:tracePt t="30127" x="4394200" y="938213"/>
          <p14:tracePt t="30128" x="4406900" y="876300"/>
          <p14:tracePt t="30129" x="4430713" y="838200"/>
          <p14:tracePt t="30130" x="4456113" y="788988"/>
          <p14:tracePt t="30131" x="4481513" y="738188"/>
          <p14:tracePt t="30132" x="4494213" y="688975"/>
          <p14:tracePt t="30133" x="4518025" y="638175"/>
          <p14:tracePt t="30134" x="4530725" y="612775"/>
          <p14:tracePt t="30136" x="4556125" y="550863"/>
          <p14:tracePt t="30136" x="4568825" y="500063"/>
          <p14:tracePt t="30137" x="4581525" y="463550"/>
          <p14:tracePt t="30138" x="4606925" y="412750"/>
          <p14:tracePt t="30139" x="4619625" y="374650"/>
          <p14:tracePt t="30140" x="4630738" y="325438"/>
          <p14:tracePt t="30141" x="4656138" y="287338"/>
          <p14:tracePt t="30142" x="4668838" y="238125"/>
          <p14:tracePt t="30143" x="4681538" y="200025"/>
          <p14:tracePt t="30144" x="4706938" y="161925"/>
          <p14:tracePt t="30145" x="4719638" y="125413"/>
          <p14:tracePt t="30146" x="4732338" y="74613"/>
          <p14:tracePt t="30147" x="4743450" y="38100"/>
          <p14:tracePt t="30148" x="4768850" y="0"/>
          <p14:tracePt t="30954" x="5157788" y="38100"/>
          <p14:tracePt t="30956" x="5170488" y="74613"/>
          <p14:tracePt t="30957" x="5170488" y="112713"/>
          <p14:tracePt t="30957" x="5181600" y="138113"/>
          <p14:tracePt t="30958" x="5194300" y="174625"/>
          <p14:tracePt t="30959" x="5194300" y="200025"/>
          <p14:tracePt t="30960" x="5194300" y="225425"/>
          <p14:tracePt t="30961" x="5207000" y="263525"/>
          <p14:tracePt t="30963" x="5207000" y="287338"/>
          <p14:tracePt t="30963" x="5219700" y="325438"/>
          <p14:tracePt t="30964" x="5232400" y="350838"/>
          <p14:tracePt t="30965" x="5232400" y="374650"/>
          <p14:tracePt t="30966" x="5245100" y="412750"/>
          <p14:tracePt t="30967" x="5245100" y="450850"/>
          <p14:tracePt t="30968" x="5257800" y="476250"/>
          <p14:tracePt t="30969" x="5270500" y="500063"/>
          <p14:tracePt t="30970" x="5270500" y="525463"/>
          <p14:tracePt t="30971" x="5281613" y="563563"/>
          <p14:tracePt t="30973" x="5281613" y="600075"/>
          <p14:tracePt t="30974" x="5294313" y="625475"/>
          <p14:tracePt t="30975" x="5307013" y="650875"/>
          <p14:tracePt t="30975" x="5307013" y="676275"/>
          <p14:tracePt t="30976" x="5307013" y="712788"/>
          <p14:tracePt t="30977" x="5319713" y="738188"/>
          <p14:tracePt t="30979" x="5332413" y="750888"/>
          <p14:tracePt t="30980" x="5345113" y="788988"/>
          <p14:tracePt t="30981" x="5345113" y="812800"/>
          <p14:tracePt t="30981" x="5345113" y="838200"/>
          <p14:tracePt t="30982" x="5357813" y="863600"/>
          <p14:tracePt t="30983" x="5370513" y="901700"/>
          <p14:tracePt t="30984" x="5370513" y="912813"/>
          <p14:tracePt t="30985" x="5383213" y="938213"/>
          <p14:tracePt t="30986" x="5383213" y="963613"/>
          <p14:tracePt t="30987" x="5383213" y="989013"/>
          <p14:tracePt t="30988" x="5394325" y="1014413"/>
          <p14:tracePt t="30989" x="5394325" y="1038225"/>
          <p14:tracePt t="30990" x="5407025" y="1050925"/>
          <p14:tracePt t="30991" x="5419725" y="1076325"/>
          <p14:tracePt t="30992" x="5419725" y="1101725"/>
          <p14:tracePt t="30993" x="5419725" y="1125538"/>
          <p14:tracePt t="30994" x="5419725" y="1138238"/>
          <p14:tracePt t="30995" x="5432425" y="1163638"/>
          <p14:tracePt t="30997" x="5432425" y="1201738"/>
          <p14:tracePt t="30998" x="5445125" y="1227138"/>
          <p14:tracePt t="30999" x="5445125" y="1238250"/>
          <p14:tracePt t="31000" x="5445125" y="1276350"/>
          <p14:tracePt t="31001" x="5457825" y="1289050"/>
          <p14:tracePt t="31002" x="5457825" y="1314450"/>
          <p14:tracePt t="31003" x="5457825" y="1327150"/>
          <p14:tracePt t="31005" x="5457825" y="1350963"/>
          <p14:tracePt t="31006" x="5457825" y="1363663"/>
          <p14:tracePt t="31006" x="5457825" y="1389063"/>
          <p14:tracePt t="31008" x="5457825" y="1401763"/>
          <p14:tracePt t="31008" x="5457825" y="1427163"/>
          <p14:tracePt t="31010" x="5457825" y="1439863"/>
          <p14:tracePt t="31010" x="5457825" y="1463675"/>
          <p14:tracePt t="31011" x="5457825" y="1489075"/>
          <p14:tracePt t="31013" x="5457825" y="1501775"/>
          <p14:tracePt t="31014" x="5457825" y="1527175"/>
          <p14:tracePt t="31014" x="5457825" y="1539875"/>
          <p14:tracePt t="31015" x="5457825" y="1576388"/>
          <p14:tracePt t="31016" x="5457825" y="1589088"/>
          <p14:tracePt t="31017" x="5457825" y="1614488"/>
          <p14:tracePt t="31018" x="5457825" y="1639888"/>
          <p14:tracePt t="31019" x="5445125" y="1652588"/>
          <p14:tracePt t="31020" x="5445125" y="1689100"/>
          <p14:tracePt t="31021" x="5432425" y="1701800"/>
          <p14:tracePt t="31022" x="5432425" y="1727200"/>
          <p14:tracePt t="31023" x="5419725" y="1752600"/>
          <p14:tracePt t="31024" x="5419725" y="1776413"/>
          <p14:tracePt t="31025" x="5419725" y="1801813"/>
          <p14:tracePt t="31026" x="5407025" y="1827213"/>
          <p14:tracePt t="31027" x="5394325" y="1852613"/>
          <p14:tracePt t="31029" x="5383213" y="1876425"/>
          <p14:tracePt t="31030" x="5383213" y="1901825"/>
          <p14:tracePt t="31030" x="5370513" y="1927225"/>
          <p14:tracePt t="31031" x="5357813" y="1952625"/>
          <p14:tracePt t="31032" x="5345113" y="1989138"/>
          <p14:tracePt t="31033" x="5345113" y="2014538"/>
          <p14:tracePt t="31034" x="5332413" y="2039938"/>
          <p14:tracePt t="31035" x="5319713" y="2065338"/>
          <p14:tracePt t="31036" x="5307013" y="2089150"/>
          <p14:tracePt t="31037" x="5307013" y="2114550"/>
          <p14:tracePt t="31038" x="5281613" y="2139950"/>
          <p14:tracePt t="31039" x="5270500" y="2178050"/>
          <p14:tracePt t="31040" x="5270500" y="2201863"/>
          <p14:tracePt t="31042" x="5245100" y="2227263"/>
          <p14:tracePt t="31042" x="5232400" y="2252663"/>
          <p14:tracePt t="31044" x="5219700" y="2290763"/>
          <p14:tracePt t="31045" x="5207000" y="2314575"/>
          <p14:tracePt t="31045" x="5194300" y="2339975"/>
          <p14:tracePt t="31048" x="5157788" y="2403475"/>
          <p14:tracePt t="31048" x="5145088" y="2414588"/>
          <p14:tracePt t="31049" x="5119688" y="2439988"/>
          <p14:tracePt t="31050" x="5119688" y="2478088"/>
          <p14:tracePt t="31051" x="5094288" y="2503488"/>
          <p14:tracePt t="31053" x="5081588" y="2516188"/>
          <p14:tracePt t="31053" x="5057775" y="2552700"/>
          <p14:tracePt t="31055" x="5045075" y="2578100"/>
          <p14:tracePt t="31055" x="5019675" y="2603500"/>
          <p14:tracePt t="31056" x="5006975" y="2627313"/>
          <p14:tracePt t="31057" x="4994275" y="2652713"/>
          <p14:tracePt t="31058" x="4968875" y="2678113"/>
          <p14:tracePt t="31060" x="4956175" y="2703513"/>
          <p14:tracePt t="31063" x="4894263" y="2778125"/>
          <p14:tracePt t="31063" x="4881563" y="2816225"/>
          <p14:tracePt t="31065" x="4856163" y="2828925"/>
          <p14:tracePt t="31065" x="4843463" y="2852738"/>
          <p14:tracePt t="31066" x="4819650" y="2878138"/>
          <p14:tracePt t="31067" x="4806950" y="2903538"/>
          <p14:tracePt t="31068" x="4781550" y="2928938"/>
          <p14:tracePt t="31070" x="4768850" y="2952750"/>
          <p14:tracePt t="31071" x="4743450" y="2965450"/>
          <p14:tracePt t="31072" x="4732338" y="3003550"/>
          <p14:tracePt t="31073" x="4706938" y="3016250"/>
          <p14:tracePt t="31073" x="4694238" y="3041650"/>
          <p14:tracePt t="31074" x="4668838" y="3065463"/>
          <p14:tracePt t="31075" x="4656138" y="3078163"/>
          <p14:tracePt t="31076" x="4643438" y="3103563"/>
          <p14:tracePt t="31077" x="4630738" y="3128963"/>
          <p14:tracePt t="31078" x="4606925" y="3154363"/>
          <p14:tracePt t="31081" x="4568825" y="3190875"/>
          <p14:tracePt t="31082" x="4556125" y="3203575"/>
          <p14:tracePt t="31082" x="4543425" y="3216275"/>
          <p14:tracePt t="31083" x="4518025" y="3241675"/>
          <p14:tracePt t="31084" x="4518025" y="3254375"/>
          <p14:tracePt t="31085" x="4494213" y="3267075"/>
          <p14:tracePt t="31086" x="4481513" y="3278188"/>
          <p14:tracePt t="31088" x="4468813" y="3303588"/>
          <p14:tracePt t="31088" x="4456113" y="3316288"/>
          <p14:tracePt t="31089" x="4443413" y="3341688"/>
          <p14:tracePt t="31091" x="4430713" y="3354388"/>
          <p14:tracePt t="31091" x="4418013" y="3367088"/>
          <p14:tracePt t="31092" x="4406900" y="3378200"/>
          <p14:tracePt t="31094" x="4406900" y="3390900"/>
          <p14:tracePt t="31095" x="4394200" y="3403600"/>
          <p14:tracePt t="31095" x="4381500" y="3416300"/>
          <p14:tracePt t="31097" x="4368800" y="3429000"/>
          <p14:tracePt t="31097" x="4368800" y="3454400"/>
          <p14:tracePt t="31098" x="4356100" y="3454400"/>
          <p14:tracePt t="31099" x="4343400" y="3467100"/>
          <p14:tracePt t="31100" x="4330700" y="3479800"/>
          <p14:tracePt t="31101" x="4330700" y="3490913"/>
          <p14:tracePt t="31104" x="4330700" y="3503613"/>
          <p14:tracePt t="31104" x="4318000" y="3516313"/>
          <p14:tracePt t="31106" x="4318000" y="3529013"/>
          <p14:tracePt t="31106" x="4305300" y="3529013"/>
          <p14:tracePt t="31107" x="4305300" y="3541713"/>
          <p14:tracePt t="31108" x="4305300" y="3554413"/>
          <p14:tracePt t="31109" x="4305300" y="3567113"/>
          <p14:tracePt t="31111" x="4294188" y="3567113"/>
          <p14:tracePt t="31113" x="4294188" y="3579813"/>
          <p14:tracePt t="31114" x="4294188" y="3590925"/>
          <p14:tracePt t="31115" x="4294188" y="3603625"/>
          <p14:tracePt t="31120" x="4294188" y="3616325"/>
          <p14:tracePt t="31122" x="4294188" y="3629025"/>
          <p14:tracePt t="31154" x="4294188" y="3616325"/>
          <p14:tracePt t="31156" x="4294188" y="3603625"/>
          <p14:tracePt t="31162" x="4294188" y="3590925"/>
          <p14:tracePt t="31165" x="4294188" y="3579813"/>
          <p14:tracePt t="31168" x="4294188" y="3567113"/>
          <p14:tracePt t="31174" x="4294188" y="3554413"/>
          <p14:tracePt t="31176" x="4294188" y="3541713"/>
          <p14:tracePt t="31178" x="4281488" y="3541713"/>
          <p14:tracePt t="31178" x="4281488" y="3529013"/>
          <p14:tracePt t="31179" x="4268788" y="3529013"/>
          <p14:tracePt t="31181" x="4256088" y="3529013"/>
          <p14:tracePt t="31184" x="4243388" y="3529013"/>
          <p14:tracePt t="31185" x="4230688" y="3516313"/>
          <p14:tracePt t="31188" x="4217988" y="3503613"/>
          <p14:tracePt t="31189" x="4205288" y="3503613"/>
          <p14:tracePt t="31190" x="4192588" y="3490913"/>
          <p14:tracePt t="31191" x="4181475" y="3490913"/>
          <p14:tracePt t="31193" x="4168775" y="3490913"/>
          <p14:tracePt t="31196" x="4143375" y="3479800"/>
          <p14:tracePt t="31198" x="4117975" y="3479800"/>
          <p14:tracePt t="31199" x="4105275" y="3467100"/>
          <p14:tracePt t="31201" x="4092575" y="3467100"/>
          <p14:tracePt t="31202" x="4068763" y="3467100"/>
          <p14:tracePt t="31203" x="4068763" y="3454400"/>
          <p14:tracePt t="31204" x="4056063" y="3454400"/>
          <p14:tracePt t="31205" x="4043363" y="3454400"/>
          <p14:tracePt t="31206" x="4030663" y="3454400"/>
          <p14:tracePt t="31207" x="4017963" y="3454400"/>
          <p14:tracePt t="31208" x="4005263" y="3454400"/>
          <p14:tracePt t="31209" x="3992563" y="3454400"/>
          <p14:tracePt t="31211" x="3979863" y="3454400"/>
          <p14:tracePt t="31212" x="3968750" y="3441700"/>
          <p14:tracePt t="31212" x="3956050" y="3441700"/>
          <p14:tracePt t="31213" x="3943350" y="3441700"/>
          <p14:tracePt t="31214" x="3930650" y="3441700"/>
          <p14:tracePt t="31215" x="3917950" y="3441700"/>
          <p14:tracePt t="31216" x="3905250" y="3429000"/>
          <p14:tracePt t="31217" x="3879850" y="3429000"/>
          <p14:tracePt t="31219" x="3867150" y="3429000"/>
          <p14:tracePt t="31220" x="3843338" y="3429000"/>
          <p14:tracePt t="31223" x="3817938" y="3429000"/>
          <p14:tracePt t="31224" x="3805238" y="3429000"/>
          <p14:tracePt t="31224" x="3792538" y="3416300"/>
          <p14:tracePt t="31225" x="3779838" y="3416300"/>
          <p14:tracePt t="31226" x="3767138" y="3416300"/>
          <p14:tracePt t="31228" x="3756025" y="3416300"/>
          <p14:tracePt t="31229" x="3730625" y="3416300"/>
          <p14:tracePt t="31230" x="3717925" y="3416300"/>
          <p14:tracePt t="31231" x="3705225" y="3416300"/>
          <p14:tracePt t="31232" x="3692525" y="3416300"/>
          <p14:tracePt t="31233" x="3679825" y="3416300"/>
          <p14:tracePt t="31234" x="3654425" y="3416300"/>
          <p14:tracePt t="31236" x="3643313" y="3416300"/>
          <p14:tracePt t="31237" x="3630613" y="3416300"/>
          <p14:tracePt t="31238" x="3617913" y="3416300"/>
          <p14:tracePt t="31240" x="3592513" y="3416300"/>
          <p14:tracePt t="31241" x="3579813" y="3416300"/>
          <p14:tracePt t="31245" x="3567113" y="3416300"/>
          <p14:tracePt t="31248" x="3541713" y="3416300"/>
          <p14:tracePt t="31251" x="3517900" y="3416300"/>
          <p14:tracePt t="31253" x="3505200" y="3416300"/>
          <p14:tracePt t="31258" x="3492500" y="3416300"/>
          <p14:tracePt t="31259" x="3492500" y="3429000"/>
          <p14:tracePt t="31263" x="3479800" y="3429000"/>
          <p14:tracePt t="31268" x="3479800" y="3441700"/>
          <p14:tracePt t="31277" x="3479800" y="3454400"/>
          <p14:tracePt t="31284" x="3492500" y="3454400"/>
          <p14:tracePt t="31287" x="3505200" y="3454400"/>
          <p14:tracePt t="31289" x="3505200" y="3467100"/>
          <p14:tracePt t="31293" x="3517900" y="3467100"/>
          <p14:tracePt t="31294" x="3530600" y="3479800"/>
          <p14:tracePt t="31296" x="3541713" y="3479800"/>
          <p14:tracePt t="31301" x="3541713" y="3490913"/>
          <p14:tracePt t="31302" x="3554413" y="3490913"/>
          <p14:tracePt t="31304" x="3567113" y="3490913"/>
          <p14:tracePt t="31306" x="3579813" y="3490913"/>
          <p14:tracePt t="31312" x="3592513" y="3490913"/>
          <p14:tracePt t="31348" x="3579813" y="3490913"/>
          <p14:tracePt t="31350" x="3579813" y="3503613"/>
          <p14:tracePt t="31353" x="3567113" y="3503613"/>
          <p14:tracePt t="31354" x="3554413" y="3516313"/>
          <p14:tracePt t="31355" x="3541713" y="3516313"/>
          <p14:tracePt t="31357" x="3530600" y="3516313"/>
          <p14:tracePt t="31360" x="3517900" y="3529013"/>
          <p14:tracePt t="31361" x="3505200" y="3529013"/>
          <p14:tracePt t="31362" x="3492500" y="3529013"/>
          <p14:tracePt t="31363" x="3479800" y="3529013"/>
          <p14:tracePt t="31364" x="3467100" y="3529013"/>
          <p14:tracePt t="31365" x="3467100" y="3541713"/>
          <p14:tracePt t="31366" x="3454400" y="3541713"/>
          <p14:tracePt t="31367" x="3429000" y="3541713"/>
          <p14:tracePt t="31368" x="3429000" y="3554413"/>
          <p14:tracePt t="31369" x="3417888" y="3554413"/>
          <p14:tracePt t="31370" x="3392488" y="3554413"/>
          <p14:tracePt t="31372" x="3379788" y="3567113"/>
          <p14:tracePt t="31374" x="3367088" y="3567113"/>
          <p14:tracePt t="31374" x="3354388" y="3567113"/>
          <p14:tracePt t="31375" x="3341688" y="3567113"/>
          <p14:tracePt t="31376" x="3328988" y="3567113"/>
          <p14:tracePt t="31377" x="3317875" y="3567113"/>
          <p14:tracePt t="31378" x="3305175" y="3579813"/>
          <p14:tracePt t="31379" x="3292475" y="3579813"/>
          <p14:tracePt t="31380" x="3279775" y="3579813"/>
          <p14:tracePt t="31381" x="3279775" y="3590925"/>
          <p14:tracePt t="31382" x="3267075" y="3590925"/>
          <p14:tracePt t="31383" x="3241675" y="3603625"/>
          <p14:tracePt t="31385" x="3228975" y="3603625"/>
          <p14:tracePt t="31386" x="3216275" y="3603625"/>
          <p14:tracePt t="31387" x="3205163" y="3603625"/>
          <p14:tracePt t="31389" x="3192463" y="3603625"/>
          <p14:tracePt t="31390" x="3179763" y="3616325"/>
          <p14:tracePt t="31392" x="3167063" y="3616325"/>
          <p14:tracePt t="31394" x="3154363" y="3629025"/>
          <p14:tracePt t="31395" x="3141663" y="3629025"/>
          <p14:tracePt t="31395" x="3128963" y="3641725"/>
          <p14:tracePt t="31398" x="3116263" y="3641725"/>
          <p14:tracePt t="31400" x="3103563" y="3641725"/>
          <p14:tracePt t="31402" x="3092450" y="3654425"/>
          <p14:tracePt t="31407" x="3079750" y="3667125"/>
          <p14:tracePt t="31428" x="3092450" y="3667125"/>
          <p14:tracePt t="31432" x="3103563" y="3667125"/>
          <p14:tracePt t="31434" x="3116263" y="3667125"/>
          <p14:tracePt t="31436" x="3128963" y="3667125"/>
          <p14:tracePt t="31438" x="3141663" y="3667125"/>
          <p14:tracePt t="31440" x="3154363" y="3667125"/>
          <p14:tracePt t="31441" x="3167063" y="3667125"/>
          <p14:tracePt t="31443" x="3179763" y="3667125"/>
          <p14:tracePt t="31443" x="3192463" y="3667125"/>
          <p14:tracePt t="31444" x="3205163" y="3667125"/>
          <p14:tracePt t="31445" x="3216275" y="3667125"/>
          <p14:tracePt t="31446" x="3228975" y="3667125"/>
          <p14:tracePt t="31447" x="3241675" y="3667125"/>
          <p14:tracePt t="31449" x="3267075" y="3667125"/>
          <p14:tracePt t="31451" x="3279775" y="3654425"/>
          <p14:tracePt t="31453" x="3305175" y="3641725"/>
          <p14:tracePt t="31454" x="3317875" y="3641725"/>
          <p14:tracePt t="31455" x="3341688" y="3641725"/>
          <p14:tracePt t="31457" x="3354388" y="3641725"/>
          <p14:tracePt t="31457" x="3367088" y="3641725"/>
          <p14:tracePt t="31458" x="3379788" y="3629025"/>
          <p14:tracePt t="31460" x="3392488" y="3629025"/>
          <p14:tracePt t="31460" x="3405188" y="3616325"/>
          <p14:tracePt t="31461" x="3417888" y="3616325"/>
          <p14:tracePt t="31462" x="3429000" y="3603625"/>
          <p14:tracePt t="31463" x="3441700" y="3603625"/>
          <p14:tracePt t="31464" x="3454400" y="3603625"/>
          <p14:tracePt t="31465" x="3467100" y="3603625"/>
          <p14:tracePt t="31466" x="3479800" y="3603625"/>
          <p14:tracePt t="31467" x="3492500" y="3590925"/>
          <p14:tracePt t="31468" x="3505200" y="3590925"/>
          <p14:tracePt t="31469" x="3517900" y="3590925"/>
          <p14:tracePt t="31471" x="3530600" y="3579813"/>
          <p14:tracePt t="31471" x="3541713" y="3579813"/>
          <p14:tracePt t="31473" x="3541713" y="3567113"/>
          <p14:tracePt t="31474" x="3554413" y="3567113"/>
          <p14:tracePt t="31474" x="3579813" y="3567113"/>
          <p14:tracePt t="31478" x="3605213" y="3554413"/>
          <p14:tracePt t="31478" x="3617913" y="3541713"/>
          <p14:tracePt t="31480" x="3617913" y="3529013"/>
          <p14:tracePt t="31481" x="3630613" y="3529013"/>
          <p14:tracePt t="31482" x="3643313" y="3529013"/>
          <p14:tracePt t="31483" x="3654425" y="3529013"/>
          <p14:tracePt t="31484" x="3654425" y="3516313"/>
          <p14:tracePt t="31486" x="3667125" y="3503613"/>
          <p14:tracePt t="31489" x="3679825" y="3490913"/>
          <p14:tracePt t="31491" x="3692525" y="3490913"/>
          <p14:tracePt t="31496" x="3692525" y="3467100"/>
          <p14:tracePt t="31498" x="3692525" y="3454400"/>
          <p14:tracePt t="31503" x="3705225" y="3441700"/>
          <p14:tracePt t="31505" x="3705225" y="3429000"/>
          <p14:tracePt t="31507" x="3705225" y="3416300"/>
          <p14:tracePt t="31513" x="3705225" y="3403600"/>
          <p14:tracePt t="31515" x="3705225" y="3390900"/>
          <p14:tracePt t="31517" x="3705225" y="3378200"/>
          <p14:tracePt t="31519" x="3717925" y="3378200"/>
          <p14:tracePt t="31522" x="3717925" y="3367088"/>
          <p14:tracePt t="31524" x="3717925" y="3354388"/>
          <p14:tracePt t="31526" x="3730625" y="3341688"/>
          <p14:tracePt t="31531" x="3730625" y="3328988"/>
          <p14:tracePt t="31531" x="3730625" y="3316288"/>
          <p14:tracePt t="31533" x="3730625" y="3303588"/>
          <p14:tracePt t="31534" x="3743325" y="3303588"/>
          <p14:tracePt t="31537" x="3756025" y="3290888"/>
          <p14:tracePt t="31539" x="3756025" y="3278188"/>
          <p14:tracePt t="31540" x="3767138" y="3278188"/>
          <p14:tracePt t="31541" x="3767138" y="3267075"/>
          <p14:tracePt t="31543" x="3779838" y="3254375"/>
          <p14:tracePt t="31544" x="3779838" y="3241675"/>
          <p14:tracePt t="31545" x="3792538" y="3228975"/>
          <p14:tracePt t="31547" x="3805238" y="3228975"/>
          <p14:tracePt t="31548" x="3805238" y="3216275"/>
          <p14:tracePt t="31550" x="3817938" y="3203575"/>
          <p14:tracePt t="31551" x="3830638" y="3190875"/>
          <p14:tracePt t="31553" x="3843338" y="3190875"/>
          <p14:tracePt t="31554" x="3843338" y="3165475"/>
          <p14:tracePt t="31556" x="3856038" y="3154363"/>
          <p14:tracePt t="31558" x="3867150" y="3154363"/>
          <p14:tracePt t="31559" x="3879850" y="3141663"/>
          <p14:tracePt t="31560" x="3879850" y="3128963"/>
          <p14:tracePt t="31560" x="3892550" y="3116263"/>
          <p14:tracePt t="31561" x="3905250" y="3116263"/>
          <p14:tracePt t="31562" x="3905250" y="3103563"/>
          <p14:tracePt t="31564" x="3917950" y="3103563"/>
          <p14:tracePt t="31564" x="3917950" y="3078163"/>
          <p14:tracePt t="31565" x="3930650" y="3078163"/>
          <p14:tracePt t="31566" x="3943350" y="3065463"/>
          <p14:tracePt t="31567" x="3956050" y="3065463"/>
          <p14:tracePt t="31568" x="3956050" y="3041650"/>
          <p14:tracePt t="31569" x="3968750" y="3041650"/>
          <p14:tracePt t="31570" x="3979863" y="3028950"/>
          <p14:tracePt t="31571" x="3992563" y="3028950"/>
          <p14:tracePt t="31573" x="3992563" y="3003550"/>
          <p14:tracePt t="31573" x="4005263" y="3003550"/>
          <p14:tracePt t="31574" x="4030663" y="2990850"/>
          <p14:tracePt t="31575" x="4030663" y="2978150"/>
          <p14:tracePt t="31576" x="4043363" y="2965450"/>
          <p14:tracePt t="31577" x="4068763" y="2952750"/>
          <p14:tracePt t="31578" x="4068763" y="2941638"/>
          <p14:tracePt t="31579" x="4081463" y="2928938"/>
          <p14:tracePt t="31580" x="4105275" y="2928938"/>
          <p14:tracePt t="31581" x="4105275" y="2916238"/>
          <p14:tracePt t="31583" x="4130675" y="2890838"/>
          <p14:tracePt t="31583" x="4143375" y="2890838"/>
          <p14:tracePt t="31584" x="4143375" y="2878138"/>
          <p14:tracePt t="31585" x="4168775" y="2865438"/>
          <p14:tracePt t="31587" x="4181475" y="2852738"/>
          <p14:tracePt t="31588" x="4192588" y="2840038"/>
          <p14:tracePt t="31588" x="4205288" y="2828925"/>
          <p14:tracePt t="31589" x="4217988" y="2816225"/>
          <p14:tracePt t="31590" x="4230688" y="2803525"/>
          <p14:tracePt t="31592" x="4256088" y="2790825"/>
          <p14:tracePt t="31592" x="4256088" y="2778125"/>
          <p14:tracePt t="31594" x="4281488" y="2778125"/>
          <p14:tracePt t="31595" x="4294188" y="2752725"/>
          <p14:tracePt t="31595" x="4294188" y="2740025"/>
          <p14:tracePt t="31596" x="4305300" y="2740025"/>
          <p14:tracePt t="31597" x="4330700" y="2728913"/>
          <p14:tracePt t="31598" x="4330700" y="2716213"/>
          <p14:tracePt t="31599" x="4343400" y="2703513"/>
          <p14:tracePt t="31600" x="4368800" y="2703513"/>
          <p14:tracePt t="31601" x="4368800" y="2678113"/>
          <p14:tracePt t="31602" x="4394200" y="2665413"/>
          <p14:tracePt t="31604" x="4406900" y="2665413"/>
          <p14:tracePt t="31604" x="4406900" y="2652713"/>
          <p14:tracePt t="31605" x="4418013" y="2640013"/>
          <p14:tracePt t="31606" x="4430713" y="2627313"/>
          <p14:tracePt t="31607" x="4443413" y="2627313"/>
          <p14:tracePt t="31608" x="4443413" y="2616200"/>
          <p14:tracePt t="31610" x="4468813" y="2590800"/>
          <p14:tracePt t="31611" x="4481513" y="2590800"/>
          <p14:tracePt t="31612" x="4481513" y="2578100"/>
          <p14:tracePt t="31614" x="4494213" y="2565400"/>
          <p14:tracePt t="31615" x="4506913" y="2552700"/>
          <p14:tracePt t="31617" x="4518025" y="2552700"/>
          <p14:tracePt t="31619" x="4518025" y="2540000"/>
          <p14:tracePt t="31619" x="4530725" y="2527300"/>
          <p14:tracePt t="31622" x="4543425" y="2516188"/>
          <p14:tracePt t="31623" x="4556125" y="2516188"/>
          <p14:tracePt t="31624" x="4556125" y="2503488"/>
          <p14:tracePt t="31626" x="4556125" y="2490788"/>
          <p14:tracePt t="31628" x="4568825" y="2478088"/>
          <p14:tracePt t="31630" x="4581525" y="2478088"/>
          <p14:tracePt t="31631" x="4581525" y="2465388"/>
          <p14:tracePt t="31632" x="4594225" y="2465388"/>
          <p14:tracePt t="31633" x="4594225" y="2452688"/>
          <p14:tracePt t="31636" x="4594225" y="2439988"/>
          <p14:tracePt t="31640" x="4594225" y="2427288"/>
          <p14:tracePt t="31643" x="4606925" y="2414588"/>
          <p14:tracePt t="31645" x="4606925" y="2403475"/>
          <p14:tracePt t="31650" x="4606925" y="2390775"/>
          <p14:tracePt t="31652" x="4606925" y="2378075"/>
          <p14:tracePt t="31654" x="4606925" y="2365375"/>
          <p14:tracePt t="31659" x="4606925" y="2352675"/>
          <p14:tracePt t="31659" x="4606925" y="2339975"/>
          <p14:tracePt t="31660" x="4619625" y="2339975"/>
          <p14:tracePt t="31661" x="4619625" y="2327275"/>
          <p14:tracePt t="31665" x="4619625" y="2314575"/>
          <p14:tracePt t="31666" x="4619625" y="2303463"/>
          <p14:tracePt t="31666" x="4619625" y="2290763"/>
          <p14:tracePt t="31668" x="4619625" y="2278063"/>
          <p14:tracePt t="31669" x="4619625" y="2265363"/>
          <p14:tracePt t="31670" x="4619625" y="2252663"/>
          <p14:tracePt t="31671" x="4630738" y="2239963"/>
          <p14:tracePt t="31674" x="4630738" y="2214563"/>
          <p14:tracePt t="31675" x="4630738" y="2201863"/>
          <p14:tracePt t="31676" x="4630738" y="2178050"/>
          <p14:tracePt t="31678" x="4630738" y="2165350"/>
          <p14:tracePt t="31679" x="4643438" y="2139950"/>
          <p14:tracePt t="31681" x="4656138" y="2114550"/>
          <p14:tracePt t="31682" x="4656138" y="2101850"/>
          <p14:tracePt t="31683" x="4656138" y="2089150"/>
          <p14:tracePt t="31685" x="4668838" y="2065338"/>
          <p14:tracePt t="31686" x="4668838" y="2052638"/>
          <p14:tracePt t="31686" x="4668838" y="2027238"/>
          <p14:tracePt t="31688" x="4681538" y="2001838"/>
          <p14:tracePt t="31689" x="4681538" y="1989138"/>
          <p14:tracePt t="31689" x="4694238" y="1965325"/>
          <p14:tracePt t="31691" x="4706938" y="1952625"/>
          <p14:tracePt t="31691" x="4706938" y="1914525"/>
          <p14:tracePt t="31692" x="4706938" y="1901825"/>
          <p14:tracePt t="31693" x="4719638" y="1876425"/>
          <p14:tracePt t="31694" x="4719638" y="1839913"/>
          <p14:tracePt t="31695" x="4732338" y="1814513"/>
          <p14:tracePt t="31696" x="4743450" y="1801813"/>
          <p14:tracePt t="31697" x="4743450" y="1765300"/>
          <p14:tracePt t="31698" x="4756150" y="1739900"/>
          <p14:tracePt t="31699" x="4756150" y="1714500"/>
          <p14:tracePt t="31700" x="4781550" y="1676400"/>
          <p14:tracePt t="31701" x="4781550" y="1652588"/>
          <p14:tracePt t="31702" x="4781550" y="1614488"/>
          <p14:tracePt t="31703" x="4806950" y="1576388"/>
          <p14:tracePt t="31704" x="4806950" y="1552575"/>
          <p14:tracePt t="31705" x="4819650" y="1514475"/>
          <p14:tracePt t="31706" x="4819650" y="1476375"/>
          <p14:tracePt t="31708" x="4843463" y="1439863"/>
          <p14:tracePt t="31709" x="4843463" y="1401763"/>
          <p14:tracePt t="31709" x="4856163" y="1363663"/>
          <p14:tracePt t="31710" x="4868863" y="1314450"/>
          <p14:tracePt t="31711" x="4881563" y="1276350"/>
          <p14:tracePt t="31712" x="4894263" y="1227138"/>
          <p14:tracePt t="31713" x="4894263" y="1201738"/>
          <p14:tracePt t="31714" x="4906963" y="1138238"/>
          <p14:tracePt t="31715" x="4919663" y="1089025"/>
          <p14:tracePt t="31716" x="4932363" y="1050925"/>
          <p14:tracePt t="31717" x="4945063" y="989013"/>
          <p14:tracePt t="31718" x="4956175" y="938213"/>
          <p14:tracePt t="31719" x="4968875" y="889000"/>
          <p14:tracePt t="31721" x="4968875" y="838200"/>
          <p14:tracePt t="31721" x="4981575" y="788988"/>
          <p14:tracePt t="31722" x="4994275" y="750888"/>
          <p14:tracePt t="31723" x="5006975" y="688975"/>
          <p14:tracePt t="31724" x="5006975" y="638175"/>
          <p14:tracePt t="31726" x="5019675" y="576263"/>
          <p14:tracePt t="31727" x="5045075" y="525463"/>
          <p14:tracePt t="31727" x="5045075" y="476250"/>
          <p14:tracePt t="31728" x="5057775" y="412750"/>
          <p14:tracePt t="31729" x="5068888" y="350838"/>
          <p14:tracePt t="31730" x="5081588" y="312738"/>
          <p14:tracePt t="31731" x="5081588" y="263525"/>
          <p14:tracePt t="31732" x="5094288" y="200025"/>
          <p14:tracePt t="31734" x="5106988" y="150813"/>
          <p14:tracePt t="31734" x="5119688" y="87313"/>
          <p14:tracePt t="31735" x="5119688" y="25400"/>
          <p14:tracePt t="31898" x="4330700" y="87313"/>
          <p14:tracePt t="31899" x="4318000" y="125413"/>
          <p14:tracePt t="31899" x="4294188" y="187325"/>
          <p14:tracePt t="31901" x="4256088" y="225425"/>
          <p14:tracePt t="31901" x="4230688" y="287338"/>
          <p14:tracePt t="31902" x="4205288" y="338138"/>
          <p14:tracePt t="31903" x="4181475" y="387350"/>
          <p14:tracePt t="31904" x="4156075" y="450850"/>
          <p14:tracePt t="31905" x="4130675" y="500063"/>
          <p14:tracePt t="31907" x="4105275" y="538163"/>
          <p14:tracePt t="31908" x="4081463" y="600075"/>
          <p14:tracePt t="31909" x="4056063" y="650875"/>
          <p14:tracePt t="31909" x="4030663" y="712788"/>
          <p14:tracePt t="31910" x="3992563" y="750888"/>
          <p14:tracePt t="31911" x="3968750" y="812800"/>
          <p14:tracePt t="31912" x="3943350" y="863600"/>
          <p14:tracePt t="31913" x="3917950" y="925513"/>
          <p14:tracePt t="31914" x="3892550" y="976313"/>
          <p14:tracePt t="31915" x="3879850" y="1014413"/>
          <p14:tracePt t="31916" x="3856038" y="1063625"/>
          <p14:tracePt t="31917" x="3830638" y="1125538"/>
          <p14:tracePt t="31918" x="3805238" y="1176338"/>
          <p14:tracePt t="31919" x="3779838" y="1227138"/>
          <p14:tracePt t="31920" x="3767138" y="1276350"/>
          <p14:tracePt t="31921" x="3730625" y="1327150"/>
          <p14:tracePt t="31922" x="3717925" y="1389063"/>
          <p14:tracePt t="31923" x="3692525" y="1427163"/>
          <p14:tracePt t="31926" x="3654425" y="1527175"/>
          <p14:tracePt t="31926" x="3630613" y="1576388"/>
          <p14:tracePt t="31927" x="3605213" y="1627188"/>
          <p14:tracePt t="31928" x="3579813" y="1676400"/>
          <p14:tracePt t="31929" x="3567113" y="1727200"/>
          <p14:tracePt t="31930" x="3541713" y="1765300"/>
          <p14:tracePt t="31931" x="3530600" y="1827213"/>
          <p14:tracePt t="31932" x="3505200" y="1865313"/>
          <p14:tracePt t="31933" x="3492500" y="1914525"/>
          <p14:tracePt t="31934" x="3467100" y="1952625"/>
          <p14:tracePt t="31936" x="3441700" y="2001838"/>
          <p14:tracePt t="31936" x="3429000" y="2065338"/>
          <p14:tracePt t="31938" x="3417888" y="2101850"/>
          <p14:tracePt t="31938" x="3392488" y="2139950"/>
          <p14:tracePt t="31940" x="3379788" y="2190750"/>
          <p14:tracePt t="31941" x="3367088" y="2227263"/>
          <p14:tracePt t="31943" x="3341688" y="2314575"/>
          <p14:tracePt t="31943" x="3328988" y="2352675"/>
          <p14:tracePt t="31944" x="3317875" y="2403475"/>
          <p14:tracePt t="31945" x="3305175" y="2439988"/>
          <p14:tracePt t="31946" x="3292475" y="2478088"/>
          <p14:tracePt t="31948" x="3279775" y="2516188"/>
          <p14:tracePt t="31949" x="3279775" y="2540000"/>
          <p14:tracePt t="31950" x="3267075" y="2578100"/>
          <p14:tracePt t="31950" x="3254375" y="2616200"/>
          <p14:tracePt t="31952" x="3241675" y="2652713"/>
          <p14:tracePt t="31952" x="3241675" y="2678113"/>
          <p14:tracePt t="31953" x="3241675" y="2716213"/>
          <p14:tracePt t="31955" x="3228975" y="2752725"/>
          <p14:tracePt t="31955" x="3228975" y="2778125"/>
          <p14:tracePt t="31957" x="3216275" y="2816225"/>
          <p14:tracePt t="31958" x="3216275" y="2840038"/>
          <p14:tracePt t="31958" x="3216275" y="2865438"/>
          <p14:tracePt t="31959" x="3205163" y="2890838"/>
          <p14:tracePt t="31960" x="3205163" y="2916238"/>
          <p14:tracePt t="31961" x="3205163" y="2941638"/>
          <p14:tracePt t="31962" x="3205163" y="2965450"/>
          <p14:tracePt t="31963" x="3205163" y="3003550"/>
          <p14:tracePt t="31964" x="3205163" y="3016250"/>
          <p14:tracePt t="31965" x="3205163" y="3041650"/>
          <p14:tracePt t="31966" x="3205163" y="3065463"/>
          <p14:tracePt t="31967" x="3205163" y="3078163"/>
          <p14:tracePt t="31968" x="3205163" y="3103563"/>
          <p14:tracePt t="31969" x="3205163" y="3116263"/>
          <p14:tracePt t="31970" x="3205163" y="3128963"/>
          <p14:tracePt t="31971" x="3216275" y="3154363"/>
          <p14:tracePt t="31973" x="3216275" y="3165475"/>
          <p14:tracePt t="31974" x="3228975" y="3178175"/>
          <p14:tracePt t="31974" x="3228975" y="3190875"/>
          <p14:tracePt t="31975" x="3241675" y="3203575"/>
          <p14:tracePt t="31976" x="3241675" y="3216275"/>
          <p14:tracePt t="31977" x="3241675" y="3228975"/>
          <p14:tracePt t="31978" x="3254375" y="3228975"/>
          <p14:tracePt t="31979" x="3267075" y="3241675"/>
          <p14:tracePt t="31980" x="3279775" y="3254375"/>
          <p14:tracePt t="31982" x="3279775" y="3267075"/>
          <p14:tracePt t="31984" x="3292475" y="3267075"/>
          <p14:tracePt t="31985" x="3305175" y="3278188"/>
          <p14:tracePt t="31986" x="3305175" y="3290888"/>
          <p14:tracePt t="31986" x="3317875" y="3290888"/>
          <p14:tracePt t="31987" x="3317875" y="3303588"/>
          <p14:tracePt t="31988" x="3328988" y="3303588"/>
          <p14:tracePt t="31990" x="3341688" y="3303588"/>
          <p14:tracePt t="31991" x="3354388" y="3303588"/>
          <p14:tracePt t="31993" x="3367088" y="3316288"/>
          <p14:tracePt t="31994" x="3379788" y="3316288"/>
          <p14:tracePt t="31995" x="3392488" y="3316288"/>
          <p14:tracePt t="31998" x="3405188" y="3316288"/>
          <p14:tracePt t="32000" x="3417888" y="3316288"/>
          <p14:tracePt t="32003" x="3429000" y="3316288"/>
          <p14:tracePt t="32006" x="3441700" y="3316288"/>
          <p14:tracePt t="32010" x="3454400" y="3316288"/>
          <p14:tracePt t="32043" x="3441700" y="3316288"/>
          <p14:tracePt t="32044" x="3429000" y="3316288"/>
          <p14:tracePt t="32046" x="3417888" y="3316288"/>
          <p14:tracePt t="32049" x="3405188" y="3316288"/>
          <p14:tracePt t="32049" x="3392488" y="3316288"/>
          <p14:tracePt t="32052" x="3379788" y="3316288"/>
          <p14:tracePt t="32052" x="3367088" y="3316288"/>
          <p14:tracePt t="32054" x="3354388" y="3316288"/>
          <p14:tracePt t="32056" x="3328988" y="3316288"/>
          <p14:tracePt t="32057" x="3317875" y="3316288"/>
          <p14:tracePt t="32058" x="3292475" y="3316288"/>
          <p14:tracePt t="32059" x="3279775" y="3316288"/>
          <p14:tracePt t="32060" x="3267075" y="3316288"/>
          <p14:tracePt t="32061" x="3241675" y="3316288"/>
          <p14:tracePt t="32062" x="3228975" y="3316288"/>
          <p14:tracePt t="32063" x="3216275" y="3316288"/>
          <p14:tracePt t="32064" x="3205163" y="3316288"/>
          <p14:tracePt t="32065" x="3179763" y="3316288"/>
          <p14:tracePt t="32066" x="3167063" y="3328988"/>
          <p14:tracePt t="32067" x="3154363" y="3328988"/>
          <p14:tracePt t="32068" x="3128963" y="3328988"/>
          <p14:tracePt t="32069" x="3116263" y="3328988"/>
          <p14:tracePt t="32070" x="3092450" y="3328988"/>
          <p14:tracePt t="32071" x="3092450" y="3341688"/>
          <p14:tracePt t="32073" x="3067050" y="3341688"/>
          <p14:tracePt t="32073" x="3054350" y="3341688"/>
          <p14:tracePt t="32074" x="3041650" y="3341688"/>
          <p14:tracePt t="32075" x="3016250" y="3341688"/>
          <p14:tracePt t="32076" x="3003550" y="3341688"/>
          <p14:tracePt t="32077" x="2979738" y="3354388"/>
          <p14:tracePt t="32078" x="2967038" y="3354388"/>
          <p14:tracePt t="32079" x="2954338" y="3367088"/>
          <p14:tracePt t="32080" x="2941638" y="3367088"/>
          <p14:tracePt t="32081" x="2916238" y="3378200"/>
          <p14:tracePt t="32082" x="2903538" y="3378200"/>
          <p14:tracePt t="32083" x="2890838" y="3378200"/>
          <p14:tracePt t="32084" x="2879725" y="3378200"/>
          <p14:tracePt t="32085" x="2867025" y="3390900"/>
          <p14:tracePt t="32086" x="2841625" y="3390900"/>
          <p14:tracePt t="32087" x="2828925" y="3403600"/>
          <p14:tracePt t="32091" x="2790825" y="3416300"/>
          <p14:tracePt t="32092" x="2767013" y="3416300"/>
          <p14:tracePt t="32093" x="2754313" y="3429000"/>
          <p14:tracePt t="32094" x="2741613" y="3429000"/>
          <p14:tracePt t="32095" x="2728913" y="3441700"/>
          <p14:tracePt t="32096" x="2716213" y="3441700"/>
          <p14:tracePt t="32097" x="2703513" y="3454400"/>
          <p14:tracePt t="32098" x="2690813" y="3454400"/>
          <p14:tracePt t="32099" x="2678113" y="3454400"/>
          <p14:tracePt t="32101" x="2667000" y="3467100"/>
          <p14:tracePt t="32102" x="2654300" y="3467100"/>
          <p14:tracePt t="32103" x="2641600" y="3479800"/>
          <p14:tracePt t="32105" x="2628900" y="3490913"/>
          <p14:tracePt t="32106" x="2616200" y="3490913"/>
          <p14:tracePt t="32107" x="2603500" y="3490913"/>
          <p14:tracePt t="32109" x="2603500" y="3503613"/>
          <p14:tracePt t="32110" x="2590800" y="3503613"/>
          <p14:tracePt t="32111" x="2578100" y="3503613"/>
          <p14:tracePt t="32112" x="2578100" y="3516313"/>
          <p14:tracePt t="32114" x="2565400" y="3516313"/>
          <p14:tracePt t="32114" x="2565400" y="3529013"/>
          <p14:tracePt t="32116" x="2554288" y="3529013"/>
          <p14:tracePt t="32119" x="2541588" y="3541713"/>
          <p14:tracePt t="32122" x="2528888" y="3541713"/>
          <p14:tracePt t="32124" x="2528888" y="3554413"/>
          <p14:tracePt t="32213" x="2528888" y="3567113"/>
          <p14:tracePt t="32223" x="2528888" y="3579813"/>
          <p14:tracePt t="32225" x="2528888" y="3590925"/>
          <p14:tracePt t="32227" x="2516188" y="3590925"/>
          <p14:tracePt t="32227" x="2516188" y="3603625"/>
          <p14:tracePt t="32230" x="2516188" y="3616325"/>
          <p14:tracePt t="32231" x="2503488" y="3616325"/>
          <p14:tracePt t="32233" x="2503488" y="3629025"/>
          <p14:tracePt t="32235" x="2503488" y="3641725"/>
          <p14:tracePt t="32236" x="2490788" y="3641725"/>
          <p14:tracePt t="32238" x="2490788" y="3654425"/>
          <p14:tracePt t="32239" x="2490788" y="3667125"/>
          <p14:tracePt t="32240" x="2490788" y="3679825"/>
          <p14:tracePt t="32242" x="2490788" y="3692525"/>
          <p14:tracePt t="32243" x="2490788" y="3703638"/>
          <p14:tracePt t="32244" x="2490788" y="3716338"/>
          <p14:tracePt t="32247" x="2490788" y="3729038"/>
          <p14:tracePt t="32247" x="2478088" y="3741738"/>
          <p14:tracePt t="32248" x="2478088" y="3754438"/>
          <p14:tracePt t="32250" x="2478088" y="3767138"/>
          <p14:tracePt t="32251" x="2478088" y="3779838"/>
          <p14:tracePt t="32252" x="2478088" y="3792538"/>
          <p14:tracePt t="32254" x="2478088" y="3803650"/>
          <p14:tracePt t="32255" x="2478088" y="3816350"/>
          <p14:tracePt t="32256" x="2478088" y="3829050"/>
          <p14:tracePt t="32258" x="2478088" y="3841750"/>
          <p14:tracePt t="32259" x="2478088" y="3854450"/>
          <p14:tracePt t="32260" x="2478088" y="3867150"/>
          <p14:tracePt t="32262" x="2478088" y="3879850"/>
          <p14:tracePt t="32264" x="2478088" y="3892550"/>
          <p14:tracePt t="32264" x="2478088" y="3905250"/>
          <p14:tracePt t="32267" x="2478088" y="3916363"/>
          <p14:tracePt t="32267" x="2478088" y="3929063"/>
          <p14:tracePt t="32268" x="2478088" y="3941763"/>
          <p14:tracePt t="32271" x="2478088" y="3954463"/>
          <p14:tracePt t="32272" x="2478088" y="3967163"/>
          <p14:tracePt t="32273" x="2478088" y="3979863"/>
          <p14:tracePt t="32274" x="2478088" y="3992563"/>
          <p14:tracePt t="32276" x="2478088" y="4005263"/>
          <p14:tracePt t="32277" x="2478088" y="4017963"/>
          <p14:tracePt t="32279" x="2478088" y="4029075"/>
          <p14:tracePt t="32280" x="2478088" y="4041775"/>
          <p14:tracePt t="32282" x="2478088" y="4054475"/>
          <p14:tracePt t="32285" x="2478088" y="4067175"/>
          <p14:tracePt t="32286" x="2478088" y="4079875"/>
          <p14:tracePt t="32288" x="2490788" y="4092575"/>
          <p14:tracePt t="32293" x="2490788" y="4105275"/>
          <p14:tracePt t="32295" x="2490788" y="4117975"/>
          <p14:tracePt t="32297" x="2503488" y="4117975"/>
          <p14:tracePt t="32300" x="2516188" y="4117975"/>
          <p14:tracePt t="32301" x="2516188" y="4129088"/>
          <p14:tracePt t="32349" x="2516188" y="4117975"/>
          <p14:tracePt t="32351" x="2503488" y="4105275"/>
          <p14:tracePt t="32353" x="2503488" y="4092575"/>
          <p14:tracePt t="32356" x="2490788" y="4092575"/>
          <p14:tracePt t="32359" x="2490788" y="4079875"/>
          <p14:tracePt t="32361" x="2478088" y="4067175"/>
          <p14:tracePt t="32361" x="2465388" y="4067175"/>
          <p14:tracePt t="32362" x="2465388" y="4054475"/>
          <p14:tracePt t="32363" x="2452688" y="4054475"/>
          <p14:tracePt t="32366" x="2452688" y="4041775"/>
          <p14:tracePt t="32368" x="2441575" y="4041775"/>
          <p14:tracePt t="32369" x="2428875" y="4029075"/>
          <p14:tracePt t="32371" x="2428875" y="4017963"/>
          <p14:tracePt t="32372" x="2416175" y="4017963"/>
          <p14:tracePt t="32375" x="2403475" y="4017963"/>
          <p14:tracePt t="32377" x="2390775" y="4005263"/>
          <p14:tracePt t="32378" x="2378075" y="4005263"/>
          <p14:tracePt t="32382" x="2378075" y="3992563"/>
          <p14:tracePt t="32382" x="2365375" y="3992563"/>
          <p14:tracePt t="32385" x="2352675" y="3979863"/>
          <p14:tracePt t="32386" x="2339975" y="3979863"/>
          <p14:tracePt t="32390" x="2328863" y="3979863"/>
          <p14:tracePt t="32392" x="2316163" y="3979863"/>
          <p14:tracePt t="32393" x="2303463" y="3979863"/>
          <p14:tracePt t="32394" x="2303463" y="3967163"/>
          <p14:tracePt t="32397" x="2290763" y="3967163"/>
          <p14:tracePt t="32400" x="2278063" y="3954463"/>
          <p14:tracePt t="32403" x="2265363" y="3954463"/>
          <p14:tracePt t="32407" x="2252663" y="3954463"/>
          <p14:tracePt t="32408" x="2239963" y="3954463"/>
          <p14:tracePt t="32413" x="2228850" y="3954463"/>
          <p14:tracePt t="32413" x="2228850" y="3941763"/>
          <p14:tracePt t="32419" x="2216150" y="3941763"/>
          <p14:tracePt t="32502" x="2203450" y="3941763"/>
          <p14:tracePt t="32514" x="2190750" y="3941763"/>
          <p14:tracePt t="32520" x="2178050" y="3941763"/>
          <p14:tracePt t="32522" x="2165350" y="3941763"/>
          <p14:tracePt t="32526" x="2152650" y="3941763"/>
          <p14:tracePt t="32530" x="2139950" y="3941763"/>
          <p14:tracePt t="32533" x="2127250" y="3941763"/>
          <p14:tracePt t="32535" x="2116138" y="3941763"/>
          <p14:tracePt t="32540" x="2103438" y="3941763"/>
          <p14:tracePt t="32540" x="2090738" y="3954463"/>
          <p14:tracePt t="32543" x="2078038" y="3954463"/>
          <p14:tracePt t="32546" x="2065338" y="3954463"/>
          <p14:tracePt t="32547" x="2052638" y="3967163"/>
          <p14:tracePt t="32550" x="2039938" y="3967163"/>
          <p14:tracePt t="32553" x="2027238" y="3967163"/>
          <p14:tracePt t="32555" x="2014538" y="3979863"/>
          <p14:tracePt t="32555" x="2003425" y="3979863"/>
          <p14:tracePt t="32558" x="1990725" y="3979863"/>
          <p14:tracePt t="32559" x="1978025" y="3979863"/>
          <p14:tracePt t="32561" x="1965325" y="3979863"/>
          <p14:tracePt t="32564" x="1952625" y="3979863"/>
          <p14:tracePt t="32564" x="1939925" y="3979863"/>
          <p14:tracePt t="32567" x="1927225" y="3992563"/>
          <p14:tracePt t="32569" x="1914525" y="3992563"/>
          <p14:tracePt t="32570" x="1903413" y="3992563"/>
          <p14:tracePt t="32572" x="1890713" y="3992563"/>
          <p14:tracePt t="32572" x="1890713" y="4005263"/>
          <p14:tracePt t="32573" x="1878013" y="4005263"/>
          <p14:tracePt t="32575" x="1852613" y="4005263"/>
          <p14:tracePt t="32578" x="1839913" y="4017963"/>
          <p14:tracePt t="32579" x="1827213" y="4017963"/>
          <p14:tracePt t="32580" x="1814513" y="4017963"/>
          <p14:tracePt t="32583" x="1801813" y="4017963"/>
          <p14:tracePt t="32586" x="1790700" y="4017963"/>
          <p14:tracePt t="32588" x="1778000" y="4017963"/>
          <p14:tracePt t="32589" x="1778000" y="4029075"/>
          <p14:tracePt t="32590" x="1765300" y="4029075"/>
          <p14:tracePt t="32594" x="1752600" y="4029075"/>
          <p14:tracePt t="32596" x="1739900" y="4029075"/>
          <p14:tracePt t="32598" x="1739900" y="4041775"/>
          <p14:tracePt t="32601" x="1727200" y="4041775"/>
          <p14:tracePt t="32605" x="1727200" y="4054475"/>
          <p14:tracePt t="32607" x="1714500" y="4054475"/>
          <p14:tracePt t="32665" x="1727200" y="4054475"/>
          <p14:tracePt t="32669" x="1739900" y="4054475"/>
          <p14:tracePt t="32676" x="1752600" y="4054475"/>
          <p14:tracePt t="32677" x="1765300" y="4054475"/>
          <p14:tracePt t="32681" x="1778000" y="4054475"/>
          <p14:tracePt t="32686" x="1790700" y="4054475"/>
          <p14:tracePt t="32688" x="1801813" y="4054475"/>
          <p14:tracePt t="32690" x="1814513" y="4054475"/>
          <p14:tracePt t="32694" x="1827213" y="4054475"/>
          <p14:tracePt t="32696" x="1839913" y="4054475"/>
          <p14:tracePt t="32697" x="1852613" y="4054475"/>
          <p14:tracePt t="32702" x="1865313" y="4054475"/>
          <p14:tracePt t="32703" x="1878013" y="4054475"/>
          <p14:tracePt t="32705" x="1890713" y="4054475"/>
          <p14:tracePt t="32709" x="1903413" y="4054475"/>
          <p14:tracePt t="32713" x="1914525" y="4054475"/>
          <p14:tracePt t="32715" x="1927225" y="4054475"/>
          <p14:tracePt t="32719" x="1927225" y="4041775"/>
          <p14:tracePt t="32719" x="1939925" y="4041775"/>
          <p14:tracePt t="32723" x="1952625" y="4041775"/>
          <p14:tracePt t="32726" x="1965325" y="4041775"/>
          <p14:tracePt t="32727" x="1965325" y="4029075"/>
          <p14:tracePt t="32736" x="1978025" y="4029075"/>
          <p14:tracePt t="32791" x="1965325" y="4029075"/>
          <p14:tracePt t="32797" x="1952625" y="4029075"/>
          <p14:tracePt t="32799" x="1939925" y="4029075"/>
          <p14:tracePt t="32803" x="1927225" y="4029075"/>
          <p14:tracePt t="32807" x="1914525" y="4029075"/>
          <p14:tracePt t="32807" x="1914525" y="4041775"/>
          <p14:tracePt t="32808" x="1903413" y="4041775"/>
          <p14:tracePt t="32810" x="1890713" y="4041775"/>
          <p14:tracePt t="32813" x="1878013" y="4054475"/>
          <p14:tracePt t="32814" x="1865313" y="4054475"/>
          <p14:tracePt t="32817" x="1852613" y="4054475"/>
          <p14:tracePt t="32819" x="1839913" y="4054475"/>
          <p14:tracePt t="32822" x="1827213" y="4054475"/>
          <p14:tracePt t="32823" x="1814513" y="4054475"/>
          <p14:tracePt t="32826" x="1801813" y="4067175"/>
          <p14:tracePt t="32828" x="1790700" y="4067175"/>
          <p14:tracePt t="32830" x="1778000" y="4067175"/>
          <p14:tracePt t="32834" x="1765300" y="4079875"/>
          <p14:tracePt t="32836" x="1752600" y="4079875"/>
          <p14:tracePt t="32837" x="1739900" y="4079875"/>
          <p14:tracePt t="32841" x="1727200" y="4079875"/>
          <p14:tracePt t="32842" x="1727200" y="4092575"/>
          <p14:tracePt t="32844" x="1714500" y="4092575"/>
          <p14:tracePt t="32845" x="1701800" y="4092575"/>
          <p14:tracePt t="32849" x="1689100" y="4092575"/>
          <p14:tracePt t="32852" x="1677988" y="4092575"/>
          <p14:tracePt t="32855" x="1665288" y="4092575"/>
          <p14:tracePt t="32914" x="1677988" y="4092575"/>
          <p14:tracePt t="32917" x="1689100" y="4092575"/>
          <p14:tracePt t="32919" x="1701800" y="4092575"/>
          <p14:tracePt t="32924" x="1714500" y="4092575"/>
          <p14:tracePt t="32925" x="1727200" y="4092575"/>
          <p14:tracePt t="32927" x="1739900" y="4079875"/>
          <p14:tracePt t="32930" x="1752600" y="4079875"/>
          <p14:tracePt t="32933" x="1765300" y="4067175"/>
          <p14:tracePt t="32935" x="1778000" y="4067175"/>
          <p14:tracePt t="32937" x="1778000" y="4054475"/>
          <p14:tracePt t="32938" x="1790700" y="4054475"/>
          <p14:tracePt t="32941" x="1801813" y="4054475"/>
          <p14:tracePt t="32943" x="1814513" y="4054475"/>
          <p14:tracePt t="32948" x="1814513" y="4041775"/>
          <p14:tracePt t="32949" x="1827213" y="4041775"/>
          <p14:tracePt t="32955" x="1839913" y="4041775"/>
          <p14:tracePt t="32960" x="1839913" y="4029075"/>
          <p14:tracePt t="32995" x="1827213" y="4029075"/>
          <p14:tracePt t="32997" x="1814513" y="4029075"/>
          <p14:tracePt t="33000" x="1801813" y="4029075"/>
          <p14:tracePt t="33001" x="1790700" y="4029075"/>
          <p14:tracePt t="33003" x="1778000" y="4029075"/>
          <p14:tracePt t="33005" x="1765300" y="4029075"/>
          <p14:tracePt t="33006" x="1752600" y="4029075"/>
          <p14:tracePt t="33007" x="1739900" y="4029075"/>
          <p14:tracePt t="33010" x="1727200" y="4029075"/>
          <p14:tracePt t="33011" x="1714500" y="4029075"/>
          <p14:tracePt t="33012" x="1701800" y="4029075"/>
          <p14:tracePt t="33015" x="1689100" y="4029075"/>
          <p14:tracePt t="33016" x="1665288" y="4041775"/>
          <p14:tracePt t="33019" x="1652588" y="4041775"/>
          <p14:tracePt t="33019" x="1639888" y="4041775"/>
          <p14:tracePt t="33020" x="1627188" y="4054475"/>
          <p14:tracePt t="33021" x="1614488" y="4054475"/>
          <p14:tracePt t="33022" x="1601788" y="4054475"/>
          <p14:tracePt t="33023" x="1589088" y="4054475"/>
          <p14:tracePt t="33026" x="1577975" y="4054475"/>
          <p14:tracePt t="33027" x="1565275" y="4054475"/>
          <p14:tracePt t="33028" x="1552575" y="4054475"/>
          <p14:tracePt t="33030" x="1539875" y="4054475"/>
          <p14:tracePt t="33031" x="1527175" y="4054475"/>
          <p14:tracePt t="33033" x="1514475" y="4067175"/>
          <p14:tracePt t="33034" x="1501775" y="4067175"/>
          <p14:tracePt t="33035" x="1489075" y="4067175"/>
          <p14:tracePt t="33036" x="1476375" y="4067175"/>
          <p14:tracePt t="33038" x="1465263" y="4067175"/>
          <p14:tracePt t="33039" x="1452563" y="4079875"/>
          <p14:tracePt t="33040" x="1439863" y="4079875"/>
          <p14:tracePt t="33042" x="1427163" y="4079875"/>
          <p14:tracePt t="33044" x="1414463" y="4079875"/>
          <p14:tracePt t="33045" x="1401763" y="4079875"/>
          <p14:tracePt t="33047" x="1389063" y="4092575"/>
          <p14:tracePt t="33050" x="1376363" y="4092575"/>
          <p14:tracePt t="33051" x="1363663" y="4092575"/>
          <p14:tracePt t="33055" x="1352550" y="4092575"/>
          <p14:tracePt t="33058" x="1339850" y="4092575"/>
          <p14:tracePt t="33059" x="1327150" y="4092575"/>
          <p14:tracePt t="33107" x="1339850" y="4092575"/>
          <p14:tracePt t="33108" x="1352550" y="4092575"/>
          <p14:tracePt t="33112" x="1363663" y="4092575"/>
          <p14:tracePt t="33117" x="1376363" y="4092575"/>
          <p14:tracePt t="33118" x="1389063" y="4092575"/>
          <p14:tracePt t="33121" x="1401763" y="4092575"/>
          <p14:tracePt t="33123" x="1401763" y="4079875"/>
          <p14:tracePt t="33126" x="1414463" y="4079875"/>
          <p14:tracePt t="33127" x="1427163" y="4079875"/>
          <p14:tracePt t="33128" x="1427163" y="4067175"/>
          <p14:tracePt t="33130" x="1439863" y="4067175"/>
          <p14:tracePt t="33135" x="1439863" y="4054475"/>
          <p14:tracePt t="33136" x="1452563" y="4054475"/>
          <p14:tracePt t="33138" x="1465263" y="4054475"/>
          <p14:tracePt t="33142" x="1476375" y="4054475"/>
          <p14:tracePt t="33150" x="1489075" y="4041775"/>
          <p14:tracePt t="33156" x="1501775" y="4041775"/>
          <p14:tracePt t="33228" x="1501775" y="4029075"/>
          <p14:tracePt t="33239" x="1489075" y="4029075"/>
          <p14:tracePt t="33240" x="1476375" y="4029075"/>
          <p14:tracePt t="33245" x="1465263" y="4029075"/>
          <p14:tracePt t="33248" x="1452563" y="4029075"/>
          <p14:tracePt t="33249" x="1439863" y="4029075"/>
          <p14:tracePt t="33253" x="1427163" y="4029075"/>
          <p14:tracePt t="33254" x="1414463" y="4029075"/>
          <p14:tracePt t="33255" x="1401763" y="4029075"/>
          <p14:tracePt t="33259" x="1389063" y="4029075"/>
          <p14:tracePt t="33261" x="1376363" y="4029075"/>
          <p14:tracePt t="33262" x="1363663" y="4029075"/>
          <p14:tracePt t="33265" x="1352550" y="4029075"/>
          <p14:tracePt t="33268" x="1339850" y="4041775"/>
          <p14:tracePt t="33268" x="1327150" y="4041775"/>
          <p14:tracePt t="33271" x="1314450" y="4041775"/>
          <p14:tracePt t="33274" x="1301750" y="4041775"/>
          <p14:tracePt t="33275" x="1289050" y="4041775"/>
          <p14:tracePt t="33279" x="1276350" y="4054475"/>
          <p14:tracePt t="33283" x="1263650" y="4054475"/>
          <p14:tracePt t="33285" x="1252538" y="4054475"/>
          <p14:tracePt t="33339" x="1263650" y="4054475"/>
          <p14:tracePt t="33341" x="1276350" y="4054475"/>
          <p14:tracePt t="33342" x="1289050" y="4054475"/>
          <p14:tracePt t="33346" x="1301750" y="4054475"/>
          <p14:tracePt t="33348" x="1314450" y="4054475"/>
          <p14:tracePt t="33350" x="1327150" y="4054475"/>
          <p14:tracePt t="33352" x="1339850" y="4054475"/>
          <p14:tracePt t="33353" x="1352550" y="4054475"/>
          <p14:tracePt t="33354" x="1363663" y="4054475"/>
          <p14:tracePt t="33357" x="1376363" y="4054475"/>
          <p14:tracePt t="33358" x="1389063" y="4054475"/>
          <p14:tracePt t="33359" x="1401763" y="4054475"/>
          <p14:tracePt t="33361" x="1414463" y="4054475"/>
          <p14:tracePt t="33363" x="1427163" y="4054475"/>
          <p14:tracePt t="33363" x="1439863" y="4054475"/>
          <p14:tracePt t="33366" x="1452563" y="4054475"/>
          <p14:tracePt t="33366" x="1465263" y="4054475"/>
          <p14:tracePt t="33367" x="1476375" y="4054475"/>
          <p14:tracePt t="33370" x="1489075" y="4054475"/>
          <p14:tracePt t="33371" x="1501775" y="4054475"/>
          <p14:tracePt t="33372" x="1514475" y="4041775"/>
          <p14:tracePt t="33376" x="1527175" y="4041775"/>
          <p14:tracePt t="33377" x="1539875" y="4041775"/>
          <p14:tracePt t="33378" x="1552575" y="4041775"/>
          <p14:tracePt t="33382" x="1565275" y="4041775"/>
          <p14:tracePt t="33384" x="1565275" y="4029075"/>
          <p14:tracePt t="33385" x="1577975" y="4029075"/>
          <p14:tracePt t="33390" x="1589088" y="4029075"/>
          <p14:tracePt t="33435" x="1577975" y="4029075"/>
          <p14:tracePt t="33441" x="1565275" y="4029075"/>
          <p14:tracePt t="33446" x="1552575" y="4029075"/>
          <p14:tracePt t="33450" x="1552575" y="4041775"/>
          <p14:tracePt t="33456" x="1539875" y="4041775"/>
          <p14:tracePt t="33457" x="1539875" y="4054475"/>
          <p14:tracePt t="33459" x="1527175" y="4054475"/>
          <p14:tracePt t="33463" x="1514475" y="4054475"/>
          <p14:tracePt t="33466" x="1501775" y="4054475"/>
          <p14:tracePt t="33469" x="1489075" y="4054475"/>
          <p14:tracePt t="33470" x="1476375" y="4054475"/>
          <p14:tracePt t="33473" x="1476375" y="4067175"/>
          <p14:tracePt t="33473" x="1465263" y="4067175"/>
          <p14:tracePt t="33475" x="1452563" y="4067175"/>
          <p14:tracePt t="33478" x="1439863" y="4067175"/>
          <p14:tracePt t="33481" x="1427163" y="4067175"/>
          <p14:tracePt t="33482" x="1414463" y="4067175"/>
          <p14:tracePt t="33482" x="1401763" y="4067175"/>
          <p14:tracePt t="33486" x="1389063" y="4067175"/>
          <p14:tracePt t="33488" x="1376363" y="4067175"/>
          <p14:tracePt t="33489" x="1363663" y="4067175"/>
          <p14:tracePt t="33492" x="1352550" y="4067175"/>
          <p14:tracePt t="33498" x="1352550" y="4054475"/>
          <p14:tracePt t="33503" x="1352550" y="4041775"/>
          <p14:tracePt t="33505" x="1363663" y="4029075"/>
          <p14:tracePt t="33506" x="1363663" y="4017963"/>
          <p14:tracePt t="33510" x="1376363" y="4005263"/>
          <p14:tracePt t="33512" x="1376363" y="3992563"/>
          <p14:tracePt t="33514" x="1389063" y="3992563"/>
          <p14:tracePt t="33518" x="1389063" y="3979863"/>
          <p14:tracePt t="33541" x="1401763" y="3979863"/>
          <p14:tracePt t="33543" x="1401763" y="3967163"/>
          <p14:tracePt t="33546" x="1401763" y="3954463"/>
          <p14:tracePt t="33548" x="1401763" y="3941763"/>
          <p14:tracePt t="33552" x="1414463" y="3941763"/>
          <p14:tracePt t="33553" x="1414463" y="3929063"/>
          <p14:tracePt t="33557" x="1427163" y="3916363"/>
          <p14:tracePt t="33561" x="1427163" y="3905250"/>
          <p14:tracePt t="33564" x="1439863" y="3905250"/>
          <p14:tracePt t="33570" x="1439863" y="3892550"/>
          <p14:tracePt t="33608" x="1439863" y="3879850"/>
          <p14:tracePt t="33679" x="1439863" y="3867150"/>
          <p14:tracePt t="33682" x="1452563" y="3867150"/>
          <p14:tracePt t="33953" x="1465263" y="3867150"/>
          <p14:tracePt t="34027" x="1465263" y="3854450"/>
          <p14:tracePt t="34056" x="1465263" y="3841750"/>
          <p14:tracePt t="34699" x="1465263" y="3829050"/>
          <p14:tracePt t="34704" x="1465263" y="3816350"/>
          <p14:tracePt t="34705" x="1452563" y="3816350"/>
          <p14:tracePt t="34707" x="1452563" y="3803650"/>
          <p14:tracePt t="34708" x="1439863" y="3803650"/>
          <p14:tracePt t="34710" x="1439863" y="3792538"/>
          <p14:tracePt t="34713" x="1427163" y="3792538"/>
          <p14:tracePt t="34717" x="1414463" y="3779838"/>
          <p14:tracePt t="34718" x="1401763" y="3779838"/>
          <p14:tracePt t="34719" x="1401763" y="3767138"/>
          <p14:tracePt t="34724" x="1389063" y="3754438"/>
          <p14:tracePt t="34724" x="1376363" y="3754438"/>
          <p14:tracePt t="34726" x="1363663" y="3754438"/>
          <p14:tracePt t="34729" x="1352550" y="3741738"/>
          <p14:tracePt t="34731" x="1339850" y="3741738"/>
          <p14:tracePt t="34732" x="1339850" y="3729038"/>
          <p14:tracePt t="34732" x="1327150" y="3729038"/>
          <p14:tracePt t="34733" x="1327150" y="3716338"/>
          <p14:tracePt t="34734" x="1314450" y="3716338"/>
          <p14:tracePt t="34735" x="1301750" y="3716338"/>
          <p14:tracePt t="34737" x="1289050" y="3716338"/>
          <p14:tracePt t="34739" x="1289050" y="3703638"/>
          <p14:tracePt t="34740" x="1276350" y="3703638"/>
          <p14:tracePt t="34740" x="1263650" y="3692525"/>
          <p14:tracePt t="34742" x="1252538" y="3692525"/>
          <p14:tracePt t="34743" x="1252538" y="3679825"/>
          <p14:tracePt t="34744" x="1239838" y="3679825"/>
          <p14:tracePt t="34745" x="1227138" y="3679825"/>
          <p14:tracePt t="34746" x="1214438" y="3679825"/>
          <p14:tracePt t="34747" x="1214438" y="3667125"/>
          <p14:tracePt t="34749" x="1201738" y="3654425"/>
          <p14:tracePt t="34751" x="1189038" y="3654425"/>
          <p14:tracePt t="34751" x="1176338" y="3641725"/>
          <p14:tracePt t="34754" x="1163638" y="3641725"/>
          <p14:tracePt t="34755" x="1150938" y="3641725"/>
          <p14:tracePt t="34758" x="1139825" y="3629025"/>
          <p14:tracePt t="34759" x="1139825" y="3616325"/>
          <p14:tracePt t="34760" x="1127125" y="3616325"/>
          <p14:tracePt t="34762" x="1114425" y="3616325"/>
          <p14:tracePt t="34763" x="1114425" y="3603625"/>
          <p14:tracePt t="34766" x="1101725" y="3603625"/>
          <p14:tracePt t="34782" x="1114425" y="3603625"/>
          <p14:tracePt t="34784" x="1127125" y="3603625"/>
          <p14:tracePt t="34784" x="1139825" y="3590925"/>
          <p14:tracePt t="34786" x="1150938" y="3590925"/>
          <p14:tracePt t="34786" x="1163638" y="3590925"/>
          <p14:tracePt t="34787" x="1176338" y="3579813"/>
          <p14:tracePt t="34788" x="1189038" y="3579813"/>
          <p14:tracePt t="34791" x="1227138" y="3567113"/>
          <p14:tracePt t="34791" x="1252538" y="3567113"/>
          <p14:tracePt t="34792" x="1276350" y="3567113"/>
          <p14:tracePt t="34793" x="1289050" y="3554413"/>
          <p14:tracePt t="34794" x="1327150" y="3554413"/>
          <p14:tracePt t="34795" x="1352550" y="3541713"/>
          <p14:tracePt t="34796" x="1376363" y="3529013"/>
          <p14:tracePt t="34797" x="1414463" y="3529013"/>
          <p14:tracePt t="34798" x="1439863" y="3529013"/>
          <p14:tracePt t="34800" x="1476375" y="3516313"/>
          <p14:tracePt t="34800" x="1514475" y="3503613"/>
          <p14:tracePt t="34802" x="1552575" y="3503613"/>
          <p14:tracePt t="34802" x="1589088" y="3490913"/>
          <p14:tracePt t="34804" x="1627188" y="3490913"/>
          <p14:tracePt t="34804" x="1665288" y="3479800"/>
          <p14:tracePt t="34806" x="1701800" y="3467100"/>
          <p14:tracePt t="34806" x="1739900" y="3454400"/>
          <p14:tracePt t="34808" x="1778000" y="3454400"/>
          <p14:tracePt t="34808" x="1814513" y="3441700"/>
          <p14:tracePt t="34809" x="1865313" y="3429000"/>
          <p14:tracePt t="34810" x="1914525" y="3416300"/>
          <p14:tracePt t="34811" x="1952625" y="3416300"/>
          <p14:tracePt t="34812" x="2003425" y="3403600"/>
          <p14:tracePt t="34813" x="2039938" y="3390900"/>
          <p14:tracePt t="34815" x="2078038" y="3378200"/>
          <p14:tracePt t="34816" x="2116138" y="3378200"/>
          <p14:tracePt t="34817" x="2152650" y="3378200"/>
          <p14:tracePt t="34818" x="2190750" y="3367088"/>
          <p14:tracePt t="34818" x="2228850" y="3354388"/>
          <p14:tracePt t="34819" x="2265363" y="3341688"/>
          <p14:tracePt t="34820" x="2303463" y="3341688"/>
          <p14:tracePt t="34822" x="2339975" y="3341688"/>
          <p14:tracePt t="34822" x="2378075" y="3328988"/>
          <p14:tracePt t="34824" x="2416175" y="3316288"/>
          <p14:tracePt t="34825" x="2441575" y="3316288"/>
          <p14:tracePt t="34825" x="2478088" y="3303588"/>
          <p14:tracePt t="34826" x="2516188" y="3303588"/>
          <p14:tracePt t="34827" x="2541588" y="3303588"/>
          <p14:tracePt t="34828" x="2578100" y="3303588"/>
          <p14:tracePt t="34829" x="2603500" y="3290888"/>
          <p14:tracePt t="34830" x="2641600" y="3278188"/>
          <p14:tracePt t="34831" x="2678113" y="3278188"/>
          <p14:tracePt t="34832" x="2703513" y="3267075"/>
          <p14:tracePt t="34833" x="2728913" y="3267075"/>
          <p14:tracePt t="34834" x="2767013" y="3267075"/>
          <p14:tracePt t="34835" x="2790825" y="3254375"/>
          <p14:tracePt t="34836" x="2816225" y="3254375"/>
          <p14:tracePt t="34837" x="2841625" y="3241675"/>
          <p14:tracePt t="34839" x="2867025" y="3228975"/>
          <p14:tracePt t="34839" x="2903538" y="3228975"/>
          <p14:tracePt t="34841" x="2916238" y="3228975"/>
          <p14:tracePt t="34841" x="2941638" y="3216275"/>
          <p14:tracePt t="34842" x="2979738" y="3203575"/>
          <p14:tracePt t="34843" x="2992438" y="3203575"/>
          <p14:tracePt t="34844" x="3016250" y="3190875"/>
          <p14:tracePt t="34845" x="3028950" y="3190875"/>
          <p14:tracePt t="34846" x="3054350" y="3178175"/>
          <p14:tracePt t="34847" x="3092450" y="3178175"/>
          <p14:tracePt t="34848" x="3092450" y="3165475"/>
          <p14:tracePt t="34849" x="3116263" y="3165475"/>
          <p14:tracePt t="34851" x="3128963" y="3154363"/>
          <p14:tracePt t="34851" x="3154363" y="3154363"/>
          <p14:tracePt t="34853" x="3167063" y="3154363"/>
          <p14:tracePt t="34853" x="3192463" y="3141663"/>
          <p14:tracePt t="34854" x="3205163" y="3128963"/>
          <p14:tracePt t="34855" x="3216275" y="3128963"/>
          <p14:tracePt t="34858" x="3241675" y="3116263"/>
          <p14:tracePt t="34858" x="3254375" y="3116263"/>
          <p14:tracePt t="34859" x="3279775" y="3103563"/>
          <p14:tracePt t="34860" x="3279775" y="3090863"/>
          <p14:tracePt t="34861" x="3292475" y="3090863"/>
          <p14:tracePt t="34862" x="3305175" y="3078163"/>
          <p14:tracePt t="34863" x="3317875" y="3078163"/>
          <p14:tracePt t="34865" x="3328988" y="3078163"/>
          <p14:tracePt t="34866" x="3341688" y="3078163"/>
          <p14:tracePt t="34867" x="3354388" y="3065463"/>
          <p14:tracePt t="34869" x="3354388" y="3054350"/>
          <p14:tracePt t="34870" x="3367088" y="3054350"/>
          <p14:tracePt t="34872" x="3379788" y="3041650"/>
          <p14:tracePt t="34874" x="3392488" y="3041650"/>
          <p14:tracePt t="34889" x="3405188" y="3028950"/>
          <p14:tracePt t="34955" x="3392488" y="3028950"/>
          <p14:tracePt t="34972" x="3379788" y="3028950"/>
          <p14:tracePt t="34977" x="3367088" y="3028950"/>
          <p14:tracePt t="34982" x="3354388" y="3028950"/>
          <p14:tracePt t="34983" x="3354388" y="3041650"/>
          <p14:tracePt t="34990" x="3341688" y="3041650"/>
          <p14:tracePt t="34993" x="3328988" y="3041650"/>
          <p14:tracePt t="34995" x="3328988" y="3054350"/>
          <p14:tracePt t="34997" x="3317875" y="3054350"/>
          <p14:tracePt t="35001" x="3317875" y="3065463"/>
          <p14:tracePt t="35006" x="3305175" y="3078163"/>
          <p14:tracePt t="35008" x="3292475" y="3078163"/>
          <p14:tracePt t="35012" x="3279775" y="3078163"/>
          <p14:tracePt t="35014" x="3279775" y="3090863"/>
          <p14:tracePt t="35017" x="3279775" y="3103563"/>
          <p14:tracePt t="35019" x="3267075" y="3103563"/>
          <p14:tracePt t="35022" x="3254375" y="3116263"/>
          <p14:tracePt t="35025" x="3241675" y="3116263"/>
          <p14:tracePt t="35028" x="3241675" y="3128963"/>
          <p14:tracePt t="35031" x="3228975" y="3128963"/>
          <p14:tracePt t="35032" x="3228975" y="3141663"/>
          <p14:tracePt t="35033" x="3216275" y="3141663"/>
          <p14:tracePt t="35035" x="3205163" y="3154363"/>
          <p14:tracePt t="35039" x="3192463" y="3154363"/>
          <p14:tracePt t="35039" x="3192463" y="3165475"/>
          <p14:tracePt t="35040" x="3179763" y="3165475"/>
          <p14:tracePt t="35041" x="3167063" y="3165475"/>
          <p14:tracePt t="35042" x="3167063" y="3178175"/>
          <p14:tracePt t="35044" x="3154363" y="3190875"/>
          <p14:tracePt t="35045" x="3141663" y="3190875"/>
          <p14:tracePt t="35047" x="3128963" y="3190875"/>
          <p14:tracePt t="35048" x="3128963" y="3203575"/>
          <p14:tracePt t="35049" x="3116263" y="3203575"/>
          <p14:tracePt t="35050" x="3103563" y="3216275"/>
          <p14:tracePt t="35051" x="3092450" y="3216275"/>
          <p14:tracePt t="35052" x="3092450" y="3228975"/>
          <p14:tracePt t="35054" x="3067050" y="3228975"/>
          <p14:tracePt t="35056" x="3054350" y="3241675"/>
          <p14:tracePt t="35056" x="3054350" y="3254375"/>
          <p14:tracePt t="35057" x="3041650" y="3254375"/>
          <p14:tracePt t="35058" x="3028950" y="3267075"/>
          <p14:tracePt t="35059" x="3016250" y="3267075"/>
          <p14:tracePt t="35061" x="3016250" y="3278188"/>
          <p14:tracePt t="35061" x="2992438" y="3290888"/>
          <p14:tracePt t="35063" x="2979738" y="3303588"/>
          <p14:tracePt t="35066" x="2954338" y="3316288"/>
          <p14:tracePt t="35067" x="2941638" y="3328988"/>
          <p14:tracePt t="35067" x="2941638" y="3341688"/>
          <p14:tracePt t="35070" x="2928938" y="3354388"/>
          <p14:tracePt t="35071" x="2916238" y="3367088"/>
          <p14:tracePt t="35073" x="2903538" y="3378200"/>
          <p14:tracePt t="35073" x="2903538" y="3390900"/>
          <p14:tracePt t="35074" x="2890838" y="3403600"/>
          <p14:tracePt t="35075" x="2879725" y="3416300"/>
          <p14:tracePt t="35077" x="2867025" y="3429000"/>
          <p14:tracePt t="35080" x="2867025" y="3441700"/>
          <p14:tracePt t="35080" x="2854325" y="3454400"/>
          <p14:tracePt t="35082" x="2841625" y="3467100"/>
          <p14:tracePt t="35085" x="2828925" y="3479800"/>
          <p14:tracePt t="35085" x="2828925" y="3490913"/>
          <p14:tracePt t="35090" x="2816225" y="3516313"/>
          <p14:tracePt t="35091" x="2816225" y="3529013"/>
          <p14:tracePt t="35092" x="2803525" y="3529013"/>
          <p14:tracePt t="35094" x="2803525" y="3541713"/>
          <p14:tracePt t="35096" x="2803525" y="3554413"/>
          <p14:tracePt t="35098" x="2803525" y="3567113"/>
          <p14:tracePt t="35102" x="2803525" y="3579813"/>
          <p14:tracePt t="35104" x="2803525" y="3590925"/>
          <p14:tracePt t="35106" x="2803525" y="3603625"/>
          <p14:tracePt t="35109" x="2803525" y="3616325"/>
          <p14:tracePt t="35112" x="2803525" y="3629025"/>
          <p14:tracePt t="35116" x="2803525" y="3641725"/>
          <p14:tracePt t="35121" x="2816225" y="3641725"/>
          <p14:tracePt t="35123" x="2828925" y="3641725"/>
          <p14:tracePt t="35123" x="2828925" y="3654425"/>
          <p14:tracePt t="35128" x="2841625" y="3654425"/>
          <p14:tracePt t="35130" x="2841625" y="3667125"/>
          <p14:tracePt t="35130" x="2854325" y="3667125"/>
          <p14:tracePt t="35133" x="2867025" y="3667125"/>
          <p14:tracePt t="35137" x="2879725" y="3667125"/>
          <p14:tracePt t="35138" x="2890838" y="3679825"/>
          <p14:tracePt t="35139" x="2903538" y="3679825"/>
          <p14:tracePt t="35142" x="2916238" y="3679825"/>
          <p14:tracePt t="35144" x="2928938" y="3679825"/>
          <p14:tracePt t="35145" x="2941638" y="3679825"/>
          <p14:tracePt t="35148" x="2954338" y="3679825"/>
          <p14:tracePt t="35150" x="2967038" y="3679825"/>
          <p14:tracePt t="35151" x="2979738" y="3679825"/>
          <p14:tracePt t="35154" x="2992438" y="3679825"/>
          <p14:tracePt t="35156" x="3016250" y="3679825"/>
          <p14:tracePt t="35156" x="3016250" y="3667125"/>
          <p14:tracePt t="35159" x="3028950" y="3667125"/>
          <p14:tracePt t="35161" x="3041650" y="3654425"/>
          <p14:tracePt t="35162" x="3054350" y="3654425"/>
          <p14:tracePt t="35162" x="3054350" y="3641725"/>
          <p14:tracePt t="35165" x="3067050" y="3641725"/>
          <p14:tracePt t="35167" x="3079750" y="3641725"/>
          <p14:tracePt t="35168" x="3092450" y="3629025"/>
          <p14:tracePt t="35172" x="3103563" y="3603625"/>
          <p14:tracePt t="35174" x="3116263" y="3603625"/>
          <p14:tracePt t="35175" x="3116263" y="3590925"/>
          <p14:tracePt t="35176" x="3128963" y="3590925"/>
          <p14:tracePt t="35177" x="3128963" y="3579813"/>
          <p14:tracePt t="35178" x="3128963" y="3567113"/>
          <p14:tracePt t="35183" x="3128963" y="3554413"/>
          <p14:tracePt t="35185" x="3141663" y="3541713"/>
          <p14:tracePt t="35185" x="3141663" y="3529013"/>
          <p14:tracePt t="35188" x="3141663" y="3516313"/>
          <p14:tracePt t="35189" x="3141663" y="3503613"/>
          <p14:tracePt t="35190" x="3141663" y="3490913"/>
          <p14:tracePt t="35194" x="3141663" y="3479800"/>
          <p14:tracePt t="35195" x="3141663" y="3467100"/>
          <p14:tracePt t="35196" x="3141663" y="3454400"/>
          <p14:tracePt t="35200" x="3141663" y="3441700"/>
          <p14:tracePt t="35201" x="3128963" y="3429000"/>
          <p14:tracePt t="35202" x="3128963" y="3416300"/>
          <p14:tracePt t="35204" x="3116263" y="3416300"/>
          <p14:tracePt t="35204" x="3103563" y="3403600"/>
          <p14:tracePt t="35205" x="3103563" y="3390900"/>
          <p14:tracePt t="35206" x="3092450" y="3378200"/>
          <p14:tracePt t="35209" x="3067050" y="3367088"/>
          <p14:tracePt t="35210" x="3067050" y="3354388"/>
          <p14:tracePt t="35212" x="3054350" y="3341688"/>
          <p14:tracePt t="35214" x="3028950" y="3341688"/>
          <p14:tracePt t="35215" x="3016250" y="3328988"/>
          <p14:tracePt t="35215" x="3016250" y="3316288"/>
          <p14:tracePt t="35216" x="3003550" y="3303588"/>
          <p14:tracePt t="35218" x="2979738" y="3303588"/>
          <p14:tracePt t="35219" x="2979738" y="3290888"/>
          <p14:tracePt t="35220" x="2954338" y="3290888"/>
          <p14:tracePt t="35220" x="2941638" y="3278188"/>
          <p14:tracePt t="35222" x="2928938" y="3267075"/>
          <p14:tracePt t="35222" x="2916238" y="3267075"/>
          <p14:tracePt t="35223" x="2903538" y="3254375"/>
          <p14:tracePt t="35224" x="2890838" y="3254375"/>
          <p14:tracePt t="35225" x="2867025" y="3241675"/>
          <p14:tracePt t="35226" x="2854325" y="3228975"/>
          <p14:tracePt t="35227" x="2828925" y="3228975"/>
          <p14:tracePt t="35228" x="2816225" y="3228975"/>
          <p14:tracePt t="35229" x="2790825" y="3228975"/>
          <p14:tracePt t="35230" x="2778125" y="3216275"/>
          <p14:tracePt t="35231" x="2754313" y="3216275"/>
          <p14:tracePt t="35232" x="2741613" y="3203575"/>
          <p14:tracePt t="35233" x="2716213" y="3203575"/>
          <p14:tracePt t="35234" x="2703513" y="3190875"/>
          <p14:tracePt t="35235" x="2678113" y="3190875"/>
          <p14:tracePt t="35236" x="2667000" y="3190875"/>
          <p14:tracePt t="35238" x="2641600" y="3190875"/>
          <p14:tracePt t="35239" x="2616200" y="3190875"/>
          <p14:tracePt t="35239" x="2603500" y="3190875"/>
          <p14:tracePt t="35240" x="2565400" y="3190875"/>
          <p14:tracePt t="35242" x="2528888" y="3178175"/>
          <p14:tracePt t="35243" x="2516188" y="3178175"/>
          <p14:tracePt t="35244" x="2490788" y="3178175"/>
          <p14:tracePt t="35245" x="2452688" y="3178175"/>
          <p14:tracePt t="35246" x="2428875" y="3178175"/>
          <p14:tracePt t="35247" x="2416175" y="3178175"/>
          <p14:tracePt t="35248" x="2378075" y="3178175"/>
          <p14:tracePt t="35249" x="2352675" y="3178175"/>
          <p14:tracePt t="35250" x="2328863" y="3178175"/>
          <p14:tracePt t="35251" x="2303463" y="3178175"/>
          <p14:tracePt t="35252" x="2278063" y="3178175"/>
          <p14:tracePt t="35253" x="2252663" y="3178175"/>
          <p14:tracePt t="35254" x="2228850" y="3178175"/>
          <p14:tracePt t="35255" x="2190750" y="3178175"/>
          <p14:tracePt t="35256" x="2165350" y="3178175"/>
          <p14:tracePt t="35257" x="2152650" y="3178175"/>
          <p14:tracePt t="35258" x="2116138" y="3190875"/>
          <p14:tracePt t="35259" x="2090738" y="3190875"/>
          <p14:tracePt t="35260" x="2065338" y="3190875"/>
          <p14:tracePt t="35261" x="2039938" y="3203575"/>
          <p14:tracePt t="35262" x="2014538" y="3203575"/>
          <p14:tracePt t="35264" x="1990725" y="3216275"/>
          <p14:tracePt t="35265" x="1965325" y="3228975"/>
          <p14:tracePt t="35265" x="1927225" y="3228975"/>
          <p14:tracePt t="35267" x="1903413" y="3228975"/>
          <p14:tracePt t="35268" x="1890713" y="3241675"/>
          <p14:tracePt t="35268" x="1852613" y="3254375"/>
          <p14:tracePt t="35270" x="1827213" y="3267075"/>
          <p14:tracePt t="35271" x="1778000" y="3278188"/>
          <p14:tracePt t="35272" x="1752600" y="3278188"/>
          <p14:tracePt t="35273" x="1739900" y="3303588"/>
          <p14:tracePt t="35274" x="1701800" y="3303588"/>
          <p14:tracePt t="35275" x="1689100" y="3316288"/>
          <p14:tracePt t="35276" x="1665288" y="3328988"/>
          <p14:tracePt t="35277" x="1639888" y="3341688"/>
          <p14:tracePt t="35278" x="1627188" y="3341688"/>
          <p14:tracePt t="35279" x="1589088" y="3354388"/>
          <p14:tracePt t="35280" x="1577975" y="3378200"/>
          <p14:tracePt t="35281" x="1552575" y="3378200"/>
          <p14:tracePt t="35282" x="1539875" y="3390900"/>
          <p14:tracePt t="35283" x="1514475" y="3403600"/>
          <p14:tracePt t="35284" x="1501775" y="3416300"/>
          <p14:tracePt t="35285" x="1476375" y="3429000"/>
          <p14:tracePt t="35286" x="1465263" y="3441700"/>
          <p14:tracePt t="35288" x="1427163" y="3467100"/>
          <p14:tracePt t="35289" x="1401763" y="3479800"/>
          <p14:tracePt t="35290" x="1389063" y="3490913"/>
          <p14:tracePt t="35291" x="1376363" y="3503613"/>
          <p14:tracePt t="35292" x="1363663" y="3516313"/>
          <p14:tracePt t="35293" x="1352550" y="3529013"/>
          <p14:tracePt t="35294" x="1327150" y="3541713"/>
          <p14:tracePt t="35295" x="1327150" y="3554413"/>
          <p14:tracePt t="35296" x="1301750" y="3567113"/>
          <p14:tracePt t="35297" x="1289050" y="3579813"/>
          <p14:tracePt t="35298" x="1289050" y="3590925"/>
          <p14:tracePt t="35299" x="1276350" y="3603625"/>
          <p14:tracePt t="35300" x="1263650" y="3616325"/>
          <p14:tracePt t="35301" x="1252538" y="3629025"/>
          <p14:tracePt t="35303" x="1252538" y="3641725"/>
          <p14:tracePt t="35303" x="1239838" y="3641725"/>
          <p14:tracePt t="35305" x="1227138" y="3679825"/>
          <p14:tracePt t="35306" x="1214438" y="3679825"/>
          <p14:tracePt t="35307" x="1214438" y="3703638"/>
          <p14:tracePt t="35308" x="1214438" y="3716338"/>
          <p14:tracePt t="35310" x="1201738" y="3729038"/>
          <p14:tracePt t="35312" x="1201738" y="3741738"/>
          <p14:tracePt t="35312" x="1201738" y="3754438"/>
          <p14:tracePt t="35315" x="1189038" y="3767138"/>
          <p14:tracePt t="35315" x="1189038" y="3792538"/>
          <p14:tracePt t="35317" x="1189038" y="3803650"/>
          <p14:tracePt t="35318" x="1189038" y="3816350"/>
          <p14:tracePt t="35322" x="1189038" y="3829050"/>
          <p14:tracePt t="35322" x="1189038" y="3854450"/>
          <p14:tracePt t="35324" x="1201738" y="3867150"/>
          <p14:tracePt t="35326" x="1214438" y="3879850"/>
          <p14:tracePt t="35327" x="1214438" y="3892550"/>
          <p14:tracePt t="35328" x="1214438" y="3905250"/>
          <p14:tracePt t="35330" x="1227138" y="3916363"/>
          <p14:tracePt t="35331" x="1239838" y="3929063"/>
          <p14:tracePt t="35334" x="1252538" y="3941763"/>
          <p14:tracePt t="35336" x="1263650" y="3954463"/>
          <p14:tracePt t="35337" x="1276350" y="3967163"/>
          <p14:tracePt t="35338" x="1289050" y="3967163"/>
          <p14:tracePt t="35338" x="1289050" y="3979863"/>
          <p14:tracePt t="35339" x="1301750" y="3979863"/>
          <p14:tracePt t="35340" x="1314450" y="3979863"/>
          <p14:tracePt t="35341" x="1327150" y="3992563"/>
          <p14:tracePt t="35342" x="1339850" y="4005263"/>
          <p14:tracePt t="35343" x="1352550" y="4005263"/>
          <p14:tracePt t="35344" x="1363663" y="4017963"/>
          <p14:tracePt t="35346" x="1389063" y="4017963"/>
          <p14:tracePt t="35347" x="1401763" y="4017963"/>
          <p14:tracePt t="35348" x="1414463" y="4029075"/>
          <p14:tracePt t="35349" x="1427163" y="4029075"/>
          <p14:tracePt t="35350" x="1439863" y="4041775"/>
          <p14:tracePt t="35351" x="1452563" y="4041775"/>
          <p14:tracePt t="35353" x="1476375" y="4041775"/>
          <p14:tracePt t="35354" x="1489075" y="4054475"/>
          <p14:tracePt t="35354" x="1501775" y="4054475"/>
          <p14:tracePt t="35355" x="1514475" y="4054475"/>
          <p14:tracePt t="35356" x="1539875" y="4054475"/>
          <p14:tracePt t="35357" x="1552575" y="4054475"/>
          <p14:tracePt t="35358" x="1577975" y="4054475"/>
          <p14:tracePt t="35359" x="1589088" y="4054475"/>
          <p14:tracePt t="35360" x="1614488" y="4054475"/>
          <p14:tracePt t="35361" x="1627188" y="4054475"/>
          <p14:tracePt t="35362" x="1652588" y="4054475"/>
          <p14:tracePt t="35363" x="1665288" y="4054475"/>
          <p14:tracePt t="35364" x="1689100" y="4067175"/>
          <p14:tracePt t="35365" x="1701800" y="4067175"/>
          <p14:tracePt t="35366" x="1727200" y="4067175"/>
          <p14:tracePt t="35367" x="1752600" y="4067175"/>
          <p14:tracePt t="35368" x="1778000" y="4067175"/>
          <p14:tracePt t="35370" x="1790700" y="4067175"/>
          <p14:tracePt t="35371" x="1814513" y="4067175"/>
          <p14:tracePt t="35371" x="1827213" y="4067175"/>
          <p14:tracePt t="35372" x="1852613" y="4067175"/>
          <p14:tracePt t="35373" x="1878013" y="4067175"/>
          <p14:tracePt t="35374" x="1890713" y="4067175"/>
          <p14:tracePt t="35375" x="1927225" y="4067175"/>
          <p14:tracePt t="35376" x="1939925" y="4067175"/>
          <p14:tracePt t="35378" x="1965325" y="4054475"/>
          <p14:tracePt t="35379" x="1990725" y="4054475"/>
          <p14:tracePt t="35380" x="2003425" y="4054475"/>
          <p14:tracePt t="35380" x="2039938" y="4054475"/>
          <p14:tracePt t="35381" x="2052638" y="4054475"/>
          <p14:tracePt t="35382" x="2078038" y="4041775"/>
          <p14:tracePt t="35383" x="2103438" y="4041775"/>
          <p14:tracePt t="35384" x="2116138" y="4029075"/>
          <p14:tracePt t="35386" x="2152650" y="4017963"/>
          <p14:tracePt t="35387" x="2165350" y="4017963"/>
          <p14:tracePt t="35387" x="2190750" y="4017963"/>
          <p14:tracePt t="35388" x="2203450" y="4017963"/>
          <p14:tracePt t="35389" x="2228850" y="4005263"/>
          <p14:tracePt t="35390" x="2252663" y="3992563"/>
          <p14:tracePt t="35391" x="2265363" y="3992563"/>
          <p14:tracePt t="35392" x="2303463" y="3979863"/>
          <p14:tracePt t="35393" x="2316163" y="3979863"/>
          <p14:tracePt t="35394" x="2339975" y="3967163"/>
          <p14:tracePt t="35396" x="2352675" y="3967163"/>
          <p14:tracePt t="35397" x="2378075" y="3954463"/>
          <p14:tracePt t="35398" x="2390775" y="3941763"/>
          <p14:tracePt t="35398" x="2416175" y="3941763"/>
          <p14:tracePt t="35399" x="2428875" y="3929063"/>
          <p14:tracePt t="35400" x="2441575" y="3929063"/>
          <p14:tracePt t="35402" x="2452688" y="3905250"/>
          <p14:tracePt t="35402" x="2478088" y="3905250"/>
          <p14:tracePt t="35404" x="2490788" y="3905250"/>
          <p14:tracePt t="35404" x="2503488" y="3892550"/>
          <p14:tracePt t="35405" x="2528888" y="3879850"/>
          <p14:tracePt t="35406" x="2528888" y="3867150"/>
          <p14:tracePt t="35407" x="2554288" y="3867150"/>
          <p14:tracePt t="35408" x="2565400" y="3854450"/>
          <p14:tracePt t="35409" x="2565400" y="3841750"/>
          <p14:tracePt t="35410" x="2590800" y="3829050"/>
          <p14:tracePt t="35412" x="2603500" y="3816350"/>
          <p14:tracePt t="35413" x="2603500" y="3803650"/>
          <p14:tracePt t="35414" x="2616200" y="3792538"/>
          <p14:tracePt t="35415" x="2628900" y="3792538"/>
          <p14:tracePt t="35416" x="2641600" y="3779838"/>
          <p14:tracePt t="35417" x="2641600" y="3754438"/>
          <p14:tracePt t="35419" x="2641600" y="3741738"/>
          <p14:tracePt t="35421" x="2641600" y="3729038"/>
          <p14:tracePt t="35421" x="2654300" y="3729038"/>
          <p14:tracePt t="35422" x="2654300" y="3716338"/>
          <p14:tracePt t="35424" x="2654300" y="3692525"/>
          <p14:tracePt t="35425" x="2654300" y="3679825"/>
          <p14:tracePt t="35428" x="2654300" y="3667125"/>
          <p14:tracePt t="35428" x="2654300" y="3654425"/>
          <p14:tracePt t="35429" x="2654300" y="3641725"/>
          <p14:tracePt t="35431" x="2654300" y="3629025"/>
          <p14:tracePt t="35432" x="2641600" y="3616325"/>
          <p14:tracePt t="35433" x="2641600" y="3603625"/>
          <p14:tracePt t="35437" x="2616200" y="3579813"/>
          <p14:tracePt t="35437" x="2603500" y="3567113"/>
          <p14:tracePt t="35439" x="2590800" y="3567113"/>
          <p14:tracePt t="35440" x="2565400" y="3554413"/>
          <p14:tracePt t="35441" x="2565400" y="3541713"/>
          <p14:tracePt t="35442" x="2554288" y="3529013"/>
          <p14:tracePt t="35443" x="2528888" y="3529013"/>
          <p14:tracePt t="35445" x="2503488" y="3516313"/>
          <p14:tracePt t="35446" x="2490788" y="3503613"/>
          <p14:tracePt t="35447" x="2478088" y="3490913"/>
          <p14:tracePt t="35448" x="2452688" y="3490913"/>
          <p14:tracePt t="35450" x="2428875" y="3479800"/>
          <p14:tracePt t="35452" x="2416175" y="3479800"/>
          <p14:tracePt t="35453" x="2390775" y="3467100"/>
          <p14:tracePt t="35454" x="2365375" y="3454400"/>
          <p14:tracePt t="35454" x="2352675" y="3454400"/>
          <p14:tracePt t="35455" x="2339975" y="3454400"/>
          <p14:tracePt t="35456" x="2316163" y="3454400"/>
          <p14:tracePt t="35457" x="2290763" y="3454400"/>
          <p14:tracePt t="35458" x="2265363" y="3441700"/>
          <p14:tracePt t="35459" x="2252663" y="3441700"/>
          <p14:tracePt t="35460" x="2228850" y="3429000"/>
          <p14:tracePt t="35461" x="2203450" y="3429000"/>
          <p14:tracePt t="35462" x="2178050" y="3429000"/>
          <p14:tracePt t="35463" x="2152650" y="3429000"/>
          <p14:tracePt t="35464" x="2139950" y="3429000"/>
          <p14:tracePt t="35465" x="2116138" y="3429000"/>
          <p14:tracePt t="35466" x="2090738" y="3429000"/>
          <p14:tracePt t="35467" x="2065338" y="3429000"/>
          <p14:tracePt t="35469" x="2039938" y="3429000"/>
          <p14:tracePt t="35470" x="2014538" y="3429000"/>
          <p14:tracePt t="35470" x="1990725" y="3429000"/>
          <p14:tracePt t="35471" x="1965325" y="3429000"/>
          <p14:tracePt t="35472" x="1939925" y="3429000"/>
          <p14:tracePt t="35473" x="1914525" y="3429000"/>
          <p14:tracePt t="35474" x="1890713" y="3429000"/>
          <p14:tracePt t="35475" x="1865313" y="3429000"/>
          <p14:tracePt t="35476" x="1839913" y="3429000"/>
          <p14:tracePt t="35477" x="1814513" y="3429000"/>
          <p14:tracePt t="35478" x="1778000" y="3429000"/>
          <p14:tracePt t="35480" x="1765300" y="3429000"/>
          <p14:tracePt t="35480" x="1739900" y="3441700"/>
          <p14:tracePt t="35481" x="1714500" y="3441700"/>
          <p14:tracePt t="35482" x="1689100" y="3454400"/>
          <p14:tracePt t="35483" x="1665288" y="3454400"/>
          <p14:tracePt t="35484" x="1627188" y="3454400"/>
          <p14:tracePt t="35486" x="1614488" y="3454400"/>
          <p14:tracePt t="35487" x="1589088" y="3467100"/>
          <p14:tracePt t="35487" x="1565275" y="3479800"/>
          <p14:tracePt t="35488" x="1539875" y="3479800"/>
          <p14:tracePt t="35489" x="1514475" y="3490913"/>
          <p14:tracePt t="35490" x="1489075" y="3490913"/>
          <p14:tracePt t="35491" x="1476375" y="3503613"/>
          <p14:tracePt t="35492" x="1439863" y="3516313"/>
          <p14:tracePt t="35493" x="1427163" y="3516313"/>
          <p14:tracePt t="35495" x="1401763" y="3529013"/>
          <p14:tracePt t="35496" x="1376363" y="3529013"/>
          <p14:tracePt t="35496" x="1363663" y="3554413"/>
          <p14:tracePt t="35497" x="1339850" y="3554413"/>
          <p14:tracePt t="35498" x="1327150" y="3567113"/>
          <p14:tracePt t="35499" x="1301750" y="3567113"/>
          <p14:tracePt t="35500" x="1289050" y="3590925"/>
          <p14:tracePt t="35502" x="1263650" y="3590925"/>
          <p14:tracePt t="35503" x="1252538" y="3603625"/>
          <p14:tracePt t="35504" x="1227138" y="3616325"/>
          <p14:tracePt t="35504" x="1214438" y="3629025"/>
          <p14:tracePt t="35505" x="1189038" y="3641725"/>
          <p14:tracePt t="35506" x="1176338" y="3641725"/>
          <p14:tracePt t="35507" x="1163638" y="3654425"/>
          <p14:tracePt t="35508" x="1139825" y="3667125"/>
          <p14:tracePt t="35509" x="1139825" y="3679825"/>
          <p14:tracePt t="35510" x="1114425" y="3692525"/>
          <p14:tracePt t="35511" x="1101725" y="3703638"/>
          <p14:tracePt t="35512" x="1089025" y="3716338"/>
          <p14:tracePt t="35513" x="1076325" y="3729038"/>
          <p14:tracePt t="35514" x="1063625" y="3741738"/>
          <p14:tracePt t="35515" x="1063625" y="3754438"/>
          <p14:tracePt t="35516" x="1050925" y="3754438"/>
          <p14:tracePt t="35517" x="1038225" y="3767138"/>
          <p14:tracePt t="35518" x="1027113" y="3779838"/>
          <p14:tracePt t="35520" x="1014413" y="3803650"/>
          <p14:tracePt t="35521" x="1001713" y="3816350"/>
          <p14:tracePt t="35522" x="1001713" y="3829050"/>
          <p14:tracePt t="35523" x="989013" y="3829050"/>
          <p14:tracePt t="35524" x="989013" y="3841750"/>
          <p14:tracePt t="35525" x="989013" y="3854450"/>
          <p14:tracePt t="35526" x="989013" y="3867150"/>
          <p14:tracePt t="35528" x="989013" y="3879850"/>
          <p14:tracePt t="35528" x="989013" y="3892550"/>
          <p14:tracePt t="35529" x="989013" y="3905250"/>
          <p14:tracePt t="35531" x="989013" y="3916363"/>
          <p14:tracePt t="35532" x="989013" y="3929063"/>
          <p14:tracePt t="35534" x="989013" y="3941763"/>
          <p14:tracePt t="35536" x="989013" y="3954463"/>
          <p14:tracePt t="35537" x="989013" y="3967163"/>
          <p14:tracePt t="35537" x="989013" y="3979863"/>
          <p14:tracePt t="35540" x="989013" y="3992563"/>
          <p14:tracePt t="35541" x="1001713" y="4005263"/>
          <p14:tracePt t="35543" x="1001713" y="4017963"/>
          <p14:tracePt t="35544" x="1014413" y="4017963"/>
          <p14:tracePt t="35545" x="1027113" y="4029075"/>
          <p14:tracePt t="35546" x="1038225" y="4041775"/>
          <p14:tracePt t="35548" x="1050925" y="4054475"/>
          <p14:tracePt t="35549" x="1063625" y="4054475"/>
          <p14:tracePt t="35551" x="1076325" y="4067175"/>
          <p14:tracePt t="35551" x="1089025" y="4067175"/>
          <p14:tracePt t="35552" x="1101725" y="4079875"/>
          <p14:tracePt t="35553" x="1101725" y="4092575"/>
          <p14:tracePt t="35554" x="1114425" y="4092575"/>
          <p14:tracePt t="35555" x="1139825" y="4092575"/>
          <p14:tracePt t="35557" x="1150938" y="4105275"/>
          <p14:tracePt t="35558" x="1163638" y="4105275"/>
          <p14:tracePt t="35559" x="1176338" y="4117975"/>
          <p14:tracePt t="35560" x="1189038" y="4117975"/>
          <p14:tracePt t="35561" x="1214438" y="4117975"/>
          <p14:tracePt t="35562" x="1214438" y="4129088"/>
          <p14:tracePt t="35563" x="1239838" y="4129088"/>
          <p14:tracePt t="35564" x="1252538" y="4129088"/>
          <p14:tracePt t="35565" x="1263650" y="4129088"/>
          <p14:tracePt t="35566" x="1289050" y="4129088"/>
          <p14:tracePt t="35569" x="1327150" y="4141788"/>
          <p14:tracePt t="35570" x="1339850" y="4141788"/>
          <p14:tracePt t="35571" x="1363663" y="4141788"/>
          <p14:tracePt t="35572" x="1376363" y="4141788"/>
          <p14:tracePt t="35573" x="1401763" y="4141788"/>
          <p14:tracePt t="35576" x="1427163" y="4141788"/>
          <p14:tracePt t="35576" x="1439863" y="4141788"/>
          <p14:tracePt t="35577" x="1465263" y="4141788"/>
          <p14:tracePt t="35579" x="1476375" y="4141788"/>
          <p14:tracePt t="35579" x="1489075" y="4141788"/>
          <p14:tracePt t="35580" x="1514475" y="4141788"/>
          <p14:tracePt t="35581" x="1539875" y="4141788"/>
          <p14:tracePt t="35582" x="1552575" y="4141788"/>
          <p14:tracePt t="35584" x="1565275" y="4141788"/>
          <p14:tracePt t="35585" x="1589088" y="4141788"/>
          <p14:tracePt t="35586" x="1614488" y="4141788"/>
          <p14:tracePt t="35587" x="1627188" y="4141788"/>
          <p14:tracePt t="35588" x="1652588" y="4141788"/>
          <p14:tracePt t="35589" x="1665288" y="4141788"/>
          <p14:tracePt t="35590" x="1689100" y="4141788"/>
          <p14:tracePt t="35591" x="1701800" y="4129088"/>
          <p14:tracePt t="35592" x="1714500" y="4129088"/>
          <p14:tracePt t="35593" x="1739900" y="4129088"/>
          <p14:tracePt t="35595" x="1765300" y="4129088"/>
          <p14:tracePt t="35596" x="1778000" y="4117975"/>
          <p14:tracePt t="35597" x="1801813" y="4117975"/>
          <p14:tracePt t="35598" x="1814513" y="4105275"/>
          <p14:tracePt t="35599" x="1827213" y="4105275"/>
          <p14:tracePt t="35601" x="1839913" y="4092575"/>
          <p14:tracePt t="35602" x="1852613" y="4092575"/>
          <p14:tracePt t="35603" x="1878013" y="4092575"/>
          <p14:tracePt t="35603" x="1890713" y="4079875"/>
          <p14:tracePt t="35604" x="1914525" y="4067175"/>
          <p14:tracePt t="35605" x="1927225" y="4067175"/>
          <p14:tracePt t="35606" x="1927225" y="4054475"/>
          <p14:tracePt t="35608" x="1952625" y="4054475"/>
          <p14:tracePt t="35608" x="1965325" y="4054475"/>
          <p14:tracePt t="35610" x="1965325" y="4041775"/>
          <p14:tracePt t="35610" x="1990725" y="4029075"/>
          <p14:tracePt t="35611" x="2003425" y="4017963"/>
          <p14:tracePt t="35614" x="2027238" y="4017963"/>
          <p14:tracePt t="35615" x="2039938" y="4005263"/>
          <p14:tracePt t="35616" x="2039938" y="3992563"/>
          <p14:tracePt t="35616" x="2052638" y="3979863"/>
          <p14:tracePt t="35618" x="2065338" y="3979863"/>
          <p14:tracePt t="35619" x="2078038" y="3967163"/>
          <p14:tracePt t="35619" x="2078038" y="3954463"/>
          <p14:tracePt t="35620" x="2090738" y="3941763"/>
          <p14:tracePt t="35622" x="2103438" y="3929063"/>
          <p14:tracePt t="35623" x="2116138" y="3916363"/>
          <p14:tracePt t="35624" x="2116138" y="3905250"/>
          <p14:tracePt t="35627" x="2127250" y="3892550"/>
          <p14:tracePt t="35628" x="2127250" y="3879850"/>
          <p14:tracePt t="35628" x="2139950" y="3867150"/>
          <p14:tracePt t="35631" x="2139950" y="3854450"/>
          <p14:tracePt t="35631" x="2139950" y="3841750"/>
          <p14:tracePt t="35632" x="2152650" y="3829050"/>
          <p14:tracePt t="35636" x="2152650" y="3803650"/>
          <p14:tracePt t="35637" x="2152650" y="3792538"/>
          <p14:tracePt t="35638" x="2152650" y="3779838"/>
          <p14:tracePt t="35639" x="2152650" y="3754438"/>
          <p14:tracePt t="35641" x="2152650" y="3741738"/>
          <p14:tracePt t="35642" x="2152650" y="3729038"/>
          <p14:tracePt t="35643" x="2152650" y="3716338"/>
          <p14:tracePt t="35645" x="2139950" y="3703638"/>
          <p14:tracePt t="35646" x="2139950" y="3692525"/>
          <p14:tracePt t="35648" x="2127250" y="3679825"/>
          <p14:tracePt t="35648" x="2127250" y="3667125"/>
          <p14:tracePt t="35650" x="2116138" y="3654425"/>
          <p14:tracePt t="35651" x="2116138" y="3641725"/>
          <p14:tracePt t="35653" x="2103438" y="3629025"/>
          <p14:tracePt t="35653" x="2090738" y="3616325"/>
          <p14:tracePt t="35654" x="2078038" y="3603625"/>
          <p14:tracePt t="35656" x="2065338" y="3590925"/>
          <p14:tracePt t="35657" x="2052638" y="3579813"/>
          <p14:tracePt t="35659" x="2039938" y="3567113"/>
          <p14:tracePt t="35660" x="2027238" y="3554413"/>
          <p14:tracePt t="35661" x="2014538" y="3541713"/>
          <p14:tracePt t="35662" x="2003425" y="3529013"/>
          <p14:tracePt t="35663" x="1990725" y="3529013"/>
          <p14:tracePt t="35666" x="1965325" y="3516313"/>
          <p14:tracePt t="35666" x="1965325" y="3503613"/>
          <p14:tracePt t="35668" x="1952625" y="3490913"/>
          <p14:tracePt t="35669" x="1927225" y="3490913"/>
          <p14:tracePt t="35670" x="1914525" y="3490913"/>
          <p14:tracePt t="35671" x="1903413" y="3479800"/>
          <p14:tracePt t="35672" x="1890713" y="3467100"/>
          <p14:tracePt t="35673" x="1878013" y="3467100"/>
          <p14:tracePt t="35674" x="1852613" y="3454400"/>
          <p14:tracePt t="35677" x="1839913" y="3454400"/>
          <p14:tracePt t="35677" x="1814513" y="3454400"/>
          <p14:tracePt t="35680" x="1790700" y="3454400"/>
          <p14:tracePt t="35680" x="1778000" y="3441700"/>
          <p14:tracePt t="35681" x="1765300" y="3441700"/>
          <p14:tracePt t="35683" x="1752600" y="3441700"/>
          <p14:tracePt t="35684" x="1739900" y="3441700"/>
          <p14:tracePt t="35685" x="1727200" y="3441700"/>
          <p14:tracePt t="35686" x="1701800" y="3441700"/>
          <p14:tracePt t="35687" x="1701800" y="3429000"/>
          <p14:tracePt t="35687" x="1677988" y="3429000"/>
          <p14:tracePt t="35688" x="1665288" y="3429000"/>
          <p14:tracePt t="35690" x="1652588" y="3429000"/>
          <p14:tracePt t="35690" x="1639888" y="3429000"/>
          <p14:tracePt t="35692" x="1627188" y="3429000"/>
          <p14:tracePt t="35692" x="1614488" y="3429000"/>
          <p14:tracePt t="35693" x="1601788" y="3429000"/>
          <p14:tracePt t="35694" x="1589088" y="3429000"/>
          <p14:tracePt t="35695" x="1577975" y="3429000"/>
          <p14:tracePt t="35696" x="1552575" y="3429000"/>
          <p14:tracePt t="35698" x="1539875" y="3441700"/>
          <p14:tracePt t="35699" x="1514475" y="3441700"/>
          <p14:tracePt t="35702" x="1501775" y="3454400"/>
          <p14:tracePt t="35702" x="1476375" y="3454400"/>
          <p14:tracePt t="35704" x="1452563" y="3454400"/>
          <p14:tracePt t="35705" x="1439863" y="3454400"/>
          <p14:tracePt t="35706" x="1439863" y="3467100"/>
          <p14:tracePt t="35707" x="1427163" y="3479800"/>
          <p14:tracePt t="35708" x="1401763" y="3479800"/>
          <p14:tracePt t="35710" x="1401763" y="3490913"/>
          <p14:tracePt t="35710" x="1389063" y="3490913"/>
          <p14:tracePt t="35711" x="1376363" y="3490913"/>
          <p14:tracePt t="35712" x="1363663" y="3503613"/>
          <p14:tracePt t="35713" x="1352550" y="3516313"/>
          <p14:tracePt t="35714" x="1339850" y="3529013"/>
          <p14:tracePt t="35715" x="1327150" y="3529013"/>
          <p14:tracePt t="35718" x="1314450" y="3541713"/>
          <p14:tracePt t="35719" x="1301750" y="3554413"/>
          <p14:tracePt t="35719" x="1289050" y="3567113"/>
          <p14:tracePt t="35721" x="1276350" y="3579813"/>
          <p14:tracePt t="35722" x="1276350" y="3590925"/>
          <p14:tracePt t="35723" x="1263650" y="3603625"/>
          <p14:tracePt t="35724" x="1252538" y="3603625"/>
          <p14:tracePt t="35725" x="1252538" y="3616325"/>
          <p14:tracePt t="35726" x="1239838" y="3641725"/>
          <p14:tracePt t="35728" x="1227138" y="3654425"/>
          <p14:tracePt t="35730" x="1214438" y="3679825"/>
          <p14:tracePt t="35733" x="1214438" y="3692525"/>
          <p14:tracePt t="35733" x="1214438" y="3716338"/>
          <p14:tracePt t="35735" x="1201738" y="3729038"/>
          <p14:tracePt t="35736" x="1201738" y="3741738"/>
          <p14:tracePt t="35737" x="1201738" y="3754438"/>
          <p14:tracePt t="35739" x="1201738" y="3779838"/>
          <p14:tracePt t="35740" x="1201738" y="3792538"/>
          <p14:tracePt t="35743" x="1201738" y="3803650"/>
          <p14:tracePt t="35744" x="1201738" y="3816350"/>
          <p14:tracePt t="35744" x="1201738" y="3829050"/>
          <p14:tracePt t="35745" x="1201738" y="3841750"/>
          <p14:tracePt t="35747" x="1201738" y="3854450"/>
          <p14:tracePt t="35747" x="1201738" y="3867150"/>
          <p14:tracePt t="35750" x="1201738" y="3879850"/>
          <p14:tracePt t="35750" x="1201738" y="3892550"/>
          <p14:tracePt t="35752" x="1214438" y="3905250"/>
          <p14:tracePt t="35753" x="1214438" y="3916363"/>
          <p14:tracePt t="35754" x="1214438" y="3929063"/>
          <p14:tracePt t="35755" x="1227138" y="3941763"/>
          <p14:tracePt t="35756" x="1239838" y="3941763"/>
          <p14:tracePt t="35757" x="1252538" y="3941763"/>
          <p14:tracePt t="35758" x="1252538" y="3967163"/>
          <p14:tracePt t="35760" x="1263650" y="3979863"/>
          <p14:tracePt t="35761" x="1276350" y="3979863"/>
          <p14:tracePt t="35762" x="1289050" y="3992563"/>
          <p14:tracePt t="35763" x="1289050" y="4005263"/>
          <p14:tracePt t="35764" x="1301750" y="4005263"/>
          <p14:tracePt t="35766" x="1314450" y="4017963"/>
          <p14:tracePt t="35767" x="1327150" y="4017963"/>
          <p14:tracePt t="35768" x="1352550" y="4029075"/>
          <p14:tracePt t="35769" x="1363663" y="4041775"/>
          <p14:tracePt t="35771" x="1376363" y="4054475"/>
          <p14:tracePt t="35772" x="1389063" y="4054475"/>
          <p14:tracePt t="35773" x="1401763" y="4054475"/>
          <p14:tracePt t="35775" x="1427163" y="4067175"/>
          <p14:tracePt t="35775" x="1439863" y="4067175"/>
          <p14:tracePt t="35777" x="1439863" y="4079875"/>
          <p14:tracePt t="35777" x="1465263" y="4079875"/>
          <p14:tracePt t="35778" x="1476375" y="4079875"/>
          <p14:tracePt t="35779" x="1489075" y="4092575"/>
          <p14:tracePt t="35780" x="1514475" y="4092575"/>
          <p14:tracePt t="35782" x="1539875" y="4092575"/>
          <p14:tracePt t="35783" x="1552575" y="4092575"/>
          <p14:tracePt t="35784" x="1577975" y="4092575"/>
          <p14:tracePt t="35785" x="1589088" y="4105275"/>
          <p14:tracePt t="35786" x="1601788" y="4105275"/>
          <p14:tracePt t="35787" x="1627188" y="4105275"/>
          <p14:tracePt t="35788" x="1639888" y="4105275"/>
          <p14:tracePt t="35789" x="1665288" y="4105275"/>
          <p14:tracePt t="35790" x="1677988" y="4105275"/>
          <p14:tracePt t="35791" x="1701800" y="4105275"/>
          <p14:tracePt t="35793" x="1714500" y="4105275"/>
          <p14:tracePt t="35793" x="1739900" y="4105275"/>
          <p14:tracePt t="35794" x="1752600" y="4105275"/>
          <p14:tracePt t="35795" x="1765300" y="4105275"/>
          <p14:tracePt t="35796" x="1778000" y="4105275"/>
          <p14:tracePt t="35797" x="1801813" y="4105275"/>
          <p14:tracePt t="35798" x="1814513" y="4105275"/>
          <p14:tracePt t="35800" x="1852613" y="4105275"/>
          <p14:tracePt t="35801" x="1865313" y="4105275"/>
          <p14:tracePt t="35801" x="1890713" y="4105275"/>
          <p14:tracePt t="35802" x="1903413" y="4105275"/>
          <p14:tracePt t="35803" x="1914525" y="4105275"/>
          <p14:tracePt t="35804" x="1939925" y="4105275"/>
          <p14:tracePt t="35805" x="1965325" y="4105275"/>
          <p14:tracePt t="35806" x="1978025" y="4092575"/>
          <p14:tracePt t="35807" x="2003425" y="4092575"/>
          <p14:tracePt t="35808" x="2014538" y="4092575"/>
          <p14:tracePt t="35810" x="2039938" y="4092575"/>
          <p14:tracePt t="35811" x="2065338" y="4079875"/>
          <p14:tracePt t="35811" x="2078038" y="4079875"/>
          <p14:tracePt t="35813" x="2103438" y="4067175"/>
          <p14:tracePt t="35813" x="2116138" y="4067175"/>
          <p14:tracePt t="35815" x="2139950" y="4054475"/>
          <p14:tracePt t="35815" x="2152650" y="4054475"/>
          <p14:tracePt t="35817" x="2178050" y="4054475"/>
          <p14:tracePt t="35817" x="2190750" y="4054475"/>
          <p14:tracePt t="35818" x="2216150" y="4041775"/>
          <p14:tracePt t="35819" x="2228850" y="4029075"/>
          <p14:tracePt t="35820" x="2252663" y="4029075"/>
          <p14:tracePt t="35821" x="2265363" y="4017963"/>
          <p14:tracePt t="35822" x="2290763" y="4017963"/>
          <p14:tracePt t="35823" x="2303463" y="4005263"/>
          <p14:tracePt t="35824" x="2328863" y="3992563"/>
          <p14:tracePt t="35826" x="2339975" y="3992563"/>
          <p14:tracePt t="35826" x="2365375" y="3979863"/>
          <p14:tracePt t="35827" x="2378075" y="3979863"/>
          <p14:tracePt t="35828" x="2403475" y="3967163"/>
          <p14:tracePt t="35829" x="2416175" y="3954463"/>
          <p14:tracePt t="35830" x="2428875" y="3941763"/>
          <p14:tracePt t="35831" x="2441575" y="3941763"/>
          <p14:tracePt t="35832" x="2452688" y="3941763"/>
          <p14:tracePt t="35833" x="2478088" y="3929063"/>
          <p14:tracePt t="35835" x="2490788" y="3916363"/>
          <p14:tracePt t="35835" x="2490788" y="3905250"/>
          <p14:tracePt t="35836" x="2516188" y="3905250"/>
          <p14:tracePt t="35837" x="2528888" y="3892550"/>
          <p14:tracePt t="35838" x="2528888" y="3879850"/>
          <p14:tracePt t="35839" x="2541588" y="3867150"/>
          <p14:tracePt t="35840" x="2554288" y="3867150"/>
          <p14:tracePt t="35841" x="2565400" y="3854450"/>
          <p14:tracePt t="35842" x="2565400" y="3841750"/>
          <p14:tracePt t="35843" x="2578100" y="3829050"/>
          <p14:tracePt t="35844" x="2590800" y="3829050"/>
          <p14:tracePt t="35845" x="2603500" y="3816350"/>
          <p14:tracePt t="35846" x="2603500" y="3803650"/>
          <p14:tracePt t="35847" x="2603500" y="3792538"/>
          <p14:tracePt t="35848" x="2616200" y="3792538"/>
          <p14:tracePt t="35850" x="2616200" y="3779838"/>
          <p14:tracePt t="35850" x="2628900" y="3767138"/>
          <p14:tracePt t="35853" x="2641600" y="3754438"/>
          <p14:tracePt t="35853" x="2641600" y="3741738"/>
          <p14:tracePt t="35854" x="2641600" y="3729038"/>
          <p14:tracePt t="35855" x="2641600" y="3716338"/>
          <p14:tracePt t="35857" x="2641600" y="3703638"/>
          <p14:tracePt t="35858" x="2641600" y="3692525"/>
          <p14:tracePt t="35859" x="2641600" y="3679825"/>
          <p14:tracePt t="35861" x="2641600" y="3654425"/>
          <p14:tracePt t="35863" x="2641600" y="3641725"/>
          <p14:tracePt t="35865" x="2641600" y="3629025"/>
          <p14:tracePt t="35866" x="2628900" y="3616325"/>
          <p14:tracePt t="35867" x="2616200" y="3603625"/>
          <p14:tracePt t="35869" x="2603500" y="3590925"/>
          <p14:tracePt t="35870" x="2603500" y="3567113"/>
          <p14:tracePt t="35871" x="2590800" y="3567113"/>
          <p14:tracePt t="35872" x="2578100" y="3567113"/>
          <p14:tracePt t="35873" x="2565400" y="3554413"/>
          <p14:tracePt t="35874" x="2565400" y="3541713"/>
          <p14:tracePt t="35875" x="2554288" y="3529013"/>
          <p14:tracePt t="35876" x="2541588" y="3529013"/>
          <p14:tracePt t="35877" x="2528888" y="3516313"/>
          <p14:tracePt t="35878" x="2516188" y="3503613"/>
          <p14:tracePt t="35879" x="2503488" y="3490913"/>
          <p14:tracePt t="35880" x="2490788" y="3490913"/>
          <p14:tracePt t="35881" x="2478088" y="3490913"/>
          <p14:tracePt t="35883" x="2452688" y="3479800"/>
          <p14:tracePt t="35884" x="2452688" y="3467100"/>
          <p14:tracePt t="35884" x="2428875" y="3467100"/>
          <p14:tracePt t="35900" x="2152650" y="3429000"/>
          <p14:tracePt t="35902" x="2103438" y="3429000"/>
          <p14:tracePt t="35902" x="2078038" y="3429000"/>
          <p14:tracePt t="35903" x="2065338" y="3429000"/>
          <p14:tracePt t="35904" x="2039938" y="3429000"/>
          <p14:tracePt t="35905" x="2014538" y="3441700"/>
          <p14:tracePt t="35906" x="2003425" y="3441700"/>
          <p14:tracePt t="35907" x="1978025" y="3454400"/>
          <p14:tracePt t="35908" x="1952625" y="3454400"/>
          <p14:tracePt t="35909" x="1927225" y="3454400"/>
          <p14:tracePt t="35910" x="1914525" y="3454400"/>
          <p14:tracePt t="35911" x="1890713" y="3467100"/>
          <p14:tracePt t="35912" x="1865313" y="3479800"/>
          <p14:tracePt t="35913" x="1852613" y="3490913"/>
          <p14:tracePt t="35914" x="1814513" y="3490913"/>
          <p14:tracePt t="35916" x="1790700" y="3503613"/>
          <p14:tracePt t="35917" x="1765300" y="3516313"/>
          <p14:tracePt t="35918" x="1739900" y="3529013"/>
          <p14:tracePt t="35919" x="1727200" y="3529013"/>
          <p14:tracePt t="35920" x="1701800" y="3541713"/>
          <p14:tracePt t="35921" x="1689100" y="3554413"/>
          <p14:tracePt t="35922" x="1665288" y="3567113"/>
          <p14:tracePt t="35924" x="1639888" y="3590925"/>
          <p14:tracePt t="35926" x="1627188" y="3603625"/>
          <p14:tracePt t="35927" x="1614488" y="3603625"/>
          <p14:tracePt t="35927" x="1589088" y="3629025"/>
          <p14:tracePt t="35928" x="1577975" y="3641725"/>
          <p14:tracePt t="35929" x="1565275" y="3641725"/>
          <p14:tracePt t="35930" x="1552575" y="3667125"/>
          <p14:tracePt t="35931" x="1539875" y="3679825"/>
          <p14:tracePt t="35932" x="1527175" y="3679825"/>
          <p14:tracePt t="35934" x="1514475" y="3692525"/>
          <p14:tracePt t="35934" x="1514475" y="3716338"/>
          <p14:tracePt t="35935" x="1501775" y="3716338"/>
          <p14:tracePt t="35936" x="1489075" y="3741738"/>
          <p14:tracePt t="35937" x="1476375" y="3754438"/>
          <p14:tracePt t="35940" x="1465263" y="3779838"/>
          <p14:tracePt t="35941" x="1465263" y="3792538"/>
          <p14:tracePt t="35941" x="1452563" y="3792538"/>
          <p14:tracePt t="35943" x="1452563" y="3803650"/>
          <p14:tracePt t="35943" x="1439863" y="3829050"/>
          <p14:tracePt t="35945" x="1439863" y="3841750"/>
          <p14:tracePt t="35946" x="1439863" y="3867150"/>
          <p14:tracePt t="35949" x="1439863" y="3879850"/>
          <p14:tracePt t="35949" x="1439863" y="3892550"/>
          <p14:tracePt t="35951" x="1439863" y="3905250"/>
          <p14:tracePt t="35951" x="1439863" y="3916363"/>
          <p14:tracePt t="35952" x="1439863" y="3929063"/>
          <p14:tracePt t="35953" x="1439863" y="3941763"/>
          <p14:tracePt t="35955" x="1439863" y="3954463"/>
          <p14:tracePt t="35957" x="1439863" y="3967163"/>
          <p14:tracePt t="35957" x="1452563" y="3979863"/>
          <p14:tracePt t="35958" x="1452563" y="3992563"/>
          <p14:tracePt t="35959" x="1465263" y="4005263"/>
          <p14:tracePt t="35960" x="1476375" y="4017963"/>
          <p14:tracePt t="35963" x="1489075" y="4029075"/>
          <p14:tracePt t="35964" x="1501775" y="4041775"/>
          <p14:tracePt t="35964" x="1514475" y="4054475"/>
          <p14:tracePt t="35965" x="1527175" y="4054475"/>
          <p14:tracePt t="35966" x="1539875" y="4067175"/>
          <p14:tracePt t="35967" x="1552575" y="4079875"/>
          <p14:tracePt t="35968" x="1565275" y="4092575"/>
          <p14:tracePt t="35969" x="1589088" y="4092575"/>
          <p14:tracePt t="35971" x="1614488" y="4105275"/>
          <p14:tracePt t="35972" x="1627188" y="4117975"/>
          <p14:tracePt t="35974" x="1652588" y="4129088"/>
          <p14:tracePt t="35974" x="1665288" y="4129088"/>
          <p14:tracePt t="35975" x="1677988" y="4129088"/>
          <p14:tracePt t="35977" x="1701800" y="4141788"/>
          <p14:tracePt t="35977" x="1714500" y="4154488"/>
          <p14:tracePt t="35978" x="1739900" y="4167188"/>
          <p14:tracePt t="35979" x="1765300" y="4167188"/>
          <p14:tracePt t="35980" x="1778000" y="4167188"/>
          <p14:tracePt t="35982" x="1801813" y="4179888"/>
          <p14:tracePt t="35983" x="1827213" y="4179888"/>
          <p14:tracePt t="35984" x="1852613" y="4192588"/>
          <p14:tracePt t="35985" x="1865313" y="4192588"/>
          <p14:tracePt t="35985" x="1890713" y="4205288"/>
          <p14:tracePt t="35986" x="1914525" y="4205288"/>
          <p14:tracePt t="35987" x="1927225" y="4205288"/>
          <p14:tracePt t="35988" x="1965325" y="4205288"/>
          <p14:tracePt t="35989" x="1978025" y="4217988"/>
          <p14:tracePt t="35990" x="2003425" y="4217988"/>
          <p14:tracePt t="35991" x="2027238" y="4217988"/>
          <p14:tracePt t="35992" x="2039938" y="4217988"/>
          <p14:tracePt t="35993" x="2078038" y="4230688"/>
          <p14:tracePt t="35995" x="2103438" y="4230688"/>
          <p14:tracePt t="35995" x="2127250" y="4230688"/>
          <p14:tracePt t="35996" x="2152650" y="4230688"/>
          <p14:tracePt t="35997" x="2178050" y="4230688"/>
          <p14:tracePt t="35999" x="2203450" y="4230688"/>
          <p14:tracePt t="36000" x="2228850" y="4241800"/>
          <p14:tracePt t="36001" x="2265363" y="4241800"/>
          <p14:tracePt t="36001" x="2278063" y="4241800"/>
          <p14:tracePt t="36002" x="2303463" y="4241800"/>
          <p14:tracePt t="36003" x="2339975" y="4241800"/>
          <p14:tracePt t="36004" x="2352675" y="4241800"/>
          <p14:tracePt t="36005" x="2378075" y="4241800"/>
          <p14:tracePt t="36006" x="2416175" y="4241800"/>
          <p14:tracePt t="36007" x="2441575" y="4241800"/>
          <p14:tracePt t="36008" x="2465388" y="4241800"/>
          <p14:tracePt t="36010" x="2490788" y="4241800"/>
          <p14:tracePt t="36010" x="2516188" y="4241800"/>
          <p14:tracePt t="36011" x="2541588" y="4241800"/>
          <p14:tracePt t="36013" x="2565400" y="4241800"/>
          <p14:tracePt t="36013" x="2603500" y="4241800"/>
          <p14:tracePt t="36014" x="2628900" y="4241800"/>
          <p14:tracePt t="36017" x="2678113" y="4241800"/>
          <p14:tracePt t="36017" x="2703513" y="4230688"/>
          <p14:tracePt t="36018" x="2716213" y="4230688"/>
          <p14:tracePt t="36019" x="2754313" y="4230688"/>
          <p14:tracePt t="36020" x="2778125" y="4230688"/>
          <p14:tracePt t="36021" x="2790825" y="4217988"/>
          <p14:tracePt t="36022" x="2828925" y="4217988"/>
          <p14:tracePt t="36023" x="2854325" y="4217988"/>
          <p14:tracePt t="36024" x="2879725" y="4217988"/>
          <p14:tracePt t="36026" x="2903538" y="4205288"/>
          <p14:tracePt t="36026" x="2928938" y="4205288"/>
          <p14:tracePt t="36028" x="2941638" y="4205288"/>
          <p14:tracePt t="36029" x="2967038" y="4205288"/>
          <p14:tracePt t="36029" x="2992438" y="4205288"/>
          <p14:tracePt t="36030" x="3016250" y="4205288"/>
          <p14:tracePt t="36032" x="3041650" y="4192588"/>
          <p14:tracePt t="36033" x="3054350" y="4192588"/>
          <p14:tracePt t="36033" x="3092450" y="4179888"/>
          <p14:tracePt t="36034" x="3103563" y="4179888"/>
          <p14:tracePt t="36035" x="3128963" y="4179888"/>
          <p14:tracePt t="36036" x="3154363" y="4167188"/>
          <p14:tracePt t="36037" x="3167063" y="4167188"/>
          <p14:tracePt t="36038" x="3192463" y="4167188"/>
          <p14:tracePt t="36039" x="3205163" y="4167188"/>
          <p14:tracePt t="36040" x="3228975" y="4154488"/>
          <p14:tracePt t="36041" x="3241675" y="4154488"/>
          <p14:tracePt t="36042" x="3267075" y="4154488"/>
          <p14:tracePt t="36044" x="3279775" y="4141788"/>
          <p14:tracePt t="36044" x="3305175" y="4141788"/>
          <p14:tracePt t="36046" x="3317875" y="4129088"/>
          <p14:tracePt t="36046" x="3341688" y="4129088"/>
          <p14:tracePt t="36047" x="3354388" y="4129088"/>
          <p14:tracePt t="36049" x="3367088" y="4129088"/>
          <p14:tracePt t="36050" x="3392488" y="4117975"/>
          <p14:tracePt t="36050" x="3405188" y="4117975"/>
          <p14:tracePt t="36051" x="3417888" y="4105275"/>
          <p14:tracePt t="36052" x="3429000" y="4105275"/>
          <p14:tracePt t="36053" x="3441700" y="4092575"/>
          <p14:tracePt t="36054" x="3454400" y="4092575"/>
          <p14:tracePt t="36055" x="3467100" y="4092575"/>
          <p14:tracePt t="36056" x="3479800" y="4092575"/>
          <p14:tracePt t="36057" x="3492500" y="4079875"/>
          <p14:tracePt t="36058" x="3505200" y="4067175"/>
          <p14:tracePt t="36060" x="3517900" y="4054475"/>
          <p14:tracePt t="36062" x="3530600" y="4054475"/>
          <p14:tracePt t="36063" x="3541713" y="4041775"/>
          <p14:tracePt t="36067" x="3554413" y="4029075"/>
          <p14:tracePt t="36068" x="3554413" y="4017963"/>
          <p14:tracePt t="36068" x="3567113" y="4017963"/>
          <p14:tracePt t="36070" x="3567113" y="4005263"/>
          <p14:tracePt t="36071" x="3579813" y="4005263"/>
          <p14:tracePt t="36073" x="3579813" y="3992563"/>
          <p14:tracePt t="36073" x="3579813" y="3979863"/>
          <p14:tracePt t="36077" x="3579813" y="3967163"/>
          <p14:tracePt t="36077" x="3579813" y="3954463"/>
          <p14:tracePt t="36080" x="3579813" y="3941763"/>
          <p14:tracePt t="36083" x="3579813" y="3929063"/>
          <p14:tracePt t="36085" x="3579813" y="3905250"/>
          <p14:tracePt t="36087" x="3567113" y="3892550"/>
          <p14:tracePt t="36089" x="3554413" y="3867150"/>
          <p14:tracePt t="36092" x="3541713" y="3867150"/>
          <p14:tracePt t="36092" x="3541713" y="3854450"/>
          <p14:tracePt t="36093" x="3541713" y="3841750"/>
          <p14:tracePt t="36094" x="3530600" y="3829050"/>
          <p14:tracePt t="36097" x="3517900" y="3829050"/>
          <p14:tracePt t="36097" x="3517900" y="3816350"/>
          <p14:tracePt t="36100" x="3505200" y="3792538"/>
          <p14:tracePt t="36100" x="3492500" y="3792538"/>
          <p14:tracePt t="36102" x="3479800" y="3779838"/>
          <p14:tracePt t="36103" x="3467100" y="3779838"/>
          <p14:tracePt t="36104" x="3467100" y="3767138"/>
          <p14:tracePt t="36105" x="3467100" y="3754438"/>
          <p14:tracePt t="36106" x="3454400" y="3754438"/>
          <p14:tracePt t="36109" x="3441700" y="3741738"/>
          <p14:tracePt t="36110" x="3429000" y="3729038"/>
          <p14:tracePt t="36111" x="3429000" y="3716338"/>
          <p14:tracePt t="36112" x="3417888" y="3716338"/>
          <p14:tracePt t="36115" x="3405188" y="3703638"/>
          <p14:tracePt t="36117" x="3392488" y="3679825"/>
          <p14:tracePt t="36119" x="3392488" y="3667125"/>
          <p14:tracePt t="36120" x="3379788" y="3654425"/>
          <p14:tracePt t="36123" x="3367088" y="3641725"/>
          <p14:tracePt t="36124" x="3367088" y="3629025"/>
          <p14:tracePt t="36125" x="3354388" y="3629025"/>
          <p14:tracePt t="36127" x="3354388" y="3616325"/>
          <p14:tracePt t="36128" x="3354388" y="3603625"/>
          <p14:tracePt t="36131" x="3354388" y="3590925"/>
          <p14:tracePt t="36131" x="3341688" y="3590925"/>
          <p14:tracePt t="36133" x="3341688" y="3579813"/>
          <p14:tracePt t="36134" x="3328988" y="3567113"/>
          <p14:tracePt t="36136" x="3328988" y="3554413"/>
          <p14:tracePt t="36137" x="3317875" y="3554413"/>
          <p14:tracePt t="36138" x="3317875" y="3541713"/>
          <p14:tracePt t="36140" x="3317875" y="3529013"/>
          <p14:tracePt t="36143" x="3317875" y="3516313"/>
          <p14:tracePt t="36146" x="3317875" y="3503613"/>
          <p14:tracePt t="36147" x="3317875" y="3490913"/>
          <p14:tracePt t="36150" x="3317875" y="3479800"/>
          <p14:tracePt t="36153" x="3317875" y="3467100"/>
          <p14:tracePt t="36153" x="3317875" y="3454400"/>
          <p14:tracePt t="36157" x="3317875" y="3441700"/>
          <p14:tracePt t="36160" x="3317875" y="3429000"/>
          <p14:tracePt t="36160" x="3317875" y="3416300"/>
          <p14:tracePt t="36164" x="3317875" y="3403600"/>
          <p14:tracePt t="36165" x="3317875" y="3390900"/>
          <p14:tracePt t="36167" x="3317875" y="3378200"/>
          <p14:tracePt t="36169" x="3317875" y="3367088"/>
          <p14:tracePt t="36171" x="3317875" y="3354388"/>
          <p14:tracePt t="36172" x="3317875" y="3341688"/>
          <p14:tracePt t="36176" x="3317875" y="3328988"/>
          <p14:tracePt t="36178" x="3328988" y="3328988"/>
          <p14:tracePt t="36179" x="3328988" y="3316288"/>
          <p14:tracePt t="36179" x="3328988" y="3303588"/>
          <p14:tracePt t="36181" x="3341688" y="3303588"/>
          <p14:tracePt t="36182" x="3341688" y="3290888"/>
          <p14:tracePt t="36182" x="3341688" y="3278188"/>
          <p14:tracePt t="36183" x="3354388" y="3267075"/>
          <p14:tracePt t="36186" x="3354388" y="3254375"/>
          <p14:tracePt t="36187" x="3354388" y="3241675"/>
          <p14:tracePt t="36188" x="3367088" y="3228975"/>
          <p14:tracePt t="36191" x="3379788" y="3216275"/>
          <p14:tracePt t="36193" x="3379788" y="3203575"/>
          <p14:tracePt t="36194" x="3392488" y="3190875"/>
          <p14:tracePt t="36196" x="3392488" y="3178175"/>
          <p14:tracePt t="36196" x="3392488" y="3165475"/>
          <p14:tracePt t="36198" x="3405188" y="3154363"/>
          <p14:tracePt t="36200" x="3405188" y="3141663"/>
          <p14:tracePt t="36201" x="3417888" y="3128963"/>
          <p14:tracePt t="36202" x="3417888" y="3116263"/>
          <p14:tracePt t="36204" x="3429000" y="3103563"/>
          <p14:tracePt t="36205" x="3429000" y="3090863"/>
          <p14:tracePt t="36207" x="3429000" y="3078163"/>
          <p14:tracePt t="36210" x="3441700" y="3065463"/>
          <p14:tracePt t="36210" x="3441700" y="3054350"/>
          <p14:tracePt t="36211" x="3454400" y="3041650"/>
          <p14:tracePt t="36214" x="3467100" y="3028950"/>
          <p14:tracePt t="36215" x="3467100" y="3016250"/>
          <p14:tracePt t="36216" x="3467100" y="3003550"/>
          <p14:tracePt t="36217" x="3467100" y="2990850"/>
          <p14:tracePt t="36218" x="3467100" y="2978150"/>
          <p14:tracePt t="36219" x="3479800" y="2978150"/>
          <p14:tracePt t="36220" x="3479800" y="2965450"/>
          <p14:tracePt t="36221" x="3492500" y="2952750"/>
          <p14:tracePt t="36222" x="3492500" y="2941638"/>
          <p14:tracePt t="36223" x="3492500" y="2928938"/>
          <p14:tracePt t="36224" x="3505200" y="2928938"/>
          <p14:tracePt t="36226" x="3505200" y="2903538"/>
          <p14:tracePt t="36227" x="3505200" y="2890838"/>
          <p14:tracePt t="36228" x="3517900" y="2890838"/>
          <p14:tracePt t="36232" x="3517900" y="2878138"/>
          <p14:tracePt t="36232" x="3517900" y="2865438"/>
          <p14:tracePt t="36233" x="3530600" y="2852738"/>
          <p14:tracePt t="36235" x="3530600" y="2840038"/>
          <p14:tracePt t="36236" x="3530600" y="2828925"/>
          <p14:tracePt t="36237" x="3541713" y="2816225"/>
          <p14:tracePt t="36239" x="3541713" y="2803525"/>
          <p14:tracePt t="36240" x="3541713" y="2790825"/>
          <p14:tracePt t="36241" x="3541713" y="2778125"/>
          <p14:tracePt t="36243" x="3541713" y="2765425"/>
          <p14:tracePt t="36245" x="3554413" y="2752725"/>
          <p14:tracePt t="36246" x="3554413" y="2740025"/>
          <p14:tracePt t="36248" x="3554413" y="2728913"/>
          <p14:tracePt t="36250" x="3554413" y="2716213"/>
          <p14:tracePt t="36251" x="3554413" y="2703513"/>
          <p14:tracePt t="36253" x="3554413" y="2678113"/>
          <p14:tracePt t="36254" x="3554413" y="2665413"/>
          <p14:tracePt t="36257" x="3554413" y="2652713"/>
          <p14:tracePt t="36258" x="3567113" y="2627313"/>
          <p14:tracePt t="36260" x="3567113" y="2603500"/>
          <p14:tracePt t="36260" x="3567113" y="2590800"/>
          <p14:tracePt t="36262" x="3567113" y="2565400"/>
          <p14:tracePt t="36264" x="3567113" y="2552700"/>
          <p14:tracePt t="36265" x="3567113" y="2540000"/>
          <p14:tracePt t="36266" x="3567113" y="2527300"/>
          <p14:tracePt t="36266" x="3567113" y="2516188"/>
          <p14:tracePt t="36267" x="3567113" y="2490788"/>
          <p14:tracePt t="36268" x="3567113" y="2478088"/>
          <p14:tracePt t="36270" x="3567113" y="2452688"/>
          <p14:tracePt t="36271" x="3567113" y="2439988"/>
          <p14:tracePt t="36273" x="3567113" y="2427288"/>
          <p14:tracePt t="36274" x="3567113" y="2414588"/>
          <p14:tracePt t="36275" x="3567113" y="2403475"/>
          <p14:tracePt t="36277" x="3567113" y="2378075"/>
          <p14:tracePt t="36278" x="3567113" y="2365375"/>
          <p14:tracePt t="36280" x="3567113" y="2352675"/>
          <p14:tracePt t="36281" x="3554413" y="2339975"/>
          <p14:tracePt t="36281" x="3554413" y="2327275"/>
          <p14:tracePt t="36285" x="3554413" y="2314575"/>
          <p14:tracePt t="36286" x="3554413" y="2303463"/>
          <p14:tracePt t="36288" x="3554413" y="2290763"/>
          <p14:tracePt t="36290" x="3541713" y="2290763"/>
          <p14:tracePt t="36292" x="3541713" y="2278063"/>
          <p14:tracePt t="36294" x="3541713" y="2265363"/>
          <p14:tracePt t="36383" x="3541713" y="2252663"/>
          <p14:tracePt t="36388" x="3554413" y="2239963"/>
          <p14:tracePt t="36389" x="3567113" y="2227263"/>
          <p14:tracePt t="36390" x="3567113" y="2214563"/>
          <p14:tracePt t="36391" x="3579813" y="2214563"/>
          <p14:tracePt t="36393" x="3592513" y="2201863"/>
          <p14:tracePt t="36394" x="3592513" y="2178050"/>
          <p14:tracePt t="36395" x="3605213" y="2178050"/>
          <p14:tracePt t="36397" x="3617913" y="2165350"/>
          <p14:tracePt t="36398" x="3617913" y="2152650"/>
          <p14:tracePt t="36399" x="3630613" y="2139950"/>
          <p14:tracePt t="36400" x="3643313" y="2139950"/>
          <p14:tracePt t="36400" x="3654425" y="2114550"/>
          <p14:tracePt t="36401" x="3654425" y="2101850"/>
          <p14:tracePt t="36402" x="3679825" y="2089150"/>
          <p14:tracePt t="36403" x="3692525" y="2065338"/>
          <p14:tracePt t="36405" x="3705225" y="2039938"/>
          <p14:tracePt t="36407" x="3717925" y="2027238"/>
          <p14:tracePt t="36408" x="3730625" y="2014538"/>
          <p14:tracePt t="36408" x="3743325" y="1989138"/>
          <p14:tracePt t="36409" x="3756025" y="1978025"/>
          <p14:tracePt t="36410" x="3767138" y="1952625"/>
          <p14:tracePt t="36411" x="3779838" y="1939925"/>
          <p14:tracePt t="36413" x="3792538" y="1927225"/>
          <p14:tracePt t="36413" x="3805238" y="1901825"/>
          <p14:tracePt t="36415" x="3805238" y="1889125"/>
          <p14:tracePt t="36415" x="3817938" y="1876425"/>
          <p14:tracePt t="36416" x="3843338" y="1852613"/>
          <p14:tracePt t="36417" x="3843338" y="1839913"/>
          <p14:tracePt t="36418" x="3856038" y="1814513"/>
          <p14:tracePt t="36419" x="3879850" y="1801813"/>
          <p14:tracePt t="36420" x="3879850" y="1776413"/>
          <p14:tracePt t="36421" x="3892550" y="1765300"/>
          <p14:tracePt t="36422" x="3905250" y="1752600"/>
          <p14:tracePt t="36423" x="3917950" y="1727200"/>
          <p14:tracePt t="36425" x="3930650" y="1714500"/>
          <p14:tracePt t="36425" x="3956050" y="1689100"/>
          <p14:tracePt t="36426" x="3956050" y="1663700"/>
          <p14:tracePt t="36427" x="3968750" y="1652588"/>
          <p14:tracePt t="36428" x="3992563" y="1627188"/>
          <p14:tracePt t="36429" x="3992563" y="1614488"/>
          <p14:tracePt t="36431" x="4017963" y="1589088"/>
          <p14:tracePt t="36432" x="4030663" y="1576388"/>
          <p14:tracePt t="36433" x="4043363" y="1552575"/>
          <p14:tracePt t="36433" x="4056063" y="1527175"/>
          <p14:tracePt t="36434" x="4068763" y="1501775"/>
          <p14:tracePt t="36435" x="4081463" y="1476375"/>
          <p14:tracePt t="36437" x="4105275" y="1463675"/>
          <p14:tracePt t="36437" x="4117975" y="1439863"/>
          <p14:tracePt t="36438" x="4130675" y="1414463"/>
          <p14:tracePt t="36439" x="4143375" y="1389063"/>
          <p14:tracePt t="36440" x="4156075" y="1363663"/>
          <p14:tracePt t="36441" x="4181475" y="1350963"/>
          <p14:tracePt t="36442" x="4181475" y="1314450"/>
          <p14:tracePt t="36443" x="4205288" y="1289050"/>
          <p14:tracePt t="36444" x="4217988" y="1276350"/>
          <p14:tracePt t="36446" x="4230688" y="1238250"/>
          <p14:tracePt t="36446" x="4256088" y="1227138"/>
          <p14:tracePt t="36448" x="4268788" y="1201738"/>
          <p14:tracePt t="36449" x="4281488" y="1176338"/>
          <p14:tracePt t="36449" x="4294188" y="1150938"/>
          <p14:tracePt t="36450" x="4318000" y="1125538"/>
          <p14:tracePt t="36451" x="4330700" y="1101725"/>
          <p14:tracePt t="36452" x="4343400" y="1076325"/>
          <p14:tracePt t="36453" x="4368800" y="1050925"/>
          <p14:tracePt t="36454" x="4381500" y="1014413"/>
          <p14:tracePt t="36455" x="4406900" y="1001713"/>
          <p14:tracePt t="36456" x="4406900" y="976313"/>
          <p14:tracePt t="36457" x="4430713" y="950913"/>
          <p14:tracePt t="36458" x="4443413" y="925513"/>
          <p14:tracePt t="36459" x="4468813" y="901700"/>
          <p14:tracePt t="36460" x="4481513" y="863600"/>
          <p14:tracePt t="36461" x="4494213" y="838200"/>
          <p14:tracePt t="36462" x="4518025" y="825500"/>
          <p14:tracePt t="36464" x="4530725" y="788988"/>
          <p14:tracePt t="36464" x="4556125" y="763588"/>
          <p14:tracePt t="36466" x="4568825" y="738188"/>
          <p14:tracePt t="36466" x="4581525" y="712788"/>
          <p14:tracePt t="36467" x="4594225" y="700088"/>
          <p14:tracePt t="36468" x="4619625" y="676275"/>
          <p14:tracePt t="36469" x="4630738" y="638175"/>
          <p14:tracePt t="36470" x="4643438" y="625475"/>
          <p14:tracePt t="36472" x="4668838" y="600075"/>
          <p14:tracePt t="36472" x="4681538" y="576263"/>
          <p14:tracePt t="36473" x="4694238" y="550863"/>
          <p14:tracePt t="36474" x="4706938" y="525463"/>
          <p14:tracePt t="36475" x="4719638" y="512763"/>
          <p14:tracePt t="36476" x="4743450" y="487363"/>
          <p14:tracePt t="36477" x="4756150" y="463550"/>
          <p14:tracePt t="36478" x="4781550" y="450850"/>
          <p14:tracePt t="36479" x="4781550" y="412750"/>
          <p14:tracePt t="36481" x="4806950" y="400050"/>
          <p14:tracePt t="36482" x="4819650" y="374650"/>
          <p14:tracePt t="36483" x="4832350" y="363538"/>
          <p14:tracePt t="36483" x="4843463" y="338138"/>
          <p14:tracePt t="36484" x="4856163" y="325438"/>
          <p14:tracePt t="36485" x="4868863" y="300038"/>
          <p14:tracePt t="36486" x="4894263" y="287338"/>
          <p14:tracePt t="36487" x="4894263" y="263525"/>
          <p14:tracePt t="36488" x="4919663" y="263525"/>
          <p14:tracePt t="36489" x="4932363" y="225425"/>
          <p14:tracePt t="36490" x="4945063" y="225425"/>
          <p14:tracePt t="36491" x="4956175" y="200025"/>
          <p14:tracePt t="36492" x="4968875" y="187325"/>
          <p14:tracePt t="36493" x="4968875" y="174625"/>
          <p14:tracePt t="36494" x="4994275" y="161925"/>
          <p14:tracePt t="36496" x="5006975" y="150813"/>
          <p14:tracePt t="36496" x="5006975" y="125413"/>
          <p14:tracePt t="36498" x="5032375" y="112713"/>
          <p14:tracePt t="36499" x="5045075" y="100013"/>
          <p14:tracePt t="36499" x="5045075" y="87313"/>
          <p14:tracePt t="36500" x="5057775" y="74613"/>
          <p14:tracePt t="36501" x="5068888" y="74613"/>
          <p14:tracePt t="36502" x="5081588" y="50800"/>
          <p14:tracePt t="36504" x="5094288" y="38100"/>
          <p14:tracePt t="36505" x="5106988" y="25400"/>
          <p14:tracePt t="36507" x="5119688" y="12700"/>
          <p14:tracePt t="36507" x="5119688" y="0"/>
          <p14:tracePt t="36509" x="5132388" y="0"/>
          <p14:tracePt t="36564" x="5119688" y="0"/>
          <p14:tracePt t="36565" x="5119688" y="12700"/>
          <p14:tracePt t="36565" x="5119688" y="25400"/>
          <p14:tracePt t="36567" x="5106988" y="38100"/>
          <p14:tracePt t="36567" x="5094288" y="38100"/>
          <p14:tracePt t="36568" x="5094288" y="50800"/>
          <p14:tracePt t="36569" x="5081588" y="61913"/>
          <p14:tracePt t="36570" x="5081588" y="74613"/>
          <p14:tracePt t="36571" x="5068888" y="87313"/>
          <p14:tracePt t="36572" x="5057775" y="100013"/>
          <p14:tracePt t="36573" x="5057775" y="112713"/>
          <p14:tracePt t="36574" x="5045075" y="138113"/>
          <p14:tracePt t="36575" x="5045075" y="150813"/>
          <p14:tracePt t="36576" x="5032375" y="161925"/>
          <p14:tracePt t="36577" x="5019675" y="187325"/>
          <p14:tracePt t="36579" x="5006975" y="187325"/>
          <p14:tracePt t="36579" x="5006975" y="212725"/>
          <p14:tracePt t="36580" x="4994275" y="225425"/>
          <p14:tracePt t="36581" x="4981575" y="250825"/>
          <p14:tracePt t="36582" x="4968875" y="263525"/>
          <p14:tracePt t="36583" x="4956175" y="300038"/>
          <p14:tracePt t="36584" x="4945063" y="312738"/>
          <p14:tracePt t="36586" x="4932363" y="338138"/>
          <p14:tracePt t="36586" x="4932363" y="363538"/>
          <p14:tracePt t="36587" x="4919663" y="374650"/>
          <p14:tracePt t="36588" x="4894263" y="412750"/>
          <p14:tracePt t="36589" x="4894263" y="438150"/>
          <p14:tracePt t="36590" x="4881563" y="463550"/>
          <p14:tracePt t="36591" x="4856163" y="487363"/>
          <p14:tracePt t="36593" x="4856163" y="525463"/>
          <p14:tracePt t="36593" x="4832350" y="550863"/>
          <p14:tracePt t="36595" x="4819650" y="600075"/>
          <p14:tracePt t="36597" x="4794250" y="638175"/>
          <p14:tracePt t="36597" x="4781550" y="663575"/>
          <p14:tracePt t="36598" x="4768850" y="700088"/>
          <p14:tracePt t="36599" x="4756150" y="725488"/>
          <p14:tracePt t="36600" x="4743450" y="763588"/>
          <p14:tracePt t="36601" x="4732338" y="801688"/>
          <p14:tracePt t="36602" x="4719638" y="825500"/>
          <p14:tracePt t="36603" x="4706938" y="863600"/>
          <p14:tracePt t="36605" x="4694238" y="901700"/>
          <p14:tracePt t="36605" x="4668838" y="938213"/>
          <p14:tracePt t="36606" x="4668838" y="976313"/>
          <p14:tracePt t="36607" x="4643438" y="1014413"/>
          <p14:tracePt t="36608" x="4630738" y="1050925"/>
          <p14:tracePt t="36609" x="4619625" y="1089025"/>
          <p14:tracePt t="36610" x="4594225" y="1125538"/>
          <p14:tracePt t="36611" x="4594225" y="1163638"/>
          <p14:tracePt t="36613" x="4568825" y="1189038"/>
          <p14:tracePt t="36614" x="4556125" y="1227138"/>
          <p14:tracePt t="36615" x="4543425" y="1276350"/>
          <p14:tracePt t="36615" x="4518025" y="1314450"/>
          <p14:tracePt t="36616" x="4518025" y="1350963"/>
          <p14:tracePt t="36617" x="4494213" y="1389063"/>
          <p14:tracePt t="36618" x="4481513" y="1427163"/>
          <p14:tracePt t="36619" x="4468813" y="1476375"/>
          <p14:tracePt t="36620" x="4443413" y="1514475"/>
          <p14:tracePt t="36622" x="4443413" y="1539875"/>
          <p14:tracePt t="36623" x="4418013" y="1589088"/>
          <p14:tracePt t="36624" x="4406900" y="1627188"/>
          <p14:tracePt t="36625" x="4394200" y="1676400"/>
          <p14:tracePt t="36625" x="4368800" y="1714500"/>
          <p14:tracePt t="36626" x="4356100" y="1765300"/>
          <p14:tracePt t="36628" x="4343400" y="1801813"/>
          <p14:tracePt t="36629" x="4330700" y="1839913"/>
          <p14:tracePt t="36629" x="4318000" y="1876425"/>
          <p14:tracePt t="36631" x="4294188" y="1914525"/>
          <p14:tracePt t="36632" x="4281488" y="1965325"/>
          <p14:tracePt t="36632" x="4268788" y="2001838"/>
          <p14:tracePt t="36633" x="4256088" y="2052638"/>
          <p14:tracePt t="36634" x="4243388" y="2089150"/>
          <p14:tracePt t="36635" x="4217988" y="2139950"/>
          <p14:tracePt t="36636" x="4205288" y="2178050"/>
          <p14:tracePt t="36637" x="4181475" y="2214563"/>
          <p14:tracePt t="36639" x="4181475" y="2252663"/>
          <p14:tracePt t="36639" x="4156075" y="2290763"/>
          <p14:tracePt t="36640" x="4143375" y="2339975"/>
          <p14:tracePt t="36641" x="4130675" y="2378075"/>
          <p14:tracePt t="36642" x="4117975" y="2427288"/>
          <p14:tracePt t="36643" x="4105275" y="2465388"/>
          <p14:tracePt t="36645" x="4081463" y="2516188"/>
          <p14:tracePt t="36645" x="4068763" y="2552700"/>
          <p14:tracePt t="36647" x="4068763" y="2590800"/>
          <p14:tracePt t="36648" x="4043363" y="2627313"/>
          <p14:tracePt t="36649" x="4030663" y="2665413"/>
          <p14:tracePt t="36649" x="4017963" y="2703513"/>
          <p14:tracePt t="36650" x="3992563" y="2740025"/>
          <p14:tracePt t="36651" x="3992563" y="2790825"/>
          <p14:tracePt t="36652" x="3968750" y="2828925"/>
          <p14:tracePt t="36653" x="3956050" y="2865438"/>
          <p14:tracePt t="36654" x="3943350" y="2890838"/>
          <p14:tracePt t="36655" x="3930650" y="2941638"/>
          <p14:tracePt t="36656" x="3917950" y="2978150"/>
          <p14:tracePt t="36657" x="3905250" y="3016250"/>
          <p14:tracePt t="36658" x="3879850" y="3065463"/>
          <p14:tracePt t="36659" x="3879850" y="3103563"/>
          <p14:tracePt t="36660" x="3856038" y="3141663"/>
          <p14:tracePt t="36661" x="3843338" y="3178175"/>
          <p14:tracePt t="36664" x="3817938" y="3241675"/>
          <p14:tracePt t="36664" x="3805238" y="3278188"/>
          <p14:tracePt t="36665" x="3792538" y="3316288"/>
          <p14:tracePt t="36666" x="3779838" y="3354388"/>
          <p14:tracePt t="36667" x="3767138" y="3390900"/>
          <p14:tracePt t="36668" x="3756025" y="3429000"/>
          <p14:tracePt t="36669" x="3743325" y="3467100"/>
          <p14:tracePt t="36670" x="3730625" y="3490913"/>
          <p14:tracePt t="36671" x="3730625" y="3529013"/>
          <p14:tracePt t="36672" x="3705225" y="3567113"/>
          <p14:tracePt t="36673" x="3692525" y="3590925"/>
          <p14:tracePt t="36674" x="3692525" y="3629025"/>
          <p14:tracePt t="36675" x="3679825" y="3654425"/>
          <p14:tracePt t="36676" x="3667125" y="3692525"/>
          <p14:tracePt t="36678" x="3654425" y="3716338"/>
          <p14:tracePt t="36678" x="3654425" y="3754438"/>
          <p14:tracePt t="36680" x="3643313" y="3792538"/>
          <p14:tracePt t="36681" x="3630613" y="3803650"/>
          <p14:tracePt t="36681" x="3630613" y="3829050"/>
          <p14:tracePt t="36682" x="3617913" y="3867150"/>
          <p14:tracePt t="36683" x="3617913" y="3892550"/>
          <p14:tracePt t="36684" x="3605213" y="3916363"/>
          <p14:tracePt t="36685" x="3605213" y="3941763"/>
          <p14:tracePt t="36686" x="3592513" y="3967163"/>
          <p14:tracePt t="36687" x="3579813" y="3992563"/>
          <p14:tracePt t="36688" x="3579813" y="4017963"/>
          <p14:tracePt t="36689" x="3579813" y="4029075"/>
          <p14:tracePt t="36690" x="3579813" y="4054475"/>
          <p14:tracePt t="36691" x="3567113" y="4067175"/>
          <p14:tracePt t="36692" x="3567113" y="4092575"/>
          <p14:tracePt t="36693" x="3554413" y="4117975"/>
          <p14:tracePt t="36695" x="3554413" y="4129088"/>
          <p14:tracePt t="36696" x="3541713" y="4154488"/>
          <p14:tracePt t="36697" x="3541713" y="4167188"/>
          <p14:tracePt t="36697" x="3541713" y="4179888"/>
          <p14:tracePt t="36698" x="3541713" y="4192588"/>
          <p14:tracePt t="36699" x="3541713" y="4205288"/>
          <p14:tracePt t="36700" x="3541713" y="4217988"/>
          <p14:tracePt t="36701" x="3541713" y="4230688"/>
          <p14:tracePt t="36702" x="3541713" y="4241800"/>
          <p14:tracePt t="36703" x="3541713" y="4254500"/>
          <p14:tracePt t="36704" x="3530600" y="4267200"/>
          <p14:tracePt t="36705" x="3530600" y="4279900"/>
          <p14:tracePt t="36709" x="3530600" y="4292600"/>
          <p14:tracePt t="36711" x="3530600" y="4305300"/>
          <p14:tracePt t="36714" x="3530600" y="4318000"/>
          <p14:tracePt t="36746" x="3541713" y="4318000"/>
          <p14:tracePt t="36748" x="3541713" y="4305300"/>
          <p14:tracePt t="36750" x="3541713" y="4292600"/>
          <p14:tracePt t="36753" x="3541713" y="4279900"/>
          <p14:tracePt t="36757" x="3541713" y="4267200"/>
          <p14:tracePt t="36759" x="3554413" y="4254500"/>
          <p14:tracePt t="36761" x="3554413" y="4241800"/>
          <p14:tracePt t="36765" x="3554413" y="4230688"/>
          <p14:tracePt t="36766" x="3554413" y="4217988"/>
          <p14:tracePt t="36768" x="3554413" y="4205288"/>
          <p14:tracePt t="36772" x="3554413" y="4192588"/>
          <p14:tracePt t="36775" x="3554413" y="4179888"/>
          <p14:tracePt t="36777" x="3554413" y="4167188"/>
          <p14:tracePt t="36783" x="3554413" y="4154488"/>
          <p14:tracePt t="36787" x="3554413" y="4141788"/>
          <p14:tracePt t="36789" x="3554413" y="4129088"/>
          <p14:tracePt t="36796" x="3554413" y="4117975"/>
          <p14:tracePt t="36800" x="3554413" y="4105275"/>
          <p14:tracePt t="36802" x="3541713" y="4105275"/>
          <p14:tracePt t="36805" x="3541713" y="4092575"/>
          <p14:tracePt t="36812" x="3530600" y="4079875"/>
          <p14:tracePt t="36815" x="3517900" y="4079875"/>
          <p14:tracePt t="36816" x="3517900" y="4067175"/>
          <p14:tracePt t="36819" x="3505200" y="4067175"/>
          <p14:tracePt t="36822" x="3505200" y="4054475"/>
          <p14:tracePt t="36826" x="3492500" y="4054475"/>
          <p14:tracePt t="36829" x="3479800" y="4054475"/>
          <p14:tracePt t="36830" x="3467100" y="4054475"/>
          <p14:tracePt t="36832" x="3467100" y="4041775"/>
          <p14:tracePt t="36833" x="3454400" y="4041775"/>
          <p14:tracePt t="36837" x="3441700" y="4041775"/>
          <p14:tracePt t="36838" x="3429000" y="4041775"/>
          <p14:tracePt t="36840" x="3417888" y="4041775"/>
          <p14:tracePt t="36843" x="3405188" y="4041775"/>
          <p14:tracePt t="36844" x="3392488" y="4041775"/>
          <p14:tracePt t="36846" x="3379788" y="4041775"/>
          <p14:tracePt t="36847" x="3367088" y="4041775"/>
          <p14:tracePt t="36849" x="3354388" y="4041775"/>
          <p14:tracePt t="36851" x="3341688" y="4041775"/>
          <p14:tracePt t="36852" x="3328988" y="4041775"/>
          <p14:tracePt t="36853" x="3317875" y="4041775"/>
          <p14:tracePt t="36856" x="3305175" y="4041775"/>
          <p14:tracePt t="36858" x="3292475" y="4041775"/>
          <p14:tracePt t="36858" x="3279775" y="4041775"/>
          <p14:tracePt t="36860" x="3267075" y="4041775"/>
          <p14:tracePt t="36861" x="3254375" y="4041775"/>
          <p14:tracePt t="36863" x="3241675" y="4041775"/>
          <p14:tracePt t="36864" x="3228975" y="4041775"/>
          <p14:tracePt t="36865" x="3216275" y="4054475"/>
          <p14:tracePt t="36866" x="3205163" y="4054475"/>
          <p14:tracePt t="36868" x="3192463" y="4054475"/>
          <p14:tracePt t="36869" x="3179763" y="4054475"/>
          <p14:tracePt t="36870" x="3167063" y="4054475"/>
          <p14:tracePt t="36873" x="3154363" y="4067175"/>
          <p14:tracePt t="36874" x="3141663" y="4067175"/>
          <p14:tracePt t="36875" x="3128963" y="4079875"/>
          <p14:tracePt t="36877" x="3116263" y="4079875"/>
          <p14:tracePt t="36878" x="3103563" y="4092575"/>
          <p14:tracePt t="36879" x="3092450" y="4092575"/>
          <p14:tracePt t="36880" x="3079750" y="4092575"/>
          <p14:tracePt t="36881" x="3067050" y="4092575"/>
          <p14:tracePt t="36882" x="3054350" y="4092575"/>
          <p14:tracePt t="36883" x="3054350" y="4105275"/>
          <p14:tracePt t="36884" x="3041650" y="4105275"/>
          <p14:tracePt t="36885" x="3028950" y="4117975"/>
          <p14:tracePt t="36886" x="3016250" y="4117975"/>
          <p14:tracePt t="36888" x="3003550" y="4129088"/>
          <p14:tracePt t="36889" x="2992438" y="4129088"/>
          <p14:tracePt t="36891" x="2979738" y="4129088"/>
          <p14:tracePt t="36892" x="2967038" y="4129088"/>
          <p14:tracePt t="36894" x="2954338" y="4141788"/>
          <p14:tracePt t="36894" x="2941638" y="4141788"/>
          <p14:tracePt t="36896" x="2941638" y="4154488"/>
          <p14:tracePt t="36897" x="2928938" y="4154488"/>
          <p14:tracePt t="36898" x="2916238" y="4154488"/>
          <p14:tracePt t="36899" x="2903538" y="4167188"/>
          <p14:tracePt t="36910" x="2841625" y="4192588"/>
          <p14:tracePt t="36911" x="2828925" y="4192588"/>
          <p14:tracePt t="36913" x="2828925" y="4205288"/>
          <p14:tracePt t="36916" x="2816225" y="4205288"/>
          <p14:tracePt t="36919" x="2803525" y="4205288"/>
          <p14:tracePt t="36924" x="2790825" y="4205288"/>
          <p14:tracePt t="36964" x="2803525" y="4205288"/>
          <p14:tracePt t="36967" x="2816225" y="4205288"/>
          <p14:tracePt t="36969" x="2828925" y="4205288"/>
          <p14:tracePt t="36974" x="2841625" y="4205288"/>
          <p14:tracePt t="36977" x="2854325" y="4192588"/>
          <p14:tracePt t="36978" x="2867025" y="4179888"/>
          <p14:tracePt t="36980" x="2867025" y="4167188"/>
          <p14:tracePt t="36981" x="2879725" y="4167188"/>
          <p14:tracePt t="36982" x="2890838" y="4167188"/>
          <p14:tracePt t="36983" x="2890838" y="4154488"/>
          <p14:tracePt t="36984" x="2903538" y="4141788"/>
          <p14:tracePt t="36986" x="2903538" y="4129088"/>
          <p14:tracePt t="36988" x="2916238" y="4117975"/>
          <p14:tracePt t="36989" x="2916238" y="4105275"/>
          <p14:tracePt t="36990" x="2928938" y="4092575"/>
          <p14:tracePt t="36993" x="2941638" y="4079875"/>
          <p14:tracePt t="36994" x="2941638" y="4067175"/>
          <p14:tracePt t="36994" x="2941638" y="4054475"/>
          <p14:tracePt t="36996" x="2954338" y="4041775"/>
          <p14:tracePt t="36997" x="2954338" y="4029075"/>
          <p14:tracePt t="36998" x="2967038" y="4017963"/>
          <p14:tracePt t="37000" x="2967038" y="4005263"/>
          <p14:tracePt t="37001" x="2979738" y="3992563"/>
          <p14:tracePt t="37002" x="2979738" y="3979863"/>
          <p14:tracePt t="37004" x="2979738" y="3967163"/>
          <p14:tracePt t="37005" x="2979738" y="3954463"/>
          <p14:tracePt t="37006" x="2979738" y="3941763"/>
          <p14:tracePt t="37007" x="2979738" y="3929063"/>
          <p14:tracePt t="37008" x="2979738" y="3905250"/>
          <p14:tracePt t="37010" x="2979738" y="3892550"/>
          <p14:tracePt t="37011" x="2979738" y="3879850"/>
          <p14:tracePt t="37012" x="2979738" y="3867150"/>
          <p14:tracePt t="37013" x="2992438" y="3854450"/>
          <p14:tracePt t="37014" x="2992438" y="3841750"/>
          <p14:tracePt t="37015" x="2992438" y="3829050"/>
          <p14:tracePt t="37017" x="2992438" y="3803650"/>
          <p14:tracePt t="37018" x="2992438" y="3792538"/>
          <p14:tracePt t="37020" x="2992438" y="3779838"/>
          <p14:tracePt t="37022" x="2992438" y="3767138"/>
          <p14:tracePt t="37022" x="2992438" y="3754438"/>
          <p14:tracePt t="37023" x="2979738" y="3741738"/>
          <p14:tracePt t="37025" x="2979738" y="3729038"/>
          <p14:tracePt t="37026" x="2979738" y="3716338"/>
          <p14:tracePt t="37028" x="2967038" y="3703638"/>
          <p14:tracePt t="37029" x="2954338" y="3679825"/>
          <p14:tracePt t="37030" x="2941638" y="3667125"/>
          <p14:tracePt t="37032" x="2941638" y="3654425"/>
          <p14:tracePt t="37033" x="2941638" y="3641725"/>
          <p14:tracePt t="37034" x="2928938" y="3641725"/>
          <p14:tracePt t="37034" x="2916238" y="3629025"/>
          <p14:tracePt t="37035" x="2903538" y="3616325"/>
          <p14:tracePt t="37036" x="2903538" y="3603625"/>
          <p14:tracePt t="37037" x="2890838" y="3603625"/>
          <p14:tracePt t="37038" x="2879725" y="3590925"/>
          <p14:tracePt t="37039" x="2879725" y="3579813"/>
          <p14:tracePt t="37040" x="2867025" y="3567113"/>
          <p14:tracePt t="37042" x="2841625" y="3567113"/>
          <p14:tracePt t="37044" x="2828925" y="3554413"/>
          <p14:tracePt t="37044" x="2828925" y="3541713"/>
          <p14:tracePt t="37045" x="2816225" y="3529013"/>
          <p14:tracePt t="37046" x="2803525" y="3529013"/>
          <p14:tracePt t="37047" x="2790825" y="3529013"/>
          <p14:tracePt t="37050" x="2767013" y="3516313"/>
          <p14:tracePt t="37050" x="2754313" y="3503613"/>
          <p14:tracePt t="37052" x="2728913" y="3503613"/>
          <p14:tracePt t="37053" x="2716213" y="3490913"/>
          <p14:tracePt t="37055" x="2690813" y="3490913"/>
          <p14:tracePt t="37057" x="2678113" y="3490913"/>
          <p14:tracePt t="37058" x="2667000" y="3490913"/>
          <p14:tracePt t="37060" x="2641600" y="3479800"/>
          <p14:tracePt t="37061" x="2628900" y="3479800"/>
          <p14:tracePt t="37061" x="2616200" y="3479800"/>
          <p14:tracePt t="37062" x="2603500" y="3479800"/>
          <p14:tracePt t="37063" x="2590800" y="3479800"/>
          <p14:tracePt t="37064" x="2565400" y="3479800"/>
          <p14:tracePt t="37066" x="2541588" y="3479800"/>
          <p14:tracePt t="37067" x="2528888" y="3479800"/>
          <p14:tracePt t="37068" x="2516188" y="3479800"/>
          <p14:tracePt t="37069" x="2503488" y="3479800"/>
          <p14:tracePt t="37070" x="2490788" y="3479800"/>
          <p14:tracePt t="37071" x="2465388" y="3479800"/>
          <p14:tracePt t="37072" x="2452688" y="3479800"/>
          <p14:tracePt t="37074" x="2428875" y="3479800"/>
          <p14:tracePt t="37075" x="2416175" y="3479800"/>
          <p14:tracePt t="37076" x="2390775" y="3479800"/>
          <p14:tracePt t="37077" x="2378075" y="3479800"/>
          <p14:tracePt t="37078" x="2365375" y="3479800"/>
          <p14:tracePt t="37079" x="2352675" y="3490913"/>
          <p14:tracePt t="37080" x="2339975" y="3490913"/>
          <p14:tracePt t="37081" x="2328863" y="3490913"/>
          <p14:tracePt t="37082" x="2316163" y="3490913"/>
          <p14:tracePt t="37083" x="2303463" y="3490913"/>
          <p14:tracePt t="37084" x="2278063" y="3503613"/>
          <p14:tracePt t="37085" x="2265363" y="3503613"/>
          <p14:tracePt t="37086" x="2252663" y="3516313"/>
          <p14:tracePt t="37087" x="2239963" y="3529013"/>
          <p14:tracePt t="37088" x="2228850" y="3529013"/>
          <p14:tracePt t="37089" x="2216150" y="3529013"/>
          <p14:tracePt t="37090" x="2203450" y="3529013"/>
          <p14:tracePt t="37093" x="2178050" y="3554413"/>
          <p14:tracePt t="37093" x="2165350" y="3554413"/>
          <p14:tracePt t="37094" x="2152650" y="3567113"/>
          <p14:tracePt t="37095" x="2139950" y="3567113"/>
          <p14:tracePt t="37096" x="2127250" y="3567113"/>
          <p14:tracePt t="37097" x="2116138" y="3579813"/>
          <p14:tracePt t="37100" x="2103438" y="3590925"/>
          <p14:tracePt t="37100" x="2090738" y="3603625"/>
          <p14:tracePt t="37101" x="2078038" y="3603625"/>
          <p14:tracePt t="37103" x="2052638" y="3616325"/>
          <p14:tracePt t="37104" x="2052638" y="3629025"/>
          <p14:tracePt t="37105" x="2039938" y="3629025"/>
          <p14:tracePt t="37106" x="2039938" y="3641725"/>
          <p14:tracePt t="37107" x="2027238" y="3641725"/>
          <p14:tracePt t="37109" x="2014538" y="3641725"/>
          <p14:tracePt t="37110" x="2003425" y="3667125"/>
          <p14:tracePt t="37111" x="2003425" y="3679825"/>
          <p14:tracePt t="37114" x="1990725" y="3679825"/>
          <p14:tracePt t="37115" x="1990725" y="3692525"/>
          <p14:tracePt t="37116" x="1978025" y="3692525"/>
          <p14:tracePt t="37117" x="1978025" y="3703638"/>
          <p14:tracePt t="37118" x="1978025" y="3716338"/>
          <p14:tracePt t="37120" x="1965325" y="3716338"/>
          <p14:tracePt t="37123" x="1965325" y="3729038"/>
          <p14:tracePt t="37125" x="1965325" y="3741738"/>
          <p14:tracePt t="37126" x="1965325" y="3754438"/>
          <p14:tracePt t="37131" x="1965325" y="3767138"/>
          <p14:tracePt t="37134" x="1965325" y="3779838"/>
          <p14:tracePt t="37136" x="1965325" y="3792538"/>
          <p14:tracePt t="37143" x="1965325" y="3803650"/>
          <p14:tracePt t="37144" x="1978025" y="3803650"/>
          <p14:tracePt t="37145" x="1978025" y="3816350"/>
          <p14:tracePt t="37150" x="1990725" y="3816350"/>
          <p14:tracePt t="37150" x="1990725" y="3829050"/>
          <p14:tracePt t="37153" x="2003425" y="3829050"/>
          <p14:tracePt t="37160" x="2003425" y="3841750"/>
          <p14:tracePt t="37164" x="2014538" y="3841750"/>
          <p14:tracePt t="37215" x="2003425" y="3841750"/>
          <p14:tracePt t="37219" x="1990725" y="3841750"/>
          <p14:tracePt t="37220" x="1990725" y="3829050"/>
          <p14:tracePt t="37221" x="1978025" y="3829050"/>
          <p14:tracePt t="37224" x="1965325" y="3829050"/>
          <p14:tracePt t="37225" x="1952625" y="3829050"/>
          <p14:tracePt t="37226" x="1939925" y="3816350"/>
          <p14:tracePt t="37228" x="1927225" y="3803650"/>
          <p14:tracePt t="37230" x="1914525" y="3803650"/>
          <p14:tracePt t="37232" x="1903413" y="3792538"/>
          <p14:tracePt t="37233" x="1890713" y="3792538"/>
          <p14:tracePt t="37235" x="1878013" y="3792538"/>
          <p14:tracePt t="37236" x="1865313" y="3792538"/>
          <p14:tracePt t="37237" x="1852613" y="3779838"/>
          <p14:tracePt t="37239" x="1839913" y="3779838"/>
          <p14:tracePt t="37239" x="1814513" y="3779838"/>
          <p14:tracePt t="37241" x="1814513" y="3767138"/>
          <p14:tracePt t="37241" x="1801813" y="3767138"/>
          <p14:tracePt t="37243" x="1790700" y="3767138"/>
          <p14:tracePt t="37243" x="1778000" y="3767138"/>
          <p14:tracePt t="37245" x="1765300" y="3767138"/>
          <p14:tracePt t="37246" x="1739900" y="3767138"/>
          <p14:tracePt t="37248" x="1727200" y="3767138"/>
          <p14:tracePt t="37249" x="1714500" y="3767138"/>
          <p14:tracePt t="37250" x="1701800" y="3767138"/>
          <p14:tracePt t="37251" x="1701800" y="3754438"/>
          <p14:tracePt t="37252" x="1689100" y="3754438"/>
          <p14:tracePt t="37253" x="1677988" y="3754438"/>
          <p14:tracePt t="37254" x="1665288" y="3754438"/>
          <p14:tracePt t="37255" x="1652588" y="3754438"/>
          <p14:tracePt t="37256" x="1639888" y="3754438"/>
          <p14:tracePt t="37258" x="1627188" y="3754438"/>
          <p14:tracePt t="37259" x="1614488" y="3754438"/>
          <p14:tracePt t="37260" x="1601788" y="3754438"/>
          <p14:tracePt t="37261" x="1589088" y="3754438"/>
          <p14:tracePt t="37263" x="1577975" y="3767138"/>
          <p14:tracePt t="37264" x="1565275" y="3767138"/>
          <p14:tracePt t="37265" x="1552575" y="3767138"/>
          <p14:tracePt t="37268" x="1539875" y="3779838"/>
          <p14:tracePt t="37269" x="1527175" y="3779838"/>
          <p14:tracePt t="37269" x="1514475" y="3779838"/>
          <p14:tracePt t="37270" x="1501775" y="3792538"/>
          <p14:tracePt t="37272" x="1489075" y="3792538"/>
          <p14:tracePt t="37273" x="1476375" y="3792538"/>
          <p14:tracePt t="37275" x="1465263" y="3792538"/>
          <p14:tracePt t="37276" x="1465263" y="3803650"/>
          <p14:tracePt t="37276" x="1452563" y="3803650"/>
          <p14:tracePt t="37277" x="1439863" y="3816350"/>
          <p14:tracePt t="37280" x="1427163" y="3829050"/>
          <p14:tracePt t="37280" x="1414463" y="3829050"/>
          <p14:tracePt t="37281" x="1401763" y="3829050"/>
          <p14:tracePt t="37284" x="1401763" y="3841750"/>
          <p14:tracePt t="37285" x="1389063" y="3841750"/>
          <p14:tracePt t="37287" x="1376363" y="3841750"/>
          <p14:tracePt t="37287" x="1376363" y="3854450"/>
          <p14:tracePt t="37288" x="1363663" y="3854450"/>
          <p14:tracePt t="37291" x="1363663" y="3867150"/>
          <p14:tracePt t="37293" x="1352550" y="3867150"/>
          <p14:tracePt t="37297" x="1339850" y="3879850"/>
          <p14:tracePt t="37301" x="1339850" y="3892550"/>
          <p14:tracePt t="37307" x="1339850" y="3905250"/>
          <p14:tracePt t="37326" x="1339850" y="3916363"/>
          <p14:tracePt t="37333" x="1352550" y="3916363"/>
          <p14:tracePt t="37336" x="1363663" y="3916363"/>
          <p14:tracePt t="37345" x="1376363" y="3916363"/>
          <p14:tracePt t="37347" x="1389063" y="3916363"/>
          <p14:tracePt t="37350" x="1401763" y="3916363"/>
          <p14:tracePt t="37358" x="1414463" y="3916363"/>
          <p14:tracePt t="37362" x="1427163" y="3916363"/>
          <p14:tracePt t="37364" x="1439863" y="3916363"/>
          <p14:tracePt t="37370" x="1452563" y="3916363"/>
          <p14:tracePt t="37374" x="1452563" y="3905250"/>
          <p14:tracePt t="37375" x="1465263" y="3905250"/>
          <p14:tracePt t="37378" x="1476375" y="3905250"/>
          <p14:tracePt t="37385" x="1476375" y="3892550"/>
          <p14:tracePt t="37388" x="1489075" y="3892550"/>
          <p14:tracePt t="37391" x="1489075" y="3879850"/>
          <p14:tracePt t="37397" x="1489075" y="3867150"/>
          <p14:tracePt t="37398" x="1501775" y="3867150"/>
          <p14:tracePt t="37408" x="1501775" y="3854450"/>
          <p14:tracePt t="37416" x="1501775" y="3841750"/>
          <p14:tracePt t="37419" x="1501775" y="3829050"/>
          <p14:tracePt t="37427" x="1501775" y="3816350"/>
          <p14:tracePt t="37430" x="1489075" y="3803650"/>
          <p14:tracePt t="37432" x="1489075" y="3792538"/>
          <p14:tracePt t="37436" x="1476375" y="3792538"/>
          <p14:tracePt t="37439" x="1476375" y="3779838"/>
          <p14:tracePt t="37441" x="1465263" y="3779838"/>
          <p14:tracePt t="37442" x="1465263" y="3767138"/>
          <p14:tracePt t="37444" x="1452563" y="3767138"/>
          <p14:tracePt t="37445" x="1452563" y="3754438"/>
          <p14:tracePt t="37447" x="1439863" y="3754438"/>
          <p14:tracePt t="37451" x="1439863" y="3741738"/>
          <p14:tracePt t="37453" x="1427163" y="3741738"/>
          <p14:tracePt t="37454" x="1427163" y="3729038"/>
          <p14:tracePt t="37455" x="1414463" y="3729038"/>
          <p14:tracePt t="37457" x="1414463" y="3716338"/>
          <p14:tracePt t="37459" x="1401763" y="3716338"/>
          <p14:tracePt t="37463" x="1401763" y="3703638"/>
          <p14:tracePt t="37466" x="1389063" y="3703638"/>
          <p14:tracePt t="37467" x="1389063" y="3692525"/>
          <p14:tracePt t="37469" x="1376363" y="3692525"/>
          <p14:tracePt t="37469" x="1376363" y="3679825"/>
          <p14:tracePt t="37472" x="1363663" y="3679825"/>
          <p14:tracePt t="37477" x="1363663" y="3667125"/>
          <p14:tracePt t="37480" x="1352550" y="3667125"/>
          <p14:tracePt t="37484" x="1352550" y="3654425"/>
          <p14:tracePt t="37488" x="1339850" y="3654425"/>
          <p14:tracePt t="37576" x="1339850" y="3641725"/>
          <p14:tracePt t="37652" x="1339850" y="3654425"/>
          <p14:tracePt t="37656" x="1339850" y="3667125"/>
          <p14:tracePt t="37658" x="1339850" y="3679825"/>
          <p14:tracePt t="37661" x="1339850" y="3692525"/>
          <p14:tracePt t="37663" x="1339850" y="3703638"/>
          <p14:tracePt t="37665" x="1339850" y="3716338"/>
          <p14:tracePt t="37669" x="1352550" y="3729038"/>
          <p14:tracePt t="37670" x="1352550" y="3741738"/>
          <p14:tracePt t="37672" x="1352550" y="3754438"/>
          <p14:tracePt t="37672" x="1363663" y="3754438"/>
          <p14:tracePt t="37674" x="1363663" y="3767138"/>
          <p14:tracePt t="37675" x="1363663" y="3779838"/>
          <p14:tracePt t="37677" x="1363663" y="3792538"/>
          <p14:tracePt t="37680" x="1376363" y="3792538"/>
          <p14:tracePt t="37680" x="1376363" y="3803650"/>
          <p14:tracePt t="37681" x="1376363" y="3816350"/>
          <p14:tracePt t="37683" x="1389063" y="3816350"/>
          <p14:tracePt t="37684" x="1389063" y="3829050"/>
          <p14:tracePt t="37685" x="1401763" y="3829050"/>
          <p14:tracePt t="37686" x="1401763" y="3841750"/>
          <p14:tracePt t="37688" x="1401763" y="3854450"/>
          <p14:tracePt t="37689" x="1401763" y="3867150"/>
          <p14:tracePt t="37693" x="1414463" y="3879850"/>
          <p14:tracePt t="37696" x="1427163" y="3892550"/>
          <p14:tracePt t="37696" x="1427163" y="3905250"/>
          <p14:tracePt t="37698" x="1439863" y="3905250"/>
          <p14:tracePt t="37700" x="1439863" y="3916363"/>
          <p14:tracePt t="37704" x="1452563" y="3929063"/>
          <p14:tracePt t="37706" x="1465263" y="3941763"/>
          <p14:tracePt t="37708" x="1476375" y="3941763"/>
          <p14:tracePt t="37709" x="1476375" y="3954463"/>
          <p14:tracePt t="37712" x="1476375" y="3967163"/>
          <p14:tracePt t="37713" x="1489075" y="3967163"/>
          <p14:tracePt t="37716" x="1489075" y="3979863"/>
          <p14:tracePt t="37717" x="1501775" y="3979863"/>
          <p14:tracePt t="37719" x="1514475" y="3979863"/>
          <p14:tracePt t="37723" x="1514475" y="3992563"/>
          <p14:tracePt t="37724" x="1527175" y="3992563"/>
          <p14:tracePt t="37728" x="1527175" y="4005263"/>
          <p14:tracePt t="37730" x="1539875" y="4005263"/>
          <p14:tracePt t="37732" x="1552575" y="4005263"/>
          <p14:tracePt t="37736" x="1552575" y="4017963"/>
          <p14:tracePt t="37739" x="1565275" y="4017963"/>
          <p14:tracePt t="37747" x="1577975" y="4017963"/>
          <p14:tracePt t="37755" x="1589088" y="4017963"/>
          <p14:tracePt t="37775" x="1589088" y="4005263"/>
          <p14:tracePt t="37777" x="1589088" y="3992563"/>
          <p14:tracePt t="37779" x="1601788" y="3992563"/>
          <p14:tracePt t="37781" x="1601788" y="3979863"/>
          <p14:tracePt t="37786" x="1601788" y="3967163"/>
          <p14:tracePt t="37788" x="1601788" y="3954463"/>
          <p14:tracePt t="37790" x="1601788" y="3941763"/>
          <p14:tracePt t="37796" x="1601788" y="3929063"/>
          <p14:tracePt t="37796" x="1601788" y="3916363"/>
          <p14:tracePt t="37798" x="1601788" y="3905250"/>
          <p14:tracePt t="37803" x="1601788" y="3892550"/>
          <p14:tracePt t="37805" x="1601788" y="3879850"/>
          <p14:tracePt t="37806" x="1589088" y="3879850"/>
          <p14:tracePt t="37807" x="1589088" y="3867150"/>
          <p14:tracePt t="37812" x="1589088" y="3854450"/>
          <p14:tracePt t="37813" x="1589088" y="3841750"/>
          <p14:tracePt t="37815" x="1589088" y="3829050"/>
          <p14:tracePt t="37816" x="1577975" y="3829050"/>
          <p14:tracePt t="37819" x="1565275" y="3816350"/>
          <p14:tracePt t="37820" x="1565275" y="3803650"/>
          <p14:tracePt t="37821" x="1552575" y="3803650"/>
          <p14:tracePt t="37822" x="1552575" y="3792538"/>
          <p14:tracePt t="37826" x="1539875" y="3779838"/>
          <p14:tracePt t="37828" x="1527175" y="3767138"/>
          <p14:tracePt t="37830" x="1514475" y="3754438"/>
          <p14:tracePt t="37835" x="1514475" y="3741738"/>
          <p14:tracePt t="37836" x="1501775" y="3741738"/>
          <p14:tracePt t="37836" x="1489075" y="3741738"/>
          <p14:tracePt t="37838" x="1489075" y="3729038"/>
          <p14:tracePt t="37839" x="1476375" y="3716338"/>
          <p14:tracePt t="37845" x="1465263" y="3716338"/>
          <p14:tracePt t="37847" x="1465263" y="3703638"/>
          <p14:tracePt t="37848" x="1452563" y="3703638"/>
          <p14:tracePt t="37851" x="1439863" y="3692525"/>
          <p14:tracePt t="37858" x="1439863" y="3679825"/>
          <p14:tracePt t="37910" x="1439863" y="3692525"/>
          <p14:tracePt t="37911" x="1439863" y="3703638"/>
          <p14:tracePt t="37914" x="1439863" y="3716338"/>
          <p14:tracePt t="37918" x="1439863" y="3729038"/>
          <p14:tracePt t="37921" x="1439863" y="3741738"/>
          <p14:tracePt t="37922" x="1452563" y="3754438"/>
          <p14:tracePt t="37925" x="1465263" y="3754438"/>
          <p14:tracePt t="37927" x="1465263" y="3767138"/>
          <p14:tracePt t="37929" x="1476375" y="3779838"/>
          <p14:tracePt t="37930" x="1476375" y="3792538"/>
          <p14:tracePt t="37934" x="1476375" y="3803650"/>
          <p14:tracePt t="37936" x="1489075" y="3816350"/>
          <p14:tracePt t="37938" x="1489075" y="3829050"/>
          <p14:tracePt t="37939" x="1501775" y="3829050"/>
          <p14:tracePt t="37942" x="1514475" y="3841750"/>
          <p14:tracePt t="37945" x="1514475" y="3854450"/>
          <p14:tracePt t="37948" x="1514475" y="3867150"/>
          <p14:tracePt t="37951" x="1527175" y="3867150"/>
          <p14:tracePt t="37954" x="1539875" y="3867150"/>
          <p14:tracePt t="37955" x="1539875" y="3879850"/>
          <p14:tracePt t="37956" x="1552575" y="3879850"/>
          <p14:tracePt t="37959" x="1552575" y="3892550"/>
          <p14:tracePt t="37965" x="1565275" y="3905250"/>
          <p14:tracePt t="37968" x="1577975" y="3905250"/>
          <p14:tracePt t="37971" x="1589088" y="3905250"/>
          <p14:tracePt t="37981" x="1601788" y="3905250"/>
          <p14:tracePt t="37986" x="1601788" y="3916363"/>
          <p14:tracePt t="37989" x="1614488" y="3916363"/>
          <p14:tracePt t="38043" x="1614488" y="3905250"/>
          <p14:tracePt t="38061" x="1614488" y="3892550"/>
          <p14:tracePt t="38079" x="1614488" y="3879850"/>
          <p14:tracePt t="38087" x="1614488" y="3867150"/>
          <p14:tracePt t="38093" x="1627188" y="3867150"/>
          <p14:tracePt t="38099" x="1639888" y="3867150"/>
          <p14:tracePt t="38100" x="1652588" y="3867150"/>
          <p14:tracePt t="38101" x="1665288" y="3854450"/>
          <p14:tracePt t="38106" x="1677988" y="3854450"/>
          <p14:tracePt t="38106" x="1677988" y="3841750"/>
          <p14:tracePt t="38107" x="1689100" y="3841750"/>
          <p14:tracePt t="38108" x="1701800" y="3841750"/>
          <p14:tracePt t="38111" x="1714500" y="3829050"/>
          <p14:tracePt t="38111" x="1727200" y="3829050"/>
          <p14:tracePt t="38113" x="1739900" y="3829050"/>
          <p14:tracePt t="38115" x="1752600" y="3829050"/>
          <p14:tracePt t="38117" x="1765300" y="3829050"/>
          <p14:tracePt t="38117" x="1778000" y="3829050"/>
          <p14:tracePt t="38119" x="1790700" y="3829050"/>
          <p14:tracePt t="38120" x="1801813" y="3829050"/>
          <p14:tracePt t="38121" x="1814513" y="3816350"/>
          <p14:tracePt t="38122" x="1827213" y="3816350"/>
          <p14:tracePt t="38124" x="1852613" y="3803650"/>
          <p14:tracePt t="38125" x="1878013" y="3803650"/>
          <p14:tracePt t="38126" x="1890713" y="3803650"/>
          <p14:tracePt t="38127" x="1903413" y="3792538"/>
          <p14:tracePt t="38128" x="1927225" y="3792538"/>
          <p14:tracePt t="38130" x="1952625" y="3792538"/>
          <p14:tracePt t="38132" x="1965325" y="3792538"/>
          <p14:tracePt t="38133" x="1978025" y="3792538"/>
          <p14:tracePt t="38133" x="2003425" y="3792538"/>
          <p14:tracePt t="38135" x="2014538" y="3779838"/>
          <p14:tracePt t="38136" x="2039938" y="3779838"/>
          <p14:tracePt t="38137" x="2065338" y="3779838"/>
          <p14:tracePt t="38137" x="2078038" y="3779838"/>
          <p14:tracePt t="38138" x="2103438" y="3767138"/>
          <p14:tracePt t="38139" x="2116138" y="3767138"/>
          <p14:tracePt t="38140" x="2139950" y="3767138"/>
          <p14:tracePt t="38141" x="2152650" y="3754438"/>
          <p14:tracePt t="38142" x="2190750" y="3754438"/>
          <p14:tracePt t="38143" x="2203450" y="3754438"/>
          <p14:tracePt t="38144" x="2228850" y="3754438"/>
          <p14:tracePt t="38145" x="2239963" y="3754438"/>
          <p14:tracePt t="38146" x="2265363" y="3754438"/>
          <p14:tracePt t="38147" x="2303463" y="3741738"/>
          <p14:tracePt t="38148" x="2316163" y="3741738"/>
          <p14:tracePt t="38149" x="2339975" y="3741738"/>
          <p14:tracePt t="38150" x="2352675" y="3729038"/>
          <p14:tracePt t="38151" x="2378075" y="3729038"/>
          <p14:tracePt t="38153" x="2416175" y="3729038"/>
          <p14:tracePt t="38154" x="2428875" y="3716338"/>
          <p14:tracePt t="38154" x="2452688" y="3716338"/>
          <p14:tracePt t="38155" x="2478088" y="3716338"/>
          <p14:tracePt t="38156" x="2490788" y="3716338"/>
          <p14:tracePt t="38157" x="2528888" y="3716338"/>
          <p14:tracePt t="38158" x="2541588" y="3716338"/>
          <p14:tracePt t="38159" x="2565400" y="3716338"/>
          <p14:tracePt t="38160" x="2590800" y="3703638"/>
          <p14:tracePt t="38161" x="2616200" y="3703638"/>
          <p14:tracePt t="38162" x="2641600" y="3703638"/>
          <p14:tracePt t="38163" x="2654300" y="3692525"/>
          <p14:tracePt t="38164" x="2678113" y="3692525"/>
          <p14:tracePt t="38165" x="2703513" y="3692525"/>
          <p14:tracePt t="38166" x="2716213" y="3679825"/>
          <p14:tracePt t="38167" x="2741613" y="3679825"/>
          <p14:tracePt t="38170" x="2790825" y="3679825"/>
          <p14:tracePt t="38171" x="2803525" y="3679825"/>
          <p14:tracePt t="38172" x="2828925" y="3679825"/>
          <p14:tracePt t="38172" x="2841625" y="3679825"/>
          <p14:tracePt t="38173" x="2867025" y="3667125"/>
          <p14:tracePt t="38174" x="2879725" y="3667125"/>
          <p14:tracePt t="38175" x="2903538" y="3667125"/>
          <p14:tracePt t="38177" x="2916238" y="3667125"/>
          <p14:tracePt t="38178" x="2941638" y="3654425"/>
          <p14:tracePt t="38178" x="2954338" y="3654425"/>
          <p14:tracePt t="38179" x="2967038" y="3654425"/>
          <p14:tracePt t="38180" x="2979738" y="3641725"/>
          <p14:tracePt t="38181" x="3003550" y="3641725"/>
          <p14:tracePt t="38182" x="3016250" y="3641725"/>
          <p14:tracePt t="38184" x="3041650" y="3641725"/>
          <p14:tracePt t="38186" x="3054350" y="3641725"/>
          <p14:tracePt t="38187" x="3079750" y="3641725"/>
          <p14:tracePt t="38188" x="3092450" y="3629025"/>
          <p14:tracePt t="38190" x="3103563" y="3629025"/>
          <p14:tracePt t="38191" x="3116263" y="3629025"/>
          <p14:tracePt t="38192" x="3128963" y="3629025"/>
          <p14:tracePt t="38194" x="3141663" y="3616325"/>
          <p14:tracePt t="38197" x="3154363" y="3616325"/>
          <p14:tracePt t="38197" x="3167063" y="3616325"/>
          <p14:tracePt t="38198" x="3167063" y="3603625"/>
          <p14:tracePt t="38203" x="3179763" y="3603625"/>
          <p14:tracePt t="38250" x="3179763" y="3590925"/>
          <p14:tracePt t="38293" x="3167063" y="3590925"/>
          <p14:tracePt t="38303" x="3167063" y="3579813"/>
          <p14:tracePt t="38524" x="3167063" y="3590925"/>
          <p14:tracePt t="38532" x="3167063" y="3603625"/>
          <p14:tracePt t="38540" x="3179763" y="3603625"/>
          <p14:tracePt t="38543" x="3179763" y="3616325"/>
          <p14:tracePt t="38545" x="3192463" y="3616325"/>
          <p14:tracePt t="38547" x="3192463" y="3629025"/>
          <p14:tracePt t="38551" x="3205163" y="3629025"/>
          <p14:tracePt t="38551" x="3205163" y="3641725"/>
          <p14:tracePt t="38555" x="3216275" y="3641725"/>
          <p14:tracePt t="38558" x="3228975" y="3641725"/>
          <p14:tracePt t="38560" x="3228975" y="3654425"/>
          <p14:tracePt t="38561" x="3241675" y="3654425"/>
          <p14:tracePt t="38564" x="3241675" y="3667125"/>
          <p14:tracePt t="38566" x="3254375" y="3667125"/>
          <p14:tracePt t="38568" x="3267075" y="3679825"/>
          <p14:tracePt t="38570" x="3279775" y="3679825"/>
          <p14:tracePt t="38572" x="3292475" y="3679825"/>
          <p14:tracePt t="38575" x="3305175" y="3679825"/>
          <p14:tracePt t="38575" x="3317875" y="3692525"/>
          <p14:tracePt t="38579" x="3328988" y="3703638"/>
          <p14:tracePt t="38581" x="3341688" y="3703638"/>
          <p14:tracePt t="38582" x="3354388" y="3716338"/>
          <p14:tracePt t="38584" x="3367088" y="3716338"/>
          <p14:tracePt t="38585" x="3379788" y="3716338"/>
          <p14:tracePt t="38586" x="3392488" y="3716338"/>
          <p14:tracePt t="38587" x="3405188" y="3716338"/>
          <p14:tracePt t="38589" x="3417888" y="3716338"/>
          <p14:tracePt t="38589" x="3429000" y="3729038"/>
          <p14:tracePt t="38591" x="3441700" y="3729038"/>
          <p14:tracePt t="38592" x="3454400" y="3729038"/>
          <p14:tracePt t="38593" x="3467100" y="3741738"/>
          <p14:tracePt t="38595" x="3479800" y="3741738"/>
          <p14:tracePt t="38597" x="3505200" y="3754438"/>
          <p14:tracePt t="38598" x="3517900" y="3754438"/>
          <p14:tracePt t="38600" x="3541713" y="3754438"/>
          <p14:tracePt t="38601" x="3554413" y="3754438"/>
          <p14:tracePt t="38602" x="3567113" y="3754438"/>
          <p14:tracePt t="38603" x="3579813" y="3754438"/>
          <p14:tracePt t="38604" x="3592513" y="3767138"/>
          <p14:tracePt t="38605" x="3617913" y="3767138"/>
          <p14:tracePt t="38606" x="3630613" y="3779838"/>
          <p14:tracePt t="38607" x="3643313" y="3779838"/>
          <p14:tracePt t="38609" x="3654425" y="3779838"/>
          <p14:tracePt t="38610" x="3667125" y="3779838"/>
          <p14:tracePt t="38611" x="3692525" y="3779838"/>
          <p14:tracePt t="38611" x="3692525" y="3792538"/>
          <p14:tracePt t="38612" x="3717925" y="3792538"/>
          <p14:tracePt t="38613" x="3730625" y="3792538"/>
          <p14:tracePt t="38615" x="3743325" y="3792538"/>
          <p14:tracePt t="38615" x="3767138" y="3792538"/>
          <p14:tracePt t="38617" x="3779838" y="3792538"/>
          <p14:tracePt t="38617" x="3805238" y="3792538"/>
          <p14:tracePt t="38619" x="3830638" y="3792538"/>
          <p14:tracePt t="38620" x="3843338" y="3792538"/>
          <p14:tracePt t="38621" x="3856038" y="3792538"/>
          <p14:tracePt t="38622" x="3879850" y="3803650"/>
          <p14:tracePt t="38623" x="3892550" y="3803650"/>
          <p14:tracePt t="38624" x="3917950" y="3803650"/>
          <p14:tracePt t="38625" x="3930650" y="3803650"/>
          <p14:tracePt t="38626" x="3943350" y="3803650"/>
          <p14:tracePt t="38627" x="3968750" y="3803650"/>
          <p14:tracePt t="38628" x="3979863" y="3816350"/>
          <p14:tracePt t="38629" x="3992563" y="3816350"/>
          <p14:tracePt t="38630" x="4017963" y="3816350"/>
          <p14:tracePt t="38631" x="4030663" y="3816350"/>
          <p14:tracePt t="38633" x="4056063" y="3816350"/>
          <p14:tracePt t="38634" x="4068763" y="3816350"/>
          <p14:tracePt t="38634" x="4092575" y="3816350"/>
          <p14:tracePt t="38635" x="4105275" y="3816350"/>
          <p14:tracePt t="38636" x="4130675" y="3816350"/>
          <p14:tracePt t="38637" x="4143375" y="3816350"/>
          <p14:tracePt t="38638" x="4156075" y="3816350"/>
          <p14:tracePt t="38639" x="4181475" y="3816350"/>
          <p14:tracePt t="38641" x="4192588" y="3816350"/>
          <p14:tracePt t="38641" x="4217988" y="3816350"/>
          <p14:tracePt t="38642" x="4230688" y="3816350"/>
          <p14:tracePt t="38643" x="4256088" y="3816350"/>
          <p14:tracePt t="38644" x="4268788" y="3816350"/>
          <p14:tracePt t="38646" x="4294188" y="3816350"/>
          <p14:tracePt t="38647" x="4318000" y="3816350"/>
          <p14:tracePt t="38648" x="4330700" y="3816350"/>
          <p14:tracePt t="38650" x="4368800" y="3816350"/>
          <p14:tracePt t="38651" x="4381500" y="3816350"/>
          <p14:tracePt t="38652" x="4406900" y="3816350"/>
          <p14:tracePt t="38653" x="4418013" y="3816350"/>
          <p14:tracePt t="38654" x="4430713" y="3816350"/>
          <p14:tracePt t="38655" x="4443413" y="3816350"/>
          <p14:tracePt t="38657" x="4468813" y="3816350"/>
          <p14:tracePt t="38658" x="4481513" y="3816350"/>
          <p14:tracePt t="38659" x="4494213" y="3816350"/>
          <p14:tracePt t="38659" x="4518025" y="3803650"/>
          <p14:tracePt t="38661" x="4530725" y="3803650"/>
          <p14:tracePt t="38662" x="4556125" y="3792538"/>
          <p14:tracePt t="38663" x="4568825" y="3792538"/>
          <p14:tracePt t="38664" x="4581525" y="3792538"/>
          <p14:tracePt t="38666" x="4594225" y="3792538"/>
          <p14:tracePt t="38667" x="4606925" y="3792538"/>
          <p14:tracePt t="38667" x="4619625" y="3792538"/>
          <p14:tracePt t="38668" x="4630738" y="3779838"/>
          <p14:tracePt t="38669" x="4643438" y="3779838"/>
          <p14:tracePt t="38670" x="4656138" y="3767138"/>
          <p14:tracePt t="38671" x="4668838" y="3767138"/>
          <p14:tracePt t="38672" x="4681538" y="3754438"/>
          <p14:tracePt t="38674" x="4694238" y="3754438"/>
          <p14:tracePt t="38674" x="4706938" y="3754438"/>
          <p14:tracePt t="38675" x="4719638" y="3754438"/>
          <p14:tracePt t="38676" x="4732338" y="3741738"/>
          <p14:tracePt t="38677" x="4743450" y="3741738"/>
          <p14:tracePt t="38678" x="4743450" y="3729038"/>
          <p14:tracePt t="38679" x="4756150" y="3729038"/>
          <p14:tracePt t="38680" x="4781550" y="3716338"/>
          <p14:tracePt t="38682" x="4794250" y="3716338"/>
          <p14:tracePt t="38684" x="4806950" y="3703638"/>
          <p14:tracePt t="38684" x="4819650" y="3703638"/>
          <p14:tracePt t="38685" x="4819650" y="3692525"/>
          <p14:tracePt t="38686" x="4832350" y="3679825"/>
          <p14:tracePt t="38688" x="4856163" y="3679825"/>
          <p14:tracePt t="38689" x="4856163" y="3667125"/>
          <p14:tracePt t="38690" x="4856163" y="3654425"/>
          <p14:tracePt t="38691" x="4868863" y="3654425"/>
          <p14:tracePt t="38692" x="4881563" y="3641725"/>
          <p14:tracePt t="38693" x="4894263" y="3641725"/>
          <p14:tracePt t="38695" x="4894263" y="3629025"/>
          <p14:tracePt t="38696" x="4906963" y="3616325"/>
          <p14:tracePt t="38697" x="4919663" y="3603625"/>
          <p14:tracePt t="38698" x="4932363" y="3603625"/>
          <p14:tracePt t="38700" x="4945063" y="3590925"/>
          <p14:tracePt t="38701" x="4945063" y="3579813"/>
          <p14:tracePt t="38702" x="4956175" y="3567113"/>
          <p14:tracePt t="38703" x="4968875" y="3567113"/>
          <p14:tracePt t="38704" x="4968875" y="3554413"/>
          <p14:tracePt t="38705" x="4981575" y="3529013"/>
          <p14:tracePt t="38707" x="4994275" y="3516313"/>
          <p14:tracePt t="38708" x="5006975" y="3490913"/>
          <p14:tracePt t="38710" x="5006975" y="3479800"/>
          <p14:tracePt t="38711" x="5019675" y="3454400"/>
          <p14:tracePt t="38712" x="5032375" y="3441700"/>
          <p14:tracePt t="38713" x="5045075" y="3429000"/>
          <p14:tracePt t="38714" x="5045075" y="3416300"/>
          <p14:tracePt t="38716" x="5045075" y="3390900"/>
          <p14:tracePt t="38716" x="5057775" y="3378200"/>
          <p14:tracePt t="38717" x="5057775" y="3367088"/>
          <p14:tracePt t="38718" x="5068888" y="3341688"/>
          <p14:tracePt t="38719" x="5081588" y="3328988"/>
          <p14:tracePt t="38720" x="5081588" y="3303588"/>
          <p14:tracePt t="38722" x="5081588" y="3278188"/>
          <p14:tracePt t="38722" x="5094288" y="3267075"/>
          <p14:tracePt t="38723" x="5094288" y="3241675"/>
          <p14:tracePt t="38725" x="5106988" y="3216275"/>
          <p14:tracePt t="38725" x="5119688" y="3190875"/>
          <p14:tracePt t="38727" x="5119688" y="3178175"/>
          <p14:tracePt t="38728" x="5119688" y="3154363"/>
          <p14:tracePt t="38728" x="5119688" y="3116263"/>
          <p14:tracePt t="38729" x="5132388" y="3103563"/>
          <p14:tracePt t="38730" x="5145088" y="3078163"/>
          <p14:tracePt t="38731" x="5145088" y="3041650"/>
          <p14:tracePt t="38732" x="5157788" y="3016250"/>
          <p14:tracePt t="38734" x="5157788" y="2990850"/>
          <p14:tracePt t="38734" x="5157788" y="2965450"/>
          <p14:tracePt t="38735" x="5157788" y="2928938"/>
          <p14:tracePt t="38736" x="5170488" y="2890838"/>
          <p14:tracePt t="38737" x="5181600" y="2865438"/>
          <p14:tracePt t="38738" x="5194300" y="2828925"/>
          <p14:tracePt t="38739" x="5194300" y="2790825"/>
          <p14:tracePt t="38740" x="5194300" y="2752725"/>
          <p14:tracePt t="38741" x="5207000" y="2728913"/>
          <p14:tracePt t="38743" x="5207000" y="2690813"/>
          <p14:tracePt t="38743" x="5219700" y="2652713"/>
          <p14:tracePt t="38744" x="5232400" y="2616200"/>
          <p14:tracePt t="38746" x="5232400" y="2578100"/>
          <p14:tracePt t="38746" x="5232400" y="2540000"/>
          <p14:tracePt t="38748" x="5245100" y="2490788"/>
          <p14:tracePt t="38749" x="5257800" y="2452688"/>
          <p14:tracePt t="38750" x="5257800" y="2403475"/>
          <p14:tracePt t="38751" x="5270500" y="2365375"/>
          <p14:tracePt t="38751" x="5270500" y="2327275"/>
          <p14:tracePt t="38752" x="5281613" y="2290763"/>
          <p14:tracePt t="38753" x="5294313" y="2239963"/>
          <p14:tracePt t="38754" x="5307013" y="2190750"/>
          <p14:tracePt t="38755" x="5307013" y="2139950"/>
          <p14:tracePt t="38756" x="5319713" y="2101850"/>
          <p14:tracePt t="38757" x="5332413" y="2065338"/>
          <p14:tracePt t="38758" x="5345113" y="2014538"/>
          <p14:tracePt t="38759" x="5345113" y="1978025"/>
          <p14:tracePt t="38760" x="5357813" y="1914525"/>
          <p14:tracePt t="38761" x="5383213" y="1876425"/>
          <p14:tracePt t="38762" x="5383213" y="1827213"/>
          <p14:tracePt t="38763" x="5394325" y="1776413"/>
          <p14:tracePt t="38764" x="5419725" y="1727200"/>
          <p14:tracePt t="38765" x="5419725" y="1689100"/>
          <p14:tracePt t="38767" x="5432425" y="1639888"/>
          <p14:tracePt t="38768" x="5457825" y="1589088"/>
          <p14:tracePt t="38768" x="5457825" y="1552575"/>
          <p14:tracePt t="38769" x="5470525" y="1501775"/>
          <p14:tracePt t="38770" x="5495925" y="1463675"/>
          <p14:tracePt t="38771" x="5495925" y="1414463"/>
          <p14:tracePt t="38772" x="5507038" y="1363663"/>
          <p14:tracePt t="38773" x="5532438" y="1314450"/>
          <p14:tracePt t="38774" x="5532438" y="1276350"/>
          <p14:tracePt t="38775" x="5557838" y="1227138"/>
          <p14:tracePt t="38776" x="5570538" y="1189038"/>
          <p14:tracePt t="38777" x="5583238" y="1150938"/>
          <p14:tracePt t="38778" x="5595938" y="1101725"/>
          <p14:tracePt t="38779" x="5607050" y="1050925"/>
          <p14:tracePt t="38780" x="5619750" y="1014413"/>
          <p14:tracePt t="38782" x="5645150" y="963613"/>
          <p14:tracePt t="38782" x="5657850" y="912813"/>
          <p14:tracePt t="38784" x="5683250" y="838200"/>
          <p14:tracePt t="38785" x="5695950" y="801688"/>
          <p14:tracePt t="38786" x="5719763" y="750888"/>
          <p14:tracePt t="38787" x="5719763" y="712788"/>
          <p14:tracePt t="38788" x="5745163" y="676275"/>
          <p14:tracePt t="38789" x="5757863" y="625475"/>
          <p14:tracePt t="38790" x="5770563" y="588963"/>
          <p14:tracePt t="38791" x="5795963" y="538163"/>
          <p14:tracePt t="38792" x="5795963" y="500063"/>
          <p14:tracePt t="38793" x="5808663" y="476250"/>
          <p14:tracePt t="38794" x="5832475" y="425450"/>
          <p14:tracePt t="38795" x="5845175" y="387350"/>
          <p14:tracePt t="38796" x="5857875" y="350838"/>
          <p14:tracePt t="38797" x="5870575" y="312738"/>
          <p14:tracePt t="38798" x="5883275" y="274638"/>
          <p14:tracePt t="38800" x="5908675" y="238125"/>
          <p14:tracePt t="38801" x="5921375" y="200025"/>
          <p14:tracePt t="38802" x="5932488" y="174625"/>
          <p14:tracePt t="38802" x="5945188" y="138113"/>
          <p14:tracePt t="38803" x="5957888" y="100013"/>
          <p14:tracePt t="38804" x="5983288" y="61913"/>
          <p14:tracePt t="38805" x="5983288" y="25400"/>
          <p14:tracePt t="39410" x="5845175" y="50800"/>
          <p14:tracePt t="39411" x="5832475" y="100013"/>
          <p14:tracePt t="39411" x="5821363" y="150813"/>
          <p14:tracePt t="39413" x="5795963" y="200025"/>
          <p14:tracePt t="39413" x="5783263" y="263525"/>
          <p14:tracePt t="39414" x="5757863" y="300038"/>
          <p14:tracePt t="39415" x="5745163" y="363538"/>
          <p14:tracePt t="39416" x="5719763" y="412750"/>
          <p14:tracePt t="39417" x="5719763" y="476250"/>
          <p14:tracePt t="39418" x="5695950" y="525463"/>
          <p14:tracePt t="39419" x="5683250" y="576263"/>
          <p14:tracePt t="39420" x="5670550" y="638175"/>
          <p14:tracePt t="39422" x="5645150" y="676275"/>
          <p14:tracePt t="39423" x="5632450" y="750888"/>
          <p14:tracePt t="39424" x="5619750" y="788988"/>
          <p14:tracePt t="39424" x="5607050" y="838200"/>
          <p14:tracePt t="39425" x="5595938" y="901700"/>
          <p14:tracePt t="39427" x="5570538" y="950913"/>
          <p14:tracePt t="39427" x="5570538" y="1014413"/>
          <p14:tracePt t="39429" x="5545138" y="1063625"/>
          <p14:tracePt t="39430" x="5532438" y="1125538"/>
          <p14:tracePt t="39430" x="5519738" y="1176338"/>
          <p14:tracePt t="39431" x="5495925" y="1238250"/>
          <p14:tracePt t="39432" x="5495925" y="1289050"/>
          <p14:tracePt t="39433" x="5470525" y="1350963"/>
          <p14:tracePt t="39434" x="5457825" y="1401763"/>
          <p14:tracePt t="39435" x="5445125" y="1463675"/>
          <p14:tracePt t="39436" x="5419725" y="1501775"/>
          <p14:tracePt t="39437" x="5419725" y="1563688"/>
          <p14:tracePt t="39438" x="5394325" y="1614488"/>
          <p14:tracePt t="39439" x="5383213" y="1663700"/>
          <p14:tracePt t="39440" x="5370513" y="1727200"/>
          <p14:tracePt t="39441" x="5357813" y="1776413"/>
          <p14:tracePt t="39442" x="5345113" y="1839913"/>
          <p14:tracePt t="39443" x="5332413" y="1889125"/>
          <p14:tracePt t="39444" x="5307013" y="1952625"/>
          <p14:tracePt t="39446" x="5307013" y="1989138"/>
          <p14:tracePt t="39447" x="5281613" y="2052638"/>
          <p14:tracePt t="39447" x="5270500" y="2101850"/>
          <p14:tracePt t="39448" x="5270500" y="2165350"/>
          <p14:tracePt t="39449" x="5245100" y="2214563"/>
          <p14:tracePt t="39450" x="5232400" y="2265363"/>
          <p14:tracePt t="39451" x="5232400" y="2327275"/>
          <p14:tracePt t="39452" x="5207000" y="2365375"/>
          <p14:tracePt t="39453" x="5194300" y="2414588"/>
          <p14:tracePt t="39454" x="5194300" y="2478088"/>
          <p14:tracePt t="39456" x="5181600" y="2516188"/>
          <p14:tracePt t="39456" x="5170488" y="2578100"/>
          <p14:tracePt t="39457" x="5157788" y="2627313"/>
          <p14:tracePt t="39459" x="5145088" y="2678113"/>
          <p14:tracePt t="39459" x="5132388" y="2728913"/>
          <p14:tracePt t="39461" x="5119688" y="2778125"/>
          <p14:tracePt t="39462" x="5119688" y="2828925"/>
          <p14:tracePt t="39462" x="5106988" y="2890838"/>
          <p14:tracePt t="39464" x="5106988" y="2928938"/>
          <p14:tracePt t="39464" x="5094288" y="2978150"/>
          <p14:tracePt t="39465" x="5081588" y="3028950"/>
          <p14:tracePt t="39466" x="5081588" y="3078163"/>
          <p14:tracePt t="39467" x="5081588" y="3128963"/>
          <p14:tracePt t="39468" x="5068888" y="3178175"/>
          <p14:tracePt t="39469" x="5068888" y="3216275"/>
          <p14:tracePt t="39470" x="5068888" y="3267075"/>
          <p14:tracePt t="39471" x="5057775" y="3303588"/>
          <p14:tracePt t="39472" x="5057775" y="3354388"/>
          <p14:tracePt t="39473" x="5057775" y="3403600"/>
          <p14:tracePt t="39474" x="5057775" y="3441700"/>
          <p14:tracePt t="39475" x="5057775" y="3490913"/>
          <p14:tracePt t="39476" x="5057775" y="3529013"/>
          <p14:tracePt t="39477" x="5057775" y="3567113"/>
          <p14:tracePt t="39479" x="5057775" y="3616325"/>
          <p14:tracePt t="39479" x="5057775" y="3667125"/>
          <p14:tracePt t="39480" x="5057775" y="3703638"/>
          <p14:tracePt t="39481" x="5057775" y="3741738"/>
          <p14:tracePt t="39482" x="5057775" y="3779838"/>
          <p14:tracePt t="39483" x="5057775" y="3829050"/>
          <p14:tracePt t="39484" x="5057775" y="3867150"/>
          <p14:tracePt t="39485" x="5057775" y="3905250"/>
          <p14:tracePt t="39486" x="5068888" y="3941763"/>
          <p14:tracePt t="39487" x="5081588" y="3979863"/>
          <p14:tracePt t="39488" x="5081588" y="4017963"/>
          <p14:tracePt t="39489" x="5081588" y="4054475"/>
          <p14:tracePt t="39490" x="5094288" y="4092575"/>
          <p14:tracePt t="39491" x="5094288" y="4129088"/>
          <p14:tracePt t="39492" x="5106988" y="4167188"/>
          <p14:tracePt t="39493" x="5119688" y="4205288"/>
          <p14:tracePt t="39495" x="5119688" y="4241800"/>
          <p14:tracePt t="39496" x="5132388" y="4267200"/>
          <p14:tracePt t="39496" x="5145088" y="4305300"/>
          <p14:tracePt t="39497" x="5157788" y="4341813"/>
          <p14:tracePt t="39498" x="5157788" y="4367213"/>
          <p14:tracePt t="39499" x="5181600" y="4405313"/>
          <p14:tracePt t="39500" x="5194300" y="4430713"/>
          <p14:tracePt t="39501" x="5194300" y="4467225"/>
          <p14:tracePt t="39502" x="5207000" y="4492625"/>
          <p14:tracePt t="39503" x="5219700" y="4518025"/>
          <p14:tracePt t="39504" x="5232400" y="4554538"/>
          <p14:tracePt t="39505" x="5245100" y="4579938"/>
          <p14:tracePt t="39506" x="5270500" y="4618038"/>
          <p14:tracePt t="39507" x="5270500" y="4643438"/>
          <p14:tracePt t="39508" x="5294313" y="4667250"/>
          <p14:tracePt t="39509" x="5307013" y="4692650"/>
          <p14:tracePt t="39511" x="5319713" y="4718050"/>
          <p14:tracePt t="39513" x="5357813" y="4768850"/>
          <p14:tracePt t="39513" x="5383213" y="4792663"/>
          <p14:tracePt t="39514" x="5383213" y="4818063"/>
          <p14:tracePt t="39515" x="5407025" y="4843463"/>
          <p14:tracePt t="39516" x="5419725" y="4868863"/>
          <p14:tracePt t="39517" x="5445125" y="4879975"/>
          <p14:tracePt t="39518" x="5457825" y="4905375"/>
          <p14:tracePt t="39519" x="5483225" y="4930775"/>
          <p14:tracePt t="39520" x="5495925" y="4956175"/>
          <p14:tracePt t="39521" x="5519738" y="4968875"/>
          <p14:tracePt t="39523" x="5532438" y="4992688"/>
          <p14:tracePt t="39523" x="5570538" y="5005388"/>
          <p14:tracePt t="39524" x="5583238" y="5030788"/>
          <p14:tracePt t="39525" x="5607050" y="5043488"/>
          <p14:tracePt t="39527" x="5619750" y="5068888"/>
          <p14:tracePt t="39527" x="5645150" y="5068888"/>
          <p14:tracePt t="39529" x="5657850" y="5092700"/>
          <p14:tracePt t="39530" x="5683250" y="5105400"/>
          <p14:tracePt t="39530" x="5708650" y="5118100"/>
          <p14:tracePt t="39531" x="5719763" y="5143500"/>
          <p14:tracePt t="39532" x="5745163" y="5156200"/>
          <p14:tracePt t="39533" x="5757863" y="5168900"/>
          <p14:tracePt t="39534" x="5795963" y="5181600"/>
          <p14:tracePt t="39535" x="5808663" y="5194300"/>
          <p14:tracePt t="39536" x="5832475" y="5205413"/>
          <p14:tracePt t="39537" x="5857875" y="5218113"/>
          <p14:tracePt t="39538" x="5870575" y="5230813"/>
          <p14:tracePt t="39539" x="5895975" y="5243513"/>
          <p14:tracePt t="39541" x="5908675" y="5256213"/>
          <p14:tracePt t="39542" x="5945188" y="5256213"/>
          <p14:tracePt t="39542" x="5957888" y="5268913"/>
          <p14:tracePt t="39544" x="5983288" y="5281613"/>
          <p14:tracePt t="39544" x="5995988" y="5281613"/>
          <p14:tracePt t="39546" x="6034088" y="5294313"/>
          <p14:tracePt t="39547" x="6057900" y="5305425"/>
          <p14:tracePt t="39548" x="6083300" y="5305425"/>
          <p14:tracePt t="39549" x="6096000" y="5318125"/>
          <p14:tracePt t="39550" x="6121400" y="5318125"/>
          <p14:tracePt t="39551" x="6134100" y="5330825"/>
          <p14:tracePt t="39552" x="6157913" y="5330825"/>
          <p14:tracePt t="39553" x="6170613" y="5330825"/>
          <p14:tracePt t="39554" x="6196013" y="5330825"/>
          <p14:tracePt t="39555" x="6208713" y="5343525"/>
          <p14:tracePt t="39556" x="6234113" y="5343525"/>
          <p14:tracePt t="39557" x="6246813" y="5343525"/>
          <p14:tracePt t="39558" x="6270625" y="5343525"/>
          <p14:tracePt t="39559" x="6283325" y="5356225"/>
          <p14:tracePt t="39560" x="6296025" y="5356225"/>
          <p14:tracePt t="39562" x="6321425" y="5356225"/>
          <p14:tracePt t="39563" x="6334125" y="5356225"/>
          <p14:tracePt t="39563" x="6346825" y="5356225"/>
          <p14:tracePt t="39564" x="6359525" y="5356225"/>
          <p14:tracePt t="39565" x="6370638" y="5356225"/>
          <p14:tracePt t="39566" x="6396038" y="5356225"/>
          <p14:tracePt t="39569" x="6408738" y="5356225"/>
          <p14:tracePt t="39571" x="6421438" y="5356225"/>
          <p14:tracePt t="39572" x="6434138" y="5356225"/>
          <p14:tracePt t="39574" x="6434138" y="5343525"/>
          <p14:tracePt t="39575" x="6446838" y="5343525"/>
          <p14:tracePt t="39578" x="6459538" y="5330825"/>
          <p14:tracePt t="39579" x="6472238" y="5318125"/>
          <p14:tracePt t="39581" x="6472238" y="5305425"/>
          <p14:tracePt t="39582" x="6472238" y="5294313"/>
          <p14:tracePt t="39587" x="6483350" y="5281613"/>
          <p14:tracePt t="39587" x="6483350" y="5268913"/>
          <p14:tracePt t="39590" x="6483350" y="5256213"/>
          <p14:tracePt t="39593" x="6483350" y="5243513"/>
          <p14:tracePt t="39594" x="6483350" y="5230813"/>
          <p14:tracePt t="39595" x="6483350" y="5218113"/>
          <p14:tracePt t="39597" x="6483350" y="5205413"/>
          <p14:tracePt t="39600" x="6483350" y="5194300"/>
          <p14:tracePt t="39600" x="6483350" y="5181600"/>
          <p14:tracePt t="39603" x="6483350" y="5168900"/>
          <p14:tracePt t="39604" x="6483350" y="5156200"/>
          <p14:tracePt t="39605" x="6483350" y="5143500"/>
          <p14:tracePt t="39608" x="6483350" y="5130800"/>
          <p14:tracePt t="39609" x="6483350" y="5118100"/>
          <p14:tracePt t="39611" x="6472238" y="5118100"/>
          <p14:tracePt t="39612" x="6472238" y="5105400"/>
          <p14:tracePt t="39613" x="6472238" y="5092700"/>
          <p14:tracePt t="39614" x="6472238" y="5081588"/>
          <p14:tracePt t="39615" x="6459538" y="5068888"/>
          <p14:tracePt t="39617" x="6446838" y="5068888"/>
          <p14:tracePt t="39619" x="6446838" y="5056188"/>
          <p14:tracePt t="39620" x="6434138" y="5043488"/>
          <p14:tracePt t="39621" x="6434138" y="5030788"/>
          <p14:tracePt t="39622" x="6434138" y="5018088"/>
          <p14:tracePt t="39623" x="6421438" y="5005388"/>
          <p14:tracePt t="39624" x="6408738" y="4992688"/>
          <p14:tracePt t="39627" x="6396038" y="4981575"/>
          <p14:tracePt t="39628" x="6396038" y="4968875"/>
          <p14:tracePt t="39628" x="6383338" y="4956175"/>
          <p14:tracePt t="39631" x="6370638" y="4943475"/>
          <p14:tracePt t="39631" x="6359525" y="4930775"/>
          <p14:tracePt t="39632" x="6359525" y="4918075"/>
          <p14:tracePt t="39635" x="6346825" y="4905375"/>
          <p14:tracePt t="39635" x="6334125" y="4892675"/>
          <p14:tracePt t="39637" x="6321425" y="4879975"/>
          <p14:tracePt t="39638" x="6321425" y="4868863"/>
          <p14:tracePt t="39639" x="6308725" y="4856163"/>
          <p14:tracePt t="39640" x="6296025" y="4843463"/>
          <p14:tracePt t="39641" x="6283325" y="4843463"/>
          <p14:tracePt t="39642" x="6283325" y="4818063"/>
          <p14:tracePt t="39643" x="6283325" y="4805363"/>
          <p14:tracePt t="39645" x="6270625" y="4805363"/>
          <p14:tracePt t="39645" x="6259513" y="4792663"/>
          <p14:tracePt t="39646" x="6246813" y="4768850"/>
          <p14:tracePt t="39648" x="6246813" y="4743450"/>
          <p14:tracePt t="39649" x="6234113" y="4743450"/>
          <p14:tracePt t="39650" x="6221413" y="4730750"/>
          <p14:tracePt t="39652" x="6221413" y="4705350"/>
          <p14:tracePt t="39653" x="6208713" y="4692650"/>
          <p14:tracePt t="39653" x="6208713" y="4679950"/>
          <p14:tracePt t="39654" x="6196013" y="4667250"/>
          <p14:tracePt t="39655" x="6196013" y="4656138"/>
          <p14:tracePt t="39656" x="6183313" y="4630738"/>
          <p14:tracePt t="39657" x="6170613" y="4618038"/>
          <p14:tracePt t="39658" x="6170613" y="4605338"/>
          <p14:tracePt t="39660" x="6170613" y="4579938"/>
          <p14:tracePt t="39660" x="6157913" y="4567238"/>
          <p14:tracePt t="39663" x="6134100" y="4518025"/>
          <p14:tracePt t="39663" x="6134100" y="4505325"/>
          <p14:tracePt t="39664" x="6134100" y="4479925"/>
          <p14:tracePt t="39665" x="6134100" y="4467225"/>
          <p14:tracePt t="39666" x="6121400" y="4430713"/>
          <p14:tracePt t="39667" x="6108700" y="4405313"/>
          <p14:tracePt t="39668" x="6108700" y="4392613"/>
          <p14:tracePt t="39669" x="6096000" y="4354513"/>
          <p14:tracePt t="39670" x="6096000" y="4341813"/>
          <p14:tracePt t="39671" x="6096000" y="4305300"/>
          <p14:tracePt t="39673" x="6083300" y="4279900"/>
          <p14:tracePt t="39673" x="6070600" y="4241800"/>
          <p14:tracePt t="39674" x="6070600" y="4205288"/>
          <p14:tracePt t="39675" x="6057900" y="4167188"/>
          <p14:tracePt t="39676" x="6057900" y="4129088"/>
          <p14:tracePt t="39678" x="6057900" y="4092575"/>
          <p14:tracePt t="39679" x="6045200" y="4067175"/>
          <p14:tracePt t="39679" x="6034088" y="4029075"/>
          <p14:tracePt t="39680" x="6034088" y="3979863"/>
          <p14:tracePt t="39681" x="6021388" y="3941763"/>
          <p14:tracePt t="39682" x="6021388" y="3905250"/>
          <p14:tracePt t="39683" x="6021388" y="3841750"/>
          <p14:tracePt t="39685" x="6021388" y="3803650"/>
          <p14:tracePt t="39685" x="6021388" y="3754438"/>
          <p14:tracePt t="39687" x="6008688" y="3692525"/>
          <p14:tracePt t="39688" x="6008688" y="3667125"/>
          <p14:tracePt t="39689" x="5995988" y="3603625"/>
          <p14:tracePt t="39689" x="5995988" y="3554413"/>
          <p14:tracePt t="39690" x="5983288" y="3503613"/>
          <p14:tracePt t="39691" x="5983288" y="3454400"/>
          <p14:tracePt t="39693" x="5983288" y="3390900"/>
          <p14:tracePt t="39693" x="5983288" y="3341688"/>
          <p14:tracePt t="39695" x="5970588" y="3267075"/>
          <p14:tracePt t="39695" x="5970588" y="3228975"/>
          <p14:tracePt t="39696" x="5970588" y="3165475"/>
          <p14:tracePt t="39697" x="5957888" y="3116263"/>
          <p14:tracePt t="39698" x="5957888" y="3041650"/>
          <p14:tracePt t="39699" x="5957888" y="2990850"/>
          <p14:tracePt t="39700" x="5957888" y="2916238"/>
          <p14:tracePt t="39701" x="5945188" y="2852738"/>
          <p14:tracePt t="39702" x="5945188" y="2778125"/>
          <p14:tracePt t="39704" x="5945188" y="2740025"/>
          <p14:tracePt t="39704" x="5945188" y="2665413"/>
          <p14:tracePt t="39706" x="5945188" y="2590800"/>
          <p14:tracePt t="39706" x="5945188" y="2516188"/>
          <p14:tracePt t="39707" x="5945188" y="2452688"/>
          <p14:tracePt t="39708" x="5945188" y="2378075"/>
          <p14:tracePt t="39709" x="5945188" y="2303463"/>
          <p14:tracePt t="39710" x="5945188" y="2227263"/>
          <p14:tracePt t="39711" x="5945188" y="2178050"/>
          <p14:tracePt t="39712" x="5945188" y="2101850"/>
          <p14:tracePt t="39713" x="5945188" y="2027238"/>
          <p14:tracePt t="39714" x="5932488" y="1952625"/>
          <p14:tracePt t="39715" x="5932488" y="1876425"/>
          <p14:tracePt t="39716" x="5932488" y="1801813"/>
          <p14:tracePt t="39717" x="5932488" y="1739900"/>
          <p14:tracePt t="39718" x="5932488" y="1663700"/>
          <p14:tracePt t="39719" x="5932488" y="1589088"/>
          <p14:tracePt t="39720" x="5932488" y="1539875"/>
          <p14:tracePt t="39721" x="5932488" y="1463675"/>
          <p14:tracePt t="39722" x="5932488" y="1389063"/>
          <p14:tracePt t="39723" x="5932488" y="1314450"/>
          <p14:tracePt t="39724" x="5932488" y="1238250"/>
          <p14:tracePt t="39725" x="5932488" y="1163638"/>
          <p14:tracePt t="39727" x="5932488" y="1089025"/>
          <p14:tracePt t="39727" x="5932488" y="1014413"/>
          <p14:tracePt t="39728" x="5932488" y="963613"/>
          <p14:tracePt t="39729" x="5932488" y="889000"/>
          <p14:tracePt t="39730" x="5932488" y="812800"/>
          <p14:tracePt t="39731" x="5932488" y="750888"/>
          <p14:tracePt t="39732" x="5932488" y="676275"/>
          <p14:tracePt t="39733" x="5932488" y="600075"/>
          <p14:tracePt t="39734" x="5932488" y="538163"/>
          <p14:tracePt t="39735" x="5932488" y="476250"/>
          <p14:tracePt t="39736" x="5932488" y="412750"/>
          <p14:tracePt t="39737" x="5932488" y="350838"/>
          <p14:tracePt t="39738" x="5932488" y="300038"/>
          <p14:tracePt t="39739" x="5932488" y="225425"/>
          <p14:tracePt t="39740" x="5932488" y="174625"/>
          <p14:tracePt t="39741" x="5932488" y="112713"/>
          <p14:tracePt t="39743" x="5932488" y="38100"/>
          <p14:tracePt t="39968" x="5908675" y="61913"/>
          <p14:tracePt t="39968" x="5908675" y="112713"/>
          <p14:tracePt t="39969" x="5908675" y="161925"/>
          <p14:tracePt t="39970" x="5908675" y="212725"/>
          <p14:tracePt t="39971" x="5908675" y="263525"/>
          <p14:tracePt t="39972" x="5908675" y="312738"/>
          <p14:tracePt t="39973" x="5908675" y="363538"/>
          <p14:tracePt t="39975" x="5908675" y="400050"/>
          <p14:tracePt t="39975" x="5908675" y="450850"/>
          <p14:tracePt t="39976" x="5908675" y="476250"/>
          <p14:tracePt t="39977" x="5908675" y="525463"/>
          <p14:tracePt t="39978" x="5908675" y="576263"/>
          <p14:tracePt t="39979" x="5908675" y="625475"/>
          <p14:tracePt t="39980" x="5908675" y="663575"/>
          <p14:tracePt t="39981" x="5921375" y="700088"/>
          <p14:tracePt t="39982" x="5921375" y="750888"/>
          <p14:tracePt t="39983" x="5932488" y="788988"/>
          <p14:tracePt t="39984" x="5932488" y="825500"/>
          <p14:tracePt t="39986" x="5945188" y="863600"/>
          <p14:tracePt t="39986" x="5945188" y="901700"/>
          <p14:tracePt t="39988" x="5957888" y="938213"/>
          <p14:tracePt t="39988" x="5970588" y="976313"/>
          <p14:tracePt t="39989" x="5983288" y="1014413"/>
          <p14:tracePt t="39990" x="5995988" y="1050925"/>
          <p14:tracePt t="39991" x="6008688" y="1089025"/>
          <p14:tracePt t="39992" x="6021388" y="1114425"/>
          <p14:tracePt t="39993" x="6021388" y="1150938"/>
          <p14:tracePt t="39994" x="6045200" y="1189038"/>
          <p14:tracePt t="39995" x="6057900" y="1214438"/>
          <p14:tracePt t="39996" x="6070600" y="1250950"/>
          <p14:tracePt t="39997" x="6083300" y="1276350"/>
          <p14:tracePt t="39998" x="6096000" y="1314450"/>
          <p14:tracePt t="39999" x="6121400" y="1339850"/>
          <p14:tracePt t="40001" x="6134100" y="1363663"/>
          <p14:tracePt t="40001" x="6146800" y="1389063"/>
          <p14:tracePt t="40003" x="6170613" y="1427163"/>
          <p14:tracePt t="40004" x="6170613" y="1450975"/>
          <p14:tracePt t="40004" x="6196013" y="1476375"/>
          <p14:tracePt t="40005" x="6208713" y="1501775"/>
          <p14:tracePt t="40006" x="6234113" y="1527175"/>
          <p14:tracePt t="40008" x="6259513" y="1552575"/>
          <p14:tracePt t="40009" x="6283325" y="1563688"/>
          <p14:tracePt t="40010" x="6321425" y="1614488"/>
          <p14:tracePt t="40011" x="6334125" y="1639888"/>
          <p14:tracePt t="40012" x="6359525" y="1652588"/>
          <p14:tracePt t="40013" x="6383338" y="1676400"/>
          <p14:tracePt t="40014" x="6408738" y="1689100"/>
          <p14:tracePt t="40015" x="6434138" y="1714500"/>
          <p14:tracePt t="40017" x="6459538" y="1714500"/>
          <p14:tracePt t="40018" x="6472238" y="1739900"/>
          <p14:tracePt t="40019" x="6508750" y="1752600"/>
          <p14:tracePt t="40019" x="6521450" y="1765300"/>
          <p14:tracePt t="40020" x="6546850" y="1776413"/>
          <p14:tracePt t="40021" x="6584950" y="1789113"/>
          <p14:tracePt t="40022" x="6608763" y="1801813"/>
          <p14:tracePt t="40023" x="6634163" y="1814513"/>
          <p14:tracePt t="40024" x="6659563" y="1827213"/>
          <p14:tracePt t="40026" x="6684963" y="1827213"/>
          <p14:tracePt t="40027" x="6708775" y="1839913"/>
          <p14:tracePt t="40028" x="6734175" y="1852613"/>
          <p14:tracePt t="40028" x="6772275" y="1852613"/>
          <p14:tracePt t="40029" x="6797675" y="1865313"/>
          <p14:tracePt t="40030" x="6821488" y="1865313"/>
          <p14:tracePt t="40031" x="6846888" y="1865313"/>
          <p14:tracePt t="40032" x="6884988" y="1876425"/>
          <p14:tracePt t="40033" x="6910388" y="1876425"/>
          <p14:tracePt t="40034" x="6934200" y="1876425"/>
          <p14:tracePt t="40035" x="6959600" y="1889125"/>
          <p14:tracePt t="40036" x="6997700" y="1889125"/>
          <p14:tracePt t="40037" x="7021513" y="1889125"/>
          <p14:tracePt t="40038" x="7046913" y="1889125"/>
          <p14:tracePt t="40039" x="7072313" y="1889125"/>
          <p14:tracePt t="40041" x="7110413" y="1889125"/>
          <p14:tracePt t="40041" x="7134225" y="1889125"/>
          <p14:tracePt t="40043" x="7146925" y="1889125"/>
          <p14:tracePt t="40044" x="7185025" y="1889125"/>
          <p14:tracePt t="40044" x="7210425" y="1889125"/>
          <p14:tracePt t="40045" x="7235825" y="1889125"/>
          <p14:tracePt t="40046" x="7259638" y="1889125"/>
          <p14:tracePt t="40047" x="7297738" y="1889125"/>
          <p14:tracePt t="40048" x="7310438" y="1889125"/>
          <p14:tracePt t="40049" x="7335838" y="1889125"/>
          <p14:tracePt t="40050" x="7359650" y="1876425"/>
          <p14:tracePt t="40051" x="7385050" y="1876425"/>
          <p14:tracePt t="40052" x="7410450" y="1865313"/>
          <p14:tracePt t="40053" x="7435850" y="1865313"/>
          <p14:tracePt t="40054" x="7448550" y="1865313"/>
          <p14:tracePt t="40055" x="7472363" y="1865313"/>
          <p14:tracePt t="40056" x="7497763" y="1852613"/>
          <p14:tracePt t="40057" x="7523163" y="1839913"/>
          <p14:tracePt t="40059" x="7535863" y="1839913"/>
          <p14:tracePt t="40059" x="7561263" y="1827213"/>
          <p14:tracePt t="40060" x="7572375" y="1827213"/>
          <p14:tracePt t="40061" x="7597775" y="1827213"/>
          <p14:tracePt t="40062" x="7610475" y="1814513"/>
          <p14:tracePt t="40063" x="7635875" y="1801813"/>
          <p14:tracePt t="40064" x="7635875" y="1789113"/>
          <p14:tracePt t="40065" x="7661275" y="1789113"/>
          <p14:tracePt t="40066" x="7673975" y="1776413"/>
          <p14:tracePt t="40067" x="7685088" y="1776413"/>
          <p14:tracePt t="40068" x="7697788" y="1765300"/>
          <p14:tracePt t="40069" x="7710488" y="1752600"/>
          <p14:tracePt t="40071" x="7735888" y="1739900"/>
          <p14:tracePt t="40072" x="7748588" y="1727200"/>
          <p14:tracePt t="40074" x="7748588" y="1714500"/>
          <p14:tracePt t="40076" x="7761288" y="1701800"/>
          <p14:tracePt t="40076" x="7773988" y="1689100"/>
          <p14:tracePt t="40077" x="7773988" y="1676400"/>
          <p14:tracePt t="40078" x="7785100" y="1676400"/>
          <p14:tracePt t="40079" x="7785100" y="1663700"/>
          <p14:tracePt t="40080" x="7785100" y="1652588"/>
          <p14:tracePt t="40082" x="7785100" y="1639888"/>
          <p14:tracePt t="40083" x="7797800" y="1627188"/>
          <p14:tracePt t="40085" x="7797800" y="1614488"/>
          <p14:tracePt t="40086" x="7797800" y="1601788"/>
          <p14:tracePt t="40088" x="7797800" y="1589088"/>
          <p14:tracePt t="40089" x="7797800" y="1576388"/>
          <p14:tracePt t="40089" x="7797800" y="1563688"/>
          <p14:tracePt t="40092" x="7797800" y="1552575"/>
          <p14:tracePt t="40093" x="7797800" y="1539875"/>
          <p14:tracePt t="40094" x="7797800" y="1527175"/>
          <p14:tracePt t="40096" x="7797800" y="1514475"/>
          <p14:tracePt t="40098" x="7797800" y="1501775"/>
          <p14:tracePt t="40098" x="7797800" y="1489075"/>
          <p14:tracePt t="40101" x="7797800" y="1476375"/>
          <p14:tracePt t="40102" x="7797800" y="1463675"/>
          <p14:tracePt t="40103" x="7785100" y="1450975"/>
          <p14:tracePt t="40105" x="7785100" y="1439863"/>
          <p14:tracePt t="40105" x="7785100" y="1427163"/>
          <p14:tracePt t="40107" x="7785100" y="1414463"/>
          <p14:tracePt t="40108" x="7773988" y="1414463"/>
          <p14:tracePt t="40108" x="7773988" y="1401763"/>
          <p14:tracePt t="40109" x="7761288" y="1389063"/>
          <p14:tracePt t="40110" x="7761288" y="1376363"/>
          <p14:tracePt t="40111" x="7748588" y="1376363"/>
          <p14:tracePt t="40112" x="7748588" y="1363663"/>
          <p14:tracePt t="40113" x="7748588" y="1350963"/>
          <p14:tracePt t="40114" x="7748588" y="1339850"/>
          <p14:tracePt t="40115" x="7735888" y="1339850"/>
          <p14:tracePt t="40116" x="7735888" y="1327150"/>
          <p14:tracePt t="40117" x="7723188" y="1301750"/>
          <p14:tracePt t="40118" x="7710488" y="1301750"/>
          <p14:tracePt t="40119" x="7710488" y="1289050"/>
          <p14:tracePt t="40120" x="7710488" y="1276350"/>
          <p14:tracePt t="40121" x="7697788" y="1263650"/>
          <p14:tracePt t="40122" x="7685088" y="1263650"/>
          <p14:tracePt t="40124" x="7673975" y="1238250"/>
          <p14:tracePt t="40124" x="7673975" y="1227138"/>
          <p14:tracePt t="40126" x="7661275" y="1214438"/>
          <p14:tracePt t="40128" x="7648575" y="1201738"/>
          <p14:tracePt t="40129" x="7648575" y="1189038"/>
          <p14:tracePt t="40130" x="7635875" y="1176338"/>
          <p14:tracePt t="40130" x="7635875" y="1163638"/>
          <p14:tracePt t="40132" x="7623175" y="1150938"/>
          <p14:tracePt t="40133" x="7610475" y="1138238"/>
          <p14:tracePt t="40133" x="7597775" y="1125538"/>
          <p14:tracePt t="40135" x="7597775" y="1114425"/>
          <p14:tracePt t="40136" x="7585075" y="1101725"/>
          <p14:tracePt t="40137" x="7572375" y="1089025"/>
          <p14:tracePt t="40137" x="7561263" y="1076325"/>
          <p14:tracePt t="40138" x="7561263" y="1063625"/>
          <p14:tracePt t="40139" x="7548563" y="1050925"/>
          <p14:tracePt t="40140" x="7523163" y="1038225"/>
          <p14:tracePt t="40142" x="7523163" y="1025525"/>
          <p14:tracePt t="40142" x="7523163" y="1001713"/>
          <p14:tracePt t="40143" x="7510463" y="1001713"/>
          <p14:tracePt t="40144" x="7497763" y="976313"/>
          <p14:tracePt t="40145" x="7485063" y="963613"/>
          <p14:tracePt t="40146" x="7485063" y="950913"/>
          <p14:tracePt t="40147" x="7472363" y="925513"/>
          <p14:tracePt t="40148" x="7459663" y="925513"/>
          <p14:tracePt t="40150" x="7448550" y="901700"/>
          <p14:tracePt t="40150" x="7448550" y="889000"/>
          <p14:tracePt t="40151" x="7435850" y="876300"/>
          <p14:tracePt t="40152" x="7423150" y="850900"/>
          <p14:tracePt t="40153" x="7410450" y="838200"/>
          <p14:tracePt t="40154" x="7410450" y="825500"/>
          <p14:tracePt t="40155" x="7410450" y="812800"/>
          <p14:tracePt t="40157" x="7397750" y="788988"/>
          <p14:tracePt t="40157" x="7385050" y="776288"/>
          <p14:tracePt t="40160" x="7372350" y="738188"/>
          <p14:tracePt t="40160" x="7372350" y="712788"/>
          <p14:tracePt t="40161" x="7359650" y="700088"/>
          <p14:tracePt t="40162" x="7348538" y="676275"/>
          <p14:tracePt t="40163" x="7335838" y="663575"/>
          <p14:tracePt t="40164" x="7335838" y="638175"/>
          <p14:tracePt t="40165" x="7335838" y="612775"/>
          <p14:tracePt t="40166" x="7323138" y="588963"/>
          <p14:tracePt t="40167" x="7323138" y="576263"/>
          <p14:tracePt t="40168" x="7310438" y="550863"/>
          <p14:tracePt t="40169" x="7297738" y="525463"/>
          <p14:tracePt t="40170" x="7297738" y="512763"/>
          <p14:tracePt t="40171" x="7297738" y="476250"/>
          <p14:tracePt t="40173" x="7297738" y="450850"/>
          <p14:tracePt t="40173" x="7285038" y="438150"/>
          <p14:tracePt t="40176" x="7272338" y="387350"/>
          <p14:tracePt t="40176" x="7259638" y="363538"/>
          <p14:tracePt t="40177" x="7259638" y="338138"/>
          <p14:tracePt t="40178" x="7259638" y="312738"/>
          <p14:tracePt t="40179" x="7246938" y="287338"/>
          <p14:tracePt t="40180" x="7235825" y="250825"/>
          <p14:tracePt t="40181" x="7223125" y="225425"/>
          <p14:tracePt t="40182" x="7223125" y="212725"/>
          <p14:tracePt t="40183" x="7210425" y="174625"/>
          <p14:tracePt t="40184" x="7210425" y="150813"/>
          <p14:tracePt t="40185" x="7197725" y="112713"/>
          <p14:tracePt t="40186" x="7185025" y="87313"/>
          <p14:tracePt t="40187" x="7185025" y="61913"/>
          <p14:tracePt t="40188" x="7185025" y="25400"/>
          <p14:tracePt t="40189" x="7172325" y="0"/>
          <p14:tracePt t="41584" x="6672263" y="138113"/>
          <p14:tracePt t="41584" x="6659563" y="174625"/>
          <p14:tracePt t="41586" x="6659563" y="225425"/>
          <p14:tracePt t="41588" x="6621463" y="312738"/>
          <p14:tracePt t="41588" x="6621463" y="363538"/>
          <p14:tracePt t="41589" x="6608763" y="412750"/>
          <p14:tracePt t="41590" x="6596063" y="463550"/>
          <p14:tracePt t="41591" x="6584950" y="500063"/>
          <p14:tracePt t="41592" x="6584950" y="538163"/>
          <p14:tracePt t="41594" x="6584950" y="576263"/>
          <p14:tracePt t="41594" x="6584950" y="638175"/>
          <p14:tracePt t="41595" x="6572250" y="688975"/>
          <p14:tracePt t="41596" x="6559550" y="725488"/>
          <p14:tracePt t="41597" x="6546850" y="776288"/>
          <p14:tracePt t="41599" x="6546850" y="825500"/>
          <p14:tracePt t="41600" x="6546850" y="876300"/>
          <p14:tracePt t="41600" x="6546850" y="912813"/>
          <p14:tracePt t="41601" x="6546850" y="950913"/>
          <p14:tracePt t="41602" x="6546850" y="1001713"/>
          <p14:tracePt t="41603" x="6534150" y="1050925"/>
          <p14:tracePt t="41604" x="6534150" y="1089025"/>
          <p14:tracePt t="41605" x="6534150" y="1138238"/>
          <p14:tracePt t="41606" x="6534150" y="1176338"/>
          <p14:tracePt t="41608" x="6534150" y="1227138"/>
          <p14:tracePt t="41608" x="6521450" y="1263650"/>
          <p14:tracePt t="41609" x="6521450" y="1301750"/>
          <p14:tracePt t="41611" x="6521450" y="1350963"/>
          <p14:tracePt t="41611" x="6521450" y="1401763"/>
          <p14:tracePt t="41612" x="6521450" y="1439863"/>
          <p14:tracePt t="41613" x="6521450" y="1476375"/>
          <p14:tracePt t="41615" x="6521450" y="1527175"/>
          <p14:tracePt t="41617" x="6521450" y="1614488"/>
          <p14:tracePt t="41617" x="6521450" y="1652588"/>
          <p14:tracePt t="41618" x="6521450" y="1689100"/>
          <p14:tracePt t="41619" x="6521450" y="1739900"/>
          <p14:tracePt t="41620" x="6521450" y="1776413"/>
          <p14:tracePt t="41621" x="6521450" y="1814513"/>
          <p14:tracePt t="41623" x="6521450" y="1865313"/>
          <p14:tracePt t="41623" x="6521450" y="1901825"/>
          <p14:tracePt t="41624" x="6534150" y="1939925"/>
          <p14:tracePt t="41625" x="6534150" y="1989138"/>
          <p14:tracePt t="41627" x="6546850" y="2014538"/>
          <p14:tracePt t="41627" x="6546850" y="2052638"/>
          <p14:tracePt t="41628" x="6546850" y="2101850"/>
          <p14:tracePt t="41629" x="6559550" y="2139950"/>
          <p14:tracePt t="41631" x="6559550" y="2178050"/>
          <p14:tracePt t="41631" x="6572250" y="2214563"/>
          <p14:tracePt t="41632" x="6584950" y="2252663"/>
          <p14:tracePt t="41633" x="6584950" y="2290763"/>
          <p14:tracePt t="41634" x="6596063" y="2314575"/>
          <p14:tracePt t="41635" x="6596063" y="2352675"/>
          <p14:tracePt t="41636" x="6621463" y="2390775"/>
          <p14:tracePt t="41637" x="6621463" y="2427288"/>
          <p14:tracePt t="41638" x="6634163" y="2452688"/>
          <p14:tracePt t="41639" x="6646863" y="2490788"/>
          <p14:tracePt t="41641" x="6659563" y="2527300"/>
          <p14:tracePt t="41642" x="6659563" y="2565400"/>
          <p14:tracePt t="41643" x="6672263" y="2590800"/>
          <p14:tracePt t="41643" x="6684963" y="2627313"/>
          <p14:tracePt t="41644" x="6696075" y="2652713"/>
          <p14:tracePt t="41645" x="6708775" y="2678113"/>
          <p14:tracePt t="41646" x="6721475" y="2716213"/>
          <p14:tracePt t="41648" x="6734175" y="2752725"/>
          <p14:tracePt t="41649" x="6746875" y="2778125"/>
          <p14:tracePt t="41650" x="6772275" y="2803525"/>
          <p14:tracePt t="41650" x="6772275" y="2840038"/>
          <p14:tracePt t="41651" x="6784975" y="2865438"/>
          <p14:tracePt t="41652" x="6797675" y="2890838"/>
          <p14:tracePt t="41653" x="6808788" y="2916238"/>
          <p14:tracePt t="41654" x="6821488" y="2941638"/>
          <p14:tracePt t="41655" x="6834188" y="2978150"/>
          <p14:tracePt t="41656" x="6846888" y="3003550"/>
          <p14:tracePt t="41657" x="6859588" y="3028950"/>
          <p14:tracePt t="41658" x="6872288" y="3054350"/>
          <p14:tracePt t="41659" x="6884988" y="3065463"/>
          <p14:tracePt t="41660" x="6897688" y="3090863"/>
          <p14:tracePt t="41661" x="6910388" y="3116263"/>
          <p14:tracePt t="41662" x="6921500" y="3141663"/>
          <p14:tracePt t="41663" x="6934200" y="3165475"/>
          <p14:tracePt t="41664" x="6959600" y="3178175"/>
          <p14:tracePt t="41666" x="6959600" y="3203575"/>
          <p14:tracePt t="41667" x="6985000" y="3228975"/>
          <p14:tracePt t="41668" x="6997700" y="3241675"/>
          <p14:tracePt t="41668" x="7010400" y="3254375"/>
          <p14:tracePt t="41669" x="7021513" y="3278188"/>
          <p14:tracePt t="41670" x="7034213" y="3290888"/>
          <p14:tracePt t="41671" x="7059613" y="3316288"/>
          <p14:tracePt t="41672" x="7072313" y="3328988"/>
          <p14:tracePt t="41673" x="7085013" y="3341688"/>
          <p14:tracePt t="41674" x="7097713" y="3354388"/>
          <p14:tracePt t="41675" x="7110413" y="3378200"/>
          <p14:tracePt t="41676" x="7123113" y="3390900"/>
          <p14:tracePt t="41677" x="7146925" y="3403600"/>
          <p14:tracePt t="41678" x="7146925" y="3416300"/>
          <p14:tracePt t="41679" x="7172325" y="3429000"/>
          <p14:tracePt t="41680" x="7185025" y="3441700"/>
          <p14:tracePt t="41681" x="7210425" y="3454400"/>
          <p14:tracePt t="41683" x="7223125" y="3467100"/>
          <p14:tracePt t="41684" x="7235825" y="3479800"/>
          <p14:tracePt t="41685" x="7246938" y="3490913"/>
          <p14:tracePt t="41685" x="7259638" y="3503613"/>
          <p14:tracePt t="41686" x="7285038" y="3503613"/>
          <p14:tracePt t="41687" x="7297738" y="3516313"/>
          <p14:tracePt t="41688" x="7323138" y="3529013"/>
          <p14:tracePt t="41689" x="7335838" y="3529013"/>
          <p14:tracePt t="41690" x="7348538" y="3541713"/>
          <p14:tracePt t="41691" x="7372350" y="3541713"/>
          <p14:tracePt t="41692" x="7385050" y="3554413"/>
          <p14:tracePt t="41693" x="7397750" y="3554413"/>
          <p14:tracePt t="41694" x="7410450" y="3554413"/>
          <p14:tracePt t="41695" x="7423150" y="3567113"/>
          <p14:tracePt t="41696" x="7448550" y="3567113"/>
          <p14:tracePt t="41698" x="7459663" y="3567113"/>
          <p14:tracePt t="41698" x="7485063" y="3579813"/>
          <p14:tracePt t="41700" x="7523163" y="3579813"/>
          <p14:tracePt t="41702" x="7535863" y="3579813"/>
          <p14:tracePt t="41703" x="7561263" y="3579813"/>
          <p14:tracePt t="41704" x="7572375" y="3579813"/>
          <p14:tracePt t="41705" x="7597775" y="3579813"/>
          <p14:tracePt t="41707" x="7623175" y="3579813"/>
          <p14:tracePt t="41708" x="7635875" y="3579813"/>
          <p14:tracePt t="41709" x="7648575" y="3579813"/>
          <p14:tracePt t="41710" x="7673975" y="3579813"/>
          <p14:tracePt t="41712" x="7697788" y="3567113"/>
          <p14:tracePt t="41713" x="7710488" y="3554413"/>
          <p14:tracePt t="41714" x="7723188" y="3554413"/>
          <p14:tracePt t="41715" x="7735888" y="3541713"/>
          <p14:tracePt t="41716" x="7748588" y="3541713"/>
          <p14:tracePt t="41717" x="7761288" y="3541713"/>
          <p14:tracePt t="41718" x="7773988" y="3529013"/>
          <p14:tracePt t="41719" x="7785100" y="3516313"/>
          <p14:tracePt t="41720" x="7797800" y="3503613"/>
          <p14:tracePt t="41721" x="7823200" y="3503613"/>
          <p14:tracePt t="41723" x="7823200" y="3490913"/>
          <p14:tracePt t="41723" x="7848600" y="3479800"/>
          <p14:tracePt t="41724" x="7861300" y="3467100"/>
          <p14:tracePt t="41725" x="7861300" y="3454400"/>
          <p14:tracePt t="41726" x="7874000" y="3441700"/>
          <p14:tracePt t="41727" x="7886700" y="3429000"/>
          <p14:tracePt t="41728" x="7897813" y="3429000"/>
          <p14:tracePt t="41729" x="7910513" y="3403600"/>
          <p14:tracePt t="41731" x="7935913" y="3390900"/>
          <p14:tracePt t="41732" x="7935913" y="3378200"/>
          <p14:tracePt t="41733" x="7948613" y="3367088"/>
          <p14:tracePt t="41733" x="7961313" y="3354388"/>
          <p14:tracePt t="41734" x="7974013" y="3328988"/>
          <p14:tracePt t="41735" x="7974013" y="3316288"/>
          <p14:tracePt t="41736" x="7999413" y="3303588"/>
          <p14:tracePt t="41737" x="8010525" y="3278188"/>
          <p14:tracePt t="41738" x="8010525" y="3267075"/>
          <p14:tracePt t="41739" x="8023225" y="3241675"/>
          <p14:tracePt t="41740" x="8035925" y="3241675"/>
          <p14:tracePt t="41741" x="8048625" y="3216275"/>
          <p14:tracePt t="41742" x="8048625" y="3203575"/>
          <p14:tracePt t="41743" x="8048625" y="3178175"/>
          <p14:tracePt t="41744" x="8061325" y="3165475"/>
          <p14:tracePt t="41745" x="8074025" y="3141663"/>
          <p14:tracePt t="41746" x="8086725" y="3128963"/>
          <p14:tracePt t="41747" x="8086725" y="3103563"/>
          <p14:tracePt t="41749" x="8099425" y="3090863"/>
          <p14:tracePt t="41749" x="8110538" y="3065463"/>
          <p14:tracePt t="41750" x="8110538" y="3054350"/>
          <p14:tracePt t="41751" x="8123238" y="3028950"/>
          <p14:tracePt t="41752" x="8123238" y="3003550"/>
          <p14:tracePt t="41753" x="8135938" y="2978150"/>
          <p14:tracePt t="41754" x="8148638" y="2965450"/>
          <p14:tracePt t="41755" x="8148638" y="2941638"/>
          <p14:tracePt t="41756" x="8161338" y="2916238"/>
          <p14:tracePt t="41757" x="8161338" y="2890838"/>
          <p14:tracePt t="41758" x="8161338" y="2865438"/>
          <p14:tracePt t="41759" x="8174038" y="2852738"/>
          <p14:tracePt t="41760" x="8174038" y="2828925"/>
          <p14:tracePt t="41761" x="8186738" y="2803525"/>
          <p14:tracePt t="41762" x="8186738" y="2778125"/>
          <p14:tracePt t="41764" x="8199438" y="2752725"/>
          <p14:tracePt t="41765" x="8199438" y="2716213"/>
          <p14:tracePt t="41766" x="8199438" y="2703513"/>
          <p14:tracePt t="41767" x="8199438" y="2678113"/>
          <p14:tracePt t="41767" x="8199438" y="2640013"/>
          <p14:tracePt t="41768" x="8199438" y="2627313"/>
          <p14:tracePt t="41769" x="8199438" y="2603500"/>
          <p14:tracePt t="41770" x="8199438" y="2565400"/>
          <p14:tracePt t="41771" x="8212138" y="2540000"/>
          <p14:tracePt t="41772" x="8212138" y="2516188"/>
          <p14:tracePt t="41773" x="8212138" y="2490788"/>
          <p14:tracePt t="41774" x="8212138" y="2452688"/>
          <p14:tracePt t="41775" x="8212138" y="2427288"/>
          <p14:tracePt t="41776" x="8212138" y="2403475"/>
          <p14:tracePt t="41777" x="8212138" y="2378075"/>
          <p14:tracePt t="41778" x="8212138" y="2339975"/>
          <p14:tracePt t="41779" x="8212138" y="2314575"/>
          <p14:tracePt t="41781" x="8212138" y="2290763"/>
          <p14:tracePt t="41782" x="8212138" y="2265363"/>
          <p14:tracePt t="41782" x="8212138" y="2227263"/>
          <p14:tracePt t="41783" x="8212138" y="2201863"/>
          <p14:tracePt t="41784" x="8212138" y="2190750"/>
          <p14:tracePt t="41785" x="8199438" y="2152650"/>
          <p14:tracePt t="41786" x="8199438" y="2127250"/>
          <p14:tracePt t="41787" x="8199438" y="2101850"/>
          <p14:tracePt t="41788" x="8199438" y="2078038"/>
          <p14:tracePt t="41789" x="8186738" y="2052638"/>
          <p14:tracePt t="41790" x="8186738" y="2027238"/>
          <p14:tracePt t="41791" x="8174038" y="2001838"/>
          <p14:tracePt t="41793" x="8174038" y="1989138"/>
          <p14:tracePt t="41794" x="8161338" y="1965325"/>
          <p14:tracePt t="41795" x="8161338" y="1939925"/>
          <p14:tracePt t="41796" x="8148638" y="1914525"/>
          <p14:tracePt t="41796" x="8135938" y="1889125"/>
          <p14:tracePt t="41798" x="8135938" y="1865313"/>
          <p14:tracePt t="41798" x="8123238" y="1852613"/>
          <p14:tracePt t="41799" x="8123238" y="1827213"/>
          <p14:tracePt t="41800" x="8099425" y="1814513"/>
          <p14:tracePt t="41801" x="8099425" y="1789113"/>
          <p14:tracePt t="41802" x="8086725" y="1776413"/>
          <p14:tracePt t="41803" x="8086725" y="1752600"/>
          <p14:tracePt t="41804" x="8074025" y="1739900"/>
          <p14:tracePt t="41806" x="8061325" y="1714500"/>
          <p14:tracePt t="41806" x="8048625" y="1701800"/>
          <p14:tracePt t="41808" x="8035925" y="1676400"/>
          <p14:tracePt t="41808" x="8023225" y="1663700"/>
          <p14:tracePt t="41809" x="8010525" y="1652588"/>
          <p14:tracePt t="41810" x="8010525" y="1639888"/>
          <p14:tracePt t="41811" x="7999413" y="1627188"/>
          <p14:tracePt t="41813" x="7986713" y="1614488"/>
          <p14:tracePt t="41814" x="7974013" y="1601788"/>
          <p14:tracePt t="41815" x="7961313" y="1589088"/>
          <p14:tracePt t="41816" x="7948613" y="1576388"/>
          <p14:tracePt t="41816" x="7935913" y="1563688"/>
          <p14:tracePt t="41817" x="7923213" y="1552575"/>
          <p14:tracePt t="41818" x="7910513" y="1552575"/>
          <p14:tracePt t="41819" x="7897813" y="1552575"/>
          <p14:tracePt t="41820" x="7897813" y="1539875"/>
          <p14:tracePt t="41821" x="7874000" y="1527175"/>
          <p14:tracePt t="41822" x="7861300" y="1514475"/>
          <p14:tracePt t="41823" x="7848600" y="1514475"/>
          <p14:tracePt t="41824" x="7835900" y="1514475"/>
          <p14:tracePt t="41825" x="7823200" y="1501775"/>
          <p14:tracePt t="41827" x="7797800" y="1501775"/>
          <p14:tracePt t="41828" x="7785100" y="1489075"/>
          <p14:tracePt t="41830" x="7773988" y="1489075"/>
          <p14:tracePt t="41833" x="7748588" y="1476375"/>
          <p14:tracePt t="41833" x="7735888" y="1476375"/>
          <p14:tracePt t="41834" x="7723188" y="1476375"/>
          <p14:tracePt t="41835" x="7710488" y="1476375"/>
          <p14:tracePt t="41836" x="7697788" y="1476375"/>
          <p14:tracePt t="41837" x="7685088" y="1476375"/>
          <p14:tracePt t="41838" x="7673975" y="1476375"/>
          <p14:tracePt t="41840" x="7648575" y="1476375"/>
          <p14:tracePt t="41841" x="7635875" y="1476375"/>
          <p14:tracePt t="41843" x="7623175" y="1476375"/>
          <p14:tracePt t="41844" x="7610475" y="1476375"/>
          <p14:tracePt t="41845" x="7597775" y="1476375"/>
          <p14:tracePt t="41848" x="7585075" y="1476375"/>
          <p14:tracePt t="41849" x="7572375" y="1476375"/>
          <p14:tracePt t="41849" x="7561263" y="1476375"/>
          <p14:tracePt t="41851" x="7548563" y="1476375"/>
          <p14:tracePt t="41852" x="7523163" y="1476375"/>
          <p14:tracePt t="41854" x="7510463" y="1476375"/>
          <p14:tracePt t="41855" x="7497763" y="1476375"/>
          <p14:tracePt t="41856" x="7485063" y="1476375"/>
          <p14:tracePt t="41860" x="7472363" y="1489075"/>
          <p14:tracePt t="41861" x="7459663" y="1489075"/>
          <p14:tracePt t="41861" x="7448550" y="1489075"/>
          <p14:tracePt t="41864" x="7448550" y="1501775"/>
          <p14:tracePt t="41864" x="7435850" y="1501775"/>
          <p14:tracePt t="41865" x="7423150" y="1501775"/>
          <p14:tracePt t="41866" x="7423150" y="1514475"/>
          <p14:tracePt t="41867" x="7410450" y="1514475"/>
          <p14:tracePt t="41871" x="7397750" y="1514475"/>
          <p14:tracePt t="41874" x="7385050" y="1527175"/>
          <p14:tracePt t="41878" x="7385050" y="1539875"/>
          <p14:tracePt t="41880" x="7372350" y="1539875"/>
          <p14:tracePt t="41883" x="7372350" y="1552575"/>
          <p14:tracePt t="41897" x="7372350" y="1563688"/>
          <p14:tracePt t="41905" x="7372350" y="1576388"/>
          <p14:tracePt t="41906" x="7385050" y="1576388"/>
          <p14:tracePt t="41910" x="7397750" y="1576388"/>
          <p14:tracePt t="41914" x="7410450" y="1576388"/>
          <p14:tracePt t="41917" x="7423150" y="1576388"/>
          <p14:tracePt t="41919" x="7435850" y="1576388"/>
          <p14:tracePt t="41921" x="7448550" y="1576388"/>
          <p14:tracePt t="41925" x="7459663" y="1576388"/>
          <p14:tracePt t="41926" x="7472363" y="1576388"/>
          <p14:tracePt t="41928" x="7485063" y="1576388"/>
          <p14:tracePt t="41931" x="7497763" y="1576388"/>
          <p14:tracePt t="41932" x="7510463" y="1576388"/>
          <p14:tracePt t="41933" x="7523163" y="1576388"/>
          <p14:tracePt t="41936" x="7535863" y="1576388"/>
          <p14:tracePt t="41938" x="7548563" y="1576388"/>
          <p14:tracePt t="41939" x="7561263" y="1576388"/>
          <p14:tracePt t="41941" x="7572375" y="1576388"/>
          <p14:tracePt t="41943" x="7585075" y="1563688"/>
          <p14:tracePt t="41944" x="7597775" y="1563688"/>
          <p14:tracePt t="41947" x="7610475" y="1563688"/>
          <p14:tracePt t="41948" x="7623175" y="1552575"/>
          <p14:tracePt t="41951" x="7635875" y="1552575"/>
          <p14:tracePt t="41953" x="7648575" y="1552575"/>
          <p14:tracePt t="41955" x="7661275" y="1552575"/>
          <p14:tracePt t="41957" x="7673975" y="1552575"/>
          <p14:tracePt t="41961" x="7685088" y="1552575"/>
          <p14:tracePt t="41963" x="7685088" y="1539875"/>
          <p14:tracePt t="41964" x="7697788" y="1539875"/>
          <p14:tracePt t="41970" x="7710488" y="1539875"/>
          <p14:tracePt t="42029" x="7697788" y="1539875"/>
          <p14:tracePt t="42053" x="7697788" y="1527175"/>
          <p14:tracePt t="42055" x="7697788" y="1514475"/>
          <p14:tracePt t="42059" x="7697788" y="1501775"/>
          <p14:tracePt t="42059" x="7697788" y="1489075"/>
          <p14:tracePt t="42061" x="7710488" y="1476375"/>
          <p14:tracePt t="42063" x="7710488" y="1463675"/>
          <p14:tracePt t="42063" x="7710488" y="1450975"/>
          <p14:tracePt t="42064" x="7710488" y="1439863"/>
          <p14:tracePt t="42065" x="7723188" y="1427163"/>
          <p14:tracePt t="42066" x="7723188" y="1401763"/>
          <p14:tracePt t="42067" x="7735888" y="1389063"/>
          <p14:tracePt t="42068" x="7735888" y="1376363"/>
          <p14:tracePt t="42069" x="7748588" y="1363663"/>
          <p14:tracePt t="42070" x="7748588" y="1339850"/>
          <p14:tracePt t="42071" x="7748588" y="1327150"/>
          <p14:tracePt t="42072" x="7761288" y="1301750"/>
          <p14:tracePt t="42073" x="7773988" y="1289050"/>
          <p14:tracePt t="42074" x="7773988" y="1263650"/>
          <p14:tracePt t="42075" x="7785100" y="1238250"/>
          <p14:tracePt t="42076" x="7785100" y="1214438"/>
          <p14:tracePt t="42077" x="7797800" y="1189038"/>
          <p14:tracePt t="42079" x="7810500" y="1176338"/>
          <p14:tracePt t="42080" x="7823200" y="1150938"/>
          <p14:tracePt t="42080" x="7823200" y="1125538"/>
          <p14:tracePt t="42081" x="7835900" y="1101725"/>
          <p14:tracePt t="42082" x="7848600" y="1063625"/>
          <p14:tracePt t="42084" x="7861300" y="1038225"/>
          <p14:tracePt t="42084" x="7874000" y="1014413"/>
          <p14:tracePt t="42085" x="7886700" y="989013"/>
          <p14:tracePt t="42086" x="7897813" y="950913"/>
          <p14:tracePt t="42088" x="7897813" y="925513"/>
          <p14:tracePt t="42089" x="7910513" y="889000"/>
          <p14:tracePt t="42089" x="7935913" y="863600"/>
          <p14:tracePt t="42090" x="7935913" y="825500"/>
          <p14:tracePt t="42091" x="7948613" y="801688"/>
          <p14:tracePt t="42093" x="7961313" y="763588"/>
          <p14:tracePt t="42093" x="7974013" y="725488"/>
          <p14:tracePt t="42095" x="7974013" y="700088"/>
          <p14:tracePt t="42095" x="7999413" y="663575"/>
          <p14:tracePt t="42097" x="8010525" y="588963"/>
          <p14:tracePt t="42098" x="8023225" y="550863"/>
          <p14:tracePt t="42099" x="8035925" y="512763"/>
          <p14:tracePt t="42100" x="8048625" y="463550"/>
          <p14:tracePt t="42101" x="8048625" y="425450"/>
          <p14:tracePt t="42102" x="8061325" y="400050"/>
          <p14:tracePt t="42103" x="8074025" y="363538"/>
          <p14:tracePt t="42104" x="8086725" y="312738"/>
          <p14:tracePt t="42105" x="8099425" y="274638"/>
          <p14:tracePt t="42106" x="8110538" y="238125"/>
          <p14:tracePt t="42107" x="8123238" y="200025"/>
          <p14:tracePt t="42108" x="8123238" y="161925"/>
          <p14:tracePt t="42109" x="8135938" y="112713"/>
          <p14:tracePt t="42110" x="8148638" y="74613"/>
          <p14:tracePt t="42112" x="8161338" y="50800"/>
          <p14:tracePt t="42112" x="8161338" y="0"/>
          <p14:tracePt t="42537" x="8399463" y="38100"/>
          <p14:tracePt t="42538" x="8399463" y="50800"/>
          <p14:tracePt t="42538" x="8386763" y="50800"/>
          <p14:tracePt t="42539" x="8386763" y="74613"/>
          <p14:tracePt t="42540" x="8386763" y="87313"/>
          <p14:tracePt t="42543" x="8386763" y="100013"/>
          <p14:tracePt t="42543" x="8386763" y="125413"/>
          <p14:tracePt t="42545" x="8386763" y="138113"/>
          <p14:tracePt t="42546" x="8386763" y="150813"/>
          <p14:tracePt t="42547" x="8386763" y="161925"/>
          <p14:tracePt t="42548" x="8386763" y="187325"/>
          <p14:tracePt t="42550" x="8386763" y="200025"/>
          <p14:tracePt t="42551" x="8386763" y="212725"/>
          <p14:tracePt t="42552" x="8386763" y="238125"/>
          <p14:tracePt t="42555" x="8386763" y="250825"/>
          <p14:tracePt t="42555" x="8386763" y="263525"/>
          <p14:tracePt t="42556" x="8374063" y="274638"/>
          <p14:tracePt t="42557" x="8374063" y="287338"/>
          <p14:tracePt t="42558" x="8374063" y="300038"/>
          <p14:tracePt t="42560" x="8374063" y="312738"/>
          <p14:tracePt t="42560" x="8374063" y="325438"/>
          <p14:tracePt t="42561" x="8374063" y="338138"/>
          <p14:tracePt t="42562" x="8374063" y="350838"/>
          <p14:tracePt t="42564" x="8374063" y="374650"/>
          <p14:tracePt t="42565" x="8374063" y="387350"/>
          <p14:tracePt t="42566" x="8361363" y="387350"/>
          <p14:tracePt t="42567" x="8361363" y="400050"/>
          <p14:tracePt t="42568" x="8361363" y="412750"/>
          <p14:tracePt t="42569" x="8361363" y="425450"/>
          <p14:tracePt t="42570" x="8361363" y="438150"/>
          <p14:tracePt t="42571" x="8361363" y="450850"/>
          <p14:tracePt t="42572" x="8361363" y="463550"/>
          <p14:tracePt t="42575" x="8361363" y="476250"/>
          <p14:tracePt t="42576" x="8348663" y="487363"/>
          <p14:tracePt t="42577" x="8348663" y="500063"/>
          <p14:tracePt t="42578" x="8348663" y="512763"/>
          <p14:tracePt t="42579" x="8348663" y="525463"/>
          <p14:tracePt t="42580" x="8348663" y="538163"/>
          <p14:tracePt t="42582" x="8348663" y="550863"/>
          <p14:tracePt t="42583" x="8348663" y="563563"/>
          <p14:tracePt t="42584" x="8348663" y="576263"/>
          <p14:tracePt t="42587" x="8348663" y="588963"/>
          <p14:tracePt t="42588" x="8348663" y="600075"/>
          <p14:tracePt t="42589" x="8335963" y="612775"/>
          <p14:tracePt t="42594" x="8335963" y="638175"/>
          <p14:tracePt t="42594" x="8335963" y="650875"/>
          <p14:tracePt t="42595" x="8324850" y="650875"/>
          <p14:tracePt t="42597" x="8324850" y="663575"/>
          <p14:tracePt t="42599" x="8324850" y="676275"/>
          <p14:tracePt t="42601" x="8312150" y="688975"/>
          <p14:tracePt t="42604" x="8312150" y="700088"/>
          <p14:tracePt t="42607" x="8312150" y="712788"/>
          <p14:tracePt t="42609" x="8312150" y="725488"/>
          <p14:tracePt t="42612" x="8312150" y="738188"/>
          <p14:tracePt t="42614" x="8312150" y="750888"/>
          <p14:tracePt t="42617" x="8312150" y="763588"/>
          <p14:tracePt t="42624" x="8312150" y="776288"/>
          <p14:tracePt t="42625" x="8299450" y="776288"/>
          <p14:tracePt t="42626" x="8299450" y="788988"/>
          <p14:tracePt t="42630" x="8299450" y="801688"/>
          <p14:tracePt t="42636" x="8286750" y="812800"/>
          <p14:tracePt t="42640" x="8286750" y="825500"/>
          <p14:tracePt t="42645" x="8286750" y="838200"/>
          <p14:tracePt t="42651" x="8286750" y="850900"/>
          <p14:tracePt t="42652" x="8274050" y="850900"/>
          <p14:tracePt t="42654" x="8274050" y="863600"/>
          <p14:tracePt t="42657" x="8274050" y="876300"/>
          <p14:tracePt t="42663" x="8274050" y="889000"/>
          <p14:tracePt t="42666" x="8274050" y="901700"/>
          <p14:tracePt t="42668" x="8274050" y="912813"/>
          <p14:tracePt t="42672" x="8274050" y="925513"/>
          <p14:tracePt t="42674" x="8261350" y="925513"/>
          <p14:tracePt t="42675" x="8261350" y="938213"/>
          <p14:tracePt t="42677" x="8261350" y="950913"/>
          <p14:tracePt t="42681" x="8261350" y="963613"/>
          <p14:tracePt t="42682" x="8248650" y="963613"/>
          <p14:tracePt t="42682" x="8248650" y="976313"/>
          <p14:tracePt t="42683" x="8248650" y="989013"/>
          <p14:tracePt t="42687" x="8235950" y="1001713"/>
          <p14:tracePt t="42689" x="8235950" y="1014413"/>
          <p14:tracePt t="42690" x="8235950" y="1025525"/>
          <p14:tracePt t="42694" x="8235950" y="1038225"/>
          <p14:tracePt t="42694" x="8235950" y="1050925"/>
          <p14:tracePt t="42697" x="8235950" y="1063625"/>
          <p14:tracePt t="42699" x="8223250" y="1063625"/>
          <p14:tracePt t="42701" x="8223250" y="1076325"/>
          <p14:tracePt t="42702" x="8223250" y="1089025"/>
          <p14:tracePt t="42702" x="8223250" y="1101725"/>
          <p14:tracePt t="42707" x="8223250" y="1114425"/>
          <p14:tracePt t="42708" x="8212138" y="1114425"/>
          <p14:tracePt t="42709" x="8212138" y="1125538"/>
          <p14:tracePt t="42710" x="8212138" y="1138238"/>
          <p14:tracePt t="42712" x="8199438" y="1150938"/>
          <p14:tracePt t="42713" x="8199438" y="1163638"/>
          <p14:tracePt t="42715" x="8199438" y="1176338"/>
          <p14:tracePt t="42718" x="8199438" y="1189038"/>
          <p14:tracePt t="42719" x="8199438" y="1201738"/>
          <p14:tracePt t="42720" x="8199438" y="1214438"/>
          <p14:tracePt t="42724" x="8199438" y="1227138"/>
          <p14:tracePt t="42725" x="8186738" y="1238250"/>
          <p14:tracePt t="42726" x="8186738" y="1250950"/>
          <p14:tracePt t="42729" x="8186738" y="1263650"/>
          <p14:tracePt t="42730" x="8186738" y="1276350"/>
          <p14:tracePt t="42731" x="8186738" y="1289050"/>
          <p14:tracePt t="42733" x="8174038" y="1289050"/>
          <p14:tracePt t="42735" x="8174038" y="1301750"/>
          <p14:tracePt t="42736" x="8174038" y="1314450"/>
          <p14:tracePt t="42736" x="8174038" y="1327150"/>
          <p14:tracePt t="42739" x="8174038" y="1339850"/>
          <p14:tracePt t="42741" x="8161338" y="1350963"/>
          <p14:tracePt t="42741" x="8161338" y="1363663"/>
          <p14:tracePt t="42744" x="8161338" y="1376363"/>
          <p14:tracePt t="42745" x="8161338" y="1389063"/>
          <p14:tracePt t="42747" x="8161338" y="1401763"/>
          <p14:tracePt t="42749" x="8161338" y="1414463"/>
          <p14:tracePt t="42751" x="8161338" y="1427163"/>
          <p14:tracePt t="42751" x="8161338" y="1439863"/>
          <p14:tracePt t="42754" x="8161338" y="1450975"/>
          <p14:tracePt t="42755" x="8161338" y="1463675"/>
          <p14:tracePt t="42757" x="8161338" y="1476375"/>
          <p14:tracePt t="42759" x="8161338" y="1489075"/>
          <p14:tracePt t="42759" x="8161338" y="1501775"/>
          <p14:tracePt t="42761" x="8148638" y="1514475"/>
          <p14:tracePt t="42764" x="8148638" y="1527175"/>
          <p14:tracePt t="42764" x="8148638" y="1539875"/>
          <p14:tracePt t="42765" x="8148638" y="1552575"/>
          <p14:tracePt t="42767" x="8148638" y="1563688"/>
          <p14:tracePt t="42768" x="8148638" y="1576388"/>
          <p14:tracePt t="42769" x="8148638" y="1589088"/>
          <p14:tracePt t="42772" x="8148638" y="1601788"/>
          <p14:tracePt t="42772" x="8135938" y="1614488"/>
          <p14:tracePt t="42774" x="8135938" y="1627188"/>
          <p14:tracePt t="42775" x="8135938" y="1639888"/>
          <p14:tracePt t="42776" x="8135938" y="1652588"/>
          <p14:tracePt t="42778" x="8135938" y="1663700"/>
          <p14:tracePt t="42780" x="8135938" y="1676400"/>
          <p14:tracePt t="42781" x="8135938" y="1689100"/>
          <p14:tracePt t="42782" x="8135938" y="1701800"/>
          <p14:tracePt t="42784" x="8123238" y="1714500"/>
          <p14:tracePt t="42786" x="8123238" y="1727200"/>
          <p14:tracePt t="42786" x="8123238" y="1739900"/>
          <p14:tracePt t="42789" x="8123238" y="1752600"/>
          <p14:tracePt t="42789" x="8123238" y="1765300"/>
          <p14:tracePt t="42790" x="8123238" y="1776413"/>
          <p14:tracePt t="42792" x="8123238" y="1789113"/>
          <p14:tracePt t="42793" x="8123238" y="1801813"/>
          <p14:tracePt t="42794" x="8123238" y="1814513"/>
          <p14:tracePt t="42796" x="8123238" y="1827213"/>
          <p14:tracePt t="42797" x="8123238" y="1839913"/>
          <p14:tracePt t="42798" x="8123238" y="1852613"/>
          <p14:tracePt t="42800" x="8123238" y="1865313"/>
          <p14:tracePt t="42801" x="8123238" y="1876425"/>
          <p14:tracePt t="42802" x="8123238" y="1889125"/>
          <p14:tracePt t="42805" x="8123238" y="1901825"/>
          <p14:tracePt t="42806" x="8110538" y="1914525"/>
          <p14:tracePt t="42808" x="8110538" y="1927225"/>
          <p14:tracePt t="42809" x="8110538" y="1939925"/>
          <p14:tracePt t="42810" x="8110538" y="1952625"/>
          <p14:tracePt t="42812" x="8110538" y="1965325"/>
          <p14:tracePt t="42815" x="8110538" y="1978025"/>
          <p14:tracePt t="42817" x="8110538" y="1989138"/>
          <p14:tracePt t="42817" x="8110538" y="2001838"/>
          <p14:tracePt t="42820" x="8110538" y="2014538"/>
          <p14:tracePt t="42821" x="8110538" y="2027238"/>
          <p14:tracePt t="42822" x="8110538" y="2039938"/>
          <p14:tracePt t="42825" x="8099425" y="2039938"/>
          <p14:tracePt t="42825" x="8099425" y="2052638"/>
          <p14:tracePt t="42826" x="8099425" y="2065338"/>
          <p14:tracePt t="42828" x="8099425" y="2078038"/>
          <p14:tracePt t="42830" x="8099425" y="2089150"/>
          <p14:tracePt t="42832" x="8099425" y="2101850"/>
          <p14:tracePt t="42833" x="8099425" y="2114550"/>
          <p14:tracePt t="42836" x="8099425" y="2127250"/>
          <p14:tracePt t="42838" x="8099425" y="2139950"/>
          <p14:tracePt t="42839" x="8099425" y="2152650"/>
          <p14:tracePt t="42841" x="8086725" y="2152650"/>
          <p14:tracePt t="42841" x="8086725" y="2165350"/>
          <p14:tracePt t="42844" x="8086725" y="2178050"/>
          <p14:tracePt t="42844" x="8086725" y="2190750"/>
          <p14:tracePt t="42847" x="8086725" y="2201863"/>
          <p14:tracePt t="42848" x="8086725" y="2214563"/>
          <p14:tracePt t="42849" x="8086725" y="2227263"/>
          <p14:tracePt t="42852" x="8086725" y="2239963"/>
          <p14:tracePt t="42853" x="8086725" y="2252663"/>
          <p14:tracePt t="42854" x="8086725" y="2265363"/>
          <p14:tracePt t="42857" x="8086725" y="2278063"/>
          <p14:tracePt t="42858" x="8086725" y="2290763"/>
          <p14:tracePt t="42858" x="8086725" y="2303463"/>
          <p14:tracePt t="42861" x="8086725" y="2327275"/>
          <p14:tracePt t="42862" x="8074025" y="2339975"/>
          <p14:tracePt t="42866" x="8074025" y="2352675"/>
          <p14:tracePt t="42867" x="8074025" y="2365375"/>
          <p14:tracePt t="42868" x="8061325" y="2378075"/>
          <p14:tracePt t="42868" x="8061325" y="2390775"/>
          <p14:tracePt t="42869" x="8061325" y="2403475"/>
          <p14:tracePt t="42870" x="8061325" y="2414588"/>
          <p14:tracePt t="42872" x="8061325" y="2439988"/>
          <p14:tracePt t="42874" x="8061325" y="2452688"/>
          <p14:tracePt t="42875" x="8048625" y="2452688"/>
          <p14:tracePt t="42875" x="8048625" y="2478088"/>
          <p14:tracePt t="42876" x="8048625" y="2490788"/>
          <p14:tracePt t="42878" x="8048625" y="2516188"/>
          <p14:tracePt t="42879" x="8048625" y="2527300"/>
          <p14:tracePt t="42881" x="8048625" y="2552700"/>
          <p14:tracePt t="42882" x="8035925" y="2565400"/>
          <p14:tracePt t="42884" x="8035925" y="2578100"/>
          <p14:tracePt t="42885" x="8035925" y="2590800"/>
          <p14:tracePt t="42885" x="8023225" y="2603500"/>
          <p14:tracePt t="42886" x="8023225" y="2627313"/>
          <p14:tracePt t="42887" x="8023225" y="2640013"/>
          <p14:tracePt t="42889" x="8023225" y="2665413"/>
          <p14:tracePt t="42890" x="8010525" y="2678113"/>
          <p14:tracePt t="42891" x="8010525" y="2690813"/>
          <p14:tracePt t="42892" x="8010525" y="2703513"/>
          <p14:tracePt t="42893" x="8010525" y="2716213"/>
          <p14:tracePt t="42894" x="8010525" y="2740025"/>
          <p14:tracePt t="42895" x="8010525" y="2752725"/>
          <p14:tracePt t="42896" x="7999413" y="2752725"/>
          <p14:tracePt t="42897" x="7999413" y="2778125"/>
          <p14:tracePt t="42898" x="7999413" y="2790825"/>
          <p14:tracePt t="42899" x="7986713" y="2816225"/>
          <p14:tracePt t="42900" x="7986713" y="2828925"/>
          <p14:tracePt t="42901" x="7986713" y="2840038"/>
          <p14:tracePt t="42902" x="7974013" y="2865438"/>
          <p14:tracePt t="42903" x="7974013" y="2878138"/>
          <p14:tracePt t="42904" x="7974013" y="2903538"/>
          <p14:tracePt t="42906" x="7974013" y="2928938"/>
          <p14:tracePt t="42907" x="7974013" y="2941638"/>
          <p14:tracePt t="42908" x="7961313" y="2965450"/>
          <p14:tracePt t="42909" x="7961313" y="2978150"/>
          <p14:tracePt t="42910" x="7961313" y="3003550"/>
          <p14:tracePt t="42911" x="7948613" y="3016250"/>
          <p14:tracePt t="42912" x="7948613" y="3041650"/>
          <p14:tracePt t="42913" x="7935913" y="3054350"/>
          <p14:tracePt t="42914" x="7935913" y="3065463"/>
          <p14:tracePt t="42915" x="7935913" y="3090863"/>
          <p14:tracePt t="42916" x="7935913" y="3103563"/>
          <p14:tracePt t="42918" x="7935913" y="3128963"/>
          <p14:tracePt t="42918" x="7923213" y="3141663"/>
          <p14:tracePt t="42919" x="7923213" y="3165475"/>
          <p14:tracePt t="42920" x="7923213" y="3178175"/>
          <p14:tracePt t="42921" x="7910513" y="3190875"/>
          <p14:tracePt t="42923" x="7910513" y="3203575"/>
          <p14:tracePt t="42923" x="7910513" y="3228975"/>
          <p14:tracePt t="42924" x="7897813" y="3241675"/>
          <p14:tracePt t="42925" x="7897813" y="3267075"/>
          <p14:tracePt t="42927" x="7897813" y="3278188"/>
          <p14:tracePt t="42928" x="7897813" y="3303588"/>
          <p14:tracePt t="42929" x="7897813" y="3316288"/>
          <p14:tracePt t="42929" x="7897813" y="3341688"/>
          <p14:tracePt t="42930" x="7897813" y="3354388"/>
          <p14:tracePt t="42931" x="7886700" y="3367088"/>
          <p14:tracePt t="42932" x="7886700" y="3390900"/>
          <p14:tracePt t="42933" x="7874000" y="3403600"/>
          <p14:tracePt t="42934" x="7874000" y="3429000"/>
          <p14:tracePt t="42935" x="7874000" y="3441700"/>
          <p14:tracePt t="42936" x="7861300" y="3467100"/>
          <p14:tracePt t="42937" x="7861300" y="3479800"/>
          <p14:tracePt t="42938" x="7861300" y="3503613"/>
          <p14:tracePt t="42939" x="7861300" y="3516313"/>
          <p14:tracePt t="42940" x="7861300" y="3541713"/>
          <p14:tracePt t="42941" x="7848600" y="3554413"/>
          <p14:tracePt t="42942" x="7848600" y="3579813"/>
          <p14:tracePt t="42943" x="7835900" y="3590925"/>
          <p14:tracePt t="42944" x="7835900" y="3616325"/>
          <p14:tracePt t="42945" x="7823200" y="3641725"/>
          <p14:tracePt t="42946" x="7823200" y="3654425"/>
          <p14:tracePt t="42948" x="7823200" y="3679825"/>
          <p14:tracePt t="42949" x="7823200" y="3692525"/>
          <p14:tracePt t="42950" x="7823200" y="3716338"/>
          <p14:tracePt t="42950" x="7810500" y="3729038"/>
          <p14:tracePt t="42951" x="7810500" y="3754438"/>
          <p14:tracePt t="42952" x="7797800" y="3767138"/>
          <p14:tracePt t="42953" x="7797800" y="3792538"/>
          <p14:tracePt t="42954" x="7785100" y="3803650"/>
          <p14:tracePt t="42955" x="7785100" y="3829050"/>
          <p14:tracePt t="42957" x="7785100" y="3841750"/>
          <p14:tracePt t="42959" x="7785100" y="3879850"/>
          <p14:tracePt t="42959" x="7773988" y="3916363"/>
          <p14:tracePt t="42960" x="7773988" y="3929063"/>
          <p14:tracePt t="42961" x="7761288" y="3954463"/>
          <p14:tracePt t="42962" x="7761288" y="3967163"/>
          <p14:tracePt t="42963" x="7761288" y="3979863"/>
          <p14:tracePt t="42964" x="7748588" y="4005263"/>
          <p14:tracePt t="42965" x="7748588" y="4029075"/>
          <p14:tracePt t="42966" x="7748588" y="4041775"/>
          <p14:tracePt t="42967" x="7748588" y="4067175"/>
          <p14:tracePt t="42968" x="7748588" y="4079875"/>
          <p14:tracePt t="42970" x="7735888" y="4105275"/>
          <p14:tracePt t="42971" x="7735888" y="4129088"/>
          <p14:tracePt t="42973" x="7735888" y="4141788"/>
          <p14:tracePt t="42973" x="7723188" y="4167188"/>
          <p14:tracePt t="42975" x="7723188" y="4179888"/>
          <p14:tracePt t="42975" x="7723188" y="4192588"/>
          <p14:tracePt t="42976" x="7710488" y="4217988"/>
          <p14:tracePt t="42977" x="7710488" y="4230688"/>
          <p14:tracePt t="42978" x="7710488" y="4254500"/>
          <p14:tracePt t="42980" x="7710488" y="4267200"/>
          <p14:tracePt t="42981" x="7710488" y="4292600"/>
          <p14:tracePt t="42982" x="7710488" y="4305300"/>
          <p14:tracePt t="42983" x="7710488" y="4318000"/>
          <p14:tracePt t="42985" x="7710488" y="4330700"/>
          <p14:tracePt t="42985" x="7710488" y="4341813"/>
          <p14:tracePt t="42987" x="7710488" y="4367213"/>
          <p14:tracePt t="42988" x="7710488" y="4392613"/>
          <p14:tracePt t="42990" x="7710488" y="4405313"/>
          <p14:tracePt t="42991" x="7710488" y="4430713"/>
          <p14:tracePt t="42992" x="7710488" y="4443413"/>
          <p14:tracePt t="42994" x="7710488" y="4467225"/>
          <p14:tracePt t="42995" x="7710488" y="4479925"/>
          <p14:tracePt t="42998" x="7710488" y="4492625"/>
          <p14:tracePt t="42998" x="7710488" y="4505325"/>
          <p14:tracePt t="42999" x="7710488" y="4518025"/>
          <p14:tracePt t="43000" x="7710488" y="4530725"/>
          <p14:tracePt t="43001" x="7710488" y="4543425"/>
          <p14:tracePt t="43002" x="7710488" y="4554538"/>
          <p14:tracePt t="43004" x="7710488" y="4567238"/>
          <p14:tracePt t="43005" x="7710488" y="4579938"/>
          <p14:tracePt t="43007" x="7710488" y="4592638"/>
          <p14:tracePt t="43008" x="7710488" y="4605338"/>
          <p14:tracePt t="43009" x="7710488" y="4630738"/>
          <p14:tracePt t="43011" x="7710488" y="4643438"/>
          <p14:tracePt t="43012" x="7710488" y="4656138"/>
          <p14:tracePt t="43013" x="7723188" y="4667250"/>
          <p14:tracePt t="43015" x="7723188" y="4679950"/>
          <p14:tracePt t="43016" x="7723188" y="4692650"/>
          <p14:tracePt t="43024" x="7748588" y="4756150"/>
          <p14:tracePt t="43024" x="7748588" y="4768850"/>
          <p14:tracePt t="43026" x="7748588" y="4779963"/>
          <p14:tracePt t="43027" x="7761288" y="4792663"/>
          <p14:tracePt t="43028" x="7761288" y="4805363"/>
          <p14:tracePt t="43030" x="7761288" y="4818063"/>
          <p14:tracePt t="43030" x="7773988" y="4818063"/>
          <p14:tracePt t="43032" x="7773988" y="4843463"/>
          <p14:tracePt t="43034" x="7785100" y="4843463"/>
          <p14:tracePt t="43035" x="7785100" y="4856163"/>
          <p14:tracePt t="43036" x="7785100" y="4868863"/>
          <p14:tracePt t="43038" x="7785100" y="4879975"/>
          <p14:tracePt t="43038" x="7797800" y="4879975"/>
          <p14:tracePt t="43040" x="7797800" y="4892675"/>
          <p14:tracePt t="43041" x="7810500" y="4905375"/>
          <p14:tracePt t="43042" x="7810500" y="4918075"/>
          <p14:tracePt t="43043" x="7823200" y="4918075"/>
          <p14:tracePt t="43044" x="7823200" y="4930775"/>
          <p14:tracePt t="43047" x="7823200" y="4943475"/>
          <p14:tracePt t="43048" x="7835900" y="4956175"/>
          <p14:tracePt t="43050" x="7848600" y="4968875"/>
          <p14:tracePt t="43053" x="7861300" y="4981575"/>
          <p14:tracePt t="43056" x="7861300" y="4992688"/>
          <p14:tracePt t="43057" x="7861300" y="5005388"/>
          <p14:tracePt t="43058" x="7874000" y="5005388"/>
          <p14:tracePt t="43061" x="7886700" y="5005388"/>
          <p14:tracePt t="43063" x="7897813" y="5018088"/>
          <p14:tracePt t="43067" x="7897813" y="5030788"/>
          <p14:tracePt t="43069" x="7910513" y="5030788"/>
          <p14:tracePt t="43070" x="7910513" y="5043488"/>
          <p14:tracePt t="43070" x="7923213" y="5043488"/>
          <p14:tracePt t="43074" x="7935913" y="5043488"/>
          <p14:tracePt t="43080" x="7948613" y="5043488"/>
          <p14:tracePt t="43082" x="7961313" y="5043488"/>
          <p14:tracePt t="43087" x="7974013" y="5043488"/>
          <p14:tracePt t="43091" x="7986713" y="5043488"/>
          <p14:tracePt t="43093" x="7999413" y="5043488"/>
          <p14:tracePt t="43095" x="8010525" y="5043488"/>
          <p14:tracePt t="43099" x="8023225" y="5043488"/>
          <p14:tracePt t="43101" x="8035925" y="5030788"/>
          <p14:tracePt t="43103" x="8048625" y="5018088"/>
          <p14:tracePt t="43104" x="8048625" y="5005388"/>
          <p14:tracePt t="43105" x="8061325" y="5005388"/>
          <p14:tracePt t="43106" x="8074025" y="4992688"/>
          <p14:tracePt t="43107" x="8086725" y="4981575"/>
          <p14:tracePt t="43108" x="8086725" y="4968875"/>
          <p14:tracePt t="43109" x="8110538" y="4956175"/>
          <p14:tracePt t="43110" x="8123238" y="4943475"/>
          <p14:tracePt t="43111" x="8123238" y="4930775"/>
          <p14:tracePt t="43112" x="8135938" y="4918075"/>
          <p14:tracePt t="43113" x="8148638" y="4905375"/>
          <p14:tracePt t="43114" x="8161338" y="4892675"/>
          <p14:tracePt t="43115" x="8161338" y="4879975"/>
          <p14:tracePt t="43117" x="8161338" y="4856163"/>
          <p14:tracePt t="43117" x="8186738" y="4843463"/>
          <p14:tracePt t="43118" x="8199438" y="4818063"/>
          <p14:tracePt t="43119" x="8199438" y="4805363"/>
          <p14:tracePt t="43120" x="8212138" y="4779963"/>
          <p14:tracePt t="43121" x="8223250" y="4768850"/>
          <p14:tracePt t="43122" x="8235950" y="4743450"/>
          <p14:tracePt t="43124" x="8248650" y="4730750"/>
          <p14:tracePt t="43124" x="8261350" y="4705350"/>
          <p14:tracePt t="43125" x="8274050" y="4679950"/>
          <p14:tracePt t="43126" x="8274050" y="4667250"/>
          <p14:tracePt t="43127" x="8286750" y="4630738"/>
          <p14:tracePt t="43128" x="8299450" y="4605338"/>
          <p14:tracePt t="43129" x="8312150" y="4579938"/>
          <p14:tracePt t="43130" x="8324850" y="4554538"/>
          <p14:tracePt t="43131" x="8335963" y="4530725"/>
          <p14:tracePt t="43132" x="8348663" y="4505325"/>
          <p14:tracePt t="43133" x="8348663" y="4467225"/>
          <p14:tracePt t="43134" x="8361363" y="4443413"/>
          <p14:tracePt t="43135" x="8374063" y="4405313"/>
          <p14:tracePt t="43136" x="8386763" y="4367213"/>
          <p14:tracePt t="43137" x="8399463" y="4330700"/>
          <p14:tracePt t="43139" x="8412163" y="4305300"/>
          <p14:tracePt t="43140" x="8424863" y="4267200"/>
          <p14:tracePt t="43141" x="8424863" y="4241800"/>
          <p14:tracePt t="43142" x="8435975" y="4205288"/>
          <p14:tracePt t="43142" x="8448675" y="4167188"/>
          <p14:tracePt t="43143" x="8461375" y="4129088"/>
          <p14:tracePt t="43144" x="8461375" y="4079875"/>
          <p14:tracePt t="43145" x="8474075" y="4041775"/>
          <p14:tracePt t="43146" x="8486775" y="4005263"/>
          <p14:tracePt t="43147" x="8499475" y="3954463"/>
          <p14:tracePt t="43148" x="8499475" y="3929063"/>
          <p14:tracePt t="43149" x="8512175" y="3879850"/>
          <p14:tracePt t="43150" x="8512175" y="3841750"/>
          <p14:tracePt t="43151" x="8524875" y="3792538"/>
          <p14:tracePt t="43152" x="8537575" y="3754438"/>
          <p14:tracePt t="43153" x="8537575" y="3703638"/>
          <p14:tracePt t="43154" x="8548688" y="3654425"/>
          <p14:tracePt t="43155" x="8561388" y="3603625"/>
          <p14:tracePt t="43157" x="8574088" y="3579813"/>
          <p14:tracePt t="43158" x="8574088" y="3516313"/>
          <p14:tracePt t="43159" x="8574088" y="3467100"/>
          <p14:tracePt t="43159" x="8586788" y="3416300"/>
          <p14:tracePt t="43160" x="8599488" y="3367088"/>
          <p14:tracePt t="43161" x="8612188" y="3316288"/>
          <p14:tracePt t="43162" x="8612188" y="3254375"/>
          <p14:tracePt t="43163" x="8612188" y="3203575"/>
          <p14:tracePt t="43164" x="8624888" y="3141663"/>
          <p14:tracePt t="43165" x="8624888" y="3103563"/>
          <p14:tracePt t="43166" x="8637588" y="3041650"/>
          <p14:tracePt t="43167" x="8637588" y="2978150"/>
          <p14:tracePt t="43168" x="8650288" y="2928938"/>
          <p14:tracePt t="43169" x="8650288" y="2865438"/>
          <p14:tracePt t="43170" x="8650288" y="2803525"/>
          <p14:tracePt t="43171" x="8650288" y="2740025"/>
          <p14:tracePt t="43172" x="8661400" y="2678113"/>
          <p14:tracePt t="43174" x="8661400" y="2640013"/>
          <p14:tracePt t="43174" x="8661400" y="2565400"/>
          <p14:tracePt t="43175" x="8674100" y="2503488"/>
          <p14:tracePt t="43176" x="8674100" y="2439988"/>
          <p14:tracePt t="43177" x="8674100" y="2378075"/>
          <p14:tracePt t="43178" x="8674100" y="2314575"/>
          <p14:tracePt t="43179" x="8674100" y="2252663"/>
          <p14:tracePt t="43180" x="8686800" y="2190750"/>
          <p14:tracePt t="43181" x="8686800" y="2127250"/>
          <p14:tracePt t="43182" x="8686800" y="2065338"/>
          <p14:tracePt t="43183" x="8686800" y="2001838"/>
          <p14:tracePt t="43184" x="8686800" y="1927225"/>
          <p14:tracePt t="43186" x="8686800" y="1865313"/>
          <p14:tracePt t="43186" x="8686800" y="1789113"/>
          <p14:tracePt t="43188" x="8686800" y="1727200"/>
          <p14:tracePt t="43189" x="8686800" y="1663700"/>
          <p14:tracePt t="43190" x="8686800" y="1589088"/>
          <p14:tracePt t="43190" x="8686800" y="1539875"/>
          <p14:tracePt t="43191" x="8686800" y="1476375"/>
          <p14:tracePt t="43192" x="8686800" y="1401763"/>
          <p14:tracePt t="43193" x="8686800" y="1327150"/>
          <p14:tracePt t="43194" x="8686800" y="1263650"/>
          <p14:tracePt t="43195" x="8686800" y="1201738"/>
          <p14:tracePt t="43196" x="8674100" y="1138238"/>
          <p14:tracePt t="43197" x="8674100" y="1063625"/>
          <p14:tracePt t="43198" x="8674100" y="1025525"/>
          <p14:tracePt t="43199" x="8661400" y="950913"/>
          <p14:tracePt t="43200" x="8661400" y="889000"/>
          <p14:tracePt t="43201" x="8650288" y="825500"/>
          <p14:tracePt t="43202" x="8650288" y="763588"/>
          <p14:tracePt t="43203" x="8650288" y="700088"/>
          <p14:tracePt t="43204" x="8637588" y="650875"/>
          <p14:tracePt t="43205" x="8624888" y="576263"/>
          <p14:tracePt t="43206" x="8624888" y="538163"/>
          <p14:tracePt t="43207" x="8612188" y="487363"/>
          <p14:tracePt t="43208" x="8612188" y="425450"/>
          <p14:tracePt t="43209" x="8612188" y="363538"/>
          <p14:tracePt t="43210" x="8599488" y="312738"/>
          <p14:tracePt t="43211" x="8586788" y="263525"/>
          <p14:tracePt t="43212" x="8586788" y="200025"/>
          <p14:tracePt t="43214" x="8574088" y="150813"/>
          <p14:tracePt t="43215" x="8574088" y="112713"/>
          <p14:tracePt t="43215" x="8561388" y="61913"/>
          <p14:tracePt t="43216" x="8548688" y="12700"/>
          <p14:tracePt t="43506" x="7597775" y="50800"/>
          <p14:tracePt t="43507" x="7585075" y="100013"/>
          <p14:tracePt t="43508" x="7572375" y="150813"/>
          <p14:tracePt t="43508" x="7572375" y="200025"/>
          <p14:tracePt t="43509" x="7561263" y="238125"/>
          <p14:tracePt t="43511" x="7561263" y="300038"/>
          <p14:tracePt t="43511" x="7548563" y="350838"/>
          <p14:tracePt t="43512" x="7535863" y="400050"/>
          <p14:tracePt t="43513" x="7523163" y="463550"/>
          <p14:tracePt t="43514" x="7523163" y="500063"/>
          <p14:tracePt t="43515" x="7510463" y="563563"/>
          <p14:tracePt t="43516" x="7510463" y="612775"/>
          <p14:tracePt t="43517" x="7497763" y="650875"/>
          <p14:tracePt t="43518" x="7485063" y="712788"/>
          <p14:tracePt t="43520" x="7485063" y="763588"/>
          <p14:tracePt t="43521" x="7472363" y="825500"/>
          <p14:tracePt t="43522" x="7459663" y="876300"/>
          <p14:tracePt t="43522" x="7448550" y="938213"/>
          <p14:tracePt t="43523" x="7448550" y="989013"/>
          <p14:tracePt t="43524" x="7448550" y="1025525"/>
          <p14:tracePt t="43525" x="7435850" y="1101725"/>
          <p14:tracePt t="43526" x="7423150" y="1150938"/>
          <p14:tracePt t="43527" x="7410450" y="1214438"/>
          <p14:tracePt t="43528" x="7410450" y="1263650"/>
          <p14:tracePt t="43529" x="7397750" y="1327150"/>
          <p14:tracePt t="43531" x="7385050" y="1389063"/>
          <p14:tracePt t="43531" x="7372350" y="1439863"/>
          <p14:tracePt t="43533" x="7372350" y="1489075"/>
          <p14:tracePt t="43533" x="7372350" y="1552575"/>
          <p14:tracePt t="43534" x="7359650" y="1614488"/>
          <p14:tracePt t="43535" x="7348538" y="1663700"/>
          <p14:tracePt t="43537" x="7348538" y="1739900"/>
          <p14:tracePt t="43538" x="7335838" y="1789113"/>
          <p14:tracePt t="43539" x="7335838" y="1852613"/>
          <p14:tracePt t="43539" x="7323138" y="1914525"/>
          <p14:tracePt t="43540" x="7310438" y="1965325"/>
          <p14:tracePt t="43541" x="7310438" y="2027238"/>
          <p14:tracePt t="43542" x="7297738" y="2089150"/>
          <p14:tracePt t="43543" x="7297738" y="2152650"/>
          <p14:tracePt t="43545" x="7285038" y="2214563"/>
          <p14:tracePt t="43545" x="7272338" y="2265363"/>
          <p14:tracePt t="43546" x="7259638" y="2327275"/>
          <p14:tracePt t="43547" x="7259638" y="2390775"/>
          <p14:tracePt t="43548" x="7246938" y="2439988"/>
          <p14:tracePt t="43549" x="7246938" y="2490788"/>
          <p14:tracePt t="43550" x="7235825" y="2565400"/>
          <p14:tracePt t="43551" x="7223125" y="2627313"/>
          <p14:tracePt t="43552" x="7223125" y="2678113"/>
          <p14:tracePt t="43553" x="7210425" y="2752725"/>
          <p14:tracePt t="43555" x="7185025" y="2865438"/>
          <p14:tracePt t="43556" x="7185025" y="2928938"/>
          <p14:tracePt t="43557" x="7172325" y="2978150"/>
          <p14:tracePt t="43558" x="7159625" y="3028950"/>
          <p14:tracePt t="43559" x="7146925" y="3090863"/>
          <p14:tracePt t="43560" x="7146925" y="3154363"/>
          <p14:tracePt t="43561" x="7146925" y="3203575"/>
          <p14:tracePt t="43562" x="7134225" y="3267075"/>
          <p14:tracePt t="43563" x="7123113" y="3328988"/>
          <p14:tracePt t="43564" x="7110413" y="3390900"/>
          <p14:tracePt t="43565" x="7110413" y="3429000"/>
          <p14:tracePt t="43566" x="7110413" y="3490913"/>
          <p14:tracePt t="43567" x="7097713" y="3541713"/>
          <p14:tracePt t="43568" x="7097713" y="3603625"/>
          <p14:tracePt t="43569" x="7085013" y="3654425"/>
          <p14:tracePt t="43571" x="7072313" y="3716338"/>
          <p14:tracePt t="43572" x="7072313" y="3767138"/>
          <p14:tracePt t="43572" x="7072313" y="3829050"/>
          <p14:tracePt t="43573" x="7072313" y="3879850"/>
          <p14:tracePt t="43574" x="7059613" y="3916363"/>
          <p14:tracePt t="43575" x="7046913" y="3979863"/>
          <p14:tracePt t="43576" x="7046913" y="4029075"/>
          <p14:tracePt t="43577" x="7034213" y="4092575"/>
          <p14:tracePt t="43578" x="7034213" y="4141788"/>
          <p14:tracePt t="43579" x="7034213" y="4192588"/>
          <p14:tracePt t="43580" x="7034213" y="4254500"/>
          <p14:tracePt t="43582" x="7021513" y="4292600"/>
          <p14:tracePt t="43583" x="7021513" y="4330700"/>
          <p14:tracePt t="43584" x="7010400" y="4379913"/>
          <p14:tracePt t="43584" x="7010400" y="4443413"/>
          <p14:tracePt t="43585" x="7010400" y="4479925"/>
          <p14:tracePt t="43586" x="6997700" y="4530725"/>
          <p14:tracePt t="43588" x="6997700" y="4579938"/>
          <p14:tracePt t="43588" x="6997700" y="4630738"/>
          <p14:tracePt t="43589" x="6997700" y="4667250"/>
          <p14:tracePt t="43590" x="6997700" y="4705350"/>
          <p14:tracePt t="43591" x="6985000" y="4743450"/>
          <p14:tracePt t="43592" x="6985000" y="4792663"/>
          <p14:tracePt t="43593" x="6985000" y="4843463"/>
          <p14:tracePt t="43594" x="6985000" y="4892675"/>
          <p14:tracePt t="43595" x="6972300" y="4930775"/>
          <p14:tracePt t="43596" x="6972300" y="4968875"/>
          <p14:tracePt t="43597" x="6972300" y="5005388"/>
          <p14:tracePt t="43598" x="6972300" y="5043488"/>
          <p14:tracePt t="43600" x="6972300" y="5081588"/>
          <p14:tracePt t="43600" x="6959600" y="5118100"/>
          <p14:tracePt t="43601" x="6959600" y="5156200"/>
          <p14:tracePt t="43603" x="6959600" y="5194300"/>
          <p14:tracePt t="43604" x="6959600" y="5230813"/>
          <p14:tracePt t="43605" x="6959600" y="5268913"/>
          <p14:tracePt t="43605" x="6959600" y="5294313"/>
          <p14:tracePt t="43606" x="6959600" y="5318125"/>
          <p14:tracePt t="43607" x="6959600" y="5356225"/>
          <p14:tracePt t="43608" x="6959600" y="5381625"/>
          <p14:tracePt t="43609" x="6959600" y="5418138"/>
          <p14:tracePt t="43610" x="6959600" y="5456238"/>
          <p14:tracePt t="43611" x="6959600" y="5481638"/>
          <p14:tracePt t="43613" x="6959600" y="5507038"/>
          <p14:tracePt t="43613" x="6959600" y="5530850"/>
          <p14:tracePt t="43615" x="6959600" y="5556250"/>
          <p14:tracePt t="43615" x="6959600" y="5581650"/>
          <p14:tracePt t="43616" x="6959600" y="5607050"/>
          <p14:tracePt t="43617" x="6959600" y="5643563"/>
          <p14:tracePt t="43619" x="6959600" y="5656263"/>
          <p14:tracePt t="43620" x="6959600" y="5681663"/>
          <p14:tracePt t="43620" x="6959600" y="5707063"/>
          <p14:tracePt t="43621" x="6959600" y="5732463"/>
          <p14:tracePt t="43623" x="6959600" y="5756275"/>
          <p14:tracePt t="43623" x="6959600" y="5768975"/>
          <p14:tracePt t="43624" x="6959600" y="5794375"/>
          <p14:tracePt t="43626" x="6959600" y="5819775"/>
          <p14:tracePt t="43626" x="6959600" y="5832475"/>
          <p14:tracePt t="43627" x="6959600" y="5856288"/>
          <p14:tracePt t="43628" x="6959600" y="5868988"/>
          <p14:tracePt t="43629" x="6959600" y="5881688"/>
          <p14:tracePt t="43630" x="6959600" y="5907088"/>
          <p14:tracePt t="43631" x="6959600" y="5919788"/>
          <p14:tracePt t="43632" x="6959600" y="5945188"/>
          <p14:tracePt t="43634" x="6959600" y="5969000"/>
          <p14:tracePt t="43636" x="6972300" y="5981700"/>
          <p14:tracePt t="43636" x="6972300" y="5994400"/>
          <p14:tracePt t="43637" x="6972300" y="6007100"/>
          <p14:tracePt t="43638" x="6972300" y="6019800"/>
          <p14:tracePt t="43640" x="6985000" y="6045200"/>
          <p14:tracePt t="43641" x="6985000" y="6056313"/>
          <p14:tracePt t="43642" x="6985000" y="6069013"/>
          <p14:tracePt t="43643" x="6997700" y="6081713"/>
          <p14:tracePt t="43645" x="6997700" y="6094413"/>
          <p14:tracePt t="43646" x="6997700" y="6107113"/>
          <p14:tracePt t="43647" x="6997700" y="6119813"/>
          <p14:tracePt t="43648" x="6997700" y="6132513"/>
          <p14:tracePt t="43651" x="6997700" y="6145213"/>
          <p14:tracePt t="43653" x="6997700" y="6157913"/>
          <p14:tracePt t="43654" x="6997700" y="6169025"/>
          <p14:tracePt t="43654" x="7010400" y="6169025"/>
          <p14:tracePt t="43656" x="7010400" y="6181725"/>
          <p14:tracePt t="43657" x="7010400" y="6194425"/>
          <p14:tracePt t="43659" x="7010400" y="6207125"/>
          <p14:tracePt t="43661" x="7021513" y="6207125"/>
          <p14:tracePt t="43663" x="7021513" y="6219825"/>
          <p14:tracePt t="43668" x="7021513" y="6232525"/>
          <p14:tracePt t="43671" x="7034213" y="6232525"/>
          <p14:tracePt t="43814" x="7034213" y="6219825"/>
          <p14:tracePt t="43822" x="7034213" y="6207125"/>
          <p14:tracePt t="43832" x="7034213" y="6194425"/>
          <p14:tracePt t="43835" x="7034213" y="6181725"/>
          <p14:tracePt t="43837" x="7046913" y="6181725"/>
          <p14:tracePt t="43843" x="7046913" y="6169025"/>
          <p14:tracePt t="43855" x="7046913" y="6157913"/>
          <p14:tracePt t="43862" x="7046913" y="6145213"/>
          <p14:tracePt t="43868" x="7046913" y="6132513"/>
          <p14:tracePt t="43882" x="7059613" y="6119813"/>
          <p14:tracePt t="43892" x="7059613" y="6107113"/>
          <p14:tracePt t="43901" x="7059613" y="6094413"/>
          <p14:tracePt t="43925" x="7059613" y="6081713"/>
          <p14:tracePt t="43928" x="7072313" y="6081713"/>
          <p14:tracePt t="43938" x="7072313" y="6069013"/>
          <p14:tracePt t="43962" x="7072313" y="6056313"/>
          <p14:tracePt t="45177" x="7072313" y="6045200"/>
          <p14:tracePt t="45182" x="7059613" y="6032500"/>
          <p14:tracePt t="45186" x="7046913" y="6032500"/>
          <p14:tracePt t="45187" x="7046913" y="6019800"/>
          <p14:tracePt t="45188" x="7034213" y="6019800"/>
          <p14:tracePt t="45194" x="7021513" y="6007100"/>
          <p14:tracePt t="45195" x="7021513" y="5994400"/>
          <p14:tracePt t="45197" x="7010400" y="5994400"/>
          <p14:tracePt t="45199" x="6997700" y="5994400"/>
          <p14:tracePt t="45200" x="6997700" y="5981700"/>
          <p14:tracePt t="45204" x="6985000" y="5981700"/>
          <p14:tracePt t="45205" x="6972300" y="5969000"/>
          <p14:tracePt t="45207" x="6959600" y="5956300"/>
          <p14:tracePt t="45208" x="6959600" y="5945188"/>
          <p14:tracePt t="45210" x="6946900" y="5945188"/>
          <p14:tracePt t="45212" x="6921500" y="5932488"/>
          <p14:tracePt t="45212" x="6921500" y="5919788"/>
          <p14:tracePt t="45214" x="6910388" y="5907088"/>
          <p14:tracePt t="45215" x="6897688" y="5907088"/>
          <p14:tracePt t="45216" x="6884988" y="5894388"/>
          <p14:tracePt t="45218" x="6872288" y="5881688"/>
          <p14:tracePt t="45219" x="6859588" y="5868988"/>
          <p14:tracePt t="45221" x="6846888" y="5868988"/>
          <p14:tracePt t="45221" x="6846888" y="5856288"/>
          <p14:tracePt t="45222" x="6834188" y="5856288"/>
          <p14:tracePt t="45223" x="6821488" y="5843588"/>
          <p14:tracePt t="45225" x="6808788" y="5832475"/>
          <p14:tracePt t="45225" x="6797675" y="5832475"/>
          <p14:tracePt t="45227" x="6797675" y="5819775"/>
          <p14:tracePt t="45228" x="6772275" y="5819775"/>
          <p14:tracePt t="45228" x="6772275" y="5807075"/>
          <p14:tracePt t="45229" x="6759575" y="5794375"/>
          <p14:tracePt t="45230" x="6746875" y="5794375"/>
          <p14:tracePt t="45231" x="6734175" y="5781675"/>
          <p14:tracePt t="45232" x="6734175" y="5768975"/>
          <p14:tracePt t="45233" x="6721475" y="5756275"/>
          <p14:tracePt t="45234" x="6708775" y="5756275"/>
          <p14:tracePt t="45235" x="6696075" y="5756275"/>
          <p14:tracePt t="45236" x="6696075" y="5743575"/>
          <p14:tracePt t="45237" x="6672263" y="5732463"/>
          <p14:tracePt t="45238" x="6659563" y="5719763"/>
          <p14:tracePt t="45240" x="6646863" y="5707063"/>
          <p14:tracePt t="45241" x="6634163" y="5694363"/>
          <p14:tracePt t="45244" x="6608763" y="5681663"/>
          <p14:tracePt t="45245" x="6596063" y="5681663"/>
          <p14:tracePt t="45246" x="6584950" y="5668963"/>
          <p14:tracePt t="45246" x="6584950" y="5656263"/>
          <p14:tracePt t="45247" x="6572250" y="5643563"/>
          <p14:tracePt t="45248" x="6559550" y="5643563"/>
          <p14:tracePt t="45249" x="6546850" y="5643563"/>
          <p14:tracePt t="45250" x="6546850" y="5630863"/>
          <p14:tracePt t="45251" x="6534150" y="5619750"/>
          <p14:tracePt t="45252" x="6521450" y="5619750"/>
          <p14:tracePt t="45253" x="6508750" y="5607050"/>
          <p14:tracePt t="45255" x="6496050" y="5594350"/>
          <p14:tracePt t="45256" x="6472238" y="5594350"/>
          <p14:tracePt t="45257" x="6472238" y="5581650"/>
          <p14:tracePt t="45258" x="6472238" y="5568950"/>
          <p14:tracePt t="45259" x="6459538" y="5568950"/>
          <p14:tracePt t="45261" x="6446838" y="5568950"/>
          <p14:tracePt t="45261" x="6434138" y="5556250"/>
          <p14:tracePt t="45263" x="6421438" y="5543550"/>
          <p14:tracePt t="45264" x="6408738" y="5543550"/>
          <p14:tracePt t="45265" x="6408738" y="5530850"/>
          <p14:tracePt t="45266" x="6396038" y="5530850"/>
          <p14:tracePt t="45268" x="6383338" y="5530850"/>
          <p14:tracePt t="45270" x="6383338" y="5518150"/>
          <p14:tracePt t="45270" x="6370638" y="5518150"/>
          <p14:tracePt t="45271" x="6359525" y="5507038"/>
          <p14:tracePt t="45273" x="6359525" y="5494338"/>
          <p14:tracePt t="45275" x="6346825" y="5494338"/>
          <p14:tracePt t="45277" x="6334125" y="5494338"/>
          <p14:tracePt t="45278" x="6321425" y="5494338"/>
          <p14:tracePt t="45279" x="6321425" y="5481638"/>
          <p14:tracePt t="45281" x="6308725" y="5481638"/>
          <p14:tracePt t="45282" x="6308725" y="5468938"/>
          <p14:tracePt t="45284" x="6296025" y="5468938"/>
          <p14:tracePt t="45286" x="6283325" y="5468938"/>
          <p14:tracePt t="45287" x="6283325" y="5456238"/>
          <p14:tracePt t="45294" x="6270625" y="5456238"/>
          <p14:tracePt t="45427" x="6270625" y="5443538"/>
          <p14:tracePt t="45432" x="6270625" y="5430838"/>
          <p14:tracePt t="45436" x="6270625" y="5418138"/>
          <p14:tracePt t="45441" x="6259513" y="5418138"/>
          <p14:tracePt t="45442" x="6259513" y="5407025"/>
          <p14:tracePt t="45445" x="6259513" y="5394325"/>
          <p14:tracePt t="45448" x="6246813" y="5381625"/>
          <p14:tracePt t="45453" x="6246813" y="5368925"/>
          <p14:tracePt t="45455" x="6246813" y="5356225"/>
          <p14:tracePt t="45457" x="6246813" y="5343525"/>
          <p14:tracePt t="45461" x="6246813" y="5330825"/>
          <p14:tracePt t="45462" x="6234113" y="5330825"/>
          <p14:tracePt t="45464" x="6234113" y="5318125"/>
          <p14:tracePt t="45465" x="6234113" y="5305425"/>
          <p14:tracePt t="45468" x="6221413" y="5294313"/>
          <p14:tracePt t="45469" x="6221413" y="5281613"/>
          <p14:tracePt t="45471" x="6221413" y="5268913"/>
          <p14:tracePt t="45472" x="6208713" y="5268913"/>
          <p14:tracePt t="45475" x="6208713" y="5256213"/>
          <p14:tracePt t="45476" x="6208713" y="5243513"/>
          <p14:tracePt t="45477" x="6208713" y="5230813"/>
          <p14:tracePt t="45480" x="6196013" y="5218113"/>
          <p14:tracePt t="45482" x="6196013" y="5205413"/>
          <p14:tracePt t="45483" x="6183313" y="5194300"/>
          <p14:tracePt t="45487" x="6170613" y="5181600"/>
          <p14:tracePt t="45488" x="6170613" y="5168900"/>
          <p14:tracePt t="45489" x="6170613" y="5156200"/>
          <p14:tracePt t="45492" x="6170613" y="5143500"/>
          <p14:tracePt t="45493" x="6157913" y="5143500"/>
          <p14:tracePt t="45494" x="6157913" y="5130800"/>
          <p14:tracePt t="45494" x="6146800" y="5118100"/>
          <p14:tracePt t="45496" x="6134100" y="5118100"/>
          <p14:tracePt t="45497" x="6134100" y="5105400"/>
          <p14:tracePt t="45499" x="6134100" y="5092700"/>
          <p14:tracePt t="45500" x="6134100" y="5081588"/>
          <p14:tracePt t="45502" x="6121400" y="5081588"/>
          <p14:tracePt t="45504" x="6108700" y="5068888"/>
          <p14:tracePt t="45507" x="6096000" y="5056188"/>
          <p14:tracePt t="45509" x="6096000" y="5043488"/>
          <p14:tracePt t="45512" x="6083300" y="5043488"/>
          <p14:tracePt t="45517" x="6070600" y="5043488"/>
          <p14:tracePt t="45519" x="6070600" y="5030788"/>
          <p14:tracePt t="45522" x="6057900" y="5030788"/>
          <p14:tracePt t="45532" x="6045200" y="5030788"/>
          <p14:tracePt t="45536" x="6034088" y="5030788"/>
          <p14:tracePt t="45538" x="6021388" y="5030788"/>
          <p14:tracePt t="45542" x="6008688" y="5030788"/>
          <p14:tracePt t="45542" x="6008688" y="5043488"/>
          <p14:tracePt t="45543" x="5995988" y="5043488"/>
          <p14:tracePt t="45545" x="5983288" y="5043488"/>
          <p14:tracePt t="45549" x="5970588" y="5056188"/>
          <p14:tracePt t="45551" x="5957888" y="5056188"/>
          <p14:tracePt t="45553" x="5945188" y="5068888"/>
          <p14:tracePt t="45556" x="5932488" y="5081588"/>
          <p14:tracePt t="45558" x="5921375" y="5081588"/>
          <p14:tracePt t="45559" x="5908675" y="5081588"/>
          <p14:tracePt t="45561" x="5908675" y="5092700"/>
          <p14:tracePt t="45563" x="5908675" y="5105400"/>
          <p14:tracePt t="45564" x="5895975" y="5105400"/>
          <p14:tracePt t="45565" x="5895975" y="5118100"/>
          <p14:tracePt t="45566" x="5883275" y="5118100"/>
          <p14:tracePt t="45568" x="5870575" y="5118100"/>
          <p14:tracePt t="45569" x="5870575" y="5130800"/>
          <p14:tracePt t="45572" x="5870575" y="5143500"/>
          <p14:tracePt t="45573" x="5857875" y="5143500"/>
          <p14:tracePt t="45575" x="5857875" y="5156200"/>
          <p14:tracePt t="45580" x="5845175" y="5156200"/>
          <p14:tracePt t="45583" x="5845175" y="5168900"/>
          <p14:tracePt t="45587" x="5845175" y="5181600"/>
          <p14:tracePt t="45665" x="5857875" y="5181600"/>
          <p14:tracePt t="45669" x="5870575" y="5181600"/>
          <p14:tracePt t="45678" x="5883275" y="5181600"/>
          <p14:tracePt t="45682" x="5895975" y="5181600"/>
          <p14:tracePt t="45685" x="5908675" y="5181600"/>
          <p14:tracePt t="45691" x="5908675" y="5168900"/>
          <p14:tracePt t="45693" x="5921375" y="5168900"/>
          <p14:tracePt t="45695" x="5932488" y="5168900"/>
          <p14:tracePt t="45698" x="5932488" y="5156200"/>
          <p14:tracePt t="45700" x="5945188" y="5156200"/>
          <p14:tracePt t="45707" x="5957888" y="5156200"/>
          <p14:tracePt t="45709" x="5957888" y="5143500"/>
          <p14:tracePt t="45713" x="5970588" y="5143500"/>
          <p14:tracePt t="45716" x="5970588" y="5130800"/>
          <p14:tracePt t="45716" x="5983288" y="5130800"/>
          <p14:tracePt t="45718" x="5983288" y="5118100"/>
          <p14:tracePt t="45732" x="5995988" y="5105400"/>
          <p14:tracePt t="45815" x="5995988" y="5092700"/>
          <p14:tracePt t="46274" x="5983288" y="5092700"/>
          <p14:tracePt t="46279" x="5970588" y="5092700"/>
          <p14:tracePt t="46281" x="5957888" y="5092700"/>
          <p14:tracePt t="46283" x="5945188" y="5092700"/>
          <p14:tracePt t="46286" x="5932488" y="5092700"/>
          <p14:tracePt t="46288" x="5921375" y="5092700"/>
          <p14:tracePt t="46289" x="5908675" y="5092700"/>
          <p14:tracePt t="46293" x="5895975" y="5092700"/>
          <p14:tracePt t="46294" x="5883275" y="5092700"/>
          <p14:tracePt t="46296" x="5870575" y="5092700"/>
          <p14:tracePt t="46298" x="5857875" y="5092700"/>
          <p14:tracePt t="46300" x="5845175" y="5092700"/>
          <p14:tracePt t="46301" x="5832475" y="5092700"/>
          <p14:tracePt t="46305" x="5808663" y="5092700"/>
          <p14:tracePt t="46306" x="5795963" y="5092700"/>
          <p14:tracePt t="46309" x="5783263" y="5092700"/>
          <p14:tracePt t="46310" x="5770563" y="5092700"/>
          <p14:tracePt t="46311" x="5757863" y="5092700"/>
          <p14:tracePt t="46314" x="5745163" y="5092700"/>
          <p14:tracePt t="46315" x="5732463" y="5092700"/>
          <p14:tracePt t="46315" x="5719763" y="5092700"/>
          <p14:tracePt t="46318" x="5708650" y="5092700"/>
          <p14:tracePt t="46321" x="5683250" y="5092700"/>
          <p14:tracePt t="46324" x="5670550" y="5092700"/>
          <p14:tracePt t="46325" x="5657850" y="5092700"/>
          <p14:tracePt t="46326" x="5645150" y="5092700"/>
          <p14:tracePt t="46329" x="5632450" y="5092700"/>
          <p14:tracePt t="46330" x="5619750" y="5092700"/>
          <p14:tracePt t="46332" x="5607050" y="5092700"/>
          <p14:tracePt t="46335" x="5595938" y="5092700"/>
          <p14:tracePt t="46336" x="5583238" y="5092700"/>
          <p14:tracePt t="46338" x="5570538" y="5092700"/>
          <p14:tracePt t="46342" x="5557838" y="5092700"/>
          <p14:tracePt t="46344" x="5545138" y="5092700"/>
          <p14:tracePt t="46346" x="5532438" y="5092700"/>
          <p14:tracePt t="46354" x="5519738" y="5092700"/>
          <p14:tracePt t="46439" x="5532438" y="5092700"/>
          <p14:tracePt t="46957" x="5519738" y="5081588"/>
          <p14:tracePt t="46959" x="5507038" y="5081588"/>
          <p14:tracePt t="46962" x="5495925" y="5081588"/>
          <p14:tracePt t="46968" x="5483225" y="5081588"/>
          <p14:tracePt t="46969" x="5470525" y="5068888"/>
          <p14:tracePt t="46973" x="5457825" y="5068888"/>
          <p14:tracePt t="46975" x="5457825" y="5056188"/>
          <p14:tracePt t="46977" x="5445125" y="5056188"/>
          <p14:tracePt t="46979" x="5432425" y="5056188"/>
          <p14:tracePt t="46981" x="5419725" y="5043488"/>
          <p14:tracePt t="46985" x="5407025" y="5043488"/>
          <p14:tracePt t="46988" x="5394325" y="5043488"/>
          <p14:tracePt t="46990" x="5383213" y="5043488"/>
          <p14:tracePt t="46992" x="5383213" y="5030788"/>
          <p14:tracePt t="46992" x="5370513" y="5030788"/>
          <p14:tracePt t="46995" x="5357813" y="5030788"/>
          <p14:tracePt t="46997" x="5345113" y="5030788"/>
          <p14:tracePt t="46998" x="5345113" y="5018088"/>
          <p14:tracePt t="47000" x="5332413" y="5018088"/>
          <p14:tracePt t="47000" x="5319713" y="5018088"/>
          <p14:tracePt t="47001" x="5307013" y="5005388"/>
          <p14:tracePt t="47004" x="5294313" y="5005388"/>
          <p14:tracePt t="47006" x="5281613" y="5005388"/>
          <p14:tracePt t="47007" x="5270500" y="5005388"/>
          <p14:tracePt t="47012" x="5257800" y="4992688"/>
          <p14:tracePt t="47012" x="5245100" y="4992688"/>
          <p14:tracePt t="47015" x="5232400" y="4992688"/>
          <p14:tracePt t="47017" x="5232400" y="4981575"/>
          <p14:tracePt t="47019" x="5219700" y="4981575"/>
          <p14:tracePt t="47021" x="5207000" y="4981575"/>
          <p14:tracePt t="47024" x="5194300" y="4981575"/>
          <p14:tracePt t="47027" x="5194300" y="4968875"/>
          <p14:tracePt t="47029" x="5181600" y="4968875"/>
          <p14:tracePt t="47032" x="5170488" y="4968875"/>
          <p14:tracePt t="47037" x="5157788" y="4968875"/>
          <p14:tracePt t="47326" x="5170488" y="4968875"/>
          <p14:tracePt t="47328" x="5181600" y="4968875"/>
          <p14:tracePt t="47329" x="5194300" y="4968875"/>
          <p14:tracePt t="47331" x="5207000" y="4968875"/>
          <p14:tracePt t="47331" x="5219700" y="4981575"/>
          <p14:tracePt t="47334" x="5232400" y="4981575"/>
          <p14:tracePt t="47334" x="5245100" y="4992688"/>
          <p14:tracePt t="47335" x="5257800" y="4992688"/>
          <p14:tracePt t="47336" x="5270500" y="4992688"/>
          <p14:tracePt t="47337" x="5281613" y="5005388"/>
          <p14:tracePt t="47338" x="5307013" y="5005388"/>
          <p14:tracePt t="47340" x="5319713" y="5005388"/>
          <p14:tracePt t="47340" x="5332413" y="5005388"/>
          <p14:tracePt t="47342" x="5345113" y="5005388"/>
          <p14:tracePt t="47343" x="5370513" y="5005388"/>
          <p14:tracePt t="47343" x="5394325" y="5005388"/>
          <p14:tracePt t="47344" x="5419725" y="5018088"/>
          <p14:tracePt t="47345" x="5432425" y="5018088"/>
          <p14:tracePt t="47347" x="5457825" y="5018088"/>
          <p14:tracePt t="47348" x="5495925" y="5030788"/>
          <p14:tracePt t="47349" x="5507038" y="5030788"/>
          <p14:tracePt t="47349" x="5532438" y="5030788"/>
          <p14:tracePt t="47350" x="5557838" y="5030788"/>
          <p14:tracePt t="47351" x="5595938" y="5043488"/>
          <p14:tracePt t="47353" x="5619750" y="5043488"/>
          <p14:tracePt t="47353" x="5645150" y="5043488"/>
          <p14:tracePt t="47354" x="5683250" y="5043488"/>
          <p14:tracePt t="47356" x="5708650" y="5043488"/>
          <p14:tracePt t="47356" x="5732463" y="5043488"/>
          <p14:tracePt t="47357" x="5757863" y="5043488"/>
          <p14:tracePt t="47358" x="5795963" y="5056188"/>
          <p14:tracePt t="47359" x="5832475" y="5056188"/>
          <p14:tracePt t="47360" x="5870575" y="5056188"/>
          <p14:tracePt t="47361" x="5895975" y="5068888"/>
          <p14:tracePt t="47362" x="5932488" y="5068888"/>
          <p14:tracePt t="47364" x="5970588" y="5068888"/>
          <p14:tracePt t="47365" x="5995988" y="5068888"/>
          <p14:tracePt t="47366" x="6021388" y="5081588"/>
          <p14:tracePt t="47366" x="6057900" y="5081588"/>
          <p14:tracePt t="47367" x="6096000" y="5081588"/>
          <p14:tracePt t="47368" x="6134100" y="5081588"/>
          <p14:tracePt t="47369" x="6170613" y="5081588"/>
          <p14:tracePt t="47370" x="6208713" y="5081588"/>
          <p14:tracePt t="47372" x="6234113" y="5081588"/>
          <p14:tracePt t="47372" x="6270625" y="5081588"/>
          <p14:tracePt t="47373" x="6308725" y="5081588"/>
          <p14:tracePt t="47374" x="6321425" y="5081588"/>
          <p14:tracePt t="47375" x="6359525" y="5081588"/>
          <p14:tracePt t="47376" x="6396038" y="5092700"/>
          <p14:tracePt t="47378" x="6434138" y="5092700"/>
          <p14:tracePt t="47379" x="6459538" y="5092700"/>
          <p14:tracePt t="47380" x="6483350" y="5092700"/>
          <p14:tracePt t="47380" x="6508750" y="5092700"/>
          <p14:tracePt t="47382" x="6546850" y="5092700"/>
          <p14:tracePt t="47382" x="6559550" y="5092700"/>
          <p14:tracePt t="47383" x="6584950" y="5092700"/>
          <p14:tracePt t="47384" x="6621463" y="5092700"/>
          <p14:tracePt t="47385" x="6646863" y="5092700"/>
          <p14:tracePt t="47386" x="6672263" y="5092700"/>
          <p14:tracePt t="47387" x="6696075" y="5092700"/>
          <p14:tracePt t="47388" x="6708775" y="5092700"/>
          <p14:tracePt t="47389" x="6734175" y="5092700"/>
          <p14:tracePt t="47390" x="6759575" y="5092700"/>
          <p14:tracePt t="47391" x="6772275" y="5092700"/>
          <p14:tracePt t="47392" x="6797675" y="5092700"/>
          <p14:tracePt t="47393" x="6808788" y="5092700"/>
          <p14:tracePt t="47394" x="6821488" y="5092700"/>
          <p14:tracePt t="47395" x="6846888" y="5092700"/>
          <p14:tracePt t="47397" x="6872288" y="5092700"/>
          <p14:tracePt t="47398" x="6884988" y="5092700"/>
          <p14:tracePt t="47400" x="6897688" y="5092700"/>
          <p14:tracePt t="47401" x="6910388" y="5092700"/>
          <p14:tracePt t="47402" x="6921500" y="5092700"/>
          <p14:tracePt t="47405" x="6934200" y="5092700"/>
          <p14:tracePt t="47407" x="6946900" y="5092700"/>
          <p14:tracePt t="47409" x="6946900" y="5081588"/>
          <p14:tracePt t="47431" x="6946900" y="5068888"/>
          <p14:tracePt t="47432" x="6946900" y="5056188"/>
          <p14:tracePt t="47437" x="6934200" y="5043488"/>
          <p14:tracePt t="47439" x="6921500" y="5030788"/>
          <p14:tracePt t="47441" x="6921500" y="5018088"/>
          <p14:tracePt t="47443" x="6921500" y="5005388"/>
          <p14:tracePt t="47444" x="6910388" y="5005388"/>
          <p14:tracePt t="47446" x="6897688" y="4992688"/>
          <p14:tracePt t="47446" x="6884988" y="4981575"/>
          <p14:tracePt t="47447" x="6884988" y="4968875"/>
          <p14:tracePt t="47449" x="6872288" y="4956175"/>
          <p14:tracePt t="47450" x="6872288" y="4943475"/>
          <p14:tracePt t="47451" x="6859588" y="4930775"/>
          <p14:tracePt t="47454" x="6846888" y="4918075"/>
          <p14:tracePt t="47454" x="6846888" y="4892675"/>
          <p14:tracePt t="47456" x="6834188" y="4868863"/>
          <p14:tracePt t="47457" x="6821488" y="4856163"/>
          <p14:tracePt t="47459" x="6821488" y="4830763"/>
          <p14:tracePt t="47461" x="6808788" y="4818063"/>
          <p14:tracePt t="47461" x="6808788" y="4805363"/>
          <p14:tracePt t="47462" x="6808788" y="4779963"/>
          <p14:tracePt t="47464" x="6797675" y="4756150"/>
          <p14:tracePt t="47465" x="6797675" y="4743450"/>
          <p14:tracePt t="47466" x="6797675" y="4730750"/>
          <p14:tracePt t="47467" x="6784975" y="4705350"/>
          <p14:tracePt t="47468" x="6784975" y="4692650"/>
          <p14:tracePt t="47469" x="6784975" y="4667250"/>
          <p14:tracePt t="47470" x="6772275" y="4656138"/>
          <p14:tracePt t="47472" x="6772275" y="4630738"/>
          <p14:tracePt t="47473" x="6772275" y="4618038"/>
          <p14:tracePt t="47474" x="6772275" y="4592638"/>
          <p14:tracePt t="47474" x="6772275" y="4579938"/>
          <p14:tracePt t="47475" x="6772275" y="4554538"/>
          <p14:tracePt t="47476" x="6772275" y="4530725"/>
          <p14:tracePt t="47477" x="6772275" y="4518025"/>
          <p14:tracePt t="47478" x="6759575" y="4492625"/>
          <p14:tracePt t="47480" x="6759575" y="4467225"/>
          <p14:tracePt t="47481" x="6759575" y="4443413"/>
          <p14:tracePt t="47481" x="6759575" y="4418013"/>
          <p14:tracePt t="47482" x="6759575" y="4392613"/>
          <p14:tracePt t="47483" x="6759575" y="4367213"/>
          <p14:tracePt t="47484" x="6759575" y="4341813"/>
          <p14:tracePt t="47485" x="6759575" y="4318000"/>
          <p14:tracePt t="47486" x="6759575" y="4292600"/>
          <p14:tracePt t="47487" x="6746875" y="4254500"/>
          <p14:tracePt t="47488" x="6746875" y="4217988"/>
          <p14:tracePt t="47489" x="6746875" y="4192588"/>
          <p14:tracePt t="47490" x="6746875" y="4167188"/>
          <p14:tracePt t="47491" x="6746875" y="4129088"/>
          <p14:tracePt t="47492" x="6746875" y="4105275"/>
          <p14:tracePt t="47493" x="6746875" y="4067175"/>
          <p14:tracePt t="47494" x="6746875" y="4029075"/>
          <p14:tracePt t="47496" x="6746875" y="3992563"/>
          <p14:tracePt t="47498" x="6746875" y="3916363"/>
          <p14:tracePt t="47498" x="6746875" y="3879850"/>
          <p14:tracePt t="47499" x="6746875" y="3841750"/>
          <p14:tracePt t="47500" x="6746875" y="3803650"/>
          <p14:tracePt t="47501" x="6746875" y="3754438"/>
          <p14:tracePt t="47502" x="6746875" y="3716338"/>
          <p14:tracePt t="47503" x="6746875" y="3667125"/>
          <p14:tracePt t="47504" x="6746875" y="3616325"/>
          <p14:tracePt t="47505" x="6746875" y="3567113"/>
          <p14:tracePt t="47506" x="6746875" y="3516313"/>
          <p14:tracePt t="47508" x="6746875" y="3467100"/>
          <p14:tracePt t="47508" x="6746875" y="3416300"/>
          <p14:tracePt t="47509" x="6746875" y="3378200"/>
          <p14:tracePt t="47510" x="6746875" y="3316288"/>
          <p14:tracePt t="47511" x="6746875" y="3267075"/>
          <p14:tracePt t="47513" x="6746875" y="3203575"/>
          <p14:tracePt t="47513" x="6746875" y="3154363"/>
          <p14:tracePt t="47514" x="6746875" y="3090863"/>
          <p14:tracePt t="47515" x="6746875" y="3041650"/>
          <p14:tracePt t="47516" x="6746875" y="2978150"/>
          <p14:tracePt t="47517" x="6746875" y="2941638"/>
          <p14:tracePt t="47518" x="6759575" y="2878138"/>
          <p14:tracePt t="47519" x="6759575" y="2816225"/>
          <p14:tracePt t="47520" x="6759575" y="2752725"/>
          <p14:tracePt t="47521" x="6759575" y="2690813"/>
          <p14:tracePt t="47522" x="6759575" y="2627313"/>
          <p14:tracePt t="47523" x="6759575" y="2565400"/>
          <p14:tracePt t="47524" x="6759575" y="2490788"/>
          <p14:tracePt t="47525" x="6772275" y="2427288"/>
          <p14:tracePt t="47526" x="6772275" y="2378075"/>
          <p14:tracePt t="47527" x="6772275" y="2303463"/>
          <p14:tracePt t="47528" x="6772275" y="2239963"/>
          <p14:tracePt t="47530" x="6772275" y="2178050"/>
          <p14:tracePt t="47530" x="6772275" y="2114550"/>
          <p14:tracePt t="47531" x="6772275" y="2039938"/>
          <p14:tracePt t="47532" x="6784975" y="1965325"/>
          <p14:tracePt t="47533" x="6784975" y="1889125"/>
          <p14:tracePt t="47534" x="6784975" y="1852613"/>
          <p14:tracePt t="47535" x="6784975" y="1776413"/>
          <p14:tracePt t="47536" x="6797675" y="1701800"/>
          <p14:tracePt t="47537" x="6797675" y="1639888"/>
          <p14:tracePt t="47538" x="6797675" y="1563688"/>
          <p14:tracePt t="47539" x="6808788" y="1501775"/>
          <p14:tracePt t="47540" x="6808788" y="1427163"/>
          <p14:tracePt t="47541" x="6808788" y="1363663"/>
          <p14:tracePt t="47542" x="6808788" y="1301750"/>
          <p14:tracePt t="47543" x="6808788" y="1238250"/>
          <p14:tracePt t="47544" x="6821488" y="1163638"/>
          <p14:tracePt t="47546" x="6821488" y="1089025"/>
          <p14:tracePt t="47547" x="6834188" y="950913"/>
          <p14:tracePt t="47548" x="6846888" y="889000"/>
          <p14:tracePt t="47549" x="6846888" y="812800"/>
          <p14:tracePt t="47550" x="6846888" y="750888"/>
          <p14:tracePt t="47551" x="6846888" y="688975"/>
          <p14:tracePt t="47552" x="6846888" y="625475"/>
          <p14:tracePt t="47553" x="6859588" y="576263"/>
          <p14:tracePt t="47554" x="6872288" y="500063"/>
          <p14:tracePt t="47555" x="6872288" y="425450"/>
          <p14:tracePt t="47556" x="6884988" y="374650"/>
          <p14:tracePt t="47557" x="6884988" y="312738"/>
          <p14:tracePt t="47558" x="6884988" y="238125"/>
          <p14:tracePt t="47559" x="6884988" y="200025"/>
          <p14:tracePt t="47560" x="6897688" y="125413"/>
          <p14:tracePt t="47561" x="6910388" y="74613"/>
          <p14:tracePt t="47562" x="6910388" y="12700"/>
          <p14:tracePt t="47776" x="6584950" y="100013"/>
          <p14:tracePt t="47777" x="6572250" y="150813"/>
          <p14:tracePt t="47777" x="6559550" y="200025"/>
          <p14:tracePt t="47778" x="6546850" y="250825"/>
          <p14:tracePt t="47779" x="6521450" y="312738"/>
          <p14:tracePt t="47780" x="6508750" y="363538"/>
          <p14:tracePt t="47781" x="6496050" y="438150"/>
          <p14:tracePt t="47782" x="6483350" y="487363"/>
          <p14:tracePt t="47783" x="6472238" y="550863"/>
          <p14:tracePt t="47784" x="6446838" y="612775"/>
          <p14:tracePt t="47785" x="6434138" y="663575"/>
          <p14:tracePt t="47786" x="6421438" y="712788"/>
          <p14:tracePt t="47787" x="6396038" y="776288"/>
          <p14:tracePt t="47788" x="6396038" y="838200"/>
          <p14:tracePt t="47789" x="6370638" y="889000"/>
          <p14:tracePt t="47790" x="6359525" y="963613"/>
          <p14:tracePt t="47791" x="6346825" y="1014413"/>
          <p14:tracePt t="47792" x="6321425" y="1076325"/>
          <p14:tracePt t="47793" x="6321425" y="1138238"/>
          <p14:tracePt t="47794" x="6308725" y="1189038"/>
          <p14:tracePt t="47796" x="6296025" y="1250950"/>
          <p14:tracePt t="47796" x="6283325" y="1301750"/>
          <p14:tracePt t="47797" x="6270625" y="1376363"/>
          <p14:tracePt t="47798" x="6246813" y="1427163"/>
          <p14:tracePt t="47799" x="6246813" y="1489075"/>
          <p14:tracePt t="47800" x="6221413" y="1552575"/>
          <p14:tracePt t="47801" x="6208713" y="1601788"/>
          <p14:tracePt t="47802" x="6208713" y="1652588"/>
          <p14:tracePt t="47803" x="6196013" y="1714500"/>
          <p14:tracePt t="47804" x="6183313" y="1776413"/>
          <p14:tracePt t="47805" x="6170613" y="1827213"/>
          <p14:tracePt t="47806" x="6157913" y="1889125"/>
          <p14:tracePt t="47807" x="6146800" y="1939925"/>
          <p14:tracePt t="47808" x="6134100" y="2014538"/>
          <p14:tracePt t="47809" x="6121400" y="2065338"/>
          <p14:tracePt t="47811" x="6108700" y="2114550"/>
          <p14:tracePt t="47811" x="6096000" y="2165350"/>
          <p14:tracePt t="47813" x="6096000" y="2214563"/>
          <p14:tracePt t="47813" x="6083300" y="2278063"/>
          <p14:tracePt t="47814" x="6070600" y="2314575"/>
          <p14:tracePt t="47815" x="6057900" y="2378075"/>
          <p14:tracePt t="47816" x="6057900" y="2427288"/>
          <p14:tracePt t="47817" x="6045200" y="2490788"/>
          <p14:tracePt t="47818" x="6034088" y="2540000"/>
          <p14:tracePt t="47819" x="6034088" y="2578100"/>
          <p14:tracePt t="47820" x="6021388" y="2627313"/>
          <p14:tracePt t="47821" x="6008688" y="2678113"/>
          <p14:tracePt t="47822" x="6008688" y="2728913"/>
          <p14:tracePt t="47823" x="5995988" y="2778125"/>
          <p14:tracePt t="47824" x="5983288" y="2828925"/>
          <p14:tracePt t="47825" x="5983288" y="2878138"/>
          <p14:tracePt t="47826" x="5970588" y="2916238"/>
          <p14:tracePt t="47827" x="5970588" y="2965450"/>
          <p14:tracePt t="47829" x="5957888" y="3003550"/>
          <p14:tracePt t="47830" x="5957888" y="3054350"/>
          <p14:tracePt t="47830" x="5945188" y="3090863"/>
          <p14:tracePt t="47831" x="5945188" y="3141663"/>
          <p14:tracePt t="47832" x="5945188" y="3178175"/>
          <p14:tracePt t="47833" x="5932488" y="3216275"/>
          <p14:tracePt t="47834" x="5932488" y="3267075"/>
          <p14:tracePt t="47835" x="5921375" y="3303588"/>
          <p14:tracePt t="47836" x="5921375" y="3328988"/>
          <p14:tracePt t="47837" x="5921375" y="3367088"/>
          <p14:tracePt t="47838" x="5908675" y="3416300"/>
          <p14:tracePt t="47839" x="5908675" y="3454400"/>
          <p14:tracePt t="47841" x="5908675" y="3490913"/>
          <p14:tracePt t="47841" x="5908675" y="3529013"/>
          <p14:tracePt t="47842" x="5908675" y="3554413"/>
          <p14:tracePt t="47844" x="5908675" y="3590925"/>
          <p14:tracePt t="47844" x="5908675" y="3629025"/>
          <p14:tracePt t="47847" x="5895975" y="3692525"/>
          <p14:tracePt t="47847" x="5895975" y="3716338"/>
          <p14:tracePt t="47848" x="5895975" y="3754438"/>
          <p14:tracePt t="47849" x="5895975" y="3779838"/>
          <p14:tracePt t="47850" x="5895975" y="3816350"/>
          <p14:tracePt t="47851" x="5883275" y="3841750"/>
          <p14:tracePt t="47853" x="5883275" y="3867150"/>
          <p14:tracePt t="47853" x="5883275" y="3892550"/>
          <p14:tracePt t="47854" x="5883275" y="3916363"/>
          <p14:tracePt t="47856" x="5883275" y="3941763"/>
          <p14:tracePt t="47856" x="5883275" y="3967163"/>
          <p14:tracePt t="47857" x="5883275" y="4005263"/>
          <p14:tracePt t="47859" x="5883275" y="4017963"/>
          <p14:tracePt t="47859" x="5883275" y="4041775"/>
          <p14:tracePt t="47861" x="5883275" y="4067175"/>
          <p14:tracePt t="47862" x="5883275" y="4079875"/>
          <p14:tracePt t="47862" x="5883275" y="4105275"/>
          <p14:tracePt t="47863" x="5883275" y="4117975"/>
          <p14:tracePt t="47864" x="5883275" y="4141788"/>
          <p14:tracePt t="47865" x="5883275" y="4167188"/>
          <p14:tracePt t="47866" x="5883275" y="4192588"/>
          <p14:tracePt t="47869" x="5870575" y="4217988"/>
          <p14:tracePt t="47870" x="5870575" y="4230688"/>
          <p14:tracePt t="47870" x="5870575" y="4254500"/>
          <p14:tracePt t="47871" x="5870575" y="4267200"/>
          <p14:tracePt t="47872" x="5870575" y="4279900"/>
          <p14:tracePt t="47873" x="5870575" y="4305300"/>
          <p14:tracePt t="47876" x="5870575" y="4330700"/>
          <p14:tracePt t="47876" x="5870575" y="4341813"/>
          <p14:tracePt t="47879" x="5870575" y="4367213"/>
          <p14:tracePt t="47879" x="5870575" y="4379913"/>
          <p14:tracePt t="47880" x="5870575" y="4392613"/>
          <p14:tracePt t="47881" x="5870575" y="4418013"/>
          <p14:tracePt t="47883" x="5857875" y="4443413"/>
          <p14:tracePt t="47885" x="5857875" y="4454525"/>
          <p14:tracePt t="47886" x="5845175" y="4467225"/>
          <p14:tracePt t="47888" x="5845175" y="4479925"/>
          <p14:tracePt t="47895" x="5832475" y="4543425"/>
          <p14:tracePt t="47895" x="5832475" y="4554538"/>
          <p14:tracePt t="47896" x="5821363" y="4567238"/>
          <p14:tracePt t="47899" x="5808663" y="4567238"/>
          <p14:tracePt t="47900" x="5808663" y="4579938"/>
          <p14:tracePt t="47900" x="5808663" y="4592638"/>
          <p14:tracePt t="47901" x="5795963" y="4605338"/>
          <p14:tracePt t="47904" x="5795963" y="4618038"/>
          <p14:tracePt t="47906" x="5795963" y="4630738"/>
          <p14:tracePt t="47906" x="5783263" y="4630738"/>
          <p14:tracePt t="47907" x="5783263" y="4643438"/>
          <p14:tracePt t="47908" x="5770563" y="4643438"/>
          <p14:tracePt t="47909" x="5770563" y="4656138"/>
          <p14:tracePt t="47910" x="5757863" y="4656138"/>
          <p14:tracePt t="47912" x="5757863" y="4667250"/>
          <p14:tracePt t="47912" x="5757863" y="4679950"/>
          <p14:tracePt t="47914" x="5745163" y="4679950"/>
          <p14:tracePt t="47915" x="5732463" y="4692650"/>
          <p14:tracePt t="47916" x="5732463" y="4705350"/>
          <p14:tracePt t="47917" x="5719763" y="4705350"/>
          <p14:tracePt t="47918" x="5719763" y="4718050"/>
          <p14:tracePt t="47919" x="5708650" y="4718050"/>
          <p14:tracePt t="47920" x="5695950" y="4730750"/>
          <p14:tracePt t="47921" x="5695950" y="4743450"/>
          <p14:tracePt t="47922" x="5683250" y="4743450"/>
          <p14:tracePt t="47924" x="5683250" y="4756150"/>
          <p14:tracePt t="47925" x="5670550" y="4756150"/>
          <p14:tracePt t="47925" x="5657850" y="4768850"/>
          <p14:tracePt t="47927" x="5645150" y="4779963"/>
          <p14:tracePt t="47929" x="5632450" y="4792663"/>
          <p14:tracePt t="47929" x="5619750" y="4792663"/>
          <p14:tracePt t="47930" x="5607050" y="4818063"/>
          <p14:tracePt t="47932" x="5595938" y="4830763"/>
          <p14:tracePt t="47933" x="5583238" y="4830763"/>
          <p14:tracePt t="47934" x="5570538" y="4830763"/>
          <p14:tracePt t="47935" x="5557838" y="4843463"/>
          <p14:tracePt t="47936" x="5545138" y="4856163"/>
          <p14:tracePt t="47937" x="5532438" y="4856163"/>
          <p14:tracePt t="47938" x="5532438" y="4868863"/>
          <p14:tracePt t="47939" x="5519738" y="4868863"/>
          <p14:tracePt t="47940" x="5507038" y="4879975"/>
          <p14:tracePt t="47941" x="5495925" y="4892675"/>
          <p14:tracePt t="47942" x="5483225" y="4905375"/>
          <p14:tracePt t="47943" x="5470525" y="4905375"/>
          <p14:tracePt t="47945" x="5457825" y="4905375"/>
          <p14:tracePt t="47945" x="5445125" y="4918075"/>
          <p14:tracePt t="47946" x="5432425" y="4930775"/>
          <p14:tracePt t="47947" x="5419725" y="4930775"/>
          <p14:tracePt t="47948" x="5419725" y="4943475"/>
          <p14:tracePt t="47949" x="5394325" y="4943475"/>
          <p14:tracePt t="47950" x="5383213" y="4956175"/>
          <p14:tracePt t="47952" x="5383213" y="4968875"/>
          <p14:tracePt t="47952" x="5357813" y="4968875"/>
          <p14:tracePt t="47954" x="5345113" y="4981575"/>
          <p14:tracePt t="47955" x="5332413" y="4981575"/>
          <p14:tracePt t="47957" x="5307013" y="4992688"/>
          <p14:tracePt t="47957" x="5307013" y="5005388"/>
          <p14:tracePt t="47958" x="5281613" y="5018088"/>
          <p14:tracePt t="47960" x="5270500" y="5018088"/>
          <p14:tracePt t="47962" x="5245100" y="5030788"/>
          <p14:tracePt t="47962" x="5232400" y="5030788"/>
          <p14:tracePt t="47963" x="5232400" y="5043488"/>
          <p14:tracePt t="47965" x="5207000" y="5056188"/>
          <p14:tracePt t="47965" x="5194300" y="5056188"/>
          <p14:tracePt t="47967" x="5181600" y="5056188"/>
          <p14:tracePt t="47967" x="5170488" y="5068888"/>
          <p14:tracePt t="47968" x="5157788" y="5081588"/>
          <p14:tracePt t="47969" x="5145088" y="5092700"/>
          <p14:tracePt t="47971" x="5132388" y="5092700"/>
          <p14:tracePt t="47971" x="5119688" y="5092700"/>
          <p14:tracePt t="47972" x="5106988" y="5105400"/>
          <p14:tracePt t="47973" x="5094288" y="5118100"/>
          <p14:tracePt t="47975" x="5081588" y="5130800"/>
          <p14:tracePt t="47975" x="5068888" y="5130800"/>
          <p14:tracePt t="47977" x="5057775" y="5130800"/>
          <p14:tracePt t="47978" x="5032375" y="5156200"/>
          <p14:tracePt t="47979" x="5019675" y="5168900"/>
          <p14:tracePt t="47980" x="5006975" y="5168900"/>
          <p14:tracePt t="47981" x="4994275" y="5168900"/>
          <p14:tracePt t="47982" x="4981575" y="5181600"/>
          <p14:tracePt t="47983" x="4968875" y="5194300"/>
          <p14:tracePt t="47984" x="4956175" y="5205413"/>
          <p14:tracePt t="47986" x="4945063" y="5205413"/>
          <p14:tracePt t="47987" x="4932363" y="5205413"/>
          <p14:tracePt t="47987" x="4932363" y="5218113"/>
          <p14:tracePt t="47988" x="4919663" y="5218113"/>
          <p14:tracePt t="47990" x="4894263" y="5230813"/>
          <p14:tracePt t="47990" x="4894263" y="5243513"/>
          <p14:tracePt t="47991" x="4881563" y="5243513"/>
          <p14:tracePt t="47992" x="4868863" y="5243513"/>
          <p14:tracePt t="47993" x="4856163" y="5256213"/>
          <p14:tracePt t="47995" x="4843463" y="5268913"/>
          <p14:tracePt t="47996" x="4832350" y="5281613"/>
          <p14:tracePt t="47997" x="4819650" y="5281613"/>
          <p14:tracePt t="48001" x="4806950" y="5294313"/>
          <p14:tracePt t="48002" x="4794250" y="5305425"/>
          <p14:tracePt t="48002" x="4781550" y="5305425"/>
          <p14:tracePt t="48003" x="4781550" y="5318125"/>
          <p14:tracePt t="48007" x="4768850" y="5318125"/>
          <p14:tracePt t="48007" x="4756150" y="5318125"/>
          <p14:tracePt t="48009" x="4756150" y="5330825"/>
          <p14:tracePt t="48010" x="4743450" y="5330825"/>
          <p14:tracePt t="48011" x="4743450" y="5343525"/>
          <p14:tracePt t="48013" x="4743450" y="5356225"/>
          <p14:tracePt t="48015" x="4732338" y="5356225"/>
          <p14:tracePt t="48019" x="4719638" y="5356225"/>
          <p14:tracePt t="48113" x="4732338" y="5356225"/>
          <p14:tracePt t="48118" x="4743450" y="5356225"/>
          <p14:tracePt t="48125" x="4756150" y="5356225"/>
          <p14:tracePt t="48131" x="4768850" y="5343525"/>
          <p14:tracePt t="48134" x="4781550" y="5343525"/>
          <p14:tracePt t="48137" x="4781550" y="5330825"/>
          <p14:tracePt t="48142" x="4781550" y="5318125"/>
          <p14:tracePt t="48145" x="4794250" y="5318125"/>
          <p14:tracePt t="48154" x="4806950" y="5305425"/>
          <p14:tracePt t="48159" x="4819650" y="5294313"/>
          <p14:tracePt t="48168" x="4819650" y="5281613"/>
          <p14:tracePt t="48186" x="4819650" y="5268913"/>
          <p14:tracePt t="48192" x="4819650" y="5256213"/>
          <p14:tracePt t="48196" x="4819650" y="5243513"/>
          <p14:tracePt t="48202" x="4832350" y="5243513"/>
          <p14:tracePt t="48204" x="4832350" y="5230813"/>
          <p14:tracePt t="48207" x="4832350" y="5218113"/>
          <p14:tracePt t="48210" x="4832350" y="5205413"/>
          <p14:tracePt t="48215" x="4832350" y="5194300"/>
          <p14:tracePt t="48216" x="4832350" y="5181600"/>
          <p14:tracePt t="48219" x="4832350" y="5168900"/>
          <p14:tracePt t="48220" x="4843463" y="5168900"/>
          <p14:tracePt t="48222" x="4843463" y="5156200"/>
          <p14:tracePt t="48224" x="4843463" y="5143500"/>
          <p14:tracePt t="48226" x="4843463" y="5130800"/>
          <p14:tracePt t="48230" x="4843463" y="5118100"/>
          <p14:tracePt t="48232" x="4843463" y="5105400"/>
          <p14:tracePt t="48233" x="4843463" y="5092700"/>
          <p14:tracePt t="48237" x="4843463" y="5081588"/>
          <p14:tracePt t="48238" x="4843463" y="5068888"/>
          <p14:tracePt t="48241" x="4843463" y="5056188"/>
          <p14:tracePt t="48245" x="4843463" y="5043488"/>
          <p14:tracePt t="48245" x="4843463" y="5030788"/>
          <p14:tracePt t="48249" x="4843463" y="5018088"/>
          <p14:tracePt t="48251" x="4843463" y="5005388"/>
          <p14:tracePt t="48254" x="4843463" y="4992688"/>
          <p14:tracePt t="48255" x="4843463" y="4981575"/>
          <p14:tracePt t="48260" x="4843463" y="4968875"/>
          <p14:tracePt t="48262" x="4843463" y="4956175"/>
          <p14:tracePt t="48265" x="4843463" y="4943475"/>
          <p14:tracePt t="48271" x="4843463" y="4930775"/>
          <p14:tracePt t="48275" x="4843463" y="4918075"/>
          <p14:tracePt t="48278" x="4832350" y="4918075"/>
          <p14:tracePt t="48278" x="4832350" y="4905375"/>
          <p14:tracePt t="48287" x="4819650" y="4905375"/>
          <p14:tracePt t="48288" x="4819650" y="4892675"/>
          <p14:tracePt t="48391" x="4832350" y="4892675"/>
          <p14:tracePt t="48394" x="4843463" y="4892675"/>
          <p14:tracePt t="48397" x="4856163" y="4892675"/>
          <p14:tracePt t="48398" x="4856163" y="4879975"/>
          <p14:tracePt t="48401" x="4868863" y="4879975"/>
          <p14:tracePt t="48402" x="4881563" y="4879975"/>
          <p14:tracePt t="48404" x="4894263" y="4879975"/>
          <p14:tracePt t="48408" x="4906963" y="4879975"/>
          <p14:tracePt t="48409" x="4919663" y="4879975"/>
          <p14:tracePt t="48410" x="4932363" y="4879975"/>
          <p14:tracePt t="48412" x="4945063" y="4879975"/>
          <p14:tracePt t="48414" x="4956175" y="4868863"/>
          <p14:tracePt t="48415" x="4968875" y="4868863"/>
          <p14:tracePt t="48418" x="4981575" y="4868863"/>
          <p14:tracePt t="48418" x="4994275" y="4868863"/>
          <p14:tracePt t="48420" x="5006975" y="4868863"/>
          <p14:tracePt t="48420" x="5019675" y="4868863"/>
          <p14:tracePt t="48421" x="5032375" y="4868863"/>
          <p14:tracePt t="48422" x="5045075" y="4868863"/>
          <p14:tracePt t="48425" x="5068888" y="4868863"/>
          <p14:tracePt t="48425" x="5081588" y="4868863"/>
          <p14:tracePt t="48428" x="5106988" y="4868863"/>
          <p14:tracePt t="48428" x="5119688" y="4868863"/>
          <p14:tracePt t="48429" x="5132388" y="4868863"/>
          <p14:tracePt t="48430" x="5145088" y="4868863"/>
          <p14:tracePt t="48431" x="5157788" y="4868863"/>
          <p14:tracePt t="48432" x="5170488" y="4868863"/>
          <p14:tracePt t="48434" x="5194300" y="4856163"/>
          <p14:tracePt t="48436" x="5219700" y="4856163"/>
          <p14:tracePt t="48436" x="5232400" y="4856163"/>
          <p14:tracePt t="48437" x="5245100" y="4856163"/>
          <p14:tracePt t="48438" x="5270500" y="4856163"/>
          <p14:tracePt t="48441" x="5294313" y="4856163"/>
          <p14:tracePt t="48441" x="5307013" y="4856163"/>
          <p14:tracePt t="48442" x="5319713" y="4843463"/>
          <p14:tracePt t="48443" x="5345113" y="4843463"/>
          <p14:tracePt t="48446" x="5370513" y="4843463"/>
          <p14:tracePt t="48446" x="5383213" y="4843463"/>
          <p14:tracePt t="48447" x="5407025" y="4843463"/>
          <p14:tracePt t="48448" x="5419725" y="4843463"/>
          <p14:tracePt t="48449" x="5432425" y="4843463"/>
          <p14:tracePt t="48450" x="5457825" y="4843463"/>
          <p14:tracePt t="48452" x="5483225" y="4843463"/>
          <p14:tracePt t="48453" x="5495925" y="4843463"/>
          <p14:tracePt t="48455" x="5507038" y="4843463"/>
          <p14:tracePt t="48455" x="5532438" y="4843463"/>
          <p14:tracePt t="48457" x="5532438" y="4830763"/>
          <p14:tracePt t="48458" x="5545138" y="4830763"/>
          <p14:tracePt t="48458" x="5570538" y="4830763"/>
          <p14:tracePt t="48460" x="5595938" y="4830763"/>
          <p14:tracePt t="48461" x="5607050" y="4830763"/>
          <p14:tracePt t="48462" x="5619750" y="4830763"/>
          <p14:tracePt t="48463" x="5632450" y="4830763"/>
          <p14:tracePt t="48464" x="5645150" y="4830763"/>
          <p14:tracePt t="48466" x="5657850" y="4830763"/>
          <p14:tracePt t="48467" x="5670550" y="4830763"/>
          <p14:tracePt t="48468" x="5683250" y="4830763"/>
          <p14:tracePt t="48471" x="5695950" y="4830763"/>
          <p14:tracePt t="48472" x="5708650" y="4830763"/>
          <p14:tracePt t="48472" x="5719763" y="4830763"/>
          <p14:tracePt t="48475" x="5732463" y="4830763"/>
          <p14:tracePt t="48477" x="5745163" y="4830763"/>
          <p14:tracePt t="48478" x="5757863" y="4830763"/>
          <p14:tracePt t="48520" x="5745163" y="4830763"/>
          <p14:tracePt t="48523" x="5732463" y="4830763"/>
          <p14:tracePt t="48524" x="5732463" y="4843463"/>
          <p14:tracePt t="48525" x="5719763" y="4843463"/>
          <p14:tracePt t="48530" x="5708650" y="4856163"/>
          <p14:tracePt t="48535" x="5695950" y="4856163"/>
          <p14:tracePt t="48537" x="5683250" y="4856163"/>
          <p14:tracePt t="48539" x="5683250" y="4868863"/>
          <p14:tracePt t="48629" x="5695950" y="4868863"/>
          <p14:tracePt t="48635" x="5708650" y="4868863"/>
          <p14:tracePt t="48641" x="5719763" y="4868863"/>
          <p14:tracePt t="48653" x="5732463" y="4868863"/>
          <p14:tracePt t="48658" x="5745163" y="4868863"/>
          <p14:tracePt t="48665" x="5757863" y="4868863"/>
          <p14:tracePt t="48677" x="5770563" y="4868863"/>
          <p14:tracePt t="48680" x="5783263" y="4868863"/>
          <p14:tracePt t="48683" x="5795963" y="4868863"/>
          <p14:tracePt t="48691" x="5808663" y="4868863"/>
          <p14:tracePt t="48695" x="5821363" y="4868863"/>
          <p14:tracePt t="48698" x="5832475" y="4868863"/>
          <p14:tracePt t="48703" x="5845175" y="4868863"/>
          <p14:tracePt t="48706" x="5857875" y="4868863"/>
          <p14:tracePt t="48707" x="5870575" y="4868863"/>
          <p14:tracePt t="48712" x="5883275" y="4868863"/>
          <p14:tracePt t="48714" x="5895975" y="4868863"/>
          <p14:tracePt t="48715" x="5908675" y="4868863"/>
          <p14:tracePt t="48719" x="5921375" y="4868863"/>
          <p14:tracePt t="48722" x="5932488" y="4868863"/>
          <p14:tracePt t="48723" x="5945188" y="4868863"/>
          <p14:tracePt t="48726" x="5957888" y="4868863"/>
          <p14:tracePt t="48729" x="5970588" y="4868863"/>
          <p14:tracePt t="48730" x="5983288" y="4868863"/>
          <p14:tracePt t="48732" x="5995988" y="4868863"/>
          <p14:tracePt t="48735" x="6008688" y="4868863"/>
          <p14:tracePt t="48736" x="6021388" y="4868863"/>
          <p14:tracePt t="48739" x="6034088" y="4868863"/>
          <p14:tracePt t="48739" x="6045200" y="4868863"/>
          <p14:tracePt t="48740" x="6057900" y="4868863"/>
          <p14:tracePt t="48743" x="6070600" y="4868863"/>
          <p14:tracePt t="48744" x="6083300" y="4868863"/>
          <p14:tracePt t="48746" x="6096000" y="4868863"/>
          <p14:tracePt t="48749" x="6108700" y="4868863"/>
          <p14:tracePt t="48750" x="6121400" y="4868863"/>
          <p14:tracePt t="48751" x="6134100" y="4868863"/>
          <p14:tracePt t="48754" x="6146800" y="4868863"/>
          <p14:tracePt t="48755" x="6157913" y="4868863"/>
          <p14:tracePt t="48756" x="6170613" y="4868863"/>
          <p14:tracePt t="48760" x="6183313" y="4868863"/>
          <p14:tracePt t="48761" x="6196013" y="4868863"/>
          <p14:tracePt t="48763" x="6208713" y="4868863"/>
          <p14:tracePt t="48766" x="6221413" y="4868863"/>
          <p14:tracePt t="48768" x="6234113" y="4868863"/>
          <p14:tracePt t="48770" x="6246813" y="4868863"/>
          <p14:tracePt t="48779" x="6259513" y="4868863"/>
          <p14:tracePt t="48812" x="6246813" y="4868863"/>
          <p14:tracePt t="48813" x="6246813" y="4879975"/>
          <p14:tracePt t="48819" x="6234113" y="4879975"/>
          <p14:tracePt t="48822" x="6234113" y="4892675"/>
          <p14:tracePt t="48823" x="6221413" y="4892675"/>
          <p14:tracePt t="48825" x="6208713" y="4892675"/>
          <p14:tracePt t="48830" x="6208713" y="4905375"/>
          <p14:tracePt t="48832" x="6196013" y="4905375"/>
          <p14:tracePt t="48835" x="6183313" y="4905375"/>
          <p14:tracePt t="48839" x="6170613" y="4905375"/>
          <p14:tracePt t="48847" x="6170613" y="4918075"/>
          <p14:tracePt t="48921" x="6183313" y="4918075"/>
          <p14:tracePt t="48923" x="6196013" y="4918075"/>
          <p14:tracePt t="48938" x="6270625" y="4918075"/>
          <p14:tracePt t="48940" x="6283325" y="4918075"/>
          <p14:tracePt t="48942" x="6296025" y="4918075"/>
          <p14:tracePt t="48943" x="6308725" y="4918075"/>
          <p14:tracePt t="48945" x="6321425" y="4905375"/>
          <p14:tracePt t="48946" x="6334125" y="4905375"/>
          <p14:tracePt t="48947" x="6346825" y="4905375"/>
          <p14:tracePt t="48948" x="6359525" y="4905375"/>
          <p14:tracePt t="48951" x="6370638" y="4905375"/>
          <p14:tracePt t="48952" x="6383338" y="4905375"/>
          <p14:tracePt t="48953" x="6396038" y="4892675"/>
          <p14:tracePt t="48955" x="6421438" y="4892675"/>
          <p14:tracePt t="48955" x="6434138" y="4892675"/>
          <p14:tracePt t="48956" x="6446838" y="4879975"/>
          <p14:tracePt t="48958" x="6459538" y="4879975"/>
          <p14:tracePt t="48958" x="6472238" y="4868863"/>
          <p14:tracePt t="48959" x="6483350" y="4868863"/>
          <p14:tracePt t="48960" x="6496050" y="4868863"/>
          <p14:tracePt t="48962" x="6508750" y="4868863"/>
          <p14:tracePt t="48963" x="6534150" y="4868863"/>
          <p14:tracePt t="48964" x="6546850" y="4868863"/>
          <p14:tracePt t="48965" x="6559550" y="4856163"/>
          <p14:tracePt t="48967" x="6572250" y="4856163"/>
          <p14:tracePt t="48968" x="6584950" y="4843463"/>
          <p14:tracePt t="48968" x="6596063" y="4843463"/>
          <p14:tracePt t="48970" x="6608763" y="4843463"/>
          <p14:tracePt t="48971" x="6621463" y="4830763"/>
          <p14:tracePt t="48971" x="6634163" y="4830763"/>
          <p14:tracePt t="48973" x="6659563" y="4830763"/>
          <p14:tracePt t="48974" x="6684963" y="4818063"/>
          <p14:tracePt t="48975" x="6696075" y="4818063"/>
          <p14:tracePt t="48976" x="6708775" y="4805363"/>
          <p14:tracePt t="48977" x="6721475" y="4805363"/>
          <p14:tracePt t="48978" x="6734175" y="4805363"/>
          <p14:tracePt t="48980" x="6746875" y="4792663"/>
          <p14:tracePt t="48980" x="6759575" y="4792663"/>
          <p14:tracePt t="48981" x="6772275" y="4792663"/>
          <p14:tracePt t="48983" x="6784975" y="4792663"/>
          <p14:tracePt t="48983" x="6808788" y="4779963"/>
          <p14:tracePt t="48984" x="6808788" y="4768850"/>
          <p14:tracePt t="48985" x="6821488" y="4768850"/>
          <p14:tracePt t="48987" x="6834188" y="4768850"/>
          <p14:tracePt t="48988" x="6846888" y="4756150"/>
          <p14:tracePt t="48989" x="6859588" y="4756150"/>
          <p14:tracePt t="48989" x="6872288" y="4756150"/>
          <p14:tracePt t="48990" x="6884988" y="4756150"/>
          <p14:tracePt t="48991" x="6884988" y="4743450"/>
          <p14:tracePt t="48992" x="6910388" y="4743450"/>
          <p14:tracePt t="48993" x="6921500" y="4730750"/>
          <p14:tracePt t="48995" x="6921500" y="4718050"/>
          <p14:tracePt t="48996" x="6934200" y="4718050"/>
          <p14:tracePt t="48997" x="6946900" y="4718050"/>
          <p14:tracePt t="48998" x="6959600" y="4718050"/>
          <p14:tracePt t="49000" x="6972300" y="4705350"/>
          <p14:tracePt t="49002" x="6985000" y="4692650"/>
          <p14:tracePt t="49005" x="6997700" y="4692650"/>
          <p14:tracePt t="49006" x="6997700" y="4679950"/>
          <p14:tracePt t="49009" x="7010400" y="4679950"/>
          <p14:tracePt t="49011" x="7010400" y="4667250"/>
          <p14:tracePt t="49019" x="7010400" y="4656138"/>
          <p14:tracePt t="49029" x="7010400" y="4643438"/>
          <p14:tracePt t="49035" x="6997700" y="4643438"/>
          <p14:tracePt t="49038" x="6985000" y="4643438"/>
          <p14:tracePt t="49040" x="6972300" y="4643438"/>
          <p14:tracePt t="49041" x="6959600" y="4643438"/>
          <p14:tracePt t="49044" x="6946900" y="4643438"/>
          <p14:tracePt t="49046" x="6934200" y="4643438"/>
          <p14:tracePt t="49047" x="6921500" y="4643438"/>
          <p14:tracePt t="49049" x="6910388" y="4643438"/>
          <p14:tracePt t="49050" x="6897688" y="4643438"/>
          <p14:tracePt t="49050" x="6884988" y="4643438"/>
          <p14:tracePt t="49052" x="6872288" y="4643438"/>
          <p14:tracePt t="49053" x="6859588" y="4643438"/>
          <p14:tracePt t="49054" x="6846888" y="4643438"/>
          <p14:tracePt t="49054" x="6834188" y="4643438"/>
          <p14:tracePt t="49055" x="6808788" y="4643438"/>
          <p14:tracePt t="49056" x="6797675" y="4643438"/>
          <p14:tracePt t="49058" x="6784975" y="4643438"/>
          <p14:tracePt t="49058" x="6772275" y="4643438"/>
          <p14:tracePt t="49059" x="6746875" y="4643438"/>
          <p14:tracePt t="49060" x="6734175" y="4643438"/>
          <p14:tracePt t="49061" x="6708775" y="4643438"/>
          <p14:tracePt t="49062" x="6696075" y="4643438"/>
          <p14:tracePt t="49063" x="6672263" y="4643438"/>
          <p14:tracePt t="49064" x="6659563" y="4643438"/>
          <p14:tracePt t="49065" x="6634163" y="4643438"/>
          <p14:tracePt t="49066" x="6621463" y="4643438"/>
          <p14:tracePt t="49067" x="6584950" y="4643438"/>
          <p14:tracePt t="49068" x="6572250" y="4643438"/>
          <p14:tracePt t="49070" x="6546850" y="4643438"/>
          <p14:tracePt t="49071" x="6521450" y="4656138"/>
          <p14:tracePt t="49071" x="6508750" y="4656138"/>
          <p14:tracePt t="49072" x="6483350" y="4656138"/>
          <p14:tracePt t="49073" x="6459538" y="4667250"/>
          <p14:tracePt t="49075" x="6434138" y="4667250"/>
          <p14:tracePt t="49075" x="6408738" y="4679950"/>
          <p14:tracePt t="49076" x="6383338" y="4679950"/>
          <p14:tracePt t="49077" x="6359525" y="4679950"/>
          <p14:tracePt t="49078" x="6334125" y="4679950"/>
          <p14:tracePt t="49079" x="6321425" y="4692650"/>
          <p14:tracePt t="49080" x="6283325" y="4692650"/>
          <p14:tracePt t="49081" x="6259513" y="4705350"/>
          <p14:tracePt t="49082" x="6246813" y="4705350"/>
          <p14:tracePt t="49084" x="6208713" y="4718050"/>
          <p14:tracePt t="49084" x="6183313" y="4718050"/>
          <p14:tracePt t="49085" x="6157913" y="4718050"/>
          <p14:tracePt t="49087" x="6134100" y="4730750"/>
          <p14:tracePt t="49088" x="6096000" y="4730750"/>
          <p14:tracePt t="49088" x="6083300" y="4743450"/>
          <p14:tracePt t="49089" x="6057900" y="4743450"/>
          <p14:tracePt t="49090" x="6021388" y="4756150"/>
          <p14:tracePt t="49091" x="5983288" y="4756150"/>
          <p14:tracePt t="49092" x="5957888" y="4756150"/>
          <p14:tracePt t="49093" x="5932488" y="4756150"/>
          <p14:tracePt t="49094" x="5908675" y="4768850"/>
          <p14:tracePt t="49095" x="5883275" y="4768850"/>
          <p14:tracePt t="49096" x="5845175" y="4779963"/>
          <p14:tracePt t="49097" x="5821363" y="4792663"/>
          <p14:tracePt t="49098" x="5795963" y="4792663"/>
          <p14:tracePt t="49099" x="5757863" y="4792663"/>
          <p14:tracePt t="49100" x="5719763" y="4792663"/>
          <p14:tracePt t="49101" x="5695950" y="4805363"/>
          <p14:tracePt t="49102" x="5670550" y="4805363"/>
          <p14:tracePt t="49103" x="5645150" y="4818063"/>
          <p14:tracePt t="49105" x="5607050" y="4818063"/>
          <p14:tracePt t="49105" x="5583238" y="4818063"/>
          <p14:tracePt t="49106" x="5557838" y="4830763"/>
          <p14:tracePt t="49107" x="5519738" y="4830763"/>
          <p14:tracePt t="49108" x="5495925" y="4830763"/>
          <p14:tracePt t="49109" x="5457825" y="4843463"/>
          <p14:tracePt t="49110" x="5432425" y="4843463"/>
          <p14:tracePt t="49111" x="5407025" y="4856163"/>
          <p14:tracePt t="49112" x="5383213" y="4856163"/>
          <p14:tracePt t="49113" x="5345113" y="4868863"/>
          <p14:tracePt t="49114" x="5319713" y="4868863"/>
          <p14:tracePt t="49115" x="5294313" y="4868863"/>
          <p14:tracePt t="49116" x="5270500" y="4868863"/>
          <p14:tracePt t="49117" x="5232400" y="4879975"/>
          <p14:tracePt t="49118" x="5207000" y="4879975"/>
          <p14:tracePt t="49119" x="5181600" y="4892675"/>
          <p14:tracePt t="49121" x="5157788" y="4892675"/>
          <p14:tracePt t="49122" x="5132388" y="4905375"/>
          <p14:tracePt t="49123" x="5106988" y="4905375"/>
          <p14:tracePt t="49124" x="5081588" y="4905375"/>
          <p14:tracePt t="49125" x="5057775" y="4918075"/>
          <p14:tracePt t="49125" x="5045075" y="4918075"/>
          <p14:tracePt t="49126" x="5006975" y="4930775"/>
          <p14:tracePt t="49127" x="4994275" y="4930775"/>
          <p14:tracePt t="49128" x="4968875" y="4930775"/>
          <p14:tracePt t="49129" x="4945063" y="4943475"/>
          <p14:tracePt t="49130" x="4932363" y="4943475"/>
          <p14:tracePt t="49131" x="4906963" y="4943475"/>
          <p14:tracePt t="49132" x="4894263" y="4943475"/>
          <p14:tracePt t="49133" x="4868863" y="4956175"/>
          <p14:tracePt t="49134" x="4843463" y="4956175"/>
          <p14:tracePt t="49136" x="4832350" y="4968875"/>
          <p14:tracePt t="49137" x="4819650" y="4968875"/>
          <p14:tracePt t="49138" x="4794250" y="4981575"/>
          <p14:tracePt t="49138" x="4781550" y="4981575"/>
          <p14:tracePt t="49139" x="4768850" y="4981575"/>
          <p14:tracePt t="49140" x="4743450" y="4981575"/>
          <p14:tracePt t="49142" x="4732338" y="4992688"/>
          <p14:tracePt t="49144" x="4706938" y="4992688"/>
          <p14:tracePt t="49145" x="4706938" y="5005388"/>
          <p14:tracePt t="49145" x="4694238" y="5005388"/>
          <p14:tracePt t="49147" x="4681538" y="5005388"/>
          <p14:tracePt t="49147" x="4668838" y="5018088"/>
          <p14:tracePt t="49149" x="4656138" y="5018088"/>
          <p14:tracePt t="49152" x="4643438" y="5018088"/>
          <p14:tracePt t="49153" x="4630738" y="5018088"/>
          <p14:tracePt t="49190" x="4643438" y="5018088"/>
          <p14:tracePt t="49193" x="4656138" y="5018088"/>
          <p14:tracePt t="49196" x="4668838" y="5018088"/>
          <p14:tracePt t="49201" x="4681538" y="5005388"/>
          <p14:tracePt t="49203" x="4694238" y="4992688"/>
          <p14:tracePt t="49207" x="4706938" y="4981575"/>
          <p14:tracePt t="49211" x="4706938" y="4968875"/>
          <p14:tracePt t="49213" x="4706938" y="4956175"/>
          <p14:tracePt t="49214" x="4719638" y="4956175"/>
          <p14:tracePt t="49215" x="4719638" y="4943475"/>
          <p14:tracePt t="49218" x="4719638" y="4930775"/>
          <p14:tracePt t="49218" x="4732338" y="4918075"/>
          <p14:tracePt t="49221" x="4732338" y="4905375"/>
          <p14:tracePt t="49222" x="4732338" y="4892675"/>
          <p14:tracePt t="49223" x="4732338" y="4879975"/>
          <p14:tracePt t="49224" x="4732338" y="4868863"/>
          <p14:tracePt t="49226" x="4732338" y="4856163"/>
          <p14:tracePt t="49227" x="4743450" y="4843463"/>
          <p14:tracePt t="49228" x="4743450" y="4830763"/>
          <p14:tracePt t="49230" x="4743450" y="4805363"/>
          <p14:tracePt t="49231" x="4743450" y="4792663"/>
          <p14:tracePt t="49233" x="4743450" y="4768850"/>
          <p14:tracePt t="49234" x="4743450" y="4756150"/>
          <p14:tracePt t="49236" x="4743450" y="4730750"/>
          <p14:tracePt t="49237" x="4743450" y="4718050"/>
          <p14:tracePt t="49240" x="4743450" y="4692650"/>
          <p14:tracePt t="49240" x="4743450" y="4679950"/>
          <p14:tracePt t="49241" x="4743450" y="4667250"/>
          <p14:tracePt t="49242" x="4743450" y="4643438"/>
          <p14:tracePt t="49243" x="4732338" y="4630738"/>
          <p14:tracePt t="49244" x="4732338" y="4618038"/>
          <p14:tracePt t="49245" x="4732338" y="4605338"/>
          <p14:tracePt t="49246" x="4719638" y="4579938"/>
          <p14:tracePt t="49247" x="4719638" y="4567238"/>
          <p14:tracePt t="49248" x="4719638" y="4543425"/>
          <p14:tracePt t="49249" x="4706938" y="4530725"/>
          <p14:tracePt t="49251" x="4706938" y="4505325"/>
          <p14:tracePt t="49252" x="4706938" y="4492625"/>
          <p14:tracePt t="49253" x="4706938" y="4467225"/>
          <p14:tracePt t="49254" x="4694238" y="4454525"/>
          <p14:tracePt t="49254" x="4681538" y="4430713"/>
          <p14:tracePt t="49255" x="4681538" y="4418013"/>
          <p14:tracePt t="49256" x="4668838" y="4392613"/>
          <p14:tracePt t="49257" x="4668838" y="4379913"/>
          <p14:tracePt t="49259" x="4656138" y="4354513"/>
          <p14:tracePt t="49259" x="4656138" y="4330700"/>
          <p14:tracePt t="49260" x="4643438" y="4305300"/>
          <p14:tracePt t="49261" x="4630738" y="4279900"/>
          <p14:tracePt t="49262" x="4630738" y="4267200"/>
          <p14:tracePt t="49263" x="4619625" y="4241800"/>
          <p14:tracePt t="49264" x="4606925" y="4230688"/>
          <p14:tracePt t="49265" x="4594225" y="4192588"/>
          <p14:tracePt t="49266" x="4594225" y="4179888"/>
          <p14:tracePt t="49267" x="4568825" y="4154488"/>
          <p14:tracePt t="49268" x="4556125" y="4129088"/>
          <p14:tracePt t="49270" x="4543425" y="4117975"/>
          <p14:tracePt t="49271" x="4530725" y="4079875"/>
          <p14:tracePt t="49271" x="4518025" y="4079875"/>
          <p14:tracePt t="49272" x="4518025" y="4041775"/>
          <p14:tracePt t="49273" x="4494213" y="4029075"/>
          <p14:tracePt t="49274" x="4481513" y="4005263"/>
          <p14:tracePt t="49275" x="4468813" y="3979863"/>
          <p14:tracePt t="49277" x="4443413" y="3954463"/>
          <p14:tracePt t="49278" x="4430713" y="3929063"/>
          <p14:tracePt t="49279" x="4418013" y="3905250"/>
          <p14:tracePt t="49279" x="4406900" y="3892550"/>
          <p14:tracePt t="49280" x="4381500" y="3867150"/>
          <p14:tracePt t="49281" x="4368800" y="3854450"/>
          <p14:tracePt t="49282" x="4343400" y="3816350"/>
          <p14:tracePt t="49283" x="4330700" y="3803650"/>
          <p14:tracePt t="49285" x="4305300" y="3779838"/>
          <p14:tracePt t="49285" x="4281488" y="3754438"/>
          <p14:tracePt t="49287" x="4256088" y="3741738"/>
          <p14:tracePt t="49288" x="4243388" y="3716338"/>
          <p14:tracePt t="49288" x="4217988" y="3703638"/>
          <p14:tracePt t="49289" x="4205288" y="3667125"/>
          <p14:tracePt t="49290" x="4181475" y="3654425"/>
          <p14:tracePt t="49291" x="4156075" y="3629025"/>
          <p14:tracePt t="49292" x="4130675" y="3603625"/>
          <p14:tracePt t="49293" x="4105275" y="3590925"/>
          <p14:tracePt t="49294" x="4068763" y="3567113"/>
          <p14:tracePt t="49295" x="4056063" y="3554413"/>
          <p14:tracePt t="49296" x="4030663" y="3529013"/>
          <p14:tracePt t="49297" x="4005263" y="3516313"/>
          <p14:tracePt t="49298" x="3979863" y="3490913"/>
          <p14:tracePt t="49299" x="3956050" y="3467100"/>
          <p14:tracePt t="49300" x="3917950" y="3441700"/>
          <p14:tracePt t="49302" x="3892550" y="3441700"/>
          <p14:tracePt t="49302" x="3856038" y="3403600"/>
          <p14:tracePt t="49304" x="3830638" y="3390900"/>
          <p14:tracePt t="49305" x="3805238" y="3378200"/>
          <p14:tracePt t="49305" x="3767138" y="3367088"/>
          <p14:tracePt t="49306" x="3743325" y="3341688"/>
          <p14:tracePt t="49307" x="3705225" y="3328988"/>
          <p14:tracePt t="49308" x="3679825" y="3303588"/>
          <p14:tracePt t="49309" x="3643313" y="3290888"/>
          <p14:tracePt t="49310" x="3617913" y="3267075"/>
          <p14:tracePt t="49311" x="3579813" y="3254375"/>
          <p14:tracePt t="49312" x="3541713" y="3228975"/>
          <p14:tracePt t="49313" x="3517900" y="3216275"/>
          <p14:tracePt t="49314" x="3479800" y="3203575"/>
          <p14:tracePt t="49315" x="3441700" y="3178175"/>
          <p14:tracePt t="49316" x="3405188" y="3165475"/>
          <p14:tracePt t="49317" x="3367088" y="3141663"/>
          <p14:tracePt t="49318" x="3341688" y="3128963"/>
          <p14:tracePt t="49320" x="3305175" y="3116263"/>
          <p14:tracePt t="49321" x="3267075" y="3103563"/>
          <p14:tracePt t="49322" x="3228975" y="3090863"/>
          <p14:tracePt t="49322" x="3192463" y="3065463"/>
          <p14:tracePt t="49323" x="3154363" y="3054350"/>
          <p14:tracePt t="49324" x="3116263" y="3041650"/>
          <p14:tracePt t="49325" x="3067050" y="3028950"/>
          <p14:tracePt t="49326" x="3028950" y="3003550"/>
          <p14:tracePt t="49327" x="2979738" y="2990850"/>
          <p14:tracePt t="49328" x="2941638" y="2978150"/>
          <p14:tracePt t="49329" x="2916238" y="2965450"/>
          <p14:tracePt t="49330" x="2867025" y="2952750"/>
          <p14:tracePt t="49331" x="2828925" y="2941638"/>
          <p14:tracePt t="49332" x="2790825" y="2928938"/>
          <p14:tracePt t="49333" x="2741613" y="2916238"/>
          <p14:tracePt t="49335" x="2690813" y="2903538"/>
          <p14:tracePt t="49335" x="2641600" y="2890838"/>
          <p14:tracePt t="49337" x="2603500" y="2878138"/>
          <p14:tracePt t="49338" x="2565400" y="2865438"/>
          <p14:tracePt t="49339" x="2528888" y="2865438"/>
          <p14:tracePt t="49339" x="2478088" y="2840038"/>
          <p14:tracePt t="49340" x="2428875" y="2840038"/>
          <p14:tracePt t="49341" x="2390775" y="2828925"/>
          <p14:tracePt t="49342" x="2339975" y="2816225"/>
          <p14:tracePt t="49343" x="2303463" y="2803525"/>
          <p14:tracePt t="49344" x="2252663" y="2803525"/>
          <p14:tracePt t="49345" x="2203450" y="2790825"/>
          <p14:tracePt t="49346" x="2165350" y="2790825"/>
          <p14:tracePt t="49347" x="2116138" y="2778125"/>
          <p14:tracePt t="49348" x="2078038" y="2778125"/>
          <p14:tracePt t="49349" x="2039938" y="2765425"/>
          <p14:tracePt t="49350" x="1990725" y="2765425"/>
          <p14:tracePt t="49352" x="1939925" y="2765425"/>
          <p14:tracePt t="49352" x="1890713" y="2765425"/>
          <p14:tracePt t="49354" x="1852613" y="2752725"/>
          <p14:tracePt t="49355" x="1814513" y="2752725"/>
          <p14:tracePt t="49355" x="1778000" y="2752725"/>
          <p14:tracePt t="49356" x="1739900" y="2752725"/>
          <p14:tracePt t="49357" x="1701800" y="2752725"/>
          <p14:tracePt t="49358" x="1652588" y="2752725"/>
          <p14:tracePt t="49359" x="1614488" y="2740025"/>
          <p14:tracePt t="49360" x="1577975" y="2740025"/>
          <p14:tracePt t="49361" x="1527175" y="2740025"/>
          <p14:tracePt t="49362" x="1489075" y="2740025"/>
          <p14:tracePt t="49363" x="1465263" y="2740025"/>
          <p14:tracePt t="49364" x="1427163" y="2740025"/>
          <p14:tracePt t="49365" x="1389063" y="2740025"/>
          <p14:tracePt t="49366" x="1352550" y="2740025"/>
          <p14:tracePt t="49368" x="1314450" y="2740025"/>
          <p14:tracePt t="49368" x="1289050" y="2740025"/>
          <p14:tracePt t="49370" x="1252538" y="2752725"/>
          <p14:tracePt t="49370" x="1227138" y="2752725"/>
          <p14:tracePt t="49371" x="1189038" y="2765425"/>
          <p14:tracePt t="49372" x="1163638" y="2765425"/>
          <p14:tracePt t="49373" x="1127125" y="2778125"/>
          <p14:tracePt t="49374" x="1101725" y="2778125"/>
          <p14:tracePt t="49375" x="1063625" y="2790825"/>
          <p14:tracePt t="49376" x="1038225" y="2803525"/>
          <p14:tracePt t="49377" x="1014413" y="2803525"/>
          <p14:tracePt t="49378" x="989013" y="2816225"/>
          <p14:tracePt t="49379" x="963613" y="2828925"/>
          <p14:tracePt t="49380" x="938213" y="2840038"/>
          <p14:tracePt t="49381" x="914400" y="2840038"/>
          <p14:tracePt t="49382" x="876300" y="2852738"/>
          <p14:tracePt t="49383" x="863600" y="2878138"/>
          <p14:tracePt t="49385" x="838200" y="2878138"/>
          <p14:tracePt t="49386" x="814388" y="2890838"/>
          <p14:tracePt t="49387" x="801688" y="2916238"/>
          <p14:tracePt t="49387" x="776288" y="2916238"/>
          <p14:tracePt t="49388" x="763588" y="2928938"/>
          <p14:tracePt t="49389" x="738188" y="2941638"/>
          <p14:tracePt t="49390" x="725488" y="2952750"/>
          <p14:tracePt t="49391" x="701675" y="2965450"/>
          <p14:tracePt t="49392" x="688975" y="2990850"/>
          <p14:tracePt t="49393" x="663575" y="3003550"/>
          <p14:tracePt t="49394" x="650875" y="3028950"/>
          <p14:tracePt t="49395" x="625475" y="3028950"/>
          <p14:tracePt t="49396" x="612775" y="3054350"/>
          <p14:tracePt t="49397" x="612775" y="3065463"/>
          <p14:tracePt t="49398" x="588963" y="3078163"/>
          <p14:tracePt t="49399" x="576263" y="3103563"/>
          <p14:tracePt t="49400" x="576263" y="3116263"/>
          <p14:tracePt t="49401" x="563563" y="3141663"/>
          <p14:tracePt t="49403" x="538163" y="3154363"/>
          <p14:tracePt t="49404" x="538163" y="3178175"/>
          <p14:tracePt t="49404" x="538163" y="3190875"/>
          <p14:tracePt t="49405" x="525463" y="3216275"/>
          <p14:tracePt t="49406" x="512763" y="3228975"/>
          <p14:tracePt t="49407" x="500063" y="3254375"/>
          <p14:tracePt t="49408" x="500063" y="3267075"/>
          <p14:tracePt t="49409" x="500063" y="3290888"/>
          <p14:tracePt t="49410" x="500063" y="3303588"/>
          <p14:tracePt t="49412" x="488950" y="3328988"/>
          <p14:tracePt t="49413" x="488950" y="3341688"/>
          <p14:tracePt t="49413" x="488950" y="3367088"/>
          <p14:tracePt t="49414" x="488950" y="3390900"/>
          <p14:tracePt t="49415" x="488950" y="3403600"/>
          <p14:tracePt t="49416" x="488950" y="3429000"/>
          <p14:tracePt t="49418" x="488950" y="3441700"/>
          <p14:tracePt t="49418" x="488950" y="3479800"/>
          <p14:tracePt t="49420" x="488950" y="3490913"/>
          <p14:tracePt t="49420" x="488950" y="3516313"/>
          <p14:tracePt t="49421" x="488950" y="3529013"/>
          <p14:tracePt t="49422" x="488950" y="3554413"/>
          <p14:tracePt t="49423" x="500063" y="3567113"/>
          <p14:tracePt t="49424" x="500063" y="3590925"/>
          <p14:tracePt t="49425" x="500063" y="3603625"/>
          <p14:tracePt t="49426" x="512763" y="3629025"/>
          <p14:tracePt t="49427" x="525463" y="3654425"/>
          <p14:tracePt t="49428" x="538163" y="3667125"/>
          <p14:tracePt t="49429" x="538163" y="3679825"/>
          <p14:tracePt t="49431" x="550863" y="3703638"/>
          <p14:tracePt t="49432" x="563563" y="3729038"/>
          <p14:tracePt t="49432" x="576263" y="3741738"/>
          <p14:tracePt t="49434" x="576263" y="3767138"/>
          <p14:tracePt t="49434" x="588963" y="3779838"/>
          <p14:tracePt t="49436" x="612775" y="3803650"/>
          <p14:tracePt t="49437" x="612775" y="3816350"/>
          <p14:tracePt t="49438" x="625475" y="3841750"/>
          <p14:tracePt t="49438" x="638175" y="3854450"/>
          <p14:tracePt t="49439" x="650875" y="3879850"/>
          <p14:tracePt t="49440" x="676275" y="3892550"/>
          <p14:tracePt t="49441" x="688975" y="3916363"/>
          <p14:tracePt t="49442" x="701675" y="3929063"/>
          <p14:tracePt t="49443" x="725488" y="3954463"/>
          <p14:tracePt t="49445" x="738188" y="3967163"/>
          <p14:tracePt t="49445" x="763588" y="3992563"/>
          <p14:tracePt t="49446" x="763588" y="4005263"/>
          <p14:tracePt t="49448" x="788988" y="4017963"/>
          <p14:tracePt t="49449" x="801688" y="4041775"/>
          <p14:tracePt t="49449" x="838200" y="4054475"/>
          <p14:tracePt t="49451" x="850900" y="4079875"/>
          <p14:tracePt t="49451" x="876300" y="4079875"/>
          <p14:tracePt t="49454" x="914400" y="4117975"/>
          <p14:tracePt t="49454" x="938213" y="4141788"/>
          <p14:tracePt t="49455" x="963613" y="4154488"/>
          <p14:tracePt t="49456" x="989013" y="4167188"/>
          <p14:tracePt t="49457" x="1014413" y="4179888"/>
          <p14:tracePt t="49458" x="1038225" y="4192588"/>
          <p14:tracePt t="49459" x="1063625" y="4217988"/>
          <p14:tracePt t="49460" x="1101725" y="4230688"/>
          <p14:tracePt t="49462" x="1114425" y="4241800"/>
          <p14:tracePt t="49462" x="1150938" y="4254500"/>
          <p14:tracePt t="49463" x="1176338" y="4267200"/>
          <p14:tracePt t="49464" x="1201738" y="4279900"/>
          <p14:tracePt t="49465" x="1227138" y="4292600"/>
          <p14:tracePt t="49466" x="1252538" y="4305300"/>
          <p14:tracePt t="49468" x="1289050" y="4318000"/>
          <p14:tracePt t="49469" x="1327150" y="4330700"/>
          <p14:tracePt t="49470" x="1363663" y="4341813"/>
          <p14:tracePt t="49470" x="1389063" y="4354513"/>
          <p14:tracePt t="49471" x="1414463" y="4367213"/>
          <p14:tracePt t="49472" x="1439863" y="4379913"/>
          <p14:tracePt t="49473" x="1476375" y="4379913"/>
          <p14:tracePt t="49474" x="1514475" y="4392613"/>
          <p14:tracePt t="49475" x="1552575" y="4405313"/>
          <p14:tracePt t="49476" x="1589088" y="4418013"/>
          <p14:tracePt t="49477" x="1627188" y="4418013"/>
          <p14:tracePt t="49478" x="1665288" y="4430713"/>
          <p14:tracePt t="49479" x="1689100" y="4443413"/>
          <p14:tracePt t="49480" x="1727200" y="4454525"/>
          <p14:tracePt t="49481" x="1765300" y="4454525"/>
          <p14:tracePt t="49482" x="1801813" y="4467225"/>
          <p14:tracePt t="49484" x="1839913" y="4479925"/>
          <p14:tracePt t="49484" x="1878013" y="4492625"/>
          <p14:tracePt t="49486" x="1914525" y="4492625"/>
          <p14:tracePt t="49487" x="1952625" y="4492625"/>
          <p14:tracePt t="49488" x="1990725" y="4505325"/>
          <p14:tracePt t="49488" x="2014538" y="4505325"/>
          <p14:tracePt t="49489" x="2052638" y="4518025"/>
          <p14:tracePt t="49490" x="2090738" y="4518025"/>
          <p14:tracePt t="49491" x="2127250" y="4530725"/>
          <p14:tracePt t="49492" x="2165350" y="4530725"/>
          <p14:tracePt t="49493" x="2203450" y="4530725"/>
          <p14:tracePt t="49494" x="2239963" y="4530725"/>
          <p14:tracePt t="49495" x="2278063" y="4543425"/>
          <p14:tracePt t="49496" x="2316163" y="4543425"/>
          <p14:tracePt t="49497" x="2339975" y="4554538"/>
          <p14:tracePt t="49498" x="2378075" y="4554538"/>
          <p14:tracePt t="49499" x="2416175" y="4554538"/>
          <p14:tracePt t="49500" x="2452688" y="4567238"/>
          <p14:tracePt t="49502" x="2490788" y="4567238"/>
          <p14:tracePt t="49503" x="2528888" y="4567238"/>
          <p14:tracePt t="49503" x="2565400" y="4567238"/>
          <p14:tracePt t="49504" x="2603500" y="4567238"/>
          <p14:tracePt t="49505" x="2641600" y="4567238"/>
          <p14:tracePt t="49506" x="2678113" y="4567238"/>
          <p14:tracePt t="49507" x="2703513" y="4567238"/>
          <p14:tracePt t="49508" x="2741613" y="4567238"/>
          <p14:tracePt t="49509" x="2778125" y="4567238"/>
          <p14:tracePt t="49510" x="2816225" y="4567238"/>
          <p14:tracePt t="49511" x="2841625" y="4567238"/>
          <p14:tracePt t="49512" x="2879725" y="4567238"/>
          <p14:tracePt t="49513" x="2903538" y="4567238"/>
          <p14:tracePt t="49514" x="2941638" y="4567238"/>
          <p14:tracePt t="49515" x="2967038" y="4567238"/>
          <p14:tracePt t="49516" x="3003550" y="4567238"/>
          <p14:tracePt t="49517" x="3028950" y="4567238"/>
          <p14:tracePt t="49518" x="3054350" y="4567238"/>
          <p14:tracePt t="49519" x="3092450" y="4567238"/>
          <p14:tracePt t="49520" x="3116263" y="4554538"/>
          <p14:tracePt t="49521" x="3141663" y="4554538"/>
          <p14:tracePt t="49522" x="3167063" y="4543425"/>
          <p14:tracePt t="49523" x="3205163" y="4543425"/>
          <p14:tracePt t="49524" x="3228975" y="4530725"/>
          <p14:tracePt t="49525" x="3254375" y="4530725"/>
          <p14:tracePt t="49526" x="3279775" y="4530725"/>
          <p14:tracePt t="49528" x="3317875" y="4530725"/>
          <p14:tracePt t="49528" x="3341688" y="4518025"/>
          <p14:tracePt t="49529" x="3354388" y="4505325"/>
          <p14:tracePt t="49530" x="3379788" y="4505325"/>
          <p14:tracePt t="49531" x="3405188" y="4492625"/>
          <p14:tracePt t="49532" x="3429000" y="4492625"/>
          <p14:tracePt t="49534" x="3454400" y="4479925"/>
          <p14:tracePt t="49535" x="3467100" y="4479925"/>
          <p14:tracePt t="49535" x="3492500" y="4467225"/>
          <p14:tracePt t="49536" x="3517900" y="4454525"/>
          <p14:tracePt t="49537" x="3530600" y="4454525"/>
          <p14:tracePt t="49538" x="3541713" y="4443413"/>
          <p14:tracePt t="49539" x="3567113" y="4430713"/>
          <p14:tracePt t="49541" x="3579813" y="4418013"/>
          <p14:tracePt t="49541" x="3605213" y="4418013"/>
          <p14:tracePt t="49543" x="3617913" y="4405313"/>
          <p14:tracePt t="49543" x="3630613" y="4392613"/>
          <p14:tracePt t="49544" x="3654425" y="4379913"/>
          <p14:tracePt t="49546" x="3679825" y="4367213"/>
          <p14:tracePt t="49548" x="3692525" y="4354513"/>
          <p14:tracePt t="49548" x="3705225" y="4341813"/>
          <p14:tracePt t="49549" x="3717925" y="4330700"/>
          <p14:tracePt t="49550" x="3730625" y="4318000"/>
          <p14:tracePt t="49552" x="3743325" y="4305300"/>
          <p14:tracePt t="49553" x="3756025" y="4292600"/>
          <p14:tracePt t="49553" x="3767138" y="4267200"/>
          <p14:tracePt t="49555" x="3779838" y="4241800"/>
          <p14:tracePt t="49556" x="3792538" y="4230688"/>
          <p14:tracePt t="49557" x="3792538" y="4217988"/>
          <p14:tracePt t="49558" x="3805238" y="4205288"/>
          <p14:tracePt t="49559" x="3805238" y="4192588"/>
          <p14:tracePt t="49560" x="3805238" y="4167188"/>
          <p14:tracePt t="49561" x="3817938" y="4154488"/>
          <p14:tracePt t="49562" x="3817938" y="4141788"/>
          <p14:tracePt t="49563" x="3830638" y="4117975"/>
          <p14:tracePt t="49564" x="3830638" y="4105275"/>
          <p14:tracePt t="49565" x="3830638" y="4079875"/>
          <p14:tracePt t="49567" x="3830638" y="4067175"/>
          <p14:tracePt t="49568" x="3830638" y="4041775"/>
          <p14:tracePt t="49569" x="3830638" y="4029075"/>
          <p14:tracePt t="49570" x="3830638" y="4005263"/>
          <p14:tracePt t="49570" x="3830638" y="3979863"/>
          <p14:tracePt t="49571" x="3830638" y="3967163"/>
          <p14:tracePt t="49572" x="3830638" y="3941763"/>
          <p14:tracePt t="49573" x="3830638" y="3929063"/>
          <p14:tracePt t="49574" x="3830638" y="3905250"/>
          <p14:tracePt t="49575" x="3830638" y="3879850"/>
          <p14:tracePt t="49576" x="3817938" y="3854450"/>
          <p14:tracePt t="49578" x="3805238" y="3829050"/>
          <p14:tracePt t="49578" x="3805238" y="3803650"/>
          <p14:tracePt t="49579" x="3805238" y="3792538"/>
          <p14:tracePt t="49580" x="3792538" y="3767138"/>
          <p14:tracePt t="49581" x="3767138" y="3741738"/>
          <p14:tracePt t="49582" x="3767138" y="3716338"/>
          <p14:tracePt t="49583" x="3756025" y="3692525"/>
          <p14:tracePt t="49585" x="3730625" y="3667125"/>
          <p14:tracePt t="49586" x="3730625" y="3641725"/>
          <p14:tracePt t="49586" x="3705225" y="3616325"/>
          <p14:tracePt t="49587" x="3692525" y="3590925"/>
          <p14:tracePt t="49588" x="3679825" y="3567113"/>
          <p14:tracePt t="49589" x="3654425" y="3541713"/>
          <p14:tracePt t="49590" x="3643313" y="3516313"/>
          <p14:tracePt t="49591" x="3617913" y="3490913"/>
          <p14:tracePt t="49592" x="3605213" y="3467100"/>
          <p14:tracePt t="49593" x="3579813" y="3441700"/>
          <p14:tracePt t="49594" x="3567113" y="3403600"/>
          <p14:tracePt t="49595" x="3541713" y="3378200"/>
          <p14:tracePt t="49596" x="3530600" y="3367088"/>
          <p14:tracePt t="49597" x="3505200" y="3328988"/>
          <p14:tracePt t="49598" x="3479800" y="3316288"/>
          <p14:tracePt t="49600" x="3454400" y="3290888"/>
          <p14:tracePt t="49600" x="3429000" y="3267075"/>
          <p14:tracePt t="49602" x="3405188" y="3241675"/>
          <p14:tracePt t="49603" x="3379788" y="3216275"/>
          <p14:tracePt t="49603" x="3354388" y="3190875"/>
          <p14:tracePt t="49604" x="3328988" y="3178175"/>
          <p14:tracePt t="49605" x="3305175" y="3141663"/>
          <p14:tracePt t="49606" x="3279775" y="3128963"/>
          <p14:tracePt t="49607" x="3241675" y="3103563"/>
          <p14:tracePt t="49608" x="3216275" y="3065463"/>
          <p14:tracePt t="49609" x="3192463" y="3054350"/>
          <p14:tracePt t="49610" x="3167063" y="3028950"/>
          <p14:tracePt t="49611" x="3128963" y="3016250"/>
          <p14:tracePt t="49612" x="3103563" y="2990850"/>
          <p14:tracePt t="49613" x="3079750" y="2965450"/>
          <p14:tracePt t="49614" x="3041650" y="2952750"/>
          <p14:tracePt t="49615" x="3016250" y="2928938"/>
          <p14:tracePt t="49616" x="2979738" y="2916238"/>
          <p14:tracePt t="49617" x="2941638" y="2890838"/>
          <p14:tracePt t="49619" x="2916238" y="2865438"/>
          <p14:tracePt t="49620" x="2879725" y="2840038"/>
          <p14:tracePt t="49620" x="2841625" y="2828925"/>
          <p14:tracePt t="49621" x="2828925" y="2816225"/>
          <p14:tracePt t="49622" x="2790825" y="2803525"/>
          <p14:tracePt t="49623" x="2754313" y="2778125"/>
          <p14:tracePt t="49624" x="2716213" y="2765425"/>
          <p14:tracePt t="49625" x="2678113" y="2740025"/>
          <p14:tracePt t="49626" x="2641600" y="2728913"/>
          <p14:tracePt t="49627" x="2616200" y="2703513"/>
          <p14:tracePt t="49628" x="2578100" y="2690813"/>
          <p14:tracePt t="49629" x="2554288" y="2678113"/>
          <p14:tracePt t="49630" x="2516188" y="2665413"/>
          <p14:tracePt t="49631" x="2478088" y="2652713"/>
          <p14:tracePt t="49633" x="2452688" y="2640013"/>
          <p14:tracePt t="49634" x="2416175" y="2616200"/>
          <p14:tracePt t="49635" x="2378075" y="2616200"/>
          <p14:tracePt t="49636" x="2339975" y="2590800"/>
          <p14:tracePt t="49637" x="2303463" y="2578100"/>
          <p14:tracePt t="49637" x="2265363" y="2578100"/>
          <p14:tracePt t="49638" x="2239963" y="2565400"/>
          <p14:tracePt t="49639" x="2203450" y="2552700"/>
          <p14:tracePt t="49641" x="2165350" y="2540000"/>
          <p14:tracePt t="49641" x="2127250" y="2540000"/>
          <p14:tracePt t="49642" x="2090738" y="2527300"/>
          <p14:tracePt t="49643" x="2052638" y="2516188"/>
          <p14:tracePt t="49644" x="2014538" y="2503488"/>
          <p14:tracePt t="49645" x="1978025" y="2503488"/>
          <p14:tracePt t="49646" x="1965325" y="2503488"/>
          <p14:tracePt t="49647" x="1914525" y="2503488"/>
          <p14:tracePt t="49648" x="1890713" y="2490788"/>
          <p14:tracePt t="49650" x="1852613" y="2490788"/>
          <p14:tracePt t="49650" x="1814513" y="2478088"/>
          <p14:tracePt t="49653" x="1739900" y="2478088"/>
          <p14:tracePt t="49653" x="1701800" y="2465388"/>
          <p14:tracePt t="49654" x="1665288" y="2465388"/>
          <p14:tracePt t="49655" x="1639888" y="2465388"/>
          <p14:tracePt t="49656" x="1601788" y="2465388"/>
          <p14:tracePt t="49657" x="1577975" y="2465388"/>
          <p14:tracePt t="49658" x="1539875" y="2465388"/>
          <p14:tracePt t="49659" x="1501775" y="2465388"/>
          <p14:tracePt t="49660" x="1476375" y="2465388"/>
          <p14:tracePt t="49661" x="1439863" y="2465388"/>
          <p14:tracePt t="49662" x="1401763" y="2465388"/>
          <p14:tracePt t="49663" x="1376363" y="2465388"/>
          <p14:tracePt t="49664" x="1339850" y="2465388"/>
          <p14:tracePt t="49665" x="1314450" y="2478088"/>
          <p14:tracePt t="49666" x="1276350" y="2478088"/>
          <p14:tracePt t="49668" x="1252538" y="2490788"/>
          <p14:tracePt t="49668" x="1214438" y="2503488"/>
          <p14:tracePt t="49669" x="1176338" y="2503488"/>
          <p14:tracePt t="49670" x="1150938" y="2503488"/>
          <p14:tracePt t="49671" x="1127125" y="2516188"/>
          <p14:tracePt t="49672" x="1101725" y="2527300"/>
          <p14:tracePt t="49673" x="1063625" y="2540000"/>
          <p14:tracePt t="49674" x="1027113" y="2540000"/>
          <p14:tracePt t="49675" x="1001713" y="2552700"/>
          <p14:tracePt t="49676" x="963613" y="2565400"/>
          <p14:tracePt t="49677" x="938213" y="2578100"/>
          <p14:tracePt t="49678" x="914400" y="2590800"/>
          <p14:tracePt t="49679" x="876300" y="2616200"/>
          <p14:tracePt t="49680" x="863600" y="2616200"/>
          <p14:tracePt t="49681" x="838200" y="2627313"/>
          <p14:tracePt t="49683" x="801688" y="2652713"/>
          <p14:tracePt t="49685" x="750888" y="2678113"/>
          <p14:tracePt t="49685" x="725488" y="2690813"/>
          <p14:tracePt t="49686" x="688975" y="2716213"/>
          <p14:tracePt t="49687" x="676275" y="2728913"/>
          <p14:tracePt t="49688" x="650875" y="2740025"/>
          <p14:tracePt t="49689" x="612775" y="2765425"/>
          <p14:tracePt t="49690" x="600075" y="2778125"/>
          <p14:tracePt t="49691" x="576263" y="2803525"/>
          <p14:tracePt t="49692" x="538163" y="2828925"/>
          <p14:tracePt t="49693" x="525463" y="2840038"/>
          <p14:tracePt t="49694" x="500063" y="2865438"/>
          <p14:tracePt t="49695" x="476250" y="2878138"/>
          <p14:tracePt t="49696" x="450850" y="2916238"/>
          <p14:tracePt t="49697" x="438150" y="2928938"/>
          <p14:tracePt t="49698" x="412750" y="2952750"/>
          <p14:tracePt t="49699" x="387350" y="2978150"/>
          <p14:tracePt t="49701" x="376238" y="2990850"/>
          <p14:tracePt t="49702" x="350838" y="3028950"/>
          <p14:tracePt t="49703" x="338138" y="3054350"/>
          <p14:tracePt t="49703" x="312738" y="3065463"/>
          <p14:tracePt t="49704" x="300038" y="3103563"/>
          <p14:tracePt t="49705" x="287338" y="3116263"/>
          <p14:tracePt t="49706" x="274638" y="3141663"/>
          <p14:tracePt t="49707" x="263525" y="3165475"/>
          <p14:tracePt t="49708" x="238125" y="3190875"/>
          <p14:tracePt t="49709" x="238125" y="3216275"/>
          <p14:tracePt t="49710" x="212725" y="3254375"/>
          <p14:tracePt t="49711" x="200025" y="3267075"/>
          <p14:tracePt t="49712" x="200025" y="3290888"/>
          <p14:tracePt t="49713" x="187325" y="3316288"/>
          <p14:tracePt t="49714" x="174625" y="3341688"/>
          <p14:tracePt t="49715" x="163513" y="3367088"/>
          <p14:tracePt t="49716" x="163513" y="3403600"/>
          <p14:tracePt t="49718" x="150813" y="3454400"/>
          <p14:tracePt t="49719" x="138113" y="3479800"/>
          <p14:tracePt t="49720" x="138113" y="3516313"/>
          <p14:tracePt t="49721" x="138113" y="3529013"/>
          <p14:tracePt t="49722" x="125413" y="3554413"/>
          <p14:tracePt t="49723" x="125413" y="3590925"/>
          <p14:tracePt t="49724" x="125413" y="3616325"/>
          <p14:tracePt t="49725" x="125413" y="3641725"/>
          <p14:tracePt t="49726" x="125413" y="3667125"/>
          <p14:tracePt t="49727" x="125413" y="3703638"/>
          <p14:tracePt t="49728" x="125413" y="3729038"/>
          <p14:tracePt t="49729" x="125413" y="3741738"/>
          <p14:tracePt t="49730" x="125413" y="3779838"/>
          <p14:tracePt t="49731" x="125413" y="3803650"/>
          <p14:tracePt t="49733" x="125413" y="3829050"/>
          <p14:tracePt t="49734" x="125413" y="3854450"/>
          <p14:tracePt t="49735" x="125413" y="3879850"/>
          <p14:tracePt t="49735" x="125413" y="3905250"/>
          <p14:tracePt t="49736" x="138113" y="3929063"/>
          <p14:tracePt t="49737" x="150813" y="3954463"/>
          <p14:tracePt t="49738" x="163513" y="3979863"/>
          <p14:tracePt t="49739" x="163513" y="4005263"/>
          <p14:tracePt t="49740" x="174625" y="4029075"/>
          <p14:tracePt t="49741" x="187325" y="4041775"/>
          <p14:tracePt t="49742" x="200025" y="4079875"/>
          <p14:tracePt t="49743" x="200025" y="4105275"/>
          <p14:tracePt t="49744" x="212725" y="4117975"/>
          <p14:tracePt t="49745" x="238125" y="4141788"/>
          <p14:tracePt t="49746" x="238125" y="4154488"/>
          <p14:tracePt t="49747" x="250825" y="4192588"/>
          <p14:tracePt t="49749" x="274638" y="4205288"/>
          <p14:tracePt t="49750" x="287338" y="4230688"/>
          <p14:tracePt t="49750" x="300038" y="4241800"/>
          <p14:tracePt t="49751" x="312738" y="4267200"/>
          <p14:tracePt t="49752" x="338138" y="4279900"/>
          <p14:tracePt t="49753" x="350838" y="4305300"/>
          <p14:tracePt t="49754" x="363538" y="4305300"/>
          <p14:tracePt t="49755" x="387350" y="4330700"/>
          <p14:tracePt t="49756" x="412750" y="4341813"/>
          <p14:tracePt t="49757" x="425450" y="4367213"/>
          <p14:tracePt t="49758" x="450850" y="4379913"/>
          <p14:tracePt t="49759" x="463550" y="4405313"/>
          <p14:tracePt t="49760" x="488950" y="4418013"/>
          <p14:tracePt t="49761" x="512763" y="4430713"/>
          <p14:tracePt t="49762" x="538163" y="4443413"/>
          <p14:tracePt t="49763" x="550863" y="4454525"/>
          <p14:tracePt t="49764" x="576263" y="4467225"/>
          <p14:tracePt t="49765" x="600075" y="4479925"/>
          <p14:tracePt t="49767" x="625475" y="4492625"/>
          <p14:tracePt t="49769" x="676275" y="4518025"/>
          <p14:tracePt t="49769" x="701675" y="4530725"/>
          <p14:tracePt t="49770" x="725488" y="4530725"/>
          <p14:tracePt t="49771" x="750888" y="4543425"/>
          <p14:tracePt t="49772" x="776288" y="4554538"/>
          <p14:tracePt t="49773" x="801688" y="4567238"/>
          <p14:tracePt t="49774" x="838200" y="4567238"/>
          <p14:tracePt t="49776" x="863600" y="4579938"/>
          <p14:tracePt t="49776" x="889000" y="4579938"/>
          <p14:tracePt t="49778" x="914400" y="4592638"/>
          <p14:tracePt t="49778" x="950913" y="4592638"/>
          <p14:tracePt t="49779" x="989013" y="4605338"/>
          <p14:tracePt t="49780" x="1001713" y="4605338"/>
          <p14:tracePt t="49781" x="1027113" y="4605338"/>
          <p14:tracePt t="49782" x="1063625" y="4618038"/>
          <p14:tracePt t="49785" x="1127125" y="4618038"/>
          <p14:tracePt t="49785" x="1150938" y="4618038"/>
          <p14:tracePt t="49786" x="1189038" y="4618038"/>
          <p14:tracePt t="49787" x="1214438" y="4618038"/>
          <p14:tracePt t="49788" x="1239838" y="4630738"/>
          <p14:tracePt t="49789" x="1276350" y="4630738"/>
          <p14:tracePt t="49790" x="1301750" y="4630738"/>
          <p14:tracePt t="49791" x="1327150" y="4630738"/>
          <p14:tracePt t="49792" x="1363663" y="4630738"/>
          <p14:tracePt t="49793" x="1401763" y="4630738"/>
          <p14:tracePt t="49794" x="1427163" y="4630738"/>
          <p14:tracePt t="49795" x="1452563" y="4630738"/>
          <p14:tracePt t="49796" x="1476375" y="4630738"/>
          <p14:tracePt t="49797" x="1514475" y="4618038"/>
          <p14:tracePt t="49799" x="1539875" y="4605338"/>
          <p14:tracePt t="49800" x="1565275" y="4605338"/>
          <p14:tracePt t="49800" x="1601788" y="4605338"/>
          <p14:tracePt t="49801" x="1627188" y="4592638"/>
          <p14:tracePt t="49802" x="1665288" y="4579938"/>
          <p14:tracePt t="49803" x="1689100" y="4567238"/>
          <p14:tracePt t="49804" x="1714500" y="4567238"/>
          <p14:tracePt t="49805" x="1739900" y="4554538"/>
          <p14:tracePt t="49806" x="1778000" y="4543425"/>
          <p14:tracePt t="49807" x="1801813" y="4530725"/>
          <p14:tracePt t="49808" x="1827213" y="4518025"/>
          <p14:tracePt t="49809" x="1852613" y="4505325"/>
          <p14:tracePt t="49810" x="1890713" y="4492625"/>
          <p14:tracePt t="49811" x="1914525" y="4479925"/>
          <p14:tracePt t="49812" x="1927225" y="4454525"/>
          <p14:tracePt t="49813" x="1952625" y="4454525"/>
          <p14:tracePt t="49814" x="1990725" y="4430713"/>
          <p14:tracePt t="49815" x="2003425" y="4418013"/>
          <p14:tracePt t="49817" x="2065338" y="4379913"/>
          <p14:tracePt t="49818" x="2078038" y="4354513"/>
          <p14:tracePt t="49819" x="2116138" y="4330700"/>
          <p14:tracePt t="49820" x="2139950" y="4305300"/>
          <p14:tracePt t="49821" x="2152650" y="4292600"/>
          <p14:tracePt t="49822" x="2178050" y="4267200"/>
          <p14:tracePt t="49823" x="2203450" y="4254500"/>
          <p14:tracePt t="49824" x="2228850" y="4230688"/>
          <p14:tracePt t="49825" x="2239963" y="4205288"/>
          <p14:tracePt t="49826" x="2265363" y="4192588"/>
          <p14:tracePt t="49827" x="2290763" y="4167188"/>
          <p14:tracePt t="49828" x="2303463" y="4154488"/>
          <p14:tracePt t="49829" x="2316163" y="4129088"/>
          <p14:tracePt t="49830" x="2339975" y="4105275"/>
          <p14:tracePt t="49832" x="2352675" y="4079875"/>
          <p14:tracePt t="49832" x="2378075" y="4054475"/>
          <p14:tracePt t="49834" x="2390775" y="4029075"/>
          <p14:tracePt t="49835" x="2403475" y="4005263"/>
          <p14:tracePt t="49835" x="2416175" y="3979863"/>
          <p14:tracePt t="49836" x="2428875" y="3954463"/>
          <p14:tracePt t="49837" x="2452688" y="3929063"/>
          <p14:tracePt t="49838" x="2452688" y="3916363"/>
          <p14:tracePt t="49839" x="2465388" y="3892550"/>
          <p14:tracePt t="49840" x="2490788" y="3854450"/>
          <p14:tracePt t="49842" x="2490788" y="3841750"/>
          <p14:tracePt t="49843" x="2503488" y="3816350"/>
          <p14:tracePt t="49844" x="2503488" y="3779838"/>
          <p14:tracePt t="49844" x="2516188" y="3767138"/>
          <p14:tracePt t="49845" x="2528888" y="3741738"/>
          <p14:tracePt t="49847" x="2528888" y="3716338"/>
          <p14:tracePt t="49847" x="2528888" y="3703638"/>
          <p14:tracePt t="49848" x="2528888" y="3667125"/>
          <p14:tracePt t="49850" x="2541588" y="3641725"/>
          <p14:tracePt t="49851" x="2541588" y="3629025"/>
          <p14:tracePt t="49851" x="2541588" y="3603625"/>
          <p14:tracePt t="49852" x="2541588" y="3579813"/>
          <p14:tracePt t="49853" x="2541588" y="3554413"/>
          <p14:tracePt t="49854" x="2541588" y="3541713"/>
          <p14:tracePt t="49855" x="2541588" y="3516313"/>
          <p14:tracePt t="49856" x="2541588" y="3490913"/>
          <p14:tracePt t="49857" x="2541588" y="3479800"/>
          <p14:tracePt t="49858" x="2541588" y="3454400"/>
          <p14:tracePt t="49859" x="2541588" y="3429000"/>
          <p14:tracePt t="49860" x="2528888" y="3403600"/>
          <p14:tracePt t="49861" x="2528888" y="3390900"/>
          <p14:tracePt t="49862" x="2528888" y="3367088"/>
          <p14:tracePt t="49863" x="2516188" y="3354388"/>
          <p14:tracePt t="49866" x="2490788" y="3316288"/>
          <p14:tracePt t="49867" x="2490788" y="3290888"/>
          <p14:tracePt t="49867" x="2478088" y="3278188"/>
          <p14:tracePt t="49868" x="2465388" y="3254375"/>
          <p14:tracePt t="49869" x="2452688" y="3254375"/>
          <p14:tracePt t="49870" x="2441575" y="3228975"/>
          <p14:tracePt t="49871" x="2428875" y="3216275"/>
          <p14:tracePt t="49872" x="2416175" y="3203575"/>
          <p14:tracePt t="49873" x="2403475" y="3178175"/>
          <p14:tracePt t="49874" x="2378075" y="3165475"/>
          <p14:tracePt t="49875" x="2378075" y="3154363"/>
          <p14:tracePt t="49876" x="2352675" y="3141663"/>
          <p14:tracePt t="49877" x="2339975" y="3116263"/>
          <p14:tracePt t="49878" x="2316163" y="3103563"/>
          <p14:tracePt t="49879" x="2303463" y="3103563"/>
          <p14:tracePt t="49880" x="2290763" y="3078163"/>
          <p14:tracePt t="49881" x="2265363" y="3065463"/>
          <p14:tracePt t="49883" x="2252663" y="3054350"/>
          <p14:tracePt t="49883" x="2228850" y="3041650"/>
          <p14:tracePt t="49884" x="2216150" y="3028950"/>
          <p14:tracePt t="49885" x="2190750" y="3016250"/>
          <p14:tracePt t="49886" x="2165350" y="3003550"/>
          <p14:tracePt t="49887" x="2152650" y="2990850"/>
          <p14:tracePt t="49888" x="2139950" y="2990850"/>
          <p14:tracePt t="49889" x="2116138" y="2978150"/>
          <p14:tracePt t="49890" x="2090738" y="2965450"/>
          <p14:tracePt t="49891" x="2065338" y="2952750"/>
          <p14:tracePt t="49892" x="2039938" y="2952750"/>
          <p14:tracePt t="49893" x="2027238" y="2941638"/>
          <p14:tracePt t="49894" x="2003425" y="2928938"/>
          <p14:tracePt t="49895" x="1978025" y="2916238"/>
          <p14:tracePt t="49896" x="1965325" y="2916238"/>
          <p14:tracePt t="49898" x="1927225" y="2916238"/>
          <p14:tracePt t="49898" x="1914525" y="2903538"/>
          <p14:tracePt t="49900" x="1890713" y="2890838"/>
          <p14:tracePt t="49901" x="1852613" y="2878138"/>
          <p14:tracePt t="49901" x="1839913" y="2878138"/>
          <p14:tracePt t="49902" x="1814513" y="2878138"/>
          <p14:tracePt t="49903" x="1778000" y="2878138"/>
          <p14:tracePt t="49904" x="1752600" y="2865438"/>
          <p14:tracePt t="49905" x="1739900" y="2865438"/>
          <p14:tracePt t="49906" x="1701800" y="2865438"/>
          <p14:tracePt t="49907" x="1689100" y="2852738"/>
          <p14:tracePt t="49908" x="1665288" y="2852738"/>
          <p14:tracePt t="49909" x="1627188" y="2852738"/>
          <p14:tracePt t="49910" x="1601788" y="2840038"/>
          <p14:tracePt t="49911" x="1577975" y="2840038"/>
          <p14:tracePt t="49912" x="1552575" y="2840038"/>
          <p14:tracePt t="49913" x="1527175" y="2840038"/>
          <p14:tracePt t="49915" x="1514475" y="2840038"/>
          <p14:tracePt t="49916" x="1476375" y="2840038"/>
          <p14:tracePt t="49917" x="1452563" y="2840038"/>
          <p14:tracePt t="49918" x="1427163" y="2840038"/>
          <p14:tracePt t="49918" x="1401763" y="2840038"/>
          <p14:tracePt t="49919" x="1363663" y="2840038"/>
          <p14:tracePt t="49920" x="1352550" y="2840038"/>
          <p14:tracePt t="49921" x="1327150" y="2840038"/>
          <p14:tracePt t="49923" x="1301750" y="2840038"/>
          <p14:tracePt t="49924" x="1276350" y="2840038"/>
          <p14:tracePt t="49924" x="1252538" y="2852738"/>
          <p14:tracePt t="49926" x="1227138" y="2865438"/>
          <p14:tracePt t="49927" x="1201738" y="2865438"/>
          <p14:tracePt t="49927" x="1176338" y="2878138"/>
          <p14:tracePt t="49928" x="1150938" y="2878138"/>
          <p14:tracePt t="49930" x="1139825" y="2878138"/>
          <p14:tracePt t="49930" x="1114425" y="2890838"/>
          <p14:tracePt t="49931" x="1101725" y="2903538"/>
          <p14:tracePt t="49932" x="1063625" y="2916238"/>
          <p14:tracePt t="49933" x="1050925" y="2916238"/>
          <p14:tracePt t="49934" x="1027113" y="2928938"/>
          <p14:tracePt t="49935" x="1001713" y="2941638"/>
          <p14:tracePt t="49936" x="989013" y="2952750"/>
          <p14:tracePt t="49937" x="963613" y="2952750"/>
          <p14:tracePt t="49938" x="950913" y="2978150"/>
          <p14:tracePt t="49940" x="925513" y="2990850"/>
          <p14:tracePt t="49941" x="914400" y="3003550"/>
          <p14:tracePt t="49941" x="889000" y="3028950"/>
          <p14:tracePt t="49942" x="876300" y="3028950"/>
          <p14:tracePt t="49943" x="850900" y="3054350"/>
          <p14:tracePt t="49944" x="838200" y="3065463"/>
          <p14:tracePt t="49945" x="814388" y="3078163"/>
          <p14:tracePt t="49946" x="801688" y="3103563"/>
          <p14:tracePt t="49948" x="788988" y="3128963"/>
          <p14:tracePt t="49949" x="763588" y="3141663"/>
          <p14:tracePt t="49950" x="750888" y="3165475"/>
          <p14:tracePt t="49950" x="725488" y="3178175"/>
          <p14:tracePt t="49951" x="725488" y="3203575"/>
          <p14:tracePt t="49952" x="701675" y="3228975"/>
          <p14:tracePt t="49953" x="688975" y="3254375"/>
          <p14:tracePt t="49954" x="676275" y="3267075"/>
          <p14:tracePt t="49955" x="663575" y="3290888"/>
          <p14:tracePt t="49956" x="650875" y="3316288"/>
          <p14:tracePt t="49957" x="638175" y="3341688"/>
          <p14:tracePt t="49958" x="625475" y="3367088"/>
          <p14:tracePt t="49959" x="612775" y="3403600"/>
          <p14:tracePt t="49960" x="600075" y="3416300"/>
          <p14:tracePt t="49961" x="588963" y="3441700"/>
          <p14:tracePt t="49962" x="576263" y="3467100"/>
          <p14:tracePt t="49963" x="576263" y="3490913"/>
          <p14:tracePt t="49965" x="563563" y="3516313"/>
          <p14:tracePt t="49966" x="550863" y="3554413"/>
          <p14:tracePt t="49967" x="538163" y="3579813"/>
          <p14:tracePt t="49968" x="538163" y="3603625"/>
          <p14:tracePt t="49968" x="538163" y="3629025"/>
          <p14:tracePt t="49969" x="525463" y="3667125"/>
          <p14:tracePt t="49970" x="512763" y="3692525"/>
          <p14:tracePt t="49971" x="512763" y="3703638"/>
          <p14:tracePt t="49973" x="500063" y="3741738"/>
          <p14:tracePt t="49974" x="500063" y="3767138"/>
          <p14:tracePt t="49974" x="500063" y="3792538"/>
          <p14:tracePt t="49976" x="500063" y="3816350"/>
          <p14:tracePt t="49976" x="500063" y="3854450"/>
          <p14:tracePt t="49978" x="488950" y="3879850"/>
          <p14:tracePt t="49978" x="488950" y="3905250"/>
          <p14:tracePt t="49979" x="488950" y="3929063"/>
          <p14:tracePt t="49981" x="488950" y="3954463"/>
          <p14:tracePt t="49981" x="488950" y="3979863"/>
          <p14:tracePt t="49983" x="488950" y="4029075"/>
          <p14:tracePt t="49984" x="488950" y="4054475"/>
          <p14:tracePt t="49985" x="488950" y="4079875"/>
          <p14:tracePt t="49986" x="488950" y="4117975"/>
          <p14:tracePt t="49987" x="488950" y="4129088"/>
          <p14:tracePt t="49988" x="488950" y="4154488"/>
          <p14:tracePt t="49989" x="488950" y="4167188"/>
          <p14:tracePt t="49990" x="500063" y="4192588"/>
          <p14:tracePt t="49991" x="500063" y="4217988"/>
          <p14:tracePt t="49992" x="500063" y="4230688"/>
          <p14:tracePt t="49993" x="512763" y="4267200"/>
          <p14:tracePt t="49994" x="525463" y="4279900"/>
          <p14:tracePt t="49995" x="525463" y="4305300"/>
          <p14:tracePt t="49996" x="538163" y="4318000"/>
          <p14:tracePt t="49997" x="538163" y="4330700"/>
          <p14:tracePt t="49999" x="550863" y="4354513"/>
          <p14:tracePt t="49999" x="563563" y="4367213"/>
          <p14:tracePt t="50000" x="576263" y="4379913"/>
          <p14:tracePt t="50001" x="576263" y="4405313"/>
          <p14:tracePt t="50002" x="588963" y="4418013"/>
          <p14:tracePt t="50003" x="600075" y="4430713"/>
          <p14:tracePt t="50005" x="612775" y="4454525"/>
          <p14:tracePt t="50006" x="638175" y="4479925"/>
          <p14:tracePt t="50007" x="650875" y="4492625"/>
          <p14:tracePt t="50009" x="650875" y="4505325"/>
          <p14:tracePt t="50009" x="676275" y="4530725"/>
          <p14:tracePt t="50010" x="688975" y="4530725"/>
          <p14:tracePt t="50011" x="688975" y="4543425"/>
          <p14:tracePt t="50012" x="712788" y="4567238"/>
          <p14:tracePt t="50013" x="725488" y="4567238"/>
          <p14:tracePt t="50015" x="738188" y="4579938"/>
          <p14:tracePt t="50016" x="750888" y="4592638"/>
          <p14:tracePt t="50016" x="763588" y="4605338"/>
          <p14:tracePt t="50017" x="788988" y="4605338"/>
          <p14:tracePt t="50018" x="801688" y="4630738"/>
          <p14:tracePt t="50019" x="825500" y="4643438"/>
          <p14:tracePt t="50020" x="838200" y="4643438"/>
          <p14:tracePt t="50021" x="850900" y="4656138"/>
          <p14:tracePt t="50022" x="876300" y="4667250"/>
          <p14:tracePt t="50023" x="889000" y="4679950"/>
          <p14:tracePt t="50024" x="914400" y="4679950"/>
          <p14:tracePt t="50025" x="925513" y="4679950"/>
          <p14:tracePt t="50026" x="950913" y="4692650"/>
          <p14:tracePt t="50027" x="963613" y="4705350"/>
          <p14:tracePt t="50028" x="989013" y="4705350"/>
          <p14:tracePt t="50029" x="1001713" y="4718050"/>
          <p14:tracePt t="50031" x="1027113" y="4718050"/>
          <p14:tracePt t="50031" x="1050925" y="4718050"/>
          <p14:tracePt t="50034" x="1089025" y="4730750"/>
          <p14:tracePt t="50034" x="1114425" y="4743450"/>
          <p14:tracePt t="50035" x="1139825" y="4743450"/>
          <p14:tracePt t="50036" x="1163638" y="4743450"/>
          <p14:tracePt t="50037" x="1176338" y="4756150"/>
          <p14:tracePt t="50038" x="1201738" y="4756150"/>
          <p14:tracePt t="50039" x="1227138" y="4756150"/>
          <p14:tracePt t="50040" x="1252538" y="4756150"/>
          <p14:tracePt t="50041" x="1276350" y="4756150"/>
          <p14:tracePt t="50042" x="1301750" y="4756150"/>
          <p14:tracePt t="50043" x="1327150" y="4756150"/>
          <p14:tracePt t="50044" x="1352550" y="4756150"/>
          <p14:tracePt t="50045" x="1363663" y="4756150"/>
          <p14:tracePt t="50046" x="1401763" y="4756150"/>
          <p14:tracePt t="50047" x="1427163" y="4756150"/>
          <p14:tracePt t="50049" x="1439863" y="4756150"/>
          <p14:tracePt t="50049" x="1476375" y="4756150"/>
          <p14:tracePt t="50050" x="1501775" y="4756150"/>
          <p14:tracePt t="50051" x="1527175" y="4756150"/>
          <p14:tracePt t="50052" x="1552575" y="4756150"/>
          <p14:tracePt t="50053" x="1577975" y="4756150"/>
          <p14:tracePt t="50054" x="1589088" y="4756150"/>
          <p14:tracePt t="50055" x="1627188" y="4756150"/>
          <p14:tracePt t="50056" x="1652588" y="4756150"/>
          <p14:tracePt t="50057" x="1665288" y="4743450"/>
          <p14:tracePt t="50058" x="1701800" y="4730750"/>
          <p14:tracePt t="50059" x="1727200" y="4718050"/>
          <p14:tracePt t="50060" x="1752600" y="4718050"/>
          <p14:tracePt t="50061" x="1778000" y="4718050"/>
          <p14:tracePt t="50062" x="1790700" y="4705350"/>
          <p14:tracePt t="50064" x="1814513" y="4692650"/>
          <p14:tracePt t="50066" x="1865313" y="4679950"/>
          <p14:tracePt t="50066" x="1890713" y="4667250"/>
          <p14:tracePt t="50067" x="1927225" y="4643438"/>
          <p14:tracePt t="50068" x="1939925" y="4643438"/>
          <p14:tracePt t="50069" x="1965325" y="4630738"/>
          <p14:tracePt t="50070" x="1990725" y="4605338"/>
          <p14:tracePt t="50072" x="2003425" y="4605338"/>
          <p14:tracePt t="50081" x="2216150" y="4467225"/>
          <p14:tracePt t="50083" x="2252663" y="4430713"/>
          <p14:tracePt t="50083" x="2265363" y="4418013"/>
          <p14:tracePt t="50084" x="2303463" y="4405313"/>
          <p14:tracePt t="50085" x="2316163" y="4379913"/>
          <p14:tracePt t="50086" x="2339975" y="4367213"/>
          <p14:tracePt t="50087" x="2339975" y="4341813"/>
          <p14:tracePt t="50088" x="2365375" y="4330700"/>
          <p14:tracePt t="50089" x="2378075" y="4305300"/>
          <p14:tracePt t="50090" x="2403475" y="4292600"/>
          <p14:tracePt t="50091" x="2416175" y="4267200"/>
          <p14:tracePt t="50092" x="2441575" y="4254500"/>
          <p14:tracePt t="50093" x="2452688" y="4230688"/>
          <p14:tracePt t="50094" x="2465388" y="4205288"/>
          <p14:tracePt t="50095" x="2478088" y="4192588"/>
          <p14:tracePt t="50097" x="2490788" y="4167188"/>
          <p14:tracePt t="50097" x="2503488" y="4154488"/>
          <p14:tracePt t="50099" x="2528888" y="4129088"/>
          <p14:tracePt t="50099" x="2528888" y="4117975"/>
          <p14:tracePt t="50100" x="2554288" y="4092575"/>
          <p14:tracePt t="50101" x="2565400" y="4079875"/>
          <p14:tracePt t="50102" x="2565400" y="4041775"/>
          <p14:tracePt t="50104" x="2590800" y="4005263"/>
          <p14:tracePt t="50105" x="2603500" y="3992563"/>
          <p14:tracePt t="50106" x="2603500" y="3967163"/>
          <p14:tracePt t="50107" x="2616200" y="3954463"/>
          <p14:tracePt t="50108" x="2616200" y="3929063"/>
          <p14:tracePt t="50109" x="2628900" y="3905250"/>
          <p14:tracePt t="50110" x="2641600" y="3892550"/>
          <p14:tracePt t="50111" x="2641600" y="3867150"/>
          <p14:tracePt t="50112" x="2641600" y="3854450"/>
          <p14:tracePt t="50114" x="2641600" y="3829050"/>
          <p14:tracePt t="50114" x="2641600" y="3816350"/>
          <p14:tracePt t="50116" x="2641600" y="3792538"/>
          <p14:tracePt t="50117" x="2641600" y="3779838"/>
          <p14:tracePt t="50117" x="2641600" y="3754438"/>
          <p14:tracePt t="50118" x="2641600" y="3741738"/>
          <p14:tracePt t="50119" x="2641600" y="3716338"/>
          <p14:tracePt t="50120" x="2641600" y="3703638"/>
          <p14:tracePt t="50121" x="2641600" y="3679825"/>
          <p14:tracePt t="50122" x="2641600" y="3667125"/>
          <p14:tracePt t="50123" x="2641600" y="3641725"/>
          <p14:tracePt t="50124" x="2641600" y="3629025"/>
          <p14:tracePt t="50125" x="2641600" y="3616325"/>
          <p14:tracePt t="50126" x="2641600" y="3590925"/>
          <p14:tracePt t="50127" x="2641600" y="3579813"/>
          <p14:tracePt t="50128" x="2641600" y="3554413"/>
          <p14:tracePt t="50132" x="2616200" y="3516313"/>
          <p14:tracePt t="50132" x="2603500" y="3490913"/>
          <p14:tracePt t="50133" x="2603500" y="3479800"/>
          <p14:tracePt t="50134" x="2603500" y="3467100"/>
          <p14:tracePt t="50135" x="2578100" y="3441700"/>
          <p14:tracePt t="50137" x="2565400" y="3416300"/>
          <p14:tracePt t="50138" x="2565400" y="3403600"/>
          <p14:tracePt t="50139" x="2554288" y="3390900"/>
          <p14:tracePt t="50140" x="2528888" y="3378200"/>
          <p14:tracePt t="50141" x="2528888" y="3367088"/>
          <p14:tracePt t="50143" x="2516188" y="3341688"/>
          <p14:tracePt t="50143" x="2503488" y="3328988"/>
          <p14:tracePt t="50145" x="2490788" y="3316288"/>
          <p14:tracePt t="50145" x="2478088" y="3303588"/>
          <p14:tracePt t="50147" x="2465388" y="3290888"/>
          <p14:tracePt t="50148" x="2452688" y="3278188"/>
          <p14:tracePt t="50149" x="2441575" y="3254375"/>
          <p14:tracePt t="50149" x="2416175" y="3254375"/>
          <p14:tracePt t="50150" x="2416175" y="3228975"/>
          <p14:tracePt t="50151" x="2403475" y="3216275"/>
          <p14:tracePt t="50152" x="2378075" y="3203575"/>
          <p14:tracePt t="50153" x="2378075" y="3190875"/>
          <p14:tracePt t="50154" x="2352675" y="3178175"/>
          <p14:tracePt t="50155" x="2339975" y="3165475"/>
          <p14:tracePt t="50156" x="2328863" y="3154363"/>
          <p14:tracePt t="50157" x="2303463" y="3141663"/>
          <p14:tracePt t="50158" x="2290763" y="3128963"/>
          <p14:tracePt t="50159" x="2265363" y="3116263"/>
          <p14:tracePt t="50160" x="2252663" y="3103563"/>
          <p14:tracePt t="50161" x="2228850" y="3090863"/>
          <p14:tracePt t="50162" x="2216150" y="3078163"/>
          <p14:tracePt t="50163" x="2203450" y="3065463"/>
          <p14:tracePt t="50166" x="2152650" y="3041650"/>
          <p14:tracePt t="50166" x="2139950" y="3028950"/>
          <p14:tracePt t="50167" x="2116138" y="3016250"/>
          <p14:tracePt t="50168" x="2103438" y="3003550"/>
          <p14:tracePt t="50169" x="2078038" y="2990850"/>
          <p14:tracePt t="50171" x="2039938" y="2965450"/>
          <p14:tracePt t="50172" x="2027238" y="2952750"/>
          <p14:tracePt t="50173" x="2003425" y="2952750"/>
          <p14:tracePt t="50174" x="1990725" y="2941638"/>
          <p14:tracePt t="50175" x="1965325" y="2928938"/>
          <p14:tracePt t="50176" x="1952625" y="2916238"/>
          <p14:tracePt t="50177" x="1927225" y="2903538"/>
          <p14:tracePt t="50178" x="1914525" y="2903538"/>
          <p14:tracePt t="50180" x="1890713" y="2890838"/>
          <p14:tracePt t="50180" x="1878013" y="2878138"/>
          <p14:tracePt t="50182" x="1839913" y="2865438"/>
          <p14:tracePt t="50183" x="1814513" y="2852738"/>
          <p14:tracePt t="50184" x="1801813" y="2840038"/>
          <p14:tracePt t="50185" x="1778000" y="2840038"/>
          <p14:tracePt t="50186" x="1765300" y="2828925"/>
          <p14:tracePt t="50187" x="1739900" y="2828925"/>
          <p14:tracePt t="50189" x="1739900" y="2816225"/>
          <p14:tracePt t="50190" x="1714500" y="2803525"/>
          <p14:tracePt t="50191" x="1701800" y="2803525"/>
          <p14:tracePt t="50192" x="1689100" y="2803525"/>
          <p14:tracePt t="50192" x="1665288" y="2790825"/>
          <p14:tracePt t="50193" x="1652588" y="2790825"/>
          <p14:tracePt t="50194" x="1627188" y="2778125"/>
          <p14:tracePt t="50196" x="1601788" y="2765425"/>
          <p14:tracePt t="50198" x="1589088" y="2765425"/>
          <p14:tracePt t="50199" x="1577975" y="2765425"/>
          <p14:tracePt t="50199" x="1565275" y="2765425"/>
          <p14:tracePt t="50200" x="1552575" y="2765425"/>
          <p14:tracePt t="50201" x="1527175" y="2752725"/>
          <p14:tracePt t="50202" x="1514475" y="2752725"/>
          <p14:tracePt t="50203" x="1501775" y="2752725"/>
          <p14:tracePt t="50204" x="1489075" y="2752725"/>
          <p14:tracePt t="50205" x="1476375" y="2740025"/>
          <p14:tracePt t="50206" x="1465263" y="2740025"/>
          <p14:tracePt t="50207" x="1452563" y="2740025"/>
          <p14:tracePt t="50209" x="1439863" y="2740025"/>
          <p14:tracePt t="50209" x="1427163" y="2740025"/>
          <p14:tracePt t="50210" x="1414463" y="2740025"/>
          <p14:tracePt t="50211" x="1401763" y="2740025"/>
          <p14:tracePt t="50212" x="1389063" y="2740025"/>
          <p14:tracePt t="50213" x="1376363" y="2740025"/>
          <p14:tracePt t="50214" x="1363663" y="2740025"/>
          <p14:tracePt t="50216" x="1339850" y="2740025"/>
          <p14:tracePt t="50217" x="1327150" y="2740025"/>
          <p14:tracePt t="50220" x="1314450" y="2740025"/>
          <p14:tracePt t="50221" x="1301750" y="2740025"/>
          <p14:tracePt t="50222" x="1289050" y="2740025"/>
          <p14:tracePt t="50223" x="1276350" y="2740025"/>
          <p14:tracePt t="50224" x="1263650" y="2740025"/>
          <p14:tracePt t="50225" x="1252538" y="2740025"/>
          <p14:tracePt t="50228" x="1239838" y="2740025"/>
          <p14:tracePt t="50228" x="1227138" y="2740025"/>
          <p14:tracePt t="50230" x="1214438" y="2752725"/>
          <p14:tracePt t="50232" x="1201738" y="2752725"/>
          <p14:tracePt t="50233" x="1176338" y="2765425"/>
          <p14:tracePt t="50236" x="1163638" y="2765425"/>
          <p14:tracePt t="50237" x="1150938" y="2778125"/>
          <p14:tracePt t="50238" x="1139825" y="2778125"/>
          <p14:tracePt t="50239" x="1139825" y="2790825"/>
          <p14:tracePt t="50241" x="1127125" y="2803525"/>
          <p14:tracePt t="50243" x="1114425" y="2803525"/>
          <p14:tracePt t="50244" x="1101725" y="2816225"/>
          <p14:tracePt t="50248" x="1089025" y="2840038"/>
          <p14:tracePt t="50248" x="1076325" y="2840038"/>
          <p14:tracePt t="50249" x="1063625" y="2840038"/>
          <p14:tracePt t="50250" x="1063625" y="2852738"/>
          <p14:tracePt t="50251" x="1063625" y="2865438"/>
          <p14:tracePt t="50252" x="1050925" y="2878138"/>
          <p14:tracePt t="50253" x="1038225" y="2878138"/>
          <p14:tracePt t="50256" x="1027113" y="2890838"/>
          <p14:tracePt t="50256" x="1027113" y="2903538"/>
          <p14:tracePt t="50257" x="1027113" y="2916238"/>
          <p14:tracePt t="50258" x="1014413" y="2916238"/>
          <p14:tracePt t="50260" x="1001713" y="2928938"/>
          <p14:tracePt t="50260" x="989013" y="2941638"/>
          <p14:tracePt t="50261" x="989013" y="2952750"/>
          <p14:tracePt t="50263" x="989013" y="2965450"/>
          <p14:tracePt t="50265" x="976313" y="2990850"/>
          <p14:tracePt t="50265" x="963613" y="2990850"/>
          <p14:tracePt t="50266" x="963613" y="3016250"/>
          <p14:tracePt t="50267" x="950913" y="3028950"/>
          <p14:tracePt t="50269" x="950913" y="3054350"/>
          <p14:tracePt t="50270" x="938213" y="3065463"/>
          <p14:tracePt t="50271" x="925513" y="3078163"/>
          <p14:tracePt t="50273" x="925513" y="3103563"/>
          <p14:tracePt t="50274" x="914400" y="3103563"/>
          <p14:tracePt t="50274" x="914400" y="3116263"/>
          <p14:tracePt t="50275" x="914400" y="3141663"/>
          <p14:tracePt t="50277" x="914400" y="3154363"/>
          <p14:tracePt t="50277" x="901700" y="3165475"/>
          <p14:tracePt t="50279" x="901700" y="3178175"/>
          <p14:tracePt t="50279" x="889000" y="3203575"/>
          <p14:tracePt t="50281" x="876300" y="3216275"/>
          <p14:tracePt t="50282" x="876300" y="3241675"/>
          <p14:tracePt t="50282" x="876300" y="3254375"/>
          <p14:tracePt t="50283" x="876300" y="3267075"/>
          <p14:tracePt t="50284" x="876300" y="3290888"/>
          <p14:tracePt t="50285" x="876300" y="3303588"/>
          <p14:tracePt t="50287" x="863600" y="3328988"/>
          <p14:tracePt t="50288" x="863600" y="3354388"/>
          <p14:tracePt t="50288" x="850900" y="3367088"/>
          <p14:tracePt t="50290" x="850900" y="3390900"/>
          <p14:tracePt t="50291" x="850900" y="3403600"/>
          <p14:tracePt t="50291" x="838200" y="3416300"/>
          <p14:tracePt t="50292" x="838200" y="3441700"/>
          <p14:tracePt t="50293" x="838200" y="3454400"/>
          <p14:tracePt t="50294" x="838200" y="3479800"/>
          <p14:tracePt t="50296" x="838200" y="3503613"/>
          <p14:tracePt t="50298" x="838200" y="3541713"/>
          <p14:tracePt t="50298" x="838200" y="3554413"/>
          <p14:tracePt t="50299" x="838200" y="3567113"/>
          <p14:tracePt t="50300" x="838200" y="3590925"/>
          <p14:tracePt t="50301" x="838200" y="3616325"/>
          <p14:tracePt t="50302" x="838200" y="3629025"/>
          <p14:tracePt t="50303" x="838200" y="3654425"/>
          <p14:tracePt t="50304" x="838200" y="3667125"/>
          <p14:tracePt t="50305" x="838200" y="3679825"/>
          <p14:tracePt t="50306" x="838200" y="3703638"/>
          <p14:tracePt t="50308" x="838200" y="3716338"/>
          <p14:tracePt t="50308" x="838200" y="3729038"/>
          <p14:tracePt t="50309" x="850900" y="3741738"/>
          <p14:tracePt t="50311" x="850900" y="3767138"/>
          <p14:tracePt t="50312" x="850900" y="3779838"/>
          <p14:tracePt t="50313" x="863600" y="3792538"/>
          <p14:tracePt t="50313" x="876300" y="3816350"/>
          <p14:tracePt t="50316" x="876300" y="3829050"/>
          <p14:tracePt t="50317" x="889000" y="3854450"/>
          <p14:tracePt t="50318" x="901700" y="3879850"/>
          <p14:tracePt t="50320" x="914400" y="3892550"/>
          <p14:tracePt t="50321" x="925513" y="3905250"/>
          <p14:tracePt t="50323" x="938213" y="3929063"/>
          <p14:tracePt t="50324" x="950913" y="3929063"/>
          <p14:tracePt t="50324" x="950913" y="3941763"/>
          <p14:tracePt t="50325" x="963613" y="3954463"/>
          <p14:tracePt t="50326" x="976313" y="3967163"/>
          <p14:tracePt t="50327" x="989013" y="3967163"/>
          <p14:tracePt t="50330" x="1001713" y="3979863"/>
          <p14:tracePt t="50331" x="1027113" y="3992563"/>
          <p14:tracePt t="50331" x="1027113" y="4005263"/>
          <p14:tracePt t="50332" x="1038225" y="4005263"/>
          <p14:tracePt t="50333" x="1063625" y="4005263"/>
          <p14:tracePt t="50334" x="1063625" y="4017963"/>
          <p14:tracePt t="50335" x="1089025" y="4017963"/>
          <p14:tracePt t="50337" x="1101725" y="4029075"/>
          <p14:tracePt t="50337" x="1114425" y="4029075"/>
          <p14:tracePt t="50338" x="1139825" y="4041775"/>
          <p14:tracePt t="50340" x="1163638" y="4041775"/>
          <p14:tracePt t="50341" x="1176338" y="4041775"/>
          <p14:tracePt t="50342" x="1189038" y="4041775"/>
          <p14:tracePt t="50343" x="1214438" y="4054475"/>
          <p14:tracePt t="50344" x="1227138" y="4054475"/>
          <p14:tracePt t="50345" x="1252538" y="4054475"/>
          <p14:tracePt t="50347" x="1263650" y="4054475"/>
          <p14:tracePt t="50347" x="1289050" y="4067175"/>
          <p14:tracePt t="50348" x="1301750" y="4067175"/>
          <p14:tracePt t="50349" x="1327150" y="4067175"/>
          <p14:tracePt t="50350" x="1339850" y="4067175"/>
          <p14:tracePt t="50351" x="1363663" y="4067175"/>
          <p14:tracePt t="50352" x="1389063" y="4067175"/>
          <p14:tracePt t="50353" x="1401763" y="4079875"/>
          <p14:tracePt t="50354" x="1439863" y="4079875"/>
          <p14:tracePt t="50355" x="1452563" y="4079875"/>
          <p14:tracePt t="50356" x="1476375" y="4079875"/>
          <p14:tracePt t="50357" x="1501775" y="4079875"/>
          <p14:tracePt t="50358" x="1514475" y="4079875"/>
          <p14:tracePt t="50359" x="1539875" y="4079875"/>
          <p14:tracePt t="50360" x="1565275" y="4079875"/>
          <p14:tracePt t="50362" x="1589088" y="4079875"/>
          <p14:tracePt t="50363" x="1601788" y="4079875"/>
          <p14:tracePt t="50364" x="1627188" y="4079875"/>
          <p14:tracePt t="50364" x="1665288" y="4079875"/>
          <p14:tracePt t="50365" x="1677988" y="4067175"/>
          <p14:tracePt t="50366" x="1701800" y="4067175"/>
          <p14:tracePt t="50367" x="1727200" y="4054475"/>
          <p14:tracePt t="50368" x="1739900" y="4054475"/>
          <p14:tracePt t="50369" x="1778000" y="4041775"/>
          <p14:tracePt t="50370" x="1801813" y="4041775"/>
          <p14:tracePt t="50371" x="1814513" y="4041775"/>
          <p14:tracePt t="50372" x="1839913" y="4029075"/>
          <p14:tracePt t="50374" x="1865313" y="4017963"/>
          <p14:tracePt t="50374" x="1890713" y="4017963"/>
          <p14:tracePt t="50375" x="1914525" y="4005263"/>
          <p14:tracePt t="50376" x="1927225" y="4005263"/>
          <p14:tracePt t="50377" x="1965325" y="3992563"/>
          <p14:tracePt t="50379" x="1978025" y="3979863"/>
          <p14:tracePt t="50380" x="2003425" y="3967163"/>
          <p14:tracePt t="50380" x="2039938" y="3967163"/>
          <p14:tracePt t="50381" x="2052638" y="3941763"/>
          <p14:tracePt t="50382" x="2078038" y="3929063"/>
          <p14:tracePt t="50383" x="2090738" y="3929063"/>
          <p14:tracePt t="50384" x="2116138" y="3916363"/>
          <p14:tracePt t="50386" x="2139950" y="3892550"/>
          <p14:tracePt t="50386" x="2165350" y="3892550"/>
          <p14:tracePt t="50387" x="2190750" y="3867150"/>
          <p14:tracePt t="50388" x="2203450" y="3854450"/>
          <p14:tracePt t="50389" x="2228850" y="3841750"/>
          <p14:tracePt t="50390" x="2252663" y="3816350"/>
          <p14:tracePt t="50391" x="2265363" y="3803650"/>
          <p14:tracePt t="50393" x="2290763" y="3792538"/>
          <p14:tracePt t="50393" x="2303463" y="3779838"/>
          <p14:tracePt t="50396" x="2352675" y="3741738"/>
          <p14:tracePt t="50397" x="2378075" y="3716338"/>
          <p14:tracePt t="50398" x="2390775" y="3703638"/>
          <p14:tracePt t="50398" x="2416175" y="3692525"/>
          <p14:tracePt t="50399" x="2428875" y="3667125"/>
          <p14:tracePt t="50400" x="2452688" y="3654425"/>
          <p14:tracePt t="50402" x="2452688" y="3629025"/>
          <p14:tracePt t="50402" x="2478088" y="3616325"/>
          <p14:tracePt t="50403" x="2490788" y="3590925"/>
          <p14:tracePt t="50404" x="2516188" y="3579813"/>
          <p14:tracePt t="50405" x="2528888" y="3554413"/>
          <p14:tracePt t="50406" x="2541588" y="3529013"/>
          <p14:tracePt t="50408" x="2565400" y="3516313"/>
          <p14:tracePt t="50408" x="2565400" y="3490913"/>
          <p14:tracePt t="50410" x="2590800" y="3479800"/>
          <p14:tracePt t="50411" x="2603500" y="3441700"/>
          <p14:tracePt t="50412" x="2603500" y="3429000"/>
          <p14:tracePt t="50412" x="2628900" y="3403600"/>
          <p14:tracePt t="50415" x="2641600" y="3367088"/>
          <p14:tracePt t="50415" x="2654300" y="3341688"/>
          <p14:tracePt t="50416" x="2667000" y="3328988"/>
          <p14:tracePt t="50417" x="2678113" y="3303588"/>
          <p14:tracePt t="50418" x="2678113" y="3290888"/>
          <p14:tracePt t="50419" x="2678113" y="3267075"/>
          <p14:tracePt t="50420" x="2690813" y="3254375"/>
          <p14:tracePt t="50421" x="2690813" y="3228975"/>
          <p14:tracePt t="50422" x="2690813" y="3216275"/>
          <p14:tracePt t="50423" x="2703513" y="3190875"/>
          <p14:tracePt t="50424" x="2703513" y="3178175"/>
          <p14:tracePt t="50425" x="2703513" y="3154363"/>
          <p14:tracePt t="50426" x="2703513" y="3141663"/>
          <p14:tracePt t="50427" x="2703513" y="3128963"/>
          <p14:tracePt t="50428" x="2703513" y="3103563"/>
          <p14:tracePt t="50430" x="2703513" y="3090863"/>
          <p14:tracePt t="50431" x="2703513" y="3065463"/>
          <p14:tracePt t="50432" x="2703513" y="3041650"/>
          <p14:tracePt t="50433" x="2703513" y="3028950"/>
          <p14:tracePt t="50434" x="2703513" y="3016250"/>
          <p14:tracePt t="50435" x="2690813" y="3003550"/>
          <p14:tracePt t="50436" x="2678113" y="2990850"/>
          <p14:tracePt t="50437" x="2678113" y="2978150"/>
          <p14:tracePt t="50438" x="2678113" y="2952750"/>
          <p14:tracePt t="50439" x="2667000" y="2952750"/>
          <p14:tracePt t="50440" x="2654300" y="2941638"/>
          <p14:tracePt t="50441" x="2641600" y="2916238"/>
          <p14:tracePt t="50443" x="2628900" y="2903538"/>
          <p14:tracePt t="50445" x="2616200" y="2890838"/>
          <p14:tracePt t="50445" x="2603500" y="2878138"/>
          <p14:tracePt t="50446" x="2590800" y="2865438"/>
          <p14:tracePt t="50447" x="2578100" y="2852738"/>
          <p14:tracePt t="50448" x="2565400" y="2840038"/>
          <p14:tracePt t="50449" x="2541588" y="2840038"/>
          <p14:tracePt t="50450" x="2528888" y="2828925"/>
          <p14:tracePt t="50451" x="2528888" y="2816225"/>
          <p14:tracePt t="50452" x="2503488" y="2803525"/>
          <p14:tracePt t="50453" x="2490788" y="2803525"/>
          <p14:tracePt t="50454" x="2478088" y="2790825"/>
          <p14:tracePt t="50455" x="2452688" y="2790825"/>
          <p14:tracePt t="50457" x="2441575" y="2778125"/>
          <p14:tracePt t="50458" x="2428875" y="2765425"/>
          <p14:tracePt t="50458" x="2416175" y="2765425"/>
          <p14:tracePt t="50459" x="2390775" y="2752725"/>
          <p14:tracePt t="50460" x="2378075" y="2740025"/>
          <p14:tracePt t="50461" x="2352675" y="2728913"/>
          <p14:tracePt t="50463" x="2316163" y="2728913"/>
          <p14:tracePt t="50464" x="2303463" y="2716213"/>
          <p14:tracePt t="50465" x="2278063" y="2703513"/>
          <p14:tracePt t="50466" x="2265363" y="2703513"/>
          <p14:tracePt t="50467" x="2228850" y="2690813"/>
          <p14:tracePt t="50468" x="2216150" y="2690813"/>
          <p14:tracePt t="50469" x="2190750" y="2690813"/>
          <p14:tracePt t="50471" x="2178050" y="2678113"/>
          <p14:tracePt t="50471" x="2152650" y="2678113"/>
          <p14:tracePt t="50472" x="2127250" y="2665413"/>
          <p14:tracePt t="50473" x="2116138" y="2665413"/>
          <p14:tracePt t="50475" x="2078038" y="2652713"/>
          <p14:tracePt t="50475" x="2065338" y="2652713"/>
          <p14:tracePt t="50476" x="2039938" y="2652713"/>
          <p14:tracePt t="50478" x="2014538" y="2652713"/>
          <p14:tracePt t="50479" x="2003425" y="2652713"/>
          <p14:tracePt t="50480" x="1965325" y="2652713"/>
          <p14:tracePt t="50481" x="1952625" y="2652713"/>
          <p14:tracePt t="50481" x="1927225" y="2652713"/>
          <p14:tracePt t="50482" x="1890713" y="2640013"/>
          <p14:tracePt t="50483" x="1878013" y="2640013"/>
          <p14:tracePt t="50484" x="1852613" y="2640013"/>
          <p14:tracePt t="50485" x="1827213" y="2640013"/>
          <p14:tracePt t="50486" x="1814513" y="2640013"/>
          <p14:tracePt t="50487" x="1778000" y="2640013"/>
          <p14:tracePt t="50488" x="1765300" y="2640013"/>
          <p14:tracePt t="50489" x="1739900" y="2640013"/>
          <p14:tracePt t="50490" x="1701800" y="2640013"/>
          <p14:tracePt t="50491" x="1689100" y="2640013"/>
          <p14:tracePt t="50492" x="1665288" y="2640013"/>
          <p14:tracePt t="50493" x="1627188" y="2640013"/>
          <p14:tracePt t="50495" x="1589088" y="2640013"/>
          <p14:tracePt t="50496" x="1577975" y="2640013"/>
          <p14:tracePt t="50497" x="1552575" y="2652713"/>
          <p14:tracePt t="50498" x="1514475" y="2652713"/>
          <p14:tracePt t="50499" x="1501775" y="2652713"/>
          <p14:tracePt t="50500" x="1476375" y="2652713"/>
          <p14:tracePt t="50501" x="1452563" y="2665413"/>
          <p14:tracePt t="50502" x="1439863" y="2678113"/>
          <p14:tracePt t="50503" x="1414463" y="2678113"/>
          <p14:tracePt t="50504" x="1389063" y="2690813"/>
          <p14:tracePt t="50505" x="1363663" y="2690813"/>
          <p14:tracePt t="50506" x="1339850" y="2703513"/>
          <p14:tracePt t="50507" x="1327150" y="2703513"/>
          <p14:tracePt t="50508" x="1301750" y="2716213"/>
          <p14:tracePt t="50509" x="1289050" y="2728913"/>
          <p14:tracePt t="50510" x="1252538" y="2728913"/>
          <p14:tracePt t="50512" x="1252538" y="2740025"/>
          <p14:tracePt t="50512" x="1214438" y="2752725"/>
          <p14:tracePt t="50513" x="1201738" y="2765425"/>
          <p14:tracePt t="50514" x="1176338" y="2778125"/>
          <p14:tracePt t="50515" x="1163638" y="2790825"/>
          <p14:tracePt t="50516" x="1139825" y="2803525"/>
          <p14:tracePt t="50517" x="1127125" y="2816225"/>
          <p14:tracePt t="50518" x="1101725" y="2828925"/>
          <p14:tracePt t="50519" x="1101725" y="2840038"/>
          <p14:tracePt t="50520" x="1076325" y="2852738"/>
          <p14:tracePt t="50522" x="1063625" y="2865438"/>
          <p14:tracePt t="50523" x="1038225" y="2878138"/>
          <p14:tracePt t="50524" x="1027113" y="2903538"/>
          <p14:tracePt t="50525" x="1014413" y="2916238"/>
          <p14:tracePt t="50525" x="989013" y="2941638"/>
          <p14:tracePt t="50526" x="989013" y="2952750"/>
          <p14:tracePt t="50528" x="963613" y="2978150"/>
          <p14:tracePt t="50529" x="950913" y="2990850"/>
          <p14:tracePt t="50530" x="950913" y="3003550"/>
          <p14:tracePt t="50530" x="938213" y="3028950"/>
          <p14:tracePt t="50531" x="925513" y="3054350"/>
          <p14:tracePt t="50532" x="914400" y="3065463"/>
          <p14:tracePt t="50533" x="914400" y="3090863"/>
          <p14:tracePt t="50534" x="901700" y="3116263"/>
          <p14:tracePt t="50535" x="889000" y="3141663"/>
          <p14:tracePt t="50536" x="876300" y="3165475"/>
          <p14:tracePt t="50537" x="876300" y="3178175"/>
          <p14:tracePt t="50538" x="863600" y="3203575"/>
          <p14:tracePt t="50539" x="863600" y="3228975"/>
          <p14:tracePt t="50540" x="850900" y="3254375"/>
          <p14:tracePt t="50541" x="850900" y="3278188"/>
          <p14:tracePt t="50542" x="838200" y="3290888"/>
          <p14:tracePt t="50543" x="838200" y="3328988"/>
          <p14:tracePt t="50544" x="838200" y="3341688"/>
          <p14:tracePt t="50546" x="838200" y="3367088"/>
          <p14:tracePt t="50547" x="838200" y="3390900"/>
          <p14:tracePt t="50547" x="838200" y="3416300"/>
          <p14:tracePt t="50548" x="838200" y="3441700"/>
          <p14:tracePt t="50549" x="825500" y="3467100"/>
          <p14:tracePt t="50550" x="825500" y="3490913"/>
          <p14:tracePt t="50551" x="825500" y="3516313"/>
          <p14:tracePt t="50553" x="825500" y="3554413"/>
          <p14:tracePt t="50553" x="825500" y="3579813"/>
          <p14:tracePt t="50554" x="825500" y="3590925"/>
          <p14:tracePt t="50555" x="825500" y="3616325"/>
          <p14:tracePt t="50556" x="825500" y="3641725"/>
          <p14:tracePt t="50557" x="825500" y="3667125"/>
          <p14:tracePt t="50558" x="825500" y="3703638"/>
          <p14:tracePt t="50559" x="838200" y="3716338"/>
          <p14:tracePt t="50561" x="838200" y="3741738"/>
          <p14:tracePt t="50562" x="838200" y="3767138"/>
          <p14:tracePt t="50562" x="850900" y="3779838"/>
          <p14:tracePt t="50563" x="863600" y="3816350"/>
          <p14:tracePt t="50564" x="863600" y="3841750"/>
          <p14:tracePt t="50565" x="876300" y="3854450"/>
          <p14:tracePt t="50566" x="876300" y="3892550"/>
          <p14:tracePt t="50567" x="889000" y="3916363"/>
          <p14:tracePt t="50568" x="901700" y="3929063"/>
          <p14:tracePt t="50569" x="914400" y="3967163"/>
          <p14:tracePt t="50570" x="914400" y="3979863"/>
          <p14:tracePt t="50571" x="925513" y="4005263"/>
          <p14:tracePt t="50572" x="950913" y="4017963"/>
          <p14:tracePt t="50574" x="950913" y="4041775"/>
          <p14:tracePt t="50574" x="963613" y="4067175"/>
          <p14:tracePt t="50575" x="989013" y="4079875"/>
          <p14:tracePt t="50576" x="989013" y="4105275"/>
          <p14:tracePt t="50577" x="1014413" y="4117975"/>
          <p14:tracePt t="50579" x="1027113" y="4141788"/>
          <p14:tracePt t="50579" x="1038225" y="4154488"/>
          <p14:tracePt t="50580" x="1050925" y="4167188"/>
          <p14:tracePt t="50581" x="1063625" y="4192588"/>
          <p14:tracePt t="50582" x="1089025" y="4205288"/>
          <p14:tracePt t="50583" x="1101725" y="4230688"/>
          <p14:tracePt t="50585" x="1127125" y="4241800"/>
          <p14:tracePt t="50585" x="1139825" y="4254500"/>
          <p14:tracePt t="50586" x="1163638" y="4267200"/>
          <p14:tracePt t="50587" x="1189038" y="4279900"/>
          <p14:tracePt t="50588" x="1201738" y="4292600"/>
          <p14:tracePt t="50589" x="1227138" y="4305300"/>
          <p14:tracePt t="50591" x="1252538" y="4318000"/>
          <p14:tracePt t="50592" x="1276350" y="4330700"/>
          <p14:tracePt t="50593" x="1289050" y="4341813"/>
          <p14:tracePt t="50594" x="1327150" y="4341813"/>
          <p14:tracePt t="50595" x="1339850" y="4354513"/>
          <p14:tracePt t="50596" x="1363663" y="4367213"/>
          <p14:tracePt t="50597" x="1401763" y="4379913"/>
          <p14:tracePt t="50597" x="1414463" y="4379913"/>
          <p14:tracePt t="50598" x="1439863" y="4392613"/>
          <p14:tracePt t="50599" x="1476375" y="4392613"/>
          <p14:tracePt t="50600" x="1501775" y="4405313"/>
          <p14:tracePt t="50601" x="1527175" y="4418013"/>
          <p14:tracePt t="50602" x="1552575" y="4418013"/>
          <p14:tracePt t="50603" x="1589088" y="4418013"/>
          <p14:tracePt t="50604" x="1614488" y="4418013"/>
          <p14:tracePt t="50605" x="1639888" y="4430713"/>
          <p14:tracePt t="50606" x="1665288" y="4430713"/>
          <p14:tracePt t="50607" x="1701800" y="4430713"/>
          <p14:tracePt t="50608" x="1727200" y="4443413"/>
          <p14:tracePt t="50609" x="1765300" y="4443413"/>
          <p14:tracePt t="50610" x="1790700" y="4443413"/>
          <p14:tracePt t="50612" x="1814513" y="4443413"/>
          <p14:tracePt t="50613" x="1852613" y="4454525"/>
          <p14:tracePt t="50613" x="1878013" y="4454525"/>
          <p14:tracePt t="50614" x="1914525" y="4454525"/>
          <p14:tracePt t="50615" x="1939925" y="4454525"/>
          <p14:tracePt t="50616" x="1965325" y="4454525"/>
          <p14:tracePt t="50617" x="2003425" y="4454525"/>
          <p14:tracePt t="50618" x="2039938" y="4454525"/>
          <p14:tracePt t="50619" x="2065338" y="4454525"/>
          <p14:tracePt t="50621" x="2090738" y="4454525"/>
          <p14:tracePt t="50622" x="2116138" y="4454525"/>
          <p14:tracePt t="50623" x="2152650" y="4454525"/>
          <p14:tracePt t="50623" x="2178050" y="4454525"/>
          <p14:tracePt t="50624" x="2203450" y="4454525"/>
          <p14:tracePt t="50625" x="2239963" y="4443413"/>
          <p14:tracePt t="50627" x="2265363" y="4443413"/>
          <p14:tracePt t="50628" x="2303463" y="4430713"/>
          <p14:tracePt t="50629" x="2328863" y="4418013"/>
          <p14:tracePt t="50629" x="2352675" y="4418013"/>
          <p14:tracePt t="50630" x="2378075" y="4418013"/>
          <p14:tracePt t="50631" x="2403475" y="4405313"/>
          <p14:tracePt t="50632" x="2428875" y="4392613"/>
          <p14:tracePt t="50633" x="2452688" y="4379913"/>
          <p14:tracePt t="50634" x="2478088" y="4367213"/>
          <p14:tracePt t="50635" x="2503488" y="4354513"/>
          <p14:tracePt t="50636" x="2528888" y="4341813"/>
          <p14:tracePt t="50638" x="2554288" y="4330700"/>
          <p14:tracePt t="50638" x="2565400" y="4330700"/>
          <p14:tracePt t="50639" x="2603500" y="4305300"/>
          <p14:tracePt t="50640" x="2616200" y="4292600"/>
          <p14:tracePt t="50641" x="2641600" y="4279900"/>
          <p14:tracePt t="50642" x="2667000" y="4267200"/>
          <p14:tracePt t="50644" x="2678113" y="4241800"/>
          <p14:tracePt t="50646" x="2716213" y="4205288"/>
          <p14:tracePt t="50646" x="2741613" y="4192588"/>
          <p14:tracePt t="50647" x="2754313" y="4179888"/>
          <p14:tracePt t="50648" x="2778125" y="4154488"/>
          <p14:tracePt t="50649" x="2790825" y="4141788"/>
          <p14:tracePt t="50650" x="2816225" y="4117975"/>
          <p14:tracePt t="50652" x="2828925" y="4105275"/>
          <p14:tracePt t="50652" x="2841625" y="4079875"/>
          <p14:tracePt t="50653" x="2867025" y="4054475"/>
          <p14:tracePt t="50654" x="2867025" y="4041775"/>
          <p14:tracePt t="50655" x="2890838" y="4005263"/>
          <p14:tracePt t="50656" x="2903538" y="3992563"/>
          <p14:tracePt t="50657" x="2903538" y="3967163"/>
          <p14:tracePt t="50658" x="2928938" y="3941763"/>
          <p14:tracePt t="50659" x="2941638" y="3929063"/>
          <p14:tracePt t="50660" x="2941638" y="3892550"/>
          <p14:tracePt t="50662" x="2954338" y="3879850"/>
          <p14:tracePt t="50663" x="2967038" y="3854450"/>
          <p14:tracePt t="50663" x="2979738" y="3829050"/>
          <p14:tracePt t="50664" x="2979738" y="3816350"/>
          <p14:tracePt t="50665" x="2992438" y="3779838"/>
          <p14:tracePt t="50666" x="2992438" y="3767138"/>
          <p14:tracePt t="50667" x="3003550" y="3741738"/>
          <p14:tracePt t="50668" x="3016250" y="3716338"/>
          <p14:tracePt t="50669" x="3016250" y="3692525"/>
          <p14:tracePt t="50670" x="3016250" y="3667125"/>
          <p14:tracePt t="50671" x="3016250" y="3641725"/>
          <p14:tracePt t="50672" x="3016250" y="3616325"/>
          <p14:tracePt t="50673" x="3028950" y="3590925"/>
          <p14:tracePt t="50674" x="3028950" y="3567113"/>
          <p14:tracePt t="50675" x="3028950" y="3554413"/>
          <p14:tracePt t="50677" x="3028950" y="3516313"/>
          <p14:tracePt t="50678" x="3028950" y="3503613"/>
          <p14:tracePt t="50679" x="3028950" y="3479800"/>
          <p14:tracePt t="50679" x="3028950" y="3454400"/>
          <p14:tracePt t="50680" x="3028950" y="3429000"/>
          <p14:tracePt t="50681" x="3028950" y="3403600"/>
          <p14:tracePt t="50682" x="3028950" y="3390900"/>
          <p14:tracePt t="50683" x="3016250" y="3367088"/>
          <p14:tracePt t="50684" x="3016250" y="3341688"/>
          <p14:tracePt t="50685" x="3016250" y="3316288"/>
          <p14:tracePt t="50686" x="3003550" y="3290888"/>
          <p14:tracePt t="50687" x="2992438" y="3278188"/>
          <p14:tracePt t="50688" x="2979738" y="3254375"/>
          <p14:tracePt t="50689" x="2979738" y="3228975"/>
          <p14:tracePt t="50690" x="2967038" y="3216275"/>
          <p14:tracePt t="50691" x="2954338" y="3190875"/>
          <p14:tracePt t="50692" x="2941638" y="3178175"/>
          <p14:tracePt t="50694" x="2928938" y="3141663"/>
          <p14:tracePt t="50695" x="2916238" y="3128963"/>
          <p14:tracePt t="50695" x="2903538" y="3103563"/>
          <p14:tracePt t="50696" x="2890838" y="3090863"/>
          <p14:tracePt t="50697" x="2867025" y="3065463"/>
          <p14:tracePt t="50698" x="2854325" y="3054350"/>
          <p14:tracePt t="50699" x="2841625" y="3028950"/>
          <p14:tracePt t="50700" x="2828925" y="3016250"/>
          <p14:tracePt t="50702" x="2816225" y="2990850"/>
          <p14:tracePt t="50702" x="2790825" y="2978150"/>
          <p14:tracePt t="50703" x="2778125" y="2952750"/>
          <p14:tracePt t="50704" x="2754313" y="2941638"/>
          <p14:tracePt t="50705" x="2741613" y="2928938"/>
          <p14:tracePt t="50706" x="2716213" y="2916238"/>
          <p14:tracePt t="50707" x="2690813" y="2903538"/>
          <p14:tracePt t="50708" x="2678113" y="2878138"/>
          <p14:tracePt t="50709" x="2654300" y="2865438"/>
          <p14:tracePt t="50710" x="2628900" y="2852738"/>
          <p14:tracePt t="50713" x="2578100" y="2816225"/>
          <p14:tracePt t="50713" x="2565400" y="2803525"/>
          <p14:tracePt t="50714" x="2528888" y="2803525"/>
          <p14:tracePt t="50715" x="2516188" y="2778125"/>
          <p14:tracePt t="50716" x="2490788" y="2765425"/>
          <p14:tracePt t="50717" x="2465388" y="2765425"/>
          <p14:tracePt t="50718" x="2441575" y="2740025"/>
          <p14:tracePt t="50719" x="2416175" y="2728913"/>
          <p14:tracePt t="50720" x="2390775" y="2728913"/>
          <p14:tracePt t="50721" x="2365375" y="2716213"/>
          <p14:tracePt t="50722" x="2339975" y="2703513"/>
          <p14:tracePt t="50723" x="2303463" y="2690813"/>
          <p14:tracePt t="50724" x="2278063" y="2690813"/>
          <p14:tracePt t="50725" x="2265363" y="2678113"/>
          <p14:tracePt t="50727" x="2228850" y="2678113"/>
          <p14:tracePt t="50727" x="2190750" y="2665413"/>
          <p14:tracePt t="50728" x="2165350" y="2652713"/>
          <p14:tracePt t="50729" x="2139950" y="2652713"/>
          <p14:tracePt t="50730" x="2116138" y="2652713"/>
          <p14:tracePt t="50731" x="2078038" y="2640013"/>
          <p14:tracePt t="50732" x="2052638" y="2640013"/>
          <p14:tracePt t="50733" x="2039938" y="2640013"/>
          <p14:tracePt t="50734" x="2003425" y="2640013"/>
          <p14:tracePt t="50735" x="1978025" y="2627313"/>
          <p14:tracePt t="50736" x="1939925" y="2627313"/>
          <p14:tracePt t="50737" x="1914525" y="2627313"/>
          <p14:tracePt t="50738" x="1890713" y="2627313"/>
          <p14:tracePt t="50739" x="1852613" y="2627313"/>
          <p14:tracePt t="50740" x="1827213" y="2627313"/>
          <p14:tracePt t="50741" x="1801813" y="2627313"/>
          <p14:tracePt t="50742" x="1778000" y="2627313"/>
          <p14:tracePt t="50744" x="1739900" y="2627313"/>
          <p14:tracePt t="50745" x="1714500" y="2627313"/>
          <p14:tracePt t="50745" x="1689100" y="2627313"/>
          <p14:tracePt t="50746" x="1665288" y="2640013"/>
          <p14:tracePt t="50747" x="1627188" y="2640013"/>
          <p14:tracePt t="50748" x="1601788" y="2652713"/>
          <p14:tracePt t="50749" x="1577975" y="2652713"/>
          <p14:tracePt t="50750" x="1552575" y="2665413"/>
          <p14:tracePt t="50752" x="1527175" y="2678113"/>
          <p14:tracePt t="50752" x="1489075" y="2690813"/>
          <p14:tracePt t="50753" x="1476375" y="2690813"/>
          <p14:tracePt t="50754" x="1439863" y="2716213"/>
          <p14:tracePt t="50756" x="1414463" y="2728913"/>
          <p14:tracePt t="50756" x="1389063" y="2740025"/>
          <p14:tracePt t="50757" x="1363663" y="2752725"/>
          <p14:tracePt t="50758" x="1339850" y="2765425"/>
          <p14:tracePt t="50760" x="1314450" y="2778125"/>
          <p14:tracePt t="50762" x="1263650" y="2816225"/>
          <p14:tracePt t="50762" x="1239838" y="2840038"/>
          <p14:tracePt t="50763" x="1214438" y="2852738"/>
          <p14:tracePt t="50764" x="1189038" y="2878138"/>
          <p14:tracePt t="50765" x="1176338" y="2890838"/>
          <p14:tracePt t="50766" x="1139825" y="2916238"/>
          <p14:tracePt t="50767" x="1127125" y="2928938"/>
          <p14:tracePt t="50768" x="1101725" y="2952750"/>
          <p14:tracePt t="50769" x="1089025" y="2978150"/>
          <p14:tracePt t="50770" x="1063625" y="3003550"/>
          <p14:tracePt t="50771" x="1050925" y="3028950"/>
          <p14:tracePt t="50772" x="1027113" y="3054350"/>
          <p14:tracePt t="50773" x="1014413" y="3078163"/>
          <p14:tracePt t="50774" x="989013" y="3103563"/>
          <p14:tracePt t="50775" x="989013" y="3128963"/>
          <p14:tracePt t="50776" x="963613" y="3154363"/>
          <p14:tracePt t="50778" x="950913" y="3178175"/>
          <p14:tracePt t="50779" x="950913" y="3216275"/>
          <p14:tracePt t="50779" x="925513" y="3241675"/>
          <p14:tracePt t="50780" x="914400" y="3278188"/>
          <p14:tracePt t="50781" x="914400" y="3303588"/>
          <p14:tracePt t="50782" x="901700" y="3328988"/>
          <p14:tracePt t="50783" x="889000" y="3367088"/>
          <p14:tracePt t="50784" x="876300" y="3390900"/>
          <p14:tracePt t="50785" x="876300" y="3416300"/>
          <p14:tracePt t="50786" x="863600" y="3454400"/>
          <p14:tracePt t="50787" x="863600" y="3479800"/>
          <p14:tracePt t="50789" x="850900" y="3516313"/>
          <p14:tracePt t="50789" x="850900" y="3554413"/>
          <p14:tracePt t="50790" x="850900" y="3579813"/>
          <p14:tracePt t="50791" x="838200" y="3603625"/>
          <p14:tracePt t="50793" x="838200" y="3629025"/>
          <p14:tracePt t="50793" x="838200" y="3667125"/>
          <p14:tracePt t="50795" x="838200" y="3729038"/>
          <p14:tracePt t="50796" x="838200" y="3767138"/>
          <p14:tracePt t="50797" x="838200" y="3792538"/>
          <p14:tracePt t="50798" x="838200" y="3816350"/>
          <p14:tracePt t="50799" x="838200" y="3854450"/>
          <p14:tracePt t="50800" x="838200" y="3892550"/>
          <p14:tracePt t="50801" x="838200" y="3905250"/>
          <p14:tracePt t="50802" x="850900" y="3929063"/>
          <p14:tracePt t="50803" x="863600" y="3967163"/>
          <p14:tracePt t="50804" x="876300" y="3992563"/>
          <p14:tracePt t="50805" x="876300" y="4017963"/>
          <p14:tracePt t="50806" x="889000" y="4041775"/>
          <p14:tracePt t="50807" x="901700" y="4079875"/>
          <p14:tracePt t="50808" x="914400" y="4105275"/>
          <p14:tracePt t="50809" x="925513" y="4117975"/>
          <p14:tracePt t="50811" x="938213" y="4141788"/>
          <p14:tracePt t="50812" x="950913" y="4167188"/>
          <p14:tracePt t="50812" x="963613" y="4192588"/>
          <p14:tracePt t="50813" x="976313" y="4217988"/>
          <p14:tracePt t="50814" x="989013" y="4230688"/>
          <p14:tracePt t="50815" x="1014413" y="4254500"/>
          <p14:tracePt t="50816" x="1027113" y="4267200"/>
          <p14:tracePt t="50817" x="1050925" y="4292600"/>
          <p14:tracePt t="50818" x="1063625" y="4305300"/>
          <p14:tracePt t="50819" x="1089025" y="4318000"/>
          <p14:tracePt t="50820" x="1101725" y="4341813"/>
          <p14:tracePt t="50821" x="1127125" y="4341813"/>
          <p14:tracePt t="50822" x="1139825" y="4367213"/>
          <p14:tracePt t="50823" x="1163638" y="4379913"/>
          <p14:tracePt t="50824" x="1189038" y="4392613"/>
          <p14:tracePt t="50826" x="1214438" y="4405313"/>
          <p14:tracePt t="50826" x="1239838" y="4418013"/>
          <p14:tracePt t="50828" x="1252538" y="4418013"/>
          <p14:tracePt t="50828" x="1276350" y="4430713"/>
          <p14:tracePt t="50829" x="1301750" y="4443413"/>
          <p14:tracePt t="50830" x="1327150" y="4454525"/>
          <p14:tracePt t="50831" x="1363663" y="4454525"/>
          <p14:tracePt t="50832" x="1389063" y="4467225"/>
          <p14:tracePt t="50833" x="1401763" y="4467225"/>
          <p14:tracePt t="50834" x="1427163" y="4479925"/>
          <p14:tracePt t="50835" x="1452563" y="4479925"/>
          <p14:tracePt t="50836" x="1476375" y="4492625"/>
          <p14:tracePt t="50837" x="1514475" y="4492625"/>
          <p14:tracePt t="50838" x="1539875" y="4492625"/>
          <p14:tracePt t="50839" x="1565275" y="4505325"/>
          <p14:tracePt t="50840" x="1589088" y="4505325"/>
          <p14:tracePt t="50841" x="1627188" y="4505325"/>
          <p14:tracePt t="50842" x="1652588" y="4505325"/>
          <p14:tracePt t="50844" x="1689100" y="4518025"/>
          <p14:tracePt t="50845" x="1701800" y="4518025"/>
          <p14:tracePt t="50846" x="1765300" y="4518025"/>
          <p14:tracePt t="50847" x="1790700" y="4518025"/>
          <p14:tracePt t="50848" x="1814513" y="4518025"/>
          <p14:tracePt t="50849" x="1852613" y="4518025"/>
          <p14:tracePt t="50850" x="1878013" y="4518025"/>
          <p14:tracePt t="50851" x="1914525" y="4518025"/>
          <p14:tracePt t="50852" x="1927225" y="4518025"/>
          <p14:tracePt t="50853" x="1965325" y="4518025"/>
          <p14:tracePt t="50854" x="1990725" y="4518025"/>
          <p14:tracePt t="50856" x="2014538" y="4518025"/>
          <p14:tracePt t="50857" x="2039938" y="4518025"/>
          <p14:tracePt t="50857" x="2078038" y="4518025"/>
          <p14:tracePt t="50859" x="2103438" y="4505325"/>
          <p14:tracePt t="50859" x="2127250" y="4505325"/>
          <p14:tracePt t="50862" x="2178050" y="4492625"/>
          <p14:tracePt t="50862" x="2203450" y="4492625"/>
          <p14:tracePt t="50863" x="2228850" y="4479925"/>
          <p14:tracePt t="50864" x="2265363" y="4467225"/>
          <p14:tracePt t="50865" x="2290763" y="4454525"/>
          <p14:tracePt t="50866" x="2303463" y="4454525"/>
          <p14:tracePt t="50867" x="2339975" y="4443413"/>
          <p14:tracePt t="50868" x="2365375" y="4430713"/>
          <p14:tracePt t="50869" x="2378075" y="4418013"/>
          <p14:tracePt t="50870" x="2416175" y="4418013"/>
          <p14:tracePt t="50871" x="2428875" y="4405313"/>
          <p14:tracePt t="50872" x="2452688" y="4392613"/>
          <p14:tracePt t="50873" x="2478088" y="4379913"/>
          <p14:tracePt t="50874" x="2503488" y="4367213"/>
          <p14:tracePt t="50876" x="2528888" y="4354513"/>
          <p14:tracePt t="50877" x="2541588" y="4341813"/>
          <p14:tracePt t="50877" x="2565400" y="4330700"/>
          <p14:tracePt t="50878" x="2578100" y="4318000"/>
          <p14:tracePt t="50879" x="2603500" y="4305300"/>
          <p14:tracePt t="50880" x="2628900" y="4279900"/>
          <p14:tracePt t="50881" x="2641600" y="4267200"/>
          <p14:tracePt t="50882" x="2667000" y="4254500"/>
          <p14:tracePt t="50883" x="2678113" y="4230688"/>
          <p14:tracePt t="50885" x="2703513" y="4230688"/>
          <p14:tracePt t="50885" x="2716213" y="4205288"/>
          <p14:tracePt t="50886" x="2728913" y="4192588"/>
          <p14:tracePt t="50887" x="2754313" y="4167188"/>
          <p14:tracePt t="50888" x="2754313" y="4154488"/>
          <p14:tracePt t="50889" x="2778125" y="4141788"/>
          <p14:tracePt t="50890" x="2790825" y="4117975"/>
          <p14:tracePt t="50891" x="2803525" y="4092575"/>
          <p14:tracePt t="50892" x="2828925" y="4079875"/>
          <p14:tracePt t="50894" x="2828925" y="4067175"/>
          <p14:tracePt t="50895" x="2841625" y="4041775"/>
          <p14:tracePt t="50895" x="2867025" y="4029075"/>
          <p14:tracePt t="50896" x="2867025" y="4005263"/>
          <p14:tracePt t="50897" x="2879725" y="3992563"/>
          <p14:tracePt t="50898" x="2890838" y="3967163"/>
          <p14:tracePt t="50899" x="2903538" y="3954463"/>
          <p14:tracePt t="50901" x="2903538" y="3929063"/>
          <p14:tracePt t="50901" x="2916238" y="3905250"/>
          <p14:tracePt t="50903" x="2928938" y="3892550"/>
          <p14:tracePt t="50904" x="2941638" y="3867150"/>
          <p14:tracePt t="50904" x="2941638" y="3854450"/>
          <p14:tracePt t="50905" x="2941638" y="3829050"/>
          <p14:tracePt t="50906" x="2954338" y="3816350"/>
          <p14:tracePt t="50907" x="2954338" y="3792538"/>
          <p14:tracePt t="50909" x="2954338" y="3767138"/>
          <p14:tracePt t="50909" x="2954338" y="3741738"/>
          <p14:tracePt t="50912" x="2967038" y="3703638"/>
          <p14:tracePt t="50913" x="2967038" y="3692525"/>
          <p14:tracePt t="50913" x="2967038" y="3667125"/>
          <p14:tracePt t="50914" x="2967038" y="3654425"/>
          <p14:tracePt t="50915" x="2967038" y="3629025"/>
          <p14:tracePt t="50916" x="2967038" y="3616325"/>
          <p14:tracePt t="50917" x="2967038" y="3590925"/>
          <p14:tracePt t="50918" x="2967038" y="3579813"/>
          <p14:tracePt t="50919" x="2967038" y="3554413"/>
          <p14:tracePt t="50920" x="2967038" y="3541713"/>
          <p14:tracePt t="50921" x="2967038" y="3529013"/>
          <p14:tracePt t="50922" x="2967038" y="3516313"/>
          <p14:tracePt t="50923" x="2954338" y="3490913"/>
          <p14:tracePt t="50925" x="2941638" y="3479800"/>
          <p14:tracePt t="50925" x="2941638" y="3454400"/>
          <p14:tracePt t="50927" x="2941638" y="3441700"/>
          <p14:tracePt t="50927" x="2928938" y="3416300"/>
          <p14:tracePt t="50928" x="2916238" y="3403600"/>
          <p14:tracePt t="50929" x="2903538" y="3390900"/>
          <p14:tracePt t="50930" x="2903538" y="3367088"/>
          <p14:tracePt t="50931" x="2890838" y="3354388"/>
          <p14:tracePt t="50933" x="2879725" y="3328988"/>
          <p14:tracePt t="50934" x="2867025" y="3316288"/>
          <p14:tracePt t="50934" x="2854325" y="3290888"/>
          <p14:tracePt t="50936" x="2841625" y="3290888"/>
          <p14:tracePt t="50937" x="2828925" y="3267075"/>
          <p14:tracePt t="50937" x="2816225" y="3254375"/>
          <p14:tracePt t="50939" x="2803525" y="3241675"/>
          <p14:tracePt t="50939" x="2790825" y="3216275"/>
          <p14:tracePt t="50940" x="2767013" y="3203575"/>
          <p14:tracePt t="50942" x="2754313" y="3190875"/>
          <p14:tracePt t="50944" x="2716213" y="3154363"/>
          <p14:tracePt t="50944" x="2703513" y="3141663"/>
          <p14:tracePt t="50945" x="2678113" y="3128963"/>
          <p14:tracePt t="50946" x="2678113" y="3116263"/>
          <p14:tracePt t="50947" x="2641600" y="3103563"/>
          <p14:tracePt t="50948" x="2628900" y="3090863"/>
          <p14:tracePt t="50949" x="2603500" y="3078163"/>
          <p14:tracePt t="50950" x="2590800" y="3065463"/>
          <p14:tracePt t="50952" x="2565400" y="3054350"/>
          <p14:tracePt t="50953" x="2541588" y="3041650"/>
          <p14:tracePt t="50954" x="2528888" y="3028950"/>
          <p14:tracePt t="50954" x="2490788" y="3028950"/>
          <p14:tracePt t="50955" x="2490788" y="3016250"/>
          <p14:tracePt t="50956" x="2452688" y="3003550"/>
          <p14:tracePt t="50957" x="2441575" y="2990850"/>
          <p14:tracePt t="50958" x="2416175" y="2990850"/>
          <p14:tracePt t="50960" x="2365375" y="2965450"/>
          <p14:tracePt t="50962" x="2339975" y="2965450"/>
          <p14:tracePt t="50962" x="2316163" y="2952750"/>
          <p14:tracePt t="50963" x="2303463" y="2952750"/>
          <p14:tracePt t="50964" x="2278063" y="2952750"/>
          <p14:tracePt t="50965" x="2252663" y="2941638"/>
          <p14:tracePt t="50966" x="2228850" y="2941638"/>
          <p14:tracePt t="50967" x="2203450" y="2928938"/>
          <p14:tracePt t="50968" x="2178050" y="2928938"/>
          <p14:tracePt t="50969" x="2152650" y="2928938"/>
          <p14:tracePt t="50970" x="2127250" y="2916238"/>
          <p14:tracePt t="50971" x="2116138" y="2916238"/>
          <p14:tracePt t="50972" x="2090738" y="2916238"/>
          <p14:tracePt t="50973" x="2065338" y="2916238"/>
          <p14:tracePt t="50974" x="2039938" y="2916238"/>
          <p14:tracePt t="50975" x="2014538" y="2916238"/>
          <p14:tracePt t="50977" x="1965325" y="2916238"/>
          <p14:tracePt t="50978" x="1952625" y="2916238"/>
          <p14:tracePt t="50979" x="1927225" y="2916238"/>
          <p14:tracePt t="50980" x="1903413" y="2916238"/>
          <p14:tracePt t="50981" x="1890713" y="2916238"/>
          <p14:tracePt t="50982" x="1865313" y="2916238"/>
          <p14:tracePt t="50983" x="1852613" y="2916238"/>
          <p14:tracePt t="50984" x="1814513" y="2928938"/>
          <p14:tracePt t="50985" x="1801813" y="2928938"/>
          <p14:tracePt t="50986" x="1778000" y="2941638"/>
          <p14:tracePt t="50987" x="1752600" y="2952750"/>
          <p14:tracePt t="50988" x="1739900" y="2952750"/>
          <p14:tracePt t="50989" x="1714500" y="2952750"/>
          <p14:tracePt t="50990" x="1701800" y="2965450"/>
          <p14:tracePt t="50992" x="1677988" y="2978150"/>
          <p14:tracePt t="50993" x="1627188" y="2990850"/>
          <p14:tracePt t="50994" x="1614488" y="3003550"/>
          <p14:tracePt t="50995" x="1589088" y="3016250"/>
          <p14:tracePt t="50996" x="1577975" y="3028950"/>
          <p14:tracePt t="50997" x="1552575" y="3054350"/>
          <p14:tracePt t="50998" x="1539875" y="3065463"/>
          <p14:tracePt t="50999" x="1514475" y="3065463"/>
          <p14:tracePt t="51000" x="1501775" y="3090863"/>
          <p14:tracePt t="51001" x="1489075" y="3103563"/>
          <p14:tracePt t="51002" x="1476375" y="3116263"/>
          <p14:tracePt t="51003" x="1452563" y="3141663"/>
          <p14:tracePt t="51004" x="1439863" y="3154363"/>
          <p14:tracePt t="51005" x="1414463" y="3178175"/>
          <p14:tracePt t="51006" x="1401763" y="3190875"/>
          <p14:tracePt t="51008" x="1389063" y="3216275"/>
          <p14:tracePt t="51008" x="1376363" y="3228975"/>
          <p14:tracePt t="51010" x="1363663" y="3254375"/>
          <p14:tracePt t="51011" x="1352550" y="3278188"/>
          <p14:tracePt t="51011" x="1339850" y="3290888"/>
          <p14:tracePt t="51012" x="1327150" y="3316288"/>
          <p14:tracePt t="51013" x="1314450" y="3328988"/>
          <p14:tracePt t="51014" x="1301750" y="3354388"/>
          <p14:tracePt t="51015" x="1289050" y="3378200"/>
          <p14:tracePt t="51016" x="1289050" y="3403600"/>
          <p14:tracePt t="51017" x="1276350" y="3429000"/>
          <p14:tracePt t="51018" x="1263650" y="3441700"/>
          <p14:tracePt t="51019" x="1252538" y="3479800"/>
          <p14:tracePt t="51020" x="1252538" y="3490913"/>
          <p14:tracePt t="51021" x="1252538" y="3516313"/>
          <p14:tracePt t="51022" x="1239838" y="3554413"/>
          <p14:tracePt t="51025" x="1227138" y="3590925"/>
          <p14:tracePt t="51025" x="1227138" y="3616325"/>
          <p14:tracePt t="51027" x="1214438" y="3667125"/>
          <p14:tracePt t="51028" x="1214438" y="3679825"/>
          <p14:tracePt t="51029" x="1214438" y="3703638"/>
          <p14:tracePt t="51030" x="1214438" y="3729038"/>
          <p14:tracePt t="51031" x="1214438" y="3754438"/>
          <p14:tracePt t="51032" x="1214438" y="3779838"/>
          <p14:tracePt t="51033" x="1214438" y="3792538"/>
          <p14:tracePt t="51034" x="1214438" y="3816350"/>
          <p14:tracePt t="51035" x="1214438" y="3841750"/>
          <p14:tracePt t="51036" x="1214438" y="3854450"/>
          <p14:tracePt t="51038" x="1214438" y="3879850"/>
          <p14:tracePt t="51038" x="1214438" y="3892550"/>
          <p14:tracePt t="51039" x="1227138" y="3929063"/>
          <p14:tracePt t="51041" x="1239838" y="3954463"/>
          <p14:tracePt t="51043" x="1239838" y="3967163"/>
          <p14:tracePt t="51044" x="1252538" y="3992563"/>
          <p14:tracePt t="51044" x="1252538" y="4005263"/>
          <p14:tracePt t="51045" x="1263650" y="4017963"/>
          <p14:tracePt t="51046" x="1276350" y="4041775"/>
          <p14:tracePt t="51047" x="1289050" y="4041775"/>
          <p14:tracePt t="51048" x="1289050" y="4054475"/>
          <p14:tracePt t="51049" x="1301750" y="4079875"/>
          <p14:tracePt t="51050" x="1314450" y="4092575"/>
          <p14:tracePt t="51051" x="1327150" y="4105275"/>
          <p14:tracePt t="51052" x="1327150" y="4117975"/>
          <p14:tracePt t="51053" x="1352550" y="4117975"/>
          <p14:tracePt t="51054" x="1363663" y="4141788"/>
          <p14:tracePt t="51055" x="1363663" y="4154488"/>
          <p14:tracePt t="51056" x="1389063" y="4154488"/>
          <p14:tracePt t="51058" x="1401763" y="4167188"/>
          <p14:tracePt t="51059" x="1401763" y="4179888"/>
          <p14:tracePt t="51060" x="1427163" y="4192588"/>
          <p14:tracePt t="51060" x="1439863" y="4192588"/>
          <p14:tracePt t="51061" x="1452563" y="4192588"/>
          <p14:tracePt t="51062" x="1476375" y="4205288"/>
          <p14:tracePt t="51063" x="1476375" y="4217988"/>
          <p14:tracePt t="51064" x="1501775" y="4230688"/>
          <p14:tracePt t="51065" x="1514475" y="4230688"/>
          <p14:tracePt t="51066" x="1527175" y="4230688"/>
          <p14:tracePt t="51067" x="1552575" y="4230688"/>
          <p14:tracePt t="51068" x="1552575" y="4241800"/>
          <p14:tracePt t="51069" x="1577975" y="4241800"/>
          <p14:tracePt t="51070" x="1589088" y="4254500"/>
          <p14:tracePt t="51071" x="1614488" y="4254500"/>
          <p14:tracePt t="51072" x="1627188" y="4267200"/>
          <p14:tracePt t="51073" x="1652588" y="4267200"/>
          <p14:tracePt t="51074" x="1665288" y="4267200"/>
          <p14:tracePt t="51076" x="1677988" y="4267200"/>
          <p14:tracePt t="51076" x="1701800" y="4267200"/>
          <p14:tracePt t="51077" x="1714500" y="4267200"/>
          <p14:tracePt t="51078" x="1739900" y="4267200"/>
          <p14:tracePt t="51079" x="1765300" y="4267200"/>
          <p14:tracePt t="51080" x="1778000" y="4267200"/>
          <p14:tracePt t="51081" x="1801813" y="4267200"/>
          <p14:tracePt t="51082" x="1814513" y="4267200"/>
          <p14:tracePt t="51083" x="1839913" y="4267200"/>
          <p14:tracePt t="51085" x="1852613" y="4267200"/>
          <p14:tracePt t="51085" x="1878013" y="4267200"/>
          <p14:tracePt t="51086" x="1890713" y="4267200"/>
          <p14:tracePt t="51087" x="1914525" y="4267200"/>
          <p14:tracePt t="51088" x="1927225" y="4267200"/>
          <p14:tracePt t="51089" x="1952625" y="4267200"/>
          <p14:tracePt t="51090" x="1965325" y="4267200"/>
          <p14:tracePt t="51093" x="2003425" y="4267200"/>
          <p14:tracePt t="51093" x="2027238" y="4254500"/>
          <p14:tracePt t="51094" x="2052638" y="4241800"/>
          <p14:tracePt t="51095" x="2078038" y="4230688"/>
          <p14:tracePt t="51096" x="2090738" y="4230688"/>
          <p14:tracePt t="51097" x="2116138" y="4230688"/>
          <p14:tracePt t="51098" x="2127250" y="4217988"/>
          <p14:tracePt t="51099" x="2152650" y="4205288"/>
          <p14:tracePt t="51100" x="2165350" y="4192588"/>
          <p14:tracePt t="51101" x="2190750" y="4192588"/>
          <p14:tracePt t="51102" x="2203450" y="4167188"/>
          <p14:tracePt t="51103" x="2228850" y="4154488"/>
          <p14:tracePt t="51104" x="2252663" y="4154488"/>
          <p14:tracePt t="51105" x="2265363" y="4141788"/>
          <p14:tracePt t="51106" x="2278063" y="4129088"/>
          <p14:tracePt t="51108" x="2303463" y="4117975"/>
          <p14:tracePt t="51109" x="2316163" y="4105275"/>
          <p14:tracePt t="51109" x="2339975" y="4092575"/>
          <p14:tracePt t="51110" x="2352675" y="4079875"/>
          <p14:tracePt t="51111" x="2378075" y="4067175"/>
          <p14:tracePt t="51112" x="2378075" y="4041775"/>
          <p14:tracePt t="51113" x="2403475" y="4041775"/>
          <p14:tracePt t="51114" x="2416175" y="4017963"/>
          <p14:tracePt t="51115" x="2441575" y="4005263"/>
          <p14:tracePt t="51116" x="2452688" y="3992563"/>
          <p14:tracePt t="51117" x="2452688" y="3979863"/>
          <p14:tracePt t="51118" x="2478088" y="3967163"/>
          <p14:tracePt t="51119" x="2490788" y="3941763"/>
          <p14:tracePt t="51120" x="2490788" y="3929063"/>
          <p14:tracePt t="51121" x="2503488" y="3916363"/>
          <p14:tracePt t="51122" x="2528888" y="3892550"/>
          <p14:tracePt t="51124" x="2541588" y="3867150"/>
          <p14:tracePt t="51126" x="2565400" y="3829050"/>
          <p14:tracePt t="51127" x="2565400" y="3816350"/>
          <p14:tracePt t="51128" x="2578100" y="3803650"/>
          <p14:tracePt t="51129" x="2590800" y="3779838"/>
          <p14:tracePt t="51130" x="2603500" y="3767138"/>
          <p14:tracePt t="51131" x="2603500" y="3741738"/>
          <p14:tracePt t="51132" x="2616200" y="3729038"/>
          <p14:tracePt t="51133" x="2628900" y="3703638"/>
          <p14:tracePt t="51134" x="2628900" y="3692525"/>
          <p14:tracePt t="51135" x="2641600" y="3667125"/>
          <p14:tracePt t="51136" x="2641600" y="3654425"/>
          <p14:tracePt t="51137" x="2641600" y="3629025"/>
          <p14:tracePt t="51138" x="2641600" y="3616325"/>
          <p14:tracePt t="51139" x="2654300" y="3590925"/>
          <p14:tracePt t="51141" x="2654300" y="3579813"/>
          <p14:tracePt t="51141" x="2667000" y="3554413"/>
          <p14:tracePt t="51143" x="2667000" y="3541713"/>
          <p14:tracePt t="51143" x="2667000" y="3516313"/>
          <p14:tracePt t="51144" x="2667000" y="3503613"/>
          <p14:tracePt t="51145" x="2678113" y="3479800"/>
          <p14:tracePt t="51146" x="2678113" y="3467100"/>
          <p14:tracePt t="51147" x="2678113" y="3441700"/>
          <p14:tracePt t="51148" x="2678113" y="3416300"/>
          <p14:tracePt t="51149" x="2678113" y="3403600"/>
          <p14:tracePt t="51150" x="2678113" y="3378200"/>
          <p14:tracePt t="51151" x="2678113" y="3367088"/>
          <p14:tracePt t="51152" x="2678113" y="3341688"/>
          <p14:tracePt t="51153" x="2678113" y="3328988"/>
          <p14:tracePt t="51154" x="2678113" y="3303588"/>
          <p14:tracePt t="51155" x="2667000" y="3290888"/>
          <p14:tracePt t="51156" x="2667000" y="3267075"/>
          <p14:tracePt t="51157" x="2654300" y="3254375"/>
          <p14:tracePt t="51158" x="2654300" y="3228975"/>
          <p14:tracePt t="51159" x="2641600" y="3203575"/>
          <p14:tracePt t="51160" x="2641600" y="3190875"/>
          <p14:tracePt t="51161" x="2641600" y="3178175"/>
          <p14:tracePt t="51162" x="2628900" y="3154363"/>
          <p14:tracePt t="51163" x="2616200" y="3128963"/>
          <p14:tracePt t="51164" x="2616200" y="3116263"/>
          <p14:tracePt t="51165" x="2603500" y="3090863"/>
          <p14:tracePt t="51166" x="2603500" y="3065463"/>
          <p14:tracePt t="51167" x="2590800" y="3054350"/>
          <p14:tracePt t="51174" x="2528888" y="2928938"/>
          <p14:tracePt t="51175" x="2528888" y="2916238"/>
          <p14:tracePt t="51176" x="2516188" y="2903538"/>
          <p14:tracePt t="51177" x="2503488" y="2878138"/>
          <p14:tracePt t="51178" x="2490788" y="2878138"/>
          <p14:tracePt t="51179" x="2490788" y="2852738"/>
          <p14:tracePt t="51180" x="2478088" y="2840038"/>
          <p14:tracePt t="51181" x="2465388" y="2816225"/>
          <p14:tracePt t="51182" x="2452688" y="2803525"/>
          <p14:tracePt t="51183" x="2441575" y="2790825"/>
          <p14:tracePt t="51184" x="2428875" y="2778125"/>
          <p14:tracePt t="51185" x="2416175" y="2765425"/>
          <p14:tracePt t="51186" x="2416175" y="2752725"/>
          <p14:tracePt t="51188" x="2403475" y="2728913"/>
          <p14:tracePt t="51189" x="2390775" y="2728913"/>
          <p14:tracePt t="51190" x="2378075" y="2703513"/>
          <p14:tracePt t="51190" x="2378075" y="2690813"/>
          <p14:tracePt t="51192" x="2352675" y="2665413"/>
          <p14:tracePt t="51193" x="2339975" y="2652713"/>
          <p14:tracePt t="51195" x="2328863" y="2627313"/>
          <p14:tracePt t="51196" x="2316163" y="2616200"/>
          <p14:tracePt t="51197" x="2303463" y="2603500"/>
          <p14:tracePt t="51198" x="2303463" y="2590800"/>
          <p14:tracePt t="51199" x="2290763" y="2578100"/>
          <p14:tracePt t="51200" x="2278063" y="2578100"/>
          <p14:tracePt t="51201" x="2265363" y="2565400"/>
          <p14:tracePt t="51202" x="2265363" y="2552700"/>
          <p14:tracePt t="51203" x="2252663" y="2540000"/>
          <p14:tracePt t="51205" x="2239963" y="2540000"/>
          <p14:tracePt t="51206" x="2228850" y="2527300"/>
          <p14:tracePt t="51206" x="2228850" y="2516188"/>
          <p14:tracePt t="51207" x="2216150" y="2503488"/>
          <p14:tracePt t="51210" x="2190750" y="2490788"/>
          <p14:tracePt t="51210" x="2190750" y="2478088"/>
          <p14:tracePt t="51212" x="2178050" y="2465388"/>
          <p14:tracePt t="51213" x="2165350" y="2465388"/>
          <p14:tracePt t="51215" x="2152650" y="2452688"/>
          <p14:tracePt t="51218" x="2152650" y="2439988"/>
          <p14:tracePt t="51218" x="2139950" y="2439988"/>
          <p14:tracePt t="51219" x="2139950" y="2427288"/>
          <p14:tracePt t="51220" x="2127250" y="2427288"/>
          <p14:tracePt t="51223" x="2116138" y="2427288"/>
          <p14:tracePt t="51223" x="2116138" y="2414588"/>
          <p14:tracePt t="51226" x="2103438" y="2403475"/>
          <p14:tracePt t="51230" x="2090738" y="2403475"/>
          <p14:tracePt t="51232" x="2090738" y="2390775"/>
          <p14:tracePt t="51238" x="2078038" y="2390775"/>
          <p14:tracePt t="51355" x="2065338" y="2390775"/>
          <p14:tracePt t="51356" x="2052638" y="2390775"/>
          <p14:tracePt t="51360" x="2039938" y="2390775"/>
          <p14:tracePt t="51363" x="2027238" y="2390775"/>
          <p14:tracePt t="51365" x="2014538" y="2390775"/>
          <p14:tracePt t="51365" x="2003425" y="2403475"/>
          <p14:tracePt t="51368" x="1990725" y="2414588"/>
          <p14:tracePt t="51369" x="1978025" y="2414588"/>
          <p14:tracePt t="51370" x="1965325" y="2427288"/>
          <p14:tracePt t="51373" x="1952625" y="2427288"/>
          <p14:tracePt t="51375" x="1939925" y="2427288"/>
          <p14:tracePt t="51375" x="1927225" y="2439988"/>
          <p14:tracePt t="51377" x="1914525" y="2452688"/>
          <p14:tracePt t="51378" x="1903413" y="2452688"/>
          <p14:tracePt t="51379" x="1890713" y="2465388"/>
          <p14:tracePt t="51380" x="1878013" y="2465388"/>
          <p14:tracePt t="51381" x="1865313" y="2465388"/>
          <p14:tracePt t="51383" x="1852613" y="2478088"/>
          <p14:tracePt t="51385" x="1839913" y="2490788"/>
          <p14:tracePt t="51386" x="1827213" y="2503488"/>
          <p14:tracePt t="51387" x="1814513" y="2503488"/>
          <p14:tracePt t="51389" x="1790700" y="2516188"/>
          <p14:tracePt t="51389" x="1778000" y="2527300"/>
          <p14:tracePt t="51391" x="1778000" y="2540000"/>
          <p14:tracePt t="51392" x="1765300" y="2540000"/>
          <p14:tracePt t="51392" x="1752600" y="2552700"/>
          <p14:tracePt t="51393" x="1739900" y="2565400"/>
          <p14:tracePt t="51394" x="1739900" y="2578100"/>
          <p14:tracePt t="51395" x="1727200" y="2578100"/>
          <p14:tracePt t="51396" x="1714500" y="2590800"/>
          <p14:tracePt t="51397" x="1701800" y="2603500"/>
          <p14:tracePt t="51398" x="1701800" y="2616200"/>
          <p14:tracePt t="51399" x="1677988" y="2627313"/>
          <p14:tracePt t="51401" x="1665288" y="2652713"/>
          <p14:tracePt t="51404" x="1639888" y="2665413"/>
          <p14:tracePt t="51408" x="1601788" y="2716213"/>
          <p14:tracePt t="51412" x="1565275" y="2765425"/>
          <p14:tracePt t="51415" x="1527175" y="2803525"/>
          <p14:tracePt t="51416" x="1514475" y="2803525"/>
          <p14:tracePt t="51416" x="1514475" y="2816225"/>
          <p14:tracePt t="51417" x="1501775" y="2828925"/>
          <p14:tracePt t="51418" x="1489075" y="2840038"/>
          <p14:tracePt t="51419" x="1476375" y="2852738"/>
          <p14:tracePt t="51420" x="1465263" y="2865438"/>
          <p14:tracePt t="51421" x="1452563" y="2878138"/>
          <p14:tracePt t="51422" x="1439863" y="2878138"/>
          <p14:tracePt t="51424" x="1439863" y="2890838"/>
          <p14:tracePt t="51424" x="1414463" y="2916238"/>
          <p14:tracePt t="51425" x="1401763" y="2916238"/>
          <p14:tracePt t="51426" x="1401763" y="2928938"/>
          <p14:tracePt t="51427" x="1376363" y="2941638"/>
          <p14:tracePt t="51428" x="1363663" y="2952750"/>
          <p14:tracePt t="51429" x="1363663" y="2965450"/>
          <p14:tracePt t="51430" x="1339850" y="2978150"/>
          <p14:tracePt t="51431" x="1327150" y="2990850"/>
          <p14:tracePt t="51433" x="1301750" y="3003550"/>
          <p14:tracePt t="51434" x="1289050" y="3016250"/>
          <p14:tracePt t="51435" x="1289050" y="3028950"/>
          <p14:tracePt t="51436" x="1276350" y="3041650"/>
          <p14:tracePt t="51438" x="1252538" y="3054350"/>
          <p14:tracePt t="51439" x="1252538" y="3065463"/>
          <p14:tracePt t="51439" x="1227138" y="3065463"/>
          <p14:tracePt t="51441" x="1214438" y="3078163"/>
          <p14:tracePt t="51441" x="1201738" y="3090863"/>
          <p14:tracePt t="51442" x="1189038" y="3103563"/>
          <p14:tracePt t="51443" x="1176338" y="3116263"/>
          <p14:tracePt t="51444" x="1163638" y="3128963"/>
          <p14:tracePt t="51445" x="1150938" y="3141663"/>
          <p14:tracePt t="51446" x="1139825" y="3154363"/>
          <p14:tracePt t="51448" x="1127125" y="3165475"/>
          <p14:tracePt t="51448" x="1101725" y="3178175"/>
          <p14:tracePt t="51449" x="1101725" y="3190875"/>
          <p14:tracePt t="51451" x="1076325" y="3203575"/>
          <p14:tracePt t="51451" x="1063625" y="3216275"/>
          <p14:tracePt t="51453" x="1050925" y="3228975"/>
          <p14:tracePt t="51454" x="1038225" y="3241675"/>
          <p14:tracePt t="51454" x="1027113" y="3254375"/>
          <p14:tracePt t="51455" x="1014413" y="3267075"/>
          <p14:tracePt t="51457" x="1001713" y="3278188"/>
          <p14:tracePt t="51458" x="989013" y="3290888"/>
          <p14:tracePt t="51458" x="976313" y="3303588"/>
          <p14:tracePt t="51459" x="950913" y="3328988"/>
          <p14:tracePt t="51461" x="938213" y="3341688"/>
          <p14:tracePt t="51462" x="914400" y="3367088"/>
          <p14:tracePt t="51464" x="901700" y="3390900"/>
          <p14:tracePt t="51465" x="889000" y="3403600"/>
          <p14:tracePt t="51466" x="876300" y="3416300"/>
          <p14:tracePt t="51467" x="863600" y="3441700"/>
          <p14:tracePt t="51468" x="850900" y="3454400"/>
          <p14:tracePt t="51469" x="838200" y="3467100"/>
          <p14:tracePt t="51470" x="838200" y="3479800"/>
          <p14:tracePt t="51471" x="825500" y="3490913"/>
          <p14:tracePt t="51472" x="814388" y="3516313"/>
          <p14:tracePt t="51474" x="801688" y="3529013"/>
          <p14:tracePt t="51475" x="801688" y="3541713"/>
          <p14:tracePt t="51476" x="788988" y="3554413"/>
          <p14:tracePt t="51476" x="788988" y="3579813"/>
          <p14:tracePt t="51477" x="776288" y="3590925"/>
          <p14:tracePt t="51478" x="763588" y="3603625"/>
          <p14:tracePt t="51479" x="763588" y="3616325"/>
          <p14:tracePt t="51481" x="763588" y="3629025"/>
          <p14:tracePt t="51481" x="750888" y="3641725"/>
          <p14:tracePt t="51482" x="738188" y="3667125"/>
          <p14:tracePt t="51483" x="738188" y="3679825"/>
          <p14:tracePt t="51484" x="725488" y="3692525"/>
          <p14:tracePt t="51485" x="725488" y="3703638"/>
          <p14:tracePt t="51486" x="725488" y="3729038"/>
          <p14:tracePt t="51487" x="725488" y="3741738"/>
          <p14:tracePt t="51489" x="725488" y="3754438"/>
          <p14:tracePt t="51489" x="725488" y="3767138"/>
          <p14:tracePt t="51492" x="712788" y="3803650"/>
          <p14:tracePt t="51492" x="712788" y="3816350"/>
          <p14:tracePt t="51493" x="712788" y="3829050"/>
          <p14:tracePt t="51494" x="712788" y="3841750"/>
          <p14:tracePt t="51495" x="712788" y="3854450"/>
          <p14:tracePt t="51496" x="712788" y="3867150"/>
          <p14:tracePt t="51497" x="712788" y="3892550"/>
          <p14:tracePt t="51498" x="712788" y="3905250"/>
          <p14:tracePt t="51499" x="712788" y="3916363"/>
          <p14:tracePt t="51500" x="712788" y="3929063"/>
          <p14:tracePt t="51501" x="712788" y="3941763"/>
          <p14:tracePt t="51502" x="712788" y="3967163"/>
          <p14:tracePt t="51504" x="712788" y="3979863"/>
          <p14:tracePt t="51505" x="712788" y="4005263"/>
          <p14:tracePt t="51506" x="712788" y="4017963"/>
          <p14:tracePt t="51507" x="712788" y="4029075"/>
          <p14:tracePt t="51508" x="712788" y="4041775"/>
          <p14:tracePt t="51509" x="712788" y="4054475"/>
          <p14:tracePt t="51510" x="712788" y="4079875"/>
          <p14:tracePt t="51512" x="712788" y="4092575"/>
          <p14:tracePt t="51513" x="712788" y="4117975"/>
          <p14:tracePt t="51515" x="725488" y="4117975"/>
          <p14:tracePt t="51515" x="725488" y="4141788"/>
          <p14:tracePt t="51517" x="725488" y="4154488"/>
          <p14:tracePt t="51518" x="725488" y="4167188"/>
          <p14:tracePt t="51519" x="725488" y="4179888"/>
          <p14:tracePt t="51519" x="738188" y="4192588"/>
          <p14:tracePt t="51523" x="750888" y="4230688"/>
          <p14:tracePt t="51525" x="763588" y="4241800"/>
          <p14:tracePt t="51526" x="763588" y="4267200"/>
          <p14:tracePt t="51527" x="763588" y="4279900"/>
          <p14:tracePt t="51528" x="776288" y="4292600"/>
          <p14:tracePt t="51530" x="788988" y="4305300"/>
          <p14:tracePt t="51531" x="801688" y="4318000"/>
          <p14:tracePt t="51532" x="801688" y="4330700"/>
          <p14:tracePt t="51533" x="801688" y="4341813"/>
          <p14:tracePt t="51535" x="814388" y="4341813"/>
          <p14:tracePt t="51535" x="814388" y="4354513"/>
          <p14:tracePt t="51536" x="825500" y="4367213"/>
          <p14:tracePt t="51537" x="838200" y="4379913"/>
          <p14:tracePt t="51540" x="838200" y="4392613"/>
          <p14:tracePt t="51540" x="850900" y="4405313"/>
          <p14:tracePt t="51541" x="863600" y="4405313"/>
          <p14:tracePt t="51542" x="863600" y="4418013"/>
          <p14:tracePt t="51543" x="876300" y="4418013"/>
          <p14:tracePt t="51545" x="889000" y="4430713"/>
          <p14:tracePt t="51547" x="901700" y="4443413"/>
          <p14:tracePt t="51549" x="914400" y="4454525"/>
          <p14:tracePt t="51551" x="925513" y="4454525"/>
          <p14:tracePt t="51552" x="938213" y="4454525"/>
          <p14:tracePt t="51553" x="950913" y="4454525"/>
          <p14:tracePt t="51556" x="963613" y="4467225"/>
          <p14:tracePt t="51557" x="976313" y="4467225"/>
          <p14:tracePt t="51558" x="989013" y="4467225"/>
          <p14:tracePt t="51560" x="1001713" y="4467225"/>
          <p14:tracePt t="51561" x="1014413" y="4467225"/>
          <p14:tracePt t="51562" x="1027113" y="4467225"/>
          <p14:tracePt t="51565" x="1038225" y="4467225"/>
          <p14:tracePt t="51566" x="1050925" y="4467225"/>
          <p14:tracePt t="51566" x="1063625" y="4467225"/>
          <p14:tracePt t="51568" x="1076325" y="4467225"/>
          <p14:tracePt t="51569" x="1089025" y="4467225"/>
          <p14:tracePt t="51570" x="1101725" y="4467225"/>
          <p14:tracePt t="51572" x="1114425" y="4467225"/>
          <p14:tracePt t="51573" x="1127125" y="4467225"/>
          <p14:tracePt t="51574" x="1139825" y="4467225"/>
          <p14:tracePt t="51575" x="1150938" y="4467225"/>
          <p14:tracePt t="51576" x="1163638" y="4454525"/>
          <p14:tracePt t="51577" x="1176338" y="4454525"/>
          <p14:tracePt t="51579" x="1201738" y="4454525"/>
          <p14:tracePt t="51581" x="1214438" y="4443413"/>
          <p14:tracePt t="51582" x="1239838" y="4430713"/>
          <p14:tracePt t="51583" x="1252538" y="4430713"/>
          <p14:tracePt t="51584" x="1263650" y="4418013"/>
          <p14:tracePt t="51585" x="1276350" y="4418013"/>
          <p14:tracePt t="51587" x="1289050" y="4418013"/>
          <p14:tracePt t="51588" x="1301750" y="4405313"/>
          <p14:tracePt t="51589" x="1327150" y="4392613"/>
          <p14:tracePt t="51589" x="1327150" y="4379913"/>
          <p14:tracePt t="51590" x="1339850" y="4379913"/>
          <p14:tracePt t="51591" x="1363663" y="4379913"/>
          <p14:tracePt t="51593" x="1376363" y="4367213"/>
          <p14:tracePt t="51593" x="1389063" y="4354513"/>
          <p14:tracePt t="51595" x="1401763" y="4341813"/>
          <p14:tracePt t="51595" x="1414463" y="4341813"/>
          <p14:tracePt t="51597" x="1439863" y="4330700"/>
          <p14:tracePt t="51597" x="1452563" y="4330700"/>
          <p14:tracePt t="51599" x="1465263" y="4318000"/>
          <p14:tracePt t="51600" x="1476375" y="4305300"/>
          <p14:tracePt t="51601" x="1489075" y="4305300"/>
          <p14:tracePt t="51601" x="1514475" y="4292600"/>
          <p14:tracePt t="51602" x="1527175" y="4267200"/>
          <p14:tracePt t="51603" x="1539875" y="4267200"/>
          <p14:tracePt t="51604" x="1552575" y="4254500"/>
          <p14:tracePt t="51607" x="1589088" y="4230688"/>
          <p14:tracePt t="51608" x="1614488" y="4217988"/>
          <p14:tracePt t="51609" x="1627188" y="4205288"/>
          <p14:tracePt t="51610" x="1639888" y="4192588"/>
          <p14:tracePt t="51611" x="1665288" y="4179888"/>
          <p14:tracePt t="51612" x="1677988" y="4167188"/>
          <p14:tracePt t="51613" x="1689100" y="4154488"/>
          <p14:tracePt t="51614" x="1701800" y="4154488"/>
          <p14:tracePt t="51615" x="1714500" y="4141788"/>
          <p14:tracePt t="51616" x="1727200" y="4117975"/>
          <p14:tracePt t="51617" x="1739900" y="4117975"/>
          <p14:tracePt t="51618" x="1752600" y="4105275"/>
          <p14:tracePt t="51619" x="1765300" y="4079875"/>
          <p14:tracePt t="51621" x="1778000" y="4079875"/>
          <p14:tracePt t="51622" x="1790700" y="4067175"/>
          <p14:tracePt t="51623" x="1801813" y="4041775"/>
          <p14:tracePt t="51624" x="1814513" y="4041775"/>
          <p14:tracePt t="51624" x="1827213" y="4029075"/>
          <p14:tracePt t="51625" x="1839913" y="4017963"/>
          <p14:tracePt t="51626" x="1852613" y="4005263"/>
          <p14:tracePt t="51627" x="1852613" y="3992563"/>
          <p14:tracePt t="51628" x="1865313" y="3967163"/>
          <p14:tracePt t="51629" x="1878013" y="3967163"/>
          <p14:tracePt t="51630" x="1890713" y="3954463"/>
          <p14:tracePt t="51631" x="1890713" y="3929063"/>
          <p14:tracePt t="51632" x="1903413" y="3929063"/>
          <p14:tracePt t="51633" x="1914525" y="3916363"/>
          <p14:tracePt t="51634" x="1927225" y="3905250"/>
          <p14:tracePt t="51635" x="1927225" y="3892550"/>
          <p14:tracePt t="51636" x="1927225" y="3879850"/>
          <p14:tracePt t="51638" x="1939925" y="3867150"/>
          <p14:tracePt t="51639" x="1952625" y="3854450"/>
          <p14:tracePt t="51640" x="1952625" y="3841750"/>
          <p14:tracePt t="51640" x="1965325" y="3829050"/>
          <p14:tracePt t="51641" x="1965325" y="3816350"/>
          <p14:tracePt t="51643" x="1965325" y="3803650"/>
          <p14:tracePt t="51645" x="1965325" y="3792538"/>
          <p14:tracePt t="51645" x="1978025" y="3779838"/>
          <p14:tracePt t="51646" x="1978025" y="3767138"/>
          <p14:tracePt t="51647" x="1978025" y="3754438"/>
          <p14:tracePt t="51648" x="1978025" y="3741738"/>
          <p14:tracePt t="51649" x="1990725" y="3741738"/>
          <p14:tracePt t="51650" x="1990725" y="3729038"/>
          <p14:tracePt t="51652" x="1990725" y="3716338"/>
          <p14:tracePt t="51653" x="1990725" y="3703638"/>
          <p14:tracePt t="51653" x="1990725" y="3692525"/>
          <p14:tracePt t="51654" x="1990725" y="3679825"/>
          <p14:tracePt t="51656" x="1990725" y="3667125"/>
          <p14:tracePt t="51657" x="1990725" y="3654425"/>
          <p14:tracePt t="51658" x="1990725" y="3641725"/>
          <p14:tracePt t="51659" x="1990725" y="3629025"/>
          <p14:tracePt t="51660" x="1990725" y="3616325"/>
          <p14:tracePt t="51661" x="1990725" y="3603625"/>
          <p14:tracePt t="51662" x="1990725" y="3590925"/>
          <p14:tracePt t="51664" x="1990725" y="3567113"/>
          <p14:tracePt t="51665" x="1990725" y="3554413"/>
          <p14:tracePt t="51667" x="1978025" y="3541713"/>
          <p14:tracePt t="51668" x="1978025" y="3529013"/>
          <p14:tracePt t="51669" x="1965325" y="3516313"/>
          <p14:tracePt t="51671" x="1965325" y="3503613"/>
          <p14:tracePt t="51672" x="1965325" y="3490913"/>
          <p14:tracePt t="51672" x="1952625" y="3479800"/>
          <p14:tracePt t="51674" x="1939925" y="3454400"/>
          <p14:tracePt t="51675" x="1939925" y="3441700"/>
          <p14:tracePt t="51676" x="1927225" y="3441700"/>
          <p14:tracePt t="51677" x="1927225" y="3429000"/>
          <p14:tracePt t="51678" x="1927225" y="3403600"/>
          <p14:tracePt t="51679" x="1914525" y="3403600"/>
          <p14:tracePt t="51681" x="1903413" y="3390900"/>
          <p14:tracePt t="51681" x="1890713" y="3367088"/>
          <p14:tracePt t="51683" x="1890713" y="3354388"/>
          <p14:tracePt t="51684" x="1878013" y="3341688"/>
          <p14:tracePt t="51685" x="1865313" y="3328988"/>
          <p14:tracePt t="51686" x="1852613" y="3316288"/>
          <p14:tracePt t="51688" x="1852613" y="3303588"/>
          <p14:tracePt t="51689" x="1839913" y="3290888"/>
          <p14:tracePt t="51689" x="1827213" y="3278188"/>
          <p14:tracePt t="51690" x="1814513" y="3267075"/>
          <p14:tracePt t="51691" x="1801813" y="3254375"/>
          <p14:tracePt t="51692" x="1790700" y="3254375"/>
          <p14:tracePt t="51693" x="1778000" y="3228975"/>
          <p14:tracePt t="51694" x="1778000" y="3216275"/>
          <p14:tracePt t="51695" x="1765300" y="3216275"/>
          <p14:tracePt t="51696" x="1752600" y="3203575"/>
          <p14:tracePt t="51697" x="1739900" y="3178175"/>
          <p14:tracePt t="51698" x="1727200" y="3178175"/>
          <p14:tracePt t="51699" x="1701800" y="3165475"/>
          <p14:tracePt t="51700" x="1701800" y="3154363"/>
          <p14:tracePt t="51701" x="1689100" y="3141663"/>
          <p14:tracePt t="51702" x="1665288" y="3141663"/>
          <p14:tracePt t="51704" x="1665288" y="3116263"/>
          <p14:tracePt t="51704" x="1639888" y="3103563"/>
          <p14:tracePt t="51706" x="1614488" y="3090863"/>
          <p14:tracePt t="51707" x="1601788" y="3078163"/>
          <p14:tracePt t="51708" x="1589088" y="3065463"/>
          <p14:tracePt t="51709" x="1565275" y="3065463"/>
          <p14:tracePt t="51710" x="1552575" y="3054350"/>
          <p14:tracePt t="51711" x="1552575" y="3041650"/>
          <p14:tracePt t="51712" x="1527175" y="3028950"/>
          <p14:tracePt t="51714" x="1514475" y="3028950"/>
          <p14:tracePt t="51715" x="1489075" y="3016250"/>
          <p14:tracePt t="51716" x="1476375" y="3003550"/>
          <p14:tracePt t="51716" x="1465263" y="2990850"/>
          <p14:tracePt t="51717" x="1439863" y="2990850"/>
          <p14:tracePt t="51719" x="1427163" y="2978150"/>
          <p14:tracePt t="51719" x="1414463" y="2965450"/>
          <p14:tracePt t="51720" x="1401763" y="2965450"/>
          <p14:tracePt t="51722" x="1376363" y="2952750"/>
          <p14:tracePt t="51723" x="1363663" y="2952750"/>
          <p14:tracePt t="51723" x="1339850" y="2941638"/>
          <p14:tracePt t="51724" x="1327150" y="2928938"/>
          <p14:tracePt t="51725" x="1301750" y="2916238"/>
          <p14:tracePt t="51726" x="1289050" y="2916238"/>
          <p14:tracePt t="51728" x="1276350" y="2916238"/>
          <p14:tracePt t="51728" x="1252538" y="2903538"/>
          <p14:tracePt t="51729" x="1239838" y="2890838"/>
          <p14:tracePt t="51731" x="1214438" y="2890838"/>
          <p14:tracePt t="51731" x="1201738" y="2878138"/>
          <p14:tracePt t="51733" x="1176338" y="2878138"/>
          <p14:tracePt t="51733" x="1163638" y="2878138"/>
          <p14:tracePt t="51734" x="1139825" y="2878138"/>
          <p14:tracePt t="51736" x="1127125" y="2865438"/>
          <p14:tracePt t="51737" x="1101725" y="2865438"/>
          <p14:tracePt t="51738" x="1089025" y="2852738"/>
          <p14:tracePt t="51739" x="1063625" y="2852738"/>
          <p14:tracePt t="51740" x="1050925" y="2840038"/>
          <p14:tracePt t="51740" x="1027113" y="2840038"/>
          <p14:tracePt t="51741" x="1001713" y="2840038"/>
          <p14:tracePt t="51742" x="989013" y="2840038"/>
          <p14:tracePt t="51743" x="963613" y="2840038"/>
          <p14:tracePt t="51744" x="950913" y="2828925"/>
          <p14:tracePt t="51745" x="925513" y="2828925"/>
          <p14:tracePt t="51747" x="914400" y="2828925"/>
          <p14:tracePt t="51748" x="889000" y="2816225"/>
          <p14:tracePt t="51749" x="876300" y="2816225"/>
          <p14:tracePt t="51750" x="850900" y="2816225"/>
          <p14:tracePt t="51751" x="825500" y="2816225"/>
          <p14:tracePt t="51752" x="801688" y="2816225"/>
          <p14:tracePt t="51752" x="801688" y="2803525"/>
          <p14:tracePt t="51754" x="776288" y="2803525"/>
          <p14:tracePt t="51755" x="763588" y="2803525"/>
          <p14:tracePt t="51755" x="738188" y="2803525"/>
          <p14:tracePt t="51756" x="712788" y="2803525"/>
          <p14:tracePt t="51758" x="688975" y="2803525"/>
          <p14:tracePt t="51758" x="676275" y="2803525"/>
          <p14:tracePt t="51759" x="650875" y="2803525"/>
          <p14:tracePt t="51761" x="625475" y="2803525"/>
          <p14:tracePt t="51762" x="612775" y="2803525"/>
          <p14:tracePt t="51763" x="588963" y="2803525"/>
          <p14:tracePt t="51764" x="576263" y="2803525"/>
          <p14:tracePt t="51765" x="550863" y="2803525"/>
          <p14:tracePt t="51766" x="538163" y="2803525"/>
          <p14:tracePt t="51768" x="512763" y="2816225"/>
          <p14:tracePt t="51768" x="500063" y="2816225"/>
          <p14:tracePt t="51769" x="476250" y="2828925"/>
          <p14:tracePt t="51770" x="463550" y="2828925"/>
          <p14:tracePt t="51772" x="450850" y="2840038"/>
          <p14:tracePt t="51773" x="425450" y="2840038"/>
          <p14:tracePt t="51773" x="412750" y="2840038"/>
          <p14:tracePt t="51774" x="387350" y="2852738"/>
          <p14:tracePt t="51775" x="376238" y="2852738"/>
          <p14:tracePt t="51776" x="350838" y="2865438"/>
          <p14:tracePt t="51777" x="338138" y="2878138"/>
          <p14:tracePt t="51778" x="325438" y="2878138"/>
          <p14:tracePt t="51779" x="312738" y="2878138"/>
          <p14:tracePt t="51780" x="287338" y="2890838"/>
          <p14:tracePt t="51781" x="274638" y="2903538"/>
          <p14:tracePt t="51782" x="250825" y="2916238"/>
          <p14:tracePt t="51783" x="238125" y="2928938"/>
          <p14:tracePt t="51784" x="212725" y="2928938"/>
          <p14:tracePt t="51785" x="200025" y="2952750"/>
          <p14:tracePt t="51787" x="187325" y="2952750"/>
          <p14:tracePt t="51788" x="163513" y="2965450"/>
          <p14:tracePt t="51788" x="163513" y="2978150"/>
          <p14:tracePt t="51789" x="138113" y="2990850"/>
          <p14:tracePt t="51790" x="125413" y="3003550"/>
          <p14:tracePt t="51791" x="112713" y="3016250"/>
          <p14:tracePt t="51792" x="87313" y="3028950"/>
          <p14:tracePt t="51793" x="74613" y="3054350"/>
          <p14:tracePt t="51794" x="50800" y="3065463"/>
          <p14:tracePt t="51796" x="38100" y="3090863"/>
          <p14:tracePt t="51797" x="12700" y="3103563"/>
          <p14:tracePt t="51798" x="0" y="3116263"/>
          <p14:tracePt t="51858" x="12700" y="4054475"/>
          <p14:tracePt t="51858" x="25400" y="4067175"/>
          <p14:tracePt t="51859" x="50800" y="4079875"/>
          <p14:tracePt t="51861" x="74613" y="4105275"/>
          <p14:tracePt t="51862" x="87313" y="4105275"/>
          <p14:tracePt t="51863" x="100013" y="4117975"/>
          <p14:tracePt t="51864" x="125413" y="4117975"/>
          <p14:tracePt t="51865" x="138113" y="4129088"/>
          <p14:tracePt t="51866" x="150813" y="4154488"/>
          <p14:tracePt t="51867" x="163513" y="4154488"/>
          <p14:tracePt t="51868" x="187325" y="4167188"/>
          <p14:tracePt t="51870" x="200025" y="4179888"/>
          <p14:tracePt t="51870" x="225425" y="4179888"/>
          <p14:tracePt t="51871" x="238125" y="4192588"/>
          <p14:tracePt t="51872" x="263525" y="4192588"/>
          <p14:tracePt t="51873" x="274638" y="4205288"/>
          <p14:tracePt t="51874" x="300038" y="4217988"/>
          <p14:tracePt t="51875" x="312738" y="4230688"/>
          <p14:tracePt t="51876" x="338138" y="4230688"/>
          <p14:tracePt t="51877" x="350838" y="4230688"/>
          <p14:tracePt t="51878" x="376238" y="4241800"/>
          <p14:tracePt t="51880" x="400050" y="4241800"/>
          <p14:tracePt t="51887" x="550863" y="4279900"/>
          <p14:tracePt t="51887" x="576263" y="4279900"/>
          <p14:tracePt t="51888" x="600075" y="4292600"/>
          <p14:tracePt t="51889" x="612775" y="4292600"/>
          <p14:tracePt t="51891" x="650875" y="4292600"/>
          <p14:tracePt t="51891" x="676275" y="4305300"/>
          <p14:tracePt t="51892" x="701675" y="4305300"/>
          <p14:tracePt t="51893" x="725488" y="4305300"/>
          <p14:tracePt t="51894" x="750888" y="4305300"/>
          <p14:tracePt t="51895" x="776288" y="4305300"/>
          <p14:tracePt t="51896" x="801688" y="4305300"/>
          <p14:tracePt t="51897" x="825500" y="4305300"/>
          <p14:tracePt t="51898" x="850900" y="4305300"/>
          <p14:tracePt t="51899" x="876300" y="4305300"/>
          <p14:tracePt t="51901" x="914400" y="4305300"/>
          <p14:tracePt t="51901" x="938213" y="4305300"/>
          <p14:tracePt t="51903" x="963613" y="4305300"/>
          <p14:tracePt t="51904" x="989013" y="4305300"/>
          <p14:tracePt t="51905" x="1027113" y="4305300"/>
          <p14:tracePt t="51905" x="1050925" y="4305300"/>
          <p14:tracePt t="51906" x="1063625" y="4305300"/>
          <p14:tracePt t="51907" x="1101725" y="4305300"/>
          <p14:tracePt t="51908" x="1127125" y="4305300"/>
          <p14:tracePt t="51909" x="1163638" y="4305300"/>
          <p14:tracePt t="51910" x="1189038" y="4305300"/>
          <p14:tracePt t="51911" x="1214438" y="4305300"/>
          <p14:tracePt t="51912" x="1252538" y="4305300"/>
          <p14:tracePt t="51913" x="1276350" y="4305300"/>
          <p14:tracePt t="51914" x="1314450" y="4305300"/>
          <p14:tracePt t="51915" x="1327150" y="4305300"/>
          <p14:tracePt t="51916" x="1363663" y="4305300"/>
          <p14:tracePt t="51917" x="1389063" y="4305300"/>
          <p14:tracePt t="51918" x="1427163" y="4292600"/>
          <p14:tracePt t="51920" x="1452563" y="4292600"/>
          <p14:tracePt t="51920" x="1476375" y="4279900"/>
          <p14:tracePt t="51921" x="1514475" y="4279900"/>
          <p14:tracePt t="51922" x="1552575" y="4267200"/>
          <p14:tracePt t="51923" x="1565275" y="4267200"/>
          <p14:tracePt t="51924" x="1589088" y="4267200"/>
          <p14:tracePt t="51925" x="1627188" y="4254500"/>
          <p14:tracePt t="51926" x="1652588" y="4241800"/>
          <p14:tracePt t="51927" x="1689100" y="4241800"/>
          <p14:tracePt t="51928" x="1714500" y="4230688"/>
          <p14:tracePt t="51929" x="1739900" y="4230688"/>
          <p14:tracePt t="51930" x="1778000" y="4217988"/>
          <p14:tracePt t="51931" x="1801813" y="4205288"/>
          <p14:tracePt t="51932" x="1814513" y="4192588"/>
          <p14:tracePt t="51933" x="1852613" y="4192588"/>
          <p14:tracePt t="51934" x="1878013" y="4179888"/>
          <p14:tracePt t="51936" x="1903413" y="4167188"/>
          <p14:tracePt t="51937" x="1927225" y="4154488"/>
          <p14:tracePt t="51938" x="1965325" y="4154488"/>
          <p14:tracePt t="51938" x="1990725" y="4129088"/>
          <p14:tracePt t="51939" x="2014538" y="4117975"/>
          <p14:tracePt t="51940" x="2039938" y="4117975"/>
          <p14:tracePt t="51941" x="2065338" y="4105275"/>
          <p14:tracePt t="51942" x="2078038" y="4079875"/>
          <p14:tracePt t="51943" x="2116138" y="4079875"/>
          <p14:tracePt t="51944" x="2139950" y="4067175"/>
          <p14:tracePt t="51945" x="2152650" y="4041775"/>
          <p14:tracePt t="51946" x="2190750" y="4041775"/>
          <p14:tracePt t="51947" x="2216150" y="4017963"/>
          <p14:tracePt t="51948" x="2228850" y="4005263"/>
          <p14:tracePt t="51949" x="2252663" y="3992563"/>
          <p14:tracePt t="51950" x="2265363" y="3979863"/>
          <p14:tracePt t="51951" x="2303463" y="3967163"/>
          <p14:tracePt t="51952" x="2316163" y="3941763"/>
          <p14:tracePt t="51954" x="2339975" y="3929063"/>
          <p14:tracePt t="51954" x="2352675" y="3916363"/>
          <p14:tracePt t="51955" x="2378075" y="3892550"/>
          <p14:tracePt t="51956" x="2403475" y="3879850"/>
          <p14:tracePt t="51957" x="2416175" y="3854450"/>
          <p14:tracePt t="51958" x="2428875" y="3854450"/>
          <p14:tracePt t="51959" x="2452688" y="3829050"/>
          <p14:tracePt t="51960" x="2465388" y="3816350"/>
          <p14:tracePt t="51961" x="2490788" y="3792538"/>
          <p14:tracePt t="51962" x="2490788" y="3779838"/>
          <p14:tracePt t="51963" x="2516188" y="3754438"/>
          <p14:tracePt t="51964" x="2528888" y="3741738"/>
          <p14:tracePt t="51965" x="2541588" y="3716338"/>
          <p14:tracePt t="51966" x="2554288" y="3703638"/>
          <p14:tracePt t="51967" x="2565400" y="3679825"/>
          <p14:tracePt t="51969" x="2578100" y="3667125"/>
          <p14:tracePt t="51969" x="2590800" y="3641725"/>
          <p14:tracePt t="51971" x="2603500" y="3629025"/>
          <p14:tracePt t="51972" x="2603500" y="3590925"/>
          <p14:tracePt t="51972" x="2616200" y="3579813"/>
          <p14:tracePt t="51973" x="2628900" y="3554413"/>
          <p14:tracePt t="51974" x="2641600" y="3541713"/>
          <p14:tracePt t="51975" x="2641600" y="3529013"/>
          <p14:tracePt t="51976" x="2641600" y="3503613"/>
          <p14:tracePt t="51977" x="2654300" y="3479800"/>
          <p14:tracePt t="51978" x="2654300" y="3467100"/>
          <p14:tracePt t="51979" x="2667000" y="3441700"/>
          <p14:tracePt t="51980" x="2667000" y="3429000"/>
          <p14:tracePt t="51981" x="2667000" y="3403600"/>
          <p14:tracePt t="51982" x="2678113" y="3390900"/>
          <p14:tracePt t="51983" x="2678113" y="3378200"/>
          <p14:tracePt t="51984" x="2678113" y="3367088"/>
          <p14:tracePt t="51986" x="2678113" y="3341688"/>
          <p14:tracePt t="51986" x="2678113" y="3328988"/>
          <p14:tracePt t="51988" x="2678113" y="3303588"/>
          <p14:tracePt t="51988" x="2678113" y="3290888"/>
          <p14:tracePt t="51989" x="2678113" y="3267075"/>
          <p14:tracePt t="51990" x="2678113" y="3254375"/>
          <p14:tracePt t="51991" x="2678113" y="3228975"/>
          <p14:tracePt t="51992" x="2678113" y="3216275"/>
          <p14:tracePt t="51993" x="2678113" y="3203575"/>
          <p14:tracePt t="51994" x="2678113" y="3178175"/>
          <p14:tracePt t="51995" x="2667000" y="3165475"/>
          <p14:tracePt t="51996" x="2654300" y="3141663"/>
          <p14:tracePt t="51997" x="2654300" y="3128963"/>
          <p14:tracePt t="51998" x="2641600" y="3116263"/>
          <p14:tracePt t="51999" x="2641600" y="3103563"/>
          <p14:tracePt t="52000" x="2628900" y="3090863"/>
          <p14:tracePt t="52002" x="2616200" y="3065463"/>
          <p14:tracePt t="52003" x="2616200" y="3054350"/>
          <p14:tracePt t="52004" x="2603500" y="3041650"/>
          <p14:tracePt t="52004" x="2590800" y="3028950"/>
          <p14:tracePt t="52005" x="2578100" y="3016250"/>
          <p14:tracePt t="52006" x="2565400" y="2990850"/>
          <p14:tracePt t="52007" x="2565400" y="2978150"/>
          <p14:tracePt t="52008" x="2554288" y="2965450"/>
          <p14:tracePt t="52009" x="2528888" y="2952750"/>
          <p14:tracePt t="52010" x="2528888" y="2941638"/>
          <p14:tracePt t="52011" x="2516188" y="2916238"/>
          <p14:tracePt t="52012" x="2490788" y="2916238"/>
          <p14:tracePt t="52013" x="2490788" y="2903538"/>
          <p14:tracePt t="52014" x="2465388" y="2878138"/>
          <p14:tracePt t="52015" x="2452688" y="2865438"/>
          <p14:tracePt t="52016" x="2441575" y="2852738"/>
          <p14:tracePt t="52017" x="2428875" y="2840038"/>
          <p14:tracePt t="52019" x="2416175" y="2840038"/>
          <p14:tracePt t="52020" x="2390775" y="2816225"/>
          <p14:tracePt t="52021" x="2378075" y="2803525"/>
          <p14:tracePt t="52021" x="2352675" y="2790825"/>
          <p14:tracePt t="52022" x="2339975" y="2778125"/>
          <p14:tracePt t="52023" x="2328863" y="2765425"/>
          <p14:tracePt t="52024" x="2303463" y="2752725"/>
          <p14:tracePt t="52025" x="2290763" y="2740025"/>
          <p14:tracePt t="52026" x="2265363" y="2728913"/>
          <p14:tracePt t="52027" x="2252663" y="2716213"/>
          <p14:tracePt t="52028" x="2228850" y="2703513"/>
          <p14:tracePt t="52029" x="2203450" y="2690813"/>
          <p14:tracePt t="52030" x="2190750" y="2690813"/>
          <p14:tracePt t="52031" x="2165350" y="2665413"/>
          <p14:tracePt t="52032" x="2152650" y="2652713"/>
          <p14:tracePt t="52033" x="2116138" y="2652713"/>
          <p14:tracePt t="52035" x="2103438" y="2640013"/>
          <p14:tracePt t="52036" x="2078038" y="2627313"/>
          <p14:tracePt t="52037" x="2065338" y="2616200"/>
          <p14:tracePt t="52038" x="2039938" y="2616200"/>
          <p14:tracePt t="52038" x="2003425" y="2603500"/>
          <p14:tracePt t="52039" x="1990725" y="2603500"/>
          <p14:tracePt t="52040" x="1965325" y="2590800"/>
          <p14:tracePt t="52041" x="1939925" y="2578100"/>
          <p14:tracePt t="52042" x="1914525" y="2578100"/>
          <p14:tracePt t="52043" x="1890713" y="2578100"/>
          <p14:tracePt t="52044" x="1878013" y="2565400"/>
          <p14:tracePt t="52045" x="1852613" y="2565400"/>
          <p14:tracePt t="52047" x="1827213" y="2552700"/>
          <p14:tracePt t="52047" x="1801813" y="2552700"/>
          <p14:tracePt t="52048" x="1778000" y="2552700"/>
          <p14:tracePt t="52049" x="1752600" y="2540000"/>
          <p14:tracePt t="52050" x="1727200" y="2540000"/>
          <p14:tracePt t="52052" x="1714500" y="2540000"/>
          <p14:tracePt t="52052" x="1689100" y="2540000"/>
          <p14:tracePt t="52054" x="1665288" y="2540000"/>
          <p14:tracePt t="52054" x="1639888" y="2540000"/>
          <p14:tracePt t="52055" x="1627188" y="2540000"/>
          <p14:tracePt t="52056" x="1589088" y="2540000"/>
          <p14:tracePt t="52057" x="1577975" y="2540000"/>
          <p14:tracePt t="52058" x="1552575" y="2540000"/>
          <p14:tracePt t="52059" x="1527175" y="2540000"/>
          <p14:tracePt t="52060" x="1514475" y="2540000"/>
          <p14:tracePt t="52061" x="1489075" y="2540000"/>
          <p14:tracePt t="52062" x="1476375" y="2540000"/>
          <p14:tracePt t="52063" x="1439863" y="2540000"/>
          <p14:tracePt t="52064" x="1427163" y="2540000"/>
          <p14:tracePt t="52065" x="1401763" y="2540000"/>
          <p14:tracePt t="52066" x="1389063" y="2540000"/>
          <p14:tracePt t="52068" x="1363663" y="2552700"/>
          <p14:tracePt t="52069" x="1339850" y="2552700"/>
          <p14:tracePt t="52070" x="1327150" y="2565400"/>
          <p14:tracePt t="52070" x="1301750" y="2578100"/>
          <p14:tracePt t="52071" x="1289050" y="2578100"/>
          <p14:tracePt t="52072" x="1263650" y="2578100"/>
          <p14:tracePt t="52073" x="1252538" y="2590800"/>
          <p14:tracePt t="52074" x="1227138" y="2603500"/>
          <p14:tracePt t="52075" x="1214438" y="2616200"/>
          <p14:tracePt t="52076" x="1189038" y="2616200"/>
          <p14:tracePt t="52077" x="1176338" y="2627313"/>
          <p14:tracePt t="52078" x="1150938" y="2640013"/>
          <p14:tracePt t="52079" x="1139825" y="2652713"/>
          <p14:tracePt t="52080" x="1114425" y="2665413"/>
          <p14:tracePt t="52081" x="1101725" y="2678113"/>
          <p14:tracePt t="52082" x="1076325" y="2690813"/>
          <p14:tracePt t="52083" x="1063625" y="2703513"/>
          <p14:tracePt t="52084" x="1038225" y="2716213"/>
          <p14:tracePt t="52086" x="1027113" y="2728913"/>
          <p14:tracePt t="52087" x="1014413" y="2740025"/>
          <p14:tracePt t="52088" x="989013" y="2752725"/>
          <p14:tracePt t="52088" x="989013" y="2765425"/>
          <p14:tracePt t="52089" x="963613" y="2778125"/>
          <p14:tracePt t="52090" x="950913" y="2803525"/>
          <p14:tracePt t="52091" x="925513" y="2816225"/>
          <p14:tracePt t="52092" x="914400" y="2840038"/>
          <p14:tracePt t="52093" x="901700" y="2852738"/>
          <p14:tracePt t="52094" x="889000" y="2865438"/>
          <p14:tracePt t="52096" x="876300" y="2878138"/>
          <p14:tracePt t="52096" x="850900" y="2903538"/>
          <p14:tracePt t="52097" x="838200" y="2916238"/>
          <p14:tracePt t="52098" x="838200" y="2941638"/>
          <p14:tracePt t="52100" x="814388" y="2952750"/>
          <p14:tracePt t="52100" x="801688" y="2978150"/>
          <p14:tracePt t="52102" x="801688" y="2990850"/>
          <p14:tracePt t="52102" x="788988" y="3003550"/>
          <p14:tracePt t="52105" x="763588" y="3041650"/>
          <p14:tracePt t="52106" x="763588" y="3065463"/>
          <p14:tracePt t="52106" x="750888" y="3078163"/>
          <p14:tracePt t="52107" x="738188" y="3103563"/>
          <p14:tracePt t="52108" x="725488" y="3128963"/>
          <p14:tracePt t="52109" x="725488" y="3141663"/>
          <p14:tracePt t="52110" x="712788" y="3165475"/>
          <p14:tracePt t="52111" x="712788" y="3178175"/>
          <p14:tracePt t="52112" x="701675" y="3203575"/>
          <p14:tracePt t="52113" x="701675" y="3216275"/>
          <p14:tracePt t="52114" x="688975" y="3254375"/>
          <p14:tracePt t="52115" x="688975" y="3267075"/>
          <p14:tracePt t="52116" x="688975" y="3290888"/>
          <p14:tracePt t="52118" x="688975" y="3303588"/>
          <p14:tracePt t="52118" x="688975" y="3328988"/>
          <p14:tracePt t="52120" x="688975" y="3354388"/>
          <p14:tracePt t="52121" x="688975" y="3367088"/>
          <p14:tracePt t="52121" x="688975" y="3378200"/>
          <p14:tracePt t="52122" x="688975" y="3403600"/>
          <p14:tracePt t="52123" x="688975" y="3429000"/>
          <p14:tracePt t="52124" x="688975" y="3441700"/>
          <p14:tracePt t="52125" x="688975" y="3467100"/>
          <p14:tracePt t="52126" x="688975" y="3479800"/>
          <p14:tracePt t="52127" x="688975" y="3503613"/>
          <p14:tracePt t="52128" x="688975" y="3516313"/>
          <p14:tracePt t="52129" x="688975" y="3529013"/>
          <p14:tracePt t="52130" x="701675" y="3554413"/>
          <p14:tracePt t="52131" x="712788" y="3567113"/>
          <p14:tracePt t="52132" x="712788" y="3590925"/>
          <p14:tracePt t="52133" x="725488" y="3603625"/>
          <p14:tracePt t="52135" x="725488" y="3629025"/>
          <p14:tracePt t="52136" x="738188" y="3629025"/>
          <p14:tracePt t="52137" x="750888" y="3654425"/>
          <p14:tracePt t="52137" x="763588" y="3667125"/>
          <p14:tracePt t="52138" x="763588" y="3679825"/>
          <p14:tracePt t="52139" x="776288" y="3703638"/>
          <p14:tracePt t="52140" x="788988" y="3703638"/>
          <p14:tracePt t="52141" x="801688" y="3729038"/>
          <p14:tracePt t="52143" x="814388" y="3741738"/>
          <p14:tracePt t="52143" x="825500" y="3754438"/>
          <p14:tracePt t="52145" x="838200" y="3779838"/>
          <p14:tracePt t="52145" x="850900" y="3779838"/>
          <p14:tracePt t="52147" x="863600" y="3792538"/>
          <p14:tracePt t="52147" x="876300" y="3816350"/>
          <p14:tracePt t="52149" x="889000" y="3816350"/>
          <p14:tracePt t="52150" x="914400" y="3841750"/>
          <p14:tracePt t="52150" x="914400" y="3854450"/>
          <p14:tracePt t="52151" x="938213" y="3854450"/>
          <p14:tracePt t="52153" x="950913" y="3879850"/>
          <p14:tracePt t="52153" x="963613" y="3892550"/>
          <p14:tracePt t="52155" x="989013" y="3892550"/>
          <p14:tracePt t="52155" x="1001713" y="3916363"/>
          <p14:tracePt t="52156" x="1027113" y="3929063"/>
          <p14:tracePt t="52158" x="1050925" y="3941763"/>
          <p14:tracePt t="52159" x="1063625" y="3967163"/>
          <p14:tracePt t="52160" x="1089025" y="3967163"/>
          <p14:tracePt t="52161" x="1101725" y="3979863"/>
          <p14:tracePt t="52162" x="1114425" y="3992563"/>
          <p14:tracePt t="52163" x="1139825" y="4005263"/>
          <p14:tracePt t="52164" x="1150938" y="4005263"/>
          <p14:tracePt t="52165" x="1176338" y="4005263"/>
          <p14:tracePt t="52166" x="1201738" y="4017963"/>
          <p14:tracePt t="52168" x="1214438" y="4029075"/>
          <p14:tracePt t="52168" x="1239838" y="4041775"/>
          <p14:tracePt t="52170" x="1252538" y="4041775"/>
          <p14:tracePt t="52170" x="1289050" y="4054475"/>
          <p14:tracePt t="52171" x="1301750" y="4067175"/>
          <p14:tracePt t="52172" x="1314450" y="4067175"/>
          <p14:tracePt t="52173" x="1339850" y="4079875"/>
          <p14:tracePt t="52174" x="1363663" y="4079875"/>
          <p14:tracePt t="52176" x="1376363" y="4079875"/>
          <p14:tracePt t="52176" x="1401763" y="4092575"/>
          <p14:tracePt t="52178" x="1414463" y="4105275"/>
          <p14:tracePt t="52178" x="1439863" y="4105275"/>
          <p14:tracePt t="52180" x="1465263" y="4117975"/>
          <p14:tracePt t="52180" x="1476375" y="4117975"/>
          <p14:tracePt t="52182" x="1501775" y="4117975"/>
          <p14:tracePt t="52183" x="1514475" y="4117975"/>
          <p14:tracePt t="52183" x="1552575" y="4117975"/>
          <p14:tracePt t="52185" x="1565275" y="4129088"/>
          <p14:tracePt t="52186" x="1589088" y="4129088"/>
          <p14:tracePt t="52186" x="1614488" y="4129088"/>
          <p14:tracePt t="52187" x="1627188" y="4129088"/>
          <p14:tracePt t="52188" x="1665288" y="4141788"/>
          <p14:tracePt t="52191" x="1701800" y="4141788"/>
          <p14:tracePt t="52191" x="1714500" y="4141788"/>
          <p14:tracePt t="52192" x="1739900" y="4141788"/>
          <p14:tracePt t="52193" x="1765300" y="4141788"/>
          <p14:tracePt t="52194" x="1778000" y="4141788"/>
          <p14:tracePt t="52195" x="1814513" y="4141788"/>
          <p14:tracePt t="52196" x="1827213" y="4141788"/>
          <p14:tracePt t="52197" x="1852613" y="4141788"/>
          <p14:tracePt t="52198" x="1865313" y="4141788"/>
          <p14:tracePt t="52199" x="1890713" y="4141788"/>
          <p14:tracePt t="52201" x="1927225" y="4141788"/>
          <p14:tracePt t="52203" x="1952625" y="4141788"/>
          <p14:tracePt t="52203" x="1978025" y="4141788"/>
          <p14:tracePt t="52204" x="2003425" y="4141788"/>
          <p14:tracePt t="52205" x="2014538" y="4141788"/>
          <p14:tracePt t="52206" x="2039938" y="4141788"/>
          <p14:tracePt t="52208" x="2052638" y="4141788"/>
          <p14:tracePt t="52208" x="2078038" y="4129088"/>
          <p14:tracePt t="52210" x="2090738" y="4129088"/>
          <p14:tracePt t="52211" x="2116138" y="4129088"/>
          <p14:tracePt t="52211" x="2139950" y="4117975"/>
          <p14:tracePt t="52212" x="2152650" y="4117975"/>
          <p14:tracePt t="52214" x="2178050" y="4117975"/>
          <p14:tracePt t="52215" x="2190750" y="4105275"/>
          <p14:tracePt t="52215" x="2216150" y="4092575"/>
          <p14:tracePt t="52216" x="2228850" y="4092575"/>
          <p14:tracePt t="52217" x="2252663" y="4079875"/>
          <p14:tracePt t="52218" x="2265363" y="4079875"/>
          <p14:tracePt t="52219" x="2290763" y="4067175"/>
          <p14:tracePt t="52220" x="2303463" y="4054475"/>
          <p14:tracePt t="52221" x="2328863" y="4041775"/>
          <p14:tracePt t="52222" x="2339975" y="4041775"/>
          <p14:tracePt t="52223" x="2352675" y="4041775"/>
          <p14:tracePt t="52224" x="2378075" y="4017963"/>
          <p14:tracePt t="52225" x="2390775" y="4017963"/>
          <p14:tracePt t="52227" x="2403475" y="4005263"/>
          <p14:tracePt t="52227" x="2416175" y="3992563"/>
          <p14:tracePt t="52229" x="2441575" y="3979863"/>
          <p14:tracePt t="52230" x="2452688" y="3967163"/>
          <p14:tracePt t="52231" x="2465388" y="3954463"/>
          <p14:tracePt t="52231" x="2478088" y="3941763"/>
          <p14:tracePt t="52232" x="2490788" y="3929063"/>
          <p14:tracePt t="52234" x="2503488" y="3929063"/>
          <p14:tracePt t="52234" x="2528888" y="3905250"/>
          <p14:tracePt t="52237" x="2565400" y="3867150"/>
          <p14:tracePt t="52238" x="2565400" y="3854450"/>
          <p14:tracePt t="52239" x="2578100" y="3829050"/>
          <p14:tracePt t="52240" x="2590800" y="3816350"/>
          <p14:tracePt t="52241" x="2603500" y="3803650"/>
          <p14:tracePt t="52243" x="2603500" y="3792538"/>
          <p14:tracePt t="52243" x="2616200" y="3779838"/>
          <p14:tracePt t="52245" x="2628900" y="3754438"/>
          <p14:tracePt t="52245" x="2641600" y="3741738"/>
          <p14:tracePt t="52246" x="2641600" y="3716338"/>
          <p14:tracePt t="52247" x="2654300" y="3703638"/>
          <p14:tracePt t="52248" x="2667000" y="3692525"/>
          <p14:tracePt t="52249" x="2667000" y="3667125"/>
          <p14:tracePt t="52251" x="2678113" y="3654425"/>
          <p14:tracePt t="52251" x="2678113" y="3629025"/>
          <p14:tracePt t="52253" x="2678113" y="3616325"/>
          <p14:tracePt t="52254" x="2690813" y="3590925"/>
          <p14:tracePt t="52254" x="2690813" y="3579813"/>
          <p14:tracePt t="52255" x="2703513" y="3554413"/>
          <p14:tracePt t="52256" x="2703513" y="3541713"/>
          <p14:tracePt t="52258" x="2703513" y="3516313"/>
          <p14:tracePt t="52258" x="2703513" y="3503613"/>
          <p14:tracePt t="52259" x="2703513" y="3479800"/>
          <p14:tracePt t="52261" x="2716213" y="3467100"/>
          <p14:tracePt t="52261" x="2716213" y="3441700"/>
          <p14:tracePt t="52262" x="2716213" y="3416300"/>
          <p14:tracePt t="52263" x="2716213" y="3403600"/>
          <p14:tracePt t="52265" x="2716213" y="3378200"/>
          <p14:tracePt t="52266" x="2716213" y="3367088"/>
          <p14:tracePt t="52267" x="2716213" y="3341688"/>
          <p14:tracePt t="52267" x="2716213" y="3328988"/>
          <p14:tracePt t="52269" x="2716213" y="3303588"/>
          <p14:tracePt t="52270" x="2716213" y="3278188"/>
          <p14:tracePt t="52270" x="2703513" y="3254375"/>
          <p14:tracePt t="52271" x="2690813" y="3241675"/>
          <p14:tracePt t="52272" x="2690813" y="3216275"/>
          <p14:tracePt t="52273" x="2678113" y="3203575"/>
          <p14:tracePt t="52274" x="2678113" y="3178175"/>
          <p14:tracePt t="52275" x="2678113" y="3165475"/>
          <p14:tracePt t="52276" x="2667000" y="3141663"/>
          <p14:tracePt t="52277" x="2654300" y="3128963"/>
          <p14:tracePt t="52279" x="2641600" y="3103563"/>
          <p14:tracePt t="52279" x="2641600" y="3078163"/>
          <p14:tracePt t="52280" x="2628900" y="3065463"/>
          <p14:tracePt t="52282" x="2616200" y="3041650"/>
          <p14:tracePt t="52282" x="2603500" y="3028950"/>
          <p14:tracePt t="52284" x="2603500" y="3003550"/>
          <p14:tracePt t="52285" x="2578100" y="2990850"/>
          <p14:tracePt t="52286" x="2565400" y="2965450"/>
          <p14:tracePt t="52286" x="2554288" y="2952750"/>
          <p14:tracePt t="52287" x="2541588" y="2916238"/>
          <p14:tracePt t="52288" x="2528888" y="2903538"/>
          <p14:tracePt t="52289" x="2516188" y="2878138"/>
          <p14:tracePt t="52290" x="2490788" y="2865438"/>
          <p14:tracePt t="52291" x="2490788" y="2852738"/>
          <p14:tracePt t="52292" x="2465388" y="2840038"/>
          <p14:tracePt t="52293" x="2452688" y="2816225"/>
          <p14:tracePt t="52294" x="2428875" y="2803525"/>
          <p14:tracePt t="52295" x="2416175" y="2765425"/>
          <p14:tracePt t="52296" x="2390775" y="2752725"/>
          <p14:tracePt t="52297" x="2378075" y="2728913"/>
          <p14:tracePt t="52298" x="2352675" y="2716213"/>
          <p14:tracePt t="52299" x="2339975" y="2703513"/>
          <p14:tracePt t="52301" x="2316163" y="2690813"/>
          <p14:tracePt t="52303" x="2265363" y="2652713"/>
          <p14:tracePt t="52304" x="2239963" y="2627313"/>
          <p14:tracePt t="52304" x="2228850" y="2616200"/>
          <p14:tracePt t="52305" x="2190750" y="2590800"/>
          <p14:tracePt t="52306" x="2178050" y="2578100"/>
          <p14:tracePt t="52307" x="2152650" y="2552700"/>
          <p14:tracePt t="52309" x="2116138" y="2540000"/>
          <p14:tracePt t="52310" x="2103438" y="2527300"/>
          <p14:tracePt t="52310" x="2078038" y="2516188"/>
          <p14:tracePt t="52311" x="2039938" y="2503488"/>
          <p14:tracePt t="52312" x="2027238" y="2478088"/>
          <p14:tracePt t="52313" x="1990725" y="2465388"/>
          <p14:tracePt t="52314" x="1965325" y="2452688"/>
          <p14:tracePt t="52315" x="1939925" y="2427288"/>
          <p14:tracePt t="52317" x="1914525" y="2427288"/>
          <p14:tracePt t="52318" x="1878013" y="2403475"/>
          <p14:tracePt t="52319" x="1852613" y="2390775"/>
          <p14:tracePt t="52320" x="1827213" y="2390775"/>
          <p14:tracePt t="52320" x="1801813" y="2365375"/>
          <p14:tracePt t="52321" x="1778000" y="2352675"/>
          <p14:tracePt t="52322" x="1739900" y="2352675"/>
          <p14:tracePt t="52323" x="1701800" y="2339975"/>
          <p14:tracePt t="52324" x="1689100" y="2327275"/>
          <p14:tracePt t="52325" x="1665288" y="2314575"/>
          <p14:tracePt t="52326" x="1627188" y="2314575"/>
          <p14:tracePt t="52327" x="1589088" y="2303463"/>
          <p14:tracePt t="52328" x="1552575" y="2290763"/>
          <p14:tracePt t="52329" x="1527175" y="2278063"/>
          <p14:tracePt t="52330" x="1501775" y="2278063"/>
          <p14:tracePt t="52331" x="1465263" y="2278063"/>
          <p14:tracePt t="52332" x="1439863" y="2278063"/>
          <p14:tracePt t="52333" x="1401763" y="2265363"/>
          <p14:tracePt t="52335" x="1376363" y="2265363"/>
          <p14:tracePt t="52336" x="1339850" y="2265363"/>
          <p14:tracePt t="52337" x="1314450" y="2252663"/>
          <p14:tracePt t="52337" x="1276350" y="2252663"/>
          <p14:tracePt t="52338" x="1252538" y="2252663"/>
          <p14:tracePt t="52339" x="1214438" y="2252663"/>
          <p14:tracePt t="52340" x="1176338" y="2252663"/>
          <p14:tracePt t="52342" x="1139825" y="2252663"/>
          <p14:tracePt t="52342" x="1127125" y="2252663"/>
          <p14:tracePt t="52343" x="1089025" y="2252663"/>
          <p14:tracePt t="52344" x="1063625" y="2252663"/>
          <p14:tracePt t="52346" x="1027113" y="2252663"/>
          <p14:tracePt t="52346" x="989013" y="2252663"/>
          <p14:tracePt t="52347" x="950913" y="2265363"/>
          <p14:tracePt t="52348" x="925513" y="2278063"/>
          <p14:tracePt t="52350" x="901700" y="2278063"/>
          <p14:tracePt t="52350" x="863600" y="2278063"/>
          <p14:tracePt t="52352" x="838200" y="2290763"/>
          <p14:tracePt t="52352" x="801688" y="2303463"/>
          <p14:tracePt t="52353" x="776288" y="2314575"/>
          <p14:tracePt t="52354" x="750888" y="2314575"/>
          <p14:tracePt t="52355" x="725488" y="2339975"/>
          <p14:tracePt t="52356" x="688975" y="2352675"/>
          <p14:tracePt t="52357" x="650875" y="2352675"/>
          <p14:tracePt t="52358" x="625475" y="2378075"/>
          <p14:tracePt t="52359" x="612775" y="2390775"/>
          <p14:tracePt t="52360" x="576263" y="2403475"/>
          <p14:tracePt t="52361" x="550863" y="2414588"/>
          <p14:tracePt t="52362" x="525463" y="2427288"/>
          <p14:tracePt t="52363" x="500063" y="2439988"/>
          <p14:tracePt t="52364" x="463550" y="2465388"/>
          <p14:tracePt t="52365" x="450850" y="2478088"/>
          <p14:tracePt t="52366" x="425450" y="2503488"/>
          <p14:tracePt t="52368" x="400050" y="2503488"/>
          <p14:tracePt t="52369" x="376238" y="2527300"/>
          <p14:tracePt t="52369" x="350838" y="2540000"/>
          <p14:tracePt t="52370" x="325438" y="2578100"/>
          <p14:tracePt t="52371" x="312738" y="2590800"/>
          <p14:tracePt t="52372" x="274638" y="2616200"/>
          <p14:tracePt t="52373" x="263525" y="2627313"/>
          <p14:tracePt t="52374" x="238125" y="2652713"/>
          <p14:tracePt t="52375" x="225425" y="2678113"/>
          <p14:tracePt t="52376" x="200025" y="2690813"/>
          <p14:tracePt t="52377" x="187325" y="2728913"/>
          <p14:tracePt t="52378" x="163513" y="2728913"/>
          <p14:tracePt t="52379" x="163513" y="2765425"/>
          <p14:tracePt t="52381" x="138113" y="2778125"/>
          <p14:tracePt t="52381" x="125413" y="2803525"/>
          <p14:tracePt t="52382" x="100013" y="2828925"/>
          <p14:tracePt t="52383" x="87313" y="2852738"/>
          <p14:tracePt t="52385" x="74613" y="2878138"/>
          <p14:tracePt t="52386" x="61913" y="2890838"/>
          <p14:tracePt t="52386" x="50800" y="2916238"/>
          <p14:tracePt t="52387" x="50800" y="2941638"/>
          <p14:tracePt t="52388" x="38100" y="2965450"/>
          <p14:tracePt t="52389" x="25400" y="2990850"/>
          <p14:tracePt t="52390" x="12700" y="3016250"/>
          <p14:tracePt t="52391" x="12700" y="3041650"/>
          <p14:tracePt t="52392" x="12700" y="3065463"/>
          <p14:tracePt t="52393" x="0" y="3078163"/>
          <p14:tracePt t="52417" x="25400" y="3554413"/>
          <p14:tracePt t="52419" x="50800" y="3579813"/>
          <p14:tracePt t="52419" x="50800" y="3590925"/>
          <p14:tracePt t="52420" x="61913" y="3616325"/>
          <p14:tracePt t="52421" x="74613" y="3629025"/>
          <p14:tracePt t="52422" x="87313" y="3641725"/>
          <p14:tracePt t="52423" x="100013" y="3654425"/>
          <p14:tracePt t="52425" x="112713" y="3667125"/>
          <p14:tracePt t="52425" x="125413" y="3679825"/>
          <p14:tracePt t="52427" x="125413" y="3703638"/>
          <p14:tracePt t="52427" x="150813" y="3703638"/>
          <p14:tracePt t="52428" x="163513" y="3729038"/>
          <p14:tracePt t="52429" x="174625" y="3741738"/>
          <p14:tracePt t="52430" x="187325" y="3741738"/>
          <p14:tracePt t="52431" x="200025" y="3767138"/>
          <p14:tracePt t="52433" x="212725" y="3779838"/>
          <p14:tracePt t="52434" x="238125" y="3779838"/>
          <p14:tracePt t="52434" x="238125" y="3803650"/>
          <p14:tracePt t="52435" x="263525" y="3803650"/>
          <p14:tracePt t="52436" x="274638" y="3816350"/>
          <p14:tracePt t="52437" x="287338" y="3829050"/>
          <p14:tracePt t="52438" x="312738" y="3841750"/>
          <p14:tracePt t="52439" x="325438" y="3854450"/>
          <p14:tracePt t="52440" x="350838" y="3854450"/>
          <p14:tracePt t="52441" x="363538" y="3867150"/>
          <p14:tracePt t="52442" x="376238" y="3879850"/>
          <p14:tracePt t="52443" x="387350" y="3892550"/>
          <p14:tracePt t="52445" x="412750" y="3892550"/>
          <p14:tracePt t="52445" x="425450" y="3905250"/>
          <p14:tracePt t="52446" x="450850" y="3916363"/>
          <p14:tracePt t="52447" x="463550" y="3929063"/>
          <p14:tracePt t="52448" x="488950" y="3929063"/>
          <p14:tracePt t="52449" x="512763" y="3941763"/>
          <p14:tracePt t="52451" x="538163" y="3941763"/>
          <p14:tracePt t="52451" x="550863" y="3954463"/>
          <p14:tracePt t="52452" x="576263" y="3967163"/>
          <p14:tracePt t="52453" x="588963" y="3967163"/>
          <p14:tracePt t="52454" x="612775" y="3967163"/>
          <p14:tracePt t="52455" x="638175" y="3979863"/>
          <p14:tracePt t="52456" x="650875" y="3992563"/>
          <p14:tracePt t="52457" x="688975" y="3992563"/>
          <p14:tracePt t="52458" x="701675" y="4005263"/>
          <p14:tracePt t="52459" x="725488" y="4005263"/>
          <p14:tracePt t="52460" x="763588" y="4005263"/>
          <p14:tracePt t="52461" x="776288" y="4005263"/>
          <p14:tracePt t="52462" x="801688" y="4017963"/>
          <p14:tracePt t="52463" x="825500" y="4017963"/>
          <p14:tracePt t="52464" x="850900" y="4029075"/>
          <p14:tracePt t="52465" x="876300" y="4029075"/>
          <p14:tracePt t="52466" x="901700" y="4041775"/>
          <p14:tracePt t="52468" x="925513" y="4041775"/>
          <p14:tracePt t="52469" x="950913" y="4041775"/>
          <p14:tracePt t="52469" x="963613" y="4041775"/>
          <p14:tracePt t="52470" x="989013" y="4041775"/>
          <p14:tracePt t="52471" x="1027113" y="4041775"/>
          <p14:tracePt t="52472" x="1050925" y="4041775"/>
          <p14:tracePt t="52473" x="1063625" y="4041775"/>
          <p14:tracePt t="52474" x="1101725" y="4041775"/>
          <p14:tracePt t="52475" x="1127125" y="4041775"/>
          <p14:tracePt t="52477" x="1150938" y="4041775"/>
          <p14:tracePt t="52477" x="1176338" y="4041775"/>
          <p14:tracePt t="52479" x="1201738" y="4041775"/>
          <p14:tracePt t="52479" x="1227138" y="4041775"/>
          <p14:tracePt t="52481" x="1252538" y="4041775"/>
          <p14:tracePt t="52482" x="1276350" y="4041775"/>
          <p14:tracePt t="52483" x="1301750" y="4041775"/>
          <p14:tracePt t="52484" x="1363663" y="4041775"/>
          <p14:tracePt t="52485" x="1376363" y="4041775"/>
          <p14:tracePt t="52486" x="1401763" y="4041775"/>
          <p14:tracePt t="52487" x="1439863" y="4041775"/>
          <p14:tracePt t="52488" x="1465263" y="4029075"/>
          <p14:tracePt t="52489" x="1489075" y="4029075"/>
          <p14:tracePt t="52490" x="1514475" y="4017963"/>
          <p14:tracePt t="52491" x="1539875" y="4005263"/>
          <p14:tracePt t="52492" x="1565275" y="4005263"/>
          <p14:tracePt t="52493" x="1589088" y="4005263"/>
          <p14:tracePt t="52494" x="1614488" y="3992563"/>
          <p14:tracePt t="52495" x="1639888" y="3979863"/>
          <p14:tracePt t="52496" x="1665288" y="3967163"/>
          <p14:tracePt t="52497" x="1689100" y="3967163"/>
          <p14:tracePt t="52498" x="1714500" y="3967163"/>
          <p14:tracePt t="52499" x="1739900" y="3954463"/>
          <p14:tracePt t="52500" x="1765300" y="3941763"/>
          <p14:tracePt t="52501" x="1790700" y="3929063"/>
          <p14:tracePt t="52502" x="1814513" y="3929063"/>
          <p14:tracePt t="52503" x="1839913" y="3905250"/>
          <p14:tracePt t="52504" x="1852613" y="3892550"/>
          <p14:tracePt t="52505" x="1890713" y="3892550"/>
          <p14:tracePt t="52506" x="1903413" y="3879850"/>
          <p14:tracePt t="52507" x="1927225" y="3867150"/>
          <p14:tracePt t="52508" x="1965325" y="3854450"/>
          <p14:tracePt t="52509" x="1978025" y="3841750"/>
          <p14:tracePt t="52510" x="2003425" y="3816350"/>
          <p14:tracePt t="52511" x="2027238" y="3816350"/>
          <p14:tracePt t="52512" x="2039938" y="3803650"/>
          <p14:tracePt t="52514" x="2078038" y="3779838"/>
          <p14:tracePt t="52514" x="2090738" y="3779838"/>
          <p14:tracePt t="52516" x="2116138" y="3754438"/>
          <p14:tracePt t="52517" x="2139950" y="3741738"/>
          <p14:tracePt t="52518" x="2152650" y="3729038"/>
          <p14:tracePt t="52518" x="2178050" y="3716338"/>
          <p14:tracePt t="52519" x="2203450" y="3703638"/>
          <p14:tracePt t="52520" x="2228850" y="3692525"/>
          <p14:tracePt t="52521" x="2239963" y="3667125"/>
          <p14:tracePt t="52522" x="2265363" y="3667125"/>
          <p14:tracePt t="52523" x="2278063" y="3641725"/>
          <p14:tracePt t="52524" x="2303463" y="3629025"/>
          <p14:tracePt t="52525" x="2316163" y="3616325"/>
          <p14:tracePt t="52526" x="2339975" y="3590925"/>
          <p14:tracePt t="52527" x="2352675" y="3590925"/>
          <p14:tracePt t="52528" x="2365375" y="3567113"/>
          <p14:tracePt t="52529" x="2378075" y="3554413"/>
          <p14:tracePt t="52530" x="2403475" y="3541713"/>
          <p14:tracePt t="52531" x="2416175" y="3516313"/>
          <p14:tracePt t="52532" x="2428875" y="3503613"/>
          <p14:tracePt t="52535" x="2465388" y="3479800"/>
          <p14:tracePt t="52536" x="2478088" y="3454400"/>
          <p14:tracePt t="52536" x="2490788" y="3441700"/>
          <p14:tracePt t="52537" x="2490788" y="3429000"/>
          <p14:tracePt t="52538" x="2516188" y="3403600"/>
          <p14:tracePt t="52539" x="2528888" y="3403600"/>
          <p14:tracePt t="52541" x="2528888" y="3378200"/>
          <p14:tracePt t="52542" x="2541588" y="3367088"/>
          <p14:tracePt t="52542" x="2554288" y="3341688"/>
          <p14:tracePt t="52543" x="2565400" y="3328988"/>
          <p14:tracePt t="52545" x="2565400" y="3316288"/>
          <p14:tracePt t="52545" x="2578100" y="3290888"/>
          <p14:tracePt t="52547" x="2590800" y="3290888"/>
          <p14:tracePt t="52547" x="2590800" y="3267075"/>
          <p14:tracePt t="52549" x="2603500" y="3254375"/>
          <p14:tracePt t="52549" x="2603500" y="3228975"/>
          <p14:tracePt t="52551" x="2603500" y="3216275"/>
          <p14:tracePt t="52552" x="2603500" y="3203575"/>
          <p14:tracePt t="52552" x="2616200" y="3178175"/>
          <p14:tracePt t="52553" x="2616200" y="3165475"/>
          <p14:tracePt t="52554" x="2616200" y="3154363"/>
          <p14:tracePt t="52555" x="2616200" y="3141663"/>
          <p14:tracePt t="52556" x="2616200" y="3128963"/>
          <p14:tracePt t="52557" x="2616200" y="3103563"/>
          <p14:tracePt t="52558" x="2616200" y="3090863"/>
          <p14:tracePt t="52559" x="2616200" y="3065463"/>
          <p14:tracePt t="52561" x="2616200" y="3041650"/>
          <p14:tracePt t="52562" x="2616200" y="3028950"/>
          <p14:tracePt t="52563" x="2616200" y="3016250"/>
          <p14:tracePt t="52564" x="2603500" y="3003550"/>
          <p14:tracePt t="52566" x="2603500" y="2990850"/>
          <p14:tracePt t="52566" x="2603500" y="2978150"/>
          <p14:tracePt t="52567" x="2590800" y="2952750"/>
          <p14:tracePt t="52569" x="2565400" y="2928938"/>
          <p14:tracePt t="52570" x="2565400" y="2916238"/>
          <p14:tracePt t="52572" x="2554288" y="2890838"/>
          <p14:tracePt t="52573" x="2541588" y="2878138"/>
          <p14:tracePt t="52574" x="2528888" y="2865438"/>
          <p14:tracePt t="52575" x="2516188" y="2852738"/>
          <p14:tracePt t="52576" x="2503488" y="2840038"/>
          <p14:tracePt t="52577" x="2490788" y="2828925"/>
          <p14:tracePt t="52578" x="2478088" y="2816225"/>
          <p14:tracePt t="52579" x="2465388" y="2803525"/>
          <p14:tracePt t="52580" x="2452688" y="2803525"/>
          <p14:tracePt t="52582" x="2452688" y="2790825"/>
          <p14:tracePt t="52583" x="2428875" y="2778125"/>
          <p14:tracePt t="52584" x="2403475" y="2752725"/>
          <p14:tracePt t="52585" x="2390775" y="2740025"/>
          <p14:tracePt t="52586" x="2378075" y="2728913"/>
          <p14:tracePt t="52587" x="2352675" y="2728913"/>
          <p14:tracePt t="52588" x="2339975" y="2716213"/>
          <p14:tracePt t="52590" x="2328863" y="2703513"/>
          <p14:tracePt t="52590" x="2316163" y="2690813"/>
          <p14:tracePt t="52591" x="2303463" y="2690813"/>
          <p14:tracePt t="52592" x="2278063" y="2678113"/>
          <p14:tracePt t="52593" x="2265363" y="2665413"/>
          <p14:tracePt t="52595" x="2239963" y="2652713"/>
          <p14:tracePt t="52596" x="2228850" y="2652713"/>
          <p14:tracePt t="52597" x="2203450" y="2640013"/>
          <p14:tracePt t="52598" x="2190750" y="2627313"/>
          <p14:tracePt t="52598" x="2178050" y="2616200"/>
          <p14:tracePt t="52600" x="2139950" y="2616200"/>
          <p14:tracePt t="52601" x="2116138" y="2603500"/>
          <p14:tracePt t="52602" x="2090738" y="2590800"/>
          <p14:tracePt t="52603" x="2078038" y="2578100"/>
          <p14:tracePt t="52604" x="2052638" y="2578100"/>
          <p14:tracePt t="52605" x="2039938" y="2578100"/>
          <p14:tracePt t="52606" x="2014538" y="2578100"/>
          <p14:tracePt t="52607" x="2003425" y="2565400"/>
          <p14:tracePt t="52609" x="1978025" y="2552700"/>
          <p14:tracePt t="52610" x="1952625" y="2552700"/>
          <p14:tracePt t="52611" x="1927225" y="2552700"/>
          <p14:tracePt t="52612" x="1903413" y="2540000"/>
          <p14:tracePt t="52612" x="1890713" y="2540000"/>
          <p14:tracePt t="52613" x="1852613" y="2540000"/>
          <p14:tracePt t="52615" x="1814513" y="2540000"/>
          <p14:tracePt t="52617" x="1778000" y="2540000"/>
          <p14:tracePt t="52618" x="1752600" y="2540000"/>
          <p14:tracePt t="52619" x="1727200" y="2527300"/>
          <p14:tracePt t="52620" x="1701800" y="2527300"/>
          <p14:tracePt t="52621" x="1677988" y="2527300"/>
          <p14:tracePt t="52622" x="1665288" y="2527300"/>
          <p14:tracePt t="52624" x="1639888" y="2527300"/>
          <p14:tracePt t="52625" x="1614488" y="2527300"/>
          <p14:tracePt t="52626" x="1589088" y="2527300"/>
          <p14:tracePt t="52626" x="1565275" y="2527300"/>
          <p14:tracePt t="52627" x="1539875" y="2527300"/>
          <p14:tracePt t="52628" x="1514475" y="2527300"/>
          <p14:tracePt t="52629" x="1489075" y="2527300"/>
          <p14:tracePt t="52630" x="1465263" y="2527300"/>
          <p14:tracePt t="52632" x="1439863" y="2540000"/>
          <p14:tracePt t="52633" x="1414463" y="2540000"/>
          <p14:tracePt t="52633" x="1401763" y="2540000"/>
          <p14:tracePt t="52634" x="1363663" y="2540000"/>
          <p14:tracePt t="52635" x="1339850" y="2552700"/>
          <p14:tracePt t="52636" x="1314450" y="2552700"/>
          <p14:tracePt t="52637" x="1289050" y="2565400"/>
          <p14:tracePt t="52638" x="1263650" y="2578100"/>
          <p14:tracePt t="52639" x="1252538" y="2578100"/>
          <p14:tracePt t="52640" x="1214438" y="2590800"/>
          <p14:tracePt t="52641" x="1189038" y="2603500"/>
          <p14:tracePt t="52642" x="1176338" y="2616200"/>
          <p14:tracePt t="52643" x="1139825" y="2616200"/>
          <p14:tracePt t="52644" x="1127125" y="2627313"/>
          <p14:tracePt t="52646" x="1101725" y="2640013"/>
          <p14:tracePt t="52647" x="1063625" y="2652713"/>
          <p14:tracePt t="52648" x="1038225" y="2665413"/>
          <p14:tracePt t="52648" x="1027113" y="2678113"/>
          <p14:tracePt t="52650" x="1001713" y="2690813"/>
          <p14:tracePt t="52650" x="976313" y="2703513"/>
          <p14:tracePt t="52651" x="950913" y="2728913"/>
          <p14:tracePt t="52652" x="925513" y="2728913"/>
          <p14:tracePt t="52653" x="901700" y="2752725"/>
          <p14:tracePt t="52654" x="876300" y="2765425"/>
          <p14:tracePt t="52655" x="863600" y="2778125"/>
          <p14:tracePt t="52656" x="838200" y="2803525"/>
          <p14:tracePt t="52657" x="814388" y="2816225"/>
          <p14:tracePt t="52658" x="801688" y="2840038"/>
          <p14:tracePt t="52659" x="776288" y="2852738"/>
          <p14:tracePt t="52660" x="763588" y="2878138"/>
          <p14:tracePt t="52661" x="725488" y="2890838"/>
          <p14:tracePt t="52662" x="712788" y="2916238"/>
          <p14:tracePt t="52663" x="688975" y="2928938"/>
          <p14:tracePt t="52665" x="676275" y="2952750"/>
          <p14:tracePt t="52665" x="663575" y="2965450"/>
          <p14:tracePt t="52667" x="650875" y="2990850"/>
          <p14:tracePt t="52668" x="625475" y="3016250"/>
          <p14:tracePt t="52668" x="612775" y="3041650"/>
          <p14:tracePt t="52669" x="600075" y="3065463"/>
          <p14:tracePt t="52670" x="576263" y="3090863"/>
          <p14:tracePt t="52671" x="563563" y="3103563"/>
          <p14:tracePt t="52672" x="550863" y="3141663"/>
          <p14:tracePt t="52673" x="538163" y="3154363"/>
          <p14:tracePt t="52674" x="525463" y="3178175"/>
          <p14:tracePt t="52675" x="512763" y="3203575"/>
          <p14:tracePt t="52676" x="500063" y="3216275"/>
          <p14:tracePt t="52677" x="500063" y="3254375"/>
          <p14:tracePt t="52678" x="476250" y="3278188"/>
          <p14:tracePt t="52679" x="476250" y="3290888"/>
          <p14:tracePt t="52681" x="463550" y="3328988"/>
          <p14:tracePt t="52681" x="463550" y="3354388"/>
          <p14:tracePt t="52682" x="450850" y="3367088"/>
          <p14:tracePt t="52684" x="438150" y="3390900"/>
          <p14:tracePt t="52685" x="438150" y="3403600"/>
          <p14:tracePt t="52685" x="425450" y="3441700"/>
          <p14:tracePt t="52686" x="425450" y="3467100"/>
          <p14:tracePt t="52687" x="425450" y="3479800"/>
          <p14:tracePt t="52688" x="425450" y="3516313"/>
          <p14:tracePt t="52689" x="425450" y="3529013"/>
          <p14:tracePt t="52690" x="425450" y="3554413"/>
          <p14:tracePt t="52691" x="425450" y="3567113"/>
          <p14:tracePt t="52692" x="425450" y="3590925"/>
          <p14:tracePt t="52693" x="425450" y="3616325"/>
          <p14:tracePt t="52694" x="425450" y="3629025"/>
          <p14:tracePt t="52695" x="425450" y="3654425"/>
          <p14:tracePt t="52696" x="425450" y="3667125"/>
          <p14:tracePt t="52698" x="425450" y="3703638"/>
          <p14:tracePt t="52698" x="425450" y="3716338"/>
          <p14:tracePt t="52701" x="425450" y="3741738"/>
          <p14:tracePt t="52701" x="425450" y="3767138"/>
          <p14:tracePt t="52703" x="438150" y="3779838"/>
          <p14:tracePt t="52703" x="438150" y="3803650"/>
          <p14:tracePt t="52704" x="450850" y="3816350"/>
          <p14:tracePt t="52705" x="463550" y="3829050"/>
          <p14:tracePt t="52706" x="463550" y="3854450"/>
          <p14:tracePt t="52708" x="476250" y="3854450"/>
          <p14:tracePt t="52709" x="488950" y="3879850"/>
          <p14:tracePt t="52710" x="500063" y="3892550"/>
          <p14:tracePt t="52710" x="500063" y="3905250"/>
          <p14:tracePt t="52711" x="512763" y="3929063"/>
          <p14:tracePt t="52712" x="525463" y="3929063"/>
          <p14:tracePt t="52713" x="538163" y="3954463"/>
          <p14:tracePt t="52715" x="538163" y="3967163"/>
          <p14:tracePt t="52716" x="563563" y="3967163"/>
          <p14:tracePt t="52716" x="576263" y="3979863"/>
          <p14:tracePt t="52717" x="576263" y="4005263"/>
          <p14:tracePt t="52718" x="600075" y="4005263"/>
          <p14:tracePt t="52719" x="612775" y="4017963"/>
          <p14:tracePt t="52720" x="612775" y="4029075"/>
          <p14:tracePt t="52721" x="638175" y="4041775"/>
          <p14:tracePt t="52722" x="650875" y="4041775"/>
          <p14:tracePt t="52723" x="663575" y="4067175"/>
          <p14:tracePt t="52724" x="688975" y="4079875"/>
          <p14:tracePt t="52726" x="712788" y="4079875"/>
          <p14:tracePt t="52727" x="725488" y="4105275"/>
          <p14:tracePt t="52728" x="738188" y="4105275"/>
          <p14:tracePt t="52729" x="763588" y="4117975"/>
          <p14:tracePt t="52731" x="776288" y="4117975"/>
          <p14:tracePt t="52731" x="801688" y="4129088"/>
          <p14:tracePt t="52733" x="801688" y="4141788"/>
          <p14:tracePt t="52734" x="825500" y="4154488"/>
          <p14:tracePt t="52734" x="838200" y="4154488"/>
          <p14:tracePt t="52735" x="863600" y="4154488"/>
          <p14:tracePt t="52736" x="889000" y="4167188"/>
          <p14:tracePt t="52737" x="914400" y="4167188"/>
          <p14:tracePt t="52738" x="925513" y="4179888"/>
          <p14:tracePt t="52739" x="950913" y="4192588"/>
          <p14:tracePt t="52740" x="963613" y="4192588"/>
          <p14:tracePt t="52741" x="989013" y="4192588"/>
          <p14:tracePt t="52742" x="1001713" y="4192588"/>
          <p14:tracePt t="52744" x="1027113" y="4205288"/>
          <p14:tracePt t="52744" x="1038225" y="4205288"/>
          <p14:tracePt t="52745" x="1063625" y="4217988"/>
          <p14:tracePt t="52746" x="1089025" y="4217988"/>
          <p14:tracePt t="52748" x="1101725" y="4217988"/>
          <p14:tracePt t="52749" x="1139825" y="4230688"/>
          <p14:tracePt t="52750" x="1150938" y="4230688"/>
          <p14:tracePt t="52750" x="1176338" y="4230688"/>
          <p14:tracePt t="52751" x="1189038" y="4230688"/>
          <p14:tracePt t="52752" x="1214438" y="4230688"/>
          <p14:tracePt t="52753" x="1239838" y="4230688"/>
          <p14:tracePt t="52754" x="1263650" y="4230688"/>
          <p14:tracePt t="52755" x="1289050" y="4230688"/>
          <p14:tracePt t="52756" x="1314450" y="4230688"/>
          <p14:tracePt t="52757" x="1327150" y="4230688"/>
          <p14:tracePt t="52758" x="1352550" y="4230688"/>
          <p14:tracePt t="52759" x="1376363" y="4230688"/>
          <p14:tracePt t="52761" x="1401763" y="4230688"/>
          <p14:tracePt t="52761" x="1427163" y="4230688"/>
          <p14:tracePt t="52762" x="1439863" y="4230688"/>
          <p14:tracePt t="52764" x="1476375" y="4230688"/>
          <p14:tracePt t="52764" x="1489075" y="4230688"/>
          <p14:tracePt t="52766" x="1514475" y="4230688"/>
          <p14:tracePt t="52767" x="1539875" y="4230688"/>
          <p14:tracePt t="52767" x="1552575" y="4230688"/>
          <p14:tracePt t="52768" x="1577975" y="4230688"/>
          <p14:tracePt t="52769" x="1601788" y="4230688"/>
          <p14:tracePt t="52770" x="1627188" y="4230688"/>
          <p14:tracePt t="52771" x="1652588" y="4230688"/>
          <p14:tracePt t="52773" x="1665288" y="4230688"/>
          <p14:tracePt t="52773" x="1689100" y="4230688"/>
          <p14:tracePt t="52774" x="1714500" y="4217988"/>
          <p14:tracePt t="52775" x="1727200" y="4217988"/>
          <p14:tracePt t="52776" x="1752600" y="4205288"/>
          <p14:tracePt t="52777" x="1778000" y="4205288"/>
          <p14:tracePt t="52778" x="1790700" y="4192588"/>
          <p14:tracePt t="52779" x="1814513" y="4192588"/>
          <p14:tracePt t="52781" x="1827213" y="4192588"/>
          <p14:tracePt t="52782" x="1852613" y="4179888"/>
          <p14:tracePt t="52782" x="1865313" y="4167188"/>
          <p14:tracePt t="52783" x="1890713" y="4154488"/>
          <p14:tracePt t="52784" x="1903413" y="4154488"/>
          <p14:tracePt t="52785" x="1927225" y="4154488"/>
          <p14:tracePt t="52786" x="1939925" y="4141788"/>
          <p14:tracePt t="52787" x="1965325" y="4117975"/>
          <p14:tracePt t="52788" x="1978025" y="4117975"/>
          <p14:tracePt t="52789" x="2003425" y="4105275"/>
          <p14:tracePt t="52790" x="2014538" y="4092575"/>
          <p14:tracePt t="52792" x="2039938" y="4079875"/>
          <p14:tracePt t="52792" x="2052638" y="4079875"/>
          <p14:tracePt t="52793" x="2078038" y="4054475"/>
          <p14:tracePt t="52794" x="2078038" y="4041775"/>
          <p14:tracePt t="52795" x="2103438" y="4041775"/>
          <p14:tracePt t="52796" x="2116138" y="4017963"/>
          <p14:tracePt t="52797" x="2139950" y="4005263"/>
          <p14:tracePt t="52799" x="2152650" y="3992563"/>
          <p14:tracePt t="52799" x="2178050" y="3967163"/>
          <p14:tracePt t="52800" x="2190750" y="3954463"/>
          <p14:tracePt t="52801" x="2190750" y="3941763"/>
          <p14:tracePt t="52802" x="2216150" y="3929063"/>
          <p14:tracePt t="52803" x="2228850" y="3905250"/>
          <p14:tracePt t="52804" x="2239963" y="3892550"/>
          <p14:tracePt t="52805" x="2265363" y="3879850"/>
          <p14:tracePt t="52806" x="2265363" y="3854450"/>
          <p14:tracePt t="52807" x="2278063" y="3841750"/>
          <p14:tracePt t="52808" x="2303463" y="3816350"/>
          <p14:tracePt t="52809" x="2303463" y="3803650"/>
          <p14:tracePt t="52810" x="2316163" y="3779838"/>
          <p14:tracePt t="52811" x="2328863" y="3754438"/>
          <p14:tracePt t="52812" x="2339975" y="3741738"/>
          <p14:tracePt t="52814" x="2352675" y="3716338"/>
          <p14:tracePt t="52814" x="2365375" y="3703638"/>
          <p14:tracePt t="52817" x="2378075" y="3654425"/>
          <p14:tracePt t="52817" x="2390775" y="3629025"/>
          <p14:tracePt t="52818" x="2403475" y="3616325"/>
          <p14:tracePt t="52819" x="2416175" y="3590925"/>
          <p14:tracePt t="52820" x="2416175" y="3567113"/>
          <p14:tracePt t="52821" x="2428875" y="3554413"/>
          <p14:tracePt t="52822" x="2441575" y="3529013"/>
          <p14:tracePt t="52823" x="2441575" y="3503613"/>
          <p14:tracePt t="52824" x="2452688" y="3479800"/>
          <p14:tracePt t="52825" x="2452688" y="3454400"/>
          <p14:tracePt t="52826" x="2452688" y="3441700"/>
          <p14:tracePt t="52827" x="2465388" y="3416300"/>
          <p14:tracePt t="52828" x="2465388" y="3390900"/>
          <p14:tracePt t="52829" x="2478088" y="3367088"/>
          <p14:tracePt t="52830" x="2478088" y="3341688"/>
          <p14:tracePt t="52832" x="2478088" y="3328988"/>
          <p14:tracePt t="52833" x="2478088" y="3290888"/>
          <p14:tracePt t="52833" x="2490788" y="3278188"/>
          <p14:tracePt t="52834" x="2490788" y="3254375"/>
          <p14:tracePt t="52835" x="2490788" y="3228975"/>
          <p14:tracePt t="52836" x="2490788" y="3216275"/>
          <p14:tracePt t="52837" x="2490788" y="3178175"/>
          <p14:tracePt t="52838" x="2490788" y="3165475"/>
          <p14:tracePt t="52839" x="2490788" y="3141663"/>
          <p14:tracePt t="52840" x="2490788" y="3116263"/>
          <p14:tracePt t="52841" x="2490788" y="3103563"/>
          <p14:tracePt t="52842" x="2490788" y="3078163"/>
          <p14:tracePt t="52843" x="2478088" y="3065463"/>
          <p14:tracePt t="52844" x="2478088" y="3041650"/>
          <p14:tracePt t="52845" x="2465388" y="3028950"/>
          <p14:tracePt t="52847" x="2465388" y="3003550"/>
          <p14:tracePt t="52847" x="2452688" y="2990850"/>
          <p14:tracePt t="52849" x="2452688" y="2965450"/>
          <p14:tracePt t="52850" x="2441575" y="2952750"/>
          <p14:tracePt t="52850" x="2428875" y="2928938"/>
          <p14:tracePt t="52852" x="2428875" y="2916238"/>
          <p14:tracePt t="52852" x="2416175" y="2903538"/>
          <p14:tracePt t="52853" x="2403475" y="2878138"/>
          <p14:tracePt t="52854" x="2390775" y="2878138"/>
          <p14:tracePt t="52855" x="2378075" y="2852738"/>
          <p14:tracePt t="52856" x="2378075" y="2840038"/>
          <p14:tracePt t="52857" x="2365375" y="2828925"/>
          <p14:tracePt t="52859" x="2339975" y="2816225"/>
          <p14:tracePt t="52859" x="2339975" y="2803525"/>
          <p14:tracePt t="52861" x="2328863" y="2790825"/>
          <p14:tracePt t="52862" x="2316163" y="2778125"/>
          <p14:tracePt t="52862" x="2303463" y="2765425"/>
          <p14:tracePt t="52864" x="2290763" y="2752725"/>
          <p14:tracePt t="52865" x="2278063" y="2740025"/>
          <p14:tracePt t="52866" x="2265363" y="2728913"/>
          <p14:tracePt t="52866" x="2239963" y="2728913"/>
          <p14:tracePt t="52867" x="2228850" y="2716213"/>
          <p14:tracePt t="52868" x="2216150" y="2703513"/>
          <p14:tracePt t="52869" x="2190750" y="2690813"/>
          <p14:tracePt t="52872" x="2165350" y="2690813"/>
          <p14:tracePt t="52881" x="2003425" y="2627313"/>
          <p14:tracePt t="52881" x="1965325" y="2616200"/>
          <p14:tracePt t="52883" x="1952625" y="2616200"/>
          <p14:tracePt t="52883" x="1927225" y="2616200"/>
          <p14:tracePt t="52884" x="1903413" y="2616200"/>
          <p14:tracePt t="52885" x="1890713" y="2616200"/>
          <p14:tracePt t="52887" x="1865313" y="2603500"/>
          <p14:tracePt t="52887" x="1839913" y="2603500"/>
          <p14:tracePt t="52888" x="1814513" y="2603500"/>
          <p14:tracePt t="52889" x="1790700" y="2603500"/>
          <p14:tracePt t="52890" x="1765300" y="2590800"/>
          <p14:tracePt t="52891" x="1739900" y="2590800"/>
          <p14:tracePt t="52892" x="1714500" y="2590800"/>
          <p14:tracePt t="52894" x="1689100" y="2590800"/>
          <p14:tracePt t="52894" x="1665288" y="2590800"/>
          <p14:tracePt t="52895" x="1639888" y="2590800"/>
          <p14:tracePt t="52897" x="1614488" y="2590800"/>
          <p14:tracePt t="52898" x="1552575" y="2590800"/>
          <p14:tracePt t="52899" x="1527175" y="2590800"/>
          <p14:tracePt t="52900" x="1501775" y="2590800"/>
          <p14:tracePt t="52901" x="1476375" y="2590800"/>
          <p14:tracePt t="52902" x="1439863" y="2590800"/>
          <p14:tracePt t="52903" x="1414463" y="2590800"/>
          <p14:tracePt t="52904" x="1389063" y="2590800"/>
          <p14:tracePt t="52905" x="1363663" y="2603500"/>
          <p14:tracePt t="52906" x="1327150" y="2603500"/>
          <p14:tracePt t="52907" x="1301750" y="2616200"/>
          <p14:tracePt t="52909" x="1276350" y="2616200"/>
          <p14:tracePt t="52909" x="1239838" y="2627313"/>
          <p14:tracePt t="52910" x="1214438" y="2627313"/>
          <p14:tracePt t="52911" x="1189038" y="2640013"/>
          <p14:tracePt t="52913" x="1163638" y="2652713"/>
          <p14:tracePt t="52913" x="1139825" y="2652713"/>
          <p14:tracePt t="52915" x="1101725" y="2665413"/>
          <p14:tracePt t="52916" x="1063625" y="2678113"/>
          <p14:tracePt t="52917" x="1038225" y="2690813"/>
          <p14:tracePt t="52917" x="1001713" y="2690813"/>
          <p14:tracePt t="52918" x="976313" y="2703513"/>
          <p14:tracePt t="52919" x="950913" y="2716213"/>
          <p14:tracePt t="52920" x="925513" y="2728913"/>
          <p14:tracePt t="52921" x="889000" y="2740025"/>
          <p14:tracePt t="52922" x="863600" y="2752725"/>
          <p14:tracePt t="52923" x="838200" y="2765425"/>
          <p14:tracePt t="52924" x="801688" y="2778125"/>
          <p14:tracePt t="52925" x="776288" y="2803525"/>
          <p14:tracePt t="52926" x="738188" y="2803525"/>
          <p14:tracePt t="52927" x="712788" y="2828925"/>
          <p14:tracePt t="52928" x="688975" y="2840038"/>
          <p14:tracePt t="52930" x="663575" y="2852738"/>
          <p14:tracePt t="52931" x="638175" y="2878138"/>
          <p14:tracePt t="52932" x="612775" y="2890838"/>
          <p14:tracePt t="52932" x="576263" y="2903538"/>
          <p14:tracePt t="52933" x="550863" y="2916238"/>
          <p14:tracePt t="52934" x="525463" y="2941638"/>
          <p14:tracePt t="52935" x="500063" y="2965450"/>
          <p14:tracePt t="52936" x="476250" y="2978150"/>
          <p14:tracePt t="52937" x="463550" y="2990850"/>
          <p14:tracePt t="52938" x="425450" y="3016250"/>
          <p14:tracePt t="52939" x="412750" y="3028950"/>
          <p14:tracePt t="52940" x="387350" y="3065463"/>
          <p14:tracePt t="52941" x="363538" y="3078163"/>
          <p14:tracePt t="52942" x="350838" y="3103563"/>
          <p14:tracePt t="52943" x="312738" y="3116263"/>
          <p14:tracePt t="52944" x="300038" y="3141663"/>
          <p14:tracePt t="52945" x="274638" y="3165475"/>
          <p14:tracePt t="52946" x="274638" y="3178175"/>
          <p14:tracePt t="52948" x="250825" y="3203575"/>
          <p14:tracePt t="52949" x="238125" y="3216275"/>
          <p14:tracePt t="52950" x="212725" y="3241675"/>
          <p14:tracePt t="52950" x="200025" y="3267075"/>
          <p14:tracePt t="52951" x="187325" y="3290888"/>
          <p14:tracePt t="52952" x="174625" y="3303588"/>
          <p14:tracePt t="52953" x="163513" y="3328988"/>
          <p14:tracePt t="52954" x="150813" y="3354388"/>
          <p14:tracePt t="52955" x="138113" y="3367088"/>
          <p14:tracePt t="52956" x="125413" y="3390900"/>
          <p14:tracePt t="52957" x="125413" y="3416300"/>
          <p14:tracePt t="52958" x="112713" y="3441700"/>
          <p14:tracePt t="52959" x="100013" y="3467100"/>
          <p14:tracePt t="52960" x="87313" y="3479800"/>
          <p14:tracePt t="52961" x="87313" y="3503613"/>
          <p14:tracePt t="52963" x="87313" y="3516313"/>
          <p14:tracePt t="52963" x="74613" y="3541713"/>
          <p14:tracePt t="52965" x="74613" y="3567113"/>
          <p14:tracePt t="52966" x="74613" y="3590925"/>
          <p14:tracePt t="52967" x="61913" y="3603625"/>
          <p14:tracePt t="52967" x="61913" y="3629025"/>
          <p14:tracePt t="52968" x="61913" y="3654425"/>
          <p14:tracePt t="52969" x="61913" y="3667125"/>
          <p14:tracePt t="52970" x="61913" y="3692525"/>
          <p14:tracePt t="52971" x="61913" y="3703638"/>
          <p14:tracePt t="52972" x="61913" y="3729038"/>
          <p14:tracePt t="52973" x="61913" y="3741738"/>
          <p14:tracePt t="52974" x="61913" y="3754438"/>
          <p14:tracePt t="52975" x="61913" y="3779838"/>
          <p14:tracePt t="52976" x="74613" y="3792538"/>
          <p14:tracePt t="52977" x="74613" y="3816350"/>
          <p14:tracePt t="52978" x="87313" y="3816350"/>
          <p14:tracePt t="52980" x="87313" y="3841750"/>
          <p14:tracePt t="52981" x="100013" y="3867150"/>
          <p14:tracePt t="52982" x="125413" y="3892550"/>
          <p14:tracePt t="52984" x="138113" y="3916363"/>
          <p14:tracePt t="52985" x="150813" y="3929063"/>
          <p14:tracePt t="52986" x="163513" y="3941763"/>
          <p14:tracePt t="52987" x="163513" y="3954463"/>
          <p14:tracePt t="52988" x="174625" y="3967163"/>
          <p14:tracePt t="52989" x="200025" y="3967163"/>
          <p14:tracePt t="52990" x="200025" y="3992563"/>
          <p14:tracePt t="52991" x="212725" y="4005263"/>
          <p14:tracePt t="52992" x="238125" y="4005263"/>
          <p14:tracePt t="52993" x="238125" y="4017963"/>
          <p14:tracePt t="52994" x="263525" y="4041775"/>
          <p14:tracePt t="52995" x="274638" y="4041775"/>
          <p14:tracePt t="52996" x="287338" y="4054475"/>
          <p14:tracePt t="52997" x="312738" y="4067175"/>
          <p14:tracePt t="52998" x="325438" y="4079875"/>
          <p14:tracePt t="52999" x="350838" y="4079875"/>
          <p14:tracePt t="53000" x="350838" y="4092575"/>
          <p14:tracePt t="53001" x="376238" y="4105275"/>
          <p14:tracePt t="53002" x="400050" y="4117975"/>
          <p14:tracePt t="53003" x="425450" y="4117975"/>
          <p14:tracePt t="53004" x="438150" y="4129088"/>
          <p14:tracePt t="53005" x="463550" y="4129088"/>
          <p14:tracePt t="53006" x="476250" y="4141788"/>
          <p14:tracePt t="53007" x="500063" y="4154488"/>
          <p14:tracePt t="53008" x="512763" y="4154488"/>
          <p14:tracePt t="53009" x="538163" y="4167188"/>
          <p14:tracePt t="53010" x="576263" y="4179888"/>
          <p14:tracePt t="53011" x="588963" y="4179888"/>
          <p14:tracePt t="53013" x="612775" y="4192588"/>
          <p14:tracePt t="53013" x="650875" y="4192588"/>
          <p14:tracePt t="53015" x="663575" y="4192588"/>
          <p14:tracePt t="53015" x="688975" y="4205288"/>
          <p14:tracePt t="53016" x="712788" y="4205288"/>
          <p14:tracePt t="53017" x="738188" y="4217988"/>
          <p14:tracePt t="53018" x="763588" y="4217988"/>
          <p14:tracePt t="53019" x="801688" y="4230688"/>
          <p14:tracePt t="53020" x="825500" y="4230688"/>
          <p14:tracePt t="53021" x="850900" y="4230688"/>
          <p14:tracePt t="53022" x="876300" y="4230688"/>
          <p14:tracePt t="53023" x="901700" y="4241800"/>
          <p14:tracePt t="53024" x="925513" y="4241800"/>
          <p14:tracePt t="53025" x="950913" y="4241800"/>
          <p14:tracePt t="53026" x="989013" y="4241800"/>
          <p14:tracePt t="53027" x="1014413" y="4254500"/>
          <p14:tracePt t="53028" x="1038225" y="4254500"/>
          <p14:tracePt t="53029" x="1063625" y="4254500"/>
          <p14:tracePt t="53031" x="1101725" y="4254500"/>
          <p14:tracePt t="53031" x="1114425" y="4254500"/>
          <p14:tracePt t="53032" x="1139825" y="4254500"/>
          <p14:tracePt t="53033" x="1176338" y="4254500"/>
          <p14:tracePt t="53034" x="1201738" y="4254500"/>
          <p14:tracePt t="53035" x="1239838" y="4254500"/>
          <p14:tracePt t="53036" x="1263650" y="4254500"/>
          <p14:tracePt t="53037" x="1289050" y="4254500"/>
          <p14:tracePt t="53038" x="1327150" y="4254500"/>
          <p14:tracePt t="53039" x="1339850" y="4254500"/>
          <p14:tracePt t="53040" x="1363663" y="4254500"/>
          <p14:tracePt t="53041" x="1401763" y="4254500"/>
          <p14:tracePt t="53042" x="1427163" y="4254500"/>
          <p14:tracePt t="53044" x="1452563" y="4254500"/>
          <p14:tracePt t="53044" x="1476375" y="4254500"/>
          <p14:tracePt t="53046" x="1514475" y="4241800"/>
          <p14:tracePt t="53047" x="1539875" y="4241800"/>
          <p14:tracePt t="53047" x="1552575" y="4230688"/>
          <p14:tracePt t="53048" x="1589088" y="4230688"/>
          <p14:tracePt t="53049" x="1614488" y="4230688"/>
          <p14:tracePt t="53050" x="1639888" y="4230688"/>
          <p14:tracePt t="53051" x="1665288" y="4217988"/>
          <p14:tracePt t="53052" x="1701800" y="4205288"/>
          <p14:tracePt t="53053" x="1714500" y="4205288"/>
          <p14:tracePt t="53054" x="1739900" y="4192588"/>
          <p14:tracePt t="53055" x="1778000" y="4192588"/>
          <p14:tracePt t="53057" x="1790700" y="4179888"/>
          <p14:tracePt t="53057" x="1814513" y="4167188"/>
          <p14:tracePt t="53059" x="1839913" y="4154488"/>
          <p14:tracePt t="53060" x="1865313" y="4154488"/>
          <p14:tracePt t="53060" x="1890713" y="4141788"/>
          <p14:tracePt t="53061" x="1914525" y="4129088"/>
          <p14:tracePt t="53062" x="1939925" y="4117975"/>
          <p14:tracePt t="53064" x="1965325" y="4105275"/>
          <p14:tracePt t="53064" x="1978025" y="4092575"/>
          <p14:tracePt t="53065" x="2003425" y="4079875"/>
          <p14:tracePt t="53066" x="2027238" y="4079875"/>
          <p14:tracePt t="53067" x="2039938" y="4054475"/>
          <p14:tracePt t="53068" x="2065338" y="4041775"/>
          <p14:tracePt t="53069" x="2078038" y="4029075"/>
          <p14:tracePt t="53070" x="2116138" y="4017963"/>
          <p14:tracePt t="53071" x="2127250" y="4005263"/>
          <p14:tracePt t="53072" x="2152650" y="3992563"/>
          <p14:tracePt t="53073" x="2152650" y="3967163"/>
          <p14:tracePt t="53074" x="2178050" y="3954463"/>
          <p14:tracePt t="53075" x="2190750" y="3941763"/>
          <p14:tracePt t="53076" x="2216150" y="3929063"/>
          <p14:tracePt t="53077" x="2228850" y="3905250"/>
          <p14:tracePt t="53078" x="2252663" y="3892550"/>
          <p14:tracePt t="53079" x="2265363" y="3867150"/>
          <p14:tracePt t="53081" x="2290763" y="3829050"/>
          <p14:tracePt t="53082" x="2303463" y="3816350"/>
          <p14:tracePt t="53083" x="2328863" y="3792538"/>
          <p14:tracePt t="53084" x="2339975" y="3779838"/>
          <p14:tracePt t="53085" x="2339975" y="3741738"/>
          <p14:tracePt t="53086" x="2365375" y="3729038"/>
          <p14:tracePt t="53087" x="2378075" y="3703638"/>
          <p14:tracePt t="53089" x="2378075" y="3679825"/>
          <p14:tracePt t="53089" x="2390775" y="3667125"/>
          <p14:tracePt t="53091" x="2403475" y="3629025"/>
          <p14:tracePt t="53091" x="2416175" y="3616325"/>
          <p14:tracePt t="53093" x="2416175" y="3590925"/>
          <p14:tracePt t="53093" x="2428875" y="3567113"/>
          <p14:tracePt t="53095" x="2441575" y="3554413"/>
          <p14:tracePt t="53095" x="2452688" y="3516313"/>
          <p14:tracePt t="53097" x="2452688" y="3490913"/>
          <p14:tracePt t="53098" x="2452688" y="3467100"/>
          <p14:tracePt t="53098" x="2465388" y="3441700"/>
          <p14:tracePt t="53099" x="2465388" y="3429000"/>
          <p14:tracePt t="53100" x="2465388" y="3403600"/>
          <p14:tracePt t="53101" x="2465388" y="3367088"/>
          <p14:tracePt t="53102" x="2465388" y="3341688"/>
          <p14:tracePt t="53103" x="2465388" y="3328988"/>
          <p14:tracePt t="53104" x="2478088" y="3290888"/>
          <p14:tracePt t="53105" x="2478088" y="3267075"/>
          <p14:tracePt t="53106" x="2478088" y="3241675"/>
          <p14:tracePt t="53107" x="2478088" y="3216275"/>
          <p14:tracePt t="53108" x="2478088" y="3190875"/>
          <p14:tracePt t="53109" x="2478088" y="3165475"/>
          <p14:tracePt t="53110" x="2478088" y="3141663"/>
          <p14:tracePt t="53111" x="2478088" y="3116263"/>
          <p14:tracePt t="53113" x="2465388" y="3090863"/>
          <p14:tracePt t="53114" x="2452688" y="3065463"/>
          <p14:tracePt t="53114" x="2452688" y="3041650"/>
          <p14:tracePt t="53115" x="2452688" y="3016250"/>
          <p14:tracePt t="53116" x="2441575" y="2990850"/>
          <p14:tracePt t="53117" x="2428875" y="2965450"/>
          <p14:tracePt t="53118" x="2416175" y="2952750"/>
          <p14:tracePt t="53119" x="2416175" y="2928938"/>
          <p14:tracePt t="53120" x="2403475" y="2903538"/>
          <p14:tracePt t="53121" x="2378075" y="2878138"/>
          <p14:tracePt t="53122" x="2378075" y="2852738"/>
          <p14:tracePt t="53123" x="2365375" y="2840038"/>
          <p14:tracePt t="53124" x="2352675" y="2828925"/>
          <p14:tracePt t="53125" x="2339975" y="2803525"/>
          <p14:tracePt t="53126" x="2328863" y="2778125"/>
          <p14:tracePt t="53127" x="2303463" y="2765425"/>
          <p14:tracePt t="53129" x="2303463" y="2752725"/>
          <p14:tracePt t="53130" x="2278063" y="2728913"/>
          <p14:tracePt t="53130" x="2265363" y="2703513"/>
          <p14:tracePt t="53131" x="2252663" y="2690813"/>
          <p14:tracePt t="53132" x="2228850" y="2678113"/>
          <p14:tracePt t="53133" x="2216150" y="2665413"/>
          <p14:tracePt t="53134" x="2203450" y="2652713"/>
          <p14:tracePt t="53135" x="2190750" y="2627313"/>
          <p14:tracePt t="53136" x="2165350" y="2616200"/>
          <p14:tracePt t="53137" x="2152650" y="2603500"/>
          <p14:tracePt t="53138" x="2127250" y="2578100"/>
          <p14:tracePt t="53139" x="2116138" y="2578100"/>
          <p14:tracePt t="53140" x="2090738" y="2552700"/>
          <p14:tracePt t="53141" x="2078038" y="2540000"/>
          <p14:tracePt t="53142" x="2052638" y="2540000"/>
          <p14:tracePt t="53143" x="2039938" y="2527300"/>
          <p14:tracePt t="53144" x="2003425" y="2503488"/>
          <p14:tracePt t="53146" x="1990725" y="2503488"/>
          <p14:tracePt t="53147" x="1965325" y="2490788"/>
          <p14:tracePt t="53148" x="1952625" y="2478088"/>
          <p14:tracePt t="53148" x="1927225" y="2465388"/>
          <p14:tracePt t="53149" x="1903413" y="2465388"/>
          <p14:tracePt t="53150" x="1890713" y="2452688"/>
          <p14:tracePt t="53151" x="1852613" y="2439988"/>
          <p14:tracePt t="53152" x="1839913" y="2427288"/>
          <p14:tracePt t="53154" x="1814513" y="2427288"/>
          <p14:tracePt t="53154" x="1790700" y="2427288"/>
          <p14:tracePt t="53156" x="1765300" y="2414588"/>
          <p14:tracePt t="53156" x="1739900" y="2403475"/>
          <p14:tracePt t="53157" x="1714500" y="2403475"/>
          <p14:tracePt t="53158" x="1701800" y="2390775"/>
          <p14:tracePt t="53159" x="1665288" y="2390775"/>
          <p14:tracePt t="53160" x="1639888" y="2390775"/>
          <p14:tracePt t="53162" x="1614488" y="2390775"/>
          <p14:tracePt t="53162" x="1589088" y="2378075"/>
          <p14:tracePt t="53164" x="1552575" y="2378075"/>
          <p14:tracePt t="53165" x="1527175" y="2378075"/>
          <p14:tracePt t="53165" x="1514475" y="2365375"/>
          <p14:tracePt t="53166" x="1476375" y="2365375"/>
          <p14:tracePt t="53167" x="1452563" y="2365375"/>
          <p14:tracePt t="53168" x="1427163" y="2365375"/>
          <p14:tracePt t="53169" x="1401763" y="2365375"/>
          <p14:tracePt t="53170" x="1363663" y="2365375"/>
          <p14:tracePt t="53172" x="1339850" y="2365375"/>
          <p14:tracePt t="53173" x="1314450" y="2365375"/>
          <p14:tracePt t="53174" x="1289050" y="2365375"/>
          <p14:tracePt t="53175" x="1263650" y="2365375"/>
          <p14:tracePt t="53175" x="1252538" y="2365375"/>
          <p14:tracePt t="53177" x="1214438" y="2365375"/>
          <p14:tracePt t="53177" x="1189038" y="2365375"/>
          <p14:tracePt t="53179" x="1163638" y="2365375"/>
          <p14:tracePt t="53180" x="1139825" y="2378075"/>
          <p14:tracePt t="53180" x="1101725" y="2378075"/>
          <p14:tracePt t="53181" x="1076325" y="2390775"/>
          <p14:tracePt t="53182" x="1050925" y="2390775"/>
          <p14:tracePt t="53183" x="1027113" y="2390775"/>
          <p14:tracePt t="53184" x="1001713" y="2403475"/>
          <p14:tracePt t="53185" x="976313" y="2414588"/>
          <p14:tracePt t="53186" x="950913" y="2427288"/>
          <p14:tracePt t="53187" x="925513" y="2427288"/>
          <p14:tracePt t="53188" x="901700" y="2439988"/>
          <p14:tracePt t="53189" x="876300" y="2465388"/>
          <p14:tracePt t="53190" x="838200" y="2465388"/>
          <p14:tracePt t="53191" x="825500" y="2478088"/>
          <p14:tracePt t="53192" x="801688" y="2490788"/>
          <p14:tracePt t="53194" x="776288" y="2503488"/>
          <p14:tracePt t="53194" x="750888" y="2516188"/>
          <p14:tracePt t="53196" x="725488" y="2527300"/>
          <p14:tracePt t="53197" x="701675" y="2540000"/>
          <p14:tracePt t="53197" x="688975" y="2552700"/>
          <p14:tracePt t="53198" x="650875" y="2578100"/>
          <p14:tracePt t="53199" x="638175" y="2590800"/>
          <p14:tracePt t="53200" x="612775" y="2603500"/>
          <p14:tracePt t="53201" x="600075" y="2616200"/>
          <p14:tracePt t="53202" x="576263" y="2640013"/>
          <p14:tracePt t="53203" x="550863" y="2652713"/>
          <p14:tracePt t="53205" x="538163" y="2678113"/>
          <p14:tracePt t="53206" x="512763" y="2690813"/>
          <p14:tracePt t="53207" x="500063" y="2716213"/>
          <p14:tracePt t="53207" x="476250" y="2728913"/>
          <p14:tracePt t="53208" x="463550" y="2752725"/>
          <p14:tracePt t="53210" x="438150" y="2765425"/>
          <p14:tracePt t="53211" x="425450" y="2778125"/>
          <p14:tracePt t="53211" x="412750" y="2803525"/>
          <p14:tracePt t="53213" x="387350" y="2828925"/>
          <p14:tracePt t="53214" x="376238" y="2840038"/>
          <p14:tracePt t="53215" x="363538" y="2865438"/>
          <p14:tracePt t="53215" x="350838" y="2878138"/>
          <p14:tracePt t="53216" x="338138" y="2903538"/>
          <p14:tracePt t="53217" x="325438" y="2916238"/>
          <p14:tracePt t="53218" x="312738" y="2941638"/>
          <p14:tracePt t="53220" x="300038" y="2965450"/>
          <p14:tracePt t="53220" x="287338" y="2990850"/>
          <p14:tracePt t="53221" x="274638" y="3003550"/>
          <p14:tracePt t="53222" x="274638" y="3028950"/>
          <p14:tracePt t="53223" x="263525" y="3054350"/>
          <p14:tracePt t="53224" x="250825" y="3065463"/>
          <p14:tracePt t="53225" x="250825" y="3090863"/>
          <p14:tracePt t="53226" x="238125" y="3103563"/>
          <p14:tracePt t="53228" x="238125" y="3141663"/>
          <p14:tracePt t="53229" x="238125" y="3154363"/>
          <p14:tracePt t="53230" x="225425" y="3178175"/>
          <p14:tracePt t="53231" x="225425" y="3203575"/>
          <p14:tracePt t="53232" x="225425" y="3216275"/>
          <p14:tracePt t="53232" x="212725" y="3254375"/>
          <p14:tracePt t="53233" x="212725" y="3267075"/>
          <p14:tracePt t="53234" x="212725" y="3290888"/>
          <p14:tracePt t="53235" x="212725" y="3303588"/>
          <p14:tracePt t="53236" x="212725" y="3328988"/>
          <p14:tracePt t="53237" x="212725" y="3354388"/>
          <p14:tracePt t="53238" x="212725" y="3367088"/>
          <p14:tracePt t="53239" x="212725" y="3390900"/>
          <p14:tracePt t="53240" x="212725" y="3403600"/>
          <p14:tracePt t="53241" x="212725" y="3441700"/>
          <p14:tracePt t="53243" x="212725" y="3467100"/>
          <p14:tracePt t="53245" x="212725" y="3490913"/>
          <p14:tracePt t="53245" x="225425" y="3516313"/>
          <p14:tracePt t="53248" x="238125" y="3554413"/>
          <p14:tracePt t="53249" x="238125" y="3567113"/>
          <p14:tracePt t="53249" x="250825" y="3590925"/>
          <p14:tracePt t="53250" x="263525" y="3590925"/>
          <p14:tracePt t="53251" x="274638" y="3616325"/>
          <p14:tracePt t="53252" x="274638" y="3629025"/>
          <p14:tracePt t="53254" x="300038" y="3654425"/>
          <p14:tracePt t="53254" x="312738" y="3667125"/>
          <p14:tracePt t="53256" x="312738" y="3679825"/>
          <p14:tracePt t="53257" x="338138" y="3703638"/>
          <p14:tracePt t="53257" x="350838" y="3716338"/>
          <p14:tracePt t="53258" x="363538" y="3741738"/>
          <p14:tracePt t="53260" x="376238" y="3741738"/>
          <p14:tracePt t="53261" x="387350" y="3767138"/>
          <p14:tracePt t="53262" x="400050" y="3779838"/>
          <p14:tracePt t="53263" x="425450" y="3792538"/>
          <p14:tracePt t="53263" x="425450" y="3803650"/>
          <p14:tracePt t="53264" x="450850" y="3816350"/>
          <p14:tracePt t="53265" x="463550" y="3829050"/>
          <p14:tracePt t="53266" x="488950" y="3841750"/>
          <p14:tracePt t="53267" x="500063" y="3854450"/>
          <p14:tracePt t="53268" x="512763" y="3867150"/>
          <p14:tracePt t="53269" x="538163" y="3879850"/>
          <p14:tracePt t="53271" x="550863" y="3892550"/>
          <p14:tracePt t="53271" x="576263" y="3905250"/>
          <p14:tracePt t="53272" x="588963" y="3916363"/>
          <p14:tracePt t="53273" x="612775" y="3929063"/>
          <p14:tracePt t="53274" x="638175" y="3929063"/>
          <p14:tracePt t="53275" x="650875" y="3941763"/>
          <p14:tracePt t="53276" x="676275" y="3954463"/>
          <p14:tracePt t="53278" x="688975" y="3967163"/>
          <p14:tracePt t="53278" x="712788" y="3967163"/>
          <p14:tracePt t="53280" x="725488" y="3979863"/>
          <p14:tracePt t="53280" x="763588" y="3992563"/>
          <p14:tracePt t="53281" x="776288" y="4005263"/>
          <p14:tracePt t="53282" x="801688" y="4005263"/>
          <p14:tracePt t="53283" x="825500" y="4005263"/>
          <p14:tracePt t="53284" x="838200" y="4017963"/>
          <p14:tracePt t="53285" x="876300" y="4029075"/>
          <p14:tracePt t="53286" x="889000" y="4029075"/>
          <p14:tracePt t="53288" x="914400" y="4041775"/>
          <p14:tracePt t="53289" x="950913" y="4041775"/>
          <p14:tracePt t="53289" x="963613" y="4054475"/>
          <p14:tracePt t="53290" x="989013" y="4054475"/>
          <p14:tracePt t="53291" x="1014413" y="4067175"/>
          <p14:tracePt t="53292" x="1038225" y="4079875"/>
          <p14:tracePt t="53293" x="1063625" y="4079875"/>
          <p14:tracePt t="53295" x="1089025" y="4079875"/>
          <p14:tracePt t="53295" x="1114425" y="4079875"/>
          <p14:tracePt t="53297" x="1139825" y="4079875"/>
          <p14:tracePt t="53297" x="1163638" y="4092575"/>
          <p14:tracePt t="53298" x="1189038" y="4092575"/>
          <p14:tracePt t="53299" x="1214438" y="4092575"/>
          <p14:tracePt t="53301" x="1252538" y="4105275"/>
          <p14:tracePt t="53301" x="1263650" y="4105275"/>
          <p14:tracePt t="53303" x="1289050" y="4105275"/>
          <p14:tracePt t="53304" x="1314450" y="4117975"/>
          <p14:tracePt t="53304" x="1339850" y="4117975"/>
          <p14:tracePt t="53305" x="1363663" y="4117975"/>
          <p14:tracePt t="53306" x="1389063" y="4117975"/>
          <p14:tracePt t="53307" x="1414463" y="4117975"/>
          <p14:tracePt t="53308" x="1439863" y="4117975"/>
          <p14:tracePt t="53309" x="1465263" y="4117975"/>
          <p14:tracePt t="53311" x="1476375" y="4117975"/>
          <p14:tracePt t="53312" x="1514475" y="4117975"/>
          <p14:tracePt t="53313" x="1539875" y="4117975"/>
          <p14:tracePt t="53313" x="1552575" y="4117975"/>
          <p14:tracePt t="53314" x="1589088" y="4117975"/>
          <p14:tracePt t="53315" x="1614488" y="4117975"/>
          <p14:tracePt t="53316" x="1627188" y="4117975"/>
          <p14:tracePt t="53317" x="1665288" y="4117975"/>
          <p14:tracePt t="53318" x="1677988" y="4117975"/>
          <p14:tracePt t="53320" x="1701800" y="4117975"/>
          <p14:tracePt t="53320" x="1727200" y="4117975"/>
          <p14:tracePt t="53322" x="1739900" y="4117975"/>
          <p14:tracePt t="53322" x="1778000" y="4117975"/>
          <p14:tracePt t="53323" x="1790700" y="4105275"/>
          <p14:tracePt t="53324" x="1814513" y="4105275"/>
          <p14:tracePt t="53326" x="1827213" y="4092575"/>
          <p14:tracePt t="53326" x="1852613" y="4092575"/>
          <p14:tracePt t="53328" x="1865313" y="4079875"/>
          <p14:tracePt t="53328" x="1890713" y="4079875"/>
          <p14:tracePt t="53329" x="1903413" y="4079875"/>
          <p14:tracePt t="53330" x="1927225" y="4079875"/>
          <p14:tracePt t="53331" x="1952625" y="4067175"/>
          <p14:tracePt t="53332" x="1965325" y="4054475"/>
          <p14:tracePt t="53333" x="1990725" y="4041775"/>
          <p14:tracePt t="53334" x="2003425" y="4041775"/>
          <p14:tracePt t="53335" x="2027238" y="4029075"/>
          <p14:tracePt t="53336" x="2039938" y="4029075"/>
          <p14:tracePt t="53337" x="2052638" y="4017963"/>
          <p14:tracePt t="53338" x="2078038" y="4005263"/>
          <p14:tracePt t="53340" x="2090738" y="4005263"/>
          <p14:tracePt t="53340" x="2116138" y="3992563"/>
          <p14:tracePt t="53341" x="2116138" y="3979863"/>
          <p14:tracePt t="53342" x="2139950" y="3967163"/>
          <p14:tracePt t="53343" x="2152650" y="3954463"/>
          <p14:tracePt t="53344" x="2165350" y="3941763"/>
          <p14:tracePt t="53347" x="2190750" y="3929063"/>
          <p14:tracePt t="53347" x="2216150" y="3905250"/>
          <p14:tracePt t="53348" x="2228850" y="3892550"/>
          <p14:tracePt t="53349" x="2239963" y="3892550"/>
          <p14:tracePt t="53350" x="2252663" y="3867150"/>
          <p14:tracePt t="53351" x="2265363" y="3854450"/>
          <p14:tracePt t="53353" x="2278063" y="3854450"/>
          <p14:tracePt t="53353" x="2290763" y="3829050"/>
          <p14:tracePt t="53354" x="2303463" y="3816350"/>
          <p14:tracePt t="53355" x="2303463" y="3803650"/>
          <p14:tracePt t="53356" x="2316163" y="3792538"/>
          <p14:tracePt t="53357" x="2339975" y="3779838"/>
          <p14:tracePt t="53358" x="2339975" y="3767138"/>
          <p14:tracePt t="53359" x="2352675" y="3741738"/>
          <p14:tracePt t="53361" x="2365375" y="3716338"/>
          <p14:tracePt t="53363" x="2378075" y="3703638"/>
          <p14:tracePt t="53363" x="2378075" y="3692525"/>
          <p14:tracePt t="53364" x="2390775" y="3667125"/>
          <p14:tracePt t="53365" x="2390775" y="3654425"/>
          <p14:tracePt t="53366" x="2403475" y="3629025"/>
          <p14:tracePt t="53367" x="2416175" y="3629025"/>
          <p14:tracePt t="53368" x="2416175" y="3603625"/>
          <p14:tracePt t="53369" x="2416175" y="3590925"/>
          <p14:tracePt t="53370" x="2416175" y="3567113"/>
          <p14:tracePt t="53371" x="2428875" y="3554413"/>
          <p14:tracePt t="53372" x="2428875" y="3541713"/>
          <p14:tracePt t="53373" x="2428875" y="3516313"/>
          <p14:tracePt t="53374" x="2441575" y="3503613"/>
          <p14:tracePt t="53375" x="2441575" y="3479800"/>
          <p14:tracePt t="53376" x="2441575" y="3467100"/>
          <p14:tracePt t="53377" x="2452688" y="3441700"/>
          <p14:tracePt t="53379" x="2452688" y="3416300"/>
          <p14:tracePt t="53380" x="2452688" y="3403600"/>
          <p14:tracePt t="53381" x="2452688" y="3378200"/>
          <p14:tracePt t="53382" x="2452688" y="3367088"/>
          <p14:tracePt t="53383" x="2452688" y="3341688"/>
          <p14:tracePt t="53384" x="2452688" y="3328988"/>
          <p14:tracePt t="53385" x="2452688" y="3303588"/>
          <p14:tracePt t="53386" x="2452688" y="3290888"/>
          <p14:tracePt t="53387" x="2452688" y="3267075"/>
          <p14:tracePt t="53388" x="2452688" y="3254375"/>
          <p14:tracePt t="53390" x="2441575" y="3228975"/>
          <p14:tracePt t="53390" x="2441575" y="3216275"/>
          <p14:tracePt t="53392" x="2428875" y="3203575"/>
          <p14:tracePt t="53393" x="2416175" y="3178175"/>
          <p14:tracePt t="53394" x="2416175" y="3165475"/>
          <p14:tracePt t="53395" x="2416175" y="3141663"/>
          <p14:tracePt t="53396" x="2403475" y="3128963"/>
          <p14:tracePt t="53396" x="2390775" y="3103563"/>
          <p14:tracePt t="53397" x="2378075" y="3103563"/>
          <p14:tracePt t="53398" x="2378075" y="3078163"/>
          <p14:tracePt t="53399" x="2365375" y="3065463"/>
          <p14:tracePt t="53400" x="2365375" y="3041650"/>
          <p14:tracePt t="53401" x="2339975" y="3028950"/>
          <p14:tracePt t="53402" x="2339975" y="3016250"/>
          <p14:tracePt t="53403" x="2339975" y="3003550"/>
          <p14:tracePt t="53404" x="2328863" y="2990850"/>
          <p14:tracePt t="53405" x="2303463" y="2965450"/>
          <p14:tracePt t="53407" x="2303463" y="2952750"/>
          <p14:tracePt t="53408" x="2290763" y="2941638"/>
          <p14:tracePt t="53408" x="2278063" y="2928938"/>
          <p14:tracePt t="53409" x="2265363" y="2916238"/>
          <p14:tracePt t="53410" x="2252663" y="2890838"/>
          <p14:tracePt t="53411" x="2239963" y="2878138"/>
          <p14:tracePt t="53412" x="2228850" y="2878138"/>
          <p14:tracePt t="53413" x="2216150" y="2852738"/>
          <p14:tracePt t="53414" x="2203450" y="2840038"/>
          <p14:tracePt t="53415" x="2190750" y="2840038"/>
          <p14:tracePt t="53416" x="2178050" y="2816225"/>
          <p14:tracePt t="53417" x="2165350" y="2803525"/>
          <p14:tracePt t="53418" x="2152650" y="2803525"/>
          <p14:tracePt t="53419" x="2139950" y="2778125"/>
          <p14:tracePt t="53420" x="2127250" y="2778125"/>
          <p14:tracePt t="53422" x="2116138" y="2765425"/>
          <p14:tracePt t="53423" x="2103438" y="2752725"/>
          <p14:tracePt t="53423" x="2078038" y="2740025"/>
          <p14:tracePt t="53425" x="2065338" y="2728913"/>
          <p14:tracePt t="53426" x="2052638" y="2728913"/>
          <p14:tracePt t="53427" x="2039938" y="2716213"/>
          <p14:tracePt t="53428" x="2014538" y="2703513"/>
          <p14:tracePt t="53429" x="2003425" y="2690813"/>
          <p14:tracePt t="53429" x="1990725" y="2690813"/>
          <p14:tracePt t="53430" x="1965325" y="2678113"/>
          <p14:tracePt t="53431" x="1965325" y="2665413"/>
          <p14:tracePt t="53432" x="1939925" y="2652713"/>
          <p14:tracePt t="53433" x="1927225" y="2652713"/>
          <p14:tracePt t="53434" x="1903413" y="2652713"/>
          <p14:tracePt t="53435" x="1890713" y="2640013"/>
          <p14:tracePt t="53436" x="1878013" y="2627313"/>
          <p14:tracePt t="53437" x="1852613" y="2627313"/>
          <p14:tracePt t="53438" x="1839913" y="2616200"/>
          <p14:tracePt t="53439" x="1814513" y="2616200"/>
          <p14:tracePt t="53440" x="1801813" y="2616200"/>
          <p14:tracePt t="53441" x="1778000" y="2616200"/>
          <p14:tracePt t="53442" x="1765300" y="2603500"/>
          <p14:tracePt t="53443" x="1739900" y="2603500"/>
          <p14:tracePt t="53445" x="1701800" y="2603500"/>
          <p14:tracePt t="53446" x="1701800" y="2590800"/>
          <p14:tracePt t="53447" x="1677988" y="2590800"/>
          <p14:tracePt t="53448" x="1665288" y="2590800"/>
          <p14:tracePt t="53449" x="1639888" y="2590800"/>
          <p14:tracePt t="53450" x="1627188" y="2590800"/>
          <p14:tracePt t="53451" x="1601788" y="2578100"/>
          <p14:tracePt t="53452" x="1589088" y="2578100"/>
          <p14:tracePt t="53453" x="1577975" y="2578100"/>
          <p14:tracePt t="53454" x="1552575" y="2578100"/>
          <p14:tracePt t="53455" x="1539875" y="2578100"/>
          <p14:tracePt t="53456" x="1514475" y="2578100"/>
          <p14:tracePt t="53457" x="1501775" y="2578100"/>
          <p14:tracePt t="53458" x="1476375" y="2578100"/>
          <p14:tracePt t="53460" x="1465263" y="2578100"/>
          <p14:tracePt t="53461" x="1439863" y="2578100"/>
          <p14:tracePt t="53462" x="1427163" y="2578100"/>
          <p14:tracePt t="53462" x="1414463" y="2590800"/>
          <p14:tracePt t="53463" x="1401763" y="2603500"/>
          <p14:tracePt t="53464" x="1376363" y="2603500"/>
          <p14:tracePt t="53465" x="1363663" y="2616200"/>
          <p14:tracePt t="53466" x="1339850" y="2616200"/>
          <p14:tracePt t="53467" x="1327150" y="2627313"/>
          <p14:tracePt t="53468" x="1314450" y="2627313"/>
          <p14:tracePt t="53469" x="1289050" y="2640013"/>
          <p14:tracePt t="53470" x="1276350" y="2652713"/>
          <p14:tracePt t="53471" x="1252538" y="2652713"/>
          <p14:tracePt t="53472" x="1239838" y="2665413"/>
          <p14:tracePt t="53473" x="1214438" y="2678113"/>
          <p14:tracePt t="53474" x="1214438" y="2690813"/>
          <p14:tracePt t="53475" x="1189038" y="2703513"/>
          <p14:tracePt t="53477" x="1176338" y="2716213"/>
          <p14:tracePt t="53478" x="1150938" y="2728913"/>
          <p14:tracePt t="53478" x="1139825" y="2740025"/>
          <p14:tracePt t="53479" x="1114425" y="2765425"/>
          <p14:tracePt t="53480" x="1101725" y="2765425"/>
          <p14:tracePt t="53481" x="1089025" y="2790825"/>
          <p14:tracePt t="53482" x="1063625" y="2803525"/>
          <p14:tracePt t="53483" x="1063625" y="2816225"/>
          <p14:tracePt t="53484" x="1038225" y="2840038"/>
          <p14:tracePt t="53485" x="1027113" y="2852738"/>
          <p14:tracePt t="53487" x="1014413" y="2878138"/>
          <p14:tracePt t="53488" x="989013" y="2890838"/>
          <p14:tracePt t="53489" x="989013" y="2916238"/>
          <p14:tracePt t="53490" x="963613" y="2928938"/>
          <p14:tracePt t="53490" x="950913" y="2952750"/>
          <p14:tracePt t="53491" x="938213" y="2978150"/>
          <p14:tracePt t="53492" x="914400" y="2990850"/>
          <p14:tracePt t="53493" x="914400" y="3016250"/>
          <p14:tracePt t="53495" x="901700" y="3041650"/>
          <p14:tracePt t="53496" x="876300" y="3065463"/>
          <p14:tracePt t="53496" x="876300" y="3090863"/>
          <p14:tracePt t="53497" x="863600" y="3103563"/>
          <p14:tracePt t="53498" x="850900" y="3141663"/>
          <p14:tracePt t="53499" x="838200" y="3154363"/>
          <p14:tracePt t="53500" x="838200" y="3178175"/>
          <p14:tracePt t="53501" x="825500" y="3203575"/>
          <p14:tracePt t="53503" x="814388" y="3228975"/>
          <p14:tracePt t="53503" x="814388" y="3254375"/>
          <p14:tracePt t="53504" x="801688" y="3278188"/>
          <p14:tracePt t="53505" x="801688" y="3303588"/>
          <p14:tracePt t="53506" x="801688" y="3328988"/>
          <p14:tracePt t="53507" x="788988" y="3354388"/>
          <p14:tracePt t="53508" x="788988" y="3367088"/>
          <p14:tracePt t="53510" x="776288" y="3403600"/>
          <p14:tracePt t="53510" x="776288" y="3429000"/>
          <p14:tracePt t="53512" x="776288" y="3441700"/>
          <p14:tracePt t="53513" x="763588" y="3479800"/>
          <p14:tracePt t="53513" x="763588" y="3490913"/>
          <p14:tracePt t="53514" x="763588" y="3516313"/>
          <p14:tracePt t="53515" x="763588" y="3541713"/>
          <p14:tracePt t="53516" x="763588" y="3567113"/>
          <p14:tracePt t="53517" x="763588" y="3590925"/>
          <p14:tracePt t="53518" x="763588" y="3616325"/>
          <p14:tracePt t="53519" x="763588" y="3641725"/>
          <p14:tracePt t="53520" x="763588" y="3667125"/>
          <p14:tracePt t="53521" x="763588" y="3692525"/>
          <p14:tracePt t="53522" x="763588" y="3703638"/>
          <p14:tracePt t="53523" x="776288" y="3729038"/>
          <p14:tracePt t="53524" x="788988" y="3754438"/>
          <p14:tracePt t="53525" x="801688" y="3779838"/>
          <p14:tracePt t="53526" x="801688" y="3792538"/>
          <p14:tracePt t="53527" x="801688" y="3816350"/>
          <p14:tracePt t="53528" x="814388" y="3841750"/>
          <p14:tracePt t="53529" x="825500" y="3854450"/>
          <p14:tracePt t="53530" x="838200" y="3879850"/>
          <p14:tracePt t="53531" x="838200" y="3892550"/>
          <p14:tracePt t="53533" x="850900" y="3916363"/>
          <p14:tracePt t="53533" x="863600" y="3929063"/>
          <p14:tracePt t="53534" x="876300" y="3954463"/>
          <p14:tracePt t="53535" x="889000" y="3967163"/>
          <p14:tracePt t="53537" x="901700" y="3992563"/>
          <p14:tracePt t="53538" x="914400" y="4005263"/>
          <p14:tracePt t="53539" x="925513" y="4017963"/>
          <p14:tracePt t="53539" x="938213" y="4041775"/>
          <p14:tracePt t="53540" x="950913" y="4041775"/>
          <p14:tracePt t="53541" x="963613" y="4067175"/>
          <p14:tracePt t="53543" x="976313" y="4079875"/>
          <p14:tracePt t="53544" x="989013" y="4092575"/>
          <p14:tracePt t="53545" x="1014413" y="4117975"/>
          <p14:tracePt t="53546" x="1027113" y="4129088"/>
          <p14:tracePt t="53546" x="1038225" y="4141788"/>
          <p14:tracePt t="53547" x="1050925" y="4154488"/>
          <p14:tracePt t="53548" x="1063625" y="4167188"/>
          <p14:tracePt t="53549" x="1076325" y="4179888"/>
          <p14:tracePt t="53550" x="1101725" y="4192588"/>
          <p14:tracePt t="53551" x="1114425" y="4205288"/>
          <p14:tracePt t="53552" x="1127125" y="4217988"/>
          <p14:tracePt t="53553" x="1139825" y="4230688"/>
          <p14:tracePt t="53554" x="1163638" y="4230688"/>
          <p14:tracePt t="53555" x="1176338" y="4241800"/>
          <p14:tracePt t="53556" x="1189038" y="4254500"/>
          <p14:tracePt t="53557" x="1214438" y="4267200"/>
          <p14:tracePt t="53558" x="1227138" y="4267200"/>
          <p14:tracePt t="53559" x="1239838" y="4279900"/>
          <p14:tracePt t="53561" x="1263650" y="4292600"/>
          <p14:tracePt t="53562" x="1276350" y="4292600"/>
          <p14:tracePt t="53563" x="1289050" y="4305300"/>
          <p14:tracePt t="53563" x="1314450" y="4305300"/>
          <p14:tracePt t="53564" x="1327150" y="4318000"/>
          <p14:tracePt t="53565" x="1352550" y="4318000"/>
          <p14:tracePt t="53566" x="1363663" y="4330700"/>
          <p14:tracePt t="53568" x="1389063" y="4341813"/>
          <p14:tracePt t="53568" x="1401763" y="4341813"/>
          <p14:tracePt t="53569" x="1427163" y="4341813"/>
          <p14:tracePt t="53571" x="1439863" y="4341813"/>
          <p14:tracePt t="53572" x="1465263" y="4341813"/>
          <p14:tracePt t="53572" x="1476375" y="4354513"/>
          <p14:tracePt t="53574" x="1501775" y="4354513"/>
          <p14:tracePt t="53575" x="1514475" y="4354513"/>
          <p14:tracePt t="53575" x="1552575" y="4367213"/>
          <p14:tracePt t="53576" x="1565275" y="4367213"/>
          <p14:tracePt t="53578" x="1601788" y="4367213"/>
          <p14:tracePt t="53579" x="1627188" y="4367213"/>
          <p14:tracePt t="53580" x="1652588" y="4367213"/>
          <p14:tracePt t="53581" x="1665288" y="4367213"/>
          <p14:tracePt t="53582" x="1689100" y="4367213"/>
          <p14:tracePt t="53583" x="1701800" y="4367213"/>
          <p14:tracePt t="53584" x="1739900" y="4367213"/>
          <p14:tracePt t="53585" x="1752600" y="4367213"/>
          <p14:tracePt t="53586" x="1778000" y="4367213"/>
          <p14:tracePt t="53587" x="1801813" y="4367213"/>
          <p14:tracePt t="53588" x="1814513" y="4367213"/>
          <p14:tracePt t="53589" x="1852613" y="4367213"/>
          <p14:tracePt t="53590" x="1865313" y="4367213"/>
          <p14:tracePt t="53591" x="1890713" y="4354513"/>
          <p14:tracePt t="53593" x="1914525" y="4341813"/>
          <p14:tracePt t="53594" x="1927225" y="4341813"/>
          <p14:tracePt t="53594" x="1965325" y="4341813"/>
          <p14:tracePt t="53595" x="1978025" y="4330700"/>
          <p14:tracePt t="53596" x="2003425" y="4318000"/>
          <p14:tracePt t="53597" x="2027238" y="4305300"/>
          <p14:tracePt t="53598" x="2052638" y="4305300"/>
          <p14:tracePt t="53599" x="2078038" y="4292600"/>
          <p14:tracePt t="53600" x="2090738" y="4279900"/>
          <p14:tracePt t="53601" x="2116138" y="4267200"/>
          <p14:tracePt t="53602" x="2139950" y="4254500"/>
          <p14:tracePt t="53603" x="2165350" y="4241800"/>
          <p14:tracePt t="53604" x="2190750" y="4230688"/>
          <p14:tracePt t="53605" x="2216150" y="4217988"/>
          <p14:tracePt t="53607" x="2239963" y="4192588"/>
          <p14:tracePt t="53607" x="2252663" y="4192588"/>
          <p14:tracePt t="53609" x="2278063" y="4167188"/>
          <p14:tracePt t="53610" x="2303463" y="4154488"/>
          <p14:tracePt t="53611" x="2328863" y="4141788"/>
          <p14:tracePt t="53611" x="2339975" y="4117975"/>
          <p14:tracePt t="53612" x="2378075" y="4105275"/>
          <p14:tracePt t="53613" x="2390775" y="4092575"/>
          <p14:tracePt t="53614" x="2416175" y="4079875"/>
          <p14:tracePt t="53615" x="2441575" y="4054475"/>
          <p14:tracePt t="53616" x="2452688" y="4041775"/>
          <p14:tracePt t="53617" x="2478088" y="4017963"/>
          <p14:tracePt t="53618" x="2490788" y="4005263"/>
          <p14:tracePt t="53619" x="2528888" y="3979863"/>
          <p14:tracePt t="53621" x="2541588" y="3967163"/>
          <p14:tracePt t="53622" x="2565400" y="3941763"/>
          <p14:tracePt t="53622" x="2578100" y="3929063"/>
          <p14:tracePt t="53623" x="2603500" y="3892550"/>
          <p14:tracePt t="53624" x="2616200" y="3879850"/>
          <p14:tracePt t="53626" x="2641600" y="3854450"/>
          <p14:tracePt t="53626" x="2654300" y="3841750"/>
          <p14:tracePt t="53629" x="2690813" y="3792538"/>
          <p14:tracePt t="53629" x="2703513" y="3779838"/>
          <p14:tracePt t="53630" x="2716213" y="3741738"/>
          <p14:tracePt t="53631" x="2741613" y="3716338"/>
          <p14:tracePt t="53632" x="2754313" y="3703638"/>
          <p14:tracePt t="53633" x="2767013" y="3679825"/>
          <p14:tracePt t="53634" x="2778125" y="3667125"/>
          <p14:tracePt t="53635" x="2790825" y="3629025"/>
          <p14:tracePt t="53636" x="2803525" y="3603625"/>
          <p14:tracePt t="53637" x="2816225" y="3590925"/>
          <p14:tracePt t="53638" x="2828925" y="3554413"/>
          <p14:tracePt t="53639" x="2828925" y="3541713"/>
          <p14:tracePt t="53640" x="2841625" y="3516313"/>
          <p14:tracePt t="53642" x="2854325" y="3503613"/>
          <p14:tracePt t="53642" x="2867025" y="3479800"/>
          <p14:tracePt t="53644" x="2867025" y="3441700"/>
          <p14:tracePt t="53645" x="2879725" y="3403600"/>
          <p14:tracePt t="53647" x="2879725" y="3378200"/>
          <p14:tracePt t="53648" x="2890838" y="3367088"/>
          <p14:tracePt t="53648" x="2890838" y="3328988"/>
          <p14:tracePt t="53649" x="2903538" y="3328988"/>
          <p14:tracePt t="53650" x="2903538" y="3290888"/>
          <p14:tracePt t="53651" x="2903538" y="3278188"/>
          <p14:tracePt t="53653" x="2903538" y="3254375"/>
          <p14:tracePt t="53653" x="2903538" y="3228975"/>
          <p14:tracePt t="53654" x="2903538" y="3216275"/>
          <p14:tracePt t="53655" x="2903538" y="3190875"/>
          <p14:tracePt t="53657" x="2903538" y="3178175"/>
          <p14:tracePt t="53657" x="2903538" y="3154363"/>
          <p14:tracePt t="53659" x="2903538" y="3141663"/>
          <p14:tracePt t="53660" x="2903538" y="3116263"/>
          <p14:tracePt t="53661" x="2903538" y="3103563"/>
          <p14:tracePt t="53661" x="2903538" y="3078163"/>
          <p14:tracePt t="53662" x="2903538" y="3065463"/>
          <p14:tracePt t="53663" x="2890838" y="3054350"/>
          <p14:tracePt t="53664" x="2879725" y="3028950"/>
          <p14:tracePt t="53665" x="2867025" y="3016250"/>
          <p14:tracePt t="53666" x="2867025" y="2990850"/>
          <p14:tracePt t="53668" x="2854325" y="2965450"/>
          <p14:tracePt t="53669" x="2841625" y="2952750"/>
          <p14:tracePt t="53670" x="2828925" y="2941638"/>
          <p14:tracePt t="53671" x="2828925" y="2916238"/>
          <p14:tracePt t="53672" x="2816225" y="2916238"/>
          <p14:tracePt t="53673" x="2803525" y="2890838"/>
          <p14:tracePt t="53674" x="2790825" y="2878138"/>
          <p14:tracePt t="53676" x="2767013" y="2852738"/>
          <p14:tracePt t="53677" x="2754313" y="2840038"/>
          <p14:tracePt t="53678" x="2754313" y="2828925"/>
          <p14:tracePt t="53679" x="2728913" y="2816225"/>
          <p14:tracePt t="53680" x="2716213" y="2803525"/>
          <p14:tracePt t="53681" x="2716213" y="2790825"/>
          <p14:tracePt t="53682" x="2690813" y="2778125"/>
          <p14:tracePt t="53683" x="2678113" y="2765425"/>
          <p14:tracePt t="53684" x="2667000" y="2752725"/>
          <p14:tracePt t="53686" x="2654300" y="2740025"/>
          <p14:tracePt t="53687" x="2641600" y="2728913"/>
          <p14:tracePt t="53687" x="2616200" y="2728913"/>
          <p14:tracePt t="53688" x="2603500" y="2703513"/>
          <p14:tracePt t="53689" x="2590800" y="2690813"/>
          <p14:tracePt t="53691" x="2565400" y="2690813"/>
          <p14:tracePt t="53691" x="2554288" y="2678113"/>
          <p14:tracePt t="53692" x="2541588" y="2665413"/>
          <p14:tracePt t="53694" x="2503488" y="2652713"/>
          <p14:tracePt t="53695" x="2490788" y="2640013"/>
          <p14:tracePt t="53696" x="2465388" y="2627313"/>
          <p14:tracePt t="53697" x="2452688" y="2616200"/>
          <p14:tracePt t="53698" x="2428875" y="2616200"/>
          <p14:tracePt t="53699" x="2416175" y="2616200"/>
          <p14:tracePt t="53700" x="2403475" y="2603500"/>
          <p14:tracePt t="53701" x="2378075" y="2603500"/>
          <p14:tracePt t="53702" x="2365375" y="2590800"/>
          <p14:tracePt t="53703" x="2339975" y="2578100"/>
          <p14:tracePt t="53704" x="2316163" y="2578100"/>
          <p14:tracePt t="53705" x="2303463" y="2578100"/>
          <p14:tracePt t="53706" x="2278063" y="2578100"/>
          <p14:tracePt t="53707" x="2265363" y="2565400"/>
          <p14:tracePt t="53709" x="2239963" y="2565400"/>
          <p14:tracePt t="53709" x="2228850" y="2565400"/>
          <p14:tracePt t="53711" x="2190750" y="2565400"/>
          <p14:tracePt t="53712" x="2165350" y="2552700"/>
          <p14:tracePt t="53713" x="2139950" y="2552700"/>
          <p14:tracePt t="53714" x="2116138" y="2552700"/>
          <p14:tracePt t="53715" x="2103438" y="2552700"/>
          <p14:tracePt t="53716" x="2078038" y="2552700"/>
          <p14:tracePt t="53717" x="2065338" y="2552700"/>
          <p14:tracePt t="53718" x="2039938" y="2552700"/>
          <p14:tracePt t="53719" x="2027238" y="2552700"/>
          <p14:tracePt t="53721" x="2003425" y="2552700"/>
          <p14:tracePt t="53721" x="1990725" y="2552700"/>
          <p14:tracePt t="53722" x="1965325" y="2552700"/>
          <p14:tracePt t="53723" x="1952625" y="2565400"/>
          <p14:tracePt t="53725" x="1927225" y="2565400"/>
          <p14:tracePt t="53726" x="1914525" y="2578100"/>
          <p14:tracePt t="53727" x="1903413" y="2578100"/>
          <p14:tracePt t="53727" x="1878013" y="2578100"/>
          <p14:tracePt t="53728" x="1852613" y="2590800"/>
          <p14:tracePt t="53729" x="1839913" y="2590800"/>
          <p14:tracePt t="53730" x="1814513" y="2603500"/>
          <p14:tracePt t="53731" x="1801813" y="2616200"/>
          <p14:tracePt t="53732" x="1778000" y="2616200"/>
          <p14:tracePt t="53734" x="1765300" y="2627313"/>
          <p14:tracePt t="53734" x="1752600" y="2640013"/>
          <p14:tracePt t="53735" x="1739900" y="2652713"/>
          <p14:tracePt t="53736" x="1714500" y="2652713"/>
          <p14:tracePt t="53737" x="1701800" y="2665413"/>
          <p14:tracePt t="53738" x="1677988" y="2678113"/>
          <p14:tracePt t="53739" x="1652588" y="2690813"/>
          <p14:tracePt t="53740" x="1627188" y="2703513"/>
          <p14:tracePt t="53742" x="1627188" y="2716213"/>
          <p14:tracePt t="53743" x="1601788" y="2728913"/>
          <p14:tracePt t="53744" x="1589088" y="2740025"/>
          <p14:tracePt t="53744" x="1577975" y="2752725"/>
          <p14:tracePt t="53745" x="1552575" y="2765425"/>
          <p14:tracePt t="53746" x="1539875" y="2790825"/>
          <p14:tracePt t="53747" x="1514475" y="2803525"/>
          <p14:tracePt t="53748" x="1501775" y="2816225"/>
          <p14:tracePt t="53750" x="1489075" y="2828925"/>
          <p14:tracePt t="53751" x="1476375" y="2840038"/>
          <p14:tracePt t="53751" x="1465263" y="2865438"/>
          <p14:tracePt t="53753" x="1439863" y="2878138"/>
          <p14:tracePt t="53753" x="1439863" y="2890838"/>
          <p14:tracePt t="53754" x="1414463" y="2916238"/>
          <p14:tracePt t="53755" x="1401763" y="2928938"/>
          <p14:tracePt t="53756" x="1389063" y="2952750"/>
          <p14:tracePt t="53757" x="1376363" y="2965450"/>
          <p14:tracePt t="53758" x="1363663" y="2990850"/>
          <p14:tracePt t="53760" x="1352550" y="3016250"/>
          <p14:tracePt t="53761" x="1339850" y="3028950"/>
          <p14:tracePt t="53761" x="1327150" y="3054350"/>
          <p14:tracePt t="53762" x="1327150" y="3065463"/>
          <p14:tracePt t="53763" x="1301750" y="3103563"/>
          <p14:tracePt t="53764" x="1289050" y="3116263"/>
          <p14:tracePt t="53765" x="1289050" y="3141663"/>
          <p14:tracePt t="53766" x="1276350" y="3165475"/>
          <p14:tracePt t="53767" x="1276350" y="3178175"/>
          <p14:tracePt t="53768" x="1263650" y="3203575"/>
          <p14:tracePt t="53769" x="1252538" y="3228975"/>
          <p14:tracePt t="53770" x="1252538" y="3254375"/>
          <p14:tracePt t="53771" x="1252538" y="3267075"/>
          <p14:tracePt t="53772" x="1239838" y="3290888"/>
          <p14:tracePt t="53773" x="1239838" y="3316288"/>
          <p14:tracePt t="53775" x="1227138" y="3341688"/>
          <p14:tracePt t="53775" x="1214438" y="3367088"/>
          <p14:tracePt t="53777" x="1214438" y="3378200"/>
          <p14:tracePt t="53778" x="1214438" y="3429000"/>
          <p14:tracePt t="53779" x="1214438" y="3441700"/>
          <p14:tracePt t="53780" x="1214438" y="3467100"/>
          <p14:tracePt t="53781" x="1214438" y="3490913"/>
          <p14:tracePt t="53782" x="1214438" y="3516313"/>
          <p14:tracePt t="53784" x="1214438" y="3529013"/>
          <p14:tracePt t="53785" x="1214438" y="3554413"/>
          <p14:tracePt t="53785" x="1214438" y="3567113"/>
          <p14:tracePt t="53787" x="1214438" y="3590925"/>
          <p14:tracePt t="53788" x="1214438" y="3616325"/>
          <p14:tracePt t="53789" x="1214438" y="3629025"/>
          <p14:tracePt t="53789" x="1214438" y="3654425"/>
          <p14:tracePt t="53790" x="1214438" y="3667125"/>
          <p14:tracePt t="53791" x="1214438" y="3692525"/>
          <p14:tracePt t="53793" x="1214438" y="3716338"/>
          <p14:tracePt t="53793" x="1227138" y="3729038"/>
          <p14:tracePt t="53794" x="1227138" y="3741738"/>
          <p14:tracePt t="53795" x="1239838" y="3767138"/>
          <p14:tracePt t="53796" x="1252538" y="3779838"/>
          <p14:tracePt t="53797" x="1252538" y="3803650"/>
          <p14:tracePt t="53798" x="1263650" y="3816350"/>
          <p14:tracePt t="53799" x="1263650" y="3829050"/>
          <p14:tracePt t="53800" x="1276350" y="3854450"/>
          <p14:tracePt t="53801" x="1289050" y="3867150"/>
          <p14:tracePt t="53802" x="1289050" y="3892550"/>
          <p14:tracePt t="53803" x="1301750" y="3892550"/>
          <p14:tracePt t="53804" x="1314450" y="3905250"/>
          <p14:tracePt t="53805" x="1327150" y="3929063"/>
          <p14:tracePt t="53806" x="1339850" y="3929063"/>
          <p14:tracePt t="53808" x="1352550" y="3954463"/>
          <p14:tracePt t="53808" x="1363663" y="3967163"/>
          <p14:tracePt t="53809" x="1363663" y="3979863"/>
          <p14:tracePt t="53810" x="1376363" y="3992563"/>
          <p14:tracePt t="53811" x="1389063" y="4005263"/>
          <p14:tracePt t="53812" x="1401763" y="4005263"/>
          <p14:tracePt t="53813" x="1414463" y="4017963"/>
          <p14:tracePt t="53814" x="1427163" y="4041775"/>
          <p14:tracePt t="53815" x="1439863" y="4041775"/>
          <p14:tracePt t="53817" x="1452563" y="4054475"/>
          <p14:tracePt t="53818" x="1476375" y="4067175"/>
          <p14:tracePt t="53819" x="1476375" y="4079875"/>
          <p14:tracePt t="53820" x="1489075" y="4079875"/>
          <p14:tracePt t="53820" x="1514475" y="4079875"/>
          <p14:tracePt t="53822" x="1514475" y="4092575"/>
          <p14:tracePt t="53823" x="1527175" y="4105275"/>
          <p14:tracePt t="53824" x="1552575" y="4117975"/>
          <p14:tracePt t="53825" x="1565275" y="4117975"/>
          <p14:tracePt t="53826" x="1577975" y="4117975"/>
          <p14:tracePt t="53826" x="1589088" y="4129088"/>
          <p14:tracePt t="53827" x="1601788" y="4129088"/>
          <p14:tracePt t="53828" x="1627188" y="4141788"/>
          <p14:tracePt t="53829" x="1627188" y="4154488"/>
          <p14:tracePt t="53830" x="1652588" y="4154488"/>
          <p14:tracePt t="53831" x="1665288" y="4154488"/>
          <p14:tracePt t="53832" x="1677988" y="4154488"/>
          <p14:tracePt t="53833" x="1701800" y="4154488"/>
          <p14:tracePt t="53834" x="1714500" y="4154488"/>
          <p14:tracePt t="53835" x="1727200" y="4154488"/>
          <p14:tracePt t="53836" x="1739900" y="4167188"/>
          <p14:tracePt t="53837" x="1765300" y="4167188"/>
          <p14:tracePt t="53838" x="1778000" y="4167188"/>
          <p14:tracePt t="53839" x="1790700" y="4167188"/>
          <p14:tracePt t="53840" x="1814513" y="4167188"/>
          <p14:tracePt t="53841" x="1827213" y="4167188"/>
          <p14:tracePt t="53843" x="1852613" y="4167188"/>
          <p14:tracePt t="53843" x="1865313" y="4167188"/>
          <p14:tracePt t="53844" x="1878013" y="4167188"/>
          <p14:tracePt t="53845" x="1890713" y="4167188"/>
          <p14:tracePt t="53846" x="1914525" y="4167188"/>
          <p14:tracePt t="53847" x="1927225" y="4167188"/>
          <p14:tracePt t="53848" x="1939925" y="4167188"/>
          <p14:tracePt t="53850" x="1965325" y="4154488"/>
          <p14:tracePt t="53851" x="1978025" y="4154488"/>
          <p14:tracePt t="53851" x="2003425" y="4154488"/>
          <p14:tracePt t="53852" x="2014538" y="4141788"/>
          <p14:tracePt t="53853" x="2039938" y="4141788"/>
          <p14:tracePt t="53854" x="2052638" y="4129088"/>
          <p14:tracePt t="53855" x="2078038" y="4117975"/>
          <p14:tracePt t="53856" x="2090738" y="4117975"/>
          <p14:tracePt t="53858" x="2116138" y="4105275"/>
          <p14:tracePt t="53859" x="2127250" y="4105275"/>
          <p14:tracePt t="53859" x="2152650" y="4092575"/>
          <p14:tracePt t="53861" x="2165350" y="4079875"/>
          <p14:tracePt t="53861" x="2190750" y="4067175"/>
          <p14:tracePt t="53862" x="2190750" y="4054475"/>
          <p14:tracePt t="53864" x="2216150" y="4054475"/>
          <p14:tracePt t="53864" x="2228850" y="4041775"/>
          <p14:tracePt t="53866" x="2252663" y="4029075"/>
          <p14:tracePt t="53867" x="2265363" y="4017963"/>
          <p14:tracePt t="53868" x="2290763" y="4005263"/>
          <p14:tracePt t="53868" x="2303463" y="3992563"/>
          <p14:tracePt t="53870" x="2316163" y="3979863"/>
          <p14:tracePt t="53870" x="2339975" y="3967163"/>
          <p14:tracePt t="53871" x="2352675" y="3954463"/>
          <p14:tracePt t="53872" x="2378075" y="3941763"/>
          <p14:tracePt t="53873" x="2378075" y="3929063"/>
          <p14:tracePt t="53874" x="2403475" y="3905250"/>
          <p14:tracePt t="53876" x="2416175" y="3892550"/>
          <p14:tracePt t="53876" x="2428875" y="3879850"/>
          <p14:tracePt t="53877" x="2452688" y="3854450"/>
          <p14:tracePt t="53878" x="2452688" y="3841750"/>
          <p14:tracePt t="53879" x="2465388" y="3829050"/>
          <p14:tracePt t="53880" x="2490788" y="3816350"/>
          <p14:tracePt t="53881" x="2490788" y="3792538"/>
          <p14:tracePt t="53882" x="2503488" y="3779838"/>
          <p14:tracePt t="53883" x="2516188" y="3754438"/>
          <p14:tracePt t="53884" x="2528888" y="3741738"/>
          <p14:tracePt t="53885" x="2528888" y="3716338"/>
          <p14:tracePt t="53886" x="2541588" y="3703638"/>
          <p14:tracePt t="53887" x="2554288" y="3679825"/>
          <p14:tracePt t="53888" x="2565400" y="3667125"/>
          <p14:tracePt t="53889" x="2565400" y="3654425"/>
          <p14:tracePt t="53891" x="2565400" y="3629025"/>
          <p14:tracePt t="53891" x="2578100" y="3603625"/>
          <p14:tracePt t="53893" x="2578100" y="3590925"/>
          <p14:tracePt t="53893" x="2590800" y="3567113"/>
          <p14:tracePt t="53894" x="2590800" y="3554413"/>
          <p14:tracePt t="53895" x="2590800" y="3529013"/>
          <p14:tracePt t="53897" x="2590800" y="3516313"/>
          <p14:tracePt t="53897" x="2590800" y="3479800"/>
          <p14:tracePt t="53899" x="2590800" y="3454400"/>
          <p14:tracePt t="53900" x="2590800" y="3441700"/>
          <p14:tracePt t="53901" x="2590800" y="3416300"/>
          <p14:tracePt t="53902" x="2590800" y="3403600"/>
          <p14:tracePt t="53903" x="2590800" y="3378200"/>
          <p14:tracePt t="53904" x="2590800" y="3367088"/>
          <p14:tracePt t="53905" x="2590800" y="3341688"/>
          <p14:tracePt t="53906" x="2590800" y="3328988"/>
          <p14:tracePt t="53907" x="2578100" y="3316288"/>
          <p14:tracePt t="53909" x="2565400" y="3290888"/>
          <p14:tracePt t="53910" x="2565400" y="3278188"/>
          <p14:tracePt t="53910" x="2565400" y="3254375"/>
          <p14:tracePt t="53911" x="2554288" y="3241675"/>
          <p14:tracePt t="53912" x="2541588" y="3216275"/>
          <p14:tracePt t="53913" x="2528888" y="3216275"/>
          <p14:tracePt t="53914" x="2528888" y="3203575"/>
          <p14:tracePt t="53915" x="2516188" y="3178175"/>
          <p14:tracePt t="53916" x="2503488" y="3165475"/>
          <p14:tracePt t="53917" x="2490788" y="3154363"/>
          <p14:tracePt t="53918" x="2478088" y="3141663"/>
          <p14:tracePt t="53919" x="2465388" y="3128963"/>
          <p14:tracePt t="53920" x="2452688" y="3103563"/>
          <p14:tracePt t="53921" x="2441575" y="3103563"/>
          <p14:tracePt t="53922" x="2428875" y="3090863"/>
          <p14:tracePt t="53924" x="2416175" y="3078163"/>
          <p14:tracePt t="53925" x="2403475" y="3065463"/>
          <p14:tracePt t="53925" x="2378075" y="3054350"/>
          <p14:tracePt t="53926" x="2365375" y="3041650"/>
          <p14:tracePt t="53927" x="2352675" y="3028950"/>
          <p14:tracePt t="53928" x="2339975" y="3016250"/>
          <p14:tracePt t="53929" x="2316163" y="3003550"/>
          <p14:tracePt t="53930" x="2303463" y="2990850"/>
          <p14:tracePt t="53931" x="2290763" y="2990850"/>
          <p14:tracePt t="53932" x="2265363" y="2978150"/>
          <p14:tracePt t="53933" x="2252663" y="2965450"/>
          <p14:tracePt t="53934" x="2228850" y="2952750"/>
          <p14:tracePt t="53935" x="2203450" y="2952750"/>
          <p14:tracePt t="53936" x="2190750" y="2941638"/>
          <p14:tracePt t="53937" x="2165350" y="2928938"/>
          <p14:tracePt t="53938" x="2152650" y="2928938"/>
          <p14:tracePt t="53939" x="2127250" y="2916238"/>
          <p14:tracePt t="53940" x="2116138" y="2916238"/>
          <p14:tracePt t="53942" x="2090738" y="2916238"/>
          <p14:tracePt t="53943" x="2065338" y="2903538"/>
          <p14:tracePt t="53944" x="2039938" y="2903538"/>
          <p14:tracePt t="53944" x="2014538" y="2903538"/>
          <p14:tracePt t="53945" x="2003425" y="2890838"/>
          <p14:tracePt t="53946" x="1965325" y="2890838"/>
          <p14:tracePt t="53947" x="1952625" y="2890838"/>
          <p14:tracePt t="53948" x="1927225" y="2890838"/>
          <p14:tracePt t="53949" x="1903413" y="2890838"/>
          <p14:tracePt t="53950" x="1890713" y="2890838"/>
          <p14:tracePt t="53951" x="1852613" y="2878138"/>
          <p14:tracePt t="53952" x="1827213" y="2878138"/>
          <p14:tracePt t="53953" x="1814513" y="2878138"/>
          <p14:tracePt t="53954" x="1778000" y="2878138"/>
          <p14:tracePt t="53955" x="1765300" y="2878138"/>
          <p14:tracePt t="53956" x="1739900" y="2878138"/>
          <p14:tracePt t="53957" x="1714500" y="2878138"/>
          <p14:tracePt t="53959" x="1689100" y="2878138"/>
          <p14:tracePt t="53959" x="1665288" y="2878138"/>
          <p14:tracePt t="53960" x="1639888" y="2890838"/>
          <p14:tracePt t="53961" x="1614488" y="2903538"/>
          <p14:tracePt t="53962" x="1589088" y="2903538"/>
          <p14:tracePt t="53963" x="1565275" y="2916238"/>
          <p14:tracePt t="53964" x="1552575" y="2916238"/>
          <p14:tracePt t="53965" x="1527175" y="2916238"/>
          <p14:tracePt t="53966" x="1501775" y="2928938"/>
          <p14:tracePt t="53967" x="1476375" y="2941638"/>
          <p14:tracePt t="53968" x="1452563" y="2952750"/>
          <p14:tracePt t="53969" x="1439863" y="2952750"/>
          <p14:tracePt t="53970" x="1414463" y="2965450"/>
          <p14:tracePt t="53971" x="1389063" y="2990850"/>
          <p14:tracePt t="53972" x="1376363" y="2990850"/>
          <p14:tracePt t="53974" x="1352550" y="3003550"/>
          <p14:tracePt t="53975" x="1327150" y="3016250"/>
          <p14:tracePt t="53975" x="1314450" y="3028950"/>
          <p14:tracePt t="53976" x="1289050" y="3054350"/>
          <p14:tracePt t="53978" x="1276350" y="3065463"/>
          <p14:tracePt t="53979" x="1252538" y="3078163"/>
          <p14:tracePt t="53980" x="1239838" y="3090863"/>
          <p14:tracePt t="53981" x="1227138" y="3103563"/>
          <p14:tracePt t="53982" x="1214438" y="3128963"/>
          <p14:tracePt t="53984" x="1201738" y="3141663"/>
          <p14:tracePt t="53985" x="1189038" y="3154363"/>
          <p14:tracePt t="53985" x="1176338" y="3178175"/>
          <p14:tracePt t="53986" x="1163638" y="3190875"/>
          <p14:tracePt t="53988" x="1139825" y="3216275"/>
          <p14:tracePt t="53988" x="1139825" y="3228975"/>
          <p14:tracePt t="53990" x="1127125" y="3254375"/>
          <p14:tracePt t="53990" x="1114425" y="3267075"/>
          <p14:tracePt t="53992" x="1114425" y="3290888"/>
          <p14:tracePt t="53993" x="1101725" y="3303588"/>
          <p14:tracePt t="53993" x="1101725" y="3328988"/>
          <p14:tracePt t="53994" x="1101725" y="3341688"/>
          <p14:tracePt t="53995" x="1089025" y="3367088"/>
          <p14:tracePt t="53996" x="1089025" y="3390900"/>
          <p14:tracePt t="53997" x="1089025" y="3403600"/>
          <p14:tracePt t="53998" x="1076325" y="3429000"/>
          <p14:tracePt t="53999" x="1076325" y="3441700"/>
          <p14:tracePt t="54000" x="1076325" y="3467100"/>
          <p14:tracePt t="54001" x="1076325" y="3479800"/>
          <p14:tracePt t="54002" x="1076325" y="3516313"/>
          <p14:tracePt t="54003" x="1076325" y="3529013"/>
          <p14:tracePt t="54004" x="1076325" y="3554413"/>
          <p14:tracePt t="54005" x="1076325" y="3567113"/>
          <p14:tracePt t="54007" x="1076325" y="3590925"/>
          <p14:tracePt t="54008" x="1089025" y="3603625"/>
          <p14:tracePt t="54009" x="1089025" y="3629025"/>
          <p14:tracePt t="54010" x="1101725" y="3641725"/>
          <p14:tracePt t="54010" x="1101725" y="3667125"/>
          <p14:tracePt t="54011" x="1114425" y="3679825"/>
          <p14:tracePt t="54012" x="1127125" y="3703638"/>
          <p14:tracePt t="54013" x="1139825" y="3716338"/>
          <p14:tracePt t="54014" x="1139825" y="3741738"/>
          <p14:tracePt t="54015" x="1150938" y="3741738"/>
          <p14:tracePt t="54016" x="1163638" y="3767138"/>
          <p14:tracePt t="54017" x="1176338" y="3779838"/>
          <p14:tracePt t="54018" x="1189038" y="3792538"/>
          <p14:tracePt t="54019" x="1201738" y="3816350"/>
          <p14:tracePt t="54020" x="1214438" y="3829050"/>
          <p14:tracePt t="54021" x="1227138" y="3854450"/>
          <p14:tracePt t="54022" x="1239838" y="3854450"/>
          <p14:tracePt t="54023" x="1252538" y="3879850"/>
          <p14:tracePt t="54025" x="1263650" y="3892550"/>
          <p14:tracePt t="54025" x="1289050" y="3892550"/>
          <p14:tracePt t="54026" x="1289050" y="3916363"/>
          <p14:tracePt t="54027" x="1314450" y="3929063"/>
          <p14:tracePt t="54028" x="1327150" y="3929063"/>
          <p14:tracePt t="54029" x="1339850" y="3954463"/>
          <p14:tracePt t="54030" x="1363663" y="3967163"/>
          <p14:tracePt t="54031" x="1376363" y="3967163"/>
          <p14:tracePt t="54032" x="1389063" y="3979863"/>
          <p14:tracePt t="54033" x="1401763" y="3992563"/>
          <p14:tracePt t="54034" x="1427163" y="3992563"/>
          <p14:tracePt t="54035" x="1439863" y="4005263"/>
          <p14:tracePt t="54036" x="1465263" y="4005263"/>
          <p14:tracePt t="54037" x="1476375" y="4017963"/>
          <p14:tracePt t="54038" x="1501775" y="4029075"/>
          <p14:tracePt t="54040" x="1514475" y="4029075"/>
          <p14:tracePt t="54041" x="1539875" y="4041775"/>
          <p14:tracePt t="54043" x="1565275" y="4041775"/>
          <p14:tracePt t="54043" x="1589088" y="4041775"/>
          <p14:tracePt t="54044" x="1614488" y="4041775"/>
          <p14:tracePt t="54045" x="1627188" y="4054475"/>
          <p14:tracePt t="54046" x="1652588" y="4054475"/>
          <p14:tracePt t="54047" x="1665288" y="4054475"/>
          <p14:tracePt t="54048" x="1701800" y="4054475"/>
          <p14:tracePt t="54050" x="1739900" y="4054475"/>
          <p14:tracePt t="54051" x="1752600" y="4054475"/>
          <p14:tracePt t="54052" x="1778000" y="4054475"/>
          <p14:tracePt t="54054" x="1790700" y="4054475"/>
          <p14:tracePt t="54054" x="1814513" y="4054475"/>
          <p14:tracePt t="54055" x="1839913" y="4054475"/>
          <p14:tracePt t="54056" x="1852613" y="4054475"/>
          <p14:tracePt t="54058" x="1878013" y="4054475"/>
          <p14:tracePt t="54058" x="1890713" y="4054475"/>
          <p14:tracePt t="54059" x="1914525" y="4054475"/>
          <p14:tracePt t="54060" x="1927225" y="4041775"/>
          <p14:tracePt t="54061" x="1965325" y="4041775"/>
          <p14:tracePt t="54062" x="1978025" y="4041775"/>
          <p14:tracePt t="54063" x="2003425" y="4029075"/>
          <p14:tracePt t="54064" x="2014538" y="4017963"/>
          <p14:tracePt t="54065" x="2039938" y="4005263"/>
          <p14:tracePt t="54066" x="2052638" y="4005263"/>
          <p14:tracePt t="54067" x="2078038" y="3992563"/>
          <p14:tracePt t="54068" x="2090738" y="3979863"/>
          <p14:tracePt t="54069" x="2116138" y="3967163"/>
          <p14:tracePt t="54070" x="2127250" y="3967163"/>
          <p14:tracePt t="54071" x="2152650" y="3954463"/>
          <p14:tracePt t="54074" x="2190750" y="3929063"/>
          <p14:tracePt t="54075" x="2203450" y="3905250"/>
          <p14:tracePt t="54075" x="2228850" y="3892550"/>
          <p14:tracePt t="54076" x="2239963" y="3892550"/>
          <p14:tracePt t="54077" x="2265363" y="3867150"/>
          <p14:tracePt t="54078" x="2265363" y="3854450"/>
          <p14:tracePt t="54079" x="2290763" y="3841750"/>
          <p14:tracePt t="54080" x="2303463" y="3816350"/>
          <p14:tracePt t="54082" x="2316163" y="3803650"/>
          <p14:tracePt t="54083" x="2339975" y="3779838"/>
          <p14:tracePt t="54083" x="2339975" y="3767138"/>
          <p14:tracePt t="54084" x="2352675" y="3754438"/>
          <p14:tracePt t="54086" x="2365375" y="3729038"/>
          <p14:tracePt t="54087" x="2378075" y="3703638"/>
          <p14:tracePt t="54087" x="2390775" y="3692525"/>
          <p14:tracePt t="54088" x="2403475" y="3667125"/>
          <p14:tracePt t="54090" x="2416175" y="3654425"/>
          <p14:tracePt t="54091" x="2416175" y="3629025"/>
          <p14:tracePt t="54092" x="2428875" y="3603625"/>
          <p14:tracePt t="54092" x="2428875" y="3590925"/>
          <p14:tracePt t="54093" x="2441575" y="3567113"/>
          <p14:tracePt t="54094" x="2441575" y="3541713"/>
          <p14:tracePt t="54095" x="2452688" y="3516313"/>
          <p14:tracePt t="54096" x="2452688" y="3490913"/>
          <p14:tracePt t="54097" x="2452688" y="3479800"/>
          <p14:tracePt t="54098" x="2452688" y="3441700"/>
          <p14:tracePt t="54099" x="2452688" y="3429000"/>
          <p14:tracePt t="54100" x="2452688" y="3403600"/>
          <p14:tracePt t="54101" x="2452688" y="3378200"/>
          <p14:tracePt t="54102" x="2452688" y="3367088"/>
          <p14:tracePt t="54103" x="2452688" y="3328988"/>
          <p14:tracePt t="54104" x="2452688" y="3303588"/>
          <p14:tracePt t="54105" x="2452688" y="3290888"/>
          <p14:tracePt t="54106" x="2452688" y="3254375"/>
          <p14:tracePt t="54108" x="2452688" y="3228975"/>
          <p14:tracePt t="54108" x="2452688" y="3216275"/>
          <p14:tracePt t="54109" x="2452688" y="3178175"/>
          <p14:tracePt t="54110" x="2452688" y="3165475"/>
          <p14:tracePt t="54111" x="2452688" y="3141663"/>
          <p14:tracePt t="54112" x="2441575" y="3116263"/>
          <p14:tracePt t="54113" x="2428875" y="3090863"/>
          <p14:tracePt t="54114" x="2416175" y="3065463"/>
          <p14:tracePt t="54115" x="2416175" y="3041650"/>
          <p14:tracePt t="54116" x="2403475" y="3028950"/>
          <p14:tracePt t="54117" x="2390775" y="3003550"/>
          <p14:tracePt t="54118" x="2378075" y="2978150"/>
          <p14:tracePt t="54119" x="2365375" y="2952750"/>
          <p14:tracePt t="54120" x="2352675" y="2928938"/>
          <p14:tracePt t="54121" x="2339975" y="2916238"/>
          <p14:tracePt t="54123" x="2328863" y="2890838"/>
          <p14:tracePt t="54124" x="2303463" y="2878138"/>
          <p14:tracePt t="54124" x="2303463" y="2840038"/>
          <p14:tracePt t="54125" x="2278063" y="2828925"/>
          <p14:tracePt t="54126" x="2265363" y="2816225"/>
          <p14:tracePt t="54127" x="2252663" y="2790825"/>
          <p14:tracePt t="54128" x="2228850" y="2765425"/>
          <p14:tracePt t="54129" x="2216150" y="2752725"/>
          <p14:tracePt t="54130" x="2190750" y="2728913"/>
          <p14:tracePt t="54131" x="2178050" y="2716213"/>
          <p14:tracePt t="54132" x="2165350" y="2703513"/>
          <p14:tracePt t="54133" x="2152650" y="2678113"/>
          <p14:tracePt t="54134" x="2127250" y="2665413"/>
          <p14:tracePt t="54135" x="2116138" y="2652713"/>
          <p14:tracePt t="54136" x="2090738" y="2640013"/>
          <p14:tracePt t="54137" x="2078038" y="2627313"/>
          <p14:tracePt t="54138" x="2052638" y="2616200"/>
          <p14:tracePt t="54139" x="2039938" y="2603500"/>
          <p14:tracePt t="54141" x="2014538" y="2578100"/>
          <p14:tracePt t="54142" x="2003425" y="2578100"/>
          <p14:tracePt t="54142" x="1990725" y="2565400"/>
          <p14:tracePt t="54143" x="1965325" y="2552700"/>
          <p14:tracePt t="54144" x="1952625" y="2540000"/>
          <p14:tracePt t="54145" x="1939925" y="2527300"/>
          <p14:tracePt t="54146" x="1927225" y="2516188"/>
          <p14:tracePt t="54147" x="1903413" y="2503488"/>
          <p14:tracePt t="54148" x="1890713" y="2503488"/>
          <p14:tracePt t="54149" x="1865313" y="2490788"/>
          <p14:tracePt t="54150" x="1852613" y="2478088"/>
          <p14:tracePt t="54152" x="1839913" y="2478088"/>
          <p14:tracePt t="54152" x="1827213" y="2465388"/>
          <p14:tracePt t="54153" x="1814513" y="2465388"/>
          <p14:tracePt t="54154" x="1801813" y="2465388"/>
          <p14:tracePt t="54156" x="1778000" y="2452688"/>
          <p14:tracePt t="54156" x="1778000" y="2439988"/>
          <p14:tracePt t="54159" x="1739900" y="2427288"/>
          <p14:tracePt t="54160" x="1727200" y="2427288"/>
          <p14:tracePt t="54161" x="1714500" y="2427288"/>
          <p14:tracePt t="54162" x="1701800" y="2427288"/>
          <p14:tracePt t="54163" x="1689100" y="2427288"/>
          <p14:tracePt t="54164" x="1665288" y="2414588"/>
          <p14:tracePt t="54167" x="1652588" y="2414588"/>
          <p14:tracePt t="54169" x="1639888" y="2414588"/>
          <p14:tracePt t="54170" x="1627188" y="2414588"/>
          <p14:tracePt t="54174" x="1614488" y="2414588"/>
          <p14:tracePt t="54175" x="1601788" y="2414588"/>
          <p14:tracePt t="54179" x="1589088" y="2414588"/>
          <p14:tracePt t="54345" x="1601788" y="2414588"/>
          <p14:tracePt t="54347" x="1614488" y="2414588"/>
          <p14:tracePt t="54348" x="1627188" y="2414588"/>
          <p14:tracePt t="54349" x="1627188" y="2427288"/>
          <p14:tracePt t="54351" x="1639888" y="2427288"/>
          <p14:tracePt t="54352" x="1652588" y="2427288"/>
          <p14:tracePt t="54353" x="1665288" y="2427288"/>
          <p14:tracePt t="54355" x="1665288" y="2439988"/>
          <p14:tracePt t="54355" x="1689100" y="2439988"/>
          <p14:tracePt t="54356" x="1701800" y="2439988"/>
          <p14:tracePt t="54358" x="1701800" y="2452688"/>
          <p14:tracePt t="54358" x="1727200" y="2452688"/>
          <p14:tracePt t="54359" x="1739900" y="2465388"/>
          <p14:tracePt t="54360" x="1752600" y="2465388"/>
          <p14:tracePt t="54361" x="1778000" y="2465388"/>
          <p14:tracePt t="54362" x="1790700" y="2465388"/>
          <p14:tracePt t="54363" x="1814513" y="2465388"/>
          <p14:tracePt t="54364" x="1827213" y="2465388"/>
          <p14:tracePt t="54365" x="1852613" y="2465388"/>
          <p14:tracePt t="54366" x="1865313" y="2465388"/>
          <p14:tracePt t="54367" x="1890713" y="2465388"/>
          <p14:tracePt t="54368" x="1903413" y="2465388"/>
          <p14:tracePt t="54369" x="1927225" y="2465388"/>
          <p14:tracePt t="54370" x="1939925" y="2465388"/>
          <p14:tracePt t="54372" x="1965325" y="2465388"/>
          <p14:tracePt t="54373" x="1990725" y="2465388"/>
          <p14:tracePt t="54373" x="2003425" y="2465388"/>
          <p14:tracePt t="54374" x="2027238" y="2465388"/>
          <p14:tracePt t="54375" x="2052638" y="2465388"/>
          <p14:tracePt t="54376" x="2078038" y="2465388"/>
          <p14:tracePt t="54377" x="2090738" y="2465388"/>
          <p14:tracePt t="54378" x="2116138" y="2465388"/>
          <p14:tracePt t="54379" x="2139950" y="2452688"/>
          <p14:tracePt t="54380" x="2165350" y="2439988"/>
          <p14:tracePt t="54381" x="2178050" y="2439988"/>
          <p14:tracePt t="54382" x="2203450" y="2427288"/>
          <p14:tracePt t="54383" x="2228850" y="2427288"/>
          <p14:tracePt t="54384" x="2252663" y="2414588"/>
          <p14:tracePt t="54386" x="2265363" y="2403475"/>
          <p14:tracePt t="54387" x="2303463" y="2390775"/>
          <p14:tracePt t="54388" x="2316163" y="2378075"/>
          <p14:tracePt t="54389" x="2339975" y="2352675"/>
          <p14:tracePt t="54389" x="2365375" y="2339975"/>
          <p14:tracePt t="54390" x="2378075" y="2327275"/>
          <p14:tracePt t="54391" x="2403475" y="2314575"/>
          <p14:tracePt t="54392" x="2428875" y="2290763"/>
          <p14:tracePt t="54393" x="2452688" y="2278063"/>
          <p14:tracePt t="54394" x="2478088" y="2252663"/>
          <p14:tracePt t="54395" x="2490788" y="2227263"/>
          <p14:tracePt t="54396" x="2528888" y="2201863"/>
          <p14:tracePt t="54397" x="2541588" y="2178050"/>
          <p14:tracePt t="54398" x="2565400" y="2152650"/>
          <p14:tracePt t="54399" x="2590800" y="2127250"/>
          <p14:tracePt t="54400" x="2603500" y="2101850"/>
          <p14:tracePt t="54401" x="2641600" y="2078038"/>
          <p14:tracePt t="54402" x="2654300" y="2039938"/>
          <p14:tracePt t="54404" x="2678113" y="2014538"/>
          <p14:tracePt t="54405" x="2716213" y="1978025"/>
          <p14:tracePt t="54405" x="2728913" y="1939925"/>
          <p14:tracePt t="54407" x="2754313" y="1901825"/>
          <p14:tracePt t="54408" x="2778125" y="1865313"/>
          <p14:tracePt t="54408" x="2803525" y="1827213"/>
          <p14:tracePt t="54409" x="2828925" y="1789113"/>
          <p14:tracePt t="54410" x="2854325" y="1752600"/>
          <p14:tracePt t="54411" x="2890838" y="1701800"/>
          <p14:tracePt t="54412" x="2903538" y="1652588"/>
          <p14:tracePt t="54414" x="2941638" y="1601788"/>
          <p14:tracePt t="54414" x="2967038" y="1563688"/>
          <p14:tracePt t="54415" x="2992438" y="1514475"/>
          <p14:tracePt t="54416" x="3016250" y="1463675"/>
          <p14:tracePt t="54417" x="3054350" y="1414463"/>
          <p14:tracePt t="54418" x="3079750" y="1363663"/>
          <p14:tracePt t="54419" x="3103563" y="1301750"/>
          <p14:tracePt t="54420" x="3128963" y="1250950"/>
          <p14:tracePt t="54422" x="3167063" y="1189038"/>
          <p14:tracePt t="54422" x="3192463" y="1138238"/>
          <p14:tracePt t="54425" x="3241675" y="1038225"/>
          <p14:tracePt t="54425" x="3279775" y="963613"/>
          <p14:tracePt t="54426" x="3305175" y="901700"/>
          <p14:tracePt t="54427" x="3341688" y="838200"/>
          <p14:tracePt t="54428" x="3367088" y="776288"/>
          <p14:tracePt t="54429" x="3405188" y="700088"/>
          <p14:tracePt t="54430" x="3429000" y="638175"/>
          <p14:tracePt t="54431" x="3467100" y="563563"/>
          <p14:tracePt t="54432" x="3492500" y="512763"/>
          <p14:tracePt t="54433" x="3517900" y="450850"/>
          <p14:tracePt t="54434" x="3554413" y="374650"/>
          <p14:tracePt t="54435" x="3579813" y="312738"/>
          <p14:tracePt t="54436" x="3617913" y="238125"/>
          <p14:tracePt t="54437" x="3654425" y="174625"/>
          <p14:tracePt t="54439" x="3692525" y="100013"/>
          <p14:tracePt t="54440" x="3717925" y="25400"/>
          <p14:tracePt t="54655" x="5957888" y="74613"/>
          <p14:tracePt t="54655" x="5932488" y="225425"/>
          <p14:tracePt t="54656" x="5908675" y="300038"/>
          <p14:tracePt t="54657" x="5895975" y="374650"/>
          <p14:tracePt t="54658" x="5883275" y="450850"/>
          <p14:tracePt t="54659" x="5870575" y="525463"/>
          <p14:tracePt t="54660" x="5857875" y="600075"/>
          <p14:tracePt t="54661" x="5845175" y="688975"/>
          <p14:tracePt t="54662" x="5832475" y="763588"/>
          <p14:tracePt t="54663" x="5821363" y="825500"/>
          <p14:tracePt t="54664" x="5808663" y="901700"/>
          <p14:tracePt t="54665" x="5795963" y="976313"/>
          <p14:tracePt t="54666" x="5795963" y="1050925"/>
          <p14:tracePt t="54667" x="5783263" y="1125538"/>
          <p14:tracePt t="54668" x="5770563" y="1201738"/>
          <p14:tracePt t="54669" x="5757863" y="1276350"/>
          <p14:tracePt t="54671" x="5745163" y="1350963"/>
          <p14:tracePt t="54671" x="5745163" y="1414463"/>
          <p14:tracePt t="54672" x="5732463" y="1501775"/>
          <p14:tracePt t="54673" x="5719763" y="1563688"/>
          <p14:tracePt t="54674" x="5719763" y="1639888"/>
          <p14:tracePt t="54675" x="5708650" y="1714500"/>
          <p14:tracePt t="54676" x="5708650" y="1789113"/>
          <p14:tracePt t="54677" x="5695950" y="1852613"/>
          <p14:tracePt t="54678" x="5695950" y="1927225"/>
          <p14:tracePt t="54679" x="5683250" y="1989138"/>
          <p14:tracePt t="54680" x="5683250" y="2052638"/>
          <p14:tracePt t="54681" x="5683250" y="2114550"/>
          <p14:tracePt t="54682" x="5683250" y="2178050"/>
          <p14:tracePt t="54683" x="5683250" y="2252663"/>
          <p14:tracePt t="54684" x="5683250" y="2314575"/>
          <p14:tracePt t="54685" x="5683250" y="2378075"/>
          <p14:tracePt t="54686" x="5683250" y="2439988"/>
          <p14:tracePt t="54688" x="5683250" y="2503488"/>
          <p14:tracePt t="54688" x="5683250" y="2552700"/>
          <p14:tracePt t="54689" x="5683250" y="2603500"/>
          <p14:tracePt t="54690" x="5683250" y="2665413"/>
          <p14:tracePt t="54691" x="5683250" y="2703513"/>
          <p14:tracePt t="54692" x="5683250" y="2765425"/>
          <p14:tracePt t="54693" x="5683250" y="2816225"/>
          <p14:tracePt t="54694" x="5683250" y="2865438"/>
          <p14:tracePt t="54695" x="5683250" y="2928938"/>
          <p14:tracePt t="54696" x="5683250" y="2952750"/>
          <p14:tracePt t="54697" x="5695950" y="3003550"/>
          <p14:tracePt t="54698" x="5708650" y="3041650"/>
          <p14:tracePt t="54699" x="5719763" y="3090863"/>
          <p14:tracePt t="54700" x="5719763" y="3128963"/>
          <p14:tracePt t="54701" x="5732463" y="3165475"/>
          <p14:tracePt t="54702" x="5745163" y="3203575"/>
          <p14:tracePt t="54704" x="5757863" y="3241675"/>
          <p14:tracePt t="54704" x="5757863" y="3278188"/>
          <p14:tracePt t="54705" x="5770563" y="3303588"/>
          <p14:tracePt t="54706" x="5783263" y="3341688"/>
          <p14:tracePt t="54707" x="5795963" y="3367088"/>
          <p14:tracePt t="54708" x="5808663" y="3390900"/>
          <p14:tracePt t="54709" x="5821363" y="3416300"/>
          <p14:tracePt t="54710" x="5832475" y="3454400"/>
          <p14:tracePt t="54712" x="5845175" y="3467100"/>
          <p14:tracePt t="54713" x="5870575" y="3490913"/>
          <p14:tracePt t="54713" x="5870575" y="3503613"/>
          <p14:tracePt t="54715" x="5895975" y="3529013"/>
          <p14:tracePt t="54715" x="5908675" y="3541713"/>
          <p14:tracePt t="54717" x="5921375" y="3567113"/>
          <p14:tracePt t="54718" x="5932488" y="3567113"/>
          <p14:tracePt t="54719" x="5945188" y="3590925"/>
          <p14:tracePt t="54719" x="5970588" y="3603625"/>
          <p14:tracePt t="54721" x="5983288" y="3603625"/>
          <p14:tracePt t="54721" x="5983288" y="3616325"/>
          <p14:tracePt t="54722" x="6008688" y="3629025"/>
          <p14:tracePt t="54723" x="6021388" y="3629025"/>
          <p14:tracePt t="54724" x="6034088" y="3641725"/>
          <p14:tracePt t="54725" x="6057900" y="3641725"/>
          <p14:tracePt t="54727" x="6083300" y="3641725"/>
          <p14:tracePt t="54728" x="6096000" y="3654425"/>
          <p14:tracePt t="54729" x="6108700" y="3654425"/>
          <p14:tracePt t="54730" x="6121400" y="3654425"/>
          <p14:tracePt t="54731" x="6134100" y="3654425"/>
          <p14:tracePt t="54733" x="6146800" y="3654425"/>
          <p14:tracePt t="54733" x="6157913" y="3654425"/>
          <p14:tracePt t="54734" x="6170613" y="3654425"/>
          <p14:tracePt t="54736" x="6183313" y="3654425"/>
          <p14:tracePt t="54738" x="6208713" y="3654425"/>
          <p14:tracePt t="54738" x="6234113" y="3654425"/>
          <p14:tracePt t="54739" x="6246813" y="3654425"/>
          <p14:tracePt t="54740" x="6259513" y="3641725"/>
          <p14:tracePt t="54741" x="6270625" y="3641725"/>
          <p14:tracePt t="54742" x="6283325" y="3641725"/>
          <p14:tracePt t="54743" x="6296025" y="3641725"/>
          <p14:tracePt t="54744" x="6308725" y="3629025"/>
          <p14:tracePt t="54745" x="6321425" y="3616325"/>
          <p14:tracePt t="54747" x="6334125" y="3616325"/>
          <p14:tracePt t="54748" x="6346825" y="3603625"/>
          <p14:tracePt t="54748" x="6359525" y="3603625"/>
          <p14:tracePt t="54750" x="6370638" y="3590925"/>
          <p14:tracePt t="54751" x="6396038" y="3579813"/>
          <p14:tracePt t="54752" x="6421438" y="3567113"/>
          <p14:tracePt t="54753" x="6434138" y="3567113"/>
          <p14:tracePt t="54755" x="6434138" y="3554413"/>
          <p14:tracePt t="54756" x="6446838" y="3541713"/>
          <p14:tracePt t="54757" x="6472238" y="3529013"/>
          <p14:tracePt t="54758" x="6483350" y="3516313"/>
          <p14:tracePt t="54760" x="6496050" y="3503613"/>
          <p14:tracePt t="54761" x="6508750" y="3490913"/>
          <p14:tracePt t="54763" x="6521450" y="3479800"/>
          <p14:tracePt t="54764" x="6534150" y="3467100"/>
          <p14:tracePt t="54764" x="6534150" y="3454400"/>
          <p14:tracePt t="54765" x="6546850" y="3454400"/>
          <p14:tracePt t="54767" x="6546850" y="3441700"/>
          <p14:tracePt t="54767" x="6546850" y="3429000"/>
          <p14:tracePt t="54769" x="6559550" y="3429000"/>
          <p14:tracePt t="54769" x="6559550" y="3416300"/>
          <p14:tracePt t="54771" x="6572250" y="3403600"/>
          <p14:tracePt t="54772" x="6572250" y="3390900"/>
          <p14:tracePt t="54774" x="6572250" y="3378200"/>
          <p14:tracePt t="54777" x="6584950" y="3367088"/>
          <p14:tracePt t="54777" x="6584950" y="3354388"/>
          <p14:tracePt t="54779" x="6584950" y="3341688"/>
          <p14:tracePt t="54785" x="6584950" y="3328988"/>
          <p14:tracePt t="54787" x="6584950" y="3316288"/>
          <p14:tracePt t="54789" x="6584950" y="3303588"/>
          <p14:tracePt t="54790" x="6572250" y="3303588"/>
          <p14:tracePt t="54793" x="6559550" y="3303588"/>
          <p14:tracePt t="54796" x="6546850" y="3303588"/>
          <p14:tracePt t="54800" x="6534150" y="3303588"/>
          <p14:tracePt t="54801" x="6521450" y="3303588"/>
          <p14:tracePt t="54803" x="6508750" y="3303588"/>
          <p14:tracePt t="54804" x="6508750" y="3290888"/>
          <p14:tracePt t="54806" x="6496050" y="3290888"/>
          <p14:tracePt t="54807" x="6483350" y="3290888"/>
          <p14:tracePt t="54811" x="6472238" y="3290888"/>
          <p14:tracePt t="54813" x="6459538" y="3290888"/>
          <p14:tracePt t="54814" x="6446838" y="3290888"/>
          <p14:tracePt t="54949" x="6434138" y="3290888"/>
          <p14:tracePt t="54954" x="6421438" y="3303588"/>
          <p14:tracePt t="54957" x="6408738" y="3303588"/>
          <p14:tracePt t="54961" x="6396038" y="3316288"/>
          <p14:tracePt t="54964" x="6396038" y="3328988"/>
          <p14:tracePt t="54965" x="6383338" y="3341688"/>
          <p14:tracePt t="54968" x="6370638" y="3341688"/>
          <p14:tracePt t="54969" x="6359525" y="3341688"/>
          <p14:tracePt t="54971" x="6359525" y="3354388"/>
          <p14:tracePt t="54971" x="6346825" y="3367088"/>
          <p14:tracePt t="54972" x="6334125" y="3367088"/>
          <p14:tracePt t="54973" x="6321425" y="3378200"/>
          <p14:tracePt t="54975" x="6308725" y="3390900"/>
          <p14:tracePt t="54976" x="6296025" y="3403600"/>
          <p14:tracePt t="54977" x="6283325" y="3416300"/>
          <p14:tracePt t="54979" x="6270625" y="3429000"/>
          <p14:tracePt t="54981" x="6259513" y="3454400"/>
          <p14:tracePt t="54981" x="6246813" y="3454400"/>
          <p14:tracePt t="54982" x="6246813" y="3467100"/>
          <p14:tracePt t="54984" x="6234113" y="3490913"/>
          <p14:tracePt t="54985" x="6221413" y="3516313"/>
          <p14:tracePt t="54987" x="6208713" y="3529013"/>
          <p14:tracePt t="54988" x="6208713" y="3541713"/>
          <p14:tracePt t="54988" x="6196013" y="3567113"/>
          <p14:tracePt t="54990" x="6196013" y="3579813"/>
          <p14:tracePt t="54991" x="6183313" y="3603625"/>
          <p14:tracePt t="54992" x="6170613" y="3603625"/>
          <p14:tracePt t="54993" x="6170613" y="3629025"/>
          <p14:tracePt t="54993" x="6170613" y="3641725"/>
          <p14:tracePt t="54994" x="6157913" y="3667125"/>
          <p14:tracePt t="54995" x="6157913" y="3679825"/>
          <p14:tracePt t="54997" x="6146800" y="3716338"/>
          <p14:tracePt t="54998" x="6134100" y="3729038"/>
          <p14:tracePt t="54998" x="6134100" y="3754438"/>
          <p14:tracePt t="54999" x="6134100" y="3767138"/>
          <p14:tracePt t="55001" x="6121400" y="3792538"/>
          <p14:tracePt t="55001" x="6108700" y="3803650"/>
          <p14:tracePt t="55003" x="6096000" y="3829050"/>
          <p14:tracePt t="55003" x="6096000" y="3854450"/>
          <p14:tracePt t="55004" x="6096000" y="3867150"/>
          <p14:tracePt t="55005" x="6083300" y="3905250"/>
          <p14:tracePt t="55006" x="6070600" y="3916363"/>
          <p14:tracePt t="55007" x="6057900" y="3941763"/>
          <p14:tracePt t="55008" x="6057900" y="3979863"/>
          <p14:tracePt t="55009" x="6045200" y="4005263"/>
          <p14:tracePt t="55010" x="6021388" y="4017963"/>
          <p14:tracePt t="55011" x="6021388" y="4054475"/>
          <p14:tracePt t="55012" x="6008688" y="4079875"/>
          <p14:tracePt t="55013" x="5995988" y="4105275"/>
          <p14:tracePt t="55014" x="5983288" y="4129088"/>
          <p14:tracePt t="55015" x="5983288" y="4167188"/>
          <p14:tracePt t="55016" x="5957888" y="4192588"/>
          <p14:tracePt t="55017" x="5945188" y="4217988"/>
          <p14:tracePt t="55019" x="5945188" y="4241800"/>
          <p14:tracePt t="55020" x="5932488" y="4267200"/>
          <p14:tracePt t="55020" x="5921375" y="4292600"/>
          <p14:tracePt t="55021" x="5908675" y="4318000"/>
          <p14:tracePt t="55022" x="5895975" y="4354513"/>
          <p14:tracePt t="55023" x="5883275" y="4379913"/>
          <p14:tracePt t="55024" x="5870575" y="4405313"/>
          <p14:tracePt t="55025" x="5857875" y="4430713"/>
          <p14:tracePt t="55026" x="5845175" y="4467225"/>
          <p14:tracePt t="55027" x="5832475" y="4492625"/>
          <p14:tracePt t="55028" x="5821363" y="4518025"/>
          <p14:tracePt t="55029" x="5808663" y="4543425"/>
          <p14:tracePt t="55030" x="5795963" y="4567238"/>
          <p14:tracePt t="55031" x="5783263" y="4592638"/>
          <p14:tracePt t="55032" x="5770563" y="4618038"/>
          <p14:tracePt t="55034" x="5757863" y="4656138"/>
          <p14:tracePt t="55034" x="5757863" y="4667250"/>
          <p14:tracePt t="55036" x="5745163" y="4692650"/>
          <p14:tracePt t="55038" x="5719763" y="4743450"/>
          <p14:tracePt t="55038" x="5708650" y="4768850"/>
          <p14:tracePt t="55039" x="5695950" y="4779963"/>
          <p14:tracePt t="55040" x="5683250" y="4805363"/>
          <p14:tracePt t="55041" x="5683250" y="4830763"/>
          <p14:tracePt t="55042" x="5670550" y="4843463"/>
          <p14:tracePt t="55043" x="5657850" y="4879975"/>
          <p14:tracePt t="55044" x="5645150" y="4892675"/>
          <p14:tracePt t="55045" x="5632450" y="4918075"/>
          <p14:tracePt t="55046" x="5619750" y="4930775"/>
          <p14:tracePt t="55047" x="5619750" y="4956175"/>
          <p14:tracePt t="55048" x="5607050" y="4968875"/>
          <p14:tracePt t="55049" x="5607050" y="4981575"/>
          <p14:tracePt t="55050" x="5595938" y="4992688"/>
          <p14:tracePt t="55052" x="5570538" y="5030788"/>
          <p14:tracePt t="55054" x="5570538" y="5043488"/>
          <p14:tracePt t="55054" x="5570538" y="5056188"/>
          <p14:tracePt t="55055" x="5557838" y="5068888"/>
          <p14:tracePt t="55056" x="5545138" y="5081588"/>
          <p14:tracePt t="55057" x="5532438" y="5105400"/>
          <p14:tracePt t="55059" x="5532438" y="5118100"/>
          <p14:tracePt t="55060" x="5519738" y="5130800"/>
          <p14:tracePt t="55061" x="5519738" y="5143500"/>
          <p14:tracePt t="55062" x="5507038" y="5156200"/>
          <p14:tracePt t="55063" x="5507038" y="5168900"/>
          <p14:tracePt t="55064" x="5495925" y="5168900"/>
          <p14:tracePt t="55065" x="5495925" y="5181600"/>
          <p14:tracePt t="55067" x="5495925" y="5194300"/>
          <p14:tracePt t="55069" x="5483225" y="5205413"/>
          <p14:tracePt t="55070" x="5483225" y="5218113"/>
          <p14:tracePt t="55073" x="5470525" y="5218113"/>
          <p14:tracePt t="55076" x="5470525" y="5230813"/>
          <p14:tracePt t="55082" x="5457825" y="5243513"/>
          <p14:tracePt t="55116" x="5445125" y="5243513"/>
          <p14:tracePt t="55119" x="5432425" y="5243513"/>
          <p14:tracePt t="55122" x="5419725" y="5243513"/>
          <p14:tracePt t="55127" x="5407025" y="5243513"/>
          <p14:tracePt t="55129" x="5394325" y="5243513"/>
          <p14:tracePt t="55130" x="5383213" y="5243513"/>
          <p14:tracePt t="55133" x="5383213" y="5230813"/>
          <p14:tracePt t="55134" x="5370513" y="5230813"/>
          <p14:tracePt t="55134" x="5357813" y="5230813"/>
          <p14:tracePt t="55135" x="5345113" y="5230813"/>
          <p14:tracePt t="55137" x="5345113" y="5218113"/>
          <p14:tracePt t="55138" x="5332413" y="5218113"/>
          <p14:tracePt t="55139" x="5319713" y="5218113"/>
          <p14:tracePt t="55140" x="5307013" y="5218113"/>
          <p14:tracePt t="55143" x="5294313" y="5218113"/>
          <p14:tracePt t="55145" x="5281613" y="5218113"/>
          <p14:tracePt t="55146" x="5270500" y="5218113"/>
          <p14:tracePt t="55146" x="5270500" y="5205413"/>
          <p14:tracePt t="55147" x="5257800" y="5205413"/>
          <p14:tracePt t="55149" x="5245100" y="5205413"/>
          <p14:tracePt t="55150" x="5232400" y="5205413"/>
          <p14:tracePt t="55151" x="5232400" y="5194300"/>
          <p14:tracePt t="55151" x="5219700" y="5194300"/>
          <p14:tracePt t="55152" x="5207000" y="5194300"/>
          <p14:tracePt t="55154" x="5194300" y="5194300"/>
          <p14:tracePt t="55154" x="5194300" y="5181600"/>
          <p14:tracePt t="55155" x="5181600" y="5181600"/>
          <p14:tracePt t="55157" x="5170488" y="5181600"/>
          <p14:tracePt t="55157" x="5157788" y="5181600"/>
          <p14:tracePt t="55159" x="5145088" y="5181600"/>
          <p14:tracePt t="55161" x="5132388" y="5181600"/>
          <p14:tracePt t="55162" x="5119688" y="5168900"/>
          <p14:tracePt t="55164" x="5106988" y="5168900"/>
          <p14:tracePt t="55165" x="5094288" y="5168900"/>
          <p14:tracePt t="55167" x="5081588" y="5156200"/>
          <p14:tracePt t="55170" x="5068888" y="5156200"/>
          <p14:tracePt t="55171" x="5057775" y="5156200"/>
          <p14:tracePt t="55172" x="5057775" y="5143500"/>
          <p14:tracePt t="55173" x="5045075" y="5143500"/>
          <p14:tracePt t="55179" x="5032375" y="5143500"/>
          <p14:tracePt t="55181" x="5019675" y="5143500"/>
          <p14:tracePt t="55185" x="5006975" y="5143500"/>
          <p14:tracePt t="55275" x="5006975" y="5130800"/>
          <p14:tracePt t="55280" x="4994275" y="5130800"/>
          <p14:tracePt t="55282" x="4994275" y="5118100"/>
          <p14:tracePt t="55284" x="4981575" y="5118100"/>
          <p14:tracePt t="55289" x="4981575" y="5105400"/>
          <p14:tracePt t="55291" x="4968875" y="5105400"/>
          <p14:tracePt t="55301" x="4956175" y="5105400"/>
          <p14:tracePt t="55303" x="4956175" y="5092700"/>
          <p14:tracePt t="55307" x="4945063" y="5092700"/>
          <p14:tracePt t="55362" x="4956175" y="5092700"/>
          <p14:tracePt t="55363" x="4968875" y="5092700"/>
          <p14:tracePt t="55368" x="4981575" y="5092700"/>
          <p14:tracePt t="55369" x="4994275" y="5092700"/>
          <p14:tracePt t="55369" x="5006975" y="5092700"/>
          <p14:tracePt t="55371" x="5019675" y="5092700"/>
          <p14:tracePt t="55372" x="5032375" y="5092700"/>
          <p14:tracePt t="55373" x="5045075" y="5092700"/>
          <p14:tracePt t="55375" x="5057775" y="5092700"/>
          <p14:tracePt t="55376" x="5068888" y="5092700"/>
          <p14:tracePt t="55377" x="5081588" y="5092700"/>
          <p14:tracePt t="55378" x="5094288" y="5092700"/>
          <p14:tracePt t="55379" x="5119688" y="5092700"/>
          <p14:tracePt t="55382" x="5145088" y="5092700"/>
          <p14:tracePt t="55383" x="5157788" y="5092700"/>
          <p14:tracePt t="55384" x="5181600" y="5092700"/>
          <p14:tracePt t="55385" x="5194300" y="5092700"/>
          <p14:tracePt t="55385" x="5219700" y="5092700"/>
          <p14:tracePt t="55387" x="5245100" y="5092700"/>
          <p14:tracePt t="55388" x="5270500" y="5092700"/>
          <p14:tracePt t="55389" x="5281613" y="5081588"/>
          <p14:tracePt t="55390" x="5307013" y="5081588"/>
          <p14:tracePt t="55390" x="5332413" y="5081588"/>
          <p14:tracePt t="55392" x="5345113" y="5081588"/>
          <p14:tracePt t="55392" x="5383213" y="5081588"/>
          <p14:tracePt t="55393" x="5407025" y="5081588"/>
          <p14:tracePt t="55394" x="5432425" y="5081588"/>
          <p14:tracePt t="55395" x="5457825" y="5081588"/>
          <p14:tracePt t="55396" x="5495925" y="5081588"/>
          <p14:tracePt t="55397" x="5507038" y="5081588"/>
          <p14:tracePt t="55399" x="5532438" y="5081588"/>
          <p14:tracePt t="55399" x="5570538" y="5081588"/>
          <p14:tracePt t="55400" x="5595938" y="5081588"/>
          <p14:tracePt t="55401" x="5632450" y="5081588"/>
          <p14:tracePt t="55402" x="5657850" y="5068888"/>
          <p14:tracePt t="55403" x="5683250" y="5068888"/>
          <p14:tracePt t="55404" x="5719763" y="5068888"/>
          <p14:tracePt t="55405" x="5745163" y="5068888"/>
          <p14:tracePt t="55406" x="5770563" y="5068888"/>
          <p14:tracePt t="55408" x="5795963" y="5068888"/>
          <p14:tracePt t="55409" x="5832475" y="5068888"/>
          <p14:tracePt t="55409" x="5870575" y="5068888"/>
          <p14:tracePt t="55410" x="5908675" y="5068888"/>
          <p14:tracePt t="55411" x="5932488" y="5068888"/>
          <p14:tracePt t="55412" x="5970588" y="5068888"/>
          <p14:tracePt t="55413" x="5995988" y="5068888"/>
          <p14:tracePt t="55415" x="6021388" y="5068888"/>
          <p14:tracePt t="55415" x="6057900" y="5056188"/>
          <p14:tracePt t="55416" x="6096000" y="5056188"/>
          <p14:tracePt t="55417" x="6121400" y="5056188"/>
          <p14:tracePt t="55418" x="6146800" y="5056188"/>
          <p14:tracePt t="55419" x="6170613" y="5056188"/>
          <p14:tracePt t="55420" x="6208713" y="5043488"/>
          <p14:tracePt t="55421" x="6246813" y="5043488"/>
          <p14:tracePt t="55423" x="6259513" y="5043488"/>
          <p14:tracePt t="55424" x="6296025" y="5043488"/>
          <p14:tracePt t="55425" x="6321425" y="5043488"/>
          <p14:tracePt t="55425" x="6359525" y="5043488"/>
          <p14:tracePt t="55426" x="6383338" y="5030788"/>
          <p14:tracePt t="55427" x="6408738" y="5030788"/>
          <p14:tracePt t="55428" x="6434138" y="5030788"/>
          <p14:tracePt t="55429" x="6472238" y="5030788"/>
          <p14:tracePt t="55430" x="6496050" y="5030788"/>
          <p14:tracePt t="55432" x="6508750" y="5030788"/>
          <p14:tracePt t="55432" x="6546850" y="5030788"/>
          <p14:tracePt t="55433" x="6572250" y="5030788"/>
          <p14:tracePt t="55434" x="6584950" y="5030788"/>
          <p14:tracePt t="55435" x="6621463" y="5030788"/>
          <p14:tracePt t="55436" x="6634163" y="5030788"/>
          <p14:tracePt t="55438" x="6659563" y="5018088"/>
          <p14:tracePt t="55438" x="6684963" y="5018088"/>
          <p14:tracePt t="55439" x="6696075" y="5018088"/>
          <p14:tracePt t="55440" x="6721475" y="5018088"/>
          <p14:tracePt t="55441" x="6734175" y="5018088"/>
          <p14:tracePt t="55442" x="6759575" y="5005388"/>
          <p14:tracePt t="55443" x="6772275" y="5005388"/>
          <p14:tracePt t="55444" x="6797675" y="5005388"/>
          <p14:tracePt t="55445" x="6808788" y="5005388"/>
          <p14:tracePt t="55447" x="6821488" y="4992688"/>
          <p14:tracePt t="55448" x="6846888" y="4992688"/>
          <p14:tracePt t="55450" x="6859588" y="4992688"/>
          <p14:tracePt t="55450" x="6872288" y="4992688"/>
          <p14:tracePt t="55451" x="6884988" y="4992688"/>
          <p14:tracePt t="55454" x="6897688" y="4992688"/>
          <p14:tracePt t="55454" x="6910388" y="4992688"/>
          <p14:tracePt t="55456" x="6921500" y="4992688"/>
          <p14:tracePt t="55459" x="6934200" y="4992688"/>
          <p14:tracePt t="55462" x="6934200" y="4981575"/>
          <p14:tracePt t="55482" x="6921500" y="4981575"/>
          <p14:tracePt t="55486" x="6910388" y="4981575"/>
          <p14:tracePt t="55487" x="6897688" y="4981575"/>
          <p14:tracePt t="55489" x="6884988" y="4981575"/>
          <p14:tracePt t="55491" x="6872288" y="4981575"/>
          <p14:tracePt t="55492" x="6859588" y="4981575"/>
          <p14:tracePt t="55493" x="6846888" y="4981575"/>
          <p14:tracePt t="55495" x="6834188" y="4981575"/>
          <p14:tracePt t="55496" x="6821488" y="4981575"/>
          <p14:tracePt t="55497" x="6808788" y="4981575"/>
          <p14:tracePt t="55498" x="6797675" y="4981575"/>
          <p14:tracePt t="55498" x="6784975" y="4981575"/>
          <p14:tracePt t="55499" x="6772275" y="4981575"/>
          <p14:tracePt t="55500" x="6746875" y="4981575"/>
          <p14:tracePt t="55501" x="6734175" y="4981575"/>
          <p14:tracePt t="55502" x="6708775" y="4981575"/>
          <p14:tracePt t="55503" x="6696075" y="4981575"/>
          <p14:tracePt t="55504" x="6684963" y="4981575"/>
          <p14:tracePt t="55505" x="6659563" y="4981575"/>
          <p14:tracePt t="55507" x="6646863" y="4981575"/>
          <p14:tracePt t="55507" x="6621463" y="4981575"/>
          <p14:tracePt t="55509" x="6596063" y="4981575"/>
          <p14:tracePt t="55509" x="6584950" y="4981575"/>
          <p14:tracePt t="55510" x="6559550" y="4981575"/>
          <p14:tracePt t="55511" x="6534150" y="4981575"/>
          <p14:tracePt t="55512" x="6508750" y="4981575"/>
          <p14:tracePt t="55513" x="6496050" y="4981575"/>
          <p14:tracePt t="55515" x="6472238" y="4981575"/>
          <p14:tracePt t="55515" x="6446838" y="4981575"/>
          <p14:tracePt t="55516" x="6421438" y="4981575"/>
          <p14:tracePt t="55517" x="6396038" y="4981575"/>
          <p14:tracePt t="55518" x="6370638" y="4981575"/>
          <p14:tracePt t="55519" x="6346825" y="4981575"/>
          <p14:tracePt t="55520" x="6321425" y="4981575"/>
          <p14:tracePt t="55521" x="6296025" y="4981575"/>
          <p14:tracePt t="55522" x="6283325" y="4981575"/>
          <p14:tracePt t="55523" x="6246813" y="4981575"/>
          <p14:tracePt t="55524" x="6221413" y="4981575"/>
          <p14:tracePt t="55525" x="6196013" y="4981575"/>
          <p14:tracePt t="55526" x="6170613" y="4992688"/>
          <p14:tracePt t="55527" x="6134100" y="4992688"/>
          <p14:tracePt t="55528" x="6108700" y="4992688"/>
          <p14:tracePt t="55529" x="6083300" y="4992688"/>
          <p14:tracePt t="55531" x="6057900" y="4992688"/>
          <p14:tracePt t="55531" x="6021388" y="4992688"/>
          <p14:tracePt t="55532" x="5995988" y="4992688"/>
          <p14:tracePt t="55533" x="5970588" y="4992688"/>
          <p14:tracePt t="55534" x="5945188" y="4992688"/>
          <p14:tracePt t="55535" x="5908675" y="4992688"/>
          <p14:tracePt t="55536" x="5883275" y="4992688"/>
          <p14:tracePt t="55537" x="5845175" y="4992688"/>
          <p14:tracePt t="55538" x="5832475" y="4992688"/>
          <p14:tracePt t="55540" x="5795963" y="4992688"/>
          <p14:tracePt t="55540" x="5770563" y="4992688"/>
          <p14:tracePt t="55542" x="5745163" y="5005388"/>
          <p14:tracePt t="55542" x="5719763" y="5005388"/>
          <p14:tracePt t="55543" x="5683250" y="5005388"/>
          <p14:tracePt t="55545" x="5645150" y="5005388"/>
          <p14:tracePt t="55545" x="5619750" y="5005388"/>
          <p14:tracePt t="55547" x="5607050" y="5005388"/>
          <p14:tracePt t="55548" x="5583238" y="5018088"/>
          <p14:tracePt t="55549" x="5557838" y="5018088"/>
          <p14:tracePt t="55549" x="5532438" y="5018088"/>
          <p14:tracePt t="55550" x="5495925" y="5018088"/>
          <p14:tracePt t="55551" x="5470525" y="5018088"/>
          <p14:tracePt t="55552" x="5445125" y="5018088"/>
          <p14:tracePt t="55553" x="5419725" y="5018088"/>
          <p14:tracePt t="55554" x="5394325" y="5030788"/>
          <p14:tracePt t="55555" x="5383213" y="5030788"/>
          <p14:tracePt t="55556" x="5357813" y="5030788"/>
          <p14:tracePt t="55557" x="5345113" y="5030788"/>
          <p14:tracePt t="55558" x="5307013" y="5030788"/>
          <p14:tracePt t="55559" x="5294313" y="5030788"/>
          <p14:tracePt t="55560" x="5270500" y="5030788"/>
          <p14:tracePt t="55561" x="5257800" y="5030788"/>
          <p14:tracePt t="55562" x="5232400" y="5030788"/>
          <p14:tracePt t="55564" x="5219700" y="5030788"/>
          <p14:tracePt t="55565" x="5207000" y="5030788"/>
          <p14:tracePt t="55565" x="5194300" y="5030788"/>
          <p14:tracePt t="55566" x="5181600" y="5030788"/>
          <p14:tracePt t="55567" x="5170488" y="5030788"/>
          <p14:tracePt t="55568" x="5157788" y="5030788"/>
          <p14:tracePt t="55569" x="5145088" y="5030788"/>
          <p14:tracePt t="55570" x="5132388" y="5030788"/>
          <p14:tracePt t="55571" x="5119688" y="5030788"/>
          <p14:tracePt t="55574" x="5106988" y="5030788"/>
          <p14:tracePt t="55575" x="5094288" y="5030788"/>
          <p14:tracePt t="55576" x="5081588" y="5030788"/>
          <p14:tracePt t="55598" x="5094288" y="5030788"/>
          <p14:tracePt t="55600" x="5106988" y="5030788"/>
          <p14:tracePt t="55601" x="5119688" y="5030788"/>
          <p14:tracePt t="55604" x="5132388" y="5030788"/>
          <p14:tracePt t="55605" x="5145088" y="5030788"/>
          <p14:tracePt t="55606" x="5157788" y="5030788"/>
          <p14:tracePt t="55609" x="5170488" y="5030788"/>
          <p14:tracePt t="55610" x="5181600" y="5030788"/>
          <p14:tracePt t="55610" x="5194300" y="5018088"/>
          <p14:tracePt t="55611" x="5207000" y="5018088"/>
          <p14:tracePt t="55613" x="5219700" y="5018088"/>
          <p14:tracePt t="55614" x="5232400" y="5018088"/>
          <p14:tracePt t="55614" x="5245100" y="5005388"/>
          <p14:tracePt t="55615" x="5257800" y="5005388"/>
          <p14:tracePt t="55616" x="5270500" y="5005388"/>
          <p14:tracePt t="55617" x="5294313" y="5005388"/>
          <p14:tracePt t="55618" x="5307013" y="5005388"/>
          <p14:tracePt t="55619" x="5332413" y="4992688"/>
          <p14:tracePt t="55620" x="5345113" y="4992688"/>
          <p14:tracePt t="55622" x="5357813" y="4992688"/>
          <p14:tracePt t="55622" x="5383213" y="4992688"/>
          <p14:tracePt t="55624" x="5394325" y="4992688"/>
          <p14:tracePt t="55624" x="5419725" y="4992688"/>
          <p14:tracePt t="55625" x="5445125" y="4992688"/>
          <p14:tracePt t="55626" x="5457825" y="4981575"/>
          <p14:tracePt t="55627" x="5483225" y="4981575"/>
          <p14:tracePt t="55628" x="5507038" y="4981575"/>
          <p14:tracePt t="55629" x="5532438" y="4968875"/>
          <p14:tracePt t="55630" x="5545138" y="4968875"/>
          <p14:tracePt t="55632" x="5570538" y="4968875"/>
          <p14:tracePt t="55632" x="5595938" y="4968875"/>
          <p14:tracePt t="55633" x="5607050" y="4956175"/>
          <p14:tracePt t="55634" x="5645150" y="4956175"/>
          <p14:tracePt t="55635" x="5670550" y="4956175"/>
          <p14:tracePt t="55636" x="5683250" y="4956175"/>
          <p14:tracePt t="55638" x="5719763" y="4956175"/>
          <p14:tracePt t="55639" x="5745163" y="4956175"/>
          <p14:tracePt t="55640" x="5770563" y="4956175"/>
          <p14:tracePt t="55641" x="5795963" y="4943475"/>
          <p14:tracePt t="55641" x="5821363" y="4943475"/>
          <p14:tracePt t="55642" x="5845175" y="4943475"/>
          <p14:tracePt t="55644" x="5870575" y="4943475"/>
          <p14:tracePt t="55644" x="5908675" y="4930775"/>
          <p14:tracePt t="55645" x="5932488" y="4930775"/>
          <p14:tracePt t="55647" x="5957888" y="4930775"/>
          <p14:tracePt t="55648" x="5983288" y="4918075"/>
          <p14:tracePt t="55648" x="6008688" y="4918075"/>
          <p14:tracePt t="55649" x="6034088" y="4918075"/>
          <p14:tracePt t="55650" x="6057900" y="4918075"/>
          <p14:tracePt t="55651" x="6096000" y="4918075"/>
          <p14:tracePt t="55652" x="6121400" y="4905375"/>
          <p14:tracePt t="55653" x="6146800" y="4905375"/>
          <p14:tracePt t="55654" x="6170613" y="4905375"/>
          <p14:tracePt t="55655" x="6208713" y="4892675"/>
          <p14:tracePt t="55656" x="6221413" y="4892675"/>
          <p14:tracePt t="55657" x="6246813" y="4892675"/>
          <p14:tracePt t="55659" x="6270625" y="4879975"/>
          <p14:tracePt t="55659" x="6296025" y="4879975"/>
          <p14:tracePt t="55660" x="6321425" y="4879975"/>
          <p14:tracePt t="55661" x="6359525" y="4879975"/>
          <p14:tracePt t="55662" x="6383338" y="4879975"/>
          <p14:tracePt t="55663" x="6396038" y="4879975"/>
          <p14:tracePt t="55664" x="6421438" y="4868863"/>
          <p14:tracePt t="55665" x="6446838" y="4868863"/>
          <p14:tracePt t="55666" x="6472238" y="4868863"/>
          <p14:tracePt t="55667" x="6496050" y="4868863"/>
          <p14:tracePt t="55668" x="6508750" y="4856163"/>
          <p14:tracePt t="55669" x="6546850" y="4856163"/>
          <p14:tracePt t="55670" x="6559550" y="4856163"/>
          <p14:tracePt t="55671" x="6584950" y="4856163"/>
          <p14:tracePt t="55672" x="6608763" y="4843463"/>
          <p14:tracePt t="55673" x="6621463" y="4843463"/>
          <p14:tracePt t="55674" x="6646863" y="4843463"/>
          <p14:tracePt t="55675" x="6659563" y="4843463"/>
          <p14:tracePt t="55676" x="6684963" y="4843463"/>
          <p14:tracePt t="55677" x="6696075" y="4843463"/>
          <p14:tracePt t="55678" x="6721475" y="4843463"/>
          <p14:tracePt t="55680" x="6734175" y="4830763"/>
          <p14:tracePt t="55681" x="6759575" y="4830763"/>
          <p14:tracePt t="55681" x="6772275" y="4830763"/>
          <p14:tracePt t="55682" x="6784975" y="4830763"/>
          <p14:tracePt t="55683" x="6808788" y="4830763"/>
          <p14:tracePt t="55685" x="6834188" y="4818063"/>
          <p14:tracePt t="55686" x="6846888" y="4818063"/>
          <p14:tracePt t="55687" x="6859588" y="4818063"/>
          <p14:tracePt t="55688" x="6872288" y="4818063"/>
          <p14:tracePt t="55690" x="6884988" y="4818063"/>
          <p14:tracePt t="55692" x="6897688" y="4818063"/>
          <p14:tracePt t="55692" x="6921500" y="4818063"/>
          <p14:tracePt t="55693" x="6921500" y="4805363"/>
          <p14:tracePt t="55694" x="6934200" y="4805363"/>
          <p14:tracePt t="55696" x="6946900" y="4805363"/>
          <p14:tracePt t="55698" x="6959600" y="4805363"/>
          <p14:tracePt t="55700" x="6972300" y="4805363"/>
          <p14:tracePt t="55702" x="6985000" y="4805363"/>
          <p14:tracePt t="55704" x="6997700" y="4805363"/>
          <p14:tracePt t="55730" x="6985000" y="4805363"/>
          <p14:tracePt t="55733" x="6972300" y="4805363"/>
          <p14:tracePt t="55735" x="6959600" y="4805363"/>
          <p14:tracePt t="55739" x="6946900" y="4805363"/>
          <p14:tracePt t="55741" x="6934200" y="4805363"/>
          <p14:tracePt t="55744" x="6921500" y="4805363"/>
          <p14:tracePt t="55747" x="6910388" y="4805363"/>
          <p14:tracePt t="55747" x="6897688" y="4805363"/>
          <p14:tracePt t="55749" x="6884988" y="4805363"/>
          <p14:tracePt t="55752" x="6872288" y="4805363"/>
          <p14:tracePt t="55754" x="6859588" y="4805363"/>
          <p14:tracePt t="55755" x="6846888" y="4805363"/>
          <p14:tracePt t="55757" x="6834188" y="4805363"/>
          <p14:tracePt t="55760" x="6821488" y="4805363"/>
          <p14:tracePt t="55761" x="6808788" y="4818063"/>
          <p14:tracePt t="55764" x="6797675" y="4830763"/>
          <p14:tracePt t="55766" x="6784975" y="4843463"/>
          <p14:tracePt t="55768" x="6772275" y="4843463"/>
          <p14:tracePt t="55772" x="6772275" y="4856163"/>
          <p14:tracePt t="55775" x="6759575" y="4868863"/>
          <p14:tracePt t="55780" x="6759575" y="4879975"/>
          <p14:tracePt t="55785" x="6759575" y="4892675"/>
          <p14:tracePt t="55787" x="6759575" y="4905375"/>
          <p14:tracePt t="55791" x="6759575" y="4918075"/>
          <p14:tracePt t="55796" x="6772275" y="4918075"/>
          <p14:tracePt t="55798" x="6772275" y="4930775"/>
          <p14:tracePt t="55798" x="6772275" y="4943475"/>
          <p14:tracePt t="55800" x="6784975" y="4943475"/>
          <p14:tracePt t="55801" x="6797675" y="4956175"/>
          <p14:tracePt t="55803" x="6808788" y="4956175"/>
          <p14:tracePt t="55806" x="6821488" y="4956175"/>
          <p14:tracePt t="55807" x="6821488" y="4968875"/>
          <p14:tracePt t="55808" x="6834188" y="4968875"/>
          <p14:tracePt t="55809" x="6846888" y="4968875"/>
          <p14:tracePt t="55810" x="6846888" y="4981575"/>
          <p14:tracePt t="55810" x="6859588" y="4981575"/>
          <p14:tracePt t="55811" x="6872288" y="4981575"/>
          <p14:tracePt t="55812" x="6884988" y="4992688"/>
          <p14:tracePt t="55814" x="6897688" y="4992688"/>
          <p14:tracePt t="55815" x="6921500" y="4992688"/>
          <p14:tracePt t="55817" x="6934200" y="4992688"/>
          <p14:tracePt t="55818" x="6946900" y="5005388"/>
          <p14:tracePt t="55819" x="6959600" y="5005388"/>
          <p14:tracePt t="55820" x="6972300" y="5005388"/>
          <p14:tracePt t="55821" x="6997700" y="5018088"/>
          <p14:tracePt t="55823" x="7021513" y="5030788"/>
          <p14:tracePt t="55824" x="7034213" y="5030788"/>
          <p14:tracePt t="55825" x="7046913" y="5030788"/>
          <p14:tracePt t="55826" x="7059613" y="5030788"/>
          <p14:tracePt t="55827" x="7072313" y="5030788"/>
          <p14:tracePt t="55829" x="7085013" y="5030788"/>
          <p14:tracePt t="55830" x="7110413" y="5030788"/>
          <p14:tracePt t="55831" x="7123113" y="5043488"/>
          <p14:tracePt t="55831" x="7146925" y="5043488"/>
          <p14:tracePt t="55832" x="7159625" y="5043488"/>
          <p14:tracePt t="55833" x="7172325" y="5043488"/>
          <p14:tracePt t="55834" x="7185025" y="5056188"/>
          <p14:tracePt t="55835" x="7197725" y="5056188"/>
          <p14:tracePt t="55836" x="7223125" y="5056188"/>
          <p14:tracePt t="55837" x="7235825" y="5056188"/>
          <p14:tracePt t="55839" x="7259638" y="5068888"/>
          <p14:tracePt t="55840" x="7285038" y="5068888"/>
          <p14:tracePt t="55841" x="7297738" y="5068888"/>
          <p14:tracePt t="55842" x="7310438" y="5068888"/>
          <p14:tracePt t="55843" x="7335838" y="5068888"/>
          <p14:tracePt t="55845" x="7348538" y="5068888"/>
          <p14:tracePt t="55846" x="7372350" y="5068888"/>
          <p14:tracePt t="55847" x="7397750" y="5068888"/>
          <p14:tracePt t="55848" x="7410450" y="5068888"/>
          <p14:tracePt t="55849" x="7435850" y="5068888"/>
          <p14:tracePt t="55850" x="7448550" y="5068888"/>
          <p14:tracePt t="55852" x="7459663" y="5068888"/>
          <p14:tracePt t="55852" x="7485063" y="5068888"/>
          <p14:tracePt t="55854" x="7510463" y="5081588"/>
          <p14:tracePt t="55855" x="7523163" y="5081588"/>
          <p14:tracePt t="55856" x="7548563" y="5081588"/>
          <p14:tracePt t="55857" x="7561263" y="5081588"/>
          <p14:tracePt t="55858" x="7572375" y="5081588"/>
          <p14:tracePt t="55860" x="7585075" y="5081588"/>
          <p14:tracePt t="55861" x="7597775" y="5081588"/>
          <p14:tracePt t="55862" x="7610475" y="5081588"/>
          <p14:tracePt t="55863" x="7635875" y="5081588"/>
          <p14:tracePt t="55863" x="7648575" y="5081588"/>
          <p14:tracePt t="55864" x="7661275" y="5081588"/>
          <p14:tracePt t="55865" x="7673975" y="5081588"/>
          <p14:tracePt t="55866" x="7685088" y="5081588"/>
          <p14:tracePt t="55867" x="7710488" y="5081588"/>
          <p14:tracePt t="55869" x="7723188" y="5081588"/>
          <p14:tracePt t="55870" x="7748588" y="5081588"/>
          <p14:tracePt t="55873" x="7761288" y="5081588"/>
          <p14:tracePt t="55874" x="7785100" y="5081588"/>
          <p14:tracePt t="55876" x="7797800" y="5081588"/>
          <p14:tracePt t="55877" x="7810500" y="5081588"/>
          <p14:tracePt t="55878" x="7823200" y="5081588"/>
          <p14:tracePt t="55879" x="7835900" y="5081588"/>
          <p14:tracePt t="55881" x="7848600" y="5081588"/>
          <p14:tracePt t="55881" x="7861300" y="5081588"/>
          <p14:tracePt t="55884" x="7874000" y="5081588"/>
          <p14:tracePt t="55884" x="7886700" y="5081588"/>
          <p14:tracePt t="55885" x="7897813" y="5081588"/>
          <p14:tracePt t="55889" x="7910513" y="5081588"/>
          <p14:tracePt t="55890" x="7923213" y="5081588"/>
          <p14:tracePt t="55892" x="7935913" y="5081588"/>
          <p14:tracePt t="55892" x="7935913" y="5092700"/>
          <p14:tracePt t="55896" x="7948613" y="5092700"/>
          <p14:tracePt t="55932" x="7948613" y="5105400"/>
          <p14:tracePt t="55945" x="7948613" y="5118100"/>
          <p14:tracePt t="55947" x="7935913" y="5118100"/>
          <p14:tracePt t="55948" x="7935913" y="5130800"/>
          <p14:tracePt t="55953" x="7935913" y="5143500"/>
          <p14:tracePt t="55958" x="7923213" y="5143500"/>
          <p14:tracePt t="55958" x="7923213" y="5156200"/>
          <p14:tracePt t="55961" x="7923213" y="5168900"/>
          <p14:tracePt t="55963" x="7910513" y="5168900"/>
          <p14:tracePt t="55963" x="7910513" y="5181600"/>
          <p14:tracePt t="55967" x="7897813" y="5194300"/>
          <p14:tracePt t="55969" x="7897813" y="5205413"/>
          <p14:tracePt t="55970" x="7897813" y="5218113"/>
          <p14:tracePt t="55974" x="7897813" y="5230813"/>
          <p14:tracePt t="55977" x="7886700" y="5256213"/>
          <p14:tracePt t="55981" x="7874000" y="5281613"/>
          <p14:tracePt t="55985" x="7861300" y="5318125"/>
          <p14:tracePt t="55990" x="7848600" y="5356225"/>
          <p14:tracePt t="55990" x="7848600" y="5368925"/>
          <p14:tracePt t="55991" x="7835900" y="5381625"/>
          <p14:tracePt t="55992" x="7835900" y="5394325"/>
          <p14:tracePt t="55993" x="7823200" y="5407025"/>
          <p14:tracePt t="55996" x="7823200" y="5418138"/>
          <p14:tracePt t="55996" x="7823200" y="5430838"/>
          <p14:tracePt t="55997" x="7823200" y="5443538"/>
          <p14:tracePt t="55998" x="7810500" y="5443538"/>
          <p14:tracePt t="55999" x="7810500" y="5456238"/>
          <p14:tracePt t="56000" x="7797800" y="5468938"/>
          <p14:tracePt t="56001" x="7797800" y="5481638"/>
          <p14:tracePt t="56002" x="7785100" y="5494338"/>
          <p14:tracePt t="56004" x="7785100" y="5518150"/>
          <p14:tracePt t="56006" x="7785100" y="5530850"/>
          <p14:tracePt t="56007" x="7773988" y="5543550"/>
          <p14:tracePt t="56009" x="7761288" y="5556250"/>
          <p14:tracePt t="56009" x="7761288" y="5568950"/>
          <p14:tracePt t="56010" x="7748588" y="5581650"/>
          <p14:tracePt t="56012" x="7748588" y="5594350"/>
          <p14:tracePt t="56013" x="7748588" y="5607050"/>
          <p14:tracePt t="56014" x="7735888" y="5630863"/>
          <p14:tracePt t="56016" x="7723188" y="5643563"/>
          <p14:tracePt t="56017" x="7710488" y="5656263"/>
          <p14:tracePt t="56018" x="7710488" y="5668963"/>
          <p14:tracePt t="56019" x="7710488" y="5681663"/>
          <p14:tracePt t="56020" x="7697788" y="5694363"/>
          <p14:tracePt t="56021" x="7697788" y="5707063"/>
          <p14:tracePt t="56022" x="7685088" y="5719763"/>
          <p14:tracePt t="56023" x="7673975" y="5732463"/>
          <p14:tracePt t="56024" x="7673975" y="5743575"/>
          <p14:tracePt t="56025" x="7661275" y="5756275"/>
          <p14:tracePt t="56026" x="7661275" y="5768975"/>
          <p14:tracePt t="56028" x="7648575" y="5781675"/>
          <p14:tracePt t="56028" x="7635875" y="5781675"/>
          <p14:tracePt t="56029" x="7635875" y="5794375"/>
          <p14:tracePt t="56030" x="7635875" y="5819775"/>
          <p14:tracePt t="56031" x="7623175" y="5819775"/>
          <p14:tracePt t="56032" x="7610475" y="5832475"/>
          <p14:tracePt t="56033" x="7597775" y="5843588"/>
          <p14:tracePt t="56034" x="7597775" y="5856288"/>
          <p14:tracePt t="56035" x="7585075" y="5868988"/>
          <p14:tracePt t="56037" x="7561263" y="5894388"/>
          <p14:tracePt t="56039" x="7548563" y="5907088"/>
          <p14:tracePt t="56040" x="7535863" y="5919788"/>
          <p14:tracePt t="56041" x="7523163" y="5932488"/>
          <p14:tracePt t="56042" x="7523163" y="5945188"/>
          <p14:tracePt t="56043" x="7510463" y="5945188"/>
          <p14:tracePt t="56044" x="7497763" y="5969000"/>
          <p14:tracePt t="56046" x="7485063" y="5969000"/>
          <p14:tracePt t="56047" x="7485063" y="5981700"/>
          <p14:tracePt t="56047" x="7472363" y="5994400"/>
          <p14:tracePt t="56048" x="7472363" y="6007100"/>
          <p14:tracePt t="56049" x="7459663" y="6007100"/>
          <p14:tracePt t="56050" x="7448550" y="6032500"/>
          <p14:tracePt t="56051" x="7448550" y="6045200"/>
          <p14:tracePt t="56052" x="7423150" y="6045200"/>
          <p14:tracePt t="56053" x="7423150" y="6056313"/>
          <p14:tracePt t="56054" x="7410450" y="6069013"/>
          <p14:tracePt t="56055" x="7410450" y="6081713"/>
          <p14:tracePt t="56056" x="7397750" y="6081713"/>
          <p14:tracePt t="56057" x="7385050" y="6094413"/>
          <p14:tracePt t="56058" x="7372350" y="6107113"/>
          <p14:tracePt t="56059" x="7372350" y="6119813"/>
          <p14:tracePt t="56061" x="7359650" y="6119813"/>
          <p14:tracePt t="56061" x="7359650" y="6145213"/>
          <p14:tracePt t="56062" x="7348538" y="6145213"/>
          <p14:tracePt t="56064" x="7335838" y="6157913"/>
          <p14:tracePt t="56066" x="7335838" y="6169025"/>
          <p14:tracePt t="56066" x="7323138" y="6181725"/>
          <p14:tracePt t="56067" x="7323138" y="6194425"/>
          <p14:tracePt t="56068" x="7310438" y="6194425"/>
          <p14:tracePt t="56069" x="7297738" y="6207125"/>
          <p14:tracePt t="56071" x="7297738" y="6219825"/>
          <p14:tracePt t="56071" x="7297738" y="6232525"/>
          <p14:tracePt t="56073" x="7285038" y="6245225"/>
          <p14:tracePt t="56075" x="7272338" y="6257925"/>
          <p14:tracePt t="56076" x="7272338" y="6269038"/>
          <p14:tracePt t="56078" x="7259638" y="6269038"/>
          <p14:tracePt t="56079" x="7259638" y="6281738"/>
          <p14:tracePt t="56080" x="7259638" y="6294438"/>
          <p14:tracePt t="56082" x="7246938" y="6307138"/>
          <p14:tracePt t="56085" x="7235825" y="6319838"/>
          <p14:tracePt t="56089" x="7223125" y="6332538"/>
          <p14:tracePt t="56091" x="7223125" y="6345238"/>
          <p14:tracePt t="56095" x="7210425" y="6345238"/>
          <p14:tracePt t="56098" x="7210425" y="6357938"/>
          <p14:tracePt t="56101" x="7197725" y="6357938"/>
          <p14:tracePt t="56110" x="7185025" y="6357938"/>
          <p14:tracePt t="56134" x="7172325" y="6357938"/>
          <p14:tracePt t="56138" x="7159625" y="6357938"/>
          <p14:tracePt t="56139" x="7146925" y="6357938"/>
          <p14:tracePt t="56141" x="7146925" y="6345238"/>
          <p14:tracePt t="56145" x="7134225" y="6345238"/>
          <p14:tracePt t="56145" x="7123113" y="6345238"/>
          <p14:tracePt t="56146" x="7110413" y="6345238"/>
          <p14:tracePt t="56147" x="7110413" y="6332538"/>
          <p14:tracePt t="56149" x="7097713" y="6332538"/>
          <p14:tracePt t="56150" x="7085013" y="6319838"/>
          <p14:tracePt t="56151" x="7072313" y="6319838"/>
          <p14:tracePt t="56153" x="7072313" y="6307138"/>
          <p14:tracePt t="56154" x="7059613" y="6307138"/>
          <p14:tracePt t="56155" x="7046913" y="6307138"/>
          <p14:tracePt t="56155" x="7034213" y="6307138"/>
          <p14:tracePt t="56156" x="7034213" y="6294438"/>
          <p14:tracePt t="56158" x="7021513" y="6294438"/>
          <p14:tracePt t="56158" x="7010400" y="6281738"/>
          <p14:tracePt t="56159" x="6997700" y="6281738"/>
          <p14:tracePt t="56160" x="6985000" y="6269038"/>
          <p14:tracePt t="56161" x="6972300" y="6269038"/>
          <p14:tracePt t="56163" x="6959600" y="6269038"/>
          <p14:tracePt t="56164" x="6946900" y="6269038"/>
          <p14:tracePt t="56164" x="6934200" y="6257925"/>
          <p14:tracePt t="56166" x="6921500" y="6257925"/>
          <p14:tracePt t="56167" x="6910388" y="6245225"/>
          <p14:tracePt t="56167" x="6897688" y="6245225"/>
          <p14:tracePt t="56169" x="6884988" y="6232525"/>
          <p14:tracePt t="56169" x="6872288" y="6232525"/>
          <p14:tracePt t="56170" x="6859588" y="6232525"/>
          <p14:tracePt t="56171" x="6846888" y="6232525"/>
          <p14:tracePt t="56172" x="6834188" y="6219825"/>
          <p14:tracePt t="56173" x="6808788" y="6219825"/>
          <p14:tracePt t="56174" x="6808788" y="6207125"/>
          <p14:tracePt t="56175" x="6784975" y="6207125"/>
          <p14:tracePt t="56176" x="6772275" y="6194425"/>
          <p14:tracePt t="56178" x="6759575" y="6194425"/>
          <p14:tracePt t="56179" x="6734175" y="6194425"/>
          <p14:tracePt t="56179" x="6721475" y="6194425"/>
          <p14:tracePt t="56180" x="6696075" y="6181725"/>
          <p14:tracePt t="56181" x="6684963" y="6169025"/>
          <p14:tracePt t="56182" x="6672263" y="6169025"/>
          <p14:tracePt t="56183" x="6646863" y="6157913"/>
          <p14:tracePt t="56184" x="6621463" y="6157913"/>
          <p14:tracePt t="56186" x="6608763" y="6157913"/>
          <p14:tracePt t="56187" x="6584950" y="6145213"/>
          <p14:tracePt t="56188" x="6572250" y="6145213"/>
          <p14:tracePt t="56189" x="6546850" y="6132513"/>
          <p14:tracePt t="56190" x="6534150" y="6119813"/>
          <p14:tracePt t="56190" x="6508750" y="6119813"/>
          <p14:tracePt t="56192" x="6483350" y="6119813"/>
          <p14:tracePt t="56192" x="6472238" y="6119813"/>
          <p14:tracePt t="56194" x="6446838" y="6107113"/>
          <p14:tracePt t="56195" x="6421438" y="6094413"/>
          <p14:tracePt t="56196" x="6396038" y="6094413"/>
          <p14:tracePt t="56196" x="6370638" y="6081713"/>
          <p14:tracePt t="56197" x="6359525" y="6081713"/>
          <p14:tracePt t="56198" x="6334125" y="6081713"/>
          <p14:tracePt t="56199" x="6308725" y="6069013"/>
          <p14:tracePt t="56200" x="6283325" y="6056313"/>
          <p14:tracePt t="56201" x="6259513" y="6056313"/>
          <p14:tracePt t="56202" x="6246813" y="6045200"/>
          <p14:tracePt t="56203" x="6208713" y="6045200"/>
          <p14:tracePt t="56204" x="6183313" y="6045200"/>
          <p14:tracePt t="56205" x="6170613" y="6032500"/>
          <p14:tracePt t="56206" x="6146800" y="6019800"/>
          <p14:tracePt t="56207" x="6121400" y="6019800"/>
          <p14:tracePt t="56208" x="6096000" y="6007100"/>
          <p14:tracePt t="56209" x="6070600" y="6007100"/>
          <p14:tracePt t="56210" x="6045200" y="6007100"/>
          <p14:tracePt t="56212" x="6021388" y="5994400"/>
          <p14:tracePt t="56212" x="5983288" y="5981700"/>
          <p14:tracePt t="56213" x="5970588" y="5969000"/>
          <p14:tracePt t="56214" x="5945188" y="5969000"/>
          <p14:tracePt t="56215" x="5921375" y="5969000"/>
          <p14:tracePt t="56216" x="5895975" y="5969000"/>
          <p14:tracePt t="56217" x="5870575" y="5956300"/>
          <p14:tracePt t="56219" x="5845175" y="5945188"/>
          <p14:tracePt t="56220" x="5821363" y="5945188"/>
          <p14:tracePt t="56220" x="5795963" y="5932488"/>
          <p14:tracePt t="56221" x="5770563" y="5932488"/>
          <p14:tracePt t="56222" x="5757863" y="5932488"/>
          <p14:tracePt t="56224" x="5719763" y="5919788"/>
          <p14:tracePt t="56224" x="5708650" y="5919788"/>
          <p14:tracePt t="56225" x="5683250" y="5919788"/>
          <p14:tracePt t="56227" x="5657850" y="5907088"/>
          <p14:tracePt t="56228" x="5632450" y="5894388"/>
          <p14:tracePt t="56229" x="5607050" y="5894388"/>
          <p14:tracePt t="56229" x="5595938" y="5894388"/>
          <p14:tracePt t="56230" x="5570538" y="5894388"/>
          <p14:tracePt t="56231" x="5545138" y="5894388"/>
          <p14:tracePt t="56232" x="5532438" y="5894388"/>
          <p14:tracePt t="56233" x="5507038" y="5881688"/>
          <p14:tracePt t="56234" x="5495925" y="5881688"/>
          <p14:tracePt t="56235" x="5470525" y="5881688"/>
          <p14:tracePt t="56236" x="5457825" y="5868988"/>
          <p14:tracePt t="56237" x="5432425" y="5868988"/>
          <p14:tracePt t="56238" x="5419725" y="5868988"/>
          <p14:tracePt t="56239" x="5394325" y="5868988"/>
          <p14:tracePt t="56240" x="5383213" y="5856288"/>
          <p14:tracePt t="56243" x="5357813" y="5856288"/>
          <p14:tracePt t="56244" x="5345113" y="5856288"/>
          <p14:tracePt t="56245" x="5319713" y="5856288"/>
          <p14:tracePt t="56246" x="5307013" y="5856288"/>
          <p14:tracePt t="56249" x="5294313" y="5856288"/>
          <p14:tracePt t="56250" x="5281613" y="5856288"/>
          <p14:tracePt t="56253" x="5270500" y="5856288"/>
          <p14:tracePt t="56278" x="5281613" y="5856288"/>
          <p14:tracePt t="56279" x="5281613" y="5843588"/>
          <p14:tracePt t="56280" x="5294313" y="5843588"/>
          <p14:tracePt t="56282" x="5307013" y="5843588"/>
          <p14:tracePt t="56285" x="5319713" y="5843588"/>
          <p14:tracePt t="56286" x="5332413" y="5843588"/>
          <p14:tracePt t="56288" x="5345113" y="5832475"/>
          <p14:tracePt t="56289" x="5357813" y="5832475"/>
          <p14:tracePt t="56290" x="5370513" y="5832475"/>
          <p14:tracePt t="56292" x="5383213" y="5832475"/>
          <p14:tracePt t="56292" x="5394325" y="5832475"/>
          <p14:tracePt t="56294" x="5407025" y="5832475"/>
          <p14:tracePt t="56294" x="5419725" y="5832475"/>
          <p14:tracePt t="56295" x="5432425" y="5832475"/>
          <p14:tracePt t="56297" x="5457825" y="5819775"/>
          <p14:tracePt t="56298" x="5483225" y="5819775"/>
          <p14:tracePt t="56299" x="5495925" y="5819775"/>
          <p14:tracePt t="56300" x="5519738" y="5819775"/>
          <p14:tracePt t="56301" x="5532438" y="5819775"/>
          <p14:tracePt t="56302" x="5545138" y="5819775"/>
          <p14:tracePt t="56303" x="5570538" y="5819775"/>
          <p14:tracePt t="56304" x="5583238" y="5819775"/>
          <p14:tracePt t="56305" x="5607050" y="5819775"/>
          <p14:tracePt t="56306" x="5632450" y="5819775"/>
          <p14:tracePt t="56308" x="5645150" y="5819775"/>
          <p14:tracePt t="56308" x="5657850" y="5807075"/>
          <p14:tracePt t="56310" x="5683250" y="5807075"/>
          <p14:tracePt t="56311" x="5708650" y="5807075"/>
          <p14:tracePt t="56311" x="5719763" y="5807075"/>
          <p14:tracePt t="56312" x="5757863" y="5807075"/>
          <p14:tracePt t="56313" x="5770563" y="5794375"/>
          <p14:tracePt t="56314" x="5795963" y="5794375"/>
          <p14:tracePt t="56315" x="5808663" y="5794375"/>
          <p14:tracePt t="56316" x="5832475" y="5794375"/>
          <p14:tracePt t="56317" x="5857875" y="5794375"/>
          <p14:tracePt t="56319" x="5870575" y="5781675"/>
          <p14:tracePt t="56319" x="5908675" y="5781675"/>
          <p14:tracePt t="56321" x="5921375" y="5781675"/>
          <p14:tracePt t="56322" x="5945188" y="5781675"/>
          <p14:tracePt t="56323" x="5970588" y="5781675"/>
          <p14:tracePt t="56324" x="5983288" y="5781675"/>
          <p14:tracePt t="56324" x="6008688" y="5781675"/>
          <p14:tracePt t="56327" x="6045200" y="5768975"/>
          <p14:tracePt t="56327" x="6057900" y="5768975"/>
          <p14:tracePt t="56328" x="6083300" y="5768975"/>
          <p14:tracePt t="56329" x="6096000" y="5756275"/>
          <p14:tracePt t="56330" x="6134100" y="5756275"/>
          <p14:tracePt t="56331" x="6146800" y="5756275"/>
          <p14:tracePt t="56332" x="6157913" y="5756275"/>
          <p14:tracePt t="56333" x="6170613" y="5743575"/>
          <p14:tracePt t="56334" x="6196013" y="5743575"/>
          <p14:tracePt t="56335" x="6208713" y="5743575"/>
          <p14:tracePt t="56337" x="6234113" y="5743575"/>
          <p14:tracePt t="56338" x="6246813" y="5743575"/>
          <p14:tracePt t="56338" x="6270625" y="5743575"/>
          <p14:tracePt t="56340" x="6283325" y="5743575"/>
          <p14:tracePt t="56341" x="6308725" y="5732463"/>
          <p14:tracePt t="56342" x="6321425" y="5732463"/>
          <p14:tracePt t="56344" x="6346825" y="5732463"/>
          <p14:tracePt t="56344" x="6359525" y="5719763"/>
          <p14:tracePt t="56345" x="6370638" y="5719763"/>
          <p14:tracePt t="56346" x="6383338" y="5719763"/>
          <p14:tracePt t="56347" x="6396038" y="5707063"/>
          <p14:tracePt t="56348" x="6408738" y="5707063"/>
          <p14:tracePt t="56349" x="6421438" y="5707063"/>
          <p14:tracePt t="56350" x="6434138" y="5707063"/>
          <p14:tracePt t="56353" x="6446838" y="5707063"/>
          <p14:tracePt t="56354" x="6459538" y="5707063"/>
          <p14:tracePt t="56355" x="6472238" y="5694363"/>
          <p14:tracePt t="56357" x="6483350" y="5694363"/>
          <p14:tracePt t="56359" x="6496050" y="5681663"/>
          <p14:tracePt t="56360" x="6508750" y="5681663"/>
          <p14:tracePt t="56362" x="6508750" y="5668963"/>
          <p14:tracePt t="56380" x="6508750" y="5656263"/>
          <p14:tracePt t="56386" x="6508750" y="5643563"/>
          <p14:tracePt t="56387" x="6496050" y="5643563"/>
          <p14:tracePt t="56389" x="6483350" y="5643563"/>
          <p14:tracePt t="56389" x="6472238" y="5630863"/>
          <p14:tracePt t="56393" x="6459538" y="5630863"/>
          <p14:tracePt t="56394" x="6446838" y="5630863"/>
          <p14:tracePt t="56394" x="6434138" y="5630863"/>
          <p14:tracePt t="56395" x="6421438" y="5630863"/>
          <p14:tracePt t="56396" x="6408738" y="5630863"/>
          <p14:tracePt t="56397" x="6396038" y="5619750"/>
          <p14:tracePt t="56399" x="6383338" y="5619750"/>
          <p14:tracePt t="56400" x="6370638" y="5619750"/>
          <p14:tracePt t="56400" x="6359525" y="5619750"/>
          <p14:tracePt t="56401" x="6346825" y="5619750"/>
          <p14:tracePt t="56402" x="6321425" y="5607050"/>
          <p14:tracePt t="56403" x="6308725" y="5607050"/>
          <p14:tracePt t="56404" x="6283325" y="5607050"/>
          <p14:tracePt t="56405" x="6270625" y="5607050"/>
          <p14:tracePt t="56406" x="6246813" y="5607050"/>
          <p14:tracePt t="56407" x="6221413" y="5607050"/>
          <p14:tracePt t="56408" x="6208713" y="5607050"/>
          <p14:tracePt t="56410" x="6196013" y="5607050"/>
          <p14:tracePt t="56411" x="6170613" y="5607050"/>
          <p14:tracePt t="56411" x="6146800" y="5607050"/>
          <p14:tracePt t="56412" x="6121400" y="5607050"/>
          <p14:tracePt t="56413" x="6096000" y="5607050"/>
          <p14:tracePt t="56414" x="6070600" y="5607050"/>
          <p14:tracePt t="56415" x="6045200" y="5607050"/>
          <p14:tracePt t="56416" x="6021388" y="5607050"/>
          <p14:tracePt t="56418" x="6008688" y="5607050"/>
          <p14:tracePt t="56419" x="5983288" y="5607050"/>
          <p14:tracePt t="56420" x="5957888" y="5607050"/>
          <p14:tracePt t="56421" x="5932488" y="5607050"/>
          <p14:tracePt t="56422" x="5908675" y="5607050"/>
          <p14:tracePt t="56422" x="5883275" y="5607050"/>
          <p14:tracePt t="56423" x="5857875" y="5607050"/>
          <p14:tracePt t="56424" x="5832475" y="5619750"/>
          <p14:tracePt t="56425" x="5808663" y="5619750"/>
          <p14:tracePt t="56426" x="5795963" y="5619750"/>
          <p14:tracePt t="56427" x="5770563" y="5630863"/>
          <p14:tracePt t="56428" x="5745163" y="5630863"/>
          <p14:tracePt t="56429" x="5719763" y="5630863"/>
          <p14:tracePt t="56430" x="5695950" y="5643563"/>
          <p14:tracePt t="56431" x="5683250" y="5656263"/>
          <p14:tracePt t="56432" x="5645150" y="5656263"/>
          <p14:tracePt t="56433" x="5645150" y="5668963"/>
          <p14:tracePt t="56434" x="5607050" y="5668963"/>
          <p14:tracePt t="56436" x="5595938" y="5668963"/>
          <p14:tracePt t="56436" x="5570538" y="5681663"/>
          <p14:tracePt t="56437" x="5557838" y="5694363"/>
          <p14:tracePt t="56438" x="5532438" y="5707063"/>
          <p14:tracePt t="56439" x="5519738" y="5707063"/>
          <p14:tracePt t="56440" x="5495925" y="5719763"/>
          <p14:tracePt t="56441" x="5483225" y="5732463"/>
          <p14:tracePt t="56442" x="5457825" y="5743575"/>
          <p14:tracePt t="56444" x="5432425" y="5756275"/>
          <p14:tracePt t="56445" x="5419725" y="5768975"/>
          <p14:tracePt t="56447" x="5394325" y="5781675"/>
          <p14:tracePt t="56448" x="5383213" y="5794375"/>
          <p14:tracePt t="56449" x="5383213" y="5807075"/>
          <p14:tracePt t="56451" x="5370513" y="5807075"/>
          <p14:tracePt t="56452" x="5357813" y="5819775"/>
          <p14:tracePt t="56452" x="5345113" y="5819775"/>
          <p14:tracePt t="56453" x="5345113" y="5832475"/>
          <p14:tracePt t="56454" x="5345113" y="5843588"/>
          <p14:tracePt t="56455" x="5332413" y="5856288"/>
          <p14:tracePt t="56456" x="5332413" y="5868988"/>
          <p14:tracePt t="56457" x="5319713" y="5868988"/>
          <p14:tracePt t="56458" x="5319713" y="5881688"/>
          <p14:tracePt t="56460" x="5307013" y="5894388"/>
          <p14:tracePt t="56461" x="5307013" y="5907088"/>
          <p14:tracePt t="56462" x="5307013" y="5919788"/>
          <p14:tracePt t="56464" x="5307013" y="5932488"/>
          <p14:tracePt t="56467" x="5307013" y="5945188"/>
          <p14:tracePt t="56469" x="5307013" y="5956300"/>
          <p14:tracePt t="56472" x="5307013" y="5969000"/>
          <p14:tracePt t="56473" x="5307013" y="5981700"/>
          <p14:tracePt t="56475" x="5319713" y="5994400"/>
          <p14:tracePt t="56483" x="5370513" y="6019800"/>
          <p14:tracePt t="56486" x="5394325" y="6045200"/>
          <p14:tracePt t="56486" x="5407025" y="6045200"/>
          <p14:tracePt t="56487" x="5419725" y="6045200"/>
          <p14:tracePt t="56488" x="5432425" y="6045200"/>
          <p14:tracePt t="56489" x="5445125" y="6045200"/>
          <p14:tracePt t="56490" x="5457825" y="6056313"/>
          <p14:tracePt t="56492" x="5470525" y="6056313"/>
          <p14:tracePt t="56493" x="5495925" y="6069013"/>
          <p14:tracePt t="56495" x="5507038" y="6081713"/>
          <p14:tracePt t="56496" x="5532438" y="6081713"/>
          <p14:tracePt t="56498" x="5557838" y="6081713"/>
          <p14:tracePt t="56499" x="5570538" y="6081713"/>
          <p14:tracePt t="56500" x="5583238" y="6081713"/>
          <p14:tracePt t="56501" x="5595938" y="6081713"/>
          <p14:tracePt t="56502" x="5607050" y="6081713"/>
          <p14:tracePt t="56503" x="5632450" y="6094413"/>
          <p14:tracePt t="56504" x="5645150" y="6094413"/>
          <p14:tracePt t="56505" x="5670550" y="6094413"/>
          <p14:tracePt t="56506" x="5683250" y="6094413"/>
          <p14:tracePt t="56508" x="5695950" y="6094413"/>
          <p14:tracePt t="56508" x="5719763" y="6107113"/>
          <p14:tracePt t="56510" x="5732463" y="6107113"/>
          <p14:tracePt t="56510" x="5757863" y="6107113"/>
          <p14:tracePt t="56511" x="5770563" y="6107113"/>
          <p14:tracePt t="56512" x="5795963" y="6107113"/>
          <p14:tracePt t="56513" x="5808663" y="6107113"/>
          <p14:tracePt t="56514" x="5832475" y="6107113"/>
          <p14:tracePt t="56515" x="5845175" y="6107113"/>
          <p14:tracePt t="56516" x="5870575" y="6107113"/>
          <p14:tracePt t="56518" x="5895975" y="6107113"/>
          <p14:tracePt t="56519" x="5908675" y="6107113"/>
          <p14:tracePt t="56520" x="5921375" y="6107113"/>
          <p14:tracePt t="56520" x="5945188" y="6107113"/>
          <p14:tracePt t="56521" x="5957888" y="6107113"/>
          <p14:tracePt t="56522" x="5983288" y="6107113"/>
          <p14:tracePt t="56523" x="5995988" y="6107113"/>
          <p14:tracePt t="56525" x="6021388" y="6107113"/>
          <p14:tracePt t="56526" x="6045200" y="6107113"/>
          <p14:tracePt t="56526" x="6057900" y="6107113"/>
          <p14:tracePt t="56528" x="6070600" y="6107113"/>
          <p14:tracePt t="56529" x="6096000" y="6107113"/>
          <p14:tracePt t="56529" x="6121400" y="6107113"/>
          <p14:tracePt t="56530" x="6134100" y="6107113"/>
          <p14:tracePt t="56531" x="6157913" y="6107113"/>
          <p14:tracePt t="56532" x="6170613" y="6107113"/>
          <p14:tracePt t="56533" x="6196013" y="6107113"/>
          <p14:tracePt t="56534" x="6208713" y="6107113"/>
          <p14:tracePt t="56535" x="6221413" y="6107113"/>
          <p14:tracePt t="56536" x="6246813" y="6094413"/>
          <p14:tracePt t="56537" x="6259513" y="6094413"/>
          <p14:tracePt t="56538" x="6283325" y="6094413"/>
          <p14:tracePt t="56539" x="6308725" y="6094413"/>
          <p14:tracePt t="56540" x="6321425" y="6081713"/>
          <p14:tracePt t="56541" x="6346825" y="6081713"/>
          <p14:tracePt t="56542" x="6359525" y="6081713"/>
          <p14:tracePt t="56543" x="6370638" y="6081713"/>
          <p14:tracePt t="56544" x="6383338" y="6081713"/>
          <p14:tracePt t="56545" x="6396038" y="6081713"/>
          <p14:tracePt t="56546" x="6421438" y="6069013"/>
          <p14:tracePt t="56547" x="6434138" y="6069013"/>
          <p14:tracePt t="56548" x="6459538" y="6056313"/>
          <p14:tracePt t="56550" x="6472238" y="6056313"/>
          <p14:tracePt t="56550" x="6483350" y="6045200"/>
          <p14:tracePt t="56551" x="6508750" y="6045200"/>
          <p14:tracePt t="56554" x="6521450" y="6045200"/>
          <p14:tracePt t="56554" x="6546850" y="6045200"/>
          <p14:tracePt t="56556" x="6546850" y="6032500"/>
          <p14:tracePt t="56556" x="6559550" y="6032500"/>
          <p14:tracePt t="56558" x="6584950" y="6019800"/>
          <p14:tracePt t="56559" x="6596063" y="6007100"/>
          <p14:tracePt t="56560" x="6608763" y="6007100"/>
          <p14:tracePt t="56561" x="6621463" y="6007100"/>
          <p14:tracePt t="56562" x="6634163" y="6007100"/>
          <p14:tracePt t="56563" x="6646863" y="5994400"/>
          <p14:tracePt t="56564" x="6659563" y="5994400"/>
          <p14:tracePt t="56565" x="6659563" y="5981700"/>
          <p14:tracePt t="56566" x="6672263" y="5981700"/>
          <p14:tracePt t="56567" x="6684963" y="5969000"/>
          <p14:tracePt t="56568" x="6696075" y="5969000"/>
          <p14:tracePt t="56571" x="6708775" y="5956300"/>
          <p14:tracePt t="56572" x="6708775" y="5945188"/>
          <p14:tracePt t="56573" x="6721475" y="5945188"/>
          <p14:tracePt t="56575" x="6734175" y="5932488"/>
          <p14:tracePt t="56578" x="6734175" y="5919788"/>
          <p14:tracePt t="56579" x="6746875" y="5907088"/>
          <p14:tracePt t="56582" x="6746875" y="5894388"/>
          <p14:tracePt t="56584" x="6746875" y="5881688"/>
          <p14:tracePt t="56586" x="6759575" y="5881688"/>
          <p14:tracePt t="56587" x="6759575" y="5868988"/>
          <p14:tracePt t="56588" x="6759575" y="5856288"/>
          <p14:tracePt t="56591" x="6759575" y="5843588"/>
          <p14:tracePt t="56592" x="6759575" y="5832475"/>
          <p14:tracePt t="56594" x="6759575" y="5819775"/>
          <p14:tracePt t="56596" x="6759575" y="5807075"/>
          <p14:tracePt t="56597" x="6746875" y="5807075"/>
          <p14:tracePt t="56599" x="6746875" y="5794375"/>
          <p14:tracePt t="56599" x="6734175" y="5781675"/>
          <p14:tracePt t="56602" x="6734175" y="5768975"/>
          <p14:tracePt t="56604" x="6721475" y="5756275"/>
          <p14:tracePt t="56605" x="6708775" y="5756275"/>
          <p14:tracePt t="56605" x="6708775" y="5743575"/>
          <p14:tracePt t="56606" x="6696075" y="5743575"/>
          <p14:tracePt t="56608" x="6696075" y="5732463"/>
          <p14:tracePt t="56609" x="6684963" y="5732463"/>
          <p14:tracePt t="56609" x="6684963" y="5719763"/>
          <p14:tracePt t="56610" x="6672263" y="5707063"/>
          <p14:tracePt t="56611" x="6659563" y="5707063"/>
          <p14:tracePt t="56613" x="6659563" y="5694363"/>
          <p14:tracePt t="56614" x="6646863" y="5681663"/>
          <p14:tracePt t="56615" x="6634163" y="5668963"/>
          <p14:tracePt t="56616" x="6621463" y="5668963"/>
          <p14:tracePt t="56619" x="6608763" y="5656263"/>
          <p14:tracePt t="56622" x="6584950" y="5630863"/>
          <p14:tracePt t="56624" x="6546850" y="5619750"/>
          <p14:tracePt t="56627" x="6521450" y="5594350"/>
          <p14:tracePt t="56630" x="6483350" y="5581650"/>
          <p14:tracePt t="56630" x="6472238" y="5568950"/>
          <p14:tracePt t="56631" x="6459538" y="5556250"/>
          <p14:tracePt t="56632" x="6446838" y="5556250"/>
          <p14:tracePt t="56633" x="6434138" y="5556250"/>
          <p14:tracePt t="56634" x="6421438" y="5543550"/>
          <p14:tracePt t="56635" x="6408738" y="5543550"/>
          <p14:tracePt t="56636" x="6396038" y="5543550"/>
          <p14:tracePt t="56638" x="6383338" y="5530850"/>
          <p14:tracePt t="56638" x="6359525" y="5518150"/>
          <p14:tracePt t="56641" x="6334125" y="5518150"/>
          <p14:tracePt t="56642" x="6321425" y="5518150"/>
          <p14:tracePt t="56643" x="6308725" y="5518150"/>
          <p14:tracePt t="56643" x="6283325" y="5507038"/>
          <p14:tracePt t="56645" x="6259513" y="5507038"/>
          <p14:tracePt t="56646" x="6246813" y="5494338"/>
          <p14:tracePt t="56647" x="6234113" y="5494338"/>
          <p14:tracePt t="56649" x="6208713" y="5481638"/>
          <p14:tracePt t="56650" x="6183313" y="5481638"/>
          <p14:tracePt t="56651" x="6170613" y="5481638"/>
          <p14:tracePt t="56652" x="6157913" y="5481638"/>
          <p14:tracePt t="56654" x="6146800" y="5481638"/>
          <p14:tracePt t="56654" x="6134100" y="5481638"/>
          <p14:tracePt t="56656" x="6108700" y="5481638"/>
          <p14:tracePt t="56657" x="6096000" y="5481638"/>
          <p14:tracePt t="56657" x="6083300" y="5481638"/>
          <p14:tracePt t="56658" x="6057900" y="5481638"/>
          <p14:tracePt t="56660" x="6034088" y="5481638"/>
          <p14:tracePt t="56661" x="6021388" y="5481638"/>
          <p14:tracePt t="56662" x="6008688" y="5481638"/>
          <p14:tracePt t="56664" x="5983288" y="5481638"/>
          <p14:tracePt t="56664" x="5970588" y="5481638"/>
          <p14:tracePt t="56666" x="5957888" y="5481638"/>
          <p14:tracePt t="56667" x="5945188" y="5481638"/>
          <p14:tracePt t="56667" x="5921375" y="5481638"/>
          <p14:tracePt t="56668" x="5908675" y="5481638"/>
          <p14:tracePt t="56669" x="5895975" y="5481638"/>
          <p14:tracePt t="56670" x="5883275" y="5481638"/>
          <p14:tracePt t="56672" x="5870575" y="5481638"/>
          <p14:tracePt t="56673" x="5857875" y="5481638"/>
          <p14:tracePt t="56674" x="5832475" y="5481638"/>
          <p14:tracePt t="56675" x="5808663" y="5481638"/>
          <p14:tracePt t="56676" x="5795963" y="5481638"/>
          <p14:tracePt t="56677" x="5783263" y="5481638"/>
          <p14:tracePt t="56678" x="5770563" y="5481638"/>
          <p14:tracePt t="56679" x="5757863" y="5481638"/>
          <p14:tracePt t="56681" x="5745163" y="5481638"/>
          <p14:tracePt t="56682" x="5719763" y="5481638"/>
          <p14:tracePt t="56684" x="5719763" y="5494338"/>
          <p14:tracePt t="56685" x="5708650" y="5494338"/>
          <p14:tracePt t="56685" x="5695950" y="5494338"/>
          <p14:tracePt t="56687" x="5683250" y="5507038"/>
          <p14:tracePt t="56688" x="5670550" y="5507038"/>
          <p14:tracePt t="56689" x="5657850" y="5518150"/>
          <p14:tracePt t="56690" x="5645150" y="5518150"/>
          <p14:tracePt t="56692" x="5632450" y="5518150"/>
          <p14:tracePt t="56694" x="5619750" y="5530850"/>
          <p14:tracePt t="56694" x="5607050" y="5530850"/>
          <p14:tracePt t="56695" x="5607050" y="5543550"/>
          <p14:tracePt t="56697" x="5595938" y="5556250"/>
          <p14:tracePt t="56698" x="5583238" y="5556250"/>
          <p14:tracePt t="56700" x="5570538" y="5568950"/>
          <p14:tracePt t="56702" x="5570538" y="5581650"/>
          <p14:tracePt t="56703" x="5557838" y="5594350"/>
          <p14:tracePt t="56706" x="5545138" y="5607050"/>
          <p14:tracePt t="56708" x="5545138" y="5619750"/>
          <p14:tracePt t="56709" x="5545138" y="5630863"/>
          <p14:tracePt t="56712" x="5532438" y="5643563"/>
          <p14:tracePt t="56714" x="5532438" y="5656263"/>
          <p14:tracePt t="56716" x="5532438" y="5668963"/>
          <p14:tracePt t="56719" x="5532438" y="5681663"/>
          <p14:tracePt t="56720" x="5532438" y="5694363"/>
          <p14:tracePt t="56721" x="5532438" y="5707063"/>
          <p14:tracePt t="56724" x="5532438" y="5719763"/>
          <p14:tracePt t="56725" x="5532438" y="5732463"/>
          <p14:tracePt t="56727" x="5545138" y="5732463"/>
          <p14:tracePt t="56728" x="5545138" y="5743575"/>
          <p14:tracePt t="56729" x="5557838" y="5743575"/>
          <p14:tracePt t="56731" x="5557838" y="5756275"/>
          <p14:tracePt t="56732" x="5570538" y="5768975"/>
          <p14:tracePt t="56734" x="5570538" y="5781675"/>
          <p14:tracePt t="56736" x="5595938" y="5781675"/>
          <p14:tracePt t="56738" x="5607050" y="5794375"/>
          <p14:tracePt t="56741" x="5619750" y="5819775"/>
          <p14:tracePt t="56743" x="5645150" y="5819775"/>
          <p14:tracePt t="56744" x="5657850" y="5832475"/>
          <p14:tracePt t="56744" x="5670550" y="5832475"/>
          <p14:tracePt t="56745" x="5683250" y="5843588"/>
          <p14:tracePt t="56747" x="5695950" y="5843588"/>
          <p14:tracePt t="56748" x="5708650" y="5856288"/>
          <p14:tracePt t="56750" x="5719763" y="5856288"/>
          <p14:tracePt t="56750" x="5732463" y="5856288"/>
          <p14:tracePt t="56752" x="5745163" y="5856288"/>
          <p14:tracePt t="56752" x="5757863" y="5868988"/>
          <p14:tracePt t="56754" x="5770563" y="5868988"/>
          <p14:tracePt t="56755" x="5795963" y="5881688"/>
          <p14:tracePt t="56758" x="5821363" y="5894388"/>
          <p14:tracePt t="56759" x="5832475" y="5894388"/>
          <p14:tracePt t="56759" x="5845175" y="5894388"/>
          <p14:tracePt t="56760" x="5857875" y="5894388"/>
          <p14:tracePt t="56761" x="5870575" y="5894388"/>
          <p14:tracePt t="56762" x="5883275" y="5894388"/>
          <p14:tracePt t="56763" x="5895975" y="5894388"/>
          <p14:tracePt t="56764" x="5908675" y="5894388"/>
          <p14:tracePt t="56766" x="5921375" y="5907088"/>
          <p14:tracePt t="56766" x="5932488" y="5907088"/>
          <p14:tracePt t="56767" x="5945188" y="5907088"/>
          <p14:tracePt t="56768" x="5970588" y="5907088"/>
          <p14:tracePt t="56769" x="5983288" y="5907088"/>
          <p14:tracePt t="56771" x="6008688" y="5907088"/>
          <p14:tracePt t="56772" x="6021388" y="5907088"/>
          <p14:tracePt t="56773" x="6034088" y="5907088"/>
          <p14:tracePt t="56774" x="6057900" y="5907088"/>
          <p14:tracePt t="56776" x="6083300" y="5907088"/>
          <p14:tracePt t="56777" x="6096000" y="5907088"/>
          <p14:tracePt t="56778" x="6108700" y="5907088"/>
          <p14:tracePt t="56779" x="6121400" y="5907088"/>
          <p14:tracePt t="56780" x="6134100" y="5907088"/>
          <p14:tracePt t="56781" x="6157913" y="5907088"/>
          <p14:tracePt t="56782" x="6170613" y="5907088"/>
          <p14:tracePt t="56783" x="6183313" y="5907088"/>
          <p14:tracePt t="56784" x="6208713" y="5907088"/>
          <p14:tracePt t="56785" x="6221413" y="5907088"/>
          <p14:tracePt t="56786" x="6234113" y="5907088"/>
          <p14:tracePt t="56787" x="6246813" y="5907088"/>
          <p14:tracePt t="56788" x="6259513" y="5907088"/>
          <p14:tracePt t="56790" x="6283325" y="5907088"/>
          <p14:tracePt t="56791" x="6283325" y="5894388"/>
          <p14:tracePt t="56791" x="6308725" y="5894388"/>
          <p14:tracePt t="56792" x="6321425" y="5894388"/>
          <p14:tracePt t="56793" x="6334125" y="5894388"/>
          <p14:tracePt t="56794" x="6359525" y="5894388"/>
          <p14:tracePt t="56795" x="6370638" y="5881688"/>
          <p14:tracePt t="56796" x="6383338" y="5881688"/>
          <p14:tracePt t="56797" x="6396038" y="5881688"/>
          <p14:tracePt t="56798" x="6408738" y="5868988"/>
          <p14:tracePt t="56799" x="6421438" y="5868988"/>
          <p14:tracePt t="56800" x="6434138" y="5856288"/>
          <p14:tracePt t="56801" x="6459538" y="5856288"/>
          <p14:tracePt t="56802" x="6472238" y="5856288"/>
          <p14:tracePt t="56803" x="6483350" y="5843588"/>
          <p14:tracePt t="56804" x="6496050" y="5843588"/>
          <p14:tracePt t="56805" x="6508750" y="5832475"/>
          <p14:tracePt t="56806" x="6521450" y="5819775"/>
          <p14:tracePt t="56807" x="6546850" y="5819775"/>
          <p14:tracePt t="56809" x="6572250" y="5807075"/>
          <p14:tracePt t="56810" x="6584950" y="5807075"/>
          <p14:tracePt t="56811" x="6584950" y="5794375"/>
          <p14:tracePt t="56812" x="6608763" y="5781675"/>
          <p14:tracePt t="56814" x="6621463" y="5781675"/>
          <p14:tracePt t="56814" x="6621463" y="5768975"/>
          <p14:tracePt t="56816" x="6634163" y="5756275"/>
          <p14:tracePt t="56816" x="6659563" y="5756275"/>
          <p14:tracePt t="56818" x="6659563" y="5743575"/>
          <p14:tracePt t="56819" x="6672263" y="5743575"/>
          <p14:tracePt t="56820" x="6684963" y="5732463"/>
          <p14:tracePt t="56821" x="6696075" y="5719763"/>
          <p14:tracePt t="56821" x="6696075" y="5707063"/>
          <p14:tracePt t="56822" x="6708775" y="5707063"/>
          <p14:tracePt t="56824" x="6721475" y="5694363"/>
          <p14:tracePt t="56825" x="6734175" y="5681663"/>
          <p14:tracePt t="56825" x="6734175" y="5668963"/>
          <p14:tracePt t="56827" x="6746875" y="5656263"/>
          <p14:tracePt t="56828" x="6759575" y="5643563"/>
          <p14:tracePt t="56829" x="6759575" y="5630863"/>
          <p14:tracePt t="56830" x="6772275" y="5630863"/>
          <p14:tracePt t="56831" x="6772275" y="5619750"/>
          <p14:tracePt t="56832" x="6772275" y="5607050"/>
          <p14:tracePt t="56833" x="6772275" y="5594350"/>
          <p14:tracePt t="56835" x="6772275" y="5581650"/>
          <p14:tracePt t="56837" x="6784975" y="5568950"/>
          <p14:tracePt t="56837" x="6784975" y="5556250"/>
          <p14:tracePt t="56840" x="6784975" y="5543550"/>
          <p14:tracePt t="56842" x="6784975" y="5518150"/>
          <p14:tracePt t="56842" x="6784975" y="5507038"/>
          <p14:tracePt t="56843" x="6784975" y="5494338"/>
          <p14:tracePt t="56844" x="6784975" y="5481638"/>
          <p14:tracePt t="56846" x="6784975" y="5468938"/>
          <p14:tracePt t="56847" x="6784975" y="5456238"/>
          <p14:tracePt t="56848" x="6772275" y="5443538"/>
          <p14:tracePt t="56850" x="6772275" y="5430838"/>
          <p14:tracePt t="56851" x="6759575" y="5418138"/>
          <p14:tracePt t="56853" x="6759575" y="5407025"/>
          <p14:tracePt t="56854" x="6746875" y="5407025"/>
          <p14:tracePt t="56854" x="6734175" y="5394325"/>
          <p14:tracePt t="56855" x="6734175" y="5381625"/>
          <p14:tracePt t="56857" x="6721475" y="5368925"/>
          <p14:tracePt t="56858" x="6696075" y="5356225"/>
          <p14:tracePt t="56859" x="6696075" y="5343525"/>
          <p14:tracePt t="56860" x="6684963" y="5330825"/>
          <p14:tracePt t="56861" x="6672263" y="5330825"/>
          <p14:tracePt t="56862" x="6659563" y="5318125"/>
          <p14:tracePt t="56863" x="6646863" y="5305425"/>
          <p14:tracePt t="56864" x="6634163" y="5294313"/>
          <p14:tracePt t="56865" x="6621463" y="5294313"/>
          <p14:tracePt t="56866" x="6608763" y="5281613"/>
          <p14:tracePt t="56867" x="6596063" y="5268913"/>
          <p14:tracePt t="56868" x="6584950" y="5256213"/>
          <p14:tracePt t="56869" x="6559550" y="5256213"/>
          <p14:tracePt t="56871" x="6546850" y="5243513"/>
          <p14:tracePt t="56871" x="6534150" y="5243513"/>
          <p14:tracePt t="56873" x="6508750" y="5230813"/>
          <p14:tracePt t="56875" x="6472238" y="5218113"/>
          <p14:tracePt t="56875" x="6459538" y="5205413"/>
          <p14:tracePt t="56876" x="6434138" y="5194300"/>
          <p14:tracePt t="56877" x="6421438" y="5181600"/>
          <p14:tracePt t="56878" x="6396038" y="5181600"/>
          <p14:tracePt t="56879" x="6383338" y="5168900"/>
          <p14:tracePt t="56880" x="6359525" y="5156200"/>
          <p14:tracePt t="56882" x="6334125" y="5143500"/>
          <p14:tracePt t="56883" x="6308725" y="5143500"/>
          <p14:tracePt t="56883" x="6283325" y="5143500"/>
          <p14:tracePt t="56884" x="6259513" y="5130800"/>
          <p14:tracePt t="56885" x="6246813" y="5118100"/>
          <p14:tracePt t="56886" x="6208713" y="5105400"/>
          <p14:tracePt t="56887" x="6183313" y="5105400"/>
          <p14:tracePt t="56889" x="6170613" y="5105400"/>
          <p14:tracePt t="56890" x="6134100" y="5092700"/>
          <p14:tracePt t="56891" x="6108700" y="5081588"/>
          <p14:tracePt t="56892" x="6083300" y="5068888"/>
          <p14:tracePt t="56893" x="6057900" y="5068888"/>
          <p14:tracePt t="56893" x="6021388" y="5068888"/>
          <p14:tracePt t="56894" x="5995988" y="5056188"/>
          <p14:tracePt t="56906" x="5657850" y="5030788"/>
          <p14:tracePt t="56909" x="5607050" y="5030788"/>
          <p14:tracePt t="56909" x="5570538" y="5030788"/>
          <p14:tracePt t="56910" x="5545138" y="5030788"/>
          <p14:tracePt t="56911" x="5519738" y="5030788"/>
          <p14:tracePt t="56912" x="5495925" y="5030788"/>
          <p14:tracePt t="56913" x="5470525" y="5030788"/>
          <p14:tracePt t="56914" x="5457825" y="5030788"/>
          <p14:tracePt t="56915" x="5419725" y="5030788"/>
          <p14:tracePt t="56916" x="5394325" y="5030788"/>
          <p14:tracePt t="56917" x="5383213" y="5043488"/>
          <p14:tracePt t="56918" x="5345113" y="5043488"/>
          <p14:tracePt t="56919" x="5332413" y="5056188"/>
          <p14:tracePt t="56921" x="5307013" y="5068888"/>
          <p14:tracePt t="56921" x="5294313" y="5068888"/>
          <p14:tracePt t="56923" x="5270500" y="5068888"/>
          <p14:tracePt t="56924" x="5245100" y="5081588"/>
          <p14:tracePt t="56924" x="5232400" y="5092700"/>
          <p14:tracePt t="56925" x="5207000" y="5105400"/>
          <p14:tracePt t="56926" x="5194300" y="5105400"/>
          <p14:tracePt t="56927" x="5170488" y="5118100"/>
          <p14:tracePt t="56928" x="5157788" y="5143500"/>
          <p14:tracePt t="56929" x="5132388" y="5143500"/>
          <p14:tracePt t="56930" x="5119688" y="5156200"/>
          <p14:tracePt t="56931" x="5106988" y="5168900"/>
          <p14:tracePt t="56932" x="5094288" y="5181600"/>
          <p14:tracePt t="56933" x="5081588" y="5194300"/>
          <p14:tracePt t="56934" x="5057775" y="5205413"/>
          <p14:tracePt t="56936" x="5045075" y="5218113"/>
          <p14:tracePt t="56936" x="5032375" y="5230813"/>
          <p14:tracePt t="56937" x="5019675" y="5256213"/>
          <p14:tracePt t="56939" x="5006975" y="5256213"/>
          <p14:tracePt t="56939" x="4994275" y="5268913"/>
          <p14:tracePt t="56942" x="4968875" y="5294313"/>
          <p14:tracePt t="56942" x="4968875" y="5318125"/>
          <p14:tracePt t="56943" x="4956175" y="5330825"/>
          <p14:tracePt t="56944" x="4945063" y="5343525"/>
          <p14:tracePt t="56945" x="4932363" y="5368925"/>
          <p14:tracePt t="56947" x="4919663" y="5394325"/>
          <p14:tracePt t="56948" x="4919663" y="5407025"/>
          <p14:tracePt t="56949" x="4906963" y="5418138"/>
          <p14:tracePt t="56950" x="4894263" y="5443538"/>
          <p14:tracePt t="56952" x="4894263" y="5468938"/>
          <p14:tracePt t="56953" x="4894263" y="5481638"/>
          <p14:tracePt t="56954" x="4894263" y="5494338"/>
          <p14:tracePt t="56956" x="4894263" y="5507038"/>
          <p14:tracePt t="56957" x="4894263" y="5518150"/>
          <p14:tracePt t="56958" x="4894263" y="5543550"/>
          <p14:tracePt t="56958" x="4894263" y="5556250"/>
          <p14:tracePt t="56959" x="4894263" y="5568950"/>
          <p14:tracePt t="56960" x="4894263" y="5581650"/>
          <p14:tracePt t="56961" x="4894263" y="5594350"/>
          <p14:tracePt t="56962" x="4894263" y="5607050"/>
          <p14:tracePt t="56963" x="4894263" y="5630863"/>
          <p14:tracePt t="56965" x="4894263" y="5656263"/>
          <p14:tracePt t="56966" x="4894263" y="5668963"/>
          <p14:tracePt t="56967" x="4906963" y="5668963"/>
          <p14:tracePt t="56968" x="4906963" y="5694363"/>
          <p14:tracePt t="56969" x="4919663" y="5707063"/>
          <p14:tracePt t="56970" x="4932363" y="5719763"/>
          <p14:tracePt t="56972" x="4932363" y="5732463"/>
          <p14:tracePt t="56972" x="4945063" y="5743575"/>
          <p14:tracePt t="56974" x="4956175" y="5743575"/>
          <p14:tracePt t="56974" x="4968875" y="5768975"/>
          <p14:tracePt t="56975" x="4968875" y="5781675"/>
          <p14:tracePt t="56976" x="4981575" y="5781675"/>
          <p14:tracePt t="56977" x="4994275" y="5807075"/>
          <p14:tracePt t="56978" x="5006975" y="5819775"/>
          <p14:tracePt t="56979" x="5019675" y="5819775"/>
          <p14:tracePt t="56980" x="5032375" y="5832475"/>
          <p14:tracePt t="56981" x="5045075" y="5843588"/>
          <p14:tracePt t="56983" x="5045075" y="5856288"/>
          <p14:tracePt t="56984" x="5068888" y="5868988"/>
          <p14:tracePt t="56984" x="5081588" y="5881688"/>
          <p14:tracePt t="56985" x="5094288" y="5894388"/>
          <p14:tracePt t="56986" x="5106988" y="5894388"/>
          <p14:tracePt t="56987" x="5119688" y="5907088"/>
          <p14:tracePt t="56989" x="5132388" y="5919788"/>
          <p14:tracePt t="56990" x="5157788" y="5932488"/>
          <p14:tracePt t="56991" x="5181600" y="5945188"/>
          <p14:tracePt t="56992" x="5194300" y="5956300"/>
          <p14:tracePt t="56993" x="5219700" y="5969000"/>
          <p14:tracePt t="56994" x="5232400" y="5969000"/>
          <p14:tracePt t="56995" x="5257800" y="5994400"/>
          <p14:tracePt t="56996" x="5270500" y="5994400"/>
          <p14:tracePt t="56997" x="5281613" y="6007100"/>
          <p14:tracePt t="56998" x="5307013" y="6007100"/>
          <p14:tracePt t="56999" x="5319713" y="6019800"/>
          <p14:tracePt t="57000" x="5345113" y="6032500"/>
          <p14:tracePt t="57001" x="5357813" y="6045200"/>
          <p14:tracePt t="57002" x="5383213" y="6045200"/>
          <p14:tracePt t="57003" x="5394325" y="6045200"/>
          <p14:tracePt t="57004" x="5419725" y="6056313"/>
          <p14:tracePt t="57005" x="5432425" y="6056313"/>
          <p14:tracePt t="57008" x="5470525" y="6081713"/>
          <p14:tracePt t="57008" x="5495925" y="6081713"/>
          <p14:tracePt t="57009" x="5519738" y="6081713"/>
          <p14:tracePt t="57010" x="5532438" y="6094413"/>
          <p14:tracePt t="57011" x="5557838" y="6094413"/>
          <p14:tracePt t="57012" x="5583238" y="6094413"/>
          <p14:tracePt t="57013" x="5607050" y="6107113"/>
          <p14:tracePt t="57015" x="5619750" y="6107113"/>
          <p14:tracePt t="57016" x="5645150" y="6107113"/>
          <p14:tracePt t="57017" x="5657850" y="6119813"/>
          <p14:tracePt t="57018" x="5683250" y="6119813"/>
          <p14:tracePt t="57018" x="5708650" y="6119813"/>
          <p14:tracePt t="57019" x="5719763" y="6119813"/>
          <p14:tracePt t="57020" x="5745163" y="6119813"/>
          <p14:tracePt t="57022" x="5770563" y="6119813"/>
          <p14:tracePt t="57022" x="5795963" y="6119813"/>
          <p14:tracePt t="57024" x="5808663" y="6119813"/>
          <p14:tracePt t="57025" x="5832475" y="6119813"/>
          <p14:tracePt t="57025" x="5845175" y="6119813"/>
          <p14:tracePt t="57026" x="5870575" y="6119813"/>
          <p14:tracePt t="57027" x="5895975" y="6119813"/>
          <p14:tracePt t="57028" x="5921375" y="6119813"/>
          <p14:tracePt t="57029" x="5945188" y="6119813"/>
          <p14:tracePt t="57031" x="5957888" y="6119813"/>
          <p14:tracePt t="57031" x="5983288" y="6119813"/>
          <p14:tracePt t="57032" x="6008688" y="6119813"/>
          <p14:tracePt t="57033" x="6021388" y="6119813"/>
          <p14:tracePt t="57034" x="6045200" y="6119813"/>
          <p14:tracePt t="57035" x="6070600" y="6119813"/>
          <p14:tracePt t="57036" x="6096000" y="6119813"/>
          <p14:tracePt t="57037" x="6121400" y="6119813"/>
          <p14:tracePt t="57038" x="6134100" y="6119813"/>
          <p14:tracePt t="57039" x="6157913" y="6119813"/>
          <p14:tracePt t="57040" x="6170613" y="6119813"/>
          <p14:tracePt t="57041" x="6196013" y="6119813"/>
          <p14:tracePt t="57042" x="6221413" y="6107113"/>
          <p14:tracePt t="57043" x="6246813" y="6107113"/>
          <p14:tracePt t="57044" x="6270625" y="6094413"/>
          <p14:tracePt t="57045" x="6283325" y="6094413"/>
          <p14:tracePt t="57046" x="6308725" y="6081713"/>
          <p14:tracePt t="57047" x="6321425" y="6081713"/>
          <p14:tracePt t="57048" x="6346825" y="6081713"/>
          <p14:tracePt t="57049" x="6370638" y="6081713"/>
          <p14:tracePt t="57050" x="6396038" y="6069013"/>
          <p14:tracePt t="57051" x="6408738" y="6056313"/>
          <p14:tracePt t="57053" x="6434138" y="6056313"/>
          <p14:tracePt t="57053" x="6459538" y="6045200"/>
          <p14:tracePt t="57055" x="6472238" y="6045200"/>
          <p14:tracePt t="57056" x="6483350" y="6032500"/>
          <p14:tracePt t="57056" x="6508750" y="6032500"/>
          <p14:tracePt t="57057" x="6534150" y="6019800"/>
          <p14:tracePt t="57058" x="6546850" y="6007100"/>
          <p14:tracePt t="57059" x="6572250" y="6007100"/>
          <p14:tracePt t="57060" x="6584950" y="5994400"/>
          <p14:tracePt t="57061" x="6608763" y="5981700"/>
          <p14:tracePt t="57062" x="6621463" y="5969000"/>
          <p14:tracePt t="57063" x="6646863" y="5969000"/>
          <p14:tracePt t="57064" x="6659563" y="5969000"/>
          <p14:tracePt t="57065" x="6684963" y="5956300"/>
          <p14:tracePt t="57066" x="6696075" y="5945188"/>
          <p14:tracePt t="57067" x="6721475" y="5932488"/>
          <p14:tracePt t="57068" x="6734175" y="5932488"/>
          <p14:tracePt t="57069" x="6746875" y="5919788"/>
          <p14:tracePt t="57070" x="6772275" y="5907088"/>
          <p14:tracePt t="57072" x="6784975" y="5894388"/>
          <p14:tracePt t="57073" x="6808788" y="5881688"/>
          <p14:tracePt t="57074" x="6821488" y="5856288"/>
          <p14:tracePt t="57075" x="6846888" y="5856288"/>
          <p14:tracePt t="57076" x="6859588" y="5843588"/>
          <p14:tracePt t="57077" x="6872288" y="5832475"/>
          <p14:tracePt t="57078" x="6884988" y="5819775"/>
          <p14:tracePt t="57079" x="6897688" y="5819775"/>
          <p14:tracePt t="57080" x="6910388" y="5807075"/>
          <p14:tracePt t="57081" x="6921500" y="5794375"/>
          <p14:tracePt t="57082" x="6934200" y="5781675"/>
          <p14:tracePt t="57083" x="6946900" y="5781675"/>
          <p14:tracePt t="57084" x="6959600" y="5768975"/>
          <p14:tracePt t="57085" x="6959600" y="5743575"/>
          <p14:tracePt t="57086" x="6985000" y="5743575"/>
          <p14:tracePt t="57087" x="6997700" y="5732463"/>
          <p14:tracePt t="57088" x="6997700" y="5719763"/>
          <p14:tracePt t="57090" x="6997700" y="5707063"/>
          <p14:tracePt t="57091" x="7010400" y="5707063"/>
          <p14:tracePt t="57091" x="7021513" y="5694363"/>
          <p14:tracePt t="57092" x="7034213" y="5681663"/>
          <p14:tracePt t="57093" x="7034213" y="5668963"/>
          <p14:tracePt t="57095" x="7046913" y="5656263"/>
          <p14:tracePt t="57096" x="7046913" y="5643563"/>
          <p14:tracePt t="57097" x="7059613" y="5630863"/>
          <p14:tracePt t="57099" x="7059613" y="5619750"/>
          <p14:tracePt t="57100" x="7059613" y="5607050"/>
          <p14:tracePt t="57101" x="7072313" y="5594350"/>
          <p14:tracePt t="57105" x="7072313" y="5581650"/>
          <p14:tracePt t="57107" x="7072313" y="5556250"/>
          <p14:tracePt t="57110" x="7072313" y="5543550"/>
          <p14:tracePt t="57111" x="7072313" y="5530850"/>
          <p14:tracePt t="57114" x="7072313" y="5518150"/>
          <p14:tracePt t="57120" x="7059613" y="5507038"/>
          <p14:tracePt t="57123" x="7046913" y="5507038"/>
          <p14:tracePt t="57124" x="7034213" y="5507038"/>
          <p14:tracePt t="57133" x="7021513" y="5507038"/>
          <p14:tracePt t="57136" x="7010400" y="5507038"/>
          <p14:tracePt t="57138" x="6997700" y="5507038"/>
          <p14:tracePt t="57140" x="6985000" y="5507038"/>
          <p14:tracePt t="57141" x="6985000" y="5518150"/>
          <p14:tracePt t="57142" x="6972300" y="5518150"/>
          <p14:tracePt t="57143" x="6959600" y="5518150"/>
          <p14:tracePt t="57145" x="6959600" y="5530850"/>
          <p14:tracePt t="57146" x="6946900" y="5530850"/>
          <p14:tracePt t="57148" x="6946900" y="5543550"/>
          <p14:tracePt t="57149" x="6934200" y="5556250"/>
          <p14:tracePt t="57150" x="6921500" y="5556250"/>
          <p14:tracePt t="57152" x="6921500" y="5568950"/>
          <p14:tracePt t="57152" x="6910388" y="5581650"/>
          <p14:tracePt t="57153" x="6897688" y="5594350"/>
          <p14:tracePt t="57155" x="6884988" y="5607050"/>
          <p14:tracePt t="57156" x="6884988" y="5619750"/>
          <p14:tracePt t="57157" x="6884988" y="5630863"/>
          <p14:tracePt t="57158" x="6872288" y="5630863"/>
          <p14:tracePt t="57159" x="6859588" y="5643563"/>
          <p14:tracePt t="57160" x="6859588" y="5656263"/>
          <p14:tracePt t="57161" x="6846888" y="5668963"/>
          <p14:tracePt t="57162" x="6846888" y="5681663"/>
          <p14:tracePt t="57163" x="6846888" y="5694363"/>
          <p14:tracePt t="57164" x="6846888" y="5707063"/>
          <p14:tracePt t="57166" x="6834188" y="5719763"/>
          <p14:tracePt t="57167" x="6834188" y="5743575"/>
          <p14:tracePt t="57169" x="6834188" y="5756275"/>
          <p14:tracePt t="57170" x="6821488" y="5781675"/>
          <p14:tracePt t="57172" x="6821488" y="5807075"/>
          <p14:tracePt t="57173" x="6821488" y="5819775"/>
          <p14:tracePt t="57175" x="6821488" y="5832475"/>
          <p14:tracePt t="57176" x="6821488" y="5856288"/>
          <p14:tracePt t="57179" x="6821488" y="5868988"/>
          <p14:tracePt t="57180" x="6821488" y="5894388"/>
          <p14:tracePt t="57182" x="6821488" y="5907088"/>
          <p14:tracePt t="57183" x="6821488" y="5919788"/>
          <p14:tracePt t="57184" x="6834188" y="5932488"/>
          <p14:tracePt t="57184" x="6834188" y="5945188"/>
          <p14:tracePt t="57185" x="6846888" y="5956300"/>
          <p14:tracePt t="57186" x="6846888" y="5969000"/>
          <p14:tracePt t="57188" x="6859588" y="5994400"/>
          <p14:tracePt t="57189" x="6872288" y="6007100"/>
          <p14:tracePt t="57192" x="6884988" y="6019800"/>
          <p14:tracePt t="57192" x="6884988" y="6032500"/>
          <p14:tracePt t="57193" x="6897688" y="6045200"/>
          <p14:tracePt t="57194" x="6910388" y="6045200"/>
          <p14:tracePt t="57195" x="6921500" y="6056313"/>
          <p14:tracePt t="57196" x="6921500" y="6081713"/>
          <p14:tracePt t="57197" x="6934200" y="6081713"/>
          <p14:tracePt t="57198" x="6946900" y="6094413"/>
          <p14:tracePt t="57200" x="6959600" y="6107113"/>
          <p14:tracePt t="57201" x="6972300" y="6119813"/>
          <p14:tracePt t="57202" x="6985000" y="6119813"/>
          <p14:tracePt t="57203" x="6997700" y="6132513"/>
          <p14:tracePt t="57204" x="6997700" y="6145213"/>
          <p14:tracePt t="57205" x="7021513" y="6157913"/>
          <p14:tracePt t="57206" x="7034213" y="6157913"/>
          <p14:tracePt t="57208" x="7046913" y="6169025"/>
          <p14:tracePt t="57209" x="7072313" y="6181725"/>
          <p14:tracePt t="57210" x="7072313" y="6194425"/>
          <p14:tracePt t="57211" x="7085013" y="6194425"/>
          <p14:tracePt t="57212" x="7110413" y="6194425"/>
          <p14:tracePt t="57214" x="7110413" y="6207125"/>
          <p14:tracePt t="57214" x="7134225" y="6219825"/>
          <p14:tracePt t="57216" x="7146925" y="6219825"/>
          <p14:tracePt t="57216" x="7146925" y="6232525"/>
          <p14:tracePt t="57217" x="7172325" y="6232525"/>
          <p14:tracePt t="57218" x="7185025" y="6232525"/>
          <p14:tracePt t="57219" x="7197725" y="6232525"/>
          <p14:tracePt t="57221" x="7210425" y="6245225"/>
          <p14:tracePt t="57223" x="7246938" y="6257925"/>
          <p14:tracePt t="57223" x="7259638" y="6257925"/>
          <p14:tracePt t="57225" x="7285038" y="6269038"/>
          <p14:tracePt t="57226" x="7297738" y="6269038"/>
          <p14:tracePt t="57227" x="7310438" y="6269038"/>
          <p14:tracePt t="57228" x="7323138" y="6269038"/>
          <p14:tracePt t="57229" x="7335838" y="6269038"/>
          <p14:tracePt t="57230" x="7348538" y="6269038"/>
          <p14:tracePt t="57231" x="7372350" y="6269038"/>
          <p14:tracePt t="57233" x="7397750" y="6269038"/>
          <p14:tracePt t="57234" x="7410450" y="6269038"/>
          <p14:tracePt t="57237" x="7435850" y="6269038"/>
          <p14:tracePt t="57237" x="7448550" y="6269038"/>
          <p14:tracePt t="57239" x="7472363" y="6269038"/>
          <p14:tracePt t="57240" x="7485063" y="6269038"/>
          <p14:tracePt t="57242" x="7497763" y="6269038"/>
          <p14:tracePt t="57243" x="7523163" y="6269038"/>
          <p14:tracePt t="57245" x="7535863" y="6269038"/>
          <p14:tracePt t="57246" x="7548563" y="6269038"/>
          <p14:tracePt t="57247" x="7561263" y="6269038"/>
          <p14:tracePt t="57250" x="7572375" y="6269038"/>
          <p14:tracePt t="57250" x="7585075" y="6269038"/>
          <p14:tracePt t="57251" x="7597775" y="6269038"/>
          <p14:tracePt t="57254" x="7597775" y="6257925"/>
          <p14:tracePt t="57254" x="7610475" y="6257925"/>
          <p14:tracePt t="57255" x="7623175" y="6257925"/>
          <p14:tracePt t="57256" x="7623175" y="6245225"/>
          <p14:tracePt t="57257" x="7635875" y="6245225"/>
          <p14:tracePt t="57259" x="7635875" y="6232525"/>
          <p14:tracePt t="57260" x="7648575" y="6232525"/>
          <p14:tracePt t="57263" x="7661275" y="6232525"/>
          <p14:tracePt t="57264" x="7673975" y="6219825"/>
          <p14:tracePt t="57267" x="7673975" y="6207125"/>
          <p14:tracePt t="57269" x="7673975" y="6194425"/>
          <p14:tracePt t="57272" x="7685088" y="6194425"/>
          <p14:tracePt t="57273" x="7685088" y="6181725"/>
          <p14:tracePt t="57276" x="7685088" y="6169025"/>
          <p14:tracePt t="57279" x="7685088" y="6157913"/>
          <p14:tracePt t="57283" x="7685088" y="6145213"/>
          <p14:tracePt t="57285" x="7685088" y="6132513"/>
          <p14:tracePt t="57287" x="7685088" y="6119813"/>
          <p14:tracePt t="57290" x="7685088" y="6107113"/>
          <p14:tracePt t="57293" x="7685088" y="6094413"/>
          <p14:tracePt t="57294" x="7685088" y="6081713"/>
          <p14:tracePt t="57298" x="7685088" y="6069013"/>
          <p14:tracePt t="57302" x="7685088" y="6056313"/>
          <p14:tracePt t="57302" x="7685088" y="6045200"/>
          <p14:tracePt t="57305" x="7673975" y="6045200"/>
          <p14:tracePt t="57307" x="7673975" y="6032500"/>
          <p14:tracePt t="57313" x="7673975" y="6019800"/>
          <p14:tracePt t="57479" x="7673975" y="6032500"/>
          <p14:tracePt t="57486" x="7673975" y="6045200"/>
          <p14:tracePt t="57495" x="7673975" y="6056313"/>
          <p14:tracePt t="57498" x="7673975" y="6069013"/>
          <p14:tracePt t="57502" x="7661275" y="6069013"/>
          <p14:tracePt t="57504" x="7661275" y="6081713"/>
          <p14:tracePt t="57513" x="7661275" y="6094413"/>
          <p14:tracePt t="57519" x="7661275" y="6107113"/>
          <p14:tracePt t="57522" x="7648575" y="6107113"/>
          <p14:tracePt t="57528" x="7648575" y="6119813"/>
          <p14:tracePt t="57593" x="7648575" y="6107113"/>
          <p14:tracePt t="57597" x="7648575" y="6094413"/>
          <p14:tracePt t="57601" x="7648575" y="6081713"/>
          <p14:tracePt t="57606" x="7661275" y="6081713"/>
          <p14:tracePt t="57609" x="7661275" y="6069013"/>
          <p14:tracePt t="57614" x="7661275" y="6056313"/>
          <p14:tracePt t="57617" x="7673975" y="6045200"/>
          <p14:tracePt t="57624" x="7673975" y="6032500"/>
          <p14:tracePt t="57628" x="7673975" y="6019800"/>
          <p14:tracePt t="57632" x="7673975" y="6007100"/>
          <p14:tracePt t="57639" x="7673975" y="5994400"/>
          <p14:tracePt t="57641" x="7673975" y="5981700"/>
          <p14:tracePt t="57644" x="7673975" y="5969000"/>
          <p14:tracePt t="57650" x="7673975" y="5956300"/>
          <p14:tracePt t="57653" x="7673975" y="5945188"/>
          <p14:tracePt t="57656" x="7673975" y="5932488"/>
          <p14:tracePt t="57663" x="7673975" y="5919788"/>
          <p14:tracePt t="57667" x="7673975" y="5907088"/>
          <p14:tracePt t="57671" x="7673975" y="5894388"/>
          <p14:tracePt t="57767" x="7673975" y="5907088"/>
          <p14:tracePt t="57772" x="7673975" y="5919788"/>
          <p14:tracePt t="57779" x="7673975" y="5932488"/>
          <p14:tracePt t="57797" x="7673975" y="5945188"/>
          <p14:tracePt t="57806" x="7673975" y="5956300"/>
          <p14:tracePt t="58053" x="7673975" y="5969000"/>
          <p14:tracePt t="58059" x="7661275" y="5969000"/>
          <p14:tracePt t="58073" x="7648575" y="5969000"/>
          <p14:tracePt t="58168" x="7661275" y="5969000"/>
          <p14:tracePt t="58171" x="7673975" y="5969000"/>
          <p14:tracePt t="58178" x="7685088" y="5969000"/>
          <p14:tracePt t="58182" x="7697788" y="5969000"/>
          <p14:tracePt t="58184" x="7710488" y="5969000"/>
          <p14:tracePt t="58191" x="7723188" y="5969000"/>
          <p14:tracePt t="58195" x="7735888" y="5969000"/>
          <p14:tracePt t="58204" x="7748588" y="5969000"/>
          <p14:tracePt t="58278" x="7735888" y="5969000"/>
          <p14:tracePt t="58282" x="7723188" y="5969000"/>
          <p14:tracePt t="58286" x="7710488" y="5969000"/>
          <p14:tracePt t="58292" x="7697788" y="5969000"/>
          <p14:tracePt t="58294" x="7685088" y="5969000"/>
          <p14:tracePt t="58296" x="7673975" y="5969000"/>
          <p14:tracePt t="58301" x="7661275" y="5969000"/>
          <p14:tracePt t="58301" x="7648575" y="5969000"/>
          <p14:tracePt t="58305" x="7635875" y="5969000"/>
          <p14:tracePt t="58307" x="7623175" y="5969000"/>
          <p14:tracePt t="58309" x="7610475" y="5969000"/>
          <p14:tracePt t="58310" x="7597775" y="5969000"/>
          <p14:tracePt t="58315" x="7585075" y="5969000"/>
          <p14:tracePt t="58315" x="7572375" y="5969000"/>
          <p14:tracePt t="58318" x="7561263" y="5969000"/>
          <p14:tracePt t="58321" x="7548563" y="5969000"/>
          <p14:tracePt t="58323" x="7535863" y="5969000"/>
          <p14:tracePt t="58324" x="7523163" y="5956300"/>
          <p14:tracePt t="58328" x="7510463" y="5956300"/>
          <p14:tracePt t="58331" x="7497763" y="5956300"/>
          <p14:tracePt t="58332" x="7485063" y="5956300"/>
          <p14:tracePt t="58338" x="7472363" y="5956300"/>
          <p14:tracePt t="58339" x="7459663" y="5956300"/>
          <p14:tracePt t="58342" x="7448550" y="5945188"/>
          <p14:tracePt t="58355" x="7435850" y="5945188"/>
          <p14:tracePt t="58414" x="7448550" y="5945188"/>
          <p14:tracePt t="58421" x="7459663" y="5945188"/>
          <p14:tracePt t="58423" x="7472363" y="5945188"/>
          <p14:tracePt t="58426" x="7485063" y="5945188"/>
          <p14:tracePt t="58430" x="7497763" y="5945188"/>
          <p14:tracePt t="58433" x="7510463" y="5945188"/>
          <p14:tracePt t="58434" x="7523163" y="5945188"/>
          <p14:tracePt t="58438" x="7535863" y="5945188"/>
          <p14:tracePt t="58440" x="7548563" y="5945188"/>
          <p14:tracePt t="58441" x="7561263" y="5945188"/>
          <p14:tracePt t="58445" x="7572375" y="5945188"/>
          <p14:tracePt t="58447" x="7585075" y="5945188"/>
          <p14:tracePt t="58448" x="7597775" y="5945188"/>
          <p14:tracePt t="58453" x="7610475" y="5945188"/>
          <p14:tracePt t="58455" x="7623175" y="5945188"/>
          <p14:tracePt t="58457" x="7635875" y="5945188"/>
          <p14:tracePt t="58462" x="7648575" y="5945188"/>
          <p14:tracePt t="58464" x="7661275" y="5945188"/>
          <p14:tracePt t="58468" x="7673975" y="5945188"/>
          <p14:tracePt t="58476" x="7685088" y="5945188"/>
          <p14:tracePt t="58559" x="7673975" y="5945188"/>
          <p14:tracePt t="58568" x="7661275" y="5945188"/>
          <p14:tracePt t="58570" x="7648575" y="5945188"/>
          <p14:tracePt t="58574" x="7635875" y="5945188"/>
          <p14:tracePt t="58579" x="7623175" y="5945188"/>
          <p14:tracePt t="58582" x="7610475" y="5945188"/>
          <p14:tracePt t="58586" x="7597775" y="5945188"/>
          <p14:tracePt t="58594" x="7585075" y="5945188"/>
          <p14:tracePt t="58597" x="7572375" y="5945188"/>
          <p14:tracePt t="58604" x="7561263" y="5945188"/>
          <p14:tracePt t="58604" x="7561263" y="5956300"/>
          <p14:tracePt t="58674" x="7572375" y="5956300"/>
          <p14:tracePt t="58676" x="7585075" y="5956300"/>
          <p14:tracePt t="58680" x="7597775" y="5956300"/>
          <p14:tracePt t="58686" x="7610475" y="5956300"/>
          <p14:tracePt t="58688" x="7623175" y="5956300"/>
          <p14:tracePt t="58690" x="7635875" y="5956300"/>
          <p14:tracePt t="58691" x="7635875" y="5945188"/>
          <p14:tracePt t="58695" x="7648575" y="5945188"/>
          <p14:tracePt t="58697" x="7661275" y="5945188"/>
          <p14:tracePt t="58699" x="7673975" y="5932488"/>
          <p14:tracePt t="58703" x="7685088" y="5932488"/>
          <p14:tracePt t="58705" x="7697788" y="5932488"/>
          <p14:tracePt t="58708" x="7710488" y="5932488"/>
          <p14:tracePt t="58715" x="7723188" y="5919788"/>
          <p14:tracePt t="58718" x="7735888" y="5919788"/>
          <p14:tracePt t="58725" x="7735888" y="5907088"/>
          <p14:tracePt t="58730" x="7748588" y="5907088"/>
          <p14:tracePt t="58787" x="7735888" y="5907088"/>
          <p14:tracePt t="58790" x="7723188" y="5907088"/>
          <p14:tracePt t="58793" x="7710488" y="5907088"/>
          <p14:tracePt t="58798" x="7697788" y="5907088"/>
          <p14:tracePt t="58800" x="7685088" y="5907088"/>
          <p14:tracePt t="58803" x="7673975" y="5907088"/>
          <p14:tracePt t="58807" x="7661275" y="5907088"/>
          <p14:tracePt t="58809" x="7648575" y="5907088"/>
          <p14:tracePt t="58811" x="7635875" y="5907088"/>
          <p14:tracePt t="58812" x="7635875" y="5919788"/>
          <p14:tracePt t="58815" x="7623175" y="5919788"/>
          <p14:tracePt t="58815" x="7610475" y="5919788"/>
          <p14:tracePt t="58817" x="7597775" y="5919788"/>
          <p14:tracePt t="58821" x="7585075" y="5932488"/>
          <p14:tracePt t="58824" x="7572375" y="5932488"/>
          <p14:tracePt t="58826" x="7561263" y="5932488"/>
          <p14:tracePt t="58832" x="7548563" y="5932488"/>
          <p14:tracePt t="58834" x="7535863" y="5932488"/>
          <p14:tracePt t="58839" x="7523163" y="5932488"/>
          <p14:tracePt t="58911" x="7535863" y="5932488"/>
          <p14:tracePt t="58914" x="7548563" y="5932488"/>
          <p14:tracePt t="58928" x="7597775" y="5932488"/>
          <p14:tracePt t="58931" x="7597775" y="5919788"/>
          <p14:tracePt t="58932" x="7610475" y="5919788"/>
          <p14:tracePt t="58934" x="7623175" y="5919788"/>
          <p14:tracePt t="58936" x="7635875" y="5919788"/>
          <p14:tracePt t="58941" x="7648575" y="5907088"/>
          <p14:tracePt t="58943" x="7661275" y="5907088"/>
          <p14:tracePt t="58945" x="7673975" y="5907088"/>
          <p14:tracePt t="58951" x="7685088" y="5894388"/>
          <p14:tracePt t="58954" x="7697788" y="5894388"/>
          <p14:tracePt t="58960" x="7710488" y="5894388"/>
          <p14:tracePt t="59031" x="7697788" y="5894388"/>
          <p14:tracePt t="59034" x="7685088" y="5894388"/>
          <p14:tracePt t="59038" x="7673975" y="5894388"/>
          <p14:tracePt t="59043" x="7661275" y="5894388"/>
          <p14:tracePt t="59046" x="7648575" y="5894388"/>
          <p14:tracePt t="59047" x="7635875" y="5894388"/>
          <p14:tracePt t="59052" x="7623175" y="5894388"/>
          <p14:tracePt t="59053" x="7610475" y="5894388"/>
          <p14:tracePt t="59056" x="7597775" y="5894388"/>
          <p14:tracePt t="59059" x="7585075" y="5894388"/>
          <p14:tracePt t="59060" x="7572375" y="5894388"/>
          <p14:tracePt t="59063" x="7561263" y="5894388"/>
          <p14:tracePt t="59066" x="7548563" y="5894388"/>
          <p14:tracePt t="59067" x="7535863" y="5894388"/>
          <p14:tracePt t="59070" x="7523163" y="5894388"/>
          <p14:tracePt t="59073" x="7510463" y="5894388"/>
          <p14:tracePt t="59075" x="7497763" y="5894388"/>
          <p14:tracePt t="59077" x="7485063" y="5894388"/>
          <p14:tracePt t="59082" x="7472363" y="5894388"/>
          <p14:tracePt t="59084" x="7459663" y="5894388"/>
          <p14:tracePt t="59088" x="7448550" y="5894388"/>
          <p14:tracePt t="59163" x="7459663" y="5894388"/>
          <p14:tracePt t="59166" x="7472363" y="5894388"/>
          <p14:tracePt t="59168" x="7485063" y="5894388"/>
          <p14:tracePt t="59173" x="7497763" y="5894388"/>
          <p14:tracePt t="59176" x="7510463" y="5894388"/>
          <p14:tracePt t="59178" x="7523163" y="5894388"/>
          <p14:tracePt t="59182" x="7535863" y="5894388"/>
          <p14:tracePt t="59185" x="7548563" y="5894388"/>
          <p14:tracePt t="59188" x="7561263" y="5894388"/>
          <p14:tracePt t="59192" x="7572375" y="5894388"/>
          <p14:tracePt t="59193" x="7585075" y="5894388"/>
          <p14:tracePt t="59195" x="7597775" y="5894388"/>
          <p14:tracePt t="59200" x="7610475" y="5894388"/>
          <p14:tracePt t="59202" x="7623175" y="5894388"/>
          <p14:tracePt t="59205" x="7635875" y="5894388"/>
          <p14:tracePt t="59211" x="7648575" y="5894388"/>
          <p14:tracePt t="59212" x="7661275" y="5894388"/>
          <p14:tracePt t="59264" x="7661275" y="5881688"/>
          <p14:tracePt t="59278" x="7648575" y="5881688"/>
          <p14:tracePt t="59283" x="7635875" y="5881688"/>
          <p14:tracePt t="59289" x="7623175" y="5881688"/>
          <p14:tracePt t="59292" x="7610475" y="5881688"/>
          <p14:tracePt t="59293" x="7597775" y="5881688"/>
          <p14:tracePt t="59298" x="7585075" y="5881688"/>
          <p14:tracePt t="59300" x="7572375" y="5881688"/>
          <p14:tracePt t="59303" x="7561263" y="5881688"/>
          <p14:tracePt t="59308" x="7548563" y="5881688"/>
          <p14:tracePt t="59309" x="7535863" y="5881688"/>
          <p14:tracePt t="59311" x="7523163" y="5881688"/>
          <p14:tracePt t="59316" x="7510463" y="5881688"/>
          <p14:tracePt t="59318" x="7497763" y="5881688"/>
          <p14:tracePt t="59322" x="7485063" y="5894388"/>
          <p14:tracePt t="59327" x="7472363" y="5894388"/>
          <p14:tracePt t="59331" x="7459663" y="5894388"/>
          <p14:tracePt t="59337" x="7448550" y="5894388"/>
          <p14:tracePt t="59693" x="7435850" y="5894388"/>
          <p14:tracePt t="59698" x="7423150" y="5894388"/>
          <p14:tracePt t="59702" x="7410450" y="5894388"/>
          <p14:tracePt t="59711" x="7397750" y="5894388"/>
          <p14:tracePt t="59715" x="7385050" y="5894388"/>
          <p14:tracePt t="59717" x="7372350" y="5894388"/>
          <p14:tracePt t="59723" x="7359650" y="5894388"/>
          <p14:tracePt t="59727" x="7348538" y="5894388"/>
          <p14:tracePt t="59730" x="7335838" y="5894388"/>
          <p14:tracePt t="59730" x="7335838" y="5881688"/>
          <p14:tracePt t="59736" x="7323138" y="5881688"/>
          <p14:tracePt t="59738" x="7310438" y="5881688"/>
          <p14:tracePt t="59741" x="7297738" y="5868988"/>
          <p14:tracePt t="59745" x="7285038" y="5868988"/>
          <p14:tracePt t="59747" x="7272338" y="5868988"/>
          <p14:tracePt t="59749" x="7259638" y="5856288"/>
          <p14:tracePt t="59753" x="7246938" y="5856288"/>
          <p14:tracePt t="59754" x="7235825" y="5856288"/>
          <p14:tracePt t="59756" x="7223125" y="5856288"/>
          <p14:tracePt t="59758" x="7210425" y="5843588"/>
          <p14:tracePt t="59759" x="7197725" y="5843588"/>
          <p14:tracePt t="59762" x="7185025" y="5843588"/>
          <p14:tracePt t="59763" x="7185025" y="5832475"/>
          <p14:tracePt t="59764" x="7172325" y="5832475"/>
          <p14:tracePt t="59765" x="7159625" y="5832475"/>
          <p14:tracePt t="59767" x="7146925" y="5819775"/>
          <p14:tracePt t="59769" x="7134225" y="5819775"/>
          <p14:tracePt t="59769" x="7123113" y="5819775"/>
          <p14:tracePt t="59770" x="7110413" y="5819775"/>
          <p14:tracePt t="59772" x="7097713" y="5819775"/>
          <p14:tracePt t="59773" x="7097713" y="5807075"/>
          <p14:tracePt t="59775" x="7072313" y="5807075"/>
          <p14:tracePt t="59776" x="7059613" y="5807075"/>
          <p14:tracePt t="59778" x="7046913" y="5794375"/>
          <p14:tracePt t="59779" x="7034213" y="5794375"/>
          <p14:tracePt t="59782" x="7021513" y="5794375"/>
          <p14:tracePt t="59783" x="6997700" y="5781675"/>
          <p14:tracePt t="59784" x="6985000" y="5781675"/>
          <p14:tracePt t="59786" x="6972300" y="5781675"/>
          <p14:tracePt t="59787" x="6959600" y="5781675"/>
          <p14:tracePt t="59789" x="6946900" y="5781675"/>
          <p14:tracePt t="59790" x="6934200" y="5781675"/>
          <p14:tracePt t="59791" x="6921500" y="5781675"/>
          <p14:tracePt t="59793" x="6910388" y="5781675"/>
          <p14:tracePt t="59794" x="6897688" y="5768975"/>
          <p14:tracePt t="59795" x="6884988" y="5768975"/>
          <p14:tracePt t="59796" x="6872288" y="5768975"/>
          <p14:tracePt t="59798" x="6846888" y="5768975"/>
          <p14:tracePt t="59800" x="6834188" y="5768975"/>
          <p14:tracePt t="59802" x="6821488" y="5768975"/>
          <p14:tracePt t="59803" x="6808788" y="5768975"/>
          <p14:tracePt t="59807" x="6784975" y="5768975"/>
          <p14:tracePt t="59807" x="6772275" y="5768975"/>
          <p14:tracePt t="59810" x="6759575" y="5768975"/>
          <p14:tracePt t="59812" x="6746875" y="5768975"/>
          <p14:tracePt t="59815" x="6734175" y="5768975"/>
          <p14:tracePt t="59818" x="6721475" y="5768975"/>
          <p14:tracePt t="59824" x="6708775" y="5768975"/>
          <p14:tracePt t="59851" x="6721475" y="5768975"/>
          <p14:tracePt t="59854" x="6734175" y="5768975"/>
          <p14:tracePt t="59858" x="6746875" y="5768975"/>
          <p14:tracePt t="59859" x="6759575" y="5768975"/>
          <p14:tracePt t="59861" x="6772275" y="5768975"/>
          <p14:tracePt t="59863" x="6784975" y="5768975"/>
          <p14:tracePt t="59864" x="6797675" y="5768975"/>
          <p14:tracePt t="59865" x="6808788" y="5768975"/>
          <p14:tracePt t="59867" x="6821488" y="5768975"/>
          <p14:tracePt t="59869" x="6846888" y="5768975"/>
          <p14:tracePt t="59870" x="6859588" y="5768975"/>
          <p14:tracePt t="59872" x="6872288" y="5768975"/>
          <p14:tracePt t="59872" x="6884988" y="5768975"/>
          <p14:tracePt t="59874" x="6897688" y="5768975"/>
          <p14:tracePt t="59875" x="6910388" y="5768975"/>
          <p14:tracePt t="59876" x="6921500" y="5768975"/>
          <p14:tracePt t="59877" x="6934200" y="5768975"/>
          <p14:tracePt t="59878" x="6946900" y="5768975"/>
          <p14:tracePt t="59880" x="6959600" y="5768975"/>
          <p14:tracePt t="59880" x="6959600" y="5756275"/>
          <p14:tracePt t="59881" x="6972300" y="5756275"/>
          <p14:tracePt t="59883" x="6997700" y="5756275"/>
          <p14:tracePt t="59884" x="7010400" y="5756275"/>
          <p14:tracePt t="59886" x="7021513" y="5756275"/>
          <p14:tracePt t="59886" x="7034213" y="5756275"/>
          <p14:tracePt t="59888" x="7059613" y="5743575"/>
          <p14:tracePt t="59890" x="7072313" y="5743575"/>
          <p14:tracePt t="59892" x="7085013" y="5743575"/>
          <p14:tracePt t="59892" x="7097713" y="5743575"/>
          <p14:tracePt t="59893" x="7110413" y="5743575"/>
          <p14:tracePt t="59896" x="7123113" y="5743575"/>
          <p14:tracePt t="59905" x="7197725" y="5719763"/>
          <p14:tracePt t="59906" x="7210425" y="5707063"/>
          <p14:tracePt t="59907" x="7223125" y="5707063"/>
          <p14:tracePt t="59911" x="7235825" y="5707063"/>
          <p14:tracePt t="59914" x="7246938" y="5707063"/>
          <p14:tracePt t="59916" x="7246938" y="5694363"/>
          <p14:tracePt t="59918" x="7259638" y="5694363"/>
          <p14:tracePt t="59920" x="7259638" y="5681663"/>
          <p14:tracePt t="59930" x="7259638" y="5668963"/>
          <p14:tracePt t="59943" x="7246938" y="5656263"/>
          <p14:tracePt t="59946" x="7235825" y="5656263"/>
          <p14:tracePt t="59948" x="7223125" y="5643563"/>
          <p14:tracePt t="59951" x="7210425" y="5643563"/>
          <p14:tracePt t="59953" x="7210425" y="5630863"/>
          <p14:tracePt t="59954" x="7197725" y="5630863"/>
          <p14:tracePt t="59954" x="7185025" y="5630863"/>
          <p14:tracePt t="59957" x="7172325" y="5630863"/>
          <p14:tracePt t="59959" x="7159625" y="5630863"/>
          <p14:tracePt t="59960" x="7146925" y="5630863"/>
          <p14:tracePt t="59962" x="7134225" y="5630863"/>
          <p14:tracePt t="59963" x="7110413" y="5630863"/>
          <p14:tracePt t="59966" x="7097713" y="5630863"/>
          <p14:tracePt t="59967" x="7085013" y="5630863"/>
          <p14:tracePt t="59969" x="7072313" y="5630863"/>
          <p14:tracePt t="59969" x="7072313" y="5619750"/>
          <p14:tracePt t="59971" x="7059613" y="5619750"/>
          <p14:tracePt t="59972" x="7046913" y="5619750"/>
          <p14:tracePt t="59972" x="7034213" y="5619750"/>
          <p14:tracePt t="59974" x="7021513" y="5619750"/>
          <p14:tracePt t="59975" x="6997700" y="5619750"/>
          <p14:tracePt t="59977" x="6985000" y="5619750"/>
          <p14:tracePt t="59980" x="6959600" y="5619750"/>
          <p14:tracePt t="59982" x="6946900" y="5619750"/>
          <p14:tracePt t="59984" x="6921500" y="5619750"/>
          <p14:tracePt t="59987" x="6910388" y="5619750"/>
          <p14:tracePt t="59988" x="6897688" y="5619750"/>
          <p14:tracePt t="59989" x="6884988" y="5619750"/>
          <p14:tracePt t="59990" x="6884988" y="5630863"/>
          <p14:tracePt t="59991" x="6872288" y="5630863"/>
          <p14:tracePt t="59992" x="6859588" y="5630863"/>
          <p14:tracePt t="59994" x="6846888" y="5630863"/>
          <p14:tracePt t="59996" x="6834188" y="5630863"/>
          <p14:tracePt t="59997" x="6834188" y="5643563"/>
          <p14:tracePt t="59998" x="6821488" y="5643563"/>
          <p14:tracePt t="59999" x="6808788" y="5643563"/>
          <p14:tracePt t="60001" x="6808788" y="5656263"/>
          <p14:tracePt t="60002" x="6797675" y="5656263"/>
          <p14:tracePt t="60003" x="6797675" y="5668963"/>
          <p14:tracePt t="60005" x="6784975" y="5668963"/>
          <p14:tracePt t="60005" x="6772275" y="5668963"/>
          <p14:tracePt t="60008" x="6772275" y="5681663"/>
          <p14:tracePt t="60011" x="6772275" y="5694363"/>
          <p14:tracePt t="60012" x="6759575" y="5694363"/>
          <p14:tracePt t="60017" x="6759575" y="5707063"/>
          <p14:tracePt t="60028" x="6759575" y="5719763"/>
          <p14:tracePt t="60034" x="6759575" y="5732463"/>
          <p14:tracePt t="60037" x="6772275" y="5732463"/>
          <p14:tracePt t="60038" x="6772275" y="5743575"/>
          <p14:tracePt t="60043" x="6784975" y="5743575"/>
          <p14:tracePt t="60043" x="6797675" y="5743575"/>
          <p14:tracePt t="60045" x="6808788" y="5743575"/>
          <p14:tracePt t="60048" x="6821488" y="5743575"/>
          <p14:tracePt t="60049" x="6834188" y="5743575"/>
          <p14:tracePt t="60050" x="6834188" y="5756275"/>
          <p14:tracePt t="60052" x="6846888" y="5756275"/>
          <p14:tracePt t="60054" x="6859588" y="5756275"/>
          <p14:tracePt t="60055" x="6884988" y="5756275"/>
          <p14:tracePt t="60057" x="6897688" y="5756275"/>
          <p14:tracePt t="60058" x="6910388" y="5756275"/>
          <p14:tracePt t="60059" x="6921500" y="5756275"/>
          <p14:tracePt t="60061" x="6934200" y="5756275"/>
          <p14:tracePt t="60062" x="6946900" y="5756275"/>
          <p14:tracePt t="60063" x="6959600" y="5756275"/>
          <p14:tracePt t="60064" x="6972300" y="5756275"/>
          <p14:tracePt t="60065" x="6985000" y="5756275"/>
          <p14:tracePt t="60067" x="6997700" y="5756275"/>
          <p14:tracePt t="60069" x="7021513" y="5756275"/>
          <p14:tracePt t="60069" x="7034213" y="5756275"/>
          <p14:tracePt t="60071" x="7059613" y="5756275"/>
          <p14:tracePt t="60072" x="7072313" y="5756275"/>
          <p14:tracePt t="60074" x="7097713" y="5756275"/>
          <p14:tracePt t="60075" x="7110413" y="5756275"/>
          <p14:tracePt t="60077" x="7134225" y="5756275"/>
          <p14:tracePt t="60078" x="7146925" y="5756275"/>
          <p14:tracePt t="60079" x="7159625" y="5756275"/>
          <p14:tracePt t="60081" x="7172325" y="5756275"/>
          <p14:tracePt t="60081" x="7185025" y="5756275"/>
          <p14:tracePt t="60082" x="7197725" y="5756275"/>
          <p14:tracePt t="60083" x="7210425" y="5756275"/>
          <p14:tracePt t="60085" x="7223125" y="5756275"/>
          <p14:tracePt t="60085" x="7235825" y="5756275"/>
          <p14:tracePt t="60087" x="7246938" y="5756275"/>
          <p14:tracePt t="60087" x="7259638" y="5756275"/>
          <p14:tracePt t="60088" x="7272338" y="5756275"/>
          <p14:tracePt t="60089" x="7285038" y="5756275"/>
          <p14:tracePt t="60090" x="7297738" y="5756275"/>
          <p14:tracePt t="60091" x="7310438" y="5756275"/>
          <p14:tracePt t="60092" x="7323138" y="5756275"/>
          <p14:tracePt t="60093" x="7335838" y="5756275"/>
          <p14:tracePt t="60094" x="7348538" y="5756275"/>
          <p14:tracePt t="60096" x="7359650" y="5756275"/>
          <p14:tracePt t="60096" x="7372350" y="5756275"/>
          <p14:tracePt t="60099" x="7397750" y="5743575"/>
          <p14:tracePt t="60099" x="7410450" y="5743575"/>
          <p14:tracePt t="60101" x="7423150" y="5743575"/>
          <p14:tracePt t="60103" x="7435850" y="5743575"/>
          <p14:tracePt t="60104" x="7448550" y="5743575"/>
          <p14:tracePt t="60105" x="7459663" y="5743575"/>
          <p14:tracePt t="60106" x="7472363" y="5743575"/>
          <p14:tracePt t="60107" x="7485063" y="5743575"/>
          <p14:tracePt t="60109" x="7497763" y="5743575"/>
          <p14:tracePt t="60111" x="7510463" y="5743575"/>
          <p14:tracePt t="60112" x="7523163" y="5743575"/>
          <p14:tracePt t="60115" x="7523163" y="5732463"/>
          <p14:tracePt t="60116" x="7535863" y="5732463"/>
          <p14:tracePt t="60117" x="7548563" y="5732463"/>
          <p14:tracePt t="60120" x="7561263" y="5732463"/>
          <p14:tracePt t="60127" x="7572375" y="5732463"/>
          <p14:tracePt t="60162" x="7572375" y="5743575"/>
          <p14:tracePt t="60167" x="7572375" y="5756275"/>
          <p14:tracePt t="60170" x="7572375" y="5768975"/>
          <p14:tracePt t="60173" x="7572375" y="5781675"/>
          <p14:tracePt t="60177" x="7572375" y="5794375"/>
          <p14:tracePt t="60180" x="7572375" y="5807075"/>
          <p14:tracePt t="60182" x="7572375" y="5819775"/>
          <p14:tracePt t="60187" x="7572375" y="5832475"/>
          <p14:tracePt t="60189" x="7572375" y="5843588"/>
          <p14:tracePt t="60191" x="7572375" y="5856288"/>
          <p14:tracePt t="60194" x="7585075" y="5856288"/>
          <p14:tracePt t="60197" x="7597775" y="5868988"/>
          <p14:tracePt t="60200" x="7597775" y="5881688"/>
          <p14:tracePt t="60201" x="7597775" y="5894388"/>
          <p14:tracePt t="60204" x="7610475" y="5894388"/>
          <p14:tracePt t="60206" x="7623175" y="5907088"/>
          <p14:tracePt t="60209" x="7635875" y="5919788"/>
          <p14:tracePt t="60214" x="7635875" y="5932488"/>
          <p14:tracePt t="60215" x="7648575" y="5932488"/>
          <p14:tracePt t="60215" x="7661275" y="5932488"/>
          <p14:tracePt t="60218" x="7673975" y="5932488"/>
          <p14:tracePt t="60221" x="7673975" y="5945188"/>
          <p14:tracePt t="60222" x="7685088" y="5945188"/>
          <p14:tracePt t="60223" x="7697788" y="5945188"/>
          <p14:tracePt t="60225" x="7710488" y="5956300"/>
          <p14:tracePt t="60230" x="7723188" y="5956300"/>
          <p14:tracePt t="60230" x="7735888" y="5956300"/>
          <p14:tracePt t="60231" x="7735888" y="5969000"/>
          <p14:tracePt t="60232" x="7748588" y="5969000"/>
          <p14:tracePt t="60236" x="7773988" y="5969000"/>
          <p14:tracePt t="60239" x="7785100" y="5969000"/>
          <p14:tracePt t="60241" x="7797800" y="5969000"/>
          <p14:tracePt t="60242" x="7810500" y="5969000"/>
          <p14:tracePt t="60244" x="7823200" y="5969000"/>
          <p14:tracePt t="60247" x="7835900" y="5969000"/>
          <p14:tracePt t="60248" x="7848600" y="5969000"/>
          <p14:tracePt t="60250" x="7861300" y="5969000"/>
          <p14:tracePt t="60253" x="7874000" y="5969000"/>
          <p14:tracePt t="60255" x="7886700" y="5969000"/>
          <p14:tracePt t="60256" x="7897813" y="5969000"/>
          <p14:tracePt t="60260" x="7910513" y="5969000"/>
          <p14:tracePt t="60263" x="7923213" y="5969000"/>
          <p14:tracePt t="60266" x="7935913" y="5969000"/>
          <p14:tracePt t="60269" x="7948613" y="5969000"/>
          <p14:tracePt t="60272" x="7961313" y="5969000"/>
          <p14:tracePt t="60274" x="7961313" y="5956300"/>
          <p14:tracePt t="60277" x="7974013" y="5956300"/>
          <p14:tracePt t="60282" x="7974013" y="5945188"/>
          <p14:tracePt t="60293" x="7974013" y="5932488"/>
          <p14:tracePt t="60352" x="7961313" y="5932488"/>
          <p14:tracePt t="60378" x="7948613" y="5932488"/>
          <p14:tracePt t="60394" x="7935913" y="5932488"/>
          <p14:tracePt t="60425" x="7923213" y="5932488"/>
          <p14:tracePt t="60429" x="7910513" y="5932488"/>
          <p14:tracePt t="60433" x="7897813" y="5932488"/>
          <p14:tracePt t="60441" x="7886700" y="5932488"/>
          <p14:tracePt t="60443" x="7874000" y="5932488"/>
          <p14:tracePt t="60447" x="7861300" y="5932488"/>
          <p14:tracePt t="60452" x="7848600" y="5932488"/>
          <p14:tracePt t="60455" x="7835900" y="5932488"/>
          <p14:tracePt t="60459" x="7823200" y="5932488"/>
          <p14:tracePt t="60465" x="7810500" y="5932488"/>
          <p14:tracePt t="60468" x="7797800" y="5932488"/>
          <p14:tracePt t="60470" x="7785100" y="5932488"/>
          <p14:tracePt t="60476" x="7773988" y="5932488"/>
          <p14:tracePt t="60480" x="7761288" y="5932488"/>
          <p14:tracePt t="60482" x="7748588" y="5932488"/>
          <p14:tracePt t="60489" x="7735888" y="5932488"/>
          <p14:tracePt t="60493" x="7723188" y="5932488"/>
          <p14:tracePt t="60498" x="7710488" y="5932488"/>
          <p14:tracePt t="60578" x="7723188" y="5932488"/>
          <p14:tracePt t="60647" x="7710488" y="5932488"/>
          <p14:tracePt t="60657" x="7697788" y="5932488"/>
          <p14:tracePt t="60663" x="7685088" y="5932488"/>
          <p14:tracePt t="60675" x="7685088" y="5945188"/>
          <p14:tracePt t="60714" x="7697788" y="5945188"/>
          <p14:tracePt t="60717" x="7710488" y="5945188"/>
          <p14:tracePt t="60722" x="7723188" y="5945188"/>
          <p14:tracePt t="60724" x="7735888" y="5945188"/>
          <p14:tracePt t="60726" x="7748588" y="5945188"/>
          <p14:tracePt t="60731" x="7761288" y="5945188"/>
          <p14:tracePt t="60733" x="7773988" y="5945188"/>
          <p14:tracePt t="60737" x="7785100" y="5945188"/>
          <p14:tracePt t="60742" x="7797800" y="5945188"/>
          <p14:tracePt t="60744" x="7810500" y="5945188"/>
          <p14:tracePt t="60750" x="7823200" y="5945188"/>
          <p14:tracePt t="60754" x="7823200" y="5932488"/>
          <p14:tracePt t="61213" x="7823200" y="5919788"/>
          <p14:tracePt t="61215" x="7823200" y="5907088"/>
          <p14:tracePt t="61216" x="7823200" y="5894388"/>
          <p14:tracePt t="61220" x="7823200" y="5881688"/>
          <p14:tracePt t="61220" x="7823200" y="5868988"/>
          <p14:tracePt t="61222" x="7823200" y="5856288"/>
          <p14:tracePt t="61223" x="7823200" y="5843588"/>
          <p14:tracePt t="61224" x="7823200" y="5832475"/>
          <p14:tracePt t="61226" x="7823200" y="5819775"/>
          <p14:tracePt t="61226" x="7823200" y="5807075"/>
          <p14:tracePt t="61228" x="7823200" y="5794375"/>
          <p14:tracePt t="61228" x="7823200" y="5781675"/>
          <p14:tracePt t="61231" x="7823200" y="5743575"/>
          <p14:tracePt t="61231" x="7823200" y="5732463"/>
          <p14:tracePt t="61232" x="7823200" y="5719763"/>
          <p14:tracePt t="61233" x="7823200" y="5707063"/>
          <p14:tracePt t="61234" x="7823200" y="5681663"/>
          <p14:tracePt t="61235" x="7823200" y="5668963"/>
          <p14:tracePt t="61236" x="7823200" y="5643563"/>
          <p14:tracePt t="61237" x="7810500" y="5630863"/>
          <p14:tracePt t="61238" x="7797800" y="5607050"/>
          <p14:tracePt t="61239" x="7797800" y="5594350"/>
          <p14:tracePt t="61241" x="7797800" y="5568950"/>
          <p14:tracePt t="61242" x="7785100" y="5556250"/>
          <p14:tracePt t="61242" x="7785100" y="5530850"/>
          <p14:tracePt t="61243" x="7785100" y="5518150"/>
          <p14:tracePt t="61244" x="7785100" y="5494338"/>
          <p14:tracePt t="61245" x="7773988" y="5468938"/>
          <p14:tracePt t="61247" x="7773988" y="5443538"/>
          <p14:tracePt t="61248" x="7761288" y="5430838"/>
          <p14:tracePt t="61249" x="7748588" y="5407025"/>
          <p14:tracePt t="61249" x="7748588" y="5394325"/>
          <p14:tracePt t="61251" x="7748588" y="5368925"/>
          <p14:tracePt t="61251" x="7735888" y="5356225"/>
          <p14:tracePt t="61252" x="7723188" y="5330825"/>
          <p14:tracePt t="61253" x="7710488" y="5305425"/>
          <p14:tracePt t="61254" x="7710488" y="5294313"/>
          <p14:tracePt t="61255" x="7710488" y="5268913"/>
          <p14:tracePt t="61256" x="7697788" y="5256213"/>
          <p14:tracePt t="61257" x="7673975" y="5230813"/>
          <p14:tracePt t="61258" x="7673975" y="5218113"/>
          <p14:tracePt t="61260" x="7661275" y="5194300"/>
          <p14:tracePt t="61261" x="7648575" y="5181600"/>
          <p14:tracePt t="61262" x="7635875" y="5156200"/>
          <p14:tracePt t="61263" x="7623175" y="5143500"/>
          <p14:tracePt t="61264" x="7610475" y="5118100"/>
          <p14:tracePt t="61265" x="7597775" y="5105400"/>
          <p14:tracePt t="61266" x="7585075" y="5092700"/>
          <p14:tracePt t="61267" x="7572375" y="5068888"/>
          <p14:tracePt t="61268" x="7561263" y="5056188"/>
          <p14:tracePt t="61269" x="7548563" y="5043488"/>
          <p14:tracePt t="61270" x="7523163" y="5030788"/>
          <p14:tracePt t="61272" x="7523163" y="5005388"/>
          <p14:tracePt t="61273" x="7497763" y="4992688"/>
          <p14:tracePt t="61274" x="7485063" y="4981575"/>
          <p14:tracePt t="61275" x="7472363" y="4968875"/>
          <p14:tracePt t="61275" x="7448550" y="4956175"/>
          <p14:tracePt t="61276" x="7435850" y="4930775"/>
          <p14:tracePt t="61277" x="7410450" y="4918075"/>
          <p14:tracePt t="61278" x="7385050" y="4905375"/>
          <p14:tracePt t="61280" x="7372350" y="4892675"/>
          <p14:tracePt t="61280" x="7348538" y="4879975"/>
          <p14:tracePt t="61283" x="7297738" y="4843463"/>
          <p14:tracePt t="61283" x="7285038" y="4843463"/>
          <p14:tracePt t="61284" x="7259638" y="4830763"/>
          <p14:tracePt t="61285" x="7223125" y="4818063"/>
          <p14:tracePt t="61286" x="7210425" y="4805363"/>
          <p14:tracePt t="61288" x="7185025" y="4792663"/>
          <p14:tracePt t="61289" x="7146925" y="4779963"/>
          <p14:tracePt t="61289" x="7123113" y="4768850"/>
          <p14:tracePt t="61290" x="7110413" y="4768850"/>
          <p14:tracePt t="61291" x="7072313" y="4756150"/>
          <p14:tracePt t="61292" x="7046913" y="4743450"/>
          <p14:tracePt t="61293" x="7021513" y="4743450"/>
          <p14:tracePt t="61295" x="6997700" y="4730750"/>
          <p14:tracePt t="61295" x="6959600" y="4730750"/>
          <p14:tracePt t="61296" x="6934200" y="4718050"/>
          <p14:tracePt t="61298" x="6910388" y="4718050"/>
          <p14:tracePt t="61299" x="6884988" y="4705350"/>
          <p14:tracePt t="61300" x="6846888" y="4692650"/>
          <p14:tracePt t="61300" x="6821488" y="4692650"/>
          <p14:tracePt t="61301" x="6808788" y="4692650"/>
          <p14:tracePt t="61302" x="6772275" y="4692650"/>
          <p14:tracePt t="61303" x="6759575" y="4692650"/>
          <p14:tracePt t="61304" x="6734175" y="4679950"/>
          <p14:tracePt t="61305" x="6696075" y="4679950"/>
          <p14:tracePt t="61306" x="6672263" y="4679950"/>
          <p14:tracePt t="61307" x="6659563" y="4679950"/>
          <p14:tracePt t="61308" x="6634163" y="4679950"/>
          <p14:tracePt t="61309" x="6608763" y="4679950"/>
          <p14:tracePt t="61310" x="6584950" y="4667250"/>
          <p14:tracePt t="61311" x="6559550" y="4667250"/>
          <p14:tracePt t="61313" x="6546850" y="4667250"/>
          <p14:tracePt t="61313" x="6521450" y="4667250"/>
          <p14:tracePt t="61315" x="6496050" y="4667250"/>
          <p14:tracePt t="61315" x="6472238" y="4667250"/>
          <p14:tracePt t="61316" x="6459538" y="4667250"/>
          <p14:tracePt t="61317" x="6434138" y="4667250"/>
          <p14:tracePt t="61318" x="6421438" y="4667250"/>
          <p14:tracePt t="61319" x="6396038" y="4667250"/>
          <p14:tracePt t="61320" x="6383338" y="4667250"/>
          <p14:tracePt t="61321" x="6370638" y="4667250"/>
          <p14:tracePt t="61322" x="6359525" y="4667250"/>
          <p14:tracePt t="61323" x="6346825" y="4667250"/>
          <p14:tracePt t="61324" x="6321425" y="4667250"/>
          <p14:tracePt t="61326" x="6308725" y="4667250"/>
          <p14:tracePt t="61327" x="6283325" y="4667250"/>
          <p14:tracePt t="61330" x="6270625" y="4667250"/>
          <p14:tracePt t="61330" x="6259513" y="4679950"/>
          <p14:tracePt t="61331" x="6246813" y="4679950"/>
          <p14:tracePt t="61333" x="6234113" y="4679950"/>
          <p14:tracePt t="61334" x="6234113" y="4692650"/>
          <p14:tracePt t="61335" x="6221413" y="4692650"/>
          <p14:tracePt t="61337" x="6208713" y="4692650"/>
          <p14:tracePt t="61354" x="6208713" y="4705350"/>
          <p14:tracePt t="61359" x="6208713" y="4718050"/>
          <p14:tracePt t="61361" x="6221413" y="4730750"/>
          <p14:tracePt t="61364" x="6234113" y="4730750"/>
          <p14:tracePt t="61365" x="6246813" y="4730750"/>
          <p14:tracePt t="61367" x="6246813" y="4743450"/>
          <p14:tracePt t="61368" x="6259513" y="4743450"/>
          <p14:tracePt t="61369" x="6270625" y="4756150"/>
          <p14:tracePt t="61370" x="6283325" y="4756150"/>
          <p14:tracePt t="61372" x="6296025" y="4768850"/>
          <p14:tracePt t="61373" x="6308725" y="4768850"/>
          <p14:tracePt t="61375" x="6321425" y="4768850"/>
          <p14:tracePt t="61377" x="6334125" y="4768850"/>
          <p14:tracePt t="61378" x="6359525" y="4779963"/>
          <p14:tracePt t="61380" x="6370638" y="4779963"/>
          <p14:tracePt t="61380" x="6396038" y="4792663"/>
          <p14:tracePt t="61383" x="6421438" y="4792663"/>
          <p14:tracePt t="61384" x="6434138" y="4805363"/>
          <p14:tracePt t="61384" x="6446838" y="4805363"/>
          <p14:tracePt t="61385" x="6459538" y="4805363"/>
          <p14:tracePt t="61386" x="6472238" y="4805363"/>
          <p14:tracePt t="61387" x="6483350" y="4805363"/>
          <p14:tracePt t="61388" x="6508750" y="4805363"/>
          <p14:tracePt t="61389" x="6521450" y="4818063"/>
          <p14:tracePt t="61390" x="6534150" y="4818063"/>
          <p14:tracePt t="61391" x="6546850" y="4818063"/>
          <p14:tracePt t="61392" x="6559550" y="4818063"/>
          <p14:tracePt t="61393" x="6584950" y="4830763"/>
          <p14:tracePt t="61394" x="6596063" y="4830763"/>
          <p14:tracePt t="61395" x="6621463" y="4830763"/>
          <p14:tracePt t="61396" x="6634163" y="4830763"/>
          <p14:tracePt t="61397" x="6646863" y="4830763"/>
          <p14:tracePt t="61398" x="6659563" y="4830763"/>
          <p14:tracePt t="61400" x="6684963" y="4843463"/>
          <p14:tracePt t="61401" x="6696075" y="4843463"/>
          <p14:tracePt t="61402" x="6721475" y="4843463"/>
          <p14:tracePt t="61404" x="6734175" y="4843463"/>
          <p14:tracePt t="61405" x="6746875" y="4843463"/>
          <p14:tracePt t="61405" x="6772275" y="4843463"/>
          <p14:tracePt t="61407" x="6784975" y="4843463"/>
          <p14:tracePt t="61408" x="6797675" y="4843463"/>
          <p14:tracePt t="61409" x="6808788" y="4843463"/>
          <p14:tracePt t="61410" x="6834188" y="4843463"/>
          <p14:tracePt t="61410" x="6846888" y="4843463"/>
          <p14:tracePt t="61412" x="6872288" y="4843463"/>
          <p14:tracePt t="61413" x="6884988" y="4843463"/>
          <p14:tracePt t="61413" x="6897688" y="4843463"/>
          <p14:tracePt t="61414" x="6921500" y="4843463"/>
          <p14:tracePt t="61416" x="6946900" y="4843463"/>
          <p14:tracePt t="61417" x="6959600" y="4843463"/>
          <p14:tracePt t="61418" x="6972300" y="4843463"/>
          <p14:tracePt t="61419" x="6985000" y="4843463"/>
          <p14:tracePt t="61420" x="6997700" y="4843463"/>
          <p14:tracePt t="61421" x="7010400" y="4843463"/>
          <p14:tracePt t="61422" x="7034213" y="4843463"/>
          <p14:tracePt t="61424" x="7059613" y="4843463"/>
          <p14:tracePt t="61425" x="7072313" y="4843463"/>
          <p14:tracePt t="61427" x="7097713" y="4843463"/>
          <p14:tracePt t="61428" x="7110413" y="4843463"/>
          <p14:tracePt t="61430" x="7123113" y="4843463"/>
          <p14:tracePt t="61431" x="7134225" y="4843463"/>
          <p14:tracePt t="61432" x="7146925" y="4843463"/>
          <p14:tracePt t="61434" x="7159625" y="4843463"/>
          <p14:tracePt t="61435" x="7172325" y="4843463"/>
          <p14:tracePt t="61436" x="7185025" y="4843463"/>
          <p14:tracePt t="61438" x="7197725" y="4843463"/>
          <p14:tracePt t="61440" x="7210425" y="4843463"/>
          <p14:tracePt t="61445" x="7223125" y="4843463"/>
          <p14:tracePt t="61470" x="7210425" y="4843463"/>
          <p14:tracePt t="61472" x="7197725" y="4843463"/>
          <p14:tracePt t="61474" x="7185025" y="4843463"/>
          <p14:tracePt t="61477" x="7172325" y="4843463"/>
          <p14:tracePt t="61478" x="7159625" y="4843463"/>
          <p14:tracePt t="61479" x="7146925" y="4843463"/>
          <p14:tracePt t="61481" x="7134225" y="4843463"/>
          <p14:tracePt t="61482" x="7123113" y="4843463"/>
          <p14:tracePt t="61483" x="7110413" y="4843463"/>
          <p14:tracePt t="61485" x="7085013" y="4843463"/>
          <p14:tracePt t="61486" x="7072313" y="4830763"/>
          <p14:tracePt t="61489" x="7046913" y="4830763"/>
          <p14:tracePt t="61490" x="7034213" y="4830763"/>
          <p14:tracePt t="61491" x="7021513" y="4830763"/>
          <p14:tracePt t="61492" x="7010400" y="4830763"/>
          <p14:tracePt t="61493" x="6997700" y="4830763"/>
          <p14:tracePt t="61493" x="6972300" y="4830763"/>
          <p14:tracePt t="61494" x="6959600" y="4830763"/>
          <p14:tracePt t="61496" x="6946900" y="4830763"/>
          <p14:tracePt t="61496" x="6921500" y="4830763"/>
          <p14:tracePt t="61497" x="6910388" y="4830763"/>
          <p14:tracePt t="61498" x="6884988" y="4830763"/>
          <p14:tracePt t="61500" x="6859588" y="4830763"/>
          <p14:tracePt t="61502" x="6846888" y="4830763"/>
          <p14:tracePt t="61502" x="6821488" y="4830763"/>
          <p14:tracePt t="61504" x="6808788" y="4830763"/>
          <p14:tracePt t="61504" x="6784975" y="4830763"/>
          <p14:tracePt t="61505" x="6772275" y="4830763"/>
          <p14:tracePt t="61506" x="6746875" y="4830763"/>
          <p14:tracePt t="61507" x="6734175" y="4830763"/>
          <p14:tracePt t="61508" x="6708775" y="4830763"/>
          <p14:tracePt t="61509" x="6696075" y="4830763"/>
          <p14:tracePt t="61510" x="6672263" y="4830763"/>
          <p14:tracePt t="61512" x="6659563" y="4830763"/>
          <p14:tracePt t="61512" x="6634163" y="4830763"/>
          <p14:tracePt t="61513" x="6621463" y="4830763"/>
          <p14:tracePt t="61514" x="6584950" y="4830763"/>
          <p14:tracePt t="61516" x="6559550" y="4830763"/>
          <p14:tracePt t="61517" x="6546850" y="4843463"/>
          <p14:tracePt t="61518" x="6521450" y="4843463"/>
          <p14:tracePt t="61519" x="6508750" y="4843463"/>
          <p14:tracePt t="61521" x="6483350" y="4843463"/>
          <p14:tracePt t="61522" x="6472238" y="4843463"/>
          <p14:tracePt t="61522" x="6446838" y="4843463"/>
          <p14:tracePt t="61523" x="6434138" y="4856163"/>
          <p14:tracePt t="61524" x="6421438" y="4856163"/>
          <p14:tracePt t="61525" x="6396038" y="4868863"/>
          <p14:tracePt t="61526" x="6383338" y="4868863"/>
          <p14:tracePt t="61528" x="6359525" y="4868863"/>
          <p14:tracePt t="61528" x="6346825" y="4879975"/>
          <p14:tracePt t="61530" x="6334125" y="4879975"/>
          <p14:tracePt t="61530" x="6321425" y="4879975"/>
          <p14:tracePt t="61531" x="6308725" y="4879975"/>
          <p14:tracePt t="61532" x="6296025" y="4879975"/>
          <p14:tracePt t="61533" x="6283325" y="4892675"/>
          <p14:tracePt t="61534" x="6270625" y="4892675"/>
          <p14:tracePt t="61535" x="6259513" y="4905375"/>
          <p14:tracePt t="61536" x="6246813" y="4905375"/>
          <p14:tracePt t="61537" x="6234113" y="4918075"/>
          <p14:tracePt t="61538" x="6208713" y="4918075"/>
          <p14:tracePt t="61541" x="6196013" y="4930775"/>
          <p14:tracePt t="61543" x="6183313" y="4943475"/>
          <p14:tracePt t="61545" x="6170613" y="4943475"/>
          <p14:tracePt t="61546" x="6170613" y="4956175"/>
          <p14:tracePt t="61553" x="6170613" y="4968875"/>
          <p14:tracePt t="61555" x="6170613" y="4981575"/>
          <p14:tracePt t="61559" x="6170613" y="4992688"/>
          <p14:tracePt t="61566" x="6170613" y="5005388"/>
          <p14:tracePt t="61567" x="6183313" y="5005388"/>
          <p14:tracePt t="61567" x="6196013" y="5018088"/>
          <p14:tracePt t="61570" x="6208713" y="5018088"/>
          <p14:tracePt t="61570" x="6208713" y="5030788"/>
          <p14:tracePt t="61572" x="6221413" y="5030788"/>
          <p14:tracePt t="61573" x="6234113" y="5030788"/>
          <p14:tracePt t="61574" x="6246813" y="5030788"/>
          <p14:tracePt t="61576" x="6259513" y="5043488"/>
          <p14:tracePt t="61577" x="6270625" y="5043488"/>
          <p14:tracePt t="61578" x="6283325" y="5056188"/>
          <p14:tracePt t="61579" x="6296025" y="5056188"/>
          <p14:tracePt t="61580" x="6308725" y="5056188"/>
          <p14:tracePt t="61581" x="6321425" y="5068888"/>
          <p14:tracePt t="61582" x="6334125" y="5068888"/>
          <p14:tracePt t="61583" x="6359525" y="5068888"/>
          <p14:tracePt t="61584" x="6370638" y="5068888"/>
          <p14:tracePt t="61585" x="6396038" y="5081588"/>
          <p14:tracePt t="61587" x="6408738" y="5081588"/>
          <p14:tracePt t="61587" x="6434138" y="5081588"/>
          <p14:tracePt t="61589" x="6446838" y="5092700"/>
          <p14:tracePt t="61589" x="6472238" y="5092700"/>
          <p14:tracePt t="61591" x="6483350" y="5092700"/>
          <p14:tracePt t="61591" x="6508750" y="5092700"/>
          <p14:tracePt t="61592" x="6534150" y="5105400"/>
          <p14:tracePt t="61593" x="6559550" y="5105400"/>
          <p14:tracePt t="61595" x="6584950" y="5105400"/>
          <p14:tracePt t="61596" x="6608763" y="5105400"/>
          <p14:tracePt t="61596" x="6634163" y="5105400"/>
          <p14:tracePt t="61597" x="6659563" y="5105400"/>
          <p14:tracePt t="61598" x="6696075" y="5118100"/>
          <p14:tracePt t="61599" x="6708775" y="5118100"/>
          <p14:tracePt t="61600" x="6734175" y="5118100"/>
          <p14:tracePt t="61602" x="6772275" y="5118100"/>
          <p14:tracePt t="61603" x="6797675" y="5130800"/>
          <p14:tracePt t="61603" x="6834188" y="5130800"/>
          <p14:tracePt t="61604" x="6859588" y="5130800"/>
          <p14:tracePt t="61605" x="6884988" y="5143500"/>
          <p14:tracePt t="61606" x="6921500" y="5143500"/>
          <p14:tracePt t="61607" x="6946900" y="5143500"/>
          <p14:tracePt t="61609" x="6972300" y="5143500"/>
          <p14:tracePt t="61609" x="6997700" y="5143500"/>
          <p14:tracePt t="61611" x="7034213" y="5143500"/>
          <p14:tracePt t="61612" x="7072313" y="5143500"/>
          <p14:tracePt t="61613" x="7097713" y="5143500"/>
          <p14:tracePt t="61613" x="7134225" y="5143500"/>
          <p14:tracePt t="61614" x="7159625" y="5143500"/>
          <p14:tracePt t="61615" x="7185025" y="5143500"/>
          <p14:tracePt t="61616" x="7223125" y="5143500"/>
          <p14:tracePt t="61617" x="7246938" y="5156200"/>
          <p14:tracePt t="61618" x="7272338" y="5156200"/>
          <p14:tracePt t="61619" x="7297738" y="5156200"/>
          <p14:tracePt t="61621" x="7335838" y="5156200"/>
          <p14:tracePt t="61621" x="7372350" y="5156200"/>
          <p14:tracePt t="61622" x="7397750" y="5156200"/>
          <p14:tracePt t="61623" x="7410450" y="5156200"/>
          <p14:tracePt t="61625" x="7448550" y="5156200"/>
          <p14:tracePt t="61625" x="7472363" y="5168900"/>
          <p14:tracePt t="61626" x="7497763" y="5168900"/>
          <p14:tracePt t="61627" x="7523163" y="5168900"/>
          <p14:tracePt t="61629" x="7548563" y="5168900"/>
          <p14:tracePt t="61629" x="7572375" y="5168900"/>
          <p14:tracePt t="61631" x="7597775" y="5168900"/>
          <p14:tracePt t="61631" x="7610475" y="5181600"/>
          <p14:tracePt t="61632" x="7635875" y="5181600"/>
          <p14:tracePt t="61633" x="7661275" y="5181600"/>
          <p14:tracePt t="61634" x="7673975" y="5181600"/>
          <p14:tracePt t="61635" x="7697788" y="5181600"/>
          <p14:tracePt t="61636" x="7710488" y="5181600"/>
          <p14:tracePt t="61637" x="7735888" y="5181600"/>
          <p14:tracePt t="61638" x="7748588" y="5181600"/>
          <p14:tracePt t="61639" x="7773988" y="5181600"/>
          <p14:tracePt t="61640" x="7785100" y="5181600"/>
          <p14:tracePt t="61641" x="7797800" y="5181600"/>
          <p14:tracePt t="61642" x="7810500" y="5181600"/>
          <p14:tracePt t="61644" x="7823200" y="5181600"/>
          <p14:tracePt t="61645" x="7835900" y="5194300"/>
          <p14:tracePt t="61646" x="7848600" y="5194300"/>
          <p14:tracePt t="61646" x="7861300" y="5194300"/>
          <p14:tracePt t="61647" x="7861300" y="5205413"/>
          <p14:tracePt t="61648" x="7874000" y="5205413"/>
          <p14:tracePt t="61649" x="7886700" y="5205413"/>
          <p14:tracePt t="61652" x="7886700" y="5218113"/>
          <p14:tracePt t="61653" x="7897813" y="5218113"/>
          <p14:tracePt t="61664" x="7897813" y="5230813"/>
          <p14:tracePt t="61665" x="7886700" y="5230813"/>
          <p14:tracePt t="61665" x="7886700" y="5243513"/>
          <p14:tracePt t="61667" x="7874000" y="5243513"/>
          <p14:tracePt t="61667" x="7861300" y="5256213"/>
          <p14:tracePt t="61671" x="7848600" y="5256213"/>
          <p14:tracePt t="61672" x="7835900" y="5268913"/>
          <p14:tracePt t="61673" x="7823200" y="5268913"/>
          <p14:tracePt t="61674" x="7823200" y="5281613"/>
          <p14:tracePt t="61674" x="7810500" y="5294313"/>
          <p14:tracePt t="61675" x="7797800" y="5294313"/>
          <p14:tracePt t="61678" x="7773988" y="5305425"/>
          <p14:tracePt t="61679" x="7761288" y="5318125"/>
          <p14:tracePt t="61680" x="7748588" y="5330825"/>
          <p14:tracePt t="61681" x="7735888" y="5330825"/>
          <p14:tracePt t="61682" x="7723188" y="5343525"/>
          <p14:tracePt t="61683" x="7710488" y="5356225"/>
          <p14:tracePt t="61684" x="7685088" y="5368925"/>
          <p14:tracePt t="61685" x="7673975" y="5368925"/>
          <p14:tracePt t="61686" x="7661275" y="5381625"/>
          <p14:tracePt t="61687" x="7635875" y="5394325"/>
          <p14:tracePt t="61688" x="7623175" y="5407025"/>
          <p14:tracePt t="61690" x="7597775" y="5407025"/>
          <p14:tracePt t="61690" x="7597775" y="5418138"/>
          <p14:tracePt t="61691" x="7572375" y="5443538"/>
          <p14:tracePt t="61692" x="7561263" y="5443538"/>
          <p14:tracePt t="61694" x="7535863" y="5456238"/>
          <p14:tracePt t="61695" x="7523163" y="5468938"/>
          <p14:tracePt t="61697" x="7485063" y="5494338"/>
          <p14:tracePt t="61697" x="7448550" y="5507038"/>
          <p14:tracePt t="61698" x="7448550" y="5518150"/>
          <p14:tracePt t="61699" x="7423150" y="5518150"/>
          <p14:tracePt t="61700" x="7410450" y="5543550"/>
          <p14:tracePt t="61701" x="7385050" y="5556250"/>
          <p14:tracePt t="61703" x="7372350" y="5568950"/>
          <p14:tracePt t="61704" x="7348538" y="5581650"/>
          <p14:tracePt t="61705" x="7335838" y="5594350"/>
          <p14:tracePt t="61705" x="7310438" y="5594350"/>
          <p14:tracePt t="61706" x="7297738" y="5607050"/>
          <p14:tracePt t="61707" x="7285038" y="5630863"/>
          <p14:tracePt t="61708" x="7259638" y="5630863"/>
          <p14:tracePt t="61709" x="7246938" y="5643563"/>
          <p14:tracePt t="61710" x="7223125" y="5656263"/>
          <p14:tracePt t="61713" x="7185025" y="5681663"/>
          <p14:tracePt t="61713" x="7185025" y="5694363"/>
          <p14:tracePt t="61714" x="7159625" y="5707063"/>
          <p14:tracePt t="61715" x="7146925" y="5707063"/>
          <p14:tracePt t="61716" x="7134225" y="5719763"/>
          <p14:tracePt t="61717" x="7123113" y="5743575"/>
          <p14:tracePt t="61718" x="7110413" y="5743575"/>
          <p14:tracePt t="61720" x="7097713" y="5756275"/>
          <p14:tracePt t="61720" x="7085013" y="5768975"/>
          <p14:tracePt t="61722" x="7072313" y="5781675"/>
          <p14:tracePt t="61723" x="7059613" y="5781675"/>
          <p14:tracePt t="61724" x="7046913" y="5794375"/>
          <p14:tracePt t="61725" x="7034213" y="5807075"/>
          <p14:tracePt t="61725" x="7021513" y="5819775"/>
          <p14:tracePt t="61727" x="7010400" y="5819775"/>
          <p14:tracePt t="61728" x="6997700" y="5832475"/>
          <p14:tracePt t="61729" x="6997700" y="5843588"/>
          <p14:tracePt t="61729" x="6985000" y="5856288"/>
          <p14:tracePt t="61730" x="6972300" y="5856288"/>
          <p14:tracePt t="61731" x="6959600" y="5868988"/>
          <p14:tracePt t="61733" x="6946900" y="5881688"/>
          <p14:tracePt t="61734" x="6946900" y="5894388"/>
          <p14:tracePt t="61735" x="6934200" y="5894388"/>
          <p14:tracePt t="61736" x="6921500" y="5907088"/>
          <p14:tracePt t="61737" x="6921500" y="5919788"/>
          <p14:tracePt t="61739" x="6921500" y="5932488"/>
          <p14:tracePt t="61740" x="6910388" y="5932488"/>
          <p14:tracePt t="61741" x="6897688" y="5945188"/>
          <p14:tracePt t="61744" x="6897688" y="5956300"/>
          <p14:tracePt t="61745" x="6884988" y="5969000"/>
          <p14:tracePt t="61749" x="6884988" y="5981700"/>
          <p14:tracePt t="61751" x="6884988" y="5994400"/>
          <p14:tracePt t="61754" x="6884988" y="6007100"/>
          <p14:tracePt t="61761" x="6897688" y="6007100"/>
          <p14:tracePt t="61762" x="6897688" y="6019800"/>
          <p14:tracePt t="61763" x="6910388" y="6019800"/>
          <p14:tracePt t="61765" x="6921500" y="6019800"/>
          <p14:tracePt t="61767" x="6921500" y="6032500"/>
          <p14:tracePt t="61770" x="6934200" y="6032500"/>
          <p14:tracePt t="61772" x="6946900" y="6045200"/>
          <p14:tracePt t="61773" x="6959600" y="6045200"/>
          <p14:tracePt t="61777" x="6972300" y="6045200"/>
          <p14:tracePt t="61778" x="6985000" y="6045200"/>
          <p14:tracePt t="61780" x="6997700" y="6045200"/>
          <p14:tracePt t="61784" x="7010400" y="6045200"/>
          <p14:tracePt t="61784" x="7021513" y="6045200"/>
          <p14:tracePt t="61787" x="7034213" y="6045200"/>
          <p14:tracePt t="61789" x="7046913" y="6056313"/>
          <p14:tracePt t="61791" x="7059613" y="6056313"/>
          <p14:tracePt t="61792" x="7072313" y="6056313"/>
          <p14:tracePt t="61794" x="7085013" y="6056313"/>
          <p14:tracePt t="61795" x="7097713" y="6056313"/>
          <p14:tracePt t="61797" x="7110413" y="6056313"/>
          <p14:tracePt t="61801" x="7123113" y="6056313"/>
          <p14:tracePt t="61801" x="7134225" y="6056313"/>
          <p14:tracePt t="61802" x="7146925" y="6069013"/>
          <p14:tracePt t="61805" x="7159625" y="6069013"/>
          <p14:tracePt t="61807" x="7172325" y="6069013"/>
          <p14:tracePt t="61810" x="7185025" y="6069013"/>
          <p14:tracePt t="61814" x="7197725" y="6069013"/>
          <p14:tracePt t="61817" x="7210425" y="6069013"/>
          <p14:tracePt t="61820" x="7223125" y="6069013"/>
          <p14:tracePt t="62004" x="7223125" y="6081713"/>
          <p14:tracePt t="62033" x="7210425" y="6081713"/>
          <p14:tracePt t="62038" x="7197725" y="6081713"/>
          <p14:tracePt t="62042" x="7185025" y="6081713"/>
          <p14:tracePt t="62048" x="7172325" y="6081713"/>
          <p14:tracePt t="62051" x="7159625" y="6081713"/>
          <p14:tracePt t="62054" x="7146925" y="6081713"/>
          <p14:tracePt t="62057" x="7134225" y="6081713"/>
          <p14:tracePt t="62060" x="7123113" y="6081713"/>
          <p14:tracePt t="62062" x="7110413" y="6081713"/>
          <p14:tracePt t="62066" x="7097713" y="6081713"/>
          <p14:tracePt t="62068" x="7085013" y="6081713"/>
          <p14:tracePt t="62070" x="7072313" y="6081713"/>
          <p14:tracePt t="62074" x="7059613" y="6081713"/>
          <p14:tracePt t="62075" x="7046913" y="6081713"/>
          <p14:tracePt t="62076" x="7034213" y="6081713"/>
          <p14:tracePt t="62080" x="7021513" y="6081713"/>
          <p14:tracePt t="62081" x="7010400" y="6094413"/>
          <p14:tracePt t="62083" x="6997700" y="6094413"/>
          <p14:tracePt t="62085" x="6985000" y="6094413"/>
          <p14:tracePt t="62087" x="6972300" y="6094413"/>
          <p14:tracePt t="62088" x="6959600" y="6094413"/>
          <p14:tracePt t="62092" x="6946900" y="6094413"/>
          <p14:tracePt t="62094" x="6934200" y="6094413"/>
          <p14:tracePt t="62096" x="6921500" y="6094413"/>
          <p14:tracePt t="62101" x="6910388" y="6094413"/>
          <p14:tracePt t="62102" x="6897688" y="6094413"/>
          <p14:tracePt t="62104" x="6884988" y="6094413"/>
          <p14:tracePt t="62108" x="6872288" y="6094413"/>
          <p14:tracePt t="62112" x="6859588" y="6094413"/>
          <p14:tracePt t="62113" x="6846888" y="6094413"/>
          <p14:tracePt t="62121" x="6834188" y="6094413"/>
          <p14:tracePt t="62126" x="6821488" y="6094413"/>
          <p14:tracePt t="62139" x="6808788" y="6094413"/>
          <p14:tracePt t="62535" x="6808788" y="6081713"/>
          <p14:tracePt t="62542" x="6808788" y="6069013"/>
          <p14:tracePt t="62544" x="6808788" y="6056313"/>
          <p14:tracePt t="62547" x="6808788" y="6045200"/>
          <p14:tracePt t="62553" x="6808788" y="6032500"/>
          <p14:tracePt t="62555" x="6808788" y="6019800"/>
          <p14:tracePt t="62557" x="6808788" y="6007100"/>
          <p14:tracePt t="62562" x="6808788" y="5994400"/>
          <p14:tracePt t="62565" x="6808788" y="5981700"/>
          <p14:tracePt t="62568" x="6808788" y="5969000"/>
          <p14:tracePt t="62569" x="6821488" y="5969000"/>
          <p14:tracePt t="62574" x="6821488" y="5956300"/>
          <p14:tracePt t="62575" x="6821488" y="5945188"/>
          <p14:tracePt t="62576" x="6834188" y="5945188"/>
          <p14:tracePt t="62577" x="6834188" y="5932488"/>
          <p14:tracePt t="62584" x="6834188" y="5919788"/>
          <p14:tracePt t="62585" x="6846888" y="5919788"/>
          <p14:tracePt t="62585" x="6846888" y="5907088"/>
          <p14:tracePt t="62589" x="6846888" y="5894388"/>
          <p14:tracePt t="62594" x="6846888" y="5881688"/>
          <p14:tracePt t="62597" x="6846888" y="5868988"/>
          <p14:tracePt t="62600" x="6846888" y="5856288"/>
          <p14:tracePt t="62606" x="6846888" y="5843588"/>
          <p14:tracePt t="62607" x="6859588" y="5843588"/>
          <p14:tracePt t="62608" x="6859588" y="5832475"/>
          <p14:tracePt t="62610" x="6859588" y="5819775"/>
          <p14:tracePt t="62618" x="6859588" y="5807075"/>
          <p14:tracePt t="62621" x="6859588" y="5794375"/>
          <p14:tracePt t="62624" x="6859588" y="5781675"/>
          <p14:tracePt t="62632" x="6859588" y="5768975"/>
          <p14:tracePt t="62636" x="6859588" y="5756275"/>
          <p14:tracePt t="62641" x="6859588" y="5743575"/>
          <p14:tracePt t="62650" x="6859588" y="5732463"/>
          <p14:tracePt t="62655" x="6859588" y="5719763"/>
          <p14:tracePt t="62659" x="6859588" y="5707063"/>
          <p14:tracePt t="62670" x="6859588" y="5694363"/>
          <p14:tracePt t="62860" x="6846888" y="5707063"/>
          <p14:tracePt t="62870" x="6846888" y="5719763"/>
          <p14:tracePt t="62876" x="6846888" y="5732463"/>
          <p14:tracePt t="62878" x="6846888" y="5743575"/>
          <p14:tracePt t="62885" x="6846888" y="5756275"/>
          <p14:tracePt t="62888" x="6846888" y="5768975"/>
          <p14:tracePt t="62889" x="6846888" y="5781675"/>
          <p14:tracePt t="62895" x="6846888" y="5794375"/>
          <p14:tracePt t="62898" x="6846888" y="5807075"/>
          <p14:tracePt t="62901" x="6846888" y="5819775"/>
          <p14:tracePt t="62906" x="6846888" y="5832475"/>
          <p14:tracePt t="62909" x="6859588" y="5843588"/>
          <p14:tracePt t="62912" x="6859588" y="5856288"/>
          <p14:tracePt t="62915" x="6872288" y="5856288"/>
          <p14:tracePt t="62919" x="6872288" y="5868988"/>
          <p14:tracePt t="62920" x="6884988" y="5868988"/>
          <p14:tracePt t="62923" x="6884988" y="5881688"/>
          <p14:tracePt t="62925" x="6884988" y="5894388"/>
          <p14:tracePt t="62927" x="6897688" y="5894388"/>
          <p14:tracePt t="62931" x="6910388" y="5894388"/>
          <p14:tracePt t="62934" x="6921500" y="5894388"/>
          <p14:tracePt t="62936" x="6921500" y="5907088"/>
          <p14:tracePt t="62941" x="6934200" y="5907088"/>
          <p14:tracePt t="62941" x="6934200" y="5919788"/>
          <p14:tracePt t="62942" x="6946900" y="5919788"/>
          <p14:tracePt t="62944" x="6959600" y="5919788"/>
          <p14:tracePt t="62950" x="6972300" y="5919788"/>
          <p14:tracePt t="62951" x="6985000" y="5919788"/>
          <p14:tracePt t="62953" x="6997700" y="5919788"/>
          <p14:tracePt t="62956" x="7010400" y="5919788"/>
          <p14:tracePt t="62957" x="7021513" y="5919788"/>
          <p14:tracePt t="62958" x="7034213" y="5919788"/>
          <p14:tracePt t="62961" x="7046913" y="5919788"/>
          <p14:tracePt t="62962" x="7059613" y="5919788"/>
          <p14:tracePt t="62964" x="7072313" y="5919788"/>
          <p14:tracePt t="62966" x="7085013" y="5919788"/>
          <p14:tracePt t="62968" x="7097713" y="5919788"/>
          <p14:tracePt t="62970" x="7110413" y="5919788"/>
          <p14:tracePt t="62971" x="7123113" y="5919788"/>
          <p14:tracePt t="62972" x="7134225" y="5907088"/>
          <p14:tracePt t="62973" x="7146925" y="5907088"/>
          <p14:tracePt t="62975" x="7159625" y="5907088"/>
          <p14:tracePt t="62976" x="7172325" y="5894388"/>
          <p14:tracePt t="62978" x="7185025" y="5894388"/>
          <p14:tracePt t="62980" x="7210425" y="5894388"/>
          <p14:tracePt t="62982" x="7223125" y="5881688"/>
          <p14:tracePt t="62983" x="7223125" y="5868988"/>
          <p14:tracePt t="62985" x="7246938" y="5868988"/>
          <p14:tracePt t="62985" x="7259638" y="5856288"/>
          <p14:tracePt t="62987" x="7272338" y="5856288"/>
          <p14:tracePt t="62990" x="7285038" y="5843588"/>
          <p14:tracePt t="62991" x="7297738" y="5843588"/>
          <p14:tracePt t="62992" x="7297738" y="5832475"/>
          <p14:tracePt t="62993" x="7310438" y="5832475"/>
          <p14:tracePt t="62993" x="7323138" y="5819775"/>
          <p14:tracePt t="62994" x="7335838" y="5819775"/>
          <p14:tracePt t="62996" x="7348538" y="5819775"/>
          <p14:tracePt t="62997" x="7359650" y="5807075"/>
          <p14:tracePt t="62998" x="7372350" y="5794375"/>
          <p14:tracePt t="63000" x="7385050" y="5781675"/>
          <p14:tracePt t="63002" x="7397750" y="5781675"/>
          <p14:tracePt t="63004" x="7410450" y="5781675"/>
          <p14:tracePt t="63004" x="7410450" y="5768975"/>
          <p14:tracePt t="63005" x="7423150" y="5768975"/>
          <p14:tracePt t="63006" x="7435850" y="5756275"/>
          <p14:tracePt t="63007" x="7448550" y="5756275"/>
          <p14:tracePt t="63008" x="7448550" y="5743575"/>
          <p14:tracePt t="63009" x="7459663" y="5743575"/>
          <p14:tracePt t="63011" x="7472363" y="5743575"/>
          <p14:tracePt t="63012" x="7485063" y="5743575"/>
          <p14:tracePt t="63012" x="7485063" y="5732463"/>
          <p14:tracePt t="63014" x="7510463" y="5719763"/>
          <p14:tracePt t="63017" x="7523163" y="5707063"/>
          <p14:tracePt t="63018" x="7535863" y="5707063"/>
          <p14:tracePt t="63019" x="7548563" y="5707063"/>
          <p14:tracePt t="63021" x="7561263" y="5694363"/>
          <p14:tracePt t="63022" x="7561263" y="5681663"/>
          <p14:tracePt t="63023" x="7585075" y="5681663"/>
          <p14:tracePt t="63024" x="7585075" y="5668963"/>
          <p14:tracePt t="63025" x="7597775" y="5668963"/>
          <p14:tracePt t="63028" x="7610475" y="5668963"/>
          <p14:tracePt t="63029" x="7623175" y="5656263"/>
          <p14:tracePt t="63031" x="7635875" y="5643563"/>
          <p14:tracePt t="63032" x="7635875" y="5630863"/>
          <p14:tracePt t="63034" x="7648575" y="5630863"/>
          <p14:tracePt t="63035" x="7661275" y="5630863"/>
          <p14:tracePt t="63037" x="7673975" y="5619750"/>
          <p14:tracePt t="63038" x="7673975" y="5607050"/>
          <p14:tracePt t="63040" x="7685088" y="5607050"/>
          <p14:tracePt t="63041" x="7697788" y="5594350"/>
          <p14:tracePt t="63044" x="7710488" y="5594350"/>
          <p14:tracePt t="63045" x="7710488" y="5581650"/>
          <p14:tracePt t="63046" x="7710488" y="5568950"/>
          <p14:tracePt t="63049" x="7723188" y="5568950"/>
          <p14:tracePt t="63050" x="7735888" y="5556250"/>
          <p14:tracePt t="63053" x="7748588" y="5556250"/>
          <p14:tracePt t="63053" x="7748588" y="5543550"/>
          <p14:tracePt t="63055" x="7748588" y="5530850"/>
          <p14:tracePt t="63057" x="7748588" y="5518150"/>
          <p14:tracePt t="63058" x="7761288" y="5518150"/>
          <p14:tracePt t="63062" x="7773988" y="5507038"/>
          <p14:tracePt t="63063" x="7773988" y="5494338"/>
          <p14:tracePt t="63064" x="7773988" y="5481638"/>
          <p14:tracePt t="63065" x="7785100" y="5481638"/>
          <p14:tracePt t="63070" x="7785100" y="5468938"/>
          <p14:tracePt t="63070" x="7785100" y="5456238"/>
          <p14:tracePt t="63072" x="7785100" y="5443538"/>
          <p14:tracePt t="63076" x="7785100" y="5430838"/>
          <p14:tracePt t="63079" x="7785100" y="5418138"/>
          <p14:tracePt t="63080" x="7797800" y="5407025"/>
          <p14:tracePt t="63084" x="7797800" y="5394325"/>
          <p14:tracePt t="63086" x="7797800" y="5381625"/>
          <p14:tracePt t="63087" x="7797800" y="5368925"/>
          <p14:tracePt t="63090" x="7797800" y="5356225"/>
          <p14:tracePt t="63091" x="7797800" y="5343525"/>
          <p14:tracePt t="63094" x="7797800" y="5330825"/>
          <p14:tracePt t="63096" x="7797800" y="5318125"/>
          <p14:tracePt t="63097" x="7797800" y="5305425"/>
          <p14:tracePt t="63099" x="7785100" y="5294313"/>
          <p14:tracePt t="63102" x="7785100" y="5281613"/>
          <p14:tracePt t="63104" x="7785100" y="5268913"/>
          <p14:tracePt t="63105" x="7785100" y="5256213"/>
          <p14:tracePt t="63107" x="7773988" y="5243513"/>
          <p14:tracePt t="63109" x="7773988" y="5230813"/>
          <p14:tracePt t="63110" x="7761288" y="5218113"/>
          <p14:tracePt t="63113" x="7761288" y="5205413"/>
          <p14:tracePt t="63114" x="7748588" y="5205413"/>
          <p14:tracePt t="63115" x="7748588" y="5194300"/>
          <p14:tracePt t="63115" x="7748588" y="5181600"/>
          <p14:tracePt t="63117" x="7748588" y="5168900"/>
          <p14:tracePt t="63118" x="7735888" y="5168900"/>
          <p14:tracePt t="63120" x="7723188" y="5156200"/>
          <p14:tracePt t="63120" x="7723188" y="5143500"/>
          <p14:tracePt t="63121" x="7710488" y="5143500"/>
          <p14:tracePt t="63123" x="7710488" y="5130800"/>
          <p14:tracePt t="63124" x="7710488" y="5118100"/>
          <p14:tracePt t="63125" x="7710488" y="5105400"/>
          <p14:tracePt t="63126" x="7697788" y="5105400"/>
          <p14:tracePt t="63127" x="7685088" y="5092700"/>
          <p14:tracePt t="63129" x="7673975" y="5081588"/>
          <p14:tracePt t="63130" x="7673975" y="5068888"/>
          <p14:tracePt t="63133" x="7661275" y="5056188"/>
          <p14:tracePt t="63135" x="7648575" y="5043488"/>
          <p14:tracePt t="63136" x="7635875" y="5030788"/>
          <p14:tracePt t="63139" x="7623175" y="5018088"/>
          <p14:tracePt t="63140" x="7623175" y="5005388"/>
          <p14:tracePt t="63141" x="7610475" y="5005388"/>
          <p14:tracePt t="63143" x="7610475" y="4992688"/>
          <p14:tracePt t="63144" x="7597775" y="4992688"/>
          <p14:tracePt t="63145" x="7597775" y="4981575"/>
          <p14:tracePt t="63146" x="7585075" y="4981575"/>
          <p14:tracePt t="63148" x="7585075" y="4968875"/>
          <p14:tracePt t="63149" x="7572375" y="4968875"/>
          <p14:tracePt t="63149" x="7561263" y="4956175"/>
          <p14:tracePt t="63154" x="7548563" y="4943475"/>
          <p14:tracePt t="63155" x="7535863" y="4930775"/>
          <p14:tracePt t="63158" x="7523163" y="4930775"/>
          <p14:tracePt t="63159" x="7523163" y="4918075"/>
          <p14:tracePt t="63162" x="7510463" y="4918075"/>
          <p14:tracePt t="63163" x="7497763" y="4905375"/>
          <p14:tracePt t="63166" x="7485063" y="4905375"/>
          <p14:tracePt t="63167" x="7485063" y="4892675"/>
          <p14:tracePt t="63169" x="7485063" y="4879975"/>
          <p14:tracePt t="63171" x="7472363" y="4879975"/>
          <p14:tracePt t="63174" x="7459663" y="4879975"/>
          <p14:tracePt t="63179" x="7448550" y="4879975"/>
          <p14:tracePt t="63185" x="7448550" y="4868863"/>
          <p14:tracePt t="63290" x="7459663" y="4868863"/>
          <p14:tracePt t="63295" x="7472363" y="4868863"/>
          <p14:tracePt t="63299" x="7485063" y="4868863"/>
          <p14:tracePt t="63349" x="7472363" y="4868863"/>
          <p14:tracePt t="63350" x="7459663" y="4868863"/>
          <p14:tracePt t="63352" x="7448550" y="4868863"/>
          <p14:tracePt t="63355" x="7435850" y="4868863"/>
          <p14:tracePt t="63355" x="7423150" y="4868863"/>
          <p14:tracePt t="63357" x="7410450" y="4868863"/>
          <p14:tracePt t="63358" x="7410450" y="4856163"/>
          <p14:tracePt t="63359" x="7385050" y="4856163"/>
          <p14:tracePt t="63361" x="7372350" y="4856163"/>
          <p14:tracePt t="63362" x="7359650" y="4856163"/>
          <p14:tracePt t="63363" x="7348538" y="4856163"/>
          <p14:tracePt t="63364" x="7335838" y="4856163"/>
          <p14:tracePt t="63366" x="7323138" y="4856163"/>
          <p14:tracePt t="63367" x="7310438" y="4856163"/>
          <p14:tracePt t="63367" x="7297738" y="4856163"/>
          <p14:tracePt t="63368" x="7285038" y="4856163"/>
          <p14:tracePt t="63369" x="7272338" y="4856163"/>
          <p14:tracePt t="63370" x="7259638" y="4856163"/>
          <p14:tracePt t="63371" x="7246938" y="4856163"/>
          <p14:tracePt t="63372" x="7223125" y="4856163"/>
          <p14:tracePt t="63373" x="7210425" y="4856163"/>
          <p14:tracePt t="63374" x="7197725" y="4856163"/>
          <p14:tracePt t="63376" x="7185025" y="4856163"/>
          <p14:tracePt t="63376" x="7172325" y="4856163"/>
          <p14:tracePt t="63378" x="7146925" y="4856163"/>
          <p14:tracePt t="63379" x="7134225" y="4856163"/>
          <p14:tracePt t="63380" x="7123113" y="4856163"/>
          <p14:tracePt t="63381" x="7110413" y="4856163"/>
          <p14:tracePt t="63381" x="7085013" y="4856163"/>
          <p14:tracePt t="63382" x="7072313" y="4856163"/>
          <p14:tracePt t="63384" x="7059613" y="4856163"/>
          <p14:tracePt t="63384" x="7034213" y="4856163"/>
          <p14:tracePt t="63385" x="7021513" y="4856163"/>
          <p14:tracePt t="63386" x="6997700" y="4856163"/>
          <p14:tracePt t="63389" x="6972300" y="4856163"/>
          <p14:tracePt t="63389" x="6959600" y="4856163"/>
          <p14:tracePt t="63391" x="6934200" y="4856163"/>
          <p14:tracePt t="63391" x="6921500" y="4856163"/>
          <p14:tracePt t="63392" x="6910388" y="4856163"/>
          <p14:tracePt t="63394" x="6884988" y="4856163"/>
          <p14:tracePt t="63394" x="6872288" y="4856163"/>
          <p14:tracePt t="63395" x="6846888" y="4856163"/>
          <p14:tracePt t="63398" x="6821488" y="4856163"/>
          <p14:tracePt t="63398" x="6808788" y="4856163"/>
          <p14:tracePt t="63399" x="6784975" y="4856163"/>
          <p14:tracePt t="63400" x="6772275" y="4856163"/>
          <p14:tracePt t="63402" x="6746875" y="4856163"/>
          <p14:tracePt t="63403" x="6734175" y="4856163"/>
          <p14:tracePt t="63404" x="6721475" y="4856163"/>
          <p14:tracePt t="63405" x="6696075" y="4856163"/>
          <p14:tracePt t="63407" x="6684963" y="4856163"/>
          <p14:tracePt t="63409" x="6659563" y="4856163"/>
          <p14:tracePt t="63411" x="6646863" y="4868863"/>
          <p14:tracePt t="63411" x="6634163" y="4868863"/>
          <p14:tracePt t="63413" x="6621463" y="4868863"/>
          <p14:tracePt t="63415" x="6608763" y="4868863"/>
          <p14:tracePt t="63415" x="6596063" y="4868863"/>
          <p14:tracePt t="63418" x="6584950" y="4868863"/>
          <p14:tracePt t="63419" x="6572250" y="4868863"/>
          <p14:tracePt t="63420" x="6559550" y="4868863"/>
          <p14:tracePt t="63422" x="6546850" y="4868863"/>
          <p14:tracePt t="63455" x="6559550" y="4868863"/>
          <p14:tracePt t="63456" x="6572250" y="4868863"/>
          <p14:tracePt t="63458" x="6584950" y="4868863"/>
          <p14:tracePt t="63460" x="6596063" y="4868863"/>
          <p14:tracePt t="63461" x="6608763" y="4868863"/>
          <p14:tracePt t="63463" x="6621463" y="4868863"/>
          <p14:tracePt t="63465" x="6634163" y="4868863"/>
          <p14:tracePt t="63466" x="6646863" y="4868863"/>
          <p14:tracePt t="63467" x="6659563" y="4868863"/>
          <p14:tracePt t="63468" x="6672263" y="4868863"/>
          <p14:tracePt t="63469" x="6696075" y="4868863"/>
          <p14:tracePt t="63471" x="6708775" y="4868863"/>
          <p14:tracePt t="63472" x="6734175" y="4868863"/>
          <p14:tracePt t="63473" x="6746875" y="4868863"/>
          <p14:tracePt t="63475" x="6759575" y="4868863"/>
          <p14:tracePt t="63476" x="6772275" y="4868863"/>
          <p14:tracePt t="63477" x="6784975" y="4868863"/>
          <p14:tracePt t="63478" x="6808788" y="4868863"/>
          <p14:tracePt t="63478" x="6821488" y="4868863"/>
          <p14:tracePt t="63480" x="6846888" y="4868863"/>
          <p14:tracePt t="63482" x="6872288" y="4868863"/>
          <p14:tracePt t="63482" x="6884988" y="4868863"/>
          <p14:tracePt t="63484" x="6910388" y="4868863"/>
          <p14:tracePt t="63484" x="6921500" y="4868863"/>
          <p14:tracePt t="63486" x="6934200" y="4868863"/>
          <p14:tracePt t="63487" x="6959600" y="4868863"/>
          <p14:tracePt t="63488" x="6985000" y="4868863"/>
          <p14:tracePt t="63488" x="6997700" y="4868863"/>
          <p14:tracePt t="63489" x="7021513" y="4868863"/>
          <p14:tracePt t="63490" x="7034213" y="4868863"/>
          <p14:tracePt t="63491" x="7072313" y="4868863"/>
          <p14:tracePt t="63492" x="7085013" y="4868863"/>
          <p14:tracePt t="63493" x="7110413" y="4868863"/>
          <p14:tracePt t="63494" x="7123113" y="4868863"/>
          <p14:tracePt t="63495" x="7146925" y="4868863"/>
          <p14:tracePt t="63496" x="7159625" y="4868863"/>
          <p14:tracePt t="63497" x="7185025" y="4856163"/>
          <p14:tracePt t="63498" x="7210425" y="4856163"/>
          <p14:tracePt t="63500" x="7223125" y="4856163"/>
          <p14:tracePt t="63500" x="7259638" y="4856163"/>
          <p14:tracePt t="63502" x="7297738" y="4856163"/>
          <p14:tracePt t="63503" x="7310438" y="4856163"/>
          <p14:tracePt t="63504" x="7335838" y="4856163"/>
          <p14:tracePt t="63505" x="7359650" y="4856163"/>
          <p14:tracePt t="63506" x="7372350" y="4856163"/>
          <p14:tracePt t="63507" x="7410450" y="4856163"/>
          <p14:tracePt t="63509" x="7448550" y="4856163"/>
          <p14:tracePt t="63510" x="7459663" y="4856163"/>
          <p14:tracePt t="63511" x="7485063" y="4856163"/>
          <p14:tracePt t="63512" x="7510463" y="4856163"/>
          <p14:tracePt t="63513" x="7523163" y="4856163"/>
          <p14:tracePt t="63514" x="7548563" y="4856163"/>
          <p14:tracePt t="63515" x="7572375" y="4856163"/>
          <p14:tracePt t="63517" x="7597775" y="4856163"/>
          <p14:tracePt t="63517" x="7610475" y="4856163"/>
          <p14:tracePt t="63518" x="7635875" y="4856163"/>
          <p14:tracePt t="63519" x="7648575" y="4856163"/>
          <p14:tracePt t="63520" x="7673975" y="4856163"/>
          <p14:tracePt t="63521" x="7685088" y="4856163"/>
          <p14:tracePt t="63522" x="7710488" y="4856163"/>
          <p14:tracePt t="63523" x="7735888" y="4856163"/>
          <p14:tracePt t="63524" x="7748588" y="4856163"/>
          <p14:tracePt t="63525" x="7773988" y="4856163"/>
          <p14:tracePt t="63526" x="7785100" y="4856163"/>
          <p14:tracePt t="63527" x="7797800" y="4856163"/>
          <p14:tracePt t="63528" x="7823200" y="4856163"/>
          <p14:tracePt t="63529" x="7835900" y="4856163"/>
          <p14:tracePt t="63530" x="7861300" y="4856163"/>
          <p14:tracePt t="63531" x="7874000" y="4856163"/>
          <p14:tracePt t="63533" x="7886700" y="4856163"/>
          <p14:tracePt t="63534" x="7897813" y="4856163"/>
          <p14:tracePt t="63534" x="7910513" y="4856163"/>
          <p14:tracePt t="63535" x="7935913" y="4856163"/>
          <p14:tracePt t="63537" x="7961313" y="4856163"/>
          <p14:tracePt t="63538" x="7974013" y="4856163"/>
          <p14:tracePt t="63540" x="7999413" y="4856163"/>
          <p14:tracePt t="63541" x="8010525" y="4856163"/>
          <p14:tracePt t="63544" x="8023225" y="4856163"/>
          <p14:tracePt t="63545" x="8035925" y="4856163"/>
          <p14:tracePt t="63546" x="8048625" y="4856163"/>
          <p14:tracePt t="63549" x="8061325" y="4856163"/>
          <p14:tracePt t="63550" x="8074025" y="4856163"/>
          <p14:tracePt t="63554" x="8086725" y="4856163"/>
          <p14:tracePt t="63577" x="8074025" y="4856163"/>
          <p14:tracePt t="63580" x="8061325" y="4856163"/>
          <p14:tracePt t="63583" x="8048625" y="4856163"/>
          <p14:tracePt t="63586" x="8035925" y="4856163"/>
          <p14:tracePt t="63586" x="8023225" y="4856163"/>
          <p14:tracePt t="63587" x="8010525" y="4856163"/>
          <p14:tracePt t="63590" x="7999413" y="4856163"/>
          <p14:tracePt t="63591" x="7986713" y="4856163"/>
          <p14:tracePt t="63592" x="7974013" y="4856163"/>
          <p14:tracePt t="63593" x="7961313" y="4856163"/>
          <p14:tracePt t="63593" x="7948613" y="4856163"/>
          <p14:tracePt t="63594" x="7935913" y="4856163"/>
          <p14:tracePt t="63595" x="7923213" y="4856163"/>
          <p14:tracePt t="63596" x="7910513" y="4856163"/>
          <p14:tracePt t="63597" x="7897813" y="4856163"/>
          <p14:tracePt t="63599" x="7874000" y="4856163"/>
          <p14:tracePt t="63600" x="7861300" y="4856163"/>
          <p14:tracePt t="63600" x="7848600" y="4856163"/>
          <p14:tracePt t="63601" x="7823200" y="4856163"/>
          <p14:tracePt t="63602" x="7810500" y="4856163"/>
          <p14:tracePt t="63603" x="7785100" y="4856163"/>
          <p14:tracePt t="63604" x="7773988" y="4856163"/>
          <p14:tracePt t="63605" x="7748588" y="4856163"/>
          <p14:tracePt t="63607" x="7735888" y="4856163"/>
          <p14:tracePt t="63608" x="7710488" y="4856163"/>
          <p14:tracePt t="63609" x="7697788" y="4856163"/>
          <p14:tracePt t="63609" x="7673975" y="4856163"/>
          <p14:tracePt t="63611" x="7661275" y="4856163"/>
          <p14:tracePt t="63612" x="7635875" y="4856163"/>
          <p14:tracePt t="63613" x="7623175" y="4856163"/>
          <p14:tracePt t="63614" x="7597775" y="4856163"/>
          <p14:tracePt t="63615" x="7572375" y="4856163"/>
          <p14:tracePt t="63615" x="7561263" y="4856163"/>
          <p14:tracePt t="63616" x="7523163" y="4856163"/>
          <p14:tracePt t="63617" x="7510463" y="4856163"/>
          <p14:tracePt t="63618" x="7485063" y="4856163"/>
          <p14:tracePt t="63619" x="7459663" y="4856163"/>
          <p14:tracePt t="63620" x="7448550" y="4856163"/>
          <p14:tracePt t="63621" x="7423150" y="4856163"/>
          <p14:tracePt t="63623" x="7397750" y="4856163"/>
          <p14:tracePt t="63623" x="7372350" y="4856163"/>
          <p14:tracePt t="63624" x="7348538" y="4856163"/>
          <p14:tracePt t="63625" x="7323138" y="4856163"/>
          <p14:tracePt t="63626" x="7297738" y="4856163"/>
          <p14:tracePt t="63627" x="7272338" y="4856163"/>
          <p14:tracePt t="63628" x="7259638" y="4856163"/>
          <p14:tracePt t="63629" x="7235825" y="4856163"/>
          <p14:tracePt t="63630" x="7210425" y="4856163"/>
          <p14:tracePt t="63632" x="7185025" y="4856163"/>
          <p14:tracePt t="63632" x="7146925" y="4856163"/>
          <p14:tracePt t="63633" x="7134225" y="4856163"/>
          <p14:tracePt t="63634" x="7110413" y="4856163"/>
          <p14:tracePt t="63635" x="7072313" y="4856163"/>
          <p14:tracePt t="63636" x="7059613" y="4856163"/>
          <p14:tracePt t="63637" x="7034213" y="4856163"/>
          <p14:tracePt t="63638" x="6997700" y="4843463"/>
          <p14:tracePt t="63640" x="6985000" y="4843463"/>
          <p14:tracePt t="63641" x="6959600" y="4843463"/>
          <p14:tracePt t="63642" x="6921500" y="4843463"/>
          <p14:tracePt t="63643" x="6897688" y="4843463"/>
          <p14:tracePt t="63644" x="6872288" y="4843463"/>
          <p14:tracePt t="63645" x="6846888" y="4843463"/>
          <p14:tracePt t="63646" x="6834188" y="4843463"/>
          <p14:tracePt t="63646" x="6808788" y="4843463"/>
          <p14:tracePt t="63647" x="6772275" y="4843463"/>
          <p14:tracePt t="63649" x="6759575" y="4843463"/>
          <p14:tracePt t="63649" x="6734175" y="4843463"/>
          <p14:tracePt t="63650" x="6696075" y="4843463"/>
          <p14:tracePt t="63651" x="6684963" y="4843463"/>
          <p14:tracePt t="63652" x="6659563" y="4843463"/>
          <p14:tracePt t="63653" x="6634163" y="4843463"/>
          <p14:tracePt t="63654" x="6621463" y="4843463"/>
          <p14:tracePt t="63655" x="6584950" y="4843463"/>
          <p14:tracePt t="63656" x="6572250" y="4843463"/>
          <p14:tracePt t="63657" x="6546850" y="4843463"/>
          <p14:tracePt t="63658" x="6521450" y="4843463"/>
          <p14:tracePt t="63660" x="6508750" y="4843463"/>
          <p14:tracePt t="63660" x="6483350" y="4843463"/>
          <p14:tracePt t="63662" x="6472238" y="4843463"/>
          <p14:tracePt t="63662" x="6446838" y="4830763"/>
          <p14:tracePt t="63664" x="6434138" y="4830763"/>
          <p14:tracePt t="63664" x="6408738" y="4830763"/>
          <p14:tracePt t="63666" x="6396038" y="4830763"/>
          <p14:tracePt t="63666" x="6370638" y="4830763"/>
          <p14:tracePt t="63667" x="6359525" y="4830763"/>
          <p14:tracePt t="63668" x="6346825" y="4830763"/>
          <p14:tracePt t="63669" x="6321425" y="4830763"/>
          <p14:tracePt t="63671" x="6308725" y="4830763"/>
          <p14:tracePt t="63672" x="6283325" y="4830763"/>
          <p14:tracePt t="63674" x="6270625" y="4830763"/>
          <p14:tracePt t="63676" x="6259513" y="4830763"/>
          <p14:tracePt t="63677" x="6246813" y="4818063"/>
          <p14:tracePt t="63680" x="6234113" y="4818063"/>
          <p14:tracePt t="63682" x="6221413" y="4818063"/>
          <p14:tracePt t="63683" x="6208713" y="4818063"/>
          <p14:tracePt t="63707" x="6221413" y="4818063"/>
          <p14:tracePt t="63709" x="6234113" y="4818063"/>
          <p14:tracePt t="63712" x="6246813" y="4818063"/>
          <p14:tracePt t="63714" x="6246813" y="4805363"/>
          <p14:tracePt t="63715" x="6259513" y="4805363"/>
          <p14:tracePt t="63715" x="6270625" y="4805363"/>
          <p14:tracePt t="63716" x="6283325" y="4805363"/>
          <p14:tracePt t="63719" x="6296025" y="4805363"/>
          <p14:tracePt t="63719" x="6308725" y="4805363"/>
          <p14:tracePt t="63720" x="6321425" y="4805363"/>
          <p14:tracePt t="63722" x="6334125" y="4805363"/>
          <p14:tracePt t="63723" x="6346825" y="4805363"/>
          <p14:tracePt t="63723" x="6359525" y="4805363"/>
          <p14:tracePt t="63724" x="6370638" y="4805363"/>
          <p14:tracePt t="63725" x="6396038" y="4805363"/>
          <p14:tracePt t="63726" x="6408738" y="4805363"/>
          <p14:tracePt t="63727" x="6434138" y="4805363"/>
          <p14:tracePt t="63728" x="6446838" y="4805363"/>
          <p14:tracePt t="63729" x="6472238" y="4805363"/>
          <p14:tracePt t="63732" x="6496050" y="4805363"/>
          <p14:tracePt t="63732" x="6521450" y="4805363"/>
          <p14:tracePt t="63733" x="6546850" y="4805363"/>
          <p14:tracePt t="63734" x="6559550" y="4805363"/>
          <p14:tracePt t="63735" x="6584950" y="4805363"/>
          <p14:tracePt t="63736" x="6608763" y="4805363"/>
          <p14:tracePt t="63737" x="6621463" y="4805363"/>
          <p14:tracePt t="63738" x="6659563" y="4805363"/>
          <p14:tracePt t="63739" x="6672263" y="4805363"/>
          <p14:tracePt t="63741" x="6696075" y="4805363"/>
          <p14:tracePt t="63741" x="6734175" y="4805363"/>
          <p14:tracePt t="63742" x="6746875" y="4805363"/>
          <p14:tracePt t="63744" x="6772275" y="4805363"/>
          <p14:tracePt t="63744" x="6808788" y="4805363"/>
          <p14:tracePt t="63746" x="6834188" y="4805363"/>
          <p14:tracePt t="63747" x="6846888" y="4805363"/>
          <p14:tracePt t="63747" x="6884988" y="4805363"/>
          <p14:tracePt t="63748" x="6910388" y="4805363"/>
          <p14:tracePt t="63749" x="6934200" y="4805363"/>
          <p14:tracePt t="63750" x="6959600" y="4805363"/>
          <p14:tracePt t="63751" x="6997700" y="4805363"/>
          <p14:tracePt t="63752" x="7021513" y="4805363"/>
          <p14:tracePt t="63753" x="7046913" y="4805363"/>
          <p14:tracePt t="63754" x="7072313" y="4805363"/>
          <p14:tracePt t="63756" x="7097713" y="4805363"/>
          <p14:tracePt t="63756" x="7123113" y="4805363"/>
          <p14:tracePt t="63758" x="7146925" y="4805363"/>
          <p14:tracePt t="63759" x="7185025" y="4805363"/>
          <p14:tracePt t="63759" x="7210425" y="4818063"/>
          <p14:tracePt t="63760" x="7235825" y="4818063"/>
          <p14:tracePt t="63761" x="7259638" y="4818063"/>
          <p14:tracePt t="63762" x="7297738" y="4818063"/>
          <p14:tracePt t="63763" x="7310438" y="4818063"/>
          <p14:tracePt t="63765" x="7335838" y="4818063"/>
          <p14:tracePt t="63766" x="7372350" y="4818063"/>
          <p14:tracePt t="63766" x="7397750" y="4818063"/>
          <p14:tracePt t="63767" x="7410450" y="4818063"/>
          <p14:tracePt t="63768" x="7448550" y="4818063"/>
          <p14:tracePt t="63769" x="7472363" y="4818063"/>
          <p14:tracePt t="63770" x="7497763" y="4830763"/>
          <p14:tracePt t="63771" x="7523163" y="4830763"/>
          <p14:tracePt t="63773" x="7535863" y="4830763"/>
          <p14:tracePt t="63774" x="7561263" y="4830763"/>
          <p14:tracePt t="63774" x="7597775" y="4830763"/>
          <p14:tracePt t="63775" x="7610475" y="4830763"/>
          <p14:tracePt t="63777" x="7635875" y="4830763"/>
          <p14:tracePt t="63777" x="7661275" y="4830763"/>
          <p14:tracePt t="63778" x="7685088" y="4843463"/>
          <p14:tracePt t="63779" x="7710488" y="4843463"/>
          <p14:tracePt t="63781" x="7723188" y="4843463"/>
          <p14:tracePt t="63783" x="7761288" y="4843463"/>
          <p14:tracePt t="63783" x="7785100" y="4843463"/>
          <p14:tracePt t="63784" x="7797800" y="4843463"/>
          <p14:tracePt t="63785" x="7823200" y="4843463"/>
          <p14:tracePt t="63786" x="7835900" y="4843463"/>
          <p14:tracePt t="63787" x="7848600" y="4843463"/>
          <p14:tracePt t="63788" x="7861300" y="4843463"/>
          <p14:tracePt t="63789" x="7874000" y="4843463"/>
          <p14:tracePt t="63790" x="7897813" y="4843463"/>
          <p14:tracePt t="63792" x="7910513" y="4843463"/>
          <p14:tracePt t="63793" x="7935913" y="4843463"/>
          <p14:tracePt t="63796" x="7948613" y="4843463"/>
          <p14:tracePt t="63798" x="7961313" y="4843463"/>
          <p14:tracePt t="63799" x="7974013" y="4843463"/>
          <p14:tracePt t="63820" x="7961313" y="4856163"/>
          <p14:tracePt t="63822" x="7948613" y="4856163"/>
          <p14:tracePt t="63824" x="7935913" y="4856163"/>
          <p14:tracePt t="63827" x="7923213" y="4856163"/>
          <p14:tracePt t="63828" x="7910513" y="4856163"/>
          <p14:tracePt t="63829" x="7897813" y="4856163"/>
          <p14:tracePt t="63831" x="7886700" y="4856163"/>
          <p14:tracePt t="63832" x="7861300" y="4856163"/>
          <p14:tracePt t="63834" x="7848600" y="4856163"/>
          <p14:tracePt t="63835" x="7823200" y="4856163"/>
          <p14:tracePt t="63836" x="7823200" y="4868863"/>
          <p14:tracePt t="63837" x="7797800" y="4868863"/>
          <p14:tracePt t="63839" x="7785100" y="4868863"/>
          <p14:tracePt t="63840" x="7773988" y="4868863"/>
          <p14:tracePt t="63840" x="7748588" y="4868863"/>
          <p14:tracePt t="63841" x="7735888" y="4868863"/>
          <p14:tracePt t="63842" x="7710488" y="4868863"/>
          <p14:tracePt t="63844" x="7697788" y="4868863"/>
          <p14:tracePt t="63844" x="7673975" y="4868863"/>
          <p14:tracePt t="63845" x="7661275" y="4868863"/>
          <p14:tracePt t="63847" x="7635875" y="4868863"/>
          <p14:tracePt t="63848" x="7623175" y="4868863"/>
          <p14:tracePt t="63849" x="7597775" y="4868863"/>
          <p14:tracePt t="63849" x="7585075" y="4868863"/>
          <p14:tracePt t="63850" x="7561263" y="4868863"/>
          <p14:tracePt t="63851" x="7535863" y="4868863"/>
          <p14:tracePt t="63852" x="7510463" y="4868863"/>
          <p14:tracePt t="63853" x="7485063" y="4868863"/>
          <p14:tracePt t="63854" x="7472363" y="4868863"/>
          <p14:tracePt t="63855" x="7448550" y="4868863"/>
          <p14:tracePt t="63856" x="7423150" y="4868863"/>
          <p14:tracePt t="63857" x="7410450" y="4868863"/>
          <p14:tracePt t="63858" x="7372350" y="4868863"/>
          <p14:tracePt t="63859" x="7359650" y="4868863"/>
          <p14:tracePt t="63860" x="7335838" y="4868863"/>
          <p14:tracePt t="63861" x="7297738" y="4868863"/>
          <p14:tracePt t="63862" x="7285038" y="4868863"/>
          <p14:tracePt t="63864" x="7259638" y="4868863"/>
          <p14:tracePt t="63865" x="7235825" y="4868863"/>
          <p14:tracePt t="63865" x="7210425" y="4879975"/>
          <p14:tracePt t="63866" x="7185025" y="4879975"/>
          <p14:tracePt t="63867" x="7159625" y="4879975"/>
          <p14:tracePt t="63868" x="7134225" y="4879975"/>
          <p14:tracePt t="63869" x="7110413" y="4879975"/>
          <p14:tracePt t="63870" x="7072313" y="4879975"/>
          <p14:tracePt t="63871" x="7059613" y="4879975"/>
          <p14:tracePt t="63872" x="7034213" y="4879975"/>
          <p14:tracePt t="63874" x="7010400" y="4879975"/>
          <p14:tracePt t="63875" x="6985000" y="4879975"/>
          <p14:tracePt t="63876" x="6959600" y="4879975"/>
          <p14:tracePt t="63877" x="6934200" y="4879975"/>
          <p14:tracePt t="63877" x="6910388" y="4879975"/>
          <p14:tracePt t="63878" x="6884988" y="4879975"/>
          <p14:tracePt t="63880" x="6859588" y="4879975"/>
          <p14:tracePt t="63880" x="6834188" y="4879975"/>
          <p14:tracePt t="63881" x="6808788" y="4879975"/>
          <p14:tracePt t="63882" x="6797675" y="4879975"/>
          <p14:tracePt t="63883" x="6772275" y="4879975"/>
          <p14:tracePt t="63884" x="6746875" y="4879975"/>
          <p14:tracePt t="63885" x="6734175" y="4879975"/>
          <p14:tracePt t="63886" x="6696075" y="4879975"/>
          <p14:tracePt t="63887" x="6684963" y="4879975"/>
          <p14:tracePt t="63888" x="6659563" y="4879975"/>
          <p14:tracePt t="63890" x="6646863" y="4879975"/>
          <p14:tracePt t="63891" x="6621463" y="4879975"/>
          <p14:tracePt t="63892" x="6608763" y="4879975"/>
          <p14:tracePt t="63892" x="6584950" y="4879975"/>
          <p14:tracePt t="63893" x="6572250" y="4892675"/>
          <p14:tracePt t="63894" x="6546850" y="4892675"/>
          <p14:tracePt t="63897" x="6508750" y="4892675"/>
          <p14:tracePt t="63898" x="6496050" y="4892675"/>
          <p14:tracePt t="63899" x="6483350" y="4892675"/>
          <p14:tracePt t="63900" x="6472238" y="4892675"/>
          <p14:tracePt t="63901" x="6459538" y="4892675"/>
          <p14:tracePt t="63902" x="6446838" y="4892675"/>
          <p14:tracePt t="63903" x="6434138" y="4892675"/>
          <p14:tracePt t="63906" x="6421438" y="4892675"/>
          <p14:tracePt t="63907" x="6408738" y="4892675"/>
          <p14:tracePt t="63908" x="6396038" y="4892675"/>
          <p14:tracePt t="63935" x="6408738" y="4892675"/>
          <p14:tracePt t="63937" x="6421438" y="4892675"/>
          <p14:tracePt t="63939" x="6434138" y="4892675"/>
          <p14:tracePt t="63941" x="6446838" y="4892675"/>
          <p14:tracePt t="63943" x="6472238" y="4892675"/>
          <p14:tracePt t="63945" x="6483350" y="4892675"/>
          <p14:tracePt t="63947" x="6508750" y="4892675"/>
          <p14:tracePt t="63950" x="6521450" y="4892675"/>
          <p14:tracePt t="63951" x="6546850" y="4892675"/>
          <p14:tracePt t="63952" x="6572250" y="4892675"/>
          <p14:tracePt t="63954" x="6584950" y="4892675"/>
          <p14:tracePt t="63954" x="6596063" y="4892675"/>
          <p14:tracePt t="63955" x="6621463" y="4892675"/>
          <p14:tracePt t="63956" x="6634163" y="4892675"/>
          <p14:tracePt t="63958" x="6646863" y="4892675"/>
          <p14:tracePt t="63958" x="6659563" y="4892675"/>
          <p14:tracePt t="63959" x="6696075" y="4892675"/>
          <p14:tracePt t="63962" x="6734175" y="4892675"/>
          <p14:tracePt t="63962" x="6746875" y="4892675"/>
          <p14:tracePt t="63963" x="6772275" y="4892675"/>
          <p14:tracePt t="63965" x="6808788" y="4892675"/>
          <p14:tracePt t="63966" x="6821488" y="4892675"/>
          <p14:tracePt t="63967" x="6846888" y="4892675"/>
          <p14:tracePt t="63969" x="6859588" y="4892675"/>
          <p14:tracePt t="63969" x="6884988" y="4892675"/>
          <p14:tracePt t="63970" x="6910388" y="4892675"/>
          <p14:tracePt t="63971" x="6921500" y="4892675"/>
          <p14:tracePt t="63973" x="6946900" y="4892675"/>
          <p14:tracePt t="63974" x="6959600" y="4892675"/>
          <p14:tracePt t="63974" x="6985000" y="4892675"/>
          <p14:tracePt t="63975" x="6997700" y="4879975"/>
          <p14:tracePt t="63976" x="7021513" y="4879975"/>
          <p14:tracePt t="63977" x="7034213" y="4879975"/>
          <p14:tracePt t="63978" x="7059613" y="4879975"/>
          <p14:tracePt t="63979" x="7072313" y="4879975"/>
          <p14:tracePt t="63981" x="7097713" y="4879975"/>
          <p14:tracePt t="63981" x="7110413" y="4879975"/>
          <p14:tracePt t="63983" x="7134225" y="4879975"/>
          <p14:tracePt t="63984" x="7146925" y="4879975"/>
          <p14:tracePt t="63984" x="7172325" y="4879975"/>
          <p14:tracePt t="63985" x="7185025" y="4879975"/>
          <p14:tracePt t="63986" x="7210425" y="4879975"/>
          <p14:tracePt t="63987" x="7223125" y="4868863"/>
          <p14:tracePt t="63988" x="7235825" y="4868863"/>
          <p14:tracePt t="63989" x="7246938" y="4868863"/>
          <p14:tracePt t="63990" x="7259638" y="4868863"/>
          <p14:tracePt t="63991" x="7285038" y="4868863"/>
          <p14:tracePt t="63992" x="7297738" y="4868863"/>
          <p14:tracePt t="63993" x="7310438" y="4868863"/>
          <p14:tracePt t="63994" x="7323138" y="4868863"/>
          <p14:tracePt t="63995" x="7335838" y="4868863"/>
          <p14:tracePt t="63997" x="7348538" y="4856163"/>
          <p14:tracePt t="63998" x="7359650" y="4856163"/>
          <p14:tracePt t="63998" x="7372350" y="4856163"/>
          <p14:tracePt t="64000" x="7385050" y="4856163"/>
          <p14:tracePt t="64001" x="7397750" y="4856163"/>
          <p14:tracePt t="64002" x="7410450" y="4856163"/>
          <p14:tracePt t="64005" x="7423150" y="4856163"/>
          <p14:tracePt t="64006" x="7435850" y="4856163"/>
          <p14:tracePt t="64008" x="7448550" y="4856163"/>
          <p14:tracePt t="64037" x="7435850" y="4856163"/>
          <p14:tracePt t="64039" x="7423150" y="4856163"/>
          <p14:tracePt t="64041" x="7410450" y="4856163"/>
          <p14:tracePt t="64044" x="7397750" y="4856163"/>
          <p14:tracePt t="64046" x="7385050" y="4856163"/>
          <p14:tracePt t="64047" x="7372350" y="4856163"/>
          <p14:tracePt t="64049" x="7359650" y="4856163"/>
          <p14:tracePt t="64050" x="7348538" y="4856163"/>
          <p14:tracePt t="64050" x="7335838" y="4868863"/>
          <p14:tracePt t="64052" x="7323138" y="4868863"/>
          <p14:tracePt t="64053" x="7310438" y="4868863"/>
          <p14:tracePt t="64054" x="7297738" y="4868863"/>
          <p14:tracePt t="64055" x="7297738" y="4879975"/>
          <p14:tracePt t="64056" x="7285038" y="4879975"/>
          <p14:tracePt t="64057" x="7259638" y="4879975"/>
          <p14:tracePt t="64059" x="7246938" y="4879975"/>
          <p14:tracePt t="64060" x="7235825" y="4879975"/>
          <p14:tracePt t="64061" x="7223125" y="4879975"/>
          <p14:tracePt t="64063" x="7210425" y="4879975"/>
          <p14:tracePt t="64064" x="7197725" y="4879975"/>
          <p14:tracePt t="64065" x="7185025" y="4879975"/>
          <p14:tracePt t="64066" x="7185025" y="4892675"/>
          <p14:tracePt t="64067" x="7172325" y="4892675"/>
          <p14:tracePt t="64068" x="7159625" y="4892675"/>
          <p14:tracePt t="64069" x="7146925" y="4892675"/>
          <p14:tracePt t="64072" x="7134225" y="4892675"/>
          <p14:tracePt t="64073" x="7123113" y="4905375"/>
          <p14:tracePt t="64074" x="7110413" y="4905375"/>
          <p14:tracePt t="64078" x="7097713" y="4918075"/>
          <p14:tracePt t="64082" x="7085013" y="4918075"/>
          <p14:tracePt t="64107" x="7097713" y="4918075"/>
          <p14:tracePt t="64109" x="7110413" y="4918075"/>
          <p14:tracePt t="64112" x="7123113" y="4918075"/>
          <p14:tracePt t="64113" x="7134225" y="4918075"/>
          <p14:tracePt t="64114" x="7146925" y="4918075"/>
          <p14:tracePt t="64115" x="7159625" y="4918075"/>
          <p14:tracePt t="64116" x="7172325" y="4918075"/>
          <p14:tracePt t="64118" x="7185025" y="4918075"/>
          <p14:tracePt t="64118" x="7197725" y="4918075"/>
          <p14:tracePt t="64120" x="7210425" y="4918075"/>
          <p14:tracePt t="64120" x="7223125" y="4918075"/>
          <p14:tracePt t="64121" x="7235825" y="4918075"/>
          <p14:tracePt t="64122" x="7259638" y="4918075"/>
          <p14:tracePt t="64124" x="7285038" y="4918075"/>
          <p14:tracePt t="64126" x="7297738" y="4918075"/>
          <p14:tracePt t="64126" x="7323138" y="4918075"/>
          <p14:tracePt t="64128" x="7335838" y="4918075"/>
          <p14:tracePt t="64129" x="7372350" y="4918075"/>
          <p14:tracePt t="64130" x="7410450" y="4918075"/>
          <p14:tracePt t="64131" x="7423150" y="4918075"/>
          <p14:tracePt t="64132" x="7448550" y="4918075"/>
          <p14:tracePt t="64133" x="7459663" y="4918075"/>
          <p14:tracePt t="64134" x="7485063" y="4918075"/>
          <p14:tracePt t="64135" x="7510463" y="4918075"/>
          <p14:tracePt t="64137" x="7535863" y="4918075"/>
          <p14:tracePt t="64137" x="7561263" y="4918075"/>
          <p14:tracePt t="64138" x="7597775" y="4918075"/>
          <p14:tracePt t="64139" x="7610475" y="4918075"/>
          <p14:tracePt t="64140" x="7635875" y="4918075"/>
          <p14:tracePt t="64141" x="7661275" y="4918075"/>
          <p14:tracePt t="64142" x="7685088" y="4918075"/>
          <p14:tracePt t="64143" x="7710488" y="4918075"/>
          <p14:tracePt t="64144" x="7748588" y="4918075"/>
          <p14:tracePt t="64146" x="7773988" y="4918075"/>
          <p14:tracePt t="64146" x="7797800" y="4918075"/>
          <p14:tracePt t="64147" x="7823200" y="4918075"/>
          <p14:tracePt t="64148" x="7835900" y="4918075"/>
          <p14:tracePt t="64149" x="7861300" y="4918075"/>
          <p14:tracePt t="64150" x="7897813" y="4918075"/>
          <p14:tracePt t="64151" x="7923213" y="4918075"/>
          <p14:tracePt t="64152" x="7935913" y="4918075"/>
          <p14:tracePt t="64153" x="7974013" y="4918075"/>
          <p14:tracePt t="64154" x="7986713" y="4918075"/>
          <p14:tracePt t="64155" x="8010525" y="4918075"/>
          <p14:tracePt t="64156" x="8035925" y="4918075"/>
          <p14:tracePt t="64157" x="8048625" y="4918075"/>
          <p14:tracePt t="64158" x="8061325" y="4918075"/>
          <p14:tracePt t="64159" x="8086725" y="4918075"/>
          <p14:tracePt t="64160" x="8099425" y="4918075"/>
          <p14:tracePt t="64161" x="8123238" y="4918075"/>
          <p14:tracePt t="64162" x="8135938" y="4918075"/>
          <p14:tracePt t="64164" x="8148638" y="4918075"/>
          <p14:tracePt t="64164" x="8161338" y="4918075"/>
          <p14:tracePt t="64166" x="8186738" y="4918075"/>
          <p14:tracePt t="64168" x="8199438" y="4918075"/>
          <p14:tracePt t="64172" x="8212138" y="4918075"/>
          <p14:tracePt t="64183" x="8199438" y="4918075"/>
          <p14:tracePt t="64186" x="8186738" y="4918075"/>
          <p14:tracePt t="64188" x="8174038" y="4918075"/>
          <p14:tracePt t="64188" x="8161338" y="4918075"/>
          <p14:tracePt t="64190" x="8148638" y="4918075"/>
          <p14:tracePt t="64191" x="8135938" y="4930775"/>
          <p14:tracePt t="64193" x="8123238" y="4930775"/>
          <p14:tracePt t="64193" x="8099425" y="4930775"/>
          <p14:tracePt t="64194" x="8086725" y="4930775"/>
          <p14:tracePt t="64196" x="8074025" y="4930775"/>
          <p14:tracePt t="64196" x="8048625" y="4943475"/>
          <p14:tracePt t="64197" x="8035925" y="4943475"/>
          <p14:tracePt t="64198" x="8010525" y="4943475"/>
          <p14:tracePt t="64199" x="7999413" y="4943475"/>
          <p14:tracePt t="64200" x="7974013" y="4943475"/>
          <p14:tracePt t="64201" x="7948613" y="4956175"/>
          <p14:tracePt t="64202" x="7923213" y="4956175"/>
          <p14:tracePt t="64203" x="7897813" y="4956175"/>
          <p14:tracePt t="64204" x="7861300" y="4956175"/>
          <p14:tracePt t="64205" x="7835900" y="4956175"/>
          <p14:tracePt t="64206" x="7810500" y="4956175"/>
          <p14:tracePt t="64207" x="7785100" y="4956175"/>
          <p14:tracePt t="64208" x="7761288" y="4968875"/>
          <p14:tracePt t="64209" x="7735888" y="4968875"/>
          <p14:tracePt t="64210" x="7697788" y="4968875"/>
          <p14:tracePt t="64212" x="7673975" y="4968875"/>
          <p14:tracePt t="64213" x="7597775" y="4981575"/>
          <p14:tracePt t="64214" x="7561263" y="4981575"/>
          <p14:tracePt t="64215" x="7548563" y="4981575"/>
          <p14:tracePt t="64216" x="7510463" y="4981575"/>
          <p14:tracePt t="64217" x="7472363" y="4992688"/>
          <p14:tracePt t="64218" x="7448550" y="4992688"/>
          <p14:tracePt t="64220" x="7410450" y="4992688"/>
          <p14:tracePt t="64220" x="7372350" y="4992688"/>
          <p14:tracePt t="64221" x="7335838" y="4992688"/>
          <p14:tracePt t="64222" x="7297738" y="4992688"/>
          <p14:tracePt t="64223" x="7272338" y="4992688"/>
          <p14:tracePt t="64224" x="7246938" y="4992688"/>
          <p14:tracePt t="64225" x="7223125" y="4992688"/>
          <p14:tracePt t="64226" x="7185025" y="5005388"/>
          <p14:tracePt t="64227" x="7146925" y="5005388"/>
          <p14:tracePt t="64229" x="7110413" y="5005388"/>
          <p14:tracePt t="64230" x="7085013" y="5005388"/>
          <p14:tracePt t="64230" x="7046913" y="5005388"/>
          <p14:tracePt t="64231" x="7021513" y="5005388"/>
          <p14:tracePt t="64232" x="6997700" y="5018088"/>
          <p14:tracePt t="64233" x="6959600" y="5018088"/>
          <p14:tracePt t="64234" x="6934200" y="5018088"/>
          <p14:tracePt t="64235" x="6910388" y="5018088"/>
          <p14:tracePt t="64236" x="6872288" y="5018088"/>
          <p14:tracePt t="64237" x="6846888" y="5018088"/>
          <p14:tracePt t="64238" x="6808788" y="5018088"/>
          <p14:tracePt t="64239" x="6797675" y="5030788"/>
          <p14:tracePt t="64240" x="6772275" y="5030788"/>
          <p14:tracePt t="64241" x="6746875" y="5030788"/>
          <p14:tracePt t="64242" x="6721475" y="5030788"/>
          <p14:tracePt t="64243" x="6696075" y="5030788"/>
          <p14:tracePt t="64245" x="6672263" y="5030788"/>
          <p14:tracePt t="64246" x="6659563" y="5030788"/>
          <p14:tracePt t="64246" x="6621463" y="5030788"/>
          <p14:tracePt t="64247" x="6608763" y="5030788"/>
          <p14:tracePt t="64248" x="6584950" y="5030788"/>
          <p14:tracePt t="64249" x="6572250" y="5030788"/>
          <p14:tracePt t="64250" x="6546850" y="5030788"/>
          <p14:tracePt t="64251" x="6534150" y="5030788"/>
          <p14:tracePt t="64252" x="6521450" y="5030788"/>
          <p14:tracePt t="64253" x="6508750" y="5030788"/>
          <p14:tracePt t="64254" x="6496050" y="5030788"/>
          <p14:tracePt t="64255" x="6472238" y="5030788"/>
          <p14:tracePt t="64257" x="6459538" y="5030788"/>
          <p14:tracePt t="64258" x="6446838" y="5030788"/>
          <p14:tracePt t="64259" x="6434138" y="5030788"/>
          <p14:tracePt t="64262" x="6421438" y="5030788"/>
          <p14:tracePt t="64281" x="6434138" y="5018088"/>
          <p14:tracePt t="64286" x="6446838" y="5018088"/>
          <p14:tracePt t="64286" x="6459538" y="5005388"/>
          <p14:tracePt t="64288" x="6472238" y="5005388"/>
          <p14:tracePt t="64289" x="6472238" y="4992688"/>
          <p14:tracePt t="64290" x="6483350" y="4992688"/>
          <p14:tracePt t="64291" x="6496050" y="4992688"/>
          <p14:tracePt t="64292" x="6508750" y="4992688"/>
          <p14:tracePt t="64293" x="6521450" y="4992688"/>
          <p14:tracePt t="64295" x="6534150" y="4992688"/>
          <p14:tracePt t="64296" x="6546850" y="4981575"/>
          <p14:tracePt t="64296" x="6559550" y="4981575"/>
          <p14:tracePt t="64297" x="6584950" y="4981575"/>
          <p14:tracePt t="64299" x="6608763" y="4968875"/>
          <p14:tracePt t="64300" x="6621463" y="4968875"/>
          <p14:tracePt t="64301" x="6634163" y="4968875"/>
          <p14:tracePt t="64302" x="6659563" y="4968875"/>
          <p14:tracePt t="64303" x="6672263" y="4956175"/>
          <p14:tracePt t="64305" x="6696075" y="4956175"/>
          <p14:tracePt t="64305" x="6708775" y="4956175"/>
          <p14:tracePt t="64306" x="6734175" y="4956175"/>
          <p14:tracePt t="64307" x="6746875" y="4956175"/>
          <p14:tracePt t="64308" x="6772275" y="4956175"/>
          <p14:tracePt t="64310" x="6784975" y="4956175"/>
          <p14:tracePt t="64311" x="6808788" y="4956175"/>
          <p14:tracePt t="64312" x="6821488" y="4956175"/>
          <p14:tracePt t="64312" x="6846888" y="4956175"/>
          <p14:tracePt t="64313" x="6859588" y="4956175"/>
          <p14:tracePt t="64314" x="6884988" y="4943475"/>
          <p14:tracePt t="64315" x="6910388" y="4943475"/>
          <p14:tracePt t="64316" x="6921500" y="4943475"/>
          <p14:tracePt t="64317" x="6946900" y="4943475"/>
          <p14:tracePt t="64318" x="6959600" y="4943475"/>
          <p14:tracePt t="64319" x="6997700" y="4943475"/>
          <p14:tracePt t="64320" x="7010400" y="4943475"/>
          <p14:tracePt t="64321" x="7034213" y="4943475"/>
          <p14:tracePt t="64322" x="7059613" y="4930775"/>
          <p14:tracePt t="64323" x="7072313" y="4930775"/>
          <p14:tracePt t="64324" x="7097713" y="4930775"/>
          <p14:tracePt t="64325" x="7110413" y="4930775"/>
          <p14:tracePt t="64326" x="7134225" y="4930775"/>
          <p14:tracePt t="64328" x="7159625" y="4930775"/>
          <p14:tracePt t="64329" x="7185025" y="4930775"/>
          <p14:tracePt t="64329" x="7210425" y="4930775"/>
          <p14:tracePt t="64330" x="7223125" y="4930775"/>
          <p14:tracePt t="64331" x="7246938" y="4930775"/>
          <p14:tracePt t="64332" x="7259638" y="4930775"/>
          <p14:tracePt t="64333" x="7297738" y="4930775"/>
          <p14:tracePt t="64334" x="7310438" y="4930775"/>
          <p14:tracePt t="64335" x="7335838" y="4930775"/>
          <p14:tracePt t="64337" x="7348538" y="4930775"/>
          <p14:tracePt t="64337" x="7372350" y="4918075"/>
          <p14:tracePt t="64338" x="7385050" y="4918075"/>
          <p14:tracePt t="64339" x="7410450" y="4918075"/>
          <p14:tracePt t="64340" x="7423150" y="4918075"/>
          <p14:tracePt t="64341" x="7448550" y="4918075"/>
          <p14:tracePt t="64342" x="7459663" y="4918075"/>
          <p14:tracePt t="64344" x="7485063" y="4918075"/>
          <p14:tracePt t="64345" x="7497763" y="4918075"/>
          <p14:tracePt t="64345" x="7523163" y="4918075"/>
          <p14:tracePt t="64346" x="7535863" y="4918075"/>
          <p14:tracePt t="64347" x="7548563" y="4918075"/>
          <p14:tracePt t="64348" x="7561263" y="4918075"/>
          <p14:tracePt t="64349" x="7572375" y="4918075"/>
          <p14:tracePt t="64350" x="7597775" y="4918075"/>
          <p14:tracePt t="64352" x="7623175" y="4918075"/>
          <p14:tracePt t="64353" x="7635875" y="4918075"/>
          <p14:tracePt t="64355" x="7648575" y="4918075"/>
          <p14:tracePt t="64356" x="7673975" y="4918075"/>
          <p14:tracePt t="64358" x="7685088" y="4918075"/>
          <p14:tracePt t="64361" x="7710488" y="4918075"/>
          <p14:tracePt t="64364" x="7723188" y="4918075"/>
          <p14:tracePt t="64366" x="7735888" y="4918075"/>
          <p14:tracePt t="64395" x="7723188" y="4918075"/>
          <p14:tracePt t="64397" x="7710488" y="4918075"/>
          <p14:tracePt t="64401" x="7697788" y="4918075"/>
          <p14:tracePt t="64404" x="7685088" y="4918075"/>
          <p14:tracePt t="64405" x="7673975" y="4918075"/>
          <p14:tracePt t="64406" x="7661275" y="4918075"/>
          <p14:tracePt t="64409" x="7635875" y="4918075"/>
          <p14:tracePt t="64412" x="7623175" y="4918075"/>
          <p14:tracePt t="64412" x="7597775" y="4918075"/>
          <p14:tracePt t="64414" x="7585075" y="4918075"/>
          <p14:tracePt t="64415" x="7572375" y="4918075"/>
          <p14:tracePt t="64416" x="7561263" y="4918075"/>
          <p14:tracePt t="64419" x="7548563" y="4918075"/>
          <p14:tracePt t="64420" x="7523163" y="4918075"/>
          <p14:tracePt t="64421" x="7510463" y="4918075"/>
          <p14:tracePt t="64422" x="7497763" y="4918075"/>
          <p14:tracePt t="64424" x="7485063" y="4918075"/>
          <p14:tracePt t="64424" x="7472363" y="4918075"/>
          <p14:tracePt t="64425" x="7459663" y="4918075"/>
          <p14:tracePt t="64426" x="7448550" y="4918075"/>
          <p14:tracePt t="64429" x="7423150" y="4918075"/>
          <p14:tracePt t="64429" x="7410450" y="4918075"/>
          <p14:tracePt t="64430" x="7397750" y="4918075"/>
          <p14:tracePt t="64431" x="7385050" y="4918075"/>
          <p14:tracePt t="64432" x="7372350" y="4918075"/>
          <p14:tracePt t="64434" x="7359650" y="4918075"/>
          <p14:tracePt t="64435" x="7348538" y="4918075"/>
          <p14:tracePt t="64436" x="7335838" y="4918075"/>
          <p14:tracePt t="64437" x="7323138" y="4918075"/>
          <p14:tracePt t="64438" x="7310438" y="4918075"/>
          <p14:tracePt t="64439" x="7297738" y="4918075"/>
          <p14:tracePt t="64440" x="7285038" y="4918075"/>
          <p14:tracePt t="64441" x="7272338" y="4918075"/>
          <p14:tracePt t="64442" x="7259638" y="4918075"/>
          <p14:tracePt t="64444" x="7246938" y="4918075"/>
          <p14:tracePt t="64445" x="7235825" y="4918075"/>
          <p14:tracePt t="64446" x="7223125" y="4918075"/>
          <p14:tracePt t="64448" x="7210425" y="4918075"/>
          <p14:tracePt t="64449" x="7197725" y="4918075"/>
          <p14:tracePt t="64450" x="7185025" y="4918075"/>
          <p14:tracePt t="64452" x="7172325" y="4918075"/>
          <p14:tracePt t="64455" x="7159625" y="4918075"/>
          <p14:tracePt t="64456" x="7146925" y="4918075"/>
          <p14:tracePt t="64458" x="7134225" y="4918075"/>
          <p14:tracePt t="64459" x="7134225" y="4930775"/>
          <p14:tracePt t="64459" x="7123113" y="4930775"/>
          <p14:tracePt t="64461" x="7110413" y="4930775"/>
          <p14:tracePt t="64465" x="7097713" y="4930775"/>
          <p14:tracePt t="64467" x="7085013" y="4930775"/>
          <p14:tracePt t="64501" x="7097713" y="4930775"/>
          <p14:tracePt t="64503" x="7110413" y="4930775"/>
          <p14:tracePt t="64506" x="7123113" y="4930775"/>
          <p14:tracePt t="64507" x="7134225" y="4930775"/>
          <p14:tracePt t="64508" x="7146925" y="4930775"/>
          <p14:tracePt t="64510" x="7159625" y="4930775"/>
          <p14:tracePt t="64511" x="7172325" y="4930775"/>
          <p14:tracePt t="64512" x="7185025" y="4930775"/>
          <p14:tracePt t="64514" x="7197725" y="4930775"/>
          <p14:tracePt t="64515" x="7210425" y="4930775"/>
          <p14:tracePt t="64516" x="7223125" y="4930775"/>
          <p14:tracePt t="64517" x="7235825" y="4930775"/>
          <p14:tracePt t="64519" x="7246938" y="4930775"/>
          <p14:tracePt t="64519" x="7259638" y="4930775"/>
          <p14:tracePt t="64521" x="7272338" y="4930775"/>
          <p14:tracePt t="64521" x="7297738" y="4930775"/>
          <p14:tracePt t="64523" x="7310438" y="4930775"/>
          <p14:tracePt t="64523" x="7335838" y="4930775"/>
          <p14:tracePt t="64524" x="7348538" y="4930775"/>
          <p14:tracePt t="64525" x="7359650" y="4930775"/>
          <p14:tracePt t="64527" x="7372350" y="4930775"/>
          <p14:tracePt t="64527" x="7397750" y="4930775"/>
          <p14:tracePt t="64528" x="7410450" y="4930775"/>
          <p14:tracePt t="64529" x="7435850" y="4930775"/>
          <p14:tracePt t="64530" x="7448550" y="4930775"/>
          <p14:tracePt t="64532" x="7472363" y="4930775"/>
          <p14:tracePt t="64532" x="7485063" y="4930775"/>
          <p14:tracePt t="64534" x="7523163" y="4930775"/>
          <p14:tracePt t="64535" x="7535863" y="4930775"/>
          <p14:tracePt t="64536" x="7561263" y="4930775"/>
          <p14:tracePt t="64536" x="7572375" y="4930775"/>
          <p14:tracePt t="64537" x="7597775" y="4930775"/>
          <p14:tracePt t="64538" x="7610475" y="4930775"/>
          <p14:tracePt t="64539" x="7635875" y="4930775"/>
          <p14:tracePt t="64540" x="7661275" y="4930775"/>
          <p14:tracePt t="64541" x="7685088" y="4930775"/>
          <p14:tracePt t="64542" x="7710488" y="4930775"/>
          <p14:tracePt t="64544" x="7735888" y="4930775"/>
          <p14:tracePt t="64544" x="7748588" y="4930775"/>
          <p14:tracePt t="64545" x="7773988" y="4918075"/>
          <p14:tracePt t="64546" x="7785100" y="4918075"/>
          <p14:tracePt t="64547" x="7823200" y="4918075"/>
          <p14:tracePt t="64548" x="7835900" y="4918075"/>
          <p14:tracePt t="64549" x="7861300" y="4918075"/>
          <p14:tracePt t="64550" x="7886700" y="4918075"/>
          <p14:tracePt t="64552" x="7897813" y="4918075"/>
          <p14:tracePt t="64553" x="7923213" y="4918075"/>
          <p14:tracePt t="64553" x="7935913" y="4918075"/>
          <p14:tracePt t="64555" x="7974013" y="4918075"/>
          <p14:tracePt t="64555" x="7986713" y="4918075"/>
          <p14:tracePt t="64556" x="8010525" y="4918075"/>
          <p14:tracePt t="64557" x="8035925" y="4918075"/>
          <p14:tracePt t="64558" x="8048625" y="4918075"/>
          <p14:tracePt t="64560" x="8074025" y="4905375"/>
          <p14:tracePt t="64561" x="8086725" y="4905375"/>
          <p14:tracePt t="64561" x="8099425" y="4905375"/>
          <p14:tracePt t="64562" x="8123238" y="4905375"/>
          <p14:tracePt t="64563" x="8135938" y="4905375"/>
          <p14:tracePt t="64564" x="8161338" y="4905375"/>
          <p14:tracePt t="64565" x="8174038" y="4892675"/>
          <p14:tracePt t="64566" x="8199438" y="4892675"/>
          <p14:tracePt t="64569" x="8212138" y="4892675"/>
          <p14:tracePt t="64570" x="8235950" y="4892675"/>
          <p14:tracePt t="64571" x="8248650" y="4892675"/>
          <p14:tracePt t="64573" x="8261350" y="4892675"/>
          <p14:tracePt t="64573" x="8274050" y="4892675"/>
          <p14:tracePt t="64575" x="8286750" y="4892675"/>
          <p14:tracePt t="64577" x="8299450" y="4892675"/>
          <p14:tracePt t="64578" x="8312150" y="4892675"/>
          <p14:tracePt t="64578" x="8312150" y="4879975"/>
          <p14:tracePt t="64582" x="8324850" y="4879975"/>
          <p14:tracePt t="64602" x="8312150" y="4879975"/>
          <p14:tracePt t="64607" x="8299450" y="4879975"/>
          <p14:tracePt t="64607" x="8286750" y="4879975"/>
          <p14:tracePt t="64610" x="8274050" y="4879975"/>
          <p14:tracePt t="64611" x="8261350" y="4879975"/>
          <p14:tracePt t="64612" x="8248650" y="4879975"/>
          <p14:tracePt t="64613" x="8235950" y="4879975"/>
          <p14:tracePt t="64614" x="8223250" y="4879975"/>
          <p14:tracePt t="64615" x="8212138" y="4879975"/>
          <p14:tracePt t="64616" x="8199438" y="4879975"/>
          <p14:tracePt t="64618" x="8186738" y="4879975"/>
          <p14:tracePt t="64619" x="8161338" y="4879975"/>
          <p14:tracePt t="64620" x="8135938" y="4879975"/>
          <p14:tracePt t="64621" x="8123238" y="4879975"/>
          <p14:tracePt t="64622" x="8099425" y="4879975"/>
          <p14:tracePt t="64623" x="8086725" y="4879975"/>
          <p14:tracePt t="64625" x="8061325" y="4879975"/>
          <p14:tracePt t="64626" x="8048625" y="4879975"/>
          <p14:tracePt t="64626" x="8010525" y="4879975"/>
          <p14:tracePt t="64628" x="7974013" y="4879975"/>
          <p14:tracePt t="64630" x="7961313" y="4879975"/>
          <p14:tracePt t="64630" x="7935913" y="4879975"/>
          <p14:tracePt t="64631" x="7910513" y="4879975"/>
          <p14:tracePt t="64632" x="7886700" y="4879975"/>
          <p14:tracePt t="64633" x="7861300" y="4879975"/>
          <p14:tracePt t="64634" x="7835900" y="4879975"/>
          <p14:tracePt t="64636" x="7823200" y="4879975"/>
          <p14:tracePt t="64637" x="7785100" y="4879975"/>
          <p14:tracePt t="64637" x="7761288" y="4879975"/>
          <p14:tracePt t="64639" x="7748588" y="4879975"/>
          <p14:tracePt t="64640" x="7710488" y="4879975"/>
          <p14:tracePt t="64641" x="7685088" y="4879975"/>
          <p14:tracePt t="64642" x="7661275" y="4879975"/>
          <p14:tracePt t="64643" x="7635875" y="4879975"/>
          <p14:tracePt t="64643" x="7610475" y="4879975"/>
          <p14:tracePt t="64644" x="7597775" y="4879975"/>
          <p14:tracePt t="64645" x="7561263" y="4879975"/>
          <p14:tracePt t="64646" x="7535863" y="4879975"/>
          <p14:tracePt t="64647" x="7523163" y="4879975"/>
          <p14:tracePt t="64648" x="7485063" y="4879975"/>
          <p14:tracePt t="64649" x="7472363" y="4879975"/>
          <p14:tracePt t="64650" x="7448550" y="4879975"/>
          <p14:tracePt t="64651" x="7423150" y="4879975"/>
          <p14:tracePt t="64653" x="7410450" y="4879975"/>
          <p14:tracePt t="64654" x="7372350" y="4879975"/>
          <p14:tracePt t="64654" x="7359650" y="4879975"/>
          <p14:tracePt t="64655" x="7335838" y="4879975"/>
          <p14:tracePt t="64656" x="7323138" y="4879975"/>
          <p14:tracePt t="64658" x="7297738" y="4879975"/>
          <p14:tracePt t="64658" x="7285038" y="4879975"/>
          <p14:tracePt t="64659" x="7259638" y="4879975"/>
          <p14:tracePt t="64660" x="7246938" y="4879975"/>
          <p14:tracePt t="64661" x="7235825" y="4879975"/>
          <p14:tracePt t="64662" x="7223125" y="4879975"/>
          <p14:tracePt t="64663" x="7197725" y="4879975"/>
          <p14:tracePt t="64664" x="7185025" y="4879975"/>
          <p14:tracePt t="64665" x="7172325" y="4879975"/>
          <p14:tracePt t="64666" x="7159625" y="4879975"/>
          <p14:tracePt t="64668" x="7146925" y="4879975"/>
          <p14:tracePt t="64669" x="7134225" y="4892675"/>
          <p14:tracePt t="64670" x="7123113" y="4892675"/>
          <p14:tracePt t="64670" x="7110413" y="4892675"/>
          <p14:tracePt t="64672" x="7097713" y="4892675"/>
          <p14:tracePt t="64675" x="7085013" y="4892675"/>
          <p14:tracePt t="64676" x="7072313" y="4892675"/>
          <p14:tracePt t="64679" x="7059613" y="4892675"/>
          <p14:tracePt t="64702" x="7072313" y="4892675"/>
          <p14:tracePt t="64707" x="7085013" y="4892675"/>
          <p14:tracePt t="64709" x="7097713" y="4892675"/>
          <p14:tracePt t="64710" x="7110413" y="4892675"/>
          <p14:tracePt t="64713" x="7123113" y="4892675"/>
          <p14:tracePt t="64714" x="7134225" y="4892675"/>
          <p14:tracePt t="64715" x="7146925" y="4892675"/>
          <p14:tracePt t="64717" x="7159625" y="4892675"/>
          <p14:tracePt t="64719" x="7172325" y="4892675"/>
          <p14:tracePt t="64720" x="7185025" y="4892675"/>
          <p14:tracePt t="64720" x="7197725" y="4892675"/>
          <p14:tracePt t="64722" x="7210425" y="4892675"/>
          <p14:tracePt t="64723" x="7223125" y="4892675"/>
          <p14:tracePt t="64723" x="7235825" y="4892675"/>
          <p14:tracePt t="64725" x="7246938" y="4892675"/>
          <p14:tracePt t="64725" x="7259638" y="4892675"/>
          <p14:tracePt t="64726" x="7272338" y="4892675"/>
          <p14:tracePt t="64727" x="7297738" y="4892675"/>
          <p14:tracePt t="64729" x="7310438" y="4892675"/>
          <p14:tracePt t="64730" x="7335838" y="4892675"/>
          <p14:tracePt t="64732" x="7348538" y="4892675"/>
          <p14:tracePt t="64732" x="7359650" y="4892675"/>
          <p14:tracePt t="64733" x="7372350" y="4892675"/>
          <p14:tracePt t="64735" x="7397750" y="4892675"/>
          <p14:tracePt t="64735" x="7410450" y="4892675"/>
          <p14:tracePt t="64736" x="7423150" y="4892675"/>
          <p14:tracePt t="64737" x="7448550" y="4892675"/>
          <p14:tracePt t="64738" x="7459663" y="4892675"/>
          <p14:tracePt t="64739" x="7472363" y="4892675"/>
          <p14:tracePt t="64740" x="7485063" y="4892675"/>
          <p14:tracePt t="64741" x="7510463" y="4892675"/>
          <p14:tracePt t="64743" x="7523163" y="4892675"/>
          <p14:tracePt t="64743" x="7535863" y="4892675"/>
          <p14:tracePt t="64744" x="7561263" y="4892675"/>
          <p14:tracePt t="64745" x="7572375" y="4892675"/>
          <p14:tracePt t="64746" x="7585075" y="4892675"/>
          <p14:tracePt t="64747" x="7597775" y="4879975"/>
          <p14:tracePt t="64749" x="7610475" y="4879975"/>
          <p14:tracePt t="64750" x="7635875" y="4879975"/>
          <p14:tracePt t="64750" x="7648575" y="4879975"/>
          <p14:tracePt t="64751" x="7673975" y="4879975"/>
          <p14:tracePt t="64753" x="7697788" y="4879975"/>
          <p14:tracePt t="64755" x="7710488" y="4879975"/>
          <p14:tracePt t="64756" x="7735888" y="4879975"/>
          <p14:tracePt t="64757" x="7748588" y="4879975"/>
          <p14:tracePt t="64759" x="7761288" y="4879975"/>
          <p14:tracePt t="64759" x="7773988" y="4879975"/>
          <p14:tracePt t="64760" x="7785100" y="4879975"/>
          <p14:tracePt t="64762" x="7810500" y="4879975"/>
          <p14:tracePt t="64763" x="7823200" y="4879975"/>
          <p14:tracePt t="64765" x="7835900" y="4879975"/>
          <p14:tracePt t="64766" x="7848600" y="4879975"/>
          <p14:tracePt t="64767" x="7861300" y="4879975"/>
          <p14:tracePt t="64769" x="7874000" y="4879975"/>
          <p14:tracePt t="64770" x="7886700" y="4879975"/>
          <p14:tracePt t="64772" x="7897813" y="4879975"/>
          <p14:tracePt t="64774" x="7910513" y="4879975"/>
          <p14:tracePt t="64776" x="7923213" y="4879975"/>
          <p14:tracePt t="64780" x="7935913" y="4879975"/>
          <p14:tracePt t="64799" x="7935913" y="4868863"/>
          <p14:tracePt t="64803" x="7923213" y="4868863"/>
          <p14:tracePt t="64805" x="7910513" y="4868863"/>
          <p14:tracePt t="64807" x="7897813" y="4868863"/>
          <p14:tracePt t="64809" x="7886700" y="4868863"/>
          <p14:tracePt t="64811" x="7874000" y="4868863"/>
          <p14:tracePt t="64812" x="7861300" y="4868863"/>
          <p14:tracePt t="64814" x="7848600" y="4868863"/>
          <p14:tracePt t="64815" x="7823200" y="4868863"/>
          <p14:tracePt t="64818" x="7810500" y="4868863"/>
          <p14:tracePt t="64819" x="7797800" y="4868863"/>
          <p14:tracePt t="64819" x="7785100" y="4868863"/>
          <p14:tracePt t="64820" x="7773988" y="4868863"/>
          <p14:tracePt t="64822" x="7748588" y="4868863"/>
          <p14:tracePt t="64823" x="7723188" y="4868863"/>
          <p14:tracePt t="64825" x="7710488" y="4868863"/>
          <p14:tracePt t="64826" x="7685088" y="4868863"/>
          <p14:tracePt t="64826" x="7673975" y="4868863"/>
          <p14:tracePt t="64828" x="7648575" y="4868863"/>
          <p14:tracePt t="64829" x="7635875" y="4868863"/>
          <p14:tracePt t="64830" x="7610475" y="4868863"/>
          <p14:tracePt t="64831" x="7597775" y="4868863"/>
          <p14:tracePt t="64832" x="7572375" y="4868863"/>
          <p14:tracePt t="64833" x="7561263" y="4868863"/>
          <p14:tracePt t="64834" x="7548563" y="4868863"/>
          <p14:tracePt t="64835" x="7535863" y="4868863"/>
          <p14:tracePt t="64836" x="7523163" y="4868863"/>
          <p14:tracePt t="64838" x="7497763" y="4868863"/>
          <p14:tracePt t="64838" x="7485063" y="4868863"/>
          <p14:tracePt t="64839" x="7459663" y="4868863"/>
          <p14:tracePt t="64840" x="7448550" y="4868863"/>
          <p14:tracePt t="64842" x="7423150" y="4868863"/>
          <p14:tracePt t="64842" x="7410450" y="4879975"/>
          <p14:tracePt t="64843" x="7397750" y="4879975"/>
          <p14:tracePt t="64844" x="7372350" y="4879975"/>
          <p14:tracePt t="64845" x="7359650" y="4879975"/>
          <p14:tracePt t="64846" x="7348538" y="4879975"/>
          <p14:tracePt t="64847" x="7335838" y="4879975"/>
          <p14:tracePt t="64848" x="7310438" y="4879975"/>
          <p14:tracePt t="64850" x="7297738" y="4879975"/>
          <p14:tracePt t="64850" x="7272338" y="4879975"/>
          <p14:tracePt t="64852" x="7259638" y="4879975"/>
          <p14:tracePt t="64852" x="7246938" y="4879975"/>
          <p14:tracePt t="64853" x="7223125" y="4879975"/>
          <p14:tracePt t="64855" x="7197725" y="4879975"/>
          <p14:tracePt t="64856" x="7185025" y="4879975"/>
          <p14:tracePt t="64857" x="7172325" y="4879975"/>
          <p14:tracePt t="64859" x="7146925" y="4879975"/>
          <p14:tracePt t="64859" x="7134225" y="4879975"/>
          <p14:tracePt t="64860" x="7123113" y="4892675"/>
          <p14:tracePt t="64862" x="7110413" y="4892675"/>
          <p14:tracePt t="64862" x="7097713" y="4892675"/>
          <p14:tracePt t="64863" x="7085013" y="4892675"/>
          <p14:tracePt t="64865" x="7072313" y="4892675"/>
          <p14:tracePt t="64865" x="7059613" y="4892675"/>
          <p14:tracePt t="64866" x="7046913" y="4892675"/>
          <p14:tracePt t="64867" x="7034213" y="4892675"/>
          <p14:tracePt t="64869" x="7021513" y="4892675"/>
          <p14:tracePt t="64871" x="7010400" y="4905375"/>
          <p14:tracePt t="64871" x="6997700" y="4905375"/>
          <p14:tracePt t="64874" x="6985000" y="4905375"/>
          <p14:tracePt t="64875" x="6972300" y="4905375"/>
          <p14:tracePt t="64877" x="6959600" y="4905375"/>
          <p14:tracePt t="64909" x="6972300" y="4905375"/>
          <p14:tracePt t="64911" x="6985000" y="4905375"/>
          <p14:tracePt t="64913" x="6997700" y="4905375"/>
          <p14:tracePt t="64917" x="7010400" y="4905375"/>
          <p14:tracePt t="64918" x="7021513" y="4905375"/>
          <p14:tracePt t="64919" x="7034213" y="4905375"/>
          <p14:tracePt t="64922" x="7046913" y="4905375"/>
          <p14:tracePt t="64923" x="7059613" y="4905375"/>
          <p14:tracePt t="64923" x="7072313" y="4905375"/>
          <p14:tracePt t="64926" x="7085013" y="4892675"/>
          <p14:tracePt t="64927" x="7097713" y="4892675"/>
          <p14:tracePt t="64927" x="7110413" y="4892675"/>
          <p14:tracePt t="64929" x="7123113" y="4892675"/>
          <p14:tracePt t="64930" x="7146925" y="4892675"/>
          <p14:tracePt t="64933" x="7159625" y="4892675"/>
          <p14:tracePt t="64934" x="7172325" y="4879975"/>
          <p14:tracePt t="64935" x="7185025" y="4879975"/>
          <p14:tracePt t="64936" x="7197725" y="4879975"/>
          <p14:tracePt t="64937" x="7210425" y="4879975"/>
          <p14:tracePt t="64938" x="7223125" y="4879975"/>
          <p14:tracePt t="64941" x="7235825" y="4879975"/>
          <p14:tracePt t="64942" x="7246938" y="4879975"/>
          <p14:tracePt t="64942" x="7259638" y="4879975"/>
          <p14:tracePt t="64944" x="7272338" y="4879975"/>
          <p14:tracePt t="64945" x="7285038" y="4879975"/>
          <p14:tracePt t="64947" x="7297738" y="4879975"/>
          <p14:tracePt t="64949" x="7310438" y="4879975"/>
          <p14:tracePt t="64952" x="7323138" y="4879975"/>
          <p14:tracePt t="64955" x="7335838" y="4879975"/>
          <p14:tracePt t="64956" x="7335838" y="4868863"/>
          <p14:tracePt t="64961" x="7348538" y="4868863"/>
          <p14:tracePt t="65068" x="7359650" y="4868863"/>
          <p14:tracePt t="65075" x="7372350" y="4868863"/>
          <p14:tracePt t="65082" x="7385050" y="4868863"/>
          <p14:tracePt t="65083" x="7397750" y="4868863"/>
          <p14:tracePt t="65086" x="7410450" y="4868863"/>
          <p14:tracePt t="65090" x="7423150" y="4868863"/>
          <p14:tracePt t="65092" x="7435850" y="4868863"/>
          <p14:tracePt t="65094" x="7448550" y="4868863"/>
          <p14:tracePt t="65098" x="7459663" y="4868863"/>
          <p14:tracePt t="65099" x="7472363" y="4868863"/>
          <p14:tracePt t="65100" x="7485063" y="4868863"/>
          <p14:tracePt t="65103" x="7497763" y="4868863"/>
          <p14:tracePt t="65104" x="7510463" y="4868863"/>
          <p14:tracePt t="65105" x="7523163" y="4868863"/>
          <p14:tracePt t="65108" x="7535863" y="4868863"/>
          <p14:tracePt t="65109" x="7548563" y="4868863"/>
          <p14:tracePt t="65110" x="7561263" y="4868863"/>
          <p14:tracePt t="65114" x="7572375" y="4868863"/>
          <p14:tracePt t="65114" x="7585075" y="4868863"/>
          <p14:tracePt t="65115" x="7597775" y="4868863"/>
          <p14:tracePt t="65117" x="7610475" y="4868863"/>
          <p14:tracePt t="65119" x="7623175" y="4868863"/>
          <p14:tracePt t="65120" x="7635875" y="4868863"/>
          <p14:tracePt t="65124" x="7661275" y="4868863"/>
          <p14:tracePt t="65124" x="7673975" y="4868863"/>
          <p14:tracePt t="65126" x="7685088" y="4868863"/>
          <p14:tracePt t="65127" x="7697788" y="4868863"/>
          <p14:tracePt t="65129" x="7710488" y="4868863"/>
          <p14:tracePt t="65131" x="7723188" y="4868863"/>
          <p14:tracePt t="65131" x="7735888" y="4868863"/>
          <p14:tracePt t="65132" x="7748588" y="4868863"/>
          <p14:tracePt t="65134" x="7761288" y="4868863"/>
          <p14:tracePt t="65135" x="7773988" y="4868863"/>
          <p14:tracePt t="65136" x="7785100" y="4868863"/>
          <p14:tracePt t="65138" x="7797800" y="4868863"/>
          <p14:tracePt t="65139" x="7810500" y="4868863"/>
          <p14:tracePt t="65140" x="7823200" y="4868863"/>
          <p14:tracePt t="65142" x="7835900" y="4868863"/>
          <p14:tracePt t="65143" x="7848600" y="4868863"/>
          <p14:tracePt t="65144" x="7861300" y="4868863"/>
          <p14:tracePt t="65147" x="7874000" y="4868863"/>
          <p14:tracePt t="65148" x="7886700" y="4868863"/>
          <p14:tracePt t="65149" x="7897813" y="4868863"/>
          <p14:tracePt t="65151" x="7910513" y="4868863"/>
          <p14:tracePt t="65152" x="7923213" y="4868863"/>
          <p14:tracePt t="65153" x="7935913" y="4868863"/>
          <p14:tracePt t="65155" x="7948613" y="4868863"/>
          <p14:tracePt t="65158" x="7961313" y="4868863"/>
          <p14:tracePt t="65158" x="7974013" y="4868863"/>
          <p14:tracePt t="65162" x="7986713" y="4868863"/>
          <p14:tracePt t="65163" x="7999413" y="4868863"/>
          <p14:tracePt t="65164" x="8010525" y="4868863"/>
          <p14:tracePt t="65169" x="8023225" y="4868863"/>
          <p14:tracePt t="65170" x="8035925" y="4868863"/>
          <p14:tracePt t="65174" x="8048625" y="4868863"/>
          <p14:tracePt t="65180" x="8061325" y="4868863"/>
          <p14:tracePt t="65182" x="8074025" y="4868863"/>
          <p14:tracePt t="65187" x="8086725" y="4868863"/>
          <p14:tracePt t="65196" x="8099425" y="4868863"/>
          <p14:tracePt t="65199" x="8110538" y="4868863"/>
          <p14:tracePt t="65206" x="8123238" y="4868863"/>
          <p14:tracePt t="65215" x="8135938" y="4868863"/>
          <p14:tracePt t="65217" x="8148638" y="4868863"/>
          <p14:tracePt t="65222" x="8161338" y="4868863"/>
          <p14:tracePt t="65230" x="8174038" y="4868863"/>
          <p14:tracePt t="65231" x="8174038" y="4856163"/>
          <p14:tracePt t="65233" x="8186738" y="4843463"/>
          <p14:tracePt t="65236" x="8199438" y="4843463"/>
          <p14:tracePt t="65237" x="8199438" y="4830763"/>
          <p14:tracePt t="65239" x="8199438" y="4818063"/>
          <p14:tracePt t="65240" x="8199438" y="4805363"/>
          <p14:tracePt t="65241" x="8212138" y="4805363"/>
          <p14:tracePt t="65241" x="8212138" y="4792663"/>
          <p14:tracePt t="65242" x="8223250" y="4779963"/>
          <p14:tracePt t="65243" x="8223250" y="4768850"/>
          <p14:tracePt t="65244" x="8235950" y="4768850"/>
          <p14:tracePt t="65245" x="8235950" y="4743450"/>
          <p14:tracePt t="65246" x="8235950" y="4730750"/>
          <p14:tracePt t="65247" x="8248650" y="4718050"/>
          <p14:tracePt t="65249" x="8248650" y="4705350"/>
          <p14:tracePt t="65250" x="8261350" y="4692650"/>
          <p14:tracePt t="65250" x="8261350" y="4667250"/>
          <p14:tracePt t="65251" x="8274050" y="4656138"/>
          <p14:tracePt t="65253" x="8274050" y="4630738"/>
          <p14:tracePt t="65253" x="8274050" y="4618038"/>
          <p14:tracePt t="65254" x="8274050" y="4592638"/>
          <p14:tracePt t="65256" x="8286750" y="4567238"/>
          <p14:tracePt t="65257" x="8299450" y="4543425"/>
          <p14:tracePt t="65258" x="8299450" y="4530725"/>
          <p14:tracePt t="65258" x="8312150" y="4505325"/>
          <p14:tracePt t="65259" x="8312150" y="4479925"/>
          <p14:tracePt t="65260" x="8312150" y="4454525"/>
          <p14:tracePt t="65262" x="8324850" y="4430713"/>
          <p14:tracePt t="65263" x="8335963" y="4405313"/>
          <p14:tracePt t="65263" x="8348663" y="4379913"/>
          <p14:tracePt t="65265" x="8348663" y="4354513"/>
          <p14:tracePt t="65265" x="8348663" y="4318000"/>
          <p14:tracePt t="65266" x="8361363" y="4292600"/>
          <p14:tracePt t="65267" x="8374063" y="4267200"/>
          <p14:tracePt t="65268" x="8374063" y="4230688"/>
          <p14:tracePt t="65269" x="8386763" y="4205288"/>
          <p14:tracePt t="65270" x="8386763" y="4167188"/>
          <p14:tracePt t="65272" x="8399463" y="4129088"/>
          <p14:tracePt t="65273" x="8412163" y="4092575"/>
          <p14:tracePt t="65274" x="8424863" y="4067175"/>
          <p14:tracePt t="65275" x="8424863" y="4029075"/>
          <p14:tracePt t="65275" x="8435975" y="3992563"/>
          <p14:tracePt t="65276" x="8448675" y="3941763"/>
          <p14:tracePt t="65277" x="8461375" y="3905250"/>
          <p14:tracePt t="65278" x="8461375" y="3867150"/>
          <p14:tracePt t="65279" x="8461375" y="3829050"/>
          <p14:tracePt t="65280" x="8486775" y="3779838"/>
          <p14:tracePt t="65282" x="8486775" y="3729038"/>
          <p14:tracePt t="65282" x="8499475" y="3703638"/>
          <p14:tracePt t="65283" x="8499475" y="3641725"/>
          <p14:tracePt t="65284" x="8512175" y="3603625"/>
          <p14:tracePt t="65285" x="8524875" y="3554413"/>
          <p14:tracePt t="65286" x="8537575" y="3503613"/>
          <p14:tracePt t="65287" x="8537575" y="3454400"/>
          <p14:tracePt t="65289" x="8548688" y="3403600"/>
          <p14:tracePt t="65290" x="8561388" y="3341688"/>
          <p14:tracePt t="65291" x="8561388" y="3303588"/>
          <p14:tracePt t="65292" x="8574088" y="3254375"/>
          <p14:tracePt t="65292" x="8574088" y="3190875"/>
          <p14:tracePt t="65293" x="8586788" y="3141663"/>
          <p14:tracePt t="65294" x="8599488" y="3078163"/>
          <p14:tracePt t="65295" x="8612188" y="3028950"/>
          <p14:tracePt t="65297" x="8612188" y="2965450"/>
          <p14:tracePt t="65297" x="8624888" y="2903538"/>
          <p14:tracePt t="65298" x="8637588" y="2852738"/>
          <p14:tracePt t="65299" x="8650288" y="2803525"/>
          <p14:tracePt t="65300" x="8650288" y="2740025"/>
          <p14:tracePt t="65302" x="8661400" y="2678113"/>
          <p14:tracePt t="65302" x="8674100" y="2627313"/>
          <p14:tracePt t="65304" x="8686800" y="2552700"/>
          <p14:tracePt t="65304" x="8686800" y="2503488"/>
          <p14:tracePt t="65305" x="8699500" y="2439988"/>
          <p14:tracePt t="65308" x="8724900" y="2327275"/>
          <p14:tracePt t="65308" x="8724900" y="2252663"/>
          <p14:tracePt t="65309" x="8737600" y="2201863"/>
          <p14:tracePt t="65310" x="8750300" y="2139950"/>
          <p14:tracePt t="65311" x="8763000" y="2065338"/>
          <p14:tracePt t="65313" x="8763000" y="2014538"/>
          <p14:tracePt t="65313" x="8774113" y="1939925"/>
          <p14:tracePt t="65314" x="8786813" y="1876425"/>
          <p14:tracePt t="65316" x="8799513" y="1814513"/>
          <p14:tracePt t="65316" x="8799513" y="1765300"/>
          <p14:tracePt t="65317" x="8812213" y="1701800"/>
          <p14:tracePt t="65319" x="8824913" y="1639888"/>
          <p14:tracePt t="65319" x="8837613" y="1576388"/>
          <p14:tracePt t="65320" x="8837613" y="1501775"/>
          <p14:tracePt t="65322" x="8863013" y="1439863"/>
          <p14:tracePt t="65322" x="8863013" y="1376363"/>
          <p14:tracePt t="65325" x="8874125" y="1276350"/>
          <p14:tracePt t="65325" x="8886825" y="1201738"/>
          <p14:tracePt t="65326" x="8899525" y="1138238"/>
          <p14:tracePt t="65327" x="8912225" y="1076325"/>
          <p14:tracePt t="65328" x="8912225" y="1014413"/>
          <p14:tracePt t="65329" x="8924925" y="950913"/>
          <p14:tracePt t="65330" x="8937625" y="889000"/>
          <p14:tracePt t="65331" x="8950325" y="825500"/>
          <p14:tracePt t="65332" x="8950325" y="776288"/>
          <p14:tracePt t="65333" x="8963025" y="712788"/>
          <p14:tracePt t="65334" x="8963025" y="650875"/>
          <p14:tracePt t="65335" x="8975725" y="600075"/>
          <p14:tracePt t="65336" x="8986838" y="525463"/>
          <p14:tracePt t="65337" x="8986838" y="476250"/>
          <p14:tracePt t="65338" x="8999538" y="412750"/>
          <p14:tracePt t="65340" x="9012238" y="350838"/>
          <p14:tracePt t="65341" x="9012238" y="300038"/>
          <p14:tracePt t="65341" x="9024938" y="263525"/>
          <p14:tracePt t="65342" x="9024938" y="187325"/>
          <p14:tracePt t="65343" x="9024938" y="150813"/>
          <p14:tracePt t="65344" x="9037638" y="74613"/>
          <p14:tracePt t="65345" x="9050338" y="38100"/>
          <p14:tracePt t="65525" x="6696075" y="74613"/>
          <p14:tracePt t="65525" x="6696075" y="138113"/>
          <p14:tracePt t="65526" x="6672263" y="187325"/>
          <p14:tracePt t="65527" x="6659563" y="250825"/>
          <p14:tracePt t="65528" x="6659563" y="312738"/>
          <p14:tracePt t="65529" x="6634163" y="374650"/>
          <p14:tracePt t="65530" x="6621463" y="450850"/>
          <p14:tracePt t="65531" x="6621463" y="512763"/>
          <p14:tracePt t="65532" x="6596063" y="576263"/>
          <p14:tracePt t="65533" x="6584950" y="638175"/>
          <p14:tracePt t="65534" x="6584950" y="712788"/>
          <p14:tracePt t="65535" x="6584950" y="750888"/>
          <p14:tracePt t="65536" x="6572250" y="825500"/>
          <p14:tracePt t="65538" x="6559550" y="889000"/>
          <p14:tracePt t="65538" x="6546850" y="950913"/>
          <p14:tracePt t="65539" x="6546850" y="1014413"/>
          <p14:tracePt t="65540" x="6546850" y="1089025"/>
          <p14:tracePt t="65541" x="6546850" y="1163638"/>
          <p14:tracePt t="65542" x="6534150" y="1227138"/>
          <p14:tracePt t="65543" x="6534150" y="1276350"/>
          <p14:tracePt t="65544" x="6534150" y="1350963"/>
          <p14:tracePt t="65546" x="6534150" y="1414463"/>
          <p14:tracePt t="65547" x="6534150" y="1476375"/>
          <p14:tracePt t="65548" x="6534150" y="1539875"/>
          <p14:tracePt t="65548" x="6534150" y="1601788"/>
          <p14:tracePt t="65549" x="6534150" y="1663700"/>
          <p14:tracePt t="65551" x="6534150" y="1727200"/>
          <p14:tracePt t="65551" x="6534150" y="1801813"/>
          <p14:tracePt t="65552" x="6534150" y="1839913"/>
          <p14:tracePt t="65554" x="6534150" y="1914525"/>
          <p14:tracePt t="65555" x="6534150" y="1965325"/>
          <p14:tracePt t="65555" x="6546850" y="2027238"/>
          <p14:tracePt t="65556" x="6546850" y="2089150"/>
          <p14:tracePt t="65557" x="6559550" y="2152650"/>
          <p14:tracePt t="65558" x="6572250" y="2214563"/>
          <p14:tracePt t="65559" x="6584950" y="2265363"/>
          <p14:tracePt t="65560" x="6584950" y="2327275"/>
          <p14:tracePt t="65561" x="6596063" y="2365375"/>
          <p14:tracePt t="65563" x="6621463" y="2427288"/>
          <p14:tracePt t="65563" x="6621463" y="2478088"/>
          <p14:tracePt t="65565" x="6634163" y="2540000"/>
          <p14:tracePt t="65565" x="6646863" y="2590800"/>
          <p14:tracePt t="65566" x="6659563" y="2652713"/>
          <p14:tracePt t="65567" x="6684963" y="2703513"/>
          <p14:tracePt t="65568" x="6696075" y="2752725"/>
          <p14:tracePt t="65569" x="6708775" y="2803525"/>
          <p14:tracePt t="65570" x="6721475" y="2852738"/>
          <p14:tracePt t="65572" x="6734175" y="2903538"/>
          <p14:tracePt t="65572" x="6759575" y="2952750"/>
          <p14:tracePt t="65573" x="6772275" y="3003550"/>
          <p14:tracePt t="65574" x="6797675" y="3041650"/>
          <p14:tracePt t="65575" x="6808788" y="3090863"/>
          <p14:tracePt t="65576" x="6834188" y="3141663"/>
          <p14:tracePt t="65578" x="6859588" y="3190875"/>
          <p14:tracePt t="65579" x="6872288" y="3228975"/>
          <p14:tracePt t="65580" x="6897688" y="3267075"/>
          <p14:tracePt t="65581" x="6921500" y="3316288"/>
          <p14:tracePt t="65581" x="6946900" y="3354388"/>
          <p14:tracePt t="65582" x="6959600" y="3403600"/>
          <p14:tracePt t="65583" x="6997700" y="3454400"/>
          <p14:tracePt t="65584" x="7010400" y="3490913"/>
          <p14:tracePt t="65585" x="7034213" y="3529013"/>
          <p14:tracePt t="65587" x="7059613" y="3554413"/>
          <p14:tracePt t="65587" x="7085013" y="3590925"/>
          <p14:tracePt t="65589" x="7110413" y="3629025"/>
          <p14:tracePt t="65589" x="7146925" y="3667125"/>
          <p14:tracePt t="65590" x="7172325" y="3703638"/>
          <p14:tracePt t="65591" x="7197725" y="3741738"/>
          <p14:tracePt t="65592" x="7223125" y="3767138"/>
          <p14:tracePt t="65593" x="7259638" y="3803650"/>
          <p14:tracePt t="65594" x="7272338" y="3829050"/>
          <p14:tracePt t="65595" x="7297738" y="3867150"/>
          <p14:tracePt t="65596" x="7335838" y="3905250"/>
          <p14:tracePt t="65597" x="7372350" y="3929063"/>
          <p14:tracePt t="65598" x="7397750" y="3954463"/>
          <p14:tracePt t="65599" x="7423150" y="3979863"/>
          <p14:tracePt t="65600" x="7459663" y="4017963"/>
          <p14:tracePt t="65601" x="7485063" y="4041775"/>
          <p14:tracePt t="65602" x="7523163" y="4067175"/>
          <p14:tracePt t="65604" x="7548563" y="4092575"/>
          <p14:tracePt t="65605" x="7572375" y="4117975"/>
          <p14:tracePt t="65606" x="7597775" y="4141788"/>
          <p14:tracePt t="65607" x="7635875" y="4167188"/>
          <p14:tracePt t="65607" x="7673975" y="4192588"/>
          <p14:tracePt t="65608" x="7697788" y="4205288"/>
          <p14:tracePt t="65609" x="7735888" y="4230688"/>
          <p14:tracePt t="65610" x="7761288" y="4241800"/>
          <p14:tracePt t="65611" x="7785100" y="4267200"/>
          <p14:tracePt t="65612" x="7823200" y="4279900"/>
          <p14:tracePt t="65613" x="7848600" y="4305300"/>
          <p14:tracePt t="65614" x="7874000" y="4318000"/>
          <p14:tracePt t="65615" x="7897813" y="4341813"/>
          <p14:tracePt t="65616" x="7935913" y="4354513"/>
          <p14:tracePt t="65617" x="7961313" y="4367213"/>
          <p14:tracePt t="65618" x="7986713" y="4379913"/>
          <p14:tracePt t="65619" x="8010525" y="4392613"/>
          <p14:tracePt t="65620" x="8048625" y="4405313"/>
          <p14:tracePt t="65622" x="8061325" y="4418013"/>
          <p14:tracePt t="65623" x="8086725" y="4430713"/>
          <p14:tracePt t="65624" x="8110538" y="4430713"/>
          <p14:tracePt t="65624" x="8123238" y="4454525"/>
          <p14:tracePt t="65625" x="8161338" y="4454525"/>
          <p14:tracePt t="65626" x="8174038" y="4467225"/>
          <p14:tracePt t="65627" x="8199438" y="4467225"/>
          <p14:tracePt t="65628" x="8212138" y="4479925"/>
          <p14:tracePt t="65629" x="8235950" y="4479925"/>
          <p14:tracePt t="65630" x="8248650" y="4492625"/>
          <p14:tracePt t="65631" x="8274050" y="4505325"/>
          <p14:tracePt t="65633" x="8299450" y="4505325"/>
          <p14:tracePt t="65634" x="8312150" y="4505325"/>
          <p14:tracePt t="65635" x="8324850" y="4518025"/>
          <p14:tracePt t="65638" x="8335963" y="4530725"/>
          <p14:tracePt t="65639" x="8348663" y="4530725"/>
          <p14:tracePt t="65641" x="8361363" y="4530725"/>
          <p14:tracePt t="65649" x="8361363" y="4543425"/>
          <p14:tracePt t="65666" x="8348663" y="4543425"/>
          <p14:tracePt t="65670" x="8335963" y="4543425"/>
          <p14:tracePt t="65670" x="8324850" y="4543425"/>
          <p14:tracePt t="65671" x="8312150" y="4543425"/>
          <p14:tracePt t="65674" x="8286750" y="4543425"/>
          <p14:tracePt t="65675" x="8274050" y="4554538"/>
          <p14:tracePt t="65677" x="8261350" y="4567238"/>
          <p14:tracePt t="65678" x="8248650" y="4567238"/>
          <p14:tracePt t="65680" x="8235950" y="4567238"/>
          <p14:tracePt t="65681" x="8223250" y="4579938"/>
          <p14:tracePt t="65682" x="8199438" y="4579938"/>
          <p14:tracePt t="65683" x="8186738" y="4579938"/>
          <p14:tracePt t="65684" x="8161338" y="4579938"/>
          <p14:tracePt t="65684" x="8148638" y="4592638"/>
          <p14:tracePt t="65685" x="8123238" y="4605338"/>
          <p14:tracePt t="65687" x="8110538" y="4605338"/>
          <p14:tracePt t="65687" x="8099425" y="4618038"/>
          <p14:tracePt t="65688" x="8074025" y="4618038"/>
          <p14:tracePt t="65689" x="8048625" y="4630738"/>
          <p14:tracePt t="65690" x="8035925" y="4643438"/>
          <p14:tracePt t="65691" x="8010525" y="4656138"/>
          <p14:tracePt t="65692" x="7986713" y="4656138"/>
          <p14:tracePt t="65693" x="7961313" y="4667250"/>
          <p14:tracePt t="65694" x="7935913" y="4679950"/>
          <p14:tracePt t="65695" x="7910513" y="4692650"/>
          <p14:tracePt t="65696" x="7886700" y="4692650"/>
          <p14:tracePt t="65697" x="7861300" y="4705350"/>
          <p14:tracePt t="65698" x="7823200" y="4730750"/>
          <p14:tracePt t="65699" x="7810500" y="4730750"/>
          <p14:tracePt t="65700" x="7773988" y="4743450"/>
          <p14:tracePt t="65701" x="7748588" y="4768850"/>
          <p14:tracePt t="65702" x="7710488" y="4779963"/>
          <p14:tracePt t="65703" x="7685088" y="4792663"/>
          <p14:tracePt t="65705" x="7673975" y="4805363"/>
          <p14:tracePt t="65705" x="7635875" y="4818063"/>
          <p14:tracePt t="65706" x="7597775" y="4843463"/>
          <p14:tracePt t="65707" x="7572375" y="4843463"/>
          <p14:tracePt t="65708" x="7548563" y="4868863"/>
          <p14:tracePt t="65709" x="7523163" y="4879975"/>
          <p14:tracePt t="65710" x="7485063" y="4905375"/>
          <p14:tracePt t="65712" x="7459663" y="4918075"/>
          <p14:tracePt t="65713" x="7435850" y="4930775"/>
          <p14:tracePt t="65713" x="7410450" y="4956175"/>
          <p14:tracePt t="65714" x="7372350" y="4968875"/>
          <p14:tracePt t="65715" x="7348538" y="4992688"/>
          <p14:tracePt t="65716" x="7323138" y="5005388"/>
          <p14:tracePt t="65717" x="7297738" y="5030788"/>
          <p14:tracePt t="65718" x="7259638" y="5043488"/>
          <p14:tracePt t="65719" x="7235825" y="5068888"/>
          <p14:tracePt t="65721" x="7210425" y="5081588"/>
          <p14:tracePt t="65722" x="7185025" y="5105400"/>
          <p14:tracePt t="65723" x="7159625" y="5118100"/>
          <p14:tracePt t="65723" x="7134225" y="5143500"/>
          <p14:tracePt t="65724" x="7110413" y="5156200"/>
          <p14:tracePt t="65725" x="7072313" y="5181600"/>
          <p14:tracePt t="65726" x="7059613" y="5194300"/>
          <p14:tracePt t="65727" x="7034213" y="5218113"/>
          <p14:tracePt t="65728" x="7010400" y="5243513"/>
          <p14:tracePt t="65729" x="6997700" y="5256213"/>
          <p14:tracePt t="65730" x="6959600" y="5281613"/>
          <p14:tracePt t="65731" x="6946900" y="5294313"/>
          <p14:tracePt t="65732" x="6921500" y="5330825"/>
          <p14:tracePt t="65733" x="6910388" y="5343525"/>
          <p14:tracePt t="65734" x="6884988" y="5368925"/>
          <p14:tracePt t="65736" x="6859588" y="5394325"/>
          <p14:tracePt t="65736" x="6846888" y="5418138"/>
          <p14:tracePt t="65737" x="6821488" y="5443538"/>
          <p14:tracePt t="65740" x="6797675" y="5481638"/>
          <p14:tracePt t="65740" x="6784975" y="5507038"/>
          <p14:tracePt t="65741" x="6772275" y="5518150"/>
          <p14:tracePt t="65742" x="6759575" y="5556250"/>
          <p14:tracePt t="65743" x="6734175" y="5568950"/>
          <p14:tracePt t="65744" x="6734175" y="5594350"/>
          <p14:tracePt t="65746" x="6708775" y="5619750"/>
          <p14:tracePt t="65746" x="6708775" y="5630863"/>
          <p14:tracePt t="65747" x="6696075" y="5656263"/>
          <p14:tracePt t="65748" x="6684963" y="5668963"/>
          <p14:tracePt t="65749" x="6684963" y="5694363"/>
          <p14:tracePt t="65750" x="6672263" y="5719763"/>
          <p14:tracePt t="65751" x="6659563" y="5743575"/>
          <p14:tracePt t="65753" x="6659563" y="5756275"/>
          <p14:tracePt t="65753" x="6659563" y="5781675"/>
          <p14:tracePt t="65755" x="6646863" y="5794375"/>
          <p14:tracePt t="65756" x="6646863" y="5807075"/>
          <p14:tracePt t="65757" x="6646863" y="5819775"/>
          <p14:tracePt t="65757" x="6634163" y="5843588"/>
          <p14:tracePt t="65758" x="6634163" y="5856288"/>
          <p14:tracePt t="65759" x="6634163" y="5881688"/>
          <p14:tracePt t="65760" x="6634163" y="5894388"/>
          <p14:tracePt t="65761" x="6634163" y="5907088"/>
          <p14:tracePt t="65762" x="6634163" y="5919788"/>
          <p14:tracePt t="65763" x="6634163" y="5932488"/>
          <p14:tracePt t="65764" x="6634163" y="5945188"/>
          <p14:tracePt t="65766" x="6634163" y="5956300"/>
          <p14:tracePt t="65767" x="6634163" y="5969000"/>
          <p14:tracePt t="65768" x="6646863" y="5981700"/>
          <p14:tracePt t="65769" x="6659563" y="5994400"/>
          <p14:tracePt t="65769" x="6659563" y="6007100"/>
          <p14:tracePt t="65771" x="6672263" y="6019800"/>
          <p14:tracePt t="65772" x="6684963" y="6032500"/>
          <p14:tracePt t="65773" x="6696075" y="6032500"/>
          <p14:tracePt t="65774" x="6696075" y="6045200"/>
          <p14:tracePt t="65775" x="6708775" y="6045200"/>
          <p14:tracePt t="65776" x="6721475" y="6056313"/>
          <p14:tracePt t="65777" x="6734175" y="6069013"/>
          <p14:tracePt t="65778" x="6746875" y="6069013"/>
          <p14:tracePt t="65779" x="6759575" y="6081713"/>
          <p14:tracePt t="65780" x="6772275" y="6081713"/>
          <p14:tracePt t="65781" x="6784975" y="6081713"/>
          <p14:tracePt t="65783" x="6808788" y="6081713"/>
          <p14:tracePt t="65784" x="6808788" y="6094413"/>
          <p14:tracePt t="65785" x="6834188" y="6094413"/>
          <p14:tracePt t="65786" x="6846888" y="6107113"/>
          <p14:tracePt t="65788" x="6884988" y="6107113"/>
          <p14:tracePt t="65788" x="6897688" y="6119813"/>
          <p14:tracePt t="65789" x="6921500" y="6119813"/>
          <p14:tracePt t="65790" x="6934200" y="6119813"/>
          <p14:tracePt t="65791" x="6959600" y="6119813"/>
          <p14:tracePt t="65792" x="6972300" y="6119813"/>
          <p14:tracePt t="65793" x="6997700" y="6119813"/>
          <p14:tracePt t="65794" x="7010400" y="6119813"/>
          <p14:tracePt t="65795" x="7034213" y="6119813"/>
          <p14:tracePt t="65796" x="7046913" y="6119813"/>
          <p14:tracePt t="65797" x="7072313" y="6119813"/>
          <p14:tracePt t="65798" x="7085013" y="6119813"/>
          <p14:tracePt t="65799" x="7110413" y="6119813"/>
          <p14:tracePt t="65800" x="7134225" y="6119813"/>
          <p14:tracePt t="65801" x="7146925" y="6119813"/>
          <p14:tracePt t="65802" x="7185025" y="6119813"/>
          <p14:tracePt t="65803" x="7197725" y="6119813"/>
          <p14:tracePt t="65804" x="7223125" y="6119813"/>
          <p14:tracePt t="65805" x="7246938" y="6119813"/>
          <p14:tracePt t="65806" x="7259638" y="6119813"/>
          <p14:tracePt t="65807" x="7285038" y="6119813"/>
          <p14:tracePt t="65808" x="7297738" y="6119813"/>
          <p14:tracePt t="65809" x="7323138" y="6119813"/>
          <p14:tracePt t="65810" x="7335838" y="6119813"/>
          <p14:tracePt t="65811" x="7359650" y="6119813"/>
          <p14:tracePt t="65813" x="7385050" y="6107113"/>
          <p14:tracePt t="65814" x="7410450" y="6107113"/>
          <p14:tracePt t="65814" x="7410450" y="6094413"/>
          <p14:tracePt t="65816" x="7435850" y="6094413"/>
          <p14:tracePt t="65816" x="7448550" y="6081713"/>
          <p14:tracePt t="65817" x="7472363" y="6081713"/>
          <p14:tracePt t="65819" x="7485063" y="6081713"/>
          <p14:tracePt t="65820" x="7497763" y="6081713"/>
          <p14:tracePt t="65820" x="7523163" y="6081713"/>
          <p14:tracePt t="65821" x="7523163" y="6069013"/>
          <p14:tracePt t="65822" x="7535863" y="6069013"/>
          <p14:tracePt t="65823" x="7548563" y="6056313"/>
          <p14:tracePt t="65824" x="7561263" y="6056313"/>
          <p14:tracePt t="65825" x="7572375" y="6045200"/>
          <p14:tracePt t="65826" x="7585075" y="6045200"/>
          <p14:tracePt t="65827" x="7597775" y="6045200"/>
          <p14:tracePt t="65829" x="7597775" y="6032500"/>
          <p14:tracePt t="65830" x="7597775" y="6019800"/>
          <p14:tracePt t="65830" x="7610475" y="6019800"/>
          <p14:tracePt t="65831" x="7623175" y="6019800"/>
          <p14:tracePt t="65832" x="7623175" y="6007100"/>
          <p14:tracePt t="65834" x="7635875" y="6007100"/>
          <p14:tracePt t="65836" x="7635875" y="5994400"/>
          <p14:tracePt t="65837" x="7635875" y="5981700"/>
          <p14:tracePt t="65839" x="7635875" y="5969000"/>
          <p14:tracePt t="65845" x="7635875" y="5956300"/>
          <p14:tracePt t="65848" x="7635875" y="5945188"/>
          <p14:tracePt t="65850" x="7635875" y="5932488"/>
          <p14:tracePt t="65854" x="7623175" y="5932488"/>
          <p14:tracePt t="65854" x="7610475" y="5932488"/>
          <p14:tracePt t="65856" x="7597775" y="5919788"/>
          <p14:tracePt t="65859" x="7585075" y="5919788"/>
          <p14:tracePt t="65860" x="7572375" y="5907088"/>
          <p14:tracePt t="65861" x="7561263" y="5907088"/>
          <p14:tracePt t="65864" x="7548563" y="5907088"/>
          <p14:tracePt t="65864" x="7535863" y="5894388"/>
          <p14:tracePt t="65866" x="7523163" y="5894388"/>
          <p14:tracePt t="65867" x="7510463" y="5894388"/>
          <p14:tracePt t="65867" x="7497763" y="5894388"/>
          <p14:tracePt t="65869" x="7485063" y="5894388"/>
          <p14:tracePt t="65870" x="7472363" y="5894388"/>
          <p14:tracePt t="65870" x="7448550" y="5894388"/>
          <p14:tracePt t="65871" x="7435850" y="5894388"/>
          <p14:tracePt t="65872" x="7423150" y="5894388"/>
          <p14:tracePt t="65873" x="7410450" y="5881688"/>
          <p14:tracePt t="65874" x="7385050" y="5881688"/>
          <p14:tracePt t="65875" x="7372350" y="5881688"/>
          <p14:tracePt t="65876" x="7359650" y="5881688"/>
          <p14:tracePt t="65878" x="7335838" y="5881688"/>
          <p14:tracePt t="65878" x="7323138" y="5881688"/>
          <p14:tracePt t="65879" x="7297738" y="5881688"/>
          <p14:tracePt t="65880" x="7285038" y="5881688"/>
          <p14:tracePt t="65881" x="7259638" y="5881688"/>
          <p14:tracePt t="65883" x="7246938" y="5881688"/>
          <p14:tracePt t="65883" x="7223125" y="5881688"/>
          <p14:tracePt t="65885" x="7197725" y="5881688"/>
          <p14:tracePt t="65886" x="7185025" y="5881688"/>
          <p14:tracePt t="65887" x="7159625" y="5881688"/>
          <p14:tracePt t="65887" x="7134225" y="5881688"/>
          <p14:tracePt t="65888" x="7110413" y="5881688"/>
          <p14:tracePt t="65889" x="7097713" y="5881688"/>
          <p14:tracePt t="65890" x="7072313" y="5881688"/>
          <p14:tracePt t="65891" x="7059613" y="5881688"/>
          <p14:tracePt t="65892" x="7034213" y="5881688"/>
          <p14:tracePt t="65893" x="7010400" y="5881688"/>
          <p14:tracePt t="65894" x="6997700" y="5881688"/>
          <p14:tracePt t="65895" x="6959600" y="5894388"/>
          <p14:tracePt t="65896" x="6946900" y="5894388"/>
          <p14:tracePt t="65897" x="6921500" y="5894388"/>
          <p14:tracePt t="65898" x="6910388" y="5894388"/>
          <p14:tracePt t="65899" x="6884988" y="5894388"/>
          <p14:tracePt t="65900" x="6872288" y="5894388"/>
          <p14:tracePt t="65902" x="6846888" y="5907088"/>
          <p14:tracePt t="65903" x="6834188" y="5907088"/>
          <p14:tracePt t="65903" x="6808788" y="5907088"/>
          <p14:tracePt t="65904" x="6797675" y="5919788"/>
          <p14:tracePt t="65905" x="6772275" y="5919788"/>
          <p14:tracePt t="65906" x="6759575" y="5932488"/>
          <p14:tracePt t="65908" x="6734175" y="5932488"/>
          <p14:tracePt t="65909" x="6721475" y="5932488"/>
          <p14:tracePt t="65910" x="6708775" y="5932488"/>
          <p14:tracePt t="65911" x="6696075" y="5945188"/>
          <p14:tracePt t="65912" x="6684963" y="5945188"/>
          <p14:tracePt t="65913" x="6672263" y="5945188"/>
          <p14:tracePt t="65915" x="6659563" y="5956300"/>
          <p14:tracePt t="65918" x="6634163" y="5956300"/>
          <p14:tracePt t="65919" x="6634163" y="5969000"/>
          <p14:tracePt t="65919" x="6621463" y="5969000"/>
          <p14:tracePt t="65924" x="6608763" y="5969000"/>
          <p14:tracePt t="65928" x="6596063" y="5981700"/>
          <p14:tracePt t="65947" x="6608763" y="5981700"/>
          <p14:tracePt t="65948" x="6621463" y="5981700"/>
          <p14:tracePt t="65954" x="6659563" y="5981700"/>
          <p14:tracePt t="65957" x="6684963" y="5981700"/>
          <p14:tracePt t="65958" x="6696075" y="5981700"/>
          <p14:tracePt t="65960" x="6708775" y="5981700"/>
          <p14:tracePt t="65961" x="6721475" y="5981700"/>
          <p14:tracePt t="65962" x="6734175" y="5981700"/>
          <p14:tracePt t="65963" x="6746875" y="5981700"/>
          <p14:tracePt t="65963" x="6772275" y="5981700"/>
          <p14:tracePt t="65966" x="6797675" y="5981700"/>
          <p14:tracePt t="65966" x="6808788" y="5981700"/>
          <p14:tracePt t="65969" x="6846888" y="5981700"/>
          <p14:tracePt t="65970" x="6859588" y="5981700"/>
          <p14:tracePt t="65971" x="6884988" y="5981700"/>
          <p14:tracePt t="65972" x="6884988" y="5969000"/>
          <p14:tracePt t="65972" x="6921500" y="5969000"/>
          <p14:tracePt t="65974" x="6934200" y="5969000"/>
          <p14:tracePt t="65974" x="6946900" y="5969000"/>
          <p14:tracePt t="65976" x="6959600" y="5969000"/>
          <p14:tracePt t="65976" x="6985000" y="5969000"/>
          <p14:tracePt t="65977" x="7010400" y="5969000"/>
          <p14:tracePt t="65978" x="7034213" y="5969000"/>
          <p14:tracePt t="65979" x="7046913" y="5956300"/>
          <p14:tracePt t="65980" x="7072313" y="5956300"/>
          <p14:tracePt t="65982" x="7097713" y="5956300"/>
          <p14:tracePt t="65982" x="7110413" y="5945188"/>
          <p14:tracePt t="65983" x="7134225" y="5945188"/>
          <p14:tracePt t="65985" x="7146925" y="5945188"/>
          <p14:tracePt t="65985" x="7172325" y="5932488"/>
          <p14:tracePt t="65986" x="7197725" y="5932488"/>
          <p14:tracePt t="65987" x="7223125" y="5932488"/>
          <p14:tracePt t="65988" x="7235825" y="5932488"/>
          <p14:tracePt t="65989" x="7259638" y="5932488"/>
          <p14:tracePt t="65990" x="7285038" y="5919788"/>
          <p14:tracePt t="65991" x="7297738" y="5919788"/>
          <p14:tracePt t="65992" x="7323138" y="5919788"/>
          <p14:tracePt t="65993" x="7335838" y="5907088"/>
          <p14:tracePt t="65994" x="7359650" y="5907088"/>
          <p14:tracePt t="65995" x="7372350" y="5907088"/>
          <p14:tracePt t="65996" x="7397750" y="5894388"/>
          <p14:tracePt t="65997" x="7410450" y="5894388"/>
          <p14:tracePt t="65998" x="7423150" y="5894388"/>
          <p14:tracePt t="65999" x="7448550" y="5894388"/>
          <p14:tracePt t="66002" x="7472363" y="5894388"/>
          <p14:tracePt t="66003" x="7485063" y="5881688"/>
          <p14:tracePt t="66003" x="7497763" y="5881688"/>
          <p14:tracePt t="66004" x="7510463" y="5881688"/>
          <p14:tracePt t="66005" x="7523163" y="5881688"/>
          <p14:tracePt t="66006" x="7535863" y="5868988"/>
          <p14:tracePt t="66007" x="7548563" y="5868988"/>
          <p14:tracePt t="66008" x="7561263" y="5868988"/>
          <p14:tracePt t="66009" x="7561263" y="5856288"/>
          <p14:tracePt t="66010" x="7572375" y="5856288"/>
          <p14:tracePt t="66011" x="7585075" y="5856288"/>
          <p14:tracePt t="66012" x="7597775" y="5856288"/>
          <p14:tracePt t="66016" x="7610475" y="5856288"/>
          <p14:tracePt t="66018" x="7623175" y="5856288"/>
          <p14:tracePt t="66020" x="7623175" y="5843588"/>
          <p14:tracePt t="66021" x="7635875" y="5843588"/>
          <p14:tracePt t="66042" x="7623175" y="5843588"/>
          <p14:tracePt t="66045" x="7610475" y="5843588"/>
          <p14:tracePt t="66048" x="7597775" y="5843588"/>
          <p14:tracePt t="66051" x="7585075" y="5832475"/>
          <p14:tracePt t="66052" x="7572375" y="5832475"/>
          <p14:tracePt t="66054" x="7561263" y="5832475"/>
          <p14:tracePt t="66057" x="7548563" y="5832475"/>
          <p14:tracePt t="66058" x="7535863" y="5832475"/>
          <p14:tracePt t="66060" x="7523163" y="5832475"/>
          <p14:tracePt t="66061" x="7510463" y="5832475"/>
          <p14:tracePt t="66062" x="7497763" y="5832475"/>
          <p14:tracePt t="66063" x="7485063" y="5832475"/>
          <p14:tracePt t="66064" x="7485063" y="5819775"/>
          <p14:tracePt t="66065" x="7472363" y="5819775"/>
          <p14:tracePt t="66067" x="7459663" y="5819775"/>
          <p14:tracePt t="66067" x="7448550" y="5819775"/>
          <p14:tracePt t="66069" x="7435850" y="5819775"/>
          <p14:tracePt t="66070" x="7423150" y="5819775"/>
          <p14:tracePt t="66071" x="7410450" y="5819775"/>
          <p14:tracePt t="66073" x="7397750" y="5819775"/>
          <p14:tracePt t="66075" x="7385050" y="5819775"/>
          <p14:tracePt t="66076" x="7372350" y="5819775"/>
          <p14:tracePt t="66079" x="7359650" y="5819775"/>
          <p14:tracePt t="66081" x="7348538" y="5819775"/>
          <p14:tracePt t="66083" x="7335838" y="5819775"/>
          <p14:tracePt t="66127" x="7348538" y="5819775"/>
          <p14:tracePt t="66129" x="7359650" y="5819775"/>
          <p14:tracePt t="66131" x="7372350" y="5807075"/>
          <p14:tracePt t="66135" x="7385050" y="5807075"/>
          <p14:tracePt t="66137" x="7397750" y="5807075"/>
          <p14:tracePt t="66139" x="7410450" y="5807075"/>
          <p14:tracePt t="66143" x="7423150" y="5807075"/>
          <p14:tracePt t="66145" x="7435850" y="5794375"/>
          <p14:tracePt t="66147" x="7448550" y="5794375"/>
          <p14:tracePt t="66151" x="7459663" y="5794375"/>
          <p14:tracePt t="66151" x="7472363" y="5794375"/>
          <p14:tracePt t="66154" x="7485063" y="5794375"/>
          <p14:tracePt t="66157" x="7497763" y="5794375"/>
          <p14:tracePt t="66158" x="7510463" y="5781675"/>
          <p14:tracePt t="66160" x="7523163" y="5781675"/>
          <p14:tracePt t="66163" x="7535863" y="5781675"/>
          <p14:tracePt t="66166" x="7548563" y="5781675"/>
          <p14:tracePt t="66168" x="7561263" y="5781675"/>
          <p14:tracePt t="66170" x="7572375" y="5781675"/>
          <p14:tracePt t="66171" x="7585075" y="5781675"/>
          <p14:tracePt t="66173" x="7597775" y="5781675"/>
          <p14:tracePt t="66176" x="7610475" y="5781675"/>
          <p14:tracePt t="66179" x="7623175" y="5781675"/>
          <p14:tracePt t="66180" x="7635875" y="5781675"/>
          <p14:tracePt t="66184" x="7648575" y="5781675"/>
          <p14:tracePt t="66187" x="7661275" y="5781675"/>
          <p14:tracePt t="66189" x="7673975" y="5781675"/>
          <p14:tracePt t="66194" x="7685088" y="5781675"/>
          <p14:tracePt t="66195" x="7697788" y="5781675"/>
          <p14:tracePt t="66199" x="7710488" y="5781675"/>
          <p14:tracePt t="66295" x="7710488" y="5768975"/>
          <p14:tracePt t="66297" x="7723188" y="5768975"/>
          <p14:tracePt t="66304" x="7735888" y="5768975"/>
          <p14:tracePt t="66309" x="7748588" y="5768975"/>
          <p14:tracePt t="66311" x="7748588" y="5756275"/>
          <p14:tracePt t="66317" x="7761288" y="5756275"/>
          <p14:tracePt t="66319" x="7773988" y="5756275"/>
          <p14:tracePt t="66323" x="7785100" y="5756275"/>
          <p14:tracePt t="66324" x="7785100" y="5743575"/>
          <p14:tracePt t="66331" x="7797800" y="5743575"/>
          <p14:tracePt t="66334" x="7810500" y="5743575"/>
          <p14:tracePt t="66337" x="7823200" y="5743575"/>
          <p14:tracePt t="66345" x="7835900" y="5743575"/>
          <p14:tracePt t="66347" x="7848600" y="5743575"/>
          <p14:tracePt t="66350" x="7861300" y="5743575"/>
          <p14:tracePt t="66357" x="7874000" y="5743575"/>
          <p14:tracePt t="66358" x="7874000" y="5756275"/>
          <p14:tracePt t="66359" x="7886700" y="5756275"/>
          <p14:tracePt t="66360" x="7886700" y="5768975"/>
          <p14:tracePt t="66361" x="7897813" y="5768975"/>
          <p14:tracePt t="66362" x="7897813" y="5781675"/>
          <p14:tracePt t="66363" x="7910513" y="5781675"/>
          <p14:tracePt t="66364" x="7923213" y="5781675"/>
          <p14:tracePt t="66366" x="7935913" y="5781675"/>
          <p14:tracePt t="66367" x="7935913" y="5794375"/>
          <p14:tracePt t="66368" x="7948613" y="5794375"/>
          <p14:tracePt t="66368" x="7948613" y="5807075"/>
          <p14:tracePt t="66369" x="7974013" y="5807075"/>
          <p14:tracePt t="66370" x="7974013" y="5819775"/>
          <p14:tracePt t="66371" x="7986713" y="5819775"/>
          <p14:tracePt t="66373" x="8010525" y="5832475"/>
          <p14:tracePt t="66375" x="8010525" y="5843588"/>
          <p14:tracePt t="66376" x="8023225" y="5856288"/>
          <p14:tracePt t="66376" x="8035925" y="5856288"/>
          <p14:tracePt t="66378" x="8048625" y="5868988"/>
          <p14:tracePt t="66380" x="8061325" y="5868988"/>
          <p14:tracePt t="66381" x="8074025" y="5881688"/>
          <p14:tracePt t="66383" x="8086725" y="5894388"/>
          <p14:tracePt t="66383" x="8099425" y="5907088"/>
          <p14:tracePt t="66384" x="8110538" y="5907088"/>
          <p14:tracePt t="66385" x="8123238" y="5907088"/>
          <p14:tracePt t="66564" x="8123238" y="5894388"/>
          <p14:tracePt t="66570" x="8110538" y="5894388"/>
          <p14:tracePt t="66573" x="8110538" y="5881688"/>
          <p14:tracePt t="66573" x="8099425" y="5881688"/>
          <p14:tracePt t="66577" x="8086725" y="5881688"/>
          <p14:tracePt t="66578" x="8086725" y="5868988"/>
          <p14:tracePt t="66582" x="8086725" y="5856288"/>
          <p14:tracePt t="66584" x="8074025" y="5856288"/>
          <p14:tracePt t="66589" x="8061325" y="5856288"/>
          <p14:tracePt t="66592" x="8061325" y="5843588"/>
          <p14:tracePt t="66593" x="8048625" y="5843588"/>
          <p14:tracePt t="66594" x="8048625" y="5832475"/>
          <p14:tracePt t="66598" x="8048625" y="5819775"/>
          <p14:tracePt t="66605" x="8048625" y="5807075"/>
          <p14:tracePt t="66799" x="8048625" y="5794375"/>
          <p14:tracePt t="67011" x="8048625" y="5781675"/>
          <p14:tracePt t="67085" x="8035925" y="5781675"/>
          <p14:tracePt t="67104" x="8035925" y="5768975"/>
          <p14:tracePt t="67112" x="8023225" y="5768975"/>
          <p14:tracePt t="67121" x="8023225" y="5756275"/>
          <p14:tracePt t="67140" x="8023225" y="5743575"/>
          <p14:tracePt t="67145" x="8010525" y="5743575"/>
          <p14:tracePt t="67187" x="8010525" y="5732463"/>
          <p14:tracePt t="67331" x="7999413" y="5732463"/>
          <p14:tracePt t="67448" x="7999413" y="5719763"/>
          <p14:tracePt t="67453" x="7999413" y="5707063"/>
          <p14:tracePt t="67459" x="7986713" y="5707063"/>
          <p14:tracePt t="67467" x="7986713" y="5694363"/>
          <p14:tracePt t="67472" x="7986713" y="5681663"/>
          <p14:tracePt t="67480" x="7974013" y="5668963"/>
          <p14:tracePt t="67489" x="7974013" y="5656263"/>
          <p14:tracePt t="67493" x="7974013" y="5643563"/>
          <p14:tracePt t="67498" x="7974013" y="5630863"/>
          <p14:tracePt t="67507" x="7961313" y="5630863"/>
          <p14:tracePt t="67509" x="7961313" y="5619750"/>
          <p14:tracePt t="67513" x="7961313" y="5607050"/>
          <p14:tracePt t="67518" x="7961313" y="5594350"/>
          <p14:tracePt t="67526" x="7948613" y="5594350"/>
          <p14:tracePt t="67532" x="7948613" y="5581650"/>
          <p14:tracePt t="67545" x="7948613" y="5568950"/>
          <p14:tracePt t="67787" x="7935913" y="5568950"/>
          <p14:tracePt t="67806" x="7935913" y="5556250"/>
          <p14:tracePt t="67808" x="7923213" y="5556250"/>
          <p14:tracePt t="67815" x="7910513" y="5556250"/>
          <p14:tracePt t="67824" x="7897813" y="5556250"/>
          <p14:tracePt t="67840" x="7897813" y="5543550"/>
          <p14:tracePt t="67841" x="7886700" y="5543550"/>
          <p14:tracePt t="67848" x="7874000" y="5543550"/>
          <p14:tracePt t="67852" x="7874000" y="5530850"/>
          <p14:tracePt t="67854" x="7861300" y="5530850"/>
          <p14:tracePt t="67862" x="7861300" y="5518150"/>
          <p14:tracePt t="67863" x="7848600" y="5518150"/>
          <p14:tracePt t="67866" x="7835900" y="5518150"/>
          <p14:tracePt t="67870" x="7823200" y="5518150"/>
          <p14:tracePt t="67876" x="7810500" y="5518150"/>
          <p14:tracePt t="67878" x="7797800" y="5518150"/>
          <p14:tracePt t="67879" x="7785100" y="5518150"/>
          <p14:tracePt t="67883" x="7773988" y="5518150"/>
          <p14:tracePt t="67885" x="7761288" y="5518150"/>
          <p14:tracePt t="67886" x="7748588" y="5518150"/>
          <p14:tracePt t="67891" x="7723188" y="5518150"/>
          <p14:tracePt t="67891" x="7710488" y="5518150"/>
          <p14:tracePt t="67893" x="7697788" y="5530850"/>
          <p14:tracePt t="67896" x="7685088" y="5543550"/>
          <p14:tracePt t="67896" x="7673975" y="5543550"/>
          <p14:tracePt t="67898" x="7673975" y="5556250"/>
          <p14:tracePt t="67899" x="7661275" y="5556250"/>
          <p14:tracePt t="67899" x="7648575" y="5556250"/>
          <p14:tracePt t="67901" x="7635875" y="5568950"/>
          <p14:tracePt t="67904" x="7635875" y="5581650"/>
          <p14:tracePt t="67905" x="7623175" y="5581650"/>
          <p14:tracePt t="67905" x="7610475" y="5594350"/>
          <p14:tracePt t="67907" x="7597775" y="5594350"/>
          <p14:tracePt t="67908" x="7597775" y="5607050"/>
          <p14:tracePt t="67908" x="7585075" y="5607050"/>
          <p14:tracePt t="67909" x="7572375" y="5619750"/>
          <p14:tracePt t="67910" x="7572375" y="5630863"/>
          <p14:tracePt t="67911" x="7561263" y="5630863"/>
          <p14:tracePt t="67913" x="7548563" y="5656263"/>
          <p14:tracePt t="67914" x="7535863" y="5656263"/>
          <p14:tracePt t="67916" x="7523163" y="5668963"/>
          <p14:tracePt t="67917" x="7510463" y="5681663"/>
          <p14:tracePt t="67919" x="7510463" y="5694363"/>
          <p14:tracePt t="67920" x="7497763" y="5707063"/>
          <p14:tracePt t="67920" x="7485063" y="5707063"/>
          <p14:tracePt t="67923" x="7485063" y="5719763"/>
          <p14:tracePt t="67924" x="7472363" y="5732463"/>
          <p14:tracePt t="67924" x="7472363" y="5743575"/>
          <p14:tracePt t="67925" x="7459663" y="5743575"/>
          <p14:tracePt t="67926" x="7448550" y="5743575"/>
          <p14:tracePt t="67928" x="7448550" y="5756275"/>
          <p14:tracePt t="67929" x="7448550" y="5768975"/>
          <p14:tracePt t="67929" x="7448550" y="5781675"/>
          <p14:tracePt t="67931" x="7435850" y="5781675"/>
          <p14:tracePt t="67932" x="7423150" y="5794375"/>
          <p14:tracePt t="67932" x="7423150" y="5807075"/>
          <p14:tracePt t="67934" x="7423150" y="5819775"/>
          <p14:tracePt t="67935" x="7410450" y="5819775"/>
          <p14:tracePt t="67936" x="7410450" y="5832475"/>
          <p14:tracePt t="67939" x="7410450" y="5843588"/>
          <p14:tracePt t="67940" x="7410450" y="5856288"/>
          <p14:tracePt t="67942" x="7410450" y="5868988"/>
          <p14:tracePt t="67943" x="7410450" y="5881688"/>
          <p14:tracePt t="67944" x="7410450" y="5894388"/>
          <p14:tracePt t="67947" x="7410450" y="5907088"/>
          <p14:tracePt t="67949" x="7410450" y="5919788"/>
          <p14:tracePt t="67952" x="7410450" y="5932488"/>
          <p14:tracePt t="67957" x="7410450" y="5945188"/>
          <p14:tracePt t="67959" x="7410450" y="5956300"/>
          <p14:tracePt t="67969" x="7410450" y="5969000"/>
          <p14:tracePt t="67975" x="7423150" y="5969000"/>
          <p14:tracePt t="67978" x="7435850" y="5969000"/>
          <p14:tracePt t="67981" x="7448550" y="5969000"/>
          <p14:tracePt t="67985" x="7459663" y="5969000"/>
          <p14:tracePt t="67987" x="7472363" y="5969000"/>
          <p14:tracePt t="67989" x="7485063" y="5969000"/>
          <p14:tracePt t="67991" x="7497763" y="5969000"/>
          <p14:tracePt t="67993" x="7510463" y="5969000"/>
          <p14:tracePt t="67993" x="7523163" y="5969000"/>
          <p14:tracePt t="67996" x="7523163" y="5956300"/>
          <p14:tracePt t="67996" x="7535863" y="5956300"/>
          <p14:tracePt t="67997" x="7548563" y="5956300"/>
          <p14:tracePt t="67998" x="7561263" y="5945188"/>
          <p14:tracePt t="68001" x="7561263" y="5932488"/>
          <p14:tracePt t="68003" x="7572375" y="5932488"/>
          <p14:tracePt t="68003" x="7585075" y="5932488"/>
          <p14:tracePt t="68004" x="7597775" y="5932488"/>
          <p14:tracePt t="68006" x="7597775" y="5919788"/>
          <p14:tracePt t="68007" x="7610475" y="5907088"/>
          <p14:tracePt t="68007" x="7623175" y="5894388"/>
          <p14:tracePt t="68008" x="7635875" y="5894388"/>
          <p14:tracePt t="68010" x="7648575" y="5881688"/>
          <p14:tracePt t="68011" x="7661275" y="5868988"/>
          <p14:tracePt t="68013" x="7673975" y="5868988"/>
          <p14:tracePt t="68014" x="7673975" y="5856288"/>
          <p14:tracePt t="68016" x="7697788" y="5843588"/>
          <p14:tracePt t="68016" x="7697788" y="5832475"/>
          <p14:tracePt t="68018" x="7710488" y="5819775"/>
          <p14:tracePt t="68019" x="7723188" y="5807075"/>
          <p14:tracePt t="68021" x="7735888" y="5794375"/>
          <p14:tracePt t="68021" x="7748588" y="5781675"/>
          <p14:tracePt t="68024" x="7748588" y="5768975"/>
          <p14:tracePt t="68024" x="7761288" y="5743575"/>
          <p14:tracePt t="68025" x="7773988" y="5743575"/>
          <p14:tracePt t="68026" x="7785100" y="5732463"/>
          <p14:tracePt t="68028" x="7785100" y="5719763"/>
          <p14:tracePt t="68028" x="7785100" y="5707063"/>
          <p14:tracePt t="68029" x="7797800" y="5694363"/>
          <p14:tracePt t="68030" x="7810500" y="5681663"/>
          <p14:tracePt t="68031" x="7823200" y="5668963"/>
          <p14:tracePt t="68032" x="7823200" y="5656263"/>
          <p14:tracePt t="68033" x="7823200" y="5643563"/>
          <p14:tracePt t="68034" x="7823200" y="5630863"/>
          <p14:tracePt t="68035" x="7835900" y="5630863"/>
          <p14:tracePt t="68036" x="7835900" y="5619750"/>
          <p14:tracePt t="68037" x="7848600" y="5594350"/>
          <p14:tracePt t="68039" x="7861300" y="5568950"/>
          <p14:tracePt t="68041" x="7861300" y="5556250"/>
          <p14:tracePt t="68042" x="7861300" y="5530850"/>
          <p14:tracePt t="68043" x="7861300" y="5518150"/>
          <p14:tracePt t="68044" x="7874000" y="5518150"/>
          <p14:tracePt t="68045" x="7874000" y="5494338"/>
          <p14:tracePt t="68047" x="7874000" y="5481638"/>
          <p14:tracePt t="68048" x="7886700" y="5468938"/>
          <p14:tracePt t="68050" x="7886700" y="5443538"/>
          <p14:tracePt t="68053" x="7886700" y="5418138"/>
          <p14:tracePt t="68053" x="7886700" y="5407025"/>
          <p14:tracePt t="68055" x="7886700" y="5381625"/>
          <p14:tracePt t="68057" x="7886700" y="5368925"/>
          <p14:tracePt t="68057" x="7886700" y="5356225"/>
          <p14:tracePt t="68059" x="7886700" y="5343525"/>
          <p14:tracePt t="68060" x="7886700" y="5330825"/>
          <p14:tracePt t="68060" x="7886700" y="5318125"/>
          <p14:tracePt t="68062" x="7886700" y="5305425"/>
          <p14:tracePt t="68063" x="7886700" y="5294313"/>
          <p14:tracePt t="68064" x="7874000" y="5281613"/>
          <p14:tracePt t="68064" x="7861300" y="5256213"/>
          <p14:tracePt t="68066" x="7861300" y="5230813"/>
          <p14:tracePt t="68068" x="7861300" y="5218113"/>
          <p14:tracePt t="68069" x="7848600" y="5205413"/>
          <p14:tracePt t="68070" x="7835900" y="5181600"/>
          <p14:tracePt t="68071" x="7823200" y="5168900"/>
          <p14:tracePt t="68073" x="7823200" y="5143500"/>
          <p14:tracePt t="68074" x="7810500" y="5130800"/>
          <p14:tracePt t="68074" x="7797800" y="5118100"/>
          <p14:tracePt t="68075" x="7785100" y="5105400"/>
          <p14:tracePt t="68076" x="7785100" y="5092700"/>
          <p14:tracePt t="68077" x="7773988" y="5068888"/>
          <p14:tracePt t="68078" x="7761288" y="5068888"/>
          <p14:tracePt t="68079" x="7748588" y="5043488"/>
          <p14:tracePt t="68080" x="7735888" y="5030788"/>
          <p14:tracePt t="68081" x="7723188" y="5018088"/>
          <p14:tracePt t="68082" x="7710488" y="5005388"/>
          <p14:tracePt t="68083" x="7697788" y="4992688"/>
          <p14:tracePt t="68084" x="7673975" y="4981575"/>
          <p14:tracePt t="68085" x="7661275" y="4956175"/>
          <p14:tracePt t="68086" x="7648575" y="4956175"/>
          <p14:tracePt t="68087" x="7635875" y="4943475"/>
          <p14:tracePt t="68089" x="7623175" y="4918075"/>
          <p14:tracePt t="68090" x="7597775" y="4918075"/>
          <p14:tracePt t="68091" x="7585075" y="4892675"/>
          <p14:tracePt t="68091" x="7572375" y="4879975"/>
          <p14:tracePt t="68092" x="7561263" y="4879975"/>
          <p14:tracePt t="68093" x="7535863" y="4856163"/>
          <p14:tracePt t="68094" x="7523163" y="4843463"/>
          <p14:tracePt t="68095" x="7497763" y="4843463"/>
          <p14:tracePt t="68096" x="7485063" y="4830763"/>
          <p14:tracePt t="68097" x="7459663" y="4818063"/>
          <p14:tracePt t="68098" x="7448550" y="4805363"/>
          <p14:tracePt t="68099" x="7410450" y="4805363"/>
          <p14:tracePt t="68100" x="7397750" y="4779963"/>
          <p14:tracePt t="68101" x="7372350" y="4768850"/>
          <p14:tracePt t="68102" x="7348538" y="4768850"/>
          <p14:tracePt t="68103" x="7335838" y="4768850"/>
          <p14:tracePt t="68105" x="7297738" y="4756150"/>
          <p14:tracePt t="68105" x="7272338" y="4743450"/>
          <p14:tracePt t="68107" x="7259638" y="4730750"/>
          <p14:tracePt t="68108" x="7223125" y="4730750"/>
          <p14:tracePt t="68108" x="7197725" y="4730750"/>
          <p14:tracePt t="68109" x="7172325" y="4718050"/>
          <p14:tracePt t="68110" x="7146925" y="4705350"/>
          <p14:tracePt t="68111" x="7110413" y="4705350"/>
          <p14:tracePt t="68112" x="7085013" y="4692650"/>
          <p14:tracePt t="68113" x="7059613" y="4692650"/>
          <p14:tracePt t="68114" x="7034213" y="4692650"/>
          <p14:tracePt t="68115" x="6997700" y="4679950"/>
          <p14:tracePt t="68116" x="6959600" y="4679950"/>
          <p14:tracePt t="68117" x="6934200" y="4667250"/>
          <p14:tracePt t="68118" x="6897688" y="4667250"/>
          <p14:tracePt t="68119" x="6872288" y="4667250"/>
          <p14:tracePt t="68120" x="6846888" y="4667250"/>
          <p14:tracePt t="68121" x="6808788" y="4656138"/>
          <p14:tracePt t="68123" x="6772275" y="4656138"/>
          <p14:tracePt t="68124" x="6734175" y="4656138"/>
          <p14:tracePt t="68124" x="6708775" y="4656138"/>
          <p14:tracePt t="68125" x="6672263" y="4656138"/>
          <p14:tracePt t="68126" x="6634163" y="4656138"/>
          <p14:tracePt t="68127" x="6596063" y="4656138"/>
          <p14:tracePt t="68128" x="6584950" y="4656138"/>
          <p14:tracePt t="68129" x="6546850" y="4656138"/>
          <p14:tracePt t="68130" x="6508750" y="4656138"/>
          <p14:tracePt t="68131" x="6472238" y="4656138"/>
          <p14:tracePt t="68132" x="6434138" y="4656138"/>
          <p14:tracePt t="68133" x="6396038" y="4656138"/>
          <p14:tracePt t="68134" x="6359525" y="4656138"/>
          <p14:tracePt t="68135" x="6321425" y="4656138"/>
          <p14:tracePt t="68136" x="6283325" y="4656138"/>
          <p14:tracePt t="68137" x="6246813" y="4656138"/>
          <p14:tracePt t="68139" x="6208713" y="4667250"/>
          <p14:tracePt t="68140" x="6170613" y="4667250"/>
          <p14:tracePt t="68140" x="6134100" y="4679950"/>
          <p14:tracePt t="68141" x="6096000" y="4679950"/>
          <p14:tracePt t="68142" x="6057900" y="4692650"/>
          <p14:tracePt t="68143" x="6021388" y="4692650"/>
          <p14:tracePt t="68144" x="5983288" y="4692650"/>
          <p14:tracePt t="68146" x="5957888" y="4705350"/>
          <p14:tracePt t="68147" x="5921375" y="4718050"/>
          <p14:tracePt t="68147" x="5883275" y="4718050"/>
          <p14:tracePt t="68149" x="5845175" y="4730750"/>
          <p14:tracePt t="68150" x="5821363" y="4730750"/>
          <p14:tracePt t="68150" x="5783263" y="4743450"/>
          <p14:tracePt t="68152" x="5745163" y="4756150"/>
          <p14:tracePt t="68152" x="5708650" y="4768850"/>
          <p14:tracePt t="68153" x="5683250" y="4768850"/>
          <p14:tracePt t="68155" x="5645150" y="4779963"/>
          <p14:tracePt t="68156" x="5607050" y="4792663"/>
          <p14:tracePt t="68157" x="5570538" y="4792663"/>
          <p14:tracePt t="68157" x="5545138" y="4805363"/>
          <p14:tracePt t="68158" x="5507038" y="4818063"/>
          <p14:tracePt t="68159" x="5483225" y="4830763"/>
          <p14:tracePt t="68160" x="5457825" y="4843463"/>
          <p14:tracePt t="68161" x="5419725" y="4843463"/>
          <p14:tracePt t="68162" x="5394325" y="4856163"/>
          <p14:tracePt t="68163" x="5370513" y="4868863"/>
          <p14:tracePt t="68164" x="5345113" y="4879975"/>
          <p14:tracePt t="68165" x="5319713" y="4879975"/>
          <p14:tracePt t="68166" x="5294313" y="4905375"/>
          <p14:tracePt t="68168" x="5270500" y="4918075"/>
          <p14:tracePt t="68169" x="5245100" y="4918075"/>
          <p14:tracePt t="68169" x="5232400" y="4930775"/>
          <p14:tracePt t="68170" x="5207000" y="4943475"/>
          <p14:tracePt t="68171" x="5194300" y="4956175"/>
          <p14:tracePt t="68173" x="5170488" y="4956175"/>
          <p14:tracePt t="68174" x="5157788" y="4968875"/>
          <p14:tracePt t="68174" x="5145088" y="4981575"/>
          <p14:tracePt t="68189" x="5032375" y="5105400"/>
          <p14:tracePt t="68191" x="5032375" y="5118100"/>
          <p14:tracePt t="68191" x="5032375" y="5130800"/>
          <p14:tracePt t="68194" x="5032375" y="5143500"/>
          <p14:tracePt t="68195" x="5032375" y="5156200"/>
          <p14:tracePt t="68197" x="5032375" y="5168900"/>
          <p14:tracePt t="68199" x="5032375" y="5181600"/>
          <p14:tracePt t="68199" x="5045075" y="5181600"/>
          <p14:tracePt t="68201" x="5045075" y="5194300"/>
          <p14:tracePt t="68202" x="5057775" y="5205413"/>
          <p14:tracePt t="68204" x="5068888" y="5218113"/>
          <p14:tracePt t="68205" x="5081588" y="5218113"/>
          <p14:tracePt t="68206" x="5081588" y="5230813"/>
          <p14:tracePt t="68207" x="5094288" y="5243513"/>
          <p14:tracePt t="68208" x="5106988" y="5256213"/>
          <p14:tracePt t="68209" x="5119688" y="5256213"/>
          <p14:tracePt t="68210" x="5132388" y="5268913"/>
          <p14:tracePt t="68212" x="5145088" y="5281613"/>
          <p14:tracePt t="68213" x="5157788" y="5281613"/>
          <p14:tracePt t="68214" x="5157788" y="5294313"/>
          <p14:tracePt t="68214" x="5181600" y="5294313"/>
          <p14:tracePt t="68216" x="5194300" y="5305425"/>
          <p14:tracePt t="68216" x="5207000" y="5305425"/>
          <p14:tracePt t="68217" x="5232400" y="5318125"/>
          <p14:tracePt t="68218" x="5245100" y="5330825"/>
          <p14:tracePt t="68219" x="5257800" y="5330825"/>
          <p14:tracePt t="68220" x="5270500" y="5330825"/>
          <p14:tracePt t="68221" x="5294313" y="5343525"/>
          <p14:tracePt t="68222" x="5307013" y="5343525"/>
          <p14:tracePt t="68223" x="5332413" y="5356225"/>
          <p14:tracePt t="68224" x="5357813" y="5368925"/>
          <p14:tracePt t="68225" x="5383213" y="5368925"/>
          <p14:tracePt t="68226" x="5407025" y="5368925"/>
          <p14:tracePt t="68228" x="5419725" y="5381625"/>
          <p14:tracePt t="68229" x="5445125" y="5381625"/>
          <p14:tracePt t="68229" x="5457825" y="5394325"/>
          <p14:tracePt t="68230" x="5495925" y="5407025"/>
          <p14:tracePt t="68232" x="5519738" y="5407025"/>
          <p14:tracePt t="68232" x="5545138" y="5407025"/>
          <p14:tracePt t="68234" x="5570538" y="5418138"/>
          <p14:tracePt t="68234" x="5595938" y="5418138"/>
          <p14:tracePt t="68235" x="5619750" y="5430838"/>
          <p14:tracePt t="68236" x="5645150" y="5443538"/>
          <p14:tracePt t="68238" x="5670550" y="5443538"/>
          <p14:tracePt t="68240" x="5719763" y="5443538"/>
          <p14:tracePt t="68240" x="5757863" y="5456238"/>
          <p14:tracePt t="68241" x="5783263" y="5456238"/>
          <p14:tracePt t="68242" x="5808663" y="5468938"/>
          <p14:tracePt t="68243" x="5832475" y="5468938"/>
          <p14:tracePt t="68244" x="5870575" y="5468938"/>
          <p14:tracePt t="68245" x="5883275" y="5468938"/>
          <p14:tracePt t="68246" x="5908675" y="5481638"/>
          <p14:tracePt t="68247" x="5945188" y="5481638"/>
          <p14:tracePt t="68248" x="5970588" y="5481638"/>
          <p14:tracePt t="68249" x="5995988" y="5481638"/>
          <p14:tracePt t="68250" x="6021388" y="5481638"/>
          <p14:tracePt t="68251" x="6057900" y="5494338"/>
          <p14:tracePt t="68252" x="6083300" y="5494338"/>
          <p14:tracePt t="68254" x="6108700" y="5494338"/>
          <p14:tracePt t="68254" x="6134100" y="5494338"/>
          <p14:tracePt t="68256" x="6157913" y="5494338"/>
          <p14:tracePt t="68256" x="6183313" y="5507038"/>
          <p14:tracePt t="68257" x="6208713" y="5507038"/>
          <p14:tracePt t="68258" x="6246813" y="5507038"/>
          <p14:tracePt t="68260" x="6270625" y="5507038"/>
          <p14:tracePt t="68260" x="6296025" y="5507038"/>
          <p14:tracePt t="68262" x="6321425" y="5507038"/>
          <p14:tracePt t="68263" x="6334125" y="5507038"/>
          <p14:tracePt t="68263" x="6359525" y="5507038"/>
          <p14:tracePt t="68264" x="6383338" y="5518150"/>
          <p14:tracePt t="68265" x="6408738" y="5518150"/>
          <p14:tracePt t="68266" x="6434138" y="5518150"/>
          <p14:tracePt t="68267" x="6459538" y="5518150"/>
          <p14:tracePt t="68268" x="6483350" y="5518150"/>
          <p14:tracePt t="68270" x="6508750" y="5518150"/>
          <p14:tracePt t="68271" x="6521450" y="5518150"/>
          <p14:tracePt t="68272" x="6546850" y="5518150"/>
          <p14:tracePt t="68272" x="6572250" y="5518150"/>
          <p14:tracePt t="68273" x="6584950" y="5518150"/>
          <p14:tracePt t="68274" x="6608763" y="5518150"/>
          <p14:tracePt t="68275" x="6621463" y="5518150"/>
          <p14:tracePt t="68276" x="6646863" y="5518150"/>
          <p14:tracePt t="68277" x="6672263" y="5518150"/>
          <p14:tracePt t="68279" x="6684963" y="5518150"/>
          <p14:tracePt t="68279" x="6696075" y="5518150"/>
          <p14:tracePt t="68280" x="6721475" y="5518150"/>
          <p14:tracePt t="68281" x="6734175" y="5518150"/>
          <p14:tracePt t="68283" x="6759575" y="5518150"/>
          <p14:tracePt t="68284" x="6772275" y="5518150"/>
          <p14:tracePt t="68284" x="6784975" y="5507038"/>
          <p14:tracePt t="68285" x="6808788" y="5507038"/>
          <p14:tracePt t="68287" x="6821488" y="5507038"/>
          <p14:tracePt t="68288" x="6834188" y="5494338"/>
          <p14:tracePt t="68289" x="6846888" y="5494338"/>
          <p14:tracePt t="68290" x="6859588" y="5481638"/>
          <p14:tracePt t="68291" x="6872288" y="5481638"/>
          <p14:tracePt t="68292" x="6884988" y="5481638"/>
          <p14:tracePt t="68294" x="6897688" y="5481638"/>
          <p14:tracePt t="68296" x="6910388" y="5481638"/>
          <p14:tracePt t="68296" x="6910388" y="5468938"/>
          <p14:tracePt t="68297" x="6921500" y="5468938"/>
          <p14:tracePt t="68298" x="6921500" y="5456238"/>
          <p14:tracePt t="68300" x="6934200" y="5443538"/>
          <p14:tracePt t="68303" x="6946900" y="5443538"/>
          <p14:tracePt t="68305" x="6946900" y="5430838"/>
          <p14:tracePt t="68307" x="6946900" y="5418138"/>
          <p14:tracePt t="68308" x="6946900" y="5407025"/>
          <p14:tracePt t="68313" x="6946900" y="5394325"/>
          <p14:tracePt t="68315" x="6946900" y="5381625"/>
          <p14:tracePt t="68315" x="6946900" y="5368925"/>
          <p14:tracePt t="68319" x="6946900" y="5356225"/>
          <p14:tracePt t="68320" x="6934200" y="5356225"/>
          <p14:tracePt t="68320" x="6934200" y="5343525"/>
          <p14:tracePt t="68321" x="6921500" y="5330825"/>
          <p14:tracePt t="68324" x="6910388" y="5318125"/>
          <p14:tracePt t="68326" x="6897688" y="5305425"/>
          <p14:tracePt t="68326" x="6884988" y="5294313"/>
          <p14:tracePt t="68329" x="6872288" y="5294313"/>
          <p14:tracePt t="68329" x="6872288" y="5281613"/>
          <p14:tracePt t="68330" x="6859588" y="5268913"/>
          <p14:tracePt t="68332" x="6846888" y="5256213"/>
          <p14:tracePt t="68333" x="6821488" y="5256213"/>
          <p14:tracePt t="68334" x="6808788" y="5243513"/>
          <p14:tracePt t="68335" x="6808788" y="5230813"/>
          <p14:tracePt t="68336" x="6797675" y="5218113"/>
          <p14:tracePt t="68337" x="6784975" y="5218113"/>
          <p14:tracePt t="68339" x="6772275" y="5218113"/>
          <p14:tracePt t="68340" x="6759575" y="5205413"/>
          <p14:tracePt t="68340" x="6734175" y="5194300"/>
          <p14:tracePt t="68341" x="6734175" y="5181600"/>
          <p14:tracePt t="68342" x="6708775" y="5181600"/>
          <p14:tracePt t="68343" x="6696075" y="5168900"/>
          <p14:tracePt t="68344" x="6684963" y="5156200"/>
          <p14:tracePt t="68345" x="6672263" y="5156200"/>
          <p14:tracePt t="68347" x="6659563" y="5143500"/>
          <p14:tracePt t="68347" x="6634163" y="5143500"/>
          <p14:tracePt t="68348" x="6621463" y="5130800"/>
          <p14:tracePt t="68349" x="6596063" y="5118100"/>
          <p14:tracePt t="68350" x="6584950" y="5118100"/>
          <p14:tracePt t="68351" x="6559550" y="5105400"/>
          <p14:tracePt t="68352" x="6546850" y="5105400"/>
          <p14:tracePt t="68353" x="6521450" y="5092700"/>
          <p14:tracePt t="68355" x="6508750" y="5092700"/>
          <p14:tracePt t="68355" x="6496050" y="5081588"/>
          <p14:tracePt t="68356" x="6472238" y="5081588"/>
          <p14:tracePt t="68357" x="6446838" y="5068888"/>
          <p14:tracePt t="68358" x="6434138" y="5068888"/>
          <p14:tracePt t="68359" x="6408738" y="5068888"/>
          <p14:tracePt t="68360" x="6396038" y="5056188"/>
          <p14:tracePt t="68361" x="6370638" y="5056188"/>
          <p14:tracePt t="68362" x="6359525" y="5043488"/>
          <p14:tracePt t="68363" x="6321425" y="5043488"/>
          <p14:tracePt t="68364" x="6308725" y="5030788"/>
          <p14:tracePt t="68365" x="6283325" y="5030788"/>
          <p14:tracePt t="68366" x="6259513" y="5030788"/>
          <p14:tracePt t="68367" x="6246813" y="5030788"/>
          <p14:tracePt t="68368" x="6221413" y="5018088"/>
          <p14:tracePt t="68370" x="6196013" y="5018088"/>
          <p14:tracePt t="68371" x="6170613" y="5018088"/>
          <p14:tracePt t="68372" x="6157913" y="5005388"/>
          <p14:tracePt t="68372" x="6134100" y="5005388"/>
          <p14:tracePt t="68373" x="6108700" y="5005388"/>
          <p14:tracePt t="68374" x="6096000" y="4992688"/>
          <p14:tracePt t="68375" x="6057900" y="4992688"/>
          <p14:tracePt t="68376" x="6045200" y="4992688"/>
          <p14:tracePt t="68377" x="6021388" y="4992688"/>
          <p14:tracePt t="68379" x="5995988" y="4992688"/>
          <p14:tracePt t="68379" x="5983288" y="4992688"/>
          <p14:tracePt t="68380" x="5957888" y="4992688"/>
          <p14:tracePt t="68381" x="5945188" y="4992688"/>
          <p14:tracePt t="68382" x="5908675" y="4981575"/>
          <p14:tracePt t="68383" x="5895975" y="4981575"/>
          <p14:tracePt t="68384" x="5870575" y="4981575"/>
          <p14:tracePt t="68385" x="5845175" y="4981575"/>
          <p14:tracePt t="68387" x="5832475" y="4968875"/>
          <p14:tracePt t="68389" x="5795963" y="4968875"/>
          <p14:tracePt t="68389" x="5757863" y="4968875"/>
          <p14:tracePt t="68390" x="5745163" y="4968875"/>
          <p14:tracePt t="68391" x="5719763" y="4968875"/>
          <p14:tracePt t="68392" x="5695950" y="4968875"/>
          <p14:tracePt t="68394" x="5683250" y="4968875"/>
          <p14:tracePt t="68394" x="5645150" y="4968875"/>
          <p14:tracePt t="68396" x="5607050" y="4968875"/>
          <p14:tracePt t="68398" x="5595938" y="4968875"/>
          <p14:tracePt t="68399" x="5570538" y="4968875"/>
          <p14:tracePt t="68400" x="5557838" y="4968875"/>
          <p14:tracePt t="68400" x="5532438" y="4968875"/>
          <p14:tracePt t="68402" x="5507038" y="4968875"/>
          <p14:tracePt t="68402" x="5495925" y="4968875"/>
          <p14:tracePt t="68404" x="5470525" y="4968875"/>
          <p14:tracePt t="68405" x="5457825" y="4968875"/>
          <p14:tracePt t="68405" x="5432425" y="4968875"/>
          <p14:tracePt t="68406" x="5419725" y="4968875"/>
          <p14:tracePt t="68407" x="5394325" y="4968875"/>
          <p14:tracePt t="68408" x="5383213" y="4968875"/>
          <p14:tracePt t="68409" x="5357813" y="4968875"/>
          <p14:tracePt t="68410" x="5345113" y="4968875"/>
          <p14:tracePt t="68412" x="5332413" y="4968875"/>
          <p14:tracePt t="68413" x="5307013" y="4968875"/>
          <p14:tracePt t="68415" x="5281613" y="4968875"/>
          <p14:tracePt t="68416" x="5270500" y="4968875"/>
          <p14:tracePt t="68417" x="5257800" y="4981575"/>
          <p14:tracePt t="68418" x="5245100" y="4981575"/>
          <p14:tracePt t="68418" x="5232400" y="4981575"/>
          <p14:tracePt t="68420" x="5232400" y="4992688"/>
          <p14:tracePt t="68421" x="5207000" y="4992688"/>
          <p14:tracePt t="68422" x="5194300" y="4992688"/>
          <p14:tracePt t="68424" x="5181600" y="4992688"/>
          <p14:tracePt t="68426" x="5170488" y="4992688"/>
          <p14:tracePt t="68427" x="5157788" y="4992688"/>
          <p14:tracePt t="68427" x="5157788" y="5005388"/>
          <p14:tracePt t="68429" x="5145088" y="5005388"/>
          <p14:tracePt t="68430" x="5145088" y="5018088"/>
          <p14:tracePt t="68432" x="5132388" y="5018088"/>
          <p14:tracePt t="68434" x="5119688" y="5030788"/>
          <p14:tracePt t="68453" x="5119688" y="5043488"/>
          <p14:tracePt t="68463" x="5119688" y="5056188"/>
          <p14:tracePt t="68465" x="5132388" y="5056188"/>
          <p14:tracePt t="68468" x="5145088" y="5056188"/>
          <p14:tracePt t="68470" x="5157788" y="5056188"/>
          <p14:tracePt t="68471" x="5157788" y="5068888"/>
          <p14:tracePt t="68473" x="5170488" y="5068888"/>
          <p14:tracePt t="68474" x="5181600" y="5068888"/>
          <p14:tracePt t="68476" x="5194300" y="5068888"/>
          <p14:tracePt t="68480" x="5207000" y="5068888"/>
          <p14:tracePt t="68480" x="5219700" y="5068888"/>
          <p14:tracePt t="68483" x="5232400" y="5068888"/>
          <p14:tracePt t="68485" x="5257800" y="5068888"/>
          <p14:tracePt t="68487" x="5270500" y="5068888"/>
          <p14:tracePt t="68490" x="5281613" y="5081588"/>
          <p14:tracePt t="68491" x="5294313" y="5081588"/>
          <p14:tracePt t="68492" x="5307013" y="5081588"/>
          <p14:tracePt t="68494" x="5319713" y="5081588"/>
          <p14:tracePt t="68496" x="5332413" y="5081588"/>
          <p14:tracePt t="68497" x="5345113" y="5081588"/>
          <p14:tracePt t="68500" x="5357813" y="5081588"/>
          <p14:tracePt t="68500" x="5370513" y="5081588"/>
          <p14:tracePt t="68501" x="5383213" y="5081588"/>
          <p14:tracePt t="68504" x="5394325" y="5081588"/>
          <p14:tracePt t="68505" x="5407025" y="5081588"/>
          <p14:tracePt t="68507" x="5419725" y="5081588"/>
          <p14:tracePt t="68511" x="5432425" y="5081588"/>
          <p14:tracePt t="68511" x="5445125" y="5081588"/>
          <p14:tracePt t="68513" x="5457825" y="5081588"/>
          <p14:tracePt t="68516" x="5457825" y="5068888"/>
          <p14:tracePt t="68518" x="5470525" y="5068888"/>
          <p14:tracePt t="68521" x="5483225" y="5068888"/>
          <p14:tracePt t="68525" x="5483225" y="5056188"/>
          <p14:tracePt t="68530" x="5495925" y="5056188"/>
          <p14:tracePt t="68533" x="5495925" y="5043488"/>
          <p14:tracePt t="68536" x="5495925" y="5030788"/>
          <p14:tracePt t="68544" x="5495925" y="5018088"/>
          <p14:tracePt t="68545" x="5483225" y="5005388"/>
          <p14:tracePt t="68549" x="5470525" y="4992688"/>
          <p14:tracePt t="68550" x="5457825" y="4992688"/>
          <p14:tracePt t="68553" x="5445125" y="4981575"/>
          <p14:tracePt t="68555" x="5432425" y="4981575"/>
          <p14:tracePt t="68556" x="5432425" y="4968875"/>
          <p14:tracePt t="68556" x="5419725" y="4968875"/>
          <p14:tracePt t="68557" x="5419725" y="4956175"/>
          <p14:tracePt t="68558" x="5407025" y="4956175"/>
          <p14:tracePt t="68559" x="5394325" y="4956175"/>
          <p14:tracePt t="68560" x="5383213" y="4956175"/>
          <p14:tracePt t="68562" x="5383213" y="4943475"/>
          <p14:tracePt t="68562" x="5370513" y="4930775"/>
          <p14:tracePt t="68563" x="5357813" y="4930775"/>
          <p14:tracePt t="68564" x="5345113" y="4930775"/>
          <p14:tracePt t="68565" x="5332413" y="4918075"/>
          <p14:tracePt t="68566" x="5319713" y="4918075"/>
          <p14:tracePt t="68568" x="5307013" y="4918075"/>
          <p14:tracePt t="68569" x="5294313" y="4918075"/>
          <p14:tracePt t="68570" x="5270500" y="4905375"/>
          <p14:tracePt t="68571" x="5245100" y="4892675"/>
          <p14:tracePt t="68572" x="5232400" y="4892675"/>
          <p14:tracePt t="68573" x="5219700" y="4892675"/>
          <p14:tracePt t="68574" x="5194300" y="4879975"/>
          <p14:tracePt t="68576" x="5170488" y="4879975"/>
          <p14:tracePt t="68577" x="5157788" y="4879975"/>
          <p14:tracePt t="68579" x="5132388" y="4879975"/>
          <p14:tracePt t="68579" x="5119688" y="4879975"/>
          <p14:tracePt t="68580" x="5106988" y="4868863"/>
          <p14:tracePt t="68582" x="5081588" y="4868863"/>
          <p14:tracePt t="68582" x="5057775" y="4868863"/>
          <p14:tracePt t="68584" x="5045075" y="4856163"/>
          <p14:tracePt t="68585" x="5019675" y="4856163"/>
          <p14:tracePt t="68586" x="5006975" y="4856163"/>
          <p14:tracePt t="68587" x="4981575" y="4856163"/>
          <p14:tracePt t="68588" x="4968875" y="4856163"/>
          <p14:tracePt t="68588" x="4945063" y="4856163"/>
          <p14:tracePt t="68589" x="4932363" y="4856163"/>
          <p14:tracePt t="68590" x="4906963" y="4856163"/>
          <p14:tracePt t="68591" x="4894263" y="4856163"/>
          <p14:tracePt t="68592" x="4868863" y="4856163"/>
          <p14:tracePt t="68593" x="4856163" y="4856163"/>
          <p14:tracePt t="68594" x="4832350" y="4856163"/>
          <p14:tracePt t="68595" x="4819650" y="4856163"/>
          <p14:tracePt t="68596" x="4794250" y="4856163"/>
          <p14:tracePt t="68597" x="4781550" y="4856163"/>
          <p14:tracePt t="68598" x="4756150" y="4856163"/>
          <p14:tracePt t="68599" x="4743450" y="4856163"/>
          <p14:tracePt t="68600" x="4732338" y="4856163"/>
          <p14:tracePt t="68602" x="4706938" y="4856163"/>
          <p14:tracePt t="68603" x="4694238" y="4856163"/>
          <p14:tracePt t="68604" x="4681538" y="4856163"/>
          <p14:tracePt t="68604" x="4668838" y="4856163"/>
          <p14:tracePt t="68605" x="4656138" y="4856163"/>
          <p14:tracePt t="68606" x="4630738" y="4868863"/>
          <p14:tracePt t="68608" x="4606925" y="4879975"/>
          <p14:tracePt t="68610" x="4594225" y="4879975"/>
          <p14:tracePt t="68611" x="4568825" y="4892675"/>
          <p14:tracePt t="68613" x="4556125" y="4892675"/>
          <p14:tracePt t="68615" x="4543425" y="4905375"/>
          <p14:tracePt t="68616" x="4530725" y="4918075"/>
          <p14:tracePt t="68617" x="4518025" y="4918075"/>
          <p14:tracePt t="68619" x="4506913" y="4918075"/>
          <p14:tracePt t="68620" x="4506913" y="4930775"/>
          <p14:tracePt t="68620" x="4494213" y="4930775"/>
          <p14:tracePt t="68621" x="4481513" y="4943475"/>
          <p14:tracePt t="68623" x="4481513" y="4956175"/>
          <p14:tracePt t="68625" x="4468813" y="4956175"/>
          <p14:tracePt t="68627" x="4468813" y="4968875"/>
          <p14:tracePt t="68629" x="4468813" y="4981575"/>
          <p14:tracePt t="68631" x="4468813" y="4992688"/>
          <p14:tracePt t="68633" x="4456113" y="4992688"/>
          <p14:tracePt t="68635" x="4456113" y="5005388"/>
          <p14:tracePt t="68639" x="4456113" y="5018088"/>
          <p14:tracePt t="68640" x="4456113" y="5030788"/>
          <p14:tracePt t="68645" x="4468813" y="5030788"/>
          <p14:tracePt t="68645" x="4468813" y="5043488"/>
          <p14:tracePt t="68648" x="4481513" y="5043488"/>
          <p14:tracePt t="68650" x="4481513" y="5056188"/>
          <p14:tracePt t="68650" x="4481513" y="5068888"/>
          <p14:tracePt t="68653" x="4494213" y="5068888"/>
          <p14:tracePt t="68654" x="4506913" y="5068888"/>
          <p14:tracePt t="68656" x="4518025" y="5068888"/>
          <p14:tracePt t="68657" x="4518025" y="5081588"/>
          <p14:tracePt t="68659" x="4530725" y="5081588"/>
          <p14:tracePt t="68659" x="4543425" y="5092700"/>
          <p14:tracePt t="68660" x="4556125" y="5092700"/>
          <p14:tracePt t="68661" x="4556125" y="5105400"/>
          <p14:tracePt t="68663" x="4568825" y="5105400"/>
          <p14:tracePt t="68665" x="4581525" y="5105400"/>
          <p14:tracePt t="68665" x="4594225" y="5105400"/>
          <p14:tracePt t="68667" x="4606925" y="5118100"/>
          <p14:tracePt t="68669" x="4619625" y="5118100"/>
          <p14:tracePt t="68670" x="4630738" y="5118100"/>
          <p14:tracePt t="68671" x="4643438" y="5130800"/>
          <p14:tracePt t="68672" x="4656138" y="5130800"/>
          <p14:tracePt t="68673" x="4668838" y="5130800"/>
          <p14:tracePt t="68674" x="4668838" y="5143500"/>
          <p14:tracePt t="68675" x="4681538" y="5143500"/>
          <p14:tracePt t="68677" x="4694238" y="5143500"/>
          <p14:tracePt t="68678" x="4706938" y="5143500"/>
          <p14:tracePt t="68680" x="4719638" y="5143500"/>
          <p14:tracePt t="68680" x="4732338" y="5143500"/>
          <p14:tracePt t="68681" x="4743450" y="5143500"/>
          <p14:tracePt t="68685" x="4756150" y="5143500"/>
          <p14:tracePt t="68686" x="4768850" y="5143500"/>
          <p14:tracePt t="68686" x="4781550" y="5143500"/>
          <p14:tracePt t="68688" x="4794250" y="5143500"/>
          <p14:tracePt t="68690" x="4806950" y="5143500"/>
          <p14:tracePt t="68691" x="4819650" y="5143500"/>
          <p14:tracePt t="68695" x="4832350" y="5143500"/>
          <p14:tracePt t="68697" x="4843463" y="5143500"/>
          <p14:tracePt t="68699" x="4856163" y="5143500"/>
          <p14:tracePt t="68702" x="4868863" y="5143500"/>
          <p14:tracePt t="68703" x="4881563" y="5143500"/>
          <p14:tracePt t="68704" x="4894263" y="5143500"/>
          <p14:tracePt t="68708" x="4906963" y="5143500"/>
          <p14:tracePt t="68710" x="4919663" y="5143500"/>
          <p14:tracePt t="68713" x="4932363" y="5143500"/>
          <p14:tracePt t="68716" x="4945063" y="5143500"/>
          <p14:tracePt t="68718" x="4956175" y="5143500"/>
          <p14:tracePt t="68719" x="4968875" y="5143500"/>
          <p14:tracePt t="68723" x="4981575" y="5130800"/>
          <p14:tracePt t="68725" x="4994275" y="5130800"/>
          <p14:tracePt t="68728" x="5006975" y="5118100"/>
          <p14:tracePt t="68730" x="5006975" y="5105400"/>
          <p14:tracePt t="68733" x="5019675" y="5105400"/>
          <p14:tracePt t="68735" x="5032375" y="5105400"/>
          <p14:tracePt t="68738" x="5045075" y="5092700"/>
          <p14:tracePt t="68740" x="5045075" y="5081588"/>
          <p14:tracePt t="68743" x="5045075" y="5068888"/>
          <p14:tracePt t="68745" x="5057775" y="5068888"/>
          <p14:tracePt t="68750" x="5057775" y="5056188"/>
          <p14:tracePt t="68752" x="5068888" y="5056188"/>
          <p14:tracePt t="68753" x="5068888" y="5043488"/>
          <p14:tracePt t="68756" x="5068888" y="5030788"/>
          <p14:tracePt t="68763" x="5068888" y="5018088"/>
          <p14:tracePt t="68764" x="5068888" y="5005388"/>
          <p14:tracePt t="68768" x="5068888" y="4992688"/>
          <p14:tracePt t="68772" x="5068888" y="4981575"/>
          <p14:tracePt t="68776" x="5068888" y="4968875"/>
          <p14:tracePt t="68777" x="5068888" y="4956175"/>
          <p14:tracePt t="68782" x="5057775" y="4943475"/>
          <p14:tracePt t="68785" x="5057775" y="4930775"/>
          <p14:tracePt t="68787" x="5045075" y="4930775"/>
          <p14:tracePt t="68790" x="5045075" y="4918075"/>
          <p14:tracePt t="68795" x="5032375" y="4918075"/>
          <p14:tracePt t="68799" x="5019675" y="4905375"/>
          <p14:tracePt t="68802" x="5006975" y="4905375"/>
          <p14:tracePt t="68809" x="4994275" y="4892675"/>
          <p14:tracePt t="68810" x="4981575" y="4892675"/>
          <p14:tracePt t="68813" x="4968875" y="4892675"/>
          <p14:tracePt t="68818" x="4956175" y="4892675"/>
          <p14:tracePt t="68820" x="4945063" y="4892675"/>
          <p14:tracePt t="68824" x="4932363" y="4892675"/>
          <p14:tracePt t="68828" x="4919663" y="4892675"/>
          <p14:tracePt t="68830" x="4906963" y="4892675"/>
          <p14:tracePt t="68834" x="4894263" y="4892675"/>
          <p14:tracePt t="68837" x="4894263" y="4905375"/>
          <p14:tracePt t="68838" x="4881563" y="4905375"/>
          <p14:tracePt t="68841" x="4881563" y="4918075"/>
          <p14:tracePt t="68842" x="4868863" y="4918075"/>
          <p14:tracePt t="68845" x="4856163" y="4918075"/>
          <p14:tracePt t="68851" x="4856163" y="4930775"/>
          <p14:tracePt t="68854" x="4856163" y="4943475"/>
          <p14:tracePt t="68861" x="4856163" y="4956175"/>
          <p14:tracePt t="68875" x="4856163" y="4968875"/>
          <p14:tracePt t="68887" x="4856163" y="4981575"/>
          <p14:tracePt t="68908" x="4868863" y="4981575"/>
          <p14:tracePt t="68915" x="4881563" y="4981575"/>
          <p14:tracePt t="68924" x="4894263" y="4981575"/>
          <p14:tracePt t="68974" x="4894263" y="4992688"/>
          <p14:tracePt t="68982" x="4894263" y="5005388"/>
          <p14:tracePt t="68984" x="4894263" y="5018088"/>
          <p14:tracePt t="68987" x="4894263" y="5030788"/>
          <p14:tracePt t="68993" x="4894263" y="5043488"/>
          <p14:tracePt t="68995" x="4894263" y="5056188"/>
          <p14:tracePt t="68996" x="4894263" y="5068888"/>
          <p14:tracePt t="69000" x="4894263" y="5081588"/>
          <p14:tracePt t="69001" x="4894263" y="5092700"/>
          <p14:tracePt t="69002" x="4894263" y="5105400"/>
          <p14:tracePt t="69004" x="4906963" y="5105400"/>
          <p14:tracePt t="69006" x="4906963" y="5118100"/>
          <p14:tracePt t="69007" x="4919663" y="5130800"/>
          <p14:tracePt t="69010" x="4932363" y="5143500"/>
          <p14:tracePt t="69013" x="4945063" y="5156200"/>
          <p14:tracePt t="69015" x="4956175" y="5168900"/>
          <p14:tracePt t="69015" x="4968875" y="5181600"/>
          <p14:tracePt t="69019" x="4981575" y="5194300"/>
          <p14:tracePt t="69020" x="5006975" y="5205413"/>
          <p14:tracePt t="69021" x="5006975" y="5218113"/>
          <p14:tracePt t="69023" x="5019675" y="5218113"/>
          <p14:tracePt t="69024" x="5032375" y="5230813"/>
          <p14:tracePt t="69025" x="5045075" y="5230813"/>
          <p14:tracePt t="69027" x="5045075" y="5243513"/>
          <p14:tracePt t="69027" x="5057775" y="5243513"/>
          <p14:tracePt t="69028" x="5081588" y="5256213"/>
          <p14:tracePt t="69030" x="5094288" y="5256213"/>
          <p14:tracePt t="69031" x="5106988" y="5256213"/>
          <p14:tracePt t="69033" x="5119688" y="5268913"/>
          <p14:tracePt t="69034" x="5132388" y="5268913"/>
          <p14:tracePt t="69034" x="5145088" y="5281613"/>
          <p14:tracePt t="69035" x="5157788" y="5294313"/>
          <p14:tracePt t="69036" x="5170488" y="5294313"/>
          <p14:tracePt t="69037" x="5181600" y="5294313"/>
          <p14:tracePt t="69038" x="5194300" y="5294313"/>
          <p14:tracePt t="69039" x="5207000" y="5294313"/>
          <p14:tracePt t="69040" x="5219700" y="5294313"/>
          <p14:tracePt t="69041" x="5232400" y="5305425"/>
          <p14:tracePt t="69042" x="5245100" y="5305425"/>
          <p14:tracePt t="69044" x="5257800" y="5305425"/>
          <p14:tracePt t="69045" x="5270500" y="5305425"/>
          <p14:tracePt t="69045" x="5281613" y="5318125"/>
          <p14:tracePt t="69046" x="5307013" y="5318125"/>
          <p14:tracePt t="69048" x="5319713" y="5318125"/>
          <p14:tracePt t="69049" x="5345113" y="5318125"/>
          <p14:tracePt t="69051" x="5370513" y="5318125"/>
          <p14:tracePt t="69052" x="5383213" y="5318125"/>
          <p14:tracePt t="69053" x="5394325" y="5318125"/>
          <p14:tracePt t="69054" x="5407025" y="5318125"/>
          <p14:tracePt t="69055" x="5419725" y="5318125"/>
          <p14:tracePt t="69057" x="5445125" y="5318125"/>
          <p14:tracePt t="69058" x="5457825" y="5318125"/>
          <p14:tracePt t="69059" x="5470525" y="5318125"/>
          <p14:tracePt t="69060" x="5483225" y="5318125"/>
          <p14:tracePt t="69061" x="5495925" y="5318125"/>
          <p14:tracePt t="69062" x="5507038" y="5318125"/>
          <p14:tracePt t="69063" x="5519738" y="5305425"/>
          <p14:tracePt t="69064" x="5532438" y="5305425"/>
          <p14:tracePt t="69065" x="5545138" y="5294313"/>
          <p14:tracePt t="69067" x="5557838" y="5294313"/>
          <p14:tracePt t="69067" x="5570538" y="5294313"/>
          <p14:tracePt t="69068" x="5583238" y="5294313"/>
          <p14:tracePt t="69069" x="5595938" y="5281613"/>
          <p14:tracePt t="69070" x="5607050" y="5281613"/>
          <p14:tracePt t="69071" x="5619750" y="5268913"/>
          <p14:tracePt t="69072" x="5632450" y="5256213"/>
          <p14:tracePt t="69073" x="5645150" y="5256213"/>
          <p14:tracePt t="69074" x="5657850" y="5256213"/>
          <p14:tracePt t="69075" x="5670550" y="5243513"/>
          <p14:tracePt t="69076" x="5683250" y="5230813"/>
          <p14:tracePt t="69077" x="5695950" y="5218113"/>
          <p14:tracePt t="69078" x="5708650" y="5218113"/>
          <p14:tracePt t="69079" x="5719763" y="5205413"/>
          <p14:tracePt t="69080" x="5732463" y="5194300"/>
          <p14:tracePt t="69081" x="5745163" y="5194300"/>
          <p14:tracePt t="69083" x="5757863" y="5181600"/>
          <p14:tracePt t="69084" x="5757863" y="5168900"/>
          <p14:tracePt t="69085" x="5783263" y="5156200"/>
          <p14:tracePt t="69085" x="5795963" y="5143500"/>
          <p14:tracePt t="69087" x="5808663" y="5130800"/>
          <p14:tracePt t="69088" x="5821363" y="5105400"/>
          <p14:tracePt t="69089" x="5832475" y="5105400"/>
          <p14:tracePt t="69090" x="5832475" y="5092700"/>
          <p14:tracePt t="69091" x="5845175" y="5081588"/>
          <p14:tracePt t="69092" x="5857875" y="5068888"/>
          <p14:tracePt t="69093" x="5870575" y="5056188"/>
          <p14:tracePt t="69094" x="5870575" y="5043488"/>
          <p14:tracePt t="69096" x="5883275" y="5030788"/>
          <p14:tracePt t="69096" x="5895975" y="5018088"/>
          <p14:tracePt t="69098" x="5908675" y="5005388"/>
          <p14:tracePt t="69098" x="5908675" y="4992688"/>
          <p14:tracePt t="69099" x="5921375" y="4981575"/>
          <p14:tracePt t="69102" x="5945188" y="4956175"/>
          <p14:tracePt t="69102" x="5945188" y="4943475"/>
          <p14:tracePt t="69103" x="5945188" y="4918075"/>
          <p14:tracePt t="69104" x="5957888" y="4905375"/>
          <p14:tracePt t="69105" x="5970588" y="4892675"/>
          <p14:tracePt t="69106" x="5970588" y="4879975"/>
          <p14:tracePt t="69107" x="5983288" y="4868863"/>
          <p14:tracePt t="69108" x="5983288" y="4843463"/>
          <p14:tracePt t="69109" x="5983288" y="4830763"/>
          <p14:tracePt t="69111" x="5995988" y="4805363"/>
          <p14:tracePt t="69112" x="6008688" y="4792663"/>
          <p14:tracePt t="69113" x="6008688" y="4768850"/>
          <p14:tracePt t="69114" x="6021388" y="4768850"/>
          <p14:tracePt t="69114" x="6021388" y="4743450"/>
          <p14:tracePt t="69116" x="6021388" y="4730750"/>
          <p14:tracePt t="69116" x="6021388" y="4705350"/>
          <p14:tracePt t="69118" x="6034088" y="4692650"/>
          <p14:tracePt t="69118" x="6034088" y="4667250"/>
          <p14:tracePt t="69119" x="6034088" y="4656138"/>
          <p14:tracePt t="69120" x="6045200" y="4618038"/>
          <p14:tracePt t="69121" x="6045200" y="4605338"/>
          <p14:tracePt t="69122" x="6045200" y="4579938"/>
          <p14:tracePt t="69123" x="6057900" y="4567238"/>
          <p14:tracePt t="69125" x="6057900" y="4543425"/>
          <p14:tracePt t="69126" x="6057900" y="4530725"/>
          <p14:tracePt t="69127" x="6057900" y="4505325"/>
          <p14:tracePt t="69128" x="6057900" y="4479925"/>
          <p14:tracePt t="69128" x="6057900" y="4454525"/>
          <p14:tracePt t="69129" x="6057900" y="4430713"/>
          <p14:tracePt t="69130" x="6057900" y="4405313"/>
          <p14:tracePt t="69131" x="6057900" y="4392613"/>
          <p14:tracePt t="69132" x="6057900" y="4354513"/>
          <p14:tracePt t="69133" x="6070600" y="4330700"/>
          <p14:tracePt t="69134" x="6070600" y="4305300"/>
          <p14:tracePt t="69135" x="6070600" y="4279900"/>
          <p14:tracePt t="69136" x="6070600" y="4241800"/>
          <p14:tracePt t="69137" x="6070600" y="4205288"/>
          <p14:tracePt t="69138" x="6070600" y="4179888"/>
          <p14:tracePt t="69139" x="6070600" y="4167188"/>
          <p14:tracePt t="69141" x="6070600" y="4129088"/>
          <p14:tracePt t="69141" x="6070600" y="4092575"/>
          <p14:tracePt t="69142" x="6070600" y="4054475"/>
          <p14:tracePt t="69143" x="6070600" y="4017963"/>
          <p14:tracePt t="69144" x="6070600" y="3979863"/>
          <p14:tracePt t="69145" x="6070600" y="3941763"/>
          <p14:tracePt t="69146" x="6070600" y="3905250"/>
          <p14:tracePt t="69148" x="6070600" y="3867150"/>
          <p14:tracePt t="69149" x="6070600" y="3841750"/>
          <p14:tracePt t="69150" x="6070600" y="3803650"/>
          <p14:tracePt t="69150" x="6057900" y="3754438"/>
          <p14:tracePt t="69151" x="6057900" y="3716338"/>
          <p14:tracePt t="69152" x="6057900" y="3679825"/>
          <p14:tracePt t="69153" x="6057900" y="3629025"/>
          <p14:tracePt t="69154" x="6045200" y="3590925"/>
          <p14:tracePt t="69155" x="6034088" y="3541713"/>
          <p14:tracePt t="69156" x="6034088" y="3503613"/>
          <p14:tracePt t="69158" x="6021388" y="3454400"/>
          <p14:tracePt t="69158" x="6021388" y="3403600"/>
          <p14:tracePt t="69159" x="6008688" y="3354388"/>
          <p14:tracePt t="69161" x="6008688" y="3303588"/>
          <p14:tracePt t="69161" x="5995988" y="3254375"/>
          <p14:tracePt t="69163" x="5983288" y="3203575"/>
          <p14:tracePt t="69164" x="5983288" y="3154363"/>
          <p14:tracePt t="69164" x="5970588" y="3116263"/>
          <p14:tracePt t="69165" x="5957888" y="3054350"/>
          <p14:tracePt t="69167" x="5945188" y="3003550"/>
          <p14:tracePt t="69167" x="5945188" y="2941638"/>
          <p14:tracePt t="69168" x="5945188" y="2890838"/>
          <p14:tracePt t="69169" x="5932488" y="2828925"/>
          <p14:tracePt t="69170" x="5921375" y="2778125"/>
          <p14:tracePt t="69171" x="5908675" y="2716213"/>
          <p14:tracePt t="69172" x="5908675" y="2665413"/>
          <p14:tracePt t="69173" x="5908675" y="2616200"/>
          <p14:tracePt t="69174" x="5908675" y="2552700"/>
          <p14:tracePt t="69175" x="5895975" y="2503488"/>
          <p14:tracePt t="69176" x="5883275" y="2439988"/>
          <p14:tracePt t="69177" x="5883275" y="2378075"/>
          <p14:tracePt t="69178" x="5870575" y="2327275"/>
          <p14:tracePt t="69179" x="5870575" y="2265363"/>
          <p14:tracePt t="69180" x="5870575" y="2214563"/>
          <p14:tracePt t="69182" x="5870575" y="2139950"/>
          <p14:tracePt t="69183" x="5857875" y="2101850"/>
          <p14:tracePt t="69184" x="5857875" y="2039938"/>
          <p14:tracePt t="69184" x="5857875" y="1989138"/>
          <p14:tracePt t="69185" x="5845175" y="1927225"/>
          <p14:tracePt t="69186" x="5845175" y="1876425"/>
          <p14:tracePt t="69187" x="5845175" y="1801813"/>
          <p14:tracePt t="69188" x="5845175" y="1752600"/>
          <p14:tracePt t="69189" x="5845175" y="1701800"/>
          <p14:tracePt t="69190" x="5832475" y="1652588"/>
          <p14:tracePt t="69191" x="5832475" y="1589088"/>
          <p14:tracePt t="69192" x="5832475" y="1539875"/>
          <p14:tracePt t="69193" x="5832475" y="1463675"/>
          <p14:tracePt t="69194" x="5832475" y="1414463"/>
          <p14:tracePt t="69195" x="5832475" y="1350963"/>
          <p14:tracePt t="69196" x="5832475" y="1301750"/>
          <p14:tracePt t="69198" x="5832475" y="1250950"/>
          <p14:tracePt t="69199" x="5832475" y="1201738"/>
          <p14:tracePt t="69200" x="5832475" y="1138238"/>
          <p14:tracePt t="69201" x="5832475" y="1089025"/>
          <p14:tracePt t="69201" x="5832475" y="1025525"/>
          <p14:tracePt t="69202" x="5832475" y="976313"/>
          <p14:tracePt t="69203" x="5832475" y="925513"/>
          <p14:tracePt t="69204" x="5832475" y="863600"/>
          <p14:tracePt t="69205" x="5832475" y="825500"/>
          <p14:tracePt t="69206" x="5845175" y="776288"/>
          <p14:tracePt t="69207" x="5845175" y="725488"/>
          <p14:tracePt t="69209" x="5845175" y="676275"/>
          <p14:tracePt t="69210" x="5857875" y="625475"/>
          <p14:tracePt t="69211" x="5857875" y="576263"/>
          <p14:tracePt t="69212" x="5870575" y="525463"/>
          <p14:tracePt t="69213" x="5870575" y="476250"/>
          <p14:tracePt t="69213" x="5870575" y="425450"/>
          <p14:tracePt t="69214" x="5883275" y="387350"/>
          <p14:tracePt t="69216" x="5883275" y="338138"/>
          <p14:tracePt t="69217" x="5895975" y="300038"/>
          <p14:tracePt t="69217" x="5895975" y="250825"/>
          <p14:tracePt t="69218" x="5908675" y="200025"/>
          <p14:tracePt t="69219" x="5908675" y="150813"/>
          <p14:tracePt t="69220" x="5921375" y="112713"/>
          <p14:tracePt t="69221" x="5932488" y="74613"/>
          <p14:tracePt t="69222" x="5945188" y="38100"/>
          <p14:tracePt t="69223" x="5945188" y="0"/>
          <p14:tracePt t="71738" x="5645150" y="25400"/>
          <p14:tracePt t="71739" x="5645150" y="61913"/>
          <p14:tracePt t="71740" x="5645150" y="100013"/>
          <p14:tracePt t="71740" x="5645150" y="138113"/>
          <p14:tracePt t="71741" x="5645150" y="161925"/>
          <p14:tracePt t="71742" x="5645150" y="200025"/>
          <p14:tracePt t="71743" x="5645150" y="238125"/>
          <p14:tracePt t="71744" x="5645150" y="274638"/>
          <p14:tracePt t="71745" x="5645150" y="312738"/>
          <p14:tracePt t="71746" x="5645150" y="350838"/>
          <p14:tracePt t="71747" x="5657850" y="387350"/>
          <p14:tracePt t="71748" x="5657850" y="425450"/>
          <p14:tracePt t="71750" x="5657850" y="463550"/>
          <p14:tracePt t="71751" x="5670550" y="487363"/>
          <p14:tracePt t="71752" x="5670550" y="525463"/>
          <p14:tracePt t="71753" x="5683250" y="563563"/>
          <p14:tracePt t="71753" x="5683250" y="588963"/>
          <p14:tracePt t="71754" x="5695950" y="625475"/>
          <p14:tracePt t="71755" x="5695950" y="650875"/>
          <p14:tracePt t="71756" x="5708650" y="688975"/>
          <p14:tracePt t="71757" x="5719763" y="725488"/>
          <p14:tracePt t="71758" x="5719763" y="763588"/>
          <p14:tracePt t="71759" x="5732463" y="788988"/>
          <p14:tracePt t="71760" x="5745163" y="825500"/>
          <p14:tracePt t="71761" x="5757863" y="850900"/>
          <p14:tracePt t="71762" x="5757863" y="876300"/>
          <p14:tracePt t="71763" x="5770563" y="912813"/>
          <p14:tracePt t="71764" x="5783263" y="950913"/>
          <p14:tracePt t="71765" x="5795963" y="989013"/>
          <p14:tracePt t="71766" x="5808663" y="1014413"/>
          <p14:tracePt t="71768" x="5832475" y="1076325"/>
          <p14:tracePt t="71769" x="5845175" y="1101725"/>
          <p14:tracePt t="71770" x="5870575" y="1138238"/>
          <p14:tracePt t="71771" x="5870575" y="1163638"/>
          <p14:tracePt t="71772" x="5883275" y="1201738"/>
          <p14:tracePt t="71773" x="5908675" y="1214438"/>
          <p14:tracePt t="71774" x="5908675" y="1250950"/>
          <p14:tracePt t="71775" x="5932488" y="1276350"/>
          <p14:tracePt t="71776" x="5945188" y="1301750"/>
          <p14:tracePt t="71777" x="5957888" y="1327150"/>
          <p14:tracePt t="71778" x="5970588" y="1363663"/>
          <p14:tracePt t="71779" x="5983288" y="1389063"/>
          <p14:tracePt t="71780" x="6008688" y="1401763"/>
          <p14:tracePt t="71781" x="6021388" y="1427163"/>
          <p14:tracePt t="71783" x="6034088" y="1450975"/>
          <p14:tracePt t="71783" x="6057900" y="1476375"/>
          <p14:tracePt t="71786" x="6096000" y="1514475"/>
          <p14:tracePt t="71786" x="6108700" y="1552575"/>
          <p14:tracePt t="71787" x="6121400" y="1563688"/>
          <p14:tracePt t="71788" x="6134100" y="1589088"/>
          <p14:tracePt t="71789" x="6157913" y="1601788"/>
          <p14:tracePt t="71790" x="6170613" y="1627188"/>
          <p14:tracePt t="71791" x="6196013" y="1639888"/>
          <p14:tracePt t="71792" x="6208713" y="1663700"/>
          <p14:tracePt t="71793" x="6221413" y="1676400"/>
          <p14:tracePt t="71794" x="6246813" y="1689100"/>
          <p14:tracePt t="71795" x="6259513" y="1701800"/>
          <p14:tracePt t="71796" x="6283325" y="1727200"/>
          <p14:tracePt t="71797" x="6296025" y="1739900"/>
          <p14:tracePt t="71798" x="6321425" y="1752600"/>
          <p14:tracePt t="71800" x="6334125" y="1765300"/>
          <p14:tracePt t="71801" x="6346825" y="1776413"/>
          <p14:tracePt t="71802" x="6359525" y="1776413"/>
          <p14:tracePt t="71803" x="6383338" y="1789113"/>
          <p14:tracePt t="71803" x="6396038" y="1801813"/>
          <p14:tracePt t="71804" x="6408738" y="1801813"/>
          <p14:tracePt t="71805" x="6434138" y="1814513"/>
          <p14:tracePt t="71807" x="6459538" y="1814513"/>
          <p14:tracePt t="71808" x="6472238" y="1814513"/>
          <p14:tracePt t="71809" x="6483350" y="1827213"/>
          <p14:tracePt t="71810" x="6508750" y="1827213"/>
          <p14:tracePt t="71812" x="6534150" y="1827213"/>
          <p14:tracePt t="71813" x="6546850" y="1839913"/>
          <p14:tracePt t="71816" x="6572250" y="1839913"/>
          <p14:tracePt t="71816" x="6584950" y="1839913"/>
          <p14:tracePt t="71819" x="6596063" y="1839913"/>
          <p14:tracePt t="71820" x="6608763" y="1839913"/>
          <p14:tracePt t="71820" x="6621463" y="1839913"/>
          <p14:tracePt t="71823" x="6634163" y="1839913"/>
          <p14:tracePt t="71825" x="6646863" y="1839913"/>
          <p14:tracePt t="71827" x="6659563" y="1839913"/>
          <p14:tracePt t="71828" x="6659563" y="1827213"/>
          <p14:tracePt t="71831" x="6659563" y="1814513"/>
          <p14:tracePt t="71837" x="6659563" y="1801813"/>
          <p14:tracePt t="71839" x="6659563" y="1789113"/>
          <p14:tracePt t="71841" x="6659563" y="1776413"/>
          <p14:tracePt t="71846" x="6659563" y="1765300"/>
          <p14:tracePt t="71847" x="6659563" y="1752600"/>
          <p14:tracePt t="71850" x="6646863" y="1739900"/>
          <p14:tracePt t="71851" x="6634163" y="1739900"/>
          <p14:tracePt t="71853" x="6621463" y="1727200"/>
          <p14:tracePt t="71856" x="6608763" y="1714500"/>
          <p14:tracePt t="71857" x="6608763" y="1701800"/>
          <p14:tracePt t="71857" x="6596063" y="1701800"/>
          <p14:tracePt t="71859" x="6584950" y="1701800"/>
          <p14:tracePt t="71860" x="6572250" y="1701800"/>
          <p14:tracePt t="71861" x="6572250" y="1689100"/>
          <p14:tracePt t="71861" x="6559550" y="1689100"/>
          <p14:tracePt t="71862" x="6546850" y="1676400"/>
          <p14:tracePt t="71863" x="6534150" y="1676400"/>
          <p14:tracePt t="71864" x="6521450" y="1663700"/>
          <p14:tracePt t="71866" x="6508750" y="1663700"/>
          <p14:tracePt t="71868" x="6472238" y="1663700"/>
          <p14:tracePt t="71869" x="6446838" y="1652588"/>
          <p14:tracePt t="71870" x="6434138" y="1652588"/>
          <p14:tracePt t="71871" x="6421438" y="1639888"/>
          <p14:tracePt t="71872" x="6396038" y="1639888"/>
          <p14:tracePt t="71873" x="6383338" y="1639888"/>
          <p14:tracePt t="71875" x="6359525" y="1627188"/>
          <p14:tracePt t="71876" x="6346825" y="1627188"/>
          <p14:tracePt t="71877" x="6321425" y="1627188"/>
          <p14:tracePt t="71878" x="6296025" y="1627188"/>
          <p14:tracePt t="71879" x="6283325" y="1627188"/>
          <p14:tracePt t="71880" x="6259513" y="1627188"/>
          <p14:tracePt t="71881" x="6246813" y="1627188"/>
          <p14:tracePt t="71882" x="6221413" y="1627188"/>
          <p14:tracePt t="71883" x="6208713" y="1627188"/>
          <p14:tracePt t="71884" x="6183313" y="1627188"/>
          <p14:tracePt t="71885" x="6170613" y="1627188"/>
          <p14:tracePt t="71886" x="6146800" y="1627188"/>
          <p14:tracePt t="71887" x="6134100" y="1627188"/>
          <p14:tracePt t="71888" x="6108700" y="1627188"/>
          <p14:tracePt t="71889" x="6096000" y="1627188"/>
          <p14:tracePt t="71890" x="6083300" y="1627188"/>
          <p14:tracePt t="71891" x="6057900" y="1627188"/>
          <p14:tracePt t="71892" x="6045200" y="1627188"/>
          <p14:tracePt t="71893" x="6021388" y="1627188"/>
          <p14:tracePt t="71894" x="6008688" y="1627188"/>
          <p14:tracePt t="71895" x="5983288" y="1639888"/>
          <p14:tracePt t="71896" x="5970588" y="1652588"/>
          <p14:tracePt t="71897" x="5945188" y="1652588"/>
          <p14:tracePt t="71899" x="5932488" y="1663700"/>
          <p14:tracePt t="71900" x="5921375" y="1663700"/>
          <p14:tracePt t="71900" x="5895975" y="1663700"/>
          <p14:tracePt t="71901" x="5883275" y="1676400"/>
          <p14:tracePt t="71902" x="5857875" y="1689100"/>
          <p14:tracePt t="71903" x="5845175" y="1701800"/>
          <p14:tracePt t="71917" x="5632450" y="1827213"/>
          <p14:tracePt t="71918" x="5607050" y="1839913"/>
          <p14:tracePt t="71918" x="5595938" y="1852613"/>
          <p14:tracePt t="71919" x="5570538" y="1865313"/>
          <p14:tracePt t="71920" x="5570538" y="1876425"/>
          <p14:tracePt t="71921" x="5545138" y="1889125"/>
          <p14:tracePt t="71922" x="5532438" y="1901825"/>
          <p14:tracePt t="71923" x="5519738" y="1914525"/>
          <p14:tracePt t="71924" x="5495925" y="1927225"/>
          <p14:tracePt t="71925" x="5495925" y="1939925"/>
          <p14:tracePt t="71927" x="5483225" y="1965325"/>
          <p14:tracePt t="71927" x="5457825" y="1965325"/>
          <p14:tracePt t="71928" x="5457825" y="1978025"/>
          <p14:tracePt t="71929" x="5432425" y="2001838"/>
          <p14:tracePt t="71930" x="5419725" y="2014538"/>
          <p14:tracePt t="71931" x="5419725" y="2039938"/>
          <p14:tracePt t="71932" x="5394325" y="2039938"/>
          <p14:tracePt t="71934" x="5383213" y="2065338"/>
          <p14:tracePt t="71935" x="5370513" y="2078038"/>
          <p14:tracePt t="71935" x="5357813" y="2101850"/>
          <p14:tracePt t="71936" x="5345113" y="2114550"/>
          <p14:tracePt t="71937" x="5345113" y="2127250"/>
          <p14:tracePt t="71938" x="5332413" y="2152650"/>
          <p14:tracePt t="71940" x="5319713" y="2165350"/>
          <p14:tracePt t="71940" x="5307013" y="2190750"/>
          <p14:tracePt t="71941" x="5294313" y="2201863"/>
          <p14:tracePt t="71942" x="5281613" y="2227263"/>
          <p14:tracePt t="71943" x="5270500" y="2239963"/>
          <p14:tracePt t="71944" x="5270500" y="2265363"/>
          <p14:tracePt t="71945" x="5257800" y="2278063"/>
          <p14:tracePt t="71946" x="5245100" y="2303463"/>
          <p14:tracePt t="71947" x="5232400" y="2327275"/>
          <p14:tracePt t="71949" x="5232400" y="2339975"/>
          <p14:tracePt t="71950" x="5232400" y="2378075"/>
          <p14:tracePt t="71951" x="5219700" y="2390775"/>
          <p14:tracePt t="71951" x="5207000" y="2414588"/>
          <p14:tracePt t="71952" x="5194300" y="2439988"/>
          <p14:tracePt t="71953" x="5194300" y="2465388"/>
          <p14:tracePt t="71954" x="5194300" y="2490788"/>
          <p14:tracePt t="71955" x="5181600" y="2503488"/>
          <p14:tracePt t="71956" x="5170488" y="2527300"/>
          <p14:tracePt t="71957" x="5157788" y="2565400"/>
          <p14:tracePt t="71958" x="5157788" y="2590800"/>
          <p14:tracePt t="71959" x="5157788" y="2603500"/>
          <p14:tracePt t="71960" x="5145088" y="2640013"/>
          <p14:tracePt t="71961" x="5132388" y="2665413"/>
          <p14:tracePt t="71962" x="5132388" y="2690813"/>
          <p14:tracePt t="71963" x="5132388" y="2716213"/>
          <p14:tracePt t="71964" x="5119688" y="2740025"/>
          <p14:tracePt t="71965" x="5119688" y="2752725"/>
          <p14:tracePt t="71967" x="5119688" y="2790825"/>
          <p14:tracePt t="71968" x="5119688" y="2816225"/>
          <p14:tracePt t="71968" x="5119688" y="2828925"/>
          <p14:tracePt t="71969" x="5119688" y="2865438"/>
          <p14:tracePt t="71970" x="5106988" y="2890838"/>
          <p14:tracePt t="71971" x="5106988" y="2903538"/>
          <p14:tracePt t="71972" x="5106988" y="2941638"/>
          <p14:tracePt t="71973" x="5106988" y="2965450"/>
          <p14:tracePt t="71974" x="5094288" y="2990850"/>
          <p14:tracePt t="71975" x="5094288" y="3016250"/>
          <p14:tracePt t="71977" x="5094288" y="3054350"/>
          <p14:tracePt t="71978" x="5094288" y="3078163"/>
          <p14:tracePt t="71979" x="5094288" y="3103563"/>
          <p14:tracePt t="71979" x="5094288" y="3128963"/>
          <p14:tracePt t="71980" x="5094288" y="3154363"/>
          <p14:tracePt t="71982" x="5094288" y="3178175"/>
          <p14:tracePt t="71983" x="5094288" y="3203575"/>
          <p14:tracePt t="71984" x="5094288" y="3241675"/>
          <p14:tracePt t="71984" x="5094288" y="3267075"/>
          <p14:tracePt t="71985" x="5094288" y="3290888"/>
          <p14:tracePt t="71986" x="5094288" y="3316288"/>
          <p14:tracePt t="71987" x="5094288" y="3341688"/>
          <p14:tracePt t="71988" x="5094288" y="3354388"/>
          <p14:tracePt t="71989" x="5094288" y="3390900"/>
          <p14:tracePt t="71990" x="5094288" y="3416300"/>
          <p14:tracePt t="71991" x="5106988" y="3429000"/>
          <p14:tracePt t="71992" x="5106988" y="3467100"/>
          <p14:tracePt t="71993" x="5119688" y="3490913"/>
          <p14:tracePt t="71994" x="5119688" y="3503613"/>
          <p14:tracePt t="71995" x="5119688" y="3541713"/>
          <p14:tracePt t="71996" x="5132388" y="3567113"/>
          <p14:tracePt t="71997" x="5132388" y="3579813"/>
          <p14:tracePt t="71999" x="5145088" y="3603625"/>
          <p14:tracePt t="72000" x="5157788" y="3629025"/>
          <p14:tracePt t="72000" x="5157788" y="3654425"/>
          <p14:tracePt t="72001" x="5157788" y="3679825"/>
          <p14:tracePt t="72002" x="5170488" y="3692525"/>
          <p14:tracePt t="72003" x="5181600" y="3729038"/>
          <p14:tracePt t="72004" x="5194300" y="3741738"/>
          <p14:tracePt t="72005" x="5194300" y="3767138"/>
          <p14:tracePt t="72007" x="5194300" y="3779838"/>
          <p14:tracePt t="72007" x="5207000" y="3803650"/>
          <p14:tracePt t="72008" x="5219700" y="3829050"/>
          <p14:tracePt t="72009" x="5232400" y="3841750"/>
          <p14:tracePt t="72010" x="5232400" y="3867150"/>
          <p14:tracePt t="72011" x="5245100" y="3892550"/>
          <p14:tracePt t="72012" x="5257800" y="3916363"/>
          <p14:tracePt t="72013" x="5270500" y="3929063"/>
          <p14:tracePt t="72015" x="5270500" y="3954463"/>
          <p14:tracePt t="72015" x="5281613" y="3967163"/>
          <p14:tracePt t="72017" x="5294313" y="3992563"/>
          <p14:tracePt t="72017" x="5307013" y="4005263"/>
          <p14:tracePt t="72018" x="5307013" y="4029075"/>
          <p14:tracePt t="72019" x="5319713" y="4041775"/>
          <p14:tracePt t="72020" x="5332413" y="4067175"/>
          <p14:tracePt t="72021" x="5345113" y="4079875"/>
          <p14:tracePt t="72022" x="5345113" y="4105275"/>
          <p14:tracePt t="72023" x="5357813" y="4117975"/>
          <p14:tracePt t="72024" x="5357813" y="4129088"/>
          <p14:tracePt t="72025" x="5383213" y="4141788"/>
          <p14:tracePt t="72026" x="5383213" y="4179888"/>
          <p14:tracePt t="72028" x="5394325" y="4205288"/>
          <p14:tracePt t="72029" x="5407025" y="4217988"/>
          <p14:tracePt t="72030" x="5419725" y="4241800"/>
          <p14:tracePt t="72031" x="5419725" y="4254500"/>
          <p14:tracePt t="72033" x="5432425" y="4267200"/>
          <p14:tracePt t="72034" x="5445125" y="4279900"/>
          <p14:tracePt t="72035" x="5445125" y="4292600"/>
          <p14:tracePt t="72035" x="5457825" y="4305300"/>
          <p14:tracePt t="72036" x="5457825" y="4318000"/>
          <p14:tracePt t="72037" x="5470525" y="4330700"/>
          <p14:tracePt t="72038" x="5483225" y="4341813"/>
          <p14:tracePt t="72039" x="5495925" y="4354513"/>
          <p14:tracePt t="72040" x="5495925" y="4367213"/>
          <p14:tracePt t="72041" x="5507038" y="4367213"/>
          <p14:tracePt t="72042" x="5507038" y="4379913"/>
          <p14:tracePt t="72043" x="5519738" y="4392613"/>
          <p14:tracePt t="72044" x="5532438" y="4405313"/>
          <p14:tracePt t="72045" x="5532438" y="4418013"/>
          <p14:tracePt t="72046" x="5545138" y="4418013"/>
          <p14:tracePt t="72047" x="5545138" y="4430713"/>
          <p14:tracePt t="72048" x="5557838" y="4443413"/>
          <p14:tracePt t="72051" x="5570538" y="4454525"/>
          <p14:tracePt t="72051" x="5570538" y="4467225"/>
          <p14:tracePt t="72052" x="5583238" y="4479925"/>
          <p14:tracePt t="72053" x="5595938" y="4479925"/>
          <p14:tracePt t="72054" x="5595938" y="4492625"/>
          <p14:tracePt t="72055" x="5607050" y="4492625"/>
          <p14:tracePt t="72056" x="5607050" y="4505325"/>
          <p14:tracePt t="72057" x="5607050" y="4518025"/>
          <p14:tracePt t="72059" x="5619750" y="4518025"/>
          <p14:tracePt t="72060" x="5619750" y="4530725"/>
          <p14:tracePt t="72061" x="5632450" y="4543425"/>
          <p14:tracePt t="72063" x="5632450" y="4554538"/>
          <p14:tracePt t="72064" x="5645150" y="4554538"/>
          <p14:tracePt t="72067" x="5645150" y="4567238"/>
          <p14:tracePt t="72068" x="5645150" y="4579938"/>
          <p14:tracePt t="72070" x="5657850" y="4592638"/>
          <p14:tracePt t="72075" x="5670550" y="4592638"/>
          <p14:tracePt t="72076" x="5670550" y="4605338"/>
          <p14:tracePt t="72080" x="5683250" y="4618038"/>
          <p14:tracePt t="72083" x="5683250" y="4630738"/>
          <p14:tracePt t="72091" x="5695950" y="4630738"/>
          <p14:tracePt t="72092" x="5695950" y="4643438"/>
          <p14:tracePt t="72096" x="5708650" y="4643438"/>
          <p14:tracePt t="72097" x="5708650" y="4656138"/>
          <p14:tracePt t="72100" x="5719763" y="4656138"/>
          <p14:tracePt t="72103" x="5719763" y="4667250"/>
          <p14:tracePt t="72104" x="5732463" y="4667250"/>
          <p14:tracePt t="72107" x="5745163" y="4667250"/>
          <p14:tracePt t="72108" x="5757863" y="4667250"/>
          <p14:tracePt t="72112" x="5770563" y="4667250"/>
          <p14:tracePt t="72113" x="5783263" y="4667250"/>
          <p14:tracePt t="72114" x="5795963" y="4667250"/>
          <p14:tracePt t="72116" x="5808663" y="4667250"/>
          <p14:tracePt t="72116" x="5821363" y="4667250"/>
          <p14:tracePt t="72117" x="5832475" y="4656138"/>
          <p14:tracePt t="72119" x="5857875" y="4643438"/>
          <p14:tracePt t="72121" x="5870575" y="4630738"/>
          <p14:tracePt t="72122" x="5895975" y="4630738"/>
          <p14:tracePt t="72123" x="5908675" y="4618038"/>
          <p14:tracePt t="72124" x="5908675" y="4605338"/>
          <p14:tracePt t="72125" x="5932488" y="4592638"/>
          <p14:tracePt t="72127" x="5945188" y="4592638"/>
          <p14:tracePt t="72127" x="5957888" y="4579938"/>
          <p14:tracePt t="72320" x="5957888" y="4567238"/>
          <p14:tracePt t="72323" x="5970588" y="4554538"/>
          <p14:tracePt t="72338" x="5983288" y="4554538"/>
          <p14:tracePt t="72346" x="5995988" y="4554538"/>
          <p14:tracePt t="72348" x="6008688" y="4554538"/>
          <p14:tracePt t="72351" x="6021388" y="4554538"/>
          <p14:tracePt t="72357" x="6034088" y="4554538"/>
          <p14:tracePt t="72361" x="6045200" y="4554538"/>
          <p14:tracePt t="72363" x="6057900" y="4554538"/>
          <p14:tracePt t="72374" x="6070600" y="4554538"/>
          <p14:tracePt t="72413" x="6070600" y="4567238"/>
          <p14:tracePt t="72418" x="6070600" y="4579938"/>
          <p14:tracePt t="72423" x="6070600" y="4592638"/>
          <p14:tracePt t="72434" x="6070600" y="4605338"/>
          <p14:tracePt t="72434" x="6057900" y="4605338"/>
          <p14:tracePt t="72438" x="6057900" y="4618038"/>
          <p14:tracePt t="72444" x="6057900" y="4630738"/>
          <p14:tracePt t="72454" x="6057900" y="4643438"/>
          <p14:tracePt t="72454" x="6045200" y="4643438"/>
          <p14:tracePt t="72458" x="6045200" y="4656138"/>
          <p14:tracePt t="72463" x="6045200" y="4667250"/>
          <p14:tracePt t="72466" x="6034088" y="4667250"/>
          <p14:tracePt t="72472" x="6034088" y="4679950"/>
          <p14:tracePt t="72475" x="6034088" y="4692650"/>
          <p14:tracePt t="72477" x="6021388" y="4692650"/>
          <p14:tracePt t="72479" x="6021388" y="4705350"/>
          <p14:tracePt t="72488" x="6021388" y="4718050"/>
          <p14:tracePt t="72492" x="6021388" y="4730750"/>
          <p14:tracePt t="72496" x="6021388" y="4743450"/>
          <p14:tracePt t="72509" x="6021388" y="4756150"/>
          <p14:tracePt t="72518" x="6021388" y="4768850"/>
          <p14:tracePt t="72890" x="6021388" y="4779963"/>
          <p14:tracePt t="72891" x="6008688" y="4779963"/>
          <p14:tracePt t="72896" x="6008688" y="4792663"/>
          <p14:tracePt t="72899" x="5995988" y="4805363"/>
          <p14:tracePt t="72900" x="5995988" y="4818063"/>
          <p14:tracePt t="72904" x="5983288" y="4830763"/>
          <p14:tracePt t="72905" x="5983288" y="4843463"/>
          <p14:tracePt t="72907" x="5983288" y="4856163"/>
          <p14:tracePt t="72911" x="5983288" y="4868863"/>
          <p14:tracePt t="72911" x="5983288" y="4879975"/>
          <p14:tracePt t="72912" x="5983288" y="4892675"/>
          <p14:tracePt t="72915" x="5983288" y="4905375"/>
          <p14:tracePt t="72916" x="5983288" y="4918075"/>
          <p14:tracePt t="72918" x="5983288" y="4930775"/>
          <p14:tracePt t="72920" x="5970588" y="4930775"/>
          <p14:tracePt t="72921" x="5970588" y="4943475"/>
          <p14:tracePt t="72922" x="5970588" y="4956175"/>
          <p14:tracePt t="72923" x="5970588" y="4968875"/>
          <p14:tracePt t="72925" x="5970588" y="4992688"/>
          <p14:tracePt t="72926" x="5970588" y="5005388"/>
          <p14:tracePt t="72927" x="5970588" y="5018088"/>
          <p14:tracePt t="72928" x="5970588" y="5043488"/>
          <p14:tracePt t="72930" x="5970588" y="5068888"/>
          <p14:tracePt t="72932" x="5970588" y="5081588"/>
          <p14:tracePt t="72932" x="5970588" y="5092700"/>
          <p14:tracePt t="72933" x="5970588" y="5105400"/>
          <p14:tracePt t="72934" x="5970588" y="5118100"/>
          <p14:tracePt t="72935" x="5970588" y="5130800"/>
          <p14:tracePt t="72937" x="5970588" y="5156200"/>
          <p14:tracePt t="72938" x="5970588" y="5168900"/>
          <p14:tracePt t="72938" x="5970588" y="5194300"/>
          <p14:tracePt t="72940" x="5970588" y="5205413"/>
          <p14:tracePt t="72940" x="5970588" y="5230813"/>
          <p14:tracePt t="72941" x="5970588" y="5243513"/>
          <p14:tracePt t="72942" x="5970588" y="5268913"/>
          <p14:tracePt t="72943" x="5970588" y="5281613"/>
          <p14:tracePt t="72944" x="5970588" y="5305425"/>
          <p14:tracePt t="72945" x="5970588" y="5318125"/>
          <p14:tracePt t="72946" x="5983288" y="5343525"/>
          <p14:tracePt t="72947" x="5983288" y="5368925"/>
          <p14:tracePt t="72948" x="5983288" y="5381625"/>
          <p14:tracePt t="72949" x="5983288" y="5407025"/>
          <p14:tracePt t="72950" x="5995988" y="5430838"/>
          <p14:tracePt t="72952" x="5995988" y="5456238"/>
          <p14:tracePt t="72953" x="6008688" y="5481638"/>
          <p14:tracePt t="72954" x="6021388" y="5494338"/>
          <p14:tracePt t="72955" x="6021388" y="5530850"/>
          <p14:tracePt t="72956" x="6021388" y="5543550"/>
          <p14:tracePt t="72956" x="6034088" y="5568950"/>
          <p14:tracePt t="72957" x="6045200" y="5594350"/>
          <p14:tracePt t="72958" x="6057900" y="5619750"/>
          <p14:tracePt t="72960" x="6057900" y="5643563"/>
          <p14:tracePt t="72960" x="6070600" y="5656263"/>
          <p14:tracePt t="72961" x="6083300" y="5681663"/>
          <p14:tracePt t="72962" x="6096000" y="5707063"/>
          <p14:tracePt t="72963" x="6096000" y="5732463"/>
          <p14:tracePt t="72964" x="6108700" y="5756275"/>
          <p14:tracePt t="72965" x="6134100" y="5781675"/>
          <p14:tracePt t="72966" x="6134100" y="5794375"/>
          <p14:tracePt t="72967" x="6146800" y="5832475"/>
          <p14:tracePt t="72968" x="6157913" y="5843588"/>
          <p14:tracePt t="72969" x="6170613" y="5868988"/>
          <p14:tracePt t="72970" x="6183313" y="5907088"/>
          <p14:tracePt t="72971" x="6208713" y="5919788"/>
          <p14:tracePt t="72972" x="6208713" y="5945188"/>
          <p14:tracePt t="72973" x="6234113" y="5969000"/>
          <p14:tracePt t="72974" x="6246813" y="5981700"/>
          <p14:tracePt t="72976" x="6259513" y="6007100"/>
          <p14:tracePt t="72977" x="6283325" y="6032500"/>
          <p14:tracePt t="72978" x="6296025" y="6056313"/>
          <p14:tracePt t="72978" x="6321425" y="6069013"/>
          <p14:tracePt t="72979" x="6321425" y="6094413"/>
          <p14:tracePt t="72980" x="6359525" y="6119813"/>
          <p14:tracePt t="72981" x="6370638" y="6132513"/>
          <p14:tracePt t="72982" x="6383338" y="6157913"/>
          <p14:tracePt t="72983" x="6408738" y="6169025"/>
          <p14:tracePt t="72984" x="6421438" y="6194425"/>
          <p14:tracePt t="72985" x="6446838" y="6207125"/>
          <p14:tracePt t="72986" x="6459538" y="6232525"/>
          <p14:tracePt t="72987" x="6483350" y="6245225"/>
          <p14:tracePt t="72988" x="6508750" y="6281738"/>
          <p14:tracePt t="72990" x="6521450" y="6281738"/>
          <p14:tracePt t="72990" x="6546850" y="6307138"/>
          <p14:tracePt t="72992" x="6559550" y="6319838"/>
          <p14:tracePt t="72992" x="6584950" y="6332538"/>
          <p14:tracePt t="72994" x="6608763" y="6357938"/>
          <p14:tracePt t="72995" x="6621463" y="6370638"/>
          <p14:tracePt t="72996" x="6646863" y="6381750"/>
          <p14:tracePt t="72996" x="6672263" y="6394450"/>
          <p14:tracePt t="72997" x="6696075" y="6407150"/>
          <p14:tracePt t="72998" x="6708775" y="6432550"/>
          <p14:tracePt t="72999" x="6734175" y="6445250"/>
          <p14:tracePt t="73000" x="6746875" y="6457950"/>
          <p14:tracePt t="73001" x="6772275" y="6470650"/>
          <p14:tracePt t="73002" x="6797675" y="6483350"/>
          <p14:tracePt t="73003" x="6808788" y="6494463"/>
          <p14:tracePt t="73004" x="6834188" y="6507163"/>
          <p14:tracePt t="73005" x="6846888" y="6507163"/>
          <p14:tracePt t="73006" x="6884988" y="6519863"/>
          <p14:tracePt t="73007" x="6897688" y="6532563"/>
          <p14:tracePt t="73009" x="6921500" y="6545263"/>
          <p14:tracePt t="73009" x="6934200" y="6545263"/>
          <p14:tracePt t="73011" x="6959600" y="6557963"/>
          <p14:tracePt t="73012" x="6972300" y="6557963"/>
          <p14:tracePt t="73013" x="6997700" y="6570663"/>
          <p14:tracePt t="73013" x="7010400" y="6583363"/>
          <p14:tracePt t="73014" x="7034213" y="6583363"/>
          <p14:tracePt t="73015" x="7046913" y="6583363"/>
          <p14:tracePt t="73016" x="7072313" y="6583363"/>
          <p14:tracePt t="73017" x="7085013" y="6594475"/>
          <p14:tracePt t="73018" x="7110413" y="6594475"/>
          <p14:tracePt t="73019" x="7110413" y="6607175"/>
          <p14:tracePt t="73021" x="7134225" y="6607175"/>
          <p14:tracePt t="73021" x="7146925" y="6607175"/>
          <p14:tracePt t="73022" x="7172325" y="6607175"/>
          <p14:tracePt t="73023" x="7185025" y="6607175"/>
          <p14:tracePt t="73024" x="7197725" y="6607175"/>
          <p14:tracePt t="73025" x="7210425" y="6619875"/>
          <p14:tracePt t="73027" x="7223125" y="6619875"/>
          <p14:tracePt t="73028" x="7235825" y="6619875"/>
          <p14:tracePt t="73028" x="7259638" y="6619875"/>
          <p14:tracePt t="73030" x="7272338" y="6619875"/>
          <p14:tracePt t="73031" x="7285038" y="6619875"/>
          <p14:tracePt t="73032" x="7297738" y="6619875"/>
          <p14:tracePt t="73033" x="7310438" y="6619875"/>
          <p14:tracePt t="73034" x="7323138" y="6619875"/>
          <p14:tracePt t="73035" x="7335838" y="6619875"/>
          <p14:tracePt t="73037" x="7348538" y="6607175"/>
          <p14:tracePt t="73038" x="7359650" y="6607175"/>
          <p14:tracePt t="73039" x="7372350" y="6607175"/>
          <p14:tracePt t="73040" x="7372350" y="6594475"/>
          <p14:tracePt t="73042" x="7385050" y="6594475"/>
          <p14:tracePt t="73043" x="7385050" y="6583363"/>
          <p14:tracePt t="73044" x="7397750" y="6583363"/>
          <p14:tracePt t="73045" x="7410450" y="6583363"/>
          <p14:tracePt t="73046" x="7410450" y="6570663"/>
          <p14:tracePt t="73048" x="7423150" y="6557963"/>
          <p14:tracePt t="73051" x="7423150" y="6545263"/>
          <p14:tracePt t="73052" x="7435850" y="6545263"/>
          <p14:tracePt t="73055" x="7435850" y="6532563"/>
          <p14:tracePt t="73057" x="7448550" y="6532563"/>
          <p14:tracePt t="73057" x="7448550" y="6519863"/>
          <p14:tracePt t="73059" x="7448550" y="6507163"/>
          <p14:tracePt t="73064" x="7448550" y="6494463"/>
          <p14:tracePt t="73066" x="7448550" y="6483350"/>
          <p14:tracePt t="73067" x="7448550" y="6470650"/>
          <p14:tracePt t="73070" x="7448550" y="6457950"/>
          <p14:tracePt t="73072" x="7448550" y="6445250"/>
          <p14:tracePt t="73074" x="7448550" y="6432550"/>
          <p14:tracePt t="73076" x="7448550" y="6419850"/>
          <p14:tracePt t="73077" x="7448550" y="6407150"/>
          <p14:tracePt t="73078" x="7448550" y="6394450"/>
          <p14:tracePt t="73081" x="7448550" y="6381750"/>
          <p14:tracePt t="73083" x="7448550" y="6370638"/>
          <p14:tracePt t="73083" x="7448550" y="6357938"/>
          <p14:tracePt t="73086" x="7448550" y="6345238"/>
          <p14:tracePt t="73087" x="7448550" y="6332538"/>
          <p14:tracePt t="73088" x="7448550" y="6319838"/>
          <p14:tracePt t="73090" x="7448550" y="6307138"/>
          <p14:tracePt t="73092" x="7448550" y="6294438"/>
          <p14:tracePt t="73092" x="7448550" y="6281738"/>
          <p14:tracePt t="73095" x="7448550" y="6269038"/>
          <p14:tracePt t="73096" x="7435850" y="6257925"/>
          <p14:tracePt t="73097" x="7435850" y="6245225"/>
          <p14:tracePt t="73099" x="7423150" y="6219825"/>
          <p14:tracePt t="73101" x="7423150" y="6207125"/>
          <p14:tracePt t="73103" x="7410450" y="6194425"/>
          <p14:tracePt t="73104" x="7410450" y="6181725"/>
          <p14:tracePt t="73105" x="7410450" y="6169025"/>
          <p14:tracePt t="73106" x="7410450" y="6157913"/>
          <p14:tracePt t="73107" x="7410450" y="6145213"/>
          <p14:tracePt t="73109" x="7397750" y="6132513"/>
          <p14:tracePt t="73109" x="7397750" y="6119813"/>
          <p14:tracePt t="73110" x="7397750" y="6107113"/>
          <p14:tracePt t="73111" x="7385050" y="6094413"/>
          <p14:tracePt t="73113" x="7385050" y="6069013"/>
          <p14:tracePt t="73114" x="7372350" y="6056313"/>
          <p14:tracePt t="73116" x="7372350" y="6032500"/>
          <p14:tracePt t="73118" x="7372350" y="6019800"/>
          <p14:tracePt t="73120" x="7372350" y="6007100"/>
          <p14:tracePt t="73121" x="7372350" y="5994400"/>
          <p14:tracePt t="73122" x="7372350" y="5981700"/>
          <p14:tracePt t="73122" x="7372350" y="5969000"/>
          <p14:tracePt t="73123" x="7359650" y="5956300"/>
          <p14:tracePt t="73125" x="7359650" y="5945188"/>
          <p14:tracePt t="73126" x="7359650" y="5932488"/>
          <p14:tracePt t="73127" x="7359650" y="5919788"/>
          <p14:tracePt t="73127" x="7359650" y="5907088"/>
          <p14:tracePt t="73130" x="7359650" y="5881688"/>
          <p14:tracePt t="73131" x="7359650" y="5868988"/>
          <p14:tracePt t="73133" x="7359650" y="5843588"/>
          <p14:tracePt t="73134" x="7359650" y="5832475"/>
          <p14:tracePt t="73135" x="7359650" y="5819775"/>
          <p14:tracePt t="73136" x="7359650" y="5807075"/>
          <p14:tracePt t="73137" x="7359650" y="5794375"/>
          <p14:tracePt t="73139" x="7359650" y="5768975"/>
          <p14:tracePt t="73141" x="7359650" y="5756275"/>
          <p14:tracePt t="73143" x="7359650" y="5743575"/>
          <p14:tracePt t="73143" x="7359650" y="5732463"/>
          <p14:tracePt t="73144" x="7359650" y="5719763"/>
          <p14:tracePt t="73146" x="7359650" y="5707063"/>
          <p14:tracePt t="73147" x="7359650" y="5694363"/>
          <p14:tracePt t="73148" x="7359650" y="5681663"/>
          <p14:tracePt t="73150" x="7372350" y="5668963"/>
          <p14:tracePt t="73151" x="7372350" y="5656263"/>
          <p14:tracePt t="73152" x="7372350" y="5643563"/>
          <p14:tracePt t="73154" x="7372350" y="5630863"/>
          <p14:tracePt t="73155" x="7372350" y="5619750"/>
          <p14:tracePt t="73156" x="7372350" y="5607050"/>
          <p14:tracePt t="73159" x="7372350" y="5594350"/>
          <p14:tracePt t="73160" x="7385050" y="5594350"/>
          <p14:tracePt t="73162" x="7385050" y="5581650"/>
          <p14:tracePt t="73163" x="7385050" y="5568950"/>
          <p14:tracePt t="73166" x="7385050" y="5556250"/>
          <p14:tracePt t="73167" x="7385050" y="5543550"/>
          <p14:tracePt t="73168" x="7397750" y="5530850"/>
          <p14:tracePt t="73171" x="7397750" y="5518150"/>
          <p14:tracePt t="73175" x="7397750" y="5507038"/>
          <p14:tracePt t="73176" x="7397750" y="5494338"/>
          <p14:tracePt t="73191" x="7397750" y="5430838"/>
          <p14:tracePt t="73194" x="7397750" y="5418138"/>
          <p14:tracePt t="73199" x="7397750" y="5407025"/>
          <p14:tracePt t="73201" x="7397750" y="5394325"/>
          <p14:tracePt t="73205" x="7397750" y="5381625"/>
          <p14:tracePt t="73208" x="7385050" y="5381625"/>
          <p14:tracePt t="73210" x="7385050" y="5368925"/>
          <p14:tracePt t="73212" x="7385050" y="5356225"/>
          <p14:tracePt t="73213" x="7372350" y="5356225"/>
          <p14:tracePt t="73216" x="7372350" y="5343525"/>
          <p14:tracePt t="73222" x="7372350" y="5330825"/>
          <p14:tracePt t="73224" x="7372350" y="5318125"/>
          <p14:tracePt t="73227" x="7359650" y="5305425"/>
          <p14:tracePt t="73234" x="7359650" y="5294313"/>
          <p14:tracePt t="73234" x="7348538" y="5294313"/>
          <p14:tracePt t="73236" x="7348538" y="5281613"/>
          <p14:tracePt t="73239" x="7348538" y="5268913"/>
          <p14:tracePt t="73245" x="7348538" y="5256213"/>
          <p14:tracePt t="73246" x="7348538" y="5243513"/>
          <p14:tracePt t="73249" x="7335838" y="5230813"/>
          <p14:tracePt t="73256" x="7335838" y="5218113"/>
          <p14:tracePt t="73258" x="7335838" y="5205413"/>
          <p14:tracePt t="73262" x="7335838" y="5194300"/>
          <p14:tracePt t="73267" x="7335838" y="5181600"/>
          <p14:tracePt t="73270" x="7335838" y="5168900"/>
          <p14:tracePt t="73272" x="7335838" y="5156200"/>
          <p14:tracePt t="73278" x="7335838" y="5143500"/>
          <p14:tracePt t="73282" x="7335838" y="5130800"/>
          <p14:tracePt t="73286" x="7335838" y="5118100"/>
          <p14:tracePt t="73287" x="7323138" y="5118100"/>
          <p14:tracePt t="73297" x="7323138" y="5105400"/>
          <p14:tracePt t="73302" x="7323138" y="5092700"/>
          <p14:tracePt t="73303" x="7310438" y="5092700"/>
          <p14:tracePt t="73309" x="7310438" y="5081588"/>
          <p14:tracePt t="73310" x="7297738" y="5081588"/>
          <p14:tracePt t="73320" x="7285038" y="5068888"/>
          <p14:tracePt t="73322" x="7272338" y="5068888"/>
          <p14:tracePt t="73325" x="7259638" y="5056188"/>
          <p14:tracePt t="73329" x="7246938" y="5056188"/>
          <p14:tracePt t="73330" x="7246938" y="5043488"/>
          <p14:tracePt t="73330" x="7235825" y="5043488"/>
          <p14:tracePt t="73332" x="7223125" y="5043488"/>
          <p14:tracePt t="73334" x="7210425" y="5043488"/>
          <p14:tracePt t="73336" x="7197725" y="5043488"/>
          <p14:tracePt t="73337" x="7185025" y="5043488"/>
          <p14:tracePt t="73339" x="7159625" y="5043488"/>
          <p14:tracePt t="73340" x="7146925" y="5030788"/>
          <p14:tracePt t="73341" x="7134225" y="5030788"/>
          <p14:tracePt t="73342" x="7123113" y="5030788"/>
          <p14:tracePt t="73343" x="7110413" y="5018088"/>
          <p14:tracePt t="73344" x="7097713" y="5018088"/>
          <p14:tracePt t="73345" x="7085013" y="5018088"/>
          <p14:tracePt t="73346" x="7072313" y="5018088"/>
          <p14:tracePt t="73347" x="7059613" y="5018088"/>
          <p14:tracePt t="73348" x="7034213" y="5018088"/>
          <p14:tracePt t="73350" x="7034213" y="5005388"/>
          <p14:tracePt t="73350" x="7010400" y="5005388"/>
          <p14:tracePt t="73351" x="6997700" y="5005388"/>
          <p14:tracePt t="73352" x="6985000" y="5005388"/>
          <p14:tracePt t="73354" x="6959600" y="5005388"/>
          <p14:tracePt t="73356" x="6934200" y="5005388"/>
          <p14:tracePt t="73357" x="6921500" y="5005388"/>
          <p14:tracePt t="73358" x="6897688" y="5005388"/>
          <p14:tracePt t="73358" x="6884988" y="5005388"/>
          <p14:tracePt t="73359" x="6859588" y="5005388"/>
          <p14:tracePt t="73360" x="6846888" y="5005388"/>
          <p14:tracePt t="73361" x="6834188" y="5005388"/>
          <p14:tracePt t="73362" x="6808788" y="5005388"/>
          <p14:tracePt t="73363" x="6797675" y="5005388"/>
          <p14:tracePt t="73364" x="6784975" y="5005388"/>
          <p14:tracePt t="73365" x="6772275" y="5005388"/>
          <p14:tracePt t="73367" x="6746875" y="5005388"/>
          <p14:tracePt t="73368" x="6734175" y="5005388"/>
          <p14:tracePt t="73369" x="6721475" y="5005388"/>
          <p14:tracePt t="73369" x="6696075" y="5005388"/>
          <p14:tracePt t="73370" x="6684963" y="5005388"/>
          <p14:tracePt t="73371" x="6672263" y="5005388"/>
          <p14:tracePt t="73373" x="6659563" y="5018088"/>
          <p14:tracePt t="73373" x="6646863" y="5018088"/>
          <p14:tracePt t="73374" x="6621463" y="5018088"/>
          <p14:tracePt t="73375" x="6621463" y="5030788"/>
          <p14:tracePt t="73376" x="6596063" y="5030788"/>
          <p14:tracePt t="73378" x="6584950" y="5043488"/>
          <p14:tracePt t="73379" x="6572250" y="5043488"/>
          <p14:tracePt t="73380" x="6559550" y="5043488"/>
          <p14:tracePt t="73381" x="6546850" y="5043488"/>
          <p14:tracePt t="73384" x="6546850" y="5056188"/>
          <p14:tracePt t="73385" x="6534150" y="5068888"/>
          <p14:tracePt t="73388" x="6534150" y="5081588"/>
          <p14:tracePt t="73393" x="6534150" y="5092700"/>
          <p14:tracePt t="73394" x="6534150" y="5105400"/>
          <p14:tracePt t="73396" x="6546850" y="5118100"/>
          <p14:tracePt t="73398" x="6559550" y="5118100"/>
          <p14:tracePt t="73400" x="6572250" y="5118100"/>
          <p14:tracePt t="73400" x="6584950" y="5130800"/>
          <p14:tracePt t="73402" x="6596063" y="5130800"/>
          <p14:tracePt t="73402" x="6621463" y="5143500"/>
          <p14:tracePt t="73404" x="6646863" y="5156200"/>
          <p14:tracePt t="73405" x="6659563" y="5156200"/>
          <p14:tracePt t="73407" x="6696075" y="5168900"/>
          <p14:tracePt t="73408" x="6734175" y="5168900"/>
          <p14:tracePt t="73409" x="6746875" y="5181600"/>
          <p14:tracePt t="73410" x="6772275" y="5181600"/>
          <p14:tracePt t="73411" x="6797675" y="5194300"/>
          <p14:tracePt t="73412" x="6821488" y="5194300"/>
          <p14:tracePt t="73413" x="6846888" y="5194300"/>
          <p14:tracePt t="73414" x="6884988" y="5194300"/>
          <p14:tracePt t="73416" x="6921500" y="5205413"/>
          <p14:tracePt t="73417" x="6946900" y="5205413"/>
          <p14:tracePt t="73418" x="6985000" y="5218113"/>
          <p14:tracePt t="73418" x="7010400" y="5218113"/>
          <p14:tracePt t="73419" x="7046913" y="5218113"/>
          <p14:tracePt t="73421" x="7072313" y="5230813"/>
          <p14:tracePt t="73421" x="7110413" y="5230813"/>
          <p14:tracePt t="73422" x="7146925" y="5230813"/>
          <p14:tracePt t="73424" x="7185025" y="5230813"/>
          <p14:tracePt t="73425" x="7223125" y="5230813"/>
          <p14:tracePt t="73425" x="7272338" y="5230813"/>
          <p14:tracePt t="73426" x="7310438" y="5243513"/>
          <p14:tracePt t="73427" x="7348538" y="5243513"/>
          <p14:tracePt t="73428" x="7385050" y="5243513"/>
          <p14:tracePt t="73429" x="7423150" y="5243513"/>
          <p14:tracePt t="73430" x="7459663" y="5243513"/>
          <p14:tracePt t="73431" x="7510463" y="5243513"/>
          <p14:tracePt t="73432" x="7561263" y="5243513"/>
          <p14:tracePt t="73433" x="7597775" y="5256213"/>
          <p14:tracePt t="73435" x="7635875" y="5256213"/>
          <p14:tracePt t="73436" x="7685088" y="5256213"/>
          <p14:tracePt t="73436" x="7723188" y="5256213"/>
          <p14:tracePt t="73438" x="7773988" y="5256213"/>
          <p14:tracePt t="73439" x="7810500" y="5256213"/>
          <p14:tracePt t="73440" x="7861300" y="5256213"/>
          <p14:tracePt t="73441" x="7897813" y="5268913"/>
          <p14:tracePt t="73441" x="7948613" y="5268913"/>
          <p14:tracePt t="73442" x="7986713" y="5268913"/>
          <p14:tracePt t="73443" x="8035925" y="5268913"/>
          <p14:tracePt t="73444" x="8074025" y="5268913"/>
          <p14:tracePt t="73445" x="8110538" y="5268913"/>
          <p14:tracePt t="73446" x="8148638" y="5268913"/>
          <p14:tracePt t="73447" x="8186738" y="5268913"/>
          <p14:tracePt t="73448" x="8235950" y="5268913"/>
          <p14:tracePt t="73449" x="8274050" y="5268913"/>
          <p14:tracePt t="73450" x="8312150" y="5268913"/>
          <p14:tracePt t="73451" x="8348663" y="5268913"/>
          <p14:tracePt t="73452" x="8386763" y="5268913"/>
          <p14:tracePt t="73453" x="8424863" y="5268913"/>
          <p14:tracePt t="73454" x="8461375" y="5268913"/>
          <p14:tracePt t="73456" x="8499475" y="5268913"/>
          <p14:tracePt t="73457" x="8537575" y="5268913"/>
          <p14:tracePt t="73458" x="8574088" y="5268913"/>
          <p14:tracePt t="73458" x="8599488" y="5268913"/>
          <p14:tracePt t="73459" x="8637588" y="5268913"/>
          <p14:tracePt t="73460" x="8661400" y="5268913"/>
          <p14:tracePt t="73461" x="8699500" y="5268913"/>
          <p14:tracePt t="73462" x="8724900" y="5268913"/>
          <p14:tracePt t="73463" x="8750300" y="5268913"/>
          <p14:tracePt t="73464" x="8774113" y="5268913"/>
          <p14:tracePt t="73465" x="8799513" y="5268913"/>
          <p14:tracePt t="73466" x="8837613" y="5268913"/>
          <p14:tracePt t="73467" x="8863013" y="5268913"/>
          <p14:tracePt t="73468" x="8874125" y="5268913"/>
          <p14:tracePt t="73469" x="8899525" y="5268913"/>
          <p14:tracePt t="73470" x="8912225" y="5268913"/>
          <p14:tracePt t="73471" x="8937625" y="5268913"/>
          <p14:tracePt t="73473" x="8950325" y="5268913"/>
          <p14:tracePt t="73474" x="8975725" y="5268913"/>
          <p14:tracePt t="73474" x="8986838" y="5268913"/>
          <p14:tracePt t="73475" x="8999538" y="5268913"/>
          <p14:tracePt t="73476" x="9024938" y="5268913"/>
          <p14:tracePt t="73478" x="9037638" y="5268913"/>
          <p14:tracePt t="73480" x="9050338" y="5268913"/>
          <p14:tracePt t="73481" x="9063038" y="5268913"/>
          <p14:tracePt t="73498" x="9063038" y="5256213"/>
          <p14:tracePt t="73501" x="9050338" y="5256213"/>
          <p14:tracePt t="73502" x="9037638" y="5256213"/>
          <p14:tracePt t="73505" x="9024938" y="5256213"/>
          <p14:tracePt t="73506" x="9012238" y="5256213"/>
          <p14:tracePt t="73507" x="8999538" y="5256213"/>
          <p14:tracePt t="73508" x="8986838" y="5256213"/>
          <p14:tracePt t="73510" x="8963025" y="5256213"/>
          <p14:tracePt t="73511" x="8950325" y="5256213"/>
          <p14:tracePt t="73514" x="8924925" y="5256213"/>
          <p14:tracePt t="73514" x="8912225" y="5256213"/>
          <p14:tracePt t="73516" x="8899525" y="5256213"/>
          <p14:tracePt t="73517" x="8874125" y="5256213"/>
          <p14:tracePt t="73518" x="8850313" y="5256213"/>
          <p14:tracePt t="73520" x="8837613" y="5256213"/>
          <p14:tracePt t="73521" x="8812213" y="5256213"/>
          <p14:tracePt t="73521" x="8799513" y="5256213"/>
          <p14:tracePt t="73523" x="8774113" y="5256213"/>
          <p14:tracePt t="73523" x="8763000" y="5256213"/>
          <p14:tracePt t="73524" x="8737600" y="5243513"/>
          <p14:tracePt t="73525" x="8724900" y="5243513"/>
          <p14:tracePt t="73526" x="8686800" y="5243513"/>
          <p14:tracePt t="73527" x="8674100" y="5243513"/>
          <p14:tracePt t="73528" x="8650288" y="5243513"/>
          <p14:tracePt t="73529" x="8637588" y="5243513"/>
          <p14:tracePt t="73530" x="8612188" y="5243513"/>
          <p14:tracePt t="73531" x="8586788" y="5243513"/>
          <p14:tracePt t="73532" x="8574088" y="5243513"/>
          <p14:tracePt t="73533" x="8537575" y="5243513"/>
          <p14:tracePt t="73534" x="8512175" y="5243513"/>
          <p14:tracePt t="73535" x="8499475" y="5243513"/>
          <p14:tracePt t="73536" x="8461375" y="5243513"/>
          <p14:tracePt t="73537" x="8448675" y="5243513"/>
          <p14:tracePt t="73538" x="8424863" y="5243513"/>
          <p14:tracePt t="73539" x="8399463" y="5243513"/>
          <p14:tracePt t="73540" x="8386763" y="5243513"/>
          <p14:tracePt t="73541" x="8348663" y="5243513"/>
          <p14:tracePt t="73542" x="8335963" y="5243513"/>
          <p14:tracePt t="73543" x="8312150" y="5243513"/>
          <p14:tracePt t="73544" x="8286750" y="5243513"/>
          <p14:tracePt t="73545" x="8261350" y="5243513"/>
          <p14:tracePt t="73547" x="8235950" y="5243513"/>
          <p14:tracePt t="73547" x="8223250" y="5243513"/>
          <p14:tracePt t="73548" x="8199438" y="5243513"/>
          <p14:tracePt t="73550" x="8174038" y="5243513"/>
          <p14:tracePt t="73550" x="8161338" y="5243513"/>
          <p14:tracePt t="73551" x="8135938" y="5243513"/>
          <p14:tracePt t="73552" x="8123238" y="5243513"/>
          <p14:tracePt t="73553" x="8099425" y="5243513"/>
          <p14:tracePt t="73554" x="8086725" y="5243513"/>
          <p14:tracePt t="73556" x="8061325" y="5243513"/>
          <p14:tracePt t="73556" x="8048625" y="5256213"/>
          <p14:tracePt t="73557" x="8023225" y="5256213"/>
          <p14:tracePt t="73558" x="8010525" y="5256213"/>
          <p14:tracePt t="73559" x="7999413" y="5256213"/>
          <p14:tracePt t="73560" x="7974013" y="5268913"/>
          <p14:tracePt t="73561" x="7961313" y="5268913"/>
          <p14:tracePt t="73563" x="7935913" y="5268913"/>
          <p14:tracePt t="73564" x="7923213" y="5268913"/>
          <p14:tracePt t="73565" x="7897813" y="5268913"/>
          <p14:tracePt t="73568" x="7886700" y="5281613"/>
          <p14:tracePt t="73568" x="7874000" y="5281613"/>
          <p14:tracePt t="73569" x="7861300" y="5281613"/>
          <p14:tracePt t="73570" x="7848600" y="5294313"/>
          <p14:tracePt t="73571" x="7835900" y="5294313"/>
          <p14:tracePt t="73574" x="7823200" y="5305425"/>
          <p14:tracePt t="73574" x="7810500" y="5305425"/>
          <p14:tracePt t="73575" x="7797800" y="5305425"/>
          <p14:tracePt t="73576" x="7785100" y="5305425"/>
          <p14:tracePt t="73579" x="7773988" y="5318125"/>
          <p14:tracePt t="73580" x="7761288" y="5318125"/>
          <p14:tracePt t="73582" x="7761288" y="5330825"/>
          <p14:tracePt t="73583" x="7748588" y="5330825"/>
          <p14:tracePt t="73584" x="7748588" y="5343525"/>
          <p14:tracePt t="73587" x="7735888" y="5343525"/>
          <p14:tracePt t="73589" x="7735888" y="5356225"/>
          <p14:tracePt t="73591" x="7723188" y="5356225"/>
          <p14:tracePt t="73592" x="7723188" y="5368925"/>
          <p14:tracePt t="73594" x="7723188" y="5381625"/>
          <p14:tracePt t="73599" x="7723188" y="5394325"/>
          <p14:tracePt t="73601" x="7723188" y="5407025"/>
          <p14:tracePt t="73604" x="7723188" y="5418138"/>
          <p14:tracePt t="73609" x="7723188" y="5430838"/>
          <p14:tracePt t="73610" x="7735888" y="5430838"/>
          <p14:tracePt t="73612" x="7748588" y="5443538"/>
          <p14:tracePt t="73615" x="7748588" y="5456238"/>
          <p14:tracePt t="73616" x="7761288" y="5456238"/>
          <p14:tracePt t="73618" x="7773988" y="5456238"/>
          <p14:tracePt t="73619" x="7785100" y="5456238"/>
          <p14:tracePt t="73623" x="7797800" y="5456238"/>
          <p14:tracePt t="73623" x="7810500" y="5456238"/>
          <p14:tracePt t="73624" x="7823200" y="5468938"/>
          <p14:tracePt t="73628" x="7835900" y="5468938"/>
          <p14:tracePt t="73628" x="7861300" y="5481638"/>
          <p14:tracePt t="73630" x="7874000" y="5481638"/>
          <p14:tracePt t="73632" x="7886700" y="5481638"/>
          <p14:tracePt t="73633" x="7897813" y="5481638"/>
          <p14:tracePt t="73634" x="7910513" y="5481638"/>
          <p14:tracePt t="73636" x="7935913" y="5481638"/>
          <p14:tracePt t="73637" x="7935913" y="5494338"/>
          <p14:tracePt t="73637" x="7948613" y="5494338"/>
          <p14:tracePt t="73639" x="7974013" y="5494338"/>
          <p14:tracePt t="73640" x="7986713" y="5494338"/>
          <p14:tracePt t="73641" x="8010525" y="5494338"/>
          <p14:tracePt t="73643" x="8035925" y="5494338"/>
          <p14:tracePt t="73644" x="8048625" y="5494338"/>
          <p14:tracePt t="73645" x="8061325" y="5494338"/>
          <p14:tracePt t="73646" x="8074025" y="5494338"/>
          <p14:tracePt t="73647" x="8086725" y="5494338"/>
          <p14:tracePt t="73648" x="8110538" y="5494338"/>
          <p14:tracePt t="73649" x="8123238" y="5494338"/>
          <p14:tracePt t="73650" x="8135938" y="5494338"/>
          <p14:tracePt t="73651" x="8148638" y="5494338"/>
          <p14:tracePt t="73653" x="8161338" y="5494338"/>
          <p14:tracePt t="73653" x="8186738" y="5494338"/>
          <p14:tracePt t="73654" x="8199438" y="5494338"/>
          <p14:tracePt t="73657" x="8223250" y="5494338"/>
          <p14:tracePt t="73657" x="8235950" y="5494338"/>
          <p14:tracePt t="73659" x="8261350" y="5494338"/>
          <p14:tracePt t="73659" x="8274050" y="5494338"/>
          <p14:tracePt t="73660" x="8286750" y="5494338"/>
          <p14:tracePt t="73662" x="8299450" y="5494338"/>
          <p14:tracePt t="73662" x="8312150" y="5481638"/>
          <p14:tracePt t="73663" x="8324850" y="5481638"/>
          <p14:tracePt t="73665" x="8348663" y="5481638"/>
          <p14:tracePt t="73666" x="8374063" y="5481638"/>
          <p14:tracePt t="73668" x="8386763" y="5468938"/>
          <p14:tracePt t="73668" x="8399463" y="5468938"/>
          <p14:tracePt t="73669" x="8412163" y="5468938"/>
          <p14:tracePt t="73670" x="8424863" y="5468938"/>
          <p14:tracePt t="73672" x="8424863" y="5456238"/>
          <p14:tracePt t="73672" x="8435975" y="5456238"/>
          <p14:tracePt t="73673" x="8448675" y="5456238"/>
          <p14:tracePt t="73674" x="8461375" y="5456238"/>
          <p14:tracePt t="73675" x="8474075" y="5456238"/>
          <p14:tracePt t="73676" x="8486775" y="5456238"/>
          <p14:tracePt t="73677" x="8499475" y="5456238"/>
          <p14:tracePt t="73678" x="8499475" y="5443538"/>
          <p14:tracePt t="73679" x="8512175" y="5443538"/>
          <p14:tracePt t="73680" x="8524875" y="5443538"/>
          <p14:tracePt t="73682" x="8537575" y="5430838"/>
          <p14:tracePt t="73686" x="8548688" y="5430838"/>
          <p14:tracePt t="73687" x="8561388" y="5418138"/>
          <p14:tracePt t="73692" x="8574088" y="5418138"/>
          <p14:tracePt t="73699" x="8574088" y="5407025"/>
          <p14:tracePt t="73712" x="8574088" y="5394325"/>
          <p14:tracePt t="73723" x="8574088" y="5381625"/>
          <p14:tracePt t="73725" x="8561388" y="5381625"/>
          <p14:tracePt t="73730" x="8548688" y="5381625"/>
          <p14:tracePt t="73734" x="8537575" y="5381625"/>
          <p14:tracePt t="73740" x="8537575" y="5368925"/>
          <p14:tracePt t="73742" x="8524875" y="5368925"/>
          <p14:tracePt t="73749" x="8512175" y="5368925"/>
          <p14:tracePt t="73750" x="8512175" y="5356225"/>
          <p14:tracePt t="73757" x="8499475" y="5356225"/>
          <p14:tracePt t="73863" x="8499475" y="5368925"/>
          <p14:tracePt t="73871" x="8499475" y="5381625"/>
          <p14:tracePt t="73872" x="8486775" y="5381625"/>
          <p14:tracePt t="73881" x="8474075" y="5394325"/>
          <p14:tracePt t="73885" x="8474075" y="5407025"/>
          <p14:tracePt t="73887" x="8461375" y="5418138"/>
          <p14:tracePt t="73894" x="8461375" y="5430838"/>
          <p14:tracePt t="73904" x="8424863" y="5494338"/>
          <p14:tracePt t="73907" x="8424863" y="5507038"/>
          <p14:tracePt t="73908" x="8424863" y="5518150"/>
          <p14:tracePt t="73909" x="8424863" y="5530850"/>
          <p14:tracePt t="73910" x="8412163" y="5530850"/>
          <p14:tracePt t="73913" x="8412163" y="5543550"/>
          <p14:tracePt t="73913" x="8399463" y="5556250"/>
          <p14:tracePt t="73915" x="8399463" y="5568950"/>
          <p14:tracePt t="73917" x="8386763" y="5581650"/>
          <p14:tracePt t="73917" x="8386763" y="5594350"/>
          <p14:tracePt t="73919" x="8386763" y="5607050"/>
          <p14:tracePt t="73920" x="8386763" y="5619750"/>
          <p14:tracePt t="73922" x="8374063" y="5643563"/>
          <p14:tracePt t="73923" x="8361363" y="5656263"/>
          <p14:tracePt t="73924" x="8361363" y="5681663"/>
          <p14:tracePt t="73926" x="8348663" y="5694363"/>
          <p14:tracePt t="73928" x="8348663" y="5719763"/>
          <p14:tracePt t="73930" x="8348663" y="5743575"/>
          <p14:tracePt t="73931" x="8335963" y="5756275"/>
          <p14:tracePt t="73932" x="8335963" y="5768975"/>
          <p14:tracePt t="73933" x="8324850" y="5794375"/>
          <p14:tracePt t="73935" x="8312150" y="5807075"/>
          <p14:tracePt t="73937" x="8312150" y="5832475"/>
          <p14:tracePt t="73938" x="8312150" y="5856288"/>
          <p14:tracePt t="73939" x="8299450" y="5868988"/>
          <p14:tracePt t="73941" x="8299450" y="5894388"/>
          <p14:tracePt t="73942" x="8286750" y="5907088"/>
          <p14:tracePt t="73945" x="8286750" y="5932488"/>
          <p14:tracePt t="73946" x="8274050" y="5945188"/>
          <p14:tracePt t="73946" x="8274050" y="5956300"/>
          <p14:tracePt t="73947" x="8274050" y="5969000"/>
          <p14:tracePt t="73948" x="8274050" y="5981700"/>
          <p14:tracePt t="73950" x="8274050" y="5994400"/>
          <p14:tracePt t="73952" x="8274050" y="6019800"/>
          <p14:tracePt t="73953" x="8261350" y="6019800"/>
          <p14:tracePt t="73954" x="8261350" y="6032500"/>
          <p14:tracePt t="73956" x="8261350" y="6056313"/>
          <p14:tracePt t="73957" x="8261350" y="6069013"/>
          <p14:tracePt t="73958" x="8261350" y="6081713"/>
          <p14:tracePt t="73959" x="8261350" y="6094413"/>
          <p14:tracePt t="73960" x="8248650" y="6094413"/>
          <p14:tracePt t="73961" x="8248650" y="6107113"/>
          <p14:tracePt t="73962" x="8248650" y="6119813"/>
          <p14:tracePt t="73963" x="8248650" y="6132513"/>
          <p14:tracePt t="73965" x="8248650" y="6145213"/>
          <p14:tracePt t="73967" x="8248650" y="6157913"/>
          <p14:tracePt t="73968" x="8248650" y="6169025"/>
          <p14:tracePt t="73972" x="8248650" y="6181725"/>
          <p14:tracePt t="73972" x="8248650" y="6194425"/>
          <p14:tracePt t="73975" x="8248650" y="6207125"/>
          <p14:tracePt t="73980" x="8248650" y="6219825"/>
          <p14:tracePt t="73982" x="8261350" y="6219825"/>
          <p14:tracePt t="73987" x="8274050" y="6232525"/>
          <p14:tracePt t="73996" x="8286750" y="6232525"/>
          <p14:tracePt t="74002" x="8299450" y="6232525"/>
          <p14:tracePt t="74006" x="8312150" y="6232525"/>
          <p14:tracePt t="74012" x="8324850" y="6232525"/>
          <p14:tracePt t="74015" x="8335963" y="6232525"/>
          <p14:tracePt t="74017" x="8348663" y="6232525"/>
          <p14:tracePt t="74018" x="8348663" y="6219825"/>
          <p14:tracePt t="74022" x="8348663" y="6207125"/>
          <p14:tracePt t="74023" x="8361363" y="6207125"/>
          <p14:tracePt t="74027" x="8374063" y="6207125"/>
          <p14:tracePt t="74029" x="8374063" y="6194425"/>
          <p14:tracePt t="74032" x="8374063" y="6181725"/>
          <p14:tracePt t="74033" x="8386763" y="6181725"/>
          <p14:tracePt t="74036" x="8386763" y="6169025"/>
          <p14:tracePt t="74042" x="8386763" y="6157913"/>
          <p14:tracePt t="74044" x="8386763" y="6145213"/>
          <p14:tracePt t="74048" x="8386763" y="6132513"/>
          <p14:tracePt t="74055" x="8374063" y="6119813"/>
          <p14:tracePt t="74058" x="8361363" y="6107113"/>
          <p14:tracePt t="74060" x="8348663" y="6107113"/>
          <p14:tracePt t="74061" x="8348663" y="6094413"/>
          <p14:tracePt t="74063" x="8335963" y="6094413"/>
          <p14:tracePt t="74065" x="8324850" y="6094413"/>
          <p14:tracePt t="74067" x="8312150" y="6094413"/>
          <p14:tracePt t="74067" x="8312150" y="6081713"/>
          <p14:tracePt t="74070" x="8286750" y="6069013"/>
          <p14:tracePt t="74071" x="8274050" y="6069013"/>
          <p14:tracePt t="74072" x="8274050" y="6056313"/>
          <p14:tracePt t="74073" x="8261350" y="6056313"/>
          <p14:tracePt t="74074" x="8248650" y="6056313"/>
          <p14:tracePt t="74075" x="8235950" y="6056313"/>
          <p14:tracePt t="74077" x="8223250" y="6045200"/>
          <p14:tracePt t="74078" x="8199438" y="6045200"/>
          <p14:tracePt t="74080" x="8186738" y="6032500"/>
          <p14:tracePt t="74081" x="8161338" y="6032500"/>
          <p14:tracePt t="74083" x="8161338" y="6019800"/>
          <p14:tracePt t="74083" x="8148638" y="6019800"/>
          <p14:tracePt t="74084" x="8135938" y="6019800"/>
          <p14:tracePt t="74086" x="8123238" y="6019800"/>
          <p14:tracePt t="74087" x="8086725" y="6019800"/>
          <p14:tracePt t="74088" x="8086725" y="6007100"/>
          <p14:tracePt t="74089" x="8061325" y="6007100"/>
          <p14:tracePt t="74090" x="8048625" y="5994400"/>
          <p14:tracePt t="74092" x="8035925" y="5994400"/>
          <p14:tracePt t="74092" x="8023225" y="5994400"/>
          <p14:tracePt t="74093" x="8010525" y="5994400"/>
          <p14:tracePt t="74094" x="7986713" y="5981700"/>
          <p14:tracePt t="74095" x="7974013" y="5981700"/>
          <p14:tracePt t="74097" x="7961313" y="5981700"/>
          <p14:tracePt t="74097" x="7935913" y="5981700"/>
          <p14:tracePt t="74098" x="7923213" y="5981700"/>
          <p14:tracePt t="74099" x="7897813" y="5981700"/>
          <p14:tracePt t="74102" x="7874000" y="5981700"/>
          <p14:tracePt t="74103" x="7861300" y="5981700"/>
          <p14:tracePt t="74104" x="7848600" y="5981700"/>
          <p14:tracePt t="74104" x="7823200" y="5981700"/>
          <p14:tracePt t="74105" x="7810500" y="5981700"/>
          <p14:tracePt t="74106" x="7785100" y="5981700"/>
          <p14:tracePt t="74108" x="7761288" y="5981700"/>
          <p14:tracePt t="74109" x="7748588" y="5981700"/>
          <p14:tracePt t="74110" x="7735888" y="5981700"/>
          <p14:tracePt t="74111" x="7723188" y="5981700"/>
          <p14:tracePt t="74112" x="7710488" y="5981700"/>
          <p14:tracePt t="74114" x="7685088" y="5981700"/>
          <p14:tracePt t="74115" x="7673975" y="5981700"/>
          <p14:tracePt t="74116" x="7661275" y="5981700"/>
          <p14:tracePt t="74117" x="7648575" y="5981700"/>
          <p14:tracePt t="74118" x="7635875" y="5981700"/>
          <p14:tracePt t="74119" x="7623175" y="5981700"/>
          <p14:tracePt t="74120" x="7597775" y="5981700"/>
          <p14:tracePt t="74122" x="7585075" y="5981700"/>
          <p14:tracePt t="74124" x="7561263" y="5981700"/>
          <p14:tracePt t="74125" x="7548563" y="5981700"/>
          <p14:tracePt t="74127" x="7535863" y="5981700"/>
          <p14:tracePt t="74128" x="7523163" y="5981700"/>
          <p14:tracePt t="74130" x="7510463" y="5981700"/>
          <p14:tracePt t="74133" x="7497763" y="5981700"/>
          <p14:tracePt t="74134" x="7485063" y="5981700"/>
          <p14:tracePt t="74136" x="7485063" y="5994400"/>
          <p14:tracePt t="74139" x="7472363" y="5994400"/>
          <p14:tracePt t="74143" x="7472363" y="6007100"/>
          <p14:tracePt t="74149" x="7472363" y="6019800"/>
          <p14:tracePt t="74160" x="7485063" y="6019800"/>
          <p14:tracePt t="74162" x="7485063" y="6032500"/>
          <p14:tracePt t="74165" x="7497763" y="6032500"/>
          <p14:tracePt t="74167" x="7510463" y="6045200"/>
          <p14:tracePt t="74169" x="7523163" y="6045200"/>
          <p14:tracePt t="74172" x="7535863" y="6045200"/>
          <p14:tracePt t="74173" x="7548563" y="6056313"/>
          <p14:tracePt t="74174" x="7561263" y="6056313"/>
          <p14:tracePt t="74177" x="7572375" y="6056313"/>
          <p14:tracePt t="74178" x="7585075" y="6056313"/>
          <p14:tracePt t="74178" x="7597775" y="6056313"/>
          <p14:tracePt t="74181" x="7610475" y="6056313"/>
          <p14:tracePt t="74182" x="7623175" y="6056313"/>
          <p14:tracePt t="74183" x="7635875" y="6056313"/>
          <p14:tracePt t="74184" x="7648575" y="6056313"/>
          <p14:tracePt t="74186" x="7661275" y="6056313"/>
          <p14:tracePt t="74187" x="7673975" y="6056313"/>
          <p14:tracePt t="74187" x="7685088" y="6056313"/>
          <p14:tracePt t="74188" x="7697788" y="6069013"/>
          <p14:tracePt t="74189" x="7710488" y="6069013"/>
          <p14:tracePt t="74190" x="7723188" y="6069013"/>
          <p14:tracePt t="74191" x="7735888" y="6069013"/>
          <p14:tracePt t="74192" x="7748588" y="6069013"/>
          <p14:tracePt t="74194" x="7773988" y="6069013"/>
          <p14:tracePt t="74196" x="7785100" y="6069013"/>
          <p14:tracePt t="74198" x="7810500" y="6069013"/>
          <p14:tracePt t="74198" x="7823200" y="6069013"/>
          <p14:tracePt t="74200" x="7835900" y="6069013"/>
          <p14:tracePt t="74202" x="7848600" y="6069013"/>
          <p14:tracePt t="74203" x="7861300" y="6069013"/>
          <p14:tracePt t="74203" x="7874000" y="6069013"/>
          <p14:tracePt t="74204" x="7886700" y="6069013"/>
          <p14:tracePt t="74205" x="7897813" y="6069013"/>
          <p14:tracePt t="74206" x="7910513" y="6069013"/>
          <p14:tracePt t="74207" x="7923213" y="6069013"/>
          <p14:tracePt t="74208" x="7935913" y="6069013"/>
          <p14:tracePt t="74210" x="7948613" y="6069013"/>
          <p14:tracePt t="74211" x="7961313" y="6069013"/>
          <p14:tracePt t="74213" x="7974013" y="6069013"/>
          <p14:tracePt t="74215" x="7986713" y="6069013"/>
          <p14:tracePt t="74216" x="7999413" y="6069013"/>
          <p14:tracePt t="74217" x="8010525" y="6069013"/>
          <p14:tracePt t="74219" x="8023225" y="6069013"/>
          <p14:tracePt t="74220" x="8035925" y="6069013"/>
          <p14:tracePt t="74221" x="8035925" y="6056313"/>
          <p14:tracePt t="74222" x="8048625" y="6056313"/>
          <p14:tracePt t="74226" x="8061325" y="6056313"/>
          <p14:tracePt t="74232" x="8074025" y="6056313"/>
          <p14:tracePt t="74240" x="8074025" y="6045200"/>
          <p14:tracePt t="74247" x="8074025" y="6032500"/>
          <p14:tracePt t="74252" x="8074025" y="6019800"/>
          <p14:tracePt t="74257" x="8061325" y="6019800"/>
          <p14:tracePt t="74262" x="8048625" y="6019800"/>
          <p14:tracePt t="74265" x="8048625" y="6007100"/>
          <p14:tracePt t="74268" x="8035925" y="6007100"/>
          <p14:tracePt t="74269" x="8035925" y="5994400"/>
          <p14:tracePt t="74270" x="8023225" y="5994400"/>
          <p14:tracePt t="74272" x="8010525" y="5981700"/>
          <p14:tracePt t="74276" x="7999413" y="5981700"/>
          <p14:tracePt t="74279" x="7986713" y="5981700"/>
          <p14:tracePt t="74280" x="7974013" y="5981700"/>
          <p14:tracePt t="74282" x="7974013" y="5969000"/>
          <p14:tracePt t="74285" x="7961313" y="5969000"/>
          <p14:tracePt t="74287" x="7948613" y="5969000"/>
          <p14:tracePt t="74290" x="7935913" y="5956300"/>
          <p14:tracePt t="74297" x="7923213" y="5956300"/>
          <p14:tracePt t="74297" x="7923213" y="5945188"/>
          <p14:tracePt t="74302" x="7910513" y="5945188"/>
          <p14:tracePt t="74509" x="7897813" y="5945188"/>
          <p14:tracePt t="74571" x="7886700" y="5945188"/>
          <p14:tracePt t="74577" x="7874000" y="5945188"/>
          <p14:tracePt t="74580" x="7861300" y="5945188"/>
          <p14:tracePt t="74587" x="7861300" y="5956300"/>
          <p14:tracePt t="74589" x="7848600" y="5956300"/>
          <p14:tracePt t="74592" x="7835900" y="5956300"/>
          <p14:tracePt t="74595" x="7823200" y="5956300"/>
          <p14:tracePt t="74597" x="7823200" y="5969000"/>
          <p14:tracePt t="74604" x="7823200" y="5981700"/>
          <p14:tracePt t="74604" x="7810500" y="5981700"/>
          <p14:tracePt t="74610" x="7797800" y="5981700"/>
          <p14:tracePt t="74616" x="7785100" y="5981700"/>
          <p14:tracePt t="74628" x="7785100" y="5994400"/>
          <p14:tracePt t="74644" x="7773988" y="5994400"/>
          <p14:tracePt t="74675" x="7773988" y="6007100"/>
          <p14:tracePt t="74688" x="7761288" y="6007100"/>
          <p14:tracePt t="74694" x="7761288" y="6019800"/>
          <p14:tracePt t="74707" x="7748588" y="6019800"/>
          <p14:tracePt t="74726" x="7748588" y="6032500"/>
          <p14:tracePt t="74779" x="7748588" y="6045200"/>
          <p14:tracePt t="74788" x="7748588" y="6056313"/>
          <p14:tracePt t="74792" x="7735888" y="6056313"/>
          <p14:tracePt t="74799" x="7723188" y="6056313"/>
          <p14:tracePt t="74812" x="7723188" y="6032500"/>
          <p14:tracePt t="74812" x="7723188" y="6045200"/>
          <p14:tracePt t="74813" x="7723188" y="5981700"/>
          <p14:tracePt t="75062" x="7710488" y="5981700"/>
          <p14:tracePt t="75071" x="7697788" y="5981700"/>
          <p14:tracePt t="75073" x="7685088" y="5981700"/>
          <p14:tracePt t="75076" x="7673975" y="5981700"/>
          <p14:tracePt t="75082" x="7661275" y="5981700"/>
          <p14:tracePt t="75086" x="7648575" y="5981700"/>
          <p14:tracePt t="75093" x="7635875" y="5981700"/>
          <p14:tracePt t="75225" x="7635875" y="5994400"/>
          <p14:tracePt t="75234" x="7635875" y="6007100"/>
          <p14:tracePt t="75241" x="7635875" y="6019800"/>
          <p14:tracePt t="75549" x="7623175" y="6019800"/>
          <p14:tracePt t="75551" x="7610475" y="6019800"/>
          <p14:tracePt t="75552" x="7597775" y="6019800"/>
          <p14:tracePt t="75556" x="7585075" y="6032500"/>
          <p14:tracePt t="75557" x="7572375" y="6032500"/>
          <p14:tracePt t="75558" x="7561263" y="6032500"/>
          <p14:tracePt t="75562" x="7548563" y="6032500"/>
          <p14:tracePt t="75563" x="7535863" y="6045200"/>
          <p14:tracePt t="75564" x="7523163" y="6045200"/>
          <p14:tracePt t="75566" x="7510463" y="6056313"/>
          <p14:tracePt t="75567" x="7497763" y="6056313"/>
          <p14:tracePt t="75568" x="7485063" y="6056313"/>
          <p14:tracePt t="75568" x="7472363" y="6056313"/>
          <p14:tracePt t="75570" x="7459663" y="6056313"/>
          <p14:tracePt t="75571" x="7448550" y="6069013"/>
          <p14:tracePt t="75572" x="7448550" y="6081713"/>
          <p14:tracePt t="75572" x="7435850" y="6081713"/>
          <p14:tracePt t="75574" x="7410450" y="6094413"/>
          <p14:tracePt t="75576" x="7397750" y="6094413"/>
          <p14:tracePt t="75577" x="7372350" y="6107113"/>
          <p14:tracePt t="75579" x="7359650" y="6119813"/>
          <p14:tracePt t="75579" x="7348538" y="6132513"/>
          <p14:tracePt t="75580" x="7335838" y="6132513"/>
          <p14:tracePt t="75581" x="7323138" y="6145213"/>
          <p14:tracePt t="75582" x="7310438" y="6157913"/>
          <p14:tracePt t="75583" x="7297738" y="6169025"/>
          <p14:tracePt t="75585" x="7285038" y="6169025"/>
          <p14:tracePt t="75586" x="7272338" y="6181725"/>
          <p14:tracePt t="75587" x="7259638" y="6194425"/>
          <p14:tracePt t="75589" x="7259638" y="6207125"/>
          <p14:tracePt t="75589" x="7246938" y="6207125"/>
          <p14:tracePt t="75591" x="7235825" y="6207125"/>
          <p14:tracePt t="75592" x="7235825" y="6219825"/>
          <p14:tracePt t="75592" x="7223125" y="6219825"/>
          <p14:tracePt t="75593" x="7223125" y="6232525"/>
          <p14:tracePt t="75595" x="7223125" y="6245225"/>
          <p14:tracePt t="75595" x="7210425" y="6245225"/>
          <p14:tracePt t="75597" x="7197725" y="6257925"/>
          <p14:tracePt t="75598" x="7197725" y="6269038"/>
          <p14:tracePt t="75601" x="7197725" y="6281738"/>
          <p14:tracePt t="75602" x="7185025" y="6281738"/>
          <p14:tracePt t="75605" x="7185025" y="6294438"/>
          <p14:tracePt t="75606" x="7185025" y="6307138"/>
          <p14:tracePt t="75610" x="7185025" y="6319838"/>
          <p14:tracePt t="75612" x="7197725" y="6319838"/>
          <p14:tracePt t="75616" x="7210425" y="6319838"/>
          <p14:tracePt t="75618" x="7223125" y="6332538"/>
          <p14:tracePt t="75620" x="7235825" y="6332538"/>
          <p14:tracePt t="75621" x="7246938" y="6332538"/>
          <p14:tracePt t="75622" x="7246938" y="6345238"/>
          <p14:tracePt t="75623" x="7259638" y="6345238"/>
          <p14:tracePt t="75627" x="7272338" y="6345238"/>
          <p14:tracePt t="75628" x="7285038" y="6345238"/>
          <p14:tracePt t="75629" x="7297738" y="6345238"/>
          <p14:tracePt t="75631" x="7310438" y="6345238"/>
          <p14:tracePt t="75631" x="7323138" y="6345238"/>
          <p14:tracePt t="75632" x="7335838" y="6345238"/>
          <p14:tracePt t="75635" x="7348538" y="6345238"/>
          <p14:tracePt t="75635" x="7359650" y="6345238"/>
          <p14:tracePt t="75636" x="7372350" y="6345238"/>
          <p14:tracePt t="75637" x="7385050" y="6345238"/>
          <p14:tracePt t="75638" x="7397750" y="6345238"/>
          <p14:tracePt t="75640" x="7410450" y="6345238"/>
          <p14:tracePt t="75641" x="7423150" y="6345238"/>
          <p14:tracePt t="75642" x="7448550" y="6345238"/>
          <p14:tracePt t="75644" x="7472363" y="6332538"/>
          <p14:tracePt t="75644" x="7485063" y="6332538"/>
          <p14:tracePt t="75645" x="7497763" y="6319838"/>
          <p14:tracePt t="75646" x="7523163" y="6319838"/>
          <p14:tracePt t="75647" x="7535863" y="6319838"/>
          <p14:tracePt t="75648" x="7561263" y="6319838"/>
          <p14:tracePt t="75649" x="7572375" y="6307138"/>
          <p14:tracePt t="75650" x="7597775" y="6307138"/>
          <p14:tracePt t="75651" x="7610475" y="6294438"/>
          <p14:tracePt t="75652" x="7623175" y="6294438"/>
          <p14:tracePt t="75653" x="7635875" y="6281738"/>
          <p14:tracePt t="75654" x="7661275" y="6281738"/>
          <p14:tracePt t="75655" x="7673975" y="6281738"/>
          <p14:tracePt t="75656" x="7697788" y="6269038"/>
          <p14:tracePt t="75658" x="7710488" y="6257925"/>
          <p14:tracePt t="75658" x="7735888" y="6245225"/>
          <p14:tracePt t="75659" x="7748588" y="6245225"/>
          <p14:tracePt t="75660" x="7761288" y="6245225"/>
          <p14:tracePt t="75662" x="7785100" y="6232525"/>
          <p14:tracePt t="75663" x="7810500" y="6219825"/>
          <p14:tracePt t="75664" x="7823200" y="6207125"/>
          <p14:tracePt t="75665" x="7848600" y="6207125"/>
          <p14:tracePt t="75665" x="7861300" y="6207125"/>
          <p14:tracePt t="75666" x="7874000" y="6194425"/>
          <p14:tracePt t="75667" x="7897813" y="6181725"/>
          <p14:tracePt t="75668" x="7910513" y="6169025"/>
          <p14:tracePt t="75669" x="7935913" y="6169025"/>
          <p14:tracePt t="75671" x="7961313" y="6157913"/>
          <p14:tracePt t="75672" x="7974013" y="6145213"/>
          <p14:tracePt t="75673" x="7986713" y="6132513"/>
          <p14:tracePt t="75674" x="8010525" y="6132513"/>
          <p14:tracePt t="75675" x="8023225" y="6119813"/>
          <p14:tracePt t="75676" x="8035925" y="6107113"/>
          <p14:tracePt t="75678" x="8061325" y="6094413"/>
          <p14:tracePt t="75679" x="8086725" y="6081713"/>
          <p14:tracePt t="75680" x="8086725" y="6069013"/>
          <p14:tracePt t="75682" x="8099425" y="6056313"/>
          <p14:tracePt t="75682" x="8123238" y="6056313"/>
          <p14:tracePt t="75683" x="8123238" y="6045200"/>
          <p14:tracePt t="75685" x="8135938" y="6032500"/>
          <p14:tracePt t="75686" x="8161338" y="6019800"/>
          <p14:tracePt t="75687" x="8174038" y="5994400"/>
          <p14:tracePt t="75688" x="8186738" y="5981700"/>
          <p14:tracePt t="75690" x="8199438" y="5981700"/>
          <p14:tracePt t="75691" x="8199438" y="5969000"/>
          <p14:tracePt t="75691" x="8212138" y="5956300"/>
          <p14:tracePt t="75693" x="8212138" y="5945188"/>
          <p14:tracePt t="75694" x="8223250" y="5945188"/>
          <p14:tracePt t="75695" x="8235950" y="5932488"/>
          <p14:tracePt t="75695" x="8235950" y="5919788"/>
          <p14:tracePt t="75696" x="8235950" y="5907088"/>
          <p14:tracePt t="75698" x="8248650" y="5907088"/>
          <p14:tracePt t="75699" x="8248650" y="5894388"/>
          <p14:tracePt t="75700" x="8261350" y="5881688"/>
          <p14:tracePt t="75701" x="8261350" y="5868988"/>
          <p14:tracePt t="75702" x="8274050" y="5868988"/>
          <p14:tracePt t="75703" x="8274050" y="5856288"/>
          <p14:tracePt t="75704" x="8274050" y="5843588"/>
          <p14:tracePt t="75705" x="8274050" y="5832475"/>
          <p14:tracePt t="75707" x="8274050" y="5819775"/>
          <p14:tracePt t="75708" x="8274050" y="5807075"/>
          <p14:tracePt t="75709" x="8274050" y="5794375"/>
          <p14:tracePt t="75711" x="8274050" y="5781675"/>
          <p14:tracePt t="75712" x="8274050" y="5768975"/>
          <p14:tracePt t="75713" x="8274050" y="5756275"/>
          <p14:tracePt t="75716" x="8274050" y="5743575"/>
          <p14:tracePt t="75717" x="8261350" y="5732463"/>
          <p14:tracePt t="75718" x="8248650" y="5719763"/>
          <p14:tracePt t="75720" x="8235950" y="5707063"/>
          <p14:tracePt t="75721" x="8235950" y="5694363"/>
          <p14:tracePt t="75723" x="8235950" y="5681663"/>
          <p14:tracePt t="75723" x="8223250" y="5681663"/>
          <p14:tracePt t="75724" x="8212138" y="5668963"/>
          <p14:tracePt t="75726" x="8199438" y="5668963"/>
          <p14:tracePt t="75728" x="8186738" y="5643563"/>
          <p14:tracePt t="75728" x="8174038" y="5643563"/>
          <p14:tracePt t="75729" x="8161338" y="5630863"/>
          <p14:tracePt t="75730" x="8161338" y="5619750"/>
          <p14:tracePt t="75731" x="8135938" y="5607050"/>
          <p14:tracePt t="75732" x="8123238" y="5607050"/>
          <p14:tracePt t="75734" x="8099425" y="5594350"/>
          <p14:tracePt t="75735" x="8086725" y="5581650"/>
          <p14:tracePt t="75736" x="8074025" y="5581650"/>
          <p14:tracePt t="75737" x="8048625" y="5568950"/>
          <p14:tracePt t="75739" x="8035925" y="5568950"/>
          <p14:tracePt t="75740" x="8010525" y="5568950"/>
          <p14:tracePt t="75741" x="7999413" y="5556250"/>
          <p14:tracePt t="75742" x="7974013" y="5556250"/>
          <p14:tracePt t="75744" x="7961313" y="5543550"/>
          <p14:tracePt t="75744" x="7948613" y="5543550"/>
          <p14:tracePt t="75745" x="7935913" y="5543550"/>
          <p14:tracePt t="75746" x="7910513" y="5543550"/>
          <p14:tracePt t="75747" x="7897813" y="5530850"/>
          <p14:tracePt t="75748" x="7886700" y="5530850"/>
          <p14:tracePt t="75749" x="7861300" y="5530850"/>
          <p14:tracePt t="75750" x="7848600" y="5530850"/>
          <p14:tracePt t="75751" x="7823200" y="5530850"/>
          <p14:tracePt t="75752" x="7810500" y="5530850"/>
          <p14:tracePt t="75753" x="7785100" y="5530850"/>
          <p14:tracePt t="75755" x="7761288" y="5530850"/>
          <p14:tracePt t="75756" x="7748588" y="5530850"/>
          <p14:tracePt t="75758" x="7723188" y="5530850"/>
          <p14:tracePt t="75759" x="7710488" y="5530850"/>
          <p14:tracePt t="75761" x="7673975" y="5530850"/>
          <p14:tracePt t="75761" x="7661275" y="5543550"/>
          <p14:tracePt t="75762" x="7635875" y="5556250"/>
          <p14:tracePt t="75764" x="7610475" y="5568950"/>
          <p14:tracePt t="75765" x="7597775" y="5568950"/>
          <p14:tracePt t="75766" x="7585075" y="5568950"/>
          <p14:tracePt t="75767" x="7561263" y="5568950"/>
          <p14:tracePt t="75768" x="7548563" y="5581650"/>
          <p14:tracePt t="75769" x="7535863" y="5594350"/>
          <p14:tracePt t="75770" x="7523163" y="5607050"/>
          <p14:tracePt t="75771" x="7510463" y="5607050"/>
          <p14:tracePt t="75772" x="7497763" y="5607050"/>
          <p14:tracePt t="75773" x="7485063" y="5619750"/>
          <p14:tracePt t="75775" x="7472363" y="5619750"/>
          <p14:tracePt t="75776" x="7459663" y="5630863"/>
          <p14:tracePt t="75777" x="7448550" y="5643563"/>
          <p14:tracePt t="75777" x="7435850" y="5643563"/>
          <p14:tracePt t="75778" x="7435850" y="5656263"/>
          <p14:tracePt t="75779" x="7423150" y="5656263"/>
          <p14:tracePt t="75780" x="7410450" y="5668963"/>
          <p14:tracePt t="75781" x="7397750" y="5681663"/>
          <p14:tracePt t="75784" x="7385050" y="5694363"/>
          <p14:tracePt t="75785" x="7372350" y="5707063"/>
          <p14:tracePt t="75786" x="7372350" y="5719763"/>
          <p14:tracePt t="75786" x="7359650" y="5719763"/>
          <p14:tracePt t="75787" x="7359650" y="5732463"/>
          <p14:tracePt t="75788" x="7348538" y="5743575"/>
          <p14:tracePt t="75789" x="7348538" y="5756275"/>
          <p14:tracePt t="75790" x="7335838" y="5756275"/>
          <p14:tracePt t="75792" x="7335838" y="5768975"/>
          <p14:tracePt t="75793" x="7335838" y="5781675"/>
          <p14:tracePt t="75793" x="7335838" y="5794375"/>
          <p14:tracePt t="75795" x="7323138" y="5807075"/>
          <p14:tracePt t="75796" x="7323138" y="5819775"/>
          <p14:tracePt t="75797" x="7323138" y="5832475"/>
          <p14:tracePt t="75799" x="7323138" y="5843588"/>
          <p14:tracePt t="75800" x="7323138" y="5868988"/>
          <p14:tracePt t="75802" x="7323138" y="5881688"/>
          <p14:tracePt t="75804" x="7323138" y="5907088"/>
          <p14:tracePt t="75807" x="7323138" y="5919788"/>
          <p14:tracePt t="75807" x="7335838" y="5932488"/>
          <p14:tracePt t="75809" x="7335838" y="5945188"/>
          <p14:tracePt t="75810" x="7348538" y="5956300"/>
          <p14:tracePt t="75811" x="7359650" y="5969000"/>
          <p14:tracePt t="75812" x="7359650" y="5981700"/>
          <p14:tracePt t="75813" x="7372350" y="5981700"/>
          <p14:tracePt t="75814" x="7372350" y="5994400"/>
          <p14:tracePt t="75816" x="7385050" y="5994400"/>
          <p14:tracePt t="75816" x="7397750" y="6007100"/>
          <p14:tracePt t="75818" x="7410450" y="6019800"/>
          <p14:tracePt t="75819" x="7423150" y="6019800"/>
          <p14:tracePt t="75819" x="7435850" y="6032500"/>
          <p14:tracePt t="75820" x="7448550" y="6032500"/>
          <p14:tracePt t="75821" x="7459663" y="6045200"/>
          <p14:tracePt t="75822" x="7472363" y="6056313"/>
          <p14:tracePt t="75823" x="7485063" y="6056313"/>
          <p14:tracePt t="75824" x="7497763" y="6056313"/>
          <p14:tracePt t="75825" x="7523163" y="6069013"/>
          <p14:tracePt t="75826" x="7535863" y="6069013"/>
          <p14:tracePt t="75827" x="7548563" y="6081713"/>
          <p14:tracePt t="75828" x="7561263" y="6081713"/>
          <p14:tracePt t="75829" x="7585075" y="6081713"/>
          <p14:tracePt t="75830" x="7597775" y="6094413"/>
          <p14:tracePt t="75831" x="7623175" y="6094413"/>
          <p14:tracePt t="75833" x="7635875" y="6094413"/>
          <p14:tracePt t="75834" x="7648575" y="6094413"/>
          <p14:tracePt t="75835" x="7673975" y="6094413"/>
          <p14:tracePt t="75835" x="7685088" y="6094413"/>
          <p14:tracePt t="75837" x="7710488" y="6094413"/>
          <p14:tracePt t="75837" x="7723188" y="6107113"/>
          <p14:tracePt t="75838" x="7748588" y="6107113"/>
          <p14:tracePt t="75839" x="7761288" y="6107113"/>
          <p14:tracePt t="75840" x="7785100" y="6107113"/>
          <p14:tracePt t="75842" x="7797800" y="6107113"/>
          <p14:tracePt t="75843" x="7823200" y="6107113"/>
          <p14:tracePt t="75844" x="7848600" y="6107113"/>
          <p14:tracePt t="75844" x="7861300" y="6107113"/>
          <p14:tracePt t="75845" x="7886700" y="6107113"/>
          <p14:tracePt t="75846" x="7897813" y="6107113"/>
          <p14:tracePt t="75847" x="7935913" y="6107113"/>
          <p14:tracePt t="75848" x="7948613" y="6107113"/>
          <p14:tracePt t="75849" x="7974013" y="6107113"/>
          <p14:tracePt t="75850" x="7986713" y="6107113"/>
          <p14:tracePt t="75851" x="8010525" y="6107113"/>
          <p14:tracePt t="75852" x="8035925" y="6107113"/>
          <p14:tracePt t="75853" x="8048625" y="6107113"/>
          <p14:tracePt t="75854" x="8074025" y="6107113"/>
          <p14:tracePt t="75855" x="8086725" y="6107113"/>
          <p14:tracePt t="75856" x="8110538" y="6107113"/>
          <p14:tracePt t="75857" x="8123238" y="6107113"/>
          <p14:tracePt t="75858" x="8148638" y="6094413"/>
          <p14:tracePt t="75859" x="8161338" y="6094413"/>
          <p14:tracePt t="75860" x="8186738" y="6094413"/>
          <p14:tracePt t="75861" x="8199438" y="6094413"/>
          <p14:tracePt t="75862" x="8223250" y="6081713"/>
          <p14:tracePt t="75863" x="8235950" y="6081713"/>
          <p14:tracePt t="75864" x="8248650" y="6069013"/>
          <p14:tracePt t="75865" x="8274050" y="6069013"/>
          <p14:tracePt t="75866" x="8286750" y="6056313"/>
          <p14:tracePt t="75867" x="8312150" y="6056313"/>
          <p14:tracePt t="75868" x="8324850" y="6056313"/>
          <p14:tracePt t="75869" x="8348663" y="6045200"/>
          <p14:tracePt t="75870" x="8348663" y="6032500"/>
          <p14:tracePt t="75871" x="8374063" y="6019800"/>
          <p14:tracePt t="75872" x="8386763" y="6019800"/>
          <p14:tracePt t="75875" x="8412163" y="6007100"/>
          <p14:tracePt t="75877" x="8424863" y="5994400"/>
          <p14:tracePt t="75877" x="8435975" y="5981700"/>
          <p14:tracePt t="75878" x="8448675" y="5981700"/>
          <p14:tracePt t="75879" x="8461375" y="5981700"/>
          <p14:tracePt t="75880" x="8461375" y="5969000"/>
          <p14:tracePt t="75881" x="8474075" y="5956300"/>
          <p14:tracePt t="75882" x="8474075" y="5945188"/>
          <p14:tracePt t="75884" x="8486775" y="5945188"/>
          <p14:tracePt t="75886" x="8499475" y="5932488"/>
          <p14:tracePt t="75887" x="8499475" y="5919788"/>
          <p14:tracePt t="75888" x="8499475" y="5907088"/>
          <p14:tracePt t="75890" x="8499475" y="5894388"/>
          <p14:tracePt t="75893" x="8499475" y="5881688"/>
          <p14:tracePt t="75893" x="8499475" y="5868988"/>
          <p14:tracePt t="75897" x="8499475" y="5856288"/>
          <p14:tracePt t="75898" x="8499475" y="5843588"/>
          <p14:tracePt t="75899" x="8486775" y="5832475"/>
          <p14:tracePt t="75900" x="8474075" y="5832475"/>
          <p14:tracePt t="75901" x="8461375" y="5832475"/>
          <p14:tracePt t="75903" x="8461375" y="5819775"/>
          <p14:tracePt t="75904" x="8448675" y="5807075"/>
          <p14:tracePt t="75908" x="8386763" y="5768975"/>
          <p14:tracePt t="75909" x="8374063" y="5768975"/>
          <p14:tracePt t="75910" x="8348663" y="5756275"/>
          <p14:tracePt t="75911" x="8335963" y="5756275"/>
          <p14:tracePt t="75912" x="8324850" y="5756275"/>
          <p14:tracePt t="75913" x="8312150" y="5743575"/>
          <p14:tracePt t="75914" x="8286750" y="5732463"/>
          <p14:tracePt t="75916" x="8274050" y="5732463"/>
          <p14:tracePt t="75917" x="8235950" y="5719763"/>
          <p14:tracePt t="75918" x="8223250" y="5719763"/>
          <p14:tracePt t="75918" x="8199438" y="5719763"/>
          <p14:tracePt t="75919" x="8174038" y="5707063"/>
          <p14:tracePt t="75920" x="8161338" y="5694363"/>
          <p14:tracePt t="75921" x="8123238" y="5681663"/>
          <p14:tracePt t="75922" x="8099425" y="5681663"/>
          <p14:tracePt t="75923" x="8074025" y="5681663"/>
          <p14:tracePt t="75925" x="8048625" y="5668963"/>
          <p14:tracePt t="75926" x="8010525" y="5656263"/>
          <p14:tracePt t="75926" x="7986713" y="5656263"/>
          <p14:tracePt t="75927" x="7961313" y="5643563"/>
          <p14:tracePt t="75928" x="7935913" y="5643563"/>
          <p14:tracePt t="75929" x="7897813" y="5643563"/>
          <p14:tracePt t="75930" x="7861300" y="5643563"/>
          <p14:tracePt t="75931" x="7835900" y="5630863"/>
          <p14:tracePt t="75932" x="7810500" y="5630863"/>
          <p14:tracePt t="75933" x="7773988" y="5630863"/>
          <p14:tracePt t="75934" x="7735888" y="5619750"/>
          <p14:tracePt t="75935" x="7697788" y="5619750"/>
          <p14:tracePt t="75936" x="7673975" y="5619750"/>
          <p14:tracePt t="75937" x="7635875" y="5619750"/>
          <p14:tracePt t="75938" x="7597775" y="5607050"/>
          <p14:tracePt t="75939" x="7561263" y="5607050"/>
          <p14:tracePt t="75940" x="7523163" y="5607050"/>
          <p14:tracePt t="75941" x="7485063" y="5607050"/>
          <p14:tracePt t="75943" x="7448550" y="5607050"/>
          <p14:tracePt t="75943" x="7423150" y="5607050"/>
          <p14:tracePt t="75944" x="7372350" y="5607050"/>
          <p14:tracePt t="75945" x="7359650" y="5607050"/>
          <p14:tracePt t="75946" x="7323138" y="5607050"/>
          <p14:tracePt t="75947" x="7285038" y="5607050"/>
          <p14:tracePt t="75948" x="7246938" y="5607050"/>
          <p14:tracePt t="75949" x="7210425" y="5607050"/>
          <p14:tracePt t="75950" x="7172325" y="5607050"/>
          <p14:tracePt t="75951" x="7134225" y="5607050"/>
          <p14:tracePt t="75952" x="7097713" y="5607050"/>
          <p14:tracePt t="75953" x="7072313" y="5607050"/>
          <p14:tracePt t="75954" x="7034213" y="5607050"/>
          <p14:tracePt t="75955" x="6997700" y="5607050"/>
          <p14:tracePt t="75956" x="6959600" y="5607050"/>
          <p14:tracePt t="75958" x="6921500" y="5607050"/>
          <p14:tracePt t="75959" x="6884988" y="5607050"/>
          <p14:tracePt t="75959" x="6846888" y="5607050"/>
          <p14:tracePt t="75960" x="6821488" y="5619750"/>
          <p14:tracePt t="75961" x="6784975" y="5619750"/>
          <p14:tracePt t="75962" x="6759575" y="5630863"/>
          <p14:tracePt t="75963" x="6734175" y="5630863"/>
          <p14:tracePt t="75964" x="6696075" y="5643563"/>
          <p14:tracePt t="75965" x="6672263" y="5643563"/>
          <p14:tracePt t="75966" x="6646863" y="5643563"/>
          <p14:tracePt t="75967" x="6621463" y="5643563"/>
          <p14:tracePt t="75968" x="6584950" y="5656263"/>
          <p14:tracePt t="75969" x="6572250" y="5656263"/>
          <p14:tracePt t="75970" x="6546850" y="5668963"/>
          <p14:tracePt t="75972" x="6508750" y="5668963"/>
          <p14:tracePt t="75972" x="6483350" y="5681663"/>
          <p14:tracePt t="75974" x="6472238" y="5681663"/>
          <p14:tracePt t="75975" x="6446838" y="5681663"/>
          <p14:tracePt t="75976" x="6421438" y="5694363"/>
          <p14:tracePt t="75976" x="6396038" y="5707063"/>
          <p14:tracePt t="75977" x="6383338" y="5707063"/>
          <p14:tracePt t="75978" x="6359525" y="5719763"/>
          <p14:tracePt t="75980" x="6334125" y="5719763"/>
          <p14:tracePt t="75982" x="6321425" y="5732463"/>
          <p14:tracePt t="75982" x="6308725" y="5743575"/>
          <p14:tracePt t="75983" x="6283325" y="5743575"/>
          <p14:tracePt t="75985" x="6283325" y="5756275"/>
          <p14:tracePt t="75985" x="6270625" y="5756275"/>
          <p14:tracePt t="75987" x="6246813" y="5768975"/>
          <p14:tracePt t="75988" x="6246813" y="5781675"/>
          <p14:tracePt t="75989" x="6234113" y="5794375"/>
          <p14:tracePt t="75991" x="6221413" y="5794375"/>
          <p14:tracePt t="75992" x="6208713" y="5794375"/>
          <p14:tracePt t="75993" x="6208713" y="5807075"/>
          <p14:tracePt t="75994" x="6208713" y="5819775"/>
          <p14:tracePt t="75996" x="6208713" y="5832475"/>
          <p14:tracePt t="76000" x="6208713" y="5843588"/>
          <p14:tracePt t="76002" x="6208713" y="5856288"/>
          <p14:tracePt t="76004" x="6208713" y="5868988"/>
          <p14:tracePt t="76008" x="6221413" y="5881688"/>
          <p14:tracePt t="76009" x="6234113" y="5894388"/>
          <p14:tracePt t="76010" x="6246813" y="5894388"/>
          <p14:tracePt t="76011" x="6259513" y="5907088"/>
          <p14:tracePt t="76012" x="6270625" y="5907088"/>
          <p14:tracePt t="76013" x="6283325" y="5907088"/>
          <p14:tracePt t="76015" x="6296025" y="5907088"/>
          <p14:tracePt t="76015" x="6308725" y="5919788"/>
          <p14:tracePt t="76016" x="6321425" y="5919788"/>
          <p14:tracePt t="76018" x="6334125" y="5932488"/>
          <p14:tracePt t="76018" x="6359525" y="5932488"/>
          <p14:tracePt t="76019" x="6359525" y="5945188"/>
          <p14:tracePt t="76020" x="6383338" y="5945188"/>
          <p14:tracePt t="76021" x="6396038" y="5945188"/>
          <p14:tracePt t="76022" x="6408738" y="5945188"/>
          <p14:tracePt t="76024" x="6434138" y="5945188"/>
          <p14:tracePt t="76025" x="6446838" y="5956300"/>
          <p14:tracePt t="76026" x="6472238" y="5956300"/>
          <p14:tracePt t="76026" x="6483350" y="5956300"/>
          <p14:tracePt t="76027" x="6508750" y="5969000"/>
          <p14:tracePt t="76028" x="6521450" y="5969000"/>
          <p14:tracePt t="76029" x="6546850" y="5969000"/>
          <p14:tracePt t="76030" x="6572250" y="5981700"/>
          <p14:tracePt t="76031" x="6584950" y="5981700"/>
          <p14:tracePt t="76032" x="6608763" y="5981700"/>
          <p14:tracePt t="76033" x="6634163" y="5981700"/>
          <p14:tracePt t="76034" x="6659563" y="5981700"/>
          <p14:tracePt t="76035" x="6684963" y="5981700"/>
          <p14:tracePt t="76036" x="6696075" y="5981700"/>
          <p14:tracePt t="76037" x="6734175" y="5994400"/>
          <p14:tracePt t="76038" x="6746875" y="5994400"/>
          <p14:tracePt t="76039" x="6772275" y="5994400"/>
          <p14:tracePt t="76041" x="6808788" y="6007100"/>
          <p14:tracePt t="76042" x="6821488" y="6007100"/>
          <p14:tracePt t="76043" x="6846888" y="6007100"/>
          <p14:tracePt t="76043" x="6884988" y="6007100"/>
          <p14:tracePt t="76044" x="6897688" y="6007100"/>
          <p14:tracePt t="76045" x="6921500" y="6007100"/>
          <p14:tracePt t="76046" x="6946900" y="6007100"/>
          <p14:tracePt t="76047" x="6972300" y="6007100"/>
          <p14:tracePt t="76048" x="6997700" y="6007100"/>
          <p14:tracePt t="76049" x="7034213" y="6007100"/>
          <p14:tracePt t="76050" x="7059613" y="6007100"/>
          <p14:tracePt t="76051" x="7072313" y="6007100"/>
          <p14:tracePt t="76052" x="7097713" y="6007100"/>
          <p14:tracePt t="76053" x="7123113" y="6007100"/>
          <p14:tracePt t="76054" x="7146925" y="6007100"/>
          <p14:tracePt t="76055" x="7185025" y="6007100"/>
          <p14:tracePt t="76057" x="7197725" y="6007100"/>
          <p14:tracePt t="76058" x="7223125" y="6007100"/>
          <p14:tracePt t="76058" x="7259638" y="6007100"/>
          <p14:tracePt t="76059" x="7272338" y="6007100"/>
          <p14:tracePt t="76060" x="7297738" y="6007100"/>
          <p14:tracePt t="76061" x="7310438" y="6007100"/>
          <p14:tracePt t="76062" x="7335838" y="5994400"/>
          <p14:tracePt t="76063" x="7372350" y="5994400"/>
          <p14:tracePt t="76064" x="7385050" y="5994400"/>
          <p14:tracePt t="76065" x="7410450" y="5981700"/>
          <p14:tracePt t="76066" x="7435850" y="5981700"/>
          <p14:tracePt t="76067" x="7448550" y="5981700"/>
          <p14:tracePt t="76068" x="7485063" y="5981700"/>
          <p14:tracePt t="76069" x="7485063" y="5969000"/>
          <p14:tracePt t="76070" x="7510463" y="5969000"/>
          <p14:tracePt t="76071" x="7535863" y="5956300"/>
          <p14:tracePt t="76072" x="7561263" y="5956300"/>
          <p14:tracePt t="76074" x="7572375" y="5945188"/>
          <p14:tracePt t="76075" x="7597775" y="5945188"/>
          <p14:tracePt t="76075" x="7610475" y="5945188"/>
          <p14:tracePt t="76076" x="7635875" y="5932488"/>
          <p14:tracePt t="76077" x="7648575" y="5932488"/>
          <p14:tracePt t="76078" x="7661275" y="5919788"/>
          <p14:tracePt t="76079" x="7673975" y="5919788"/>
          <p14:tracePt t="76080" x="7697788" y="5907088"/>
          <p14:tracePt t="76082" x="7710488" y="5907088"/>
          <p14:tracePt t="76082" x="7723188" y="5907088"/>
          <p14:tracePt t="76084" x="7748588" y="5894388"/>
          <p14:tracePt t="76084" x="7761288" y="5881688"/>
          <p14:tracePt t="76085" x="7773988" y="5881688"/>
          <p14:tracePt t="76086" x="7785100" y="5868988"/>
          <p14:tracePt t="76088" x="7797800" y="5868988"/>
          <p14:tracePt t="76088" x="7810500" y="5868988"/>
          <p14:tracePt t="76089" x="7823200" y="5856288"/>
          <p14:tracePt t="76091" x="7835900" y="5843588"/>
          <p14:tracePt t="76093" x="7848600" y="5832475"/>
          <p14:tracePt t="76093" x="7861300" y="5832475"/>
          <p14:tracePt t="76097" x="7874000" y="5819775"/>
          <p14:tracePt t="76098" x="7886700" y="5807075"/>
          <p14:tracePt t="76099" x="7897813" y="5794375"/>
          <p14:tracePt t="76103" x="7897813" y="5781675"/>
          <p14:tracePt t="76104" x="7897813" y="5768975"/>
          <p14:tracePt t="76107" x="7897813" y="5756275"/>
          <p14:tracePt t="76110" x="7897813" y="5743575"/>
          <p14:tracePt t="76111" x="7897813" y="5732463"/>
          <p14:tracePt t="76113" x="7897813" y="5719763"/>
          <p14:tracePt t="76117" x="7897813" y="5707063"/>
          <p14:tracePt t="76118" x="7897813" y="5694363"/>
          <p14:tracePt t="76120" x="7897813" y="5681663"/>
          <p14:tracePt t="76122" x="7897813" y="5668963"/>
          <p14:tracePt t="76124" x="7886700" y="5656263"/>
          <p14:tracePt t="76125" x="7874000" y="5643563"/>
          <p14:tracePt t="76129" x="7861300" y="5630863"/>
          <p14:tracePt t="76130" x="7861300" y="5619750"/>
          <p14:tracePt t="76131" x="7848600" y="5607050"/>
          <p14:tracePt t="76133" x="7835900" y="5594350"/>
          <p14:tracePt t="76134" x="7823200" y="5594350"/>
          <p14:tracePt t="76135" x="7823200" y="5581650"/>
          <p14:tracePt t="76136" x="7810500" y="5568950"/>
          <p14:tracePt t="76136" x="7797800" y="5568950"/>
          <p14:tracePt t="76137" x="7785100" y="5556250"/>
          <p14:tracePt t="76138" x="7785100" y="5543550"/>
          <p14:tracePt t="76140" x="7773988" y="5530850"/>
          <p14:tracePt t="76141" x="7748588" y="5530850"/>
          <p14:tracePt t="76142" x="7735888" y="5507038"/>
          <p14:tracePt t="76143" x="7723188" y="5507038"/>
          <p14:tracePt t="76144" x="7710488" y="5494338"/>
          <p14:tracePt t="76146" x="7697788" y="5494338"/>
          <p14:tracePt t="76146" x="7673975" y="5481638"/>
          <p14:tracePt t="76147" x="7673975" y="5468938"/>
          <p14:tracePt t="76148" x="7648575" y="5456238"/>
          <p14:tracePt t="76149" x="7635875" y="5456238"/>
          <p14:tracePt t="76150" x="7623175" y="5443538"/>
          <p14:tracePt t="76151" x="7597775" y="5430838"/>
          <p14:tracePt t="76152" x="7585075" y="5418138"/>
          <p14:tracePt t="76153" x="7572375" y="5418138"/>
          <p14:tracePt t="76154" x="7561263" y="5407025"/>
          <p14:tracePt t="76155" x="7535863" y="5394325"/>
          <p14:tracePt t="76156" x="7523163" y="5381625"/>
          <p14:tracePt t="76159" x="7485063" y="5368925"/>
          <p14:tracePt t="76159" x="7459663" y="5356225"/>
          <p14:tracePt t="76160" x="7448550" y="5356225"/>
          <p14:tracePt t="76161" x="7423150" y="5343525"/>
          <p14:tracePt t="76162" x="7410450" y="5343525"/>
          <p14:tracePt t="76163" x="7372350" y="5330825"/>
          <p14:tracePt t="76164" x="7359650" y="5318125"/>
          <p14:tracePt t="76165" x="7335838" y="5305425"/>
          <p14:tracePt t="76166" x="7310438" y="5305425"/>
          <p14:tracePt t="76167" x="7297738" y="5294313"/>
          <p14:tracePt t="76168" x="7272338" y="5281613"/>
          <p14:tracePt t="76169" x="7259638" y="5268913"/>
          <p14:tracePt t="76170" x="7223125" y="5268913"/>
          <p14:tracePt t="76171" x="7210425" y="5256213"/>
          <p14:tracePt t="76172" x="7185025" y="5243513"/>
          <p14:tracePt t="76173" x="7159625" y="5230813"/>
          <p14:tracePt t="76175" x="7110413" y="5218113"/>
          <p14:tracePt t="76176" x="7072313" y="5205413"/>
          <p14:tracePt t="76178" x="7034213" y="5194300"/>
          <p14:tracePt t="76179" x="7010400" y="5194300"/>
          <p14:tracePt t="76180" x="6985000" y="5181600"/>
          <p14:tracePt t="76181" x="6959600" y="5168900"/>
          <p14:tracePt t="76182" x="6934200" y="5168900"/>
          <p14:tracePt t="76183" x="6910388" y="5156200"/>
          <p14:tracePt t="76184" x="6884988" y="5156200"/>
          <p14:tracePt t="76186" x="6859588" y="5156200"/>
          <p14:tracePt t="76187" x="6834188" y="5143500"/>
          <p14:tracePt t="76187" x="6808788" y="5143500"/>
          <p14:tracePt t="76188" x="6772275" y="5130800"/>
          <p14:tracePt t="76190" x="6746875" y="5130800"/>
          <p14:tracePt t="76190" x="6721475" y="5118100"/>
          <p14:tracePt t="76193" x="6659563" y="5118100"/>
          <p14:tracePt t="76193" x="6646863" y="5118100"/>
          <p14:tracePt t="76194" x="6621463" y="5118100"/>
          <p14:tracePt t="76195" x="6584950" y="5105400"/>
          <p14:tracePt t="76196" x="6559550" y="5105400"/>
          <p14:tracePt t="76197" x="6521450" y="5105400"/>
          <p14:tracePt t="76198" x="6496050" y="5092700"/>
          <p14:tracePt t="76199" x="6472238" y="5092700"/>
          <p14:tracePt t="76200" x="6434138" y="5092700"/>
          <p14:tracePt t="76201" x="6408738" y="5092700"/>
          <p14:tracePt t="76202" x="6396038" y="5092700"/>
          <p14:tracePt t="76203" x="6359525" y="5081588"/>
          <p14:tracePt t="76204" x="6321425" y="5081588"/>
          <p14:tracePt t="76205" x="6296025" y="5081588"/>
          <p14:tracePt t="76206" x="6270625" y="5081588"/>
          <p14:tracePt t="76207" x="6246813" y="5081588"/>
          <p14:tracePt t="76208" x="6208713" y="5081588"/>
          <p14:tracePt t="76209" x="6183313" y="5081588"/>
          <p14:tracePt t="76210" x="6170613" y="5081588"/>
          <p14:tracePt t="76211" x="6134100" y="5081588"/>
          <p14:tracePt t="76212" x="6108700" y="5081588"/>
          <p14:tracePt t="76213" x="6083300" y="5081588"/>
          <p14:tracePt t="76215" x="6057900" y="5081588"/>
          <p14:tracePt t="76215" x="6034088" y="5081588"/>
          <p14:tracePt t="76216" x="6008688" y="5081588"/>
          <p14:tracePt t="76217" x="5983288" y="5092700"/>
          <p14:tracePt t="76218" x="5957888" y="5092700"/>
          <p14:tracePt t="76220" x="5945188" y="5092700"/>
          <p14:tracePt t="76220" x="5908675" y="5105400"/>
          <p14:tracePt t="76221" x="5895975" y="5105400"/>
          <p14:tracePt t="76223" x="5870575" y="5118100"/>
          <p14:tracePt t="76225" x="5821363" y="5118100"/>
          <p14:tracePt t="76225" x="5795963" y="5118100"/>
          <p14:tracePt t="76226" x="5783263" y="5130800"/>
          <p14:tracePt t="76227" x="5757863" y="5130800"/>
          <p14:tracePt t="76228" x="5732463" y="5143500"/>
          <p14:tracePt t="76229" x="5719763" y="5156200"/>
          <p14:tracePt t="76230" x="5695950" y="5156200"/>
          <p14:tracePt t="76231" x="5683250" y="5156200"/>
          <p14:tracePt t="76232" x="5657850" y="5168900"/>
          <p14:tracePt t="76233" x="5645150" y="5181600"/>
          <p14:tracePt t="76234" x="5619750" y="5194300"/>
          <p14:tracePt t="76235" x="5607050" y="5194300"/>
          <p14:tracePt t="76236" x="5595938" y="5194300"/>
          <p14:tracePt t="76238" x="5570538" y="5205413"/>
          <p14:tracePt t="76241" x="5532438" y="5230813"/>
          <p14:tracePt t="76241" x="5519738" y="5230813"/>
          <p14:tracePt t="76242" x="5507038" y="5230813"/>
          <p14:tracePt t="76243" x="5495925" y="5243513"/>
          <p14:tracePt t="76245" x="5483225" y="5256213"/>
          <p14:tracePt t="76246" x="5470525" y="5256213"/>
          <p14:tracePt t="76247" x="5457825" y="5268913"/>
          <p14:tracePt t="76251" x="5445125" y="5281613"/>
          <p14:tracePt t="76253" x="5432425" y="5294313"/>
          <p14:tracePt t="76254" x="5432425" y="5305425"/>
          <p14:tracePt t="76255" x="5419725" y="5305425"/>
          <p14:tracePt t="76261" x="5419725" y="5318125"/>
          <p14:tracePt t="76263" x="5419725" y="5330825"/>
          <p14:tracePt t="76269" x="5419725" y="5343525"/>
          <p14:tracePt t="76280" x="5432425" y="5343525"/>
          <p14:tracePt t="76283" x="5445125" y="5343525"/>
          <p14:tracePt t="76286" x="5457825" y="5343525"/>
          <p14:tracePt t="76290" x="5470525" y="5343525"/>
          <p14:tracePt t="76291" x="5483225" y="5343525"/>
          <p14:tracePt t="76293" x="5495925" y="5343525"/>
          <p14:tracePt t="76296" x="5507038" y="5343525"/>
          <p14:tracePt t="76297" x="5519738" y="5343525"/>
          <p14:tracePt t="76300" x="5532438" y="5343525"/>
          <p14:tracePt t="76302" x="5545138" y="5343525"/>
          <p14:tracePt t="76302" x="5557838" y="5343525"/>
          <p14:tracePt t="76305" x="5570538" y="5343525"/>
          <p14:tracePt t="76306" x="5570538" y="5330825"/>
          <p14:tracePt t="76306" x="5583238" y="5330825"/>
          <p14:tracePt t="76307" x="5595938" y="5330825"/>
          <p14:tracePt t="76308" x="5607050" y="5318125"/>
          <p14:tracePt t="76311" x="5619750" y="5305425"/>
          <p14:tracePt t="76312" x="5632450" y="5305425"/>
          <p14:tracePt t="76314" x="5645150" y="5305425"/>
          <p14:tracePt t="76314" x="5645150" y="5294313"/>
          <p14:tracePt t="76317" x="5657850" y="5281613"/>
          <p14:tracePt t="76318" x="5670550" y="5268913"/>
          <p14:tracePt t="76319" x="5683250" y="5268913"/>
          <p14:tracePt t="76321" x="5683250" y="5256213"/>
          <p14:tracePt t="76323" x="5695950" y="5243513"/>
          <p14:tracePt t="76324" x="5708650" y="5230813"/>
          <p14:tracePt t="76325" x="5719763" y="5230813"/>
          <p14:tracePt t="76327" x="5719763" y="5218113"/>
          <p14:tracePt t="76329" x="5719763" y="5205413"/>
          <p14:tracePt t="76330" x="5732463" y="5194300"/>
          <p14:tracePt t="76334" x="5745163" y="5181600"/>
          <p14:tracePt t="76335" x="5745163" y="5168900"/>
          <p14:tracePt t="76337" x="5745163" y="5156200"/>
          <p14:tracePt t="76340" x="5757863" y="5143500"/>
          <p14:tracePt t="76341" x="5757863" y="5130800"/>
          <p14:tracePt t="76342" x="5757863" y="5118100"/>
          <p14:tracePt t="76344" x="5757863" y="5105400"/>
          <p14:tracePt t="76345" x="5757863" y="5092700"/>
          <p14:tracePt t="76348" x="5757863" y="5081588"/>
          <p14:tracePt t="76349" x="5757863" y="5068888"/>
          <p14:tracePt t="76351" x="5757863" y="5056188"/>
          <p14:tracePt t="76352" x="5745163" y="5043488"/>
          <p14:tracePt t="76356" x="5732463" y="5030788"/>
          <p14:tracePt t="76357" x="5732463" y="5018088"/>
          <p14:tracePt t="76357" x="5719763" y="5018088"/>
          <p14:tracePt t="76358" x="5719763" y="5005388"/>
          <p14:tracePt t="76360" x="5719763" y="4992688"/>
          <p14:tracePt t="76362" x="5708650" y="4992688"/>
          <p14:tracePt t="76362" x="5695950" y="4981575"/>
          <p14:tracePt t="76363" x="5695950" y="4968875"/>
          <p14:tracePt t="76365" x="5683250" y="4968875"/>
          <p14:tracePt t="76367" x="5670550" y="4956175"/>
          <p14:tracePt t="76368" x="5657850" y="4943475"/>
          <p14:tracePt t="76368" x="5645150" y="4943475"/>
          <p14:tracePt t="76369" x="5645150" y="4930775"/>
          <p14:tracePt t="76372" x="5632450" y="4918075"/>
          <p14:tracePt t="76373" x="5607050" y="4918075"/>
          <p14:tracePt t="76374" x="5607050" y="4905375"/>
          <p14:tracePt t="76374" x="5595938" y="4892675"/>
          <p14:tracePt t="76375" x="5583238" y="4892675"/>
          <p14:tracePt t="76376" x="5570538" y="4892675"/>
          <p14:tracePt t="76377" x="5570538" y="4879975"/>
          <p14:tracePt t="76378" x="5557838" y="4879975"/>
          <p14:tracePt t="76379" x="5532438" y="4868863"/>
          <p14:tracePt t="76381" x="5532438" y="4856163"/>
          <p14:tracePt t="76381" x="5519738" y="4856163"/>
          <p14:tracePt t="76383" x="5495925" y="4856163"/>
          <p14:tracePt t="76385" x="5483225" y="4843463"/>
          <p14:tracePt t="76386" x="5470525" y="4843463"/>
          <p14:tracePt t="76386" x="5457825" y="4830763"/>
          <p14:tracePt t="76387" x="5445125" y="4830763"/>
          <p14:tracePt t="76389" x="5419725" y="4830763"/>
          <p14:tracePt t="76391" x="5394325" y="4818063"/>
          <p14:tracePt t="76391" x="5383213" y="4818063"/>
          <p14:tracePt t="76392" x="5370513" y="4818063"/>
          <p14:tracePt t="76393" x="5357813" y="4818063"/>
          <p14:tracePt t="76394" x="5345113" y="4818063"/>
          <p14:tracePt t="76396" x="5319713" y="4805363"/>
          <p14:tracePt t="76396" x="5307013" y="4805363"/>
          <p14:tracePt t="76397" x="5294313" y="4805363"/>
          <p14:tracePt t="76399" x="5281613" y="4805363"/>
          <p14:tracePt t="76399" x="5270500" y="4805363"/>
          <p14:tracePt t="76400" x="5245100" y="4805363"/>
          <p14:tracePt t="76402" x="5232400" y="4805363"/>
          <p14:tracePt t="76403" x="5207000" y="4805363"/>
          <p14:tracePt t="76404" x="5194300" y="4805363"/>
          <p14:tracePt t="76406" x="5157788" y="4805363"/>
          <p14:tracePt t="76408" x="5132388" y="4805363"/>
          <p14:tracePt t="76409" x="5119688" y="4805363"/>
          <p14:tracePt t="76411" x="5094288" y="4805363"/>
          <p14:tracePt t="76412" x="5081588" y="4805363"/>
          <p14:tracePt t="76415" x="5057775" y="4805363"/>
          <p14:tracePt t="76415" x="5045075" y="4805363"/>
          <p14:tracePt t="76418" x="5032375" y="4805363"/>
          <p14:tracePt t="76418" x="5019675" y="4805363"/>
          <p14:tracePt t="76419" x="5006975" y="4818063"/>
          <p14:tracePt t="76420" x="4994275" y="4818063"/>
          <p14:tracePt t="76422" x="4981575" y="4818063"/>
          <p14:tracePt t="76422" x="4968875" y="4818063"/>
          <p14:tracePt t="76425" x="4956175" y="4818063"/>
          <p14:tracePt t="76425" x="4945063" y="4818063"/>
          <p14:tracePt t="76427" x="4945063" y="4830763"/>
          <p14:tracePt t="76427" x="4932363" y="4830763"/>
          <p14:tracePt t="76430" x="4932363" y="4843463"/>
          <p14:tracePt t="76430" x="4919663" y="4843463"/>
          <p14:tracePt t="76432" x="4919663" y="4856163"/>
          <p14:tracePt t="76432" x="4906963" y="4856163"/>
          <p14:tracePt t="76434" x="4894263" y="4856163"/>
          <p14:tracePt t="76437" x="4894263" y="4868863"/>
          <p14:tracePt t="76439" x="4881563" y="4879975"/>
          <p14:tracePt t="76442" x="4881563" y="4892675"/>
          <p14:tracePt t="76446" x="4881563" y="4905375"/>
          <p14:tracePt t="76448" x="4868863" y="4905375"/>
          <p14:tracePt t="76450" x="4868863" y="4918075"/>
          <p14:tracePt t="76452" x="4868863" y="4930775"/>
          <p14:tracePt t="76457" x="4868863" y="4943475"/>
          <p14:tracePt t="76458" x="4868863" y="4956175"/>
          <p14:tracePt t="76461" x="4868863" y="4968875"/>
          <p14:tracePt t="76464" x="4881563" y="4968875"/>
          <p14:tracePt t="76466" x="4881563" y="4981575"/>
          <p14:tracePt t="76468" x="4894263" y="4992688"/>
          <p14:tracePt t="76469" x="4894263" y="5005388"/>
          <p14:tracePt t="76473" x="4906963" y="5005388"/>
          <p14:tracePt t="76473" x="4906963" y="5018088"/>
          <p14:tracePt t="76474" x="4919663" y="5018088"/>
          <p14:tracePt t="76476" x="4932363" y="5030788"/>
          <p14:tracePt t="76478" x="4932363" y="5043488"/>
          <p14:tracePt t="76479" x="4945063" y="5043488"/>
          <p14:tracePt t="76480" x="4956175" y="5043488"/>
          <p14:tracePt t="76482" x="4968875" y="5043488"/>
          <p14:tracePt t="76483" x="4968875" y="5056188"/>
          <p14:tracePt t="76485" x="4981575" y="5056188"/>
          <p14:tracePt t="76486" x="4994275" y="5068888"/>
          <p14:tracePt t="76489" x="5006975" y="5068888"/>
          <p14:tracePt t="76490" x="5006975" y="5081588"/>
          <p14:tracePt t="76492" x="5019675" y="5081588"/>
          <p14:tracePt t="76493" x="5032375" y="5081588"/>
          <p14:tracePt t="76494" x="5045075" y="5081588"/>
          <p14:tracePt t="76497" x="5057775" y="5081588"/>
          <p14:tracePt t="76498" x="5068888" y="5092700"/>
          <p14:tracePt t="76499" x="5081588" y="5092700"/>
          <p14:tracePt t="76503" x="5094288" y="5092700"/>
          <p14:tracePt t="76503" x="5106988" y="5105400"/>
          <p14:tracePt t="76504" x="5119688" y="5105400"/>
          <p14:tracePt t="76507" x="5132388" y="5105400"/>
          <p14:tracePt t="76509" x="5145088" y="5105400"/>
          <p14:tracePt t="76510" x="5157788" y="5105400"/>
          <p14:tracePt t="76514" x="5170488" y="5105400"/>
          <p14:tracePt t="76516" x="5181600" y="5105400"/>
          <p14:tracePt t="76517" x="5194300" y="5105400"/>
          <p14:tracePt t="76522" x="5207000" y="5105400"/>
          <p14:tracePt t="76523" x="5219700" y="5105400"/>
          <p14:tracePt t="76525" x="5232400" y="5105400"/>
          <p14:tracePt t="76529" x="5245100" y="5105400"/>
          <p14:tracePt t="76533" x="5257800" y="5105400"/>
          <p14:tracePt t="76536" x="5270500" y="5105400"/>
          <p14:tracePt t="76539" x="5270500" y="5092700"/>
          <p14:tracePt t="76546" x="5281613" y="5081588"/>
          <p14:tracePt t="76558" x="5281613" y="5068888"/>
          <p14:tracePt t="76562" x="5281613" y="5056188"/>
          <p14:tracePt t="76567" x="5281613" y="5043488"/>
          <p14:tracePt t="76574" x="5281613" y="5030788"/>
          <p14:tracePt t="76577" x="5281613" y="5018088"/>
          <p14:tracePt t="76581" x="5270500" y="5005388"/>
          <p14:tracePt t="76587" x="5270500" y="4992688"/>
          <p14:tracePt t="76587" x="5257800" y="4992688"/>
          <p14:tracePt t="76588" x="5257800" y="4981575"/>
          <p14:tracePt t="76591" x="5245100" y="4981575"/>
          <p14:tracePt t="76593" x="5245100" y="4968875"/>
          <p14:tracePt t="76593" x="5232400" y="4968875"/>
          <p14:tracePt t="76598" x="5219700" y="4956175"/>
          <p14:tracePt t="76601" x="5207000" y="4956175"/>
          <p14:tracePt t="76603" x="5207000" y="4943475"/>
          <p14:tracePt t="76604" x="5194300" y="4943475"/>
          <p14:tracePt t="76609" x="5181600" y="4943475"/>
          <p14:tracePt t="76609" x="5181600" y="4930775"/>
          <p14:tracePt t="76610" x="5170488" y="4930775"/>
          <p14:tracePt t="76612" x="5157788" y="4930775"/>
          <p14:tracePt t="76618" x="5145088" y="4930775"/>
          <p14:tracePt t="76621" x="5132388" y="4930775"/>
          <p14:tracePt t="76622" x="5119688" y="4930775"/>
          <p14:tracePt t="76628" x="5106988" y="4930775"/>
          <p14:tracePt t="76631" x="5094288" y="4930775"/>
          <p14:tracePt t="76635" x="5081588" y="4930775"/>
          <p14:tracePt t="76641" x="5068888" y="4930775"/>
          <p14:tracePt t="76644" x="5057775" y="4930775"/>
          <p14:tracePt t="76645" x="5057775" y="4943475"/>
          <p14:tracePt t="76649" x="5045075" y="4943475"/>
          <p14:tracePt t="76650" x="5045075" y="4956175"/>
          <p14:tracePt t="76655" x="5045075" y="4968875"/>
          <p14:tracePt t="76662" x="5045075" y="4981575"/>
          <p14:tracePt t="76665" x="5032375" y="4981575"/>
          <p14:tracePt t="76668" x="5032375" y="4992688"/>
          <p14:tracePt t="76671" x="5032375" y="5005388"/>
          <p14:tracePt t="76682" x="5032375" y="5018088"/>
          <p14:tracePt t="76688" x="5045075" y="5018088"/>
          <p14:tracePt t="76690" x="5045075" y="5030788"/>
          <p14:tracePt t="76697" x="5057775" y="5030788"/>
          <p14:tracePt t="76700" x="5068888" y="5043488"/>
          <p14:tracePt t="76702" x="5081588" y="5043488"/>
          <p14:tracePt t="76706" x="5094288" y="5043488"/>
          <p14:tracePt t="76707" x="5106988" y="5043488"/>
          <p14:tracePt t="76709" x="5119688" y="5043488"/>
          <p14:tracePt t="76713" x="5132388" y="5043488"/>
          <p14:tracePt t="76715" x="5145088" y="5043488"/>
          <p14:tracePt t="76715" x="5157788" y="5043488"/>
          <p14:tracePt t="76718" x="5170488" y="5043488"/>
          <p14:tracePt t="76720" x="5181600" y="5043488"/>
          <p14:tracePt t="76721" x="5194300" y="5043488"/>
          <p14:tracePt t="76724" x="5207000" y="5043488"/>
          <p14:tracePt t="76725" x="5219700" y="5043488"/>
          <p14:tracePt t="76727" x="5232400" y="5043488"/>
          <p14:tracePt t="76728" x="5245100" y="5043488"/>
          <p14:tracePt t="76732" x="5270500" y="5043488"/>
          <p14:tracePt t="76734" x="5281613" y="5043488"/>
          <p14:tracePt t="76735" x="5294313" y="5043488"/>
          <p14:tracePt t="76737" x="5307013" y="5043488"/>
          <p14:tracePt t="76738" x="5307013" y="5030788"/>
          <p14:tracePt t="76739" x="5319713" y="5030788"/>
          <p14:tracePt t="76740" x="5332413" y="5030788"/>
          <p14:tracePt t="76742" x="5345113" y="5030788"/>
          <p14:tracePt t="76744" x="5345113" y="5018088"/>
          <p14:tracePt t="76746" x="5357813" y="5018088"/>
          <p14:tracePt t="76748" x="5370513" y="5018088"/>
          <p14:tracePt t="76750" x="5370513" y="5005388"/>
          <p14:tracePt t="76751" x="5383213" y="5005388"/>
          <p14:tracePt t="76769" x="5383213" y="4992688"/>
          <p14:tracePt t="76781" x="5383213" y="4981575"/>
          <p14:tracePt t="76807" x="5383213" y="4992688"/>
          <p14:tracePt t="76808" x="5383213" y="5005388"/>
          <p14:tracePt t="76811" x="5394325" y="5005388"/>
          <p14:tracePt t="76812" x="5407025" y="5018088"/>
          <p14:tracePt t="76814" x="5419725" y="5030788"/>
          <p14:tracePt t="76816" x="5419725" y="5043488"/>
          <p14:tracePt t="76818" x="5445125" y="5043488"/>
          <p14:tracePt t="76818" x="5457825" y="5043488"/>
          <p14:tracePt t="76820" x="5457825" y="5056188"/>
          <p14:tracePt t="76821" x="5470525" y="5068888"/>
          <p14:tracePt t="76821" x="5483225" y="5081588"/>
          <p14:tracePt t="76822" x="5495925" y="5081588"/>
          <p14:tracePt t="76823" x="5507038" y="5081588"/>
          <p14:tracePt t="76828" x="5519738" y="5081588"/>
          <p14:tracePt t="77005" x="5519738" y="5092700"/>
          <p14:tracePt t="77008" x="5532438" y="5092700"/>
          <p14:tracePt t="77024" x="5545138" y="5092700"/>
          <p14:tracePt t="77026" x="5545138" y="5105400"/>
          <p14:tracePt t="77028" x="5557838" y="5105400"/>
          <p14:tracePt t="77029" x="5570538" y="5118100"/>
          <p14:tracePt t="77032" x="5583238" y="5118100"/>
          <p14:tracePt t="77033" x="5595938" y="5130800"/>
          <p14:tracePt t="77035" x="5607050" y="5143500"/>
          <p14:tracePt t="77039" x="5619750" y="5156200"/>
          <p14:tracePt t="77039" x="5632450" y="5156200"/>
          <p14:tracePt t="77041" x="5645150" y="5156200"/>
          <p14:tracePt t="77042" x="5645150" y="5168900"/>
          <p14:tracePt t="77045" x="5657850" y="5168900"/>
          <p14:tracePt t="77045" x="5670550" y="5181600"/>
          <p14:tracePt t="77048" x="5683250" y="5194300"/>
          <p14:tracePt t="77051" x="5695950" y="5194300"/>
          <p14:tracePt t="77052" x="5708650" y="5205413"/>
          <p14:tracePt t="77053" x="5719763" y="5205413"/>
          <p14:tracePt t="77055" x="5719763" y="5218113"/>
          <p14:tracePt t="77057" x="5732463" y="5218113"/>
          <p14:tracePt t="77059" x="5745163" y="5230813"/>
          <p14:tracePt t="77060" x="5757863" y="5230813"/>
          <p14:tracePt t="77065" x="5770563" y="5230813"/>
          <p14:tracePt t="77067" x="5783263" y="5230813"/>
          <p14:tracePt t="77069" x="5795963" y="5243513"/>
          <p14:tracePt t="77074" x="5808663" y="5256213"/>
          <p14:tracePt t="77075" x="5821363" y="5256213"/>
          <p14:tracePt t="77079" x="5832475" y="5256213"/>
          <p14:tracePt t="77080" x="5832475" y="5268913"/>
          <p14:tracePt t="77107" x="5832475" y="5281613"/>
          <p14:tracePt t="77109" x="5821363" y="5281613"/>
          <p14:tracePt t="77113" x="5808663" y="5294313"/>
          <p14:tracePt t="77115" x="5795963" y="5294313"/>
          <p14:tracePt t="77118" x="5783263" y="5294313"/>
          <p14:tracePt t="77119" x="5783263" y="5305425"/>
          <p14:tracePt t="77121" x="5770563" y="5305425"/>
          <p14:tracePt t="77121" x="5757863" y="5305425"/>
          <p14:tracePt t="77125" x="5745163" y="5305425"/>
          <p14:tracePt t="77127" x="5732463" y="5305425"/>
          <p14:tracePt t="77128" x="5719763" y="5305425"/>
          <p14:tracePt t="77128" x="5719763" y="5318125"/>
          <p14:tracePt t="77131" x="5708650" y="5318125"/>
          <p14:tracePt t="77131" x="5695950" y="5318125"/>
          <p14:tracePt t="77133" x="5683250" y="5318125"/>
          <p14:tracePt t="77135" x="5683250" y="5330825"/>
          <p14:tracePt t="77135" x="5670550" y="5330825"/>
          <p14:tracePt t="77136" x="5657850" y="5330825"/>
          <p14:tracePt t="77137" x="5645150" y="5343525"/>
          <p14:tracePt t="77140" x="5632450" y="5343525"/>
          <p14:tracePt t="77142" x="5619750" y="5343525"/>
          <p14:tracePt t="77143" x="5607050" y="5343525"/>
          <p14:tracePt t="77144" x="5595938" y="5356225"/>
          <p14:tracePt t="77147" x="5583238" y="5356225"/>
          <p14:tracePt t="77148" x="5570538" y="5356225"/>
          <p14:tracePt t="77149" x="5570538" y="5368925"/>
          <p14:tracePt t="77149" x="5557838" y="5368925"/>
          <p14:tracePt t="77151" x="5545138" y="5381625"/>
          <p14:tracePt t="77152" x="5532438" y="5381625"/>
          <p14:tracePt t="77155" x="5519738" y="5381625"/>
          <p14:tracePt t="77156" x="5507038" y="5381625"/>
          <p14:tracePt t="77157" x="5507038" y="5394325"/>
          <p14:tracePt t="77158" x="5495925" y="5394325"/>
          <p14:tracePt t="77160" x="5495925" y="5407025"/>
          <p14:tracePt t="77162" x="5483225" y="5407025"/>
          <p14:tracePt t="77163" x="5483225" y="5418138"/>
          <p14:tracePt t="77164" x="5470525" y="5418138"/>
          <p14:tracePt t="77168" x="5457825" y="5418138"/>
          <p14:tracePt t="77170" x="5457825" y="5430838"/>
          <p14:tracePt t="77175" x="5457825" y="5443538"/>
          <p14:tracePt t="77178" x="5457825" y="5456238"/>
          <p14:tracePt t="77189" x="5457825" y="5468938"/>
          <p14:tracePt t="77195" x="5457825" y="5481638"/>
          <p14:tracePt t="77202" x="5470525" y="5494338"/>
          <p14:tracePt t="77205" x="5483225" y="5494338"/>
          <p14:tracePt t="77206" x="5495925" y="5494338"/>
          <p14:tracePt t="77212" x="5507038" y="5494338"/>
          <p14:tracePt t="77214" x="5519738" y="5494338"/>
          <p14:tracePt t="77216" x="5519738" y="5507038"/>
          <p14:tracePt t="77217" x="5532438" y="5507038"/>
          <p14:tracePt t="77220" x="5545138" y="5507038"/>
          <p14:tracePt t="77222" x="5557838" y="5507038"/>
          <p14:tracePt t="77223" x="5557838" y="5518150"/>
          <p14:tracePt t="77224" x="5570538" y="5518150"/>
          <p14:tracePt t="77229" x="5583238" y="5518150"/>
          <p14:tracePt t="77229" x="5595938" y="5518150"/>
          <p14:tracePt t="77232" x="5607050" y="5518150"/>
          <p14:tracePt t="77235" x="5619750" y="5518150"/>
          <p14:tracePt t="77235" x="5632450" y="5518150"/>
          <p14:tracePt t="77237" x="5645150" y="5530850"/>
          <p14:tracePt t="77239" x="5657850" y="5530850"/>
          <p14:tracePt t="77240" x="5670550" y="5530850"/>
          <p14:tracePt t="77242" x="5683250" y="5530850"/>
          <p14:tracePt t="77245" x="5695950" y="5530850"/>
          <p14:tracePt t="77246" x="5708650" y="5530850"/>
          <p14:tracePt t="77246" x="5719763" y="5530850"/>
          <p14:tracePt t="77248" x="5732463" y="5530850"/>
          <p14:tracePt t="77251" x="5757863" y="5530850"/>
          <p14:tracePt t="77253" x="5770563" y="5530850"/>
          <p14:tracePt t="77253" x="5783263" y="5530850"/>
          <p14:tracePt t="77254" x="5795963" y="5530850"/>
          <p14:tracePt t="77256" x="5808663" y="5530850"/>
          <p14:tracePt t="77257" x="5821363" y="5530850"/>
          <p14:tracePt t="77259" x="5832475" y="5530850"/>
          <p14:tracePt t="77260" x="5857875" y="5530850"/>
          <p14:tracePt t="77261" x="5870575" y="5518150"/>
          <p14:tracePt t="77263" x="5895975" y="5518150"/>
          <p14:tracePt t="77264" x="5908675" y="5518150"/>
          <p14:tracePt t="77265" x="5908675" y="5507038"/>
          <p14:tracePt t="77267" x="5921375" y="5507038"/>
          <p14:tracePt t="77267" x="5945188" y="5507038"/>
          <p14:tracePt t="77268" x="5945188" y="5494338"/>
          <p14:tracePt t="77269" x="5957888" y="5494338"/>
          <p14:tracePt t="77270" x="5983288" y="5494338"/>
          <p14:tracePt t="77272" x="6008688" y="5494338"/>
          <p14:tracePt t="77273" x="6021388" y="5481638"/>
          <p14:tracePt t="77275" x="6034088" y="5481638"/>
          <p14:tracePt t="77276" x="6045200" y="5468938"/>
          <p14:tracePt t="77277" x="6057900" y="5468938"/>
          <p14:tracePt t="77277" x="6070600" y="5456238"/>
          <p14:tracePt t="77278" x="6083300" y="5456238"/>
          <p14:tracePt t="77279" x="6096000" y="5456238"/>
          <p14:tracePt t="77280" x="6121400" y="5443538"/>
          <p14:tracePt t="77281" x="6134100" y="5430838"/>
          <p14:tracePt t="77282" x="6146800" y="5430838"/>
          <p14:tracePt t="77284" x="6157913" y="5418138"/>
          <p14:tracePt t="77284" x="6170613" y="5418138"/>
          <p14:tracePt t="77285" x="6183313" y="5407025"/>
          <p14:tracePt t="77286" x="6208713" y="5394325"/>
          <p14:tracePt t="77288" x="6208713" y="5381625"/>
          <p14:tracePt t="77289" x="6234113" y="5381625"/>
          <p14:tracePt t="77289" x="6246813" y="5381625"/>
          <p14:tracePt t="77291" x="6259513" y="5368925"/>
          <p14:tracePt t="77291" x="6283325" y="5356225"/>
          <p14:tracePt t="77292" x="6283325" y="5343525"/>
          <p14:tracePt t="77293" x="6308725" y="5330825"/>
          <p14:tracePt t="77295" x="6321425" y="5318125"/>
          <p14:tracePt t="77295" x="6334125" y="5305425"/>
          <p14:tracePt t="77296" x="6359525" y="5294313"/>
          <p14:tracePt t="77297" x="6359525" y="5281613"/>
          <p14:tracePt t="77298" x="6383338" y="5268913"/>
          <p14:tracePt t="77300" x="6396038" y="5256213"/>
          <p14:tracePt t="77301" x="6408738" y="5230813"/>
          <p14:tracePt t="77302" x="6421438" y="5230813"/>
          <p14:tracePt t="77303" x="6434138" y="5205413"/>
          <p14:tracePt t="77303" x="6446838" y="5194300"/>
          <p14:tracePt t="77304" x="6472238" y="5181600"/>
          <p14:tracePt t="77305" x="6472238" y="5156200"/>
          <p14:tracePt t="77306" x="6496050" y="5130800"/>
          <p14:tracePt t="77308" x="6508750" y="5118100"/>
          <p14:tracePt t="77309" x="6521450" y="5092700"/>
          <p14:tracePt t="77309" x="6546850" y="5081588"/>
          <p14:tracePt t="77310" x="6546850" y="5056188"/>
          <p14:tracePt t="77311" x="6572250" y="5030788"/>
          <p14:tracePt t="77312" x="6584950" y="5005388"/>
          <p14:tracePt t="77313" x="6608763" y="4981575"/>
          <p14:tracePt t="77314" x="6621463" y="4956175"/>
          <p14:tracePt t="77315" x="6634163" y="4930775"/>
          <p14:tracePt t="77316" x="6646863" y="4905375"/>
          <p14:tracePt t="77318" x="6659563" y="4868863"/>
          <p14:tracePt t="77319" x="6672263" y="4856163"/>
          <p14:tracePt t="77319" x="6696075" y="4818063"/>
          <p14:tracePt t="77320" x="6708775" y="4779963"/>
          <p14:tracePt t="77321" x="6721475" y="4743450"/>
          <p14:tracePt t="77322" x="6734175" y="4705350"/>
          <p14:tracePt t="77323" x="6746875" y="4679950"/>
          <p14:tracePt t="77324" x="6772275" y="4643438"/>
          <p14:tracePt t="77325" x="6784975" y="4605338"/>
          <p14:tracePt t="77326" x="6797675" y="4567238"/>
          <p14:tracePt t="77327" x="6808788" y="4530725"/>
          <p14:tracePt t="77328" x="6821488" y="4492625"/>
          <p14:tracePt t="77329" x="6846888" y="4443413"/>
          <p14:tracePt t="77330" x="6859588" y="4405313"/>
          <p14:tracePt t="77331" x="6872288" y="4367213"/>
          <p14:tracePt t="77333" x="6884988" y="4330700"/>
          <p14:tracePt t="77333" x="6897688" y="4279900"/>
          <p14:tracePt t="77335" x="6921500" y="4230688"/>
          <p14:tracePt t="77336" x="6921500" y="4179888"/>
          <p14:tracePt t="77336" x="6946900" y="4129088"/>
          <p14:tracePt t="77337" x="6959600" y="4079875"/>
          <p14:tracePt t="77338" x="6972300" y="4029075"/>
          <p14:tracePt t="77339" x="6997700" y="3967163"/>
          <p14:tracePt t="77340" x="6997700" y="3929063"/>
          <p14:tracePt t="77341" x="7010400" y="3879850"/>
          <p14:tracePt t="77342" x="7021513" y="3816350"/>
          <p14:tracePt t="77343" x="7034213" y="3767138"/>
          <p14:tracePt t="77344" x="7046913" y="3703638"/>
          <p14:tracePt t="77345" x="7072313" y="3654425"/>
          <p14:tracePt t="77346" x="7072313" y="3579813"/>
          <p14:tracePt t="77347" x="7097713" y="3529013"/>
          <p14:tracePt t="77349" x="7110413" y="3479800"/>
          <p14:tracePt t="77350" x="7110413" y="3416300"/>
          <p14:tracePt t="77351" x="7134225" y="3354388"/>
          <p14:tracePt t="77353" x="7146925" y="3216275"/>
          <p14:tracePt t="77354" x="7172325" y="3141663"/>
          <p14:tracePt t="77354" x="7185025" y="3078163"/>
          <p14:tracePt t="77355" x="7197725" y="3016250"/>
          <p14:tracePt t="77356" x="7210425" y="2941638"/>
          <p14:tracePt t="77357" x="7223125" y="2878138"/>
          <p14:tracePt t="77358" x="7235825" y="2803525"/>
          <p14:tracePt t="77359" x="7246938" y="2728913"/>
          <p14:tracePt t="77360" x="7259638" y="2652713"/>
          <p14:tracePt t="77361" x="7259638" y="2578100"/>
          <p14:tracePt t="77362" x="7272338" y="2503488"/>
          <p14:tracePt t="77363" x="7285038" y="2427288"/>
          <p14:tracePt t="77364" x="7297738" y="2378075"/>
          <p14:tracePt t="77366" x="7297738" y="2303463"/>
          <p14:tracePt t="77366" x="7297738" y="2227263"/>
          <p14:tracePt t="77368" x="7310438" y="2152650"/>
          <p14:tracePt t="77369" x="7323138" y="2065338"/>
          <p14:tracePt t="77370" x="7335838" y="1989138"/>
          <p14:tracePt t="77370" x="7335838" y="1901825"/>
          <p14:tracePt t="77371" x="7348538" y="1827213"/>
          <p14:tracePt t="77372" x="7359650" y="1765300"/>
          <p14:tracePt t="77373" x="7359650" y="1689100"/>
          <p14:tracePt t="77374" x="7372350" y="1614488"/>
          <p14:tracePt t="77375" x="7372350" y="1539875"/>
          <p14:tracePt t="77376" x="7372350" y="1450975"/>
          <p14:tracePt t="77377" x="7372350" y="1363663"/>
          <p14:tracePt t="77378" x="7385050" y="1289050"/>
          <p14:tracePt t="77379" x="7385050" y="1214438"/>
          <p14:tracePt t="77380" x="7385050" y="1150938"/>
          <p14:tracePt t="77381" x="7397750" y="1076325"/>
          <p14:tracePt t="77383" x="7397750" y="1001713"/>
          <p14:tracePt t="77384" x="7397750" y="912813"/>
          <p14:tracePt t="77385" x="7410450" y="838200"/>
          <p14:tracePt t="77385" x="7410450" y="763588"/>
          <p14:tracePt t="77386" x="7410450" y="688975"/>
          <p14:tracePt t="77387" x="7410450" y="612775"/>
          <p14:tracePt t="77388" x="7410450" y="550863"/>
          <p14:tracePt t="77389" x="7410450" y="463550"/>
          <p14:tracePt t="77390" x="7410450" y="387350"/>
          <p14:tracePt t="77391" x="7423150" y="312738"/>
          <p14:tracePt t="77392" x="7423150" y="238125"/>
          <p14:tracePt t="77393" x="7423150" y="161925"/>
          <p14:tracePt t="77394" x="7423150" y="87313"/>
          <p14:tracePt t="77395" x="7435850" y="12700"/>
          <p14:tracePt t="85245" x="4643438" y="600075"/>
          <p14:tracePt t="85249" x="4494213" y="850900"/>
          <p14:tracePt t="85250" x="4456113" y="912813"/>
          <p14:tracePt t="85251" x="4430713" y="963613"/>
          <p14:tracePt t="85252" x="4368800" y="1089025"/>
          <p14:tracePt t="85253" x="4330700" y="1150938"/>
          <p14:tracePt t="85254" x="4305300" y="1214438"/>
          <p14:tracePt t="85255" x="4281488" y="1289050"/>
          <p14:tracePt t="85256" x="4256088" y="1339850"/>
          <p14:tracePt t="85257" x="4243388" y="1401763"/>
          <p14:tracePt t="85258" x="4217988" y="1476375"/>
          <p14:tracePt t="85260" x="4205288" y="1514475"/>
          <p14:tracePt t="85261" x="4192588" y="1576388"/>
          <p14:tracePt t="85262" x="4181475" y="1639888"/>
          <p14:tracePt t="85263" x="4168775" y="1701800"/>
          <p14:tracePt t="85263" x="4156075" y="1765300"/>
          <p14:tracePt t="85264" x="4143375" y="1814513"/>
          <p14:tracePt t="85265" x="4143375" y="1889125"/>
          <p14:tracePt t="85267" x="4143375" y="1939925"/>
          <p14:tracePt t="85267" x="4143375" y="1989138"/>
          <p14:tracePt t="85268" x="4130675" y="2052638"/>
          <p14:tracePt t="85270" x="4130675" y="2114550"/>
          <p14:tracePt t="85270" x="4130675" y="2178050"/>
          <p14:tracePt t="85271" x="4130675" y="2239963"/>
          <p14:tracePt t="85272" x="4130675" y="2303463"/>
          <p14:tracePt t="85273" x="4130675" y="2365375"/>
          <p14:tracePt t="85274" x="4130675" y="2427288"/>
          <p14:tracePt t="85275" x="4130675" y="2490788"/>
          <p14:tracePt t="85276" x="4143375" y="2527300"/>
          <p14:tracePt t="85278" x="4143375" y="2603500"/>
          <p14:tracePt t="85278" x="4156075" y="2652713"/>
          <p14:tracePt t="85279" x="4168775" y="2716213"/>
          <p14:tracePt t="85280" x="4181475" y="2765425"/>
          <p14:tracePt t="85281" x="4181475" y="2828925"/>
          <p14:tracePt t="85282" x="4205288" y="2890838"/>
          <p14:tracePt t="85284" x="4217988" y="2941638"/>
          <p14:tracePt t="85285" x="4230688" y="3003550"/>
          <p14:tracePt t="85285" x="4256088" y="3054350"/>
          <p14:tracePt t="85287" x="4268788" y="3090863"/>
          <p14:tracePt t="85288" x="4294188" y="3154363"/>
          <p14:tracePt t="85288" x="4305300" y="3203575"/>
          <p14:tracePt t="85289" x="4330700" y="3267075"/>
          <p14:tracePt t="85290" x="4356100" y="3316288"/>
          <p14:tracePt t="85292" x="4368800" y="3378200"/>
          <p14:tracePt t="85292" x="4394200" y="3429000"/>
          <p14:tracePt t="85293" x="4418013" y="3479800"/>
          <p14:tracePt t="85294" x="4443413" y="3516313"/>
          <p14:tracePt t="85295" x="4456113" y="3579813"/>
          <p14:tracePt t="85296" x="4481513" y="3616325"/>
          <p14:tracePt t="85297" x="4506913" y="3667125"/>
          <p14:tracePt t="85298" x="4518025" y="3729038"/>
          <p14:tracePt t="85299" x="4543425" y="3767138"/>
          <p14:tracePt t="85300" x="4568825" y="3816350"/>
          <p14:tracePt t="85301" x="4594225" y="3867150"/>
          <p14:tracePt t="85303" x="4606925" y="3905250"/>
          <p14:tracePt t="85304" x="4630738" y="3954463"/>
          <p14:tracePt t="85304" x="4656138" y="3992563"/>
          <p14:tracePt t="85305" x="4681538" y="4029075"/>
          <p14:tracePt t="85306" x="4706938" y="4079875"/>
          <p14:tracePt t="85307" x="4732338" y="4117975"/>
          <p14:tracePt t="85308" x="4756150" y="4154488"/>
          <p14:tracePt t="85309" x="4781550" y="4192588"/>
          <p14:tracePt t="85310" x="4819650" y="4230688"/>
          <p14:tracePt t="85312" x="4832350" y="4254500"/>
          <p14:tracePt t="85313" x="4856163" y="4292600"/>
          <p14:tracePt t="85313" x="4881563" y="4330700"/>
          <p14:tracePt t="85315" x="4906963" y="4354513"/>
          <p14:tracePt t="85315" x="4932363" y="4379913"/>
          <p14:tracePt t="85317" x="4968875" y="4405313"/>
          <p14:tracePt t="85317" x="4994275" y="4443413"/>
          <p14:tracePt t="85318" x="5006975" y="4467225"/>
          <p14:tracePt t="85320" x="5068888" y="4518025"/>
          <p14:tracePt t="85321" x="5094288" y="4530725"/>
          <p14:tracePt t="85322" x="5119688" y="4554538"/>
          <p14:tracePt t="85323" x="5145088" y="4579938"/>
          <p14:tracePt t="85324" x="5181600" y="4592638"/>
          <p14:tracePt t="85325" x="5207000" y="4630738"/>
          <p14:tracePt t="85326" x="5232400" y="4643438"/>
          <p14:tracePt t="85327" x="5270500" y="4656138"/>
          <p14:tracePt t="85328" x="5281613" y="4667250"/>
          <p14:tracePt t="85329" x="5307013" y="4679950"/>
          <p14:tracePt t="85331" x="5345113" y="4705350"/>
          <p14:tracePt t="85331" x="5370513" y="4705350"/>
          <p14:tracePt t="85332" x="5383213" y="4730750"/>
          <p14:tracePt t="85333" x="5419725" y="4743450"/>
          <p14:tracePt t="85335" x="5445125" y="4756150"/>
          <p14:tracePt t="85336" x="5457825" y="4768850"/>
          <p14:tracePt t="85337" x="5483225" y="4779963"/>
          <p14:tracePt t="85338" x="5507038" y="4779963"/>
          <p14:tracePt t="85338" x="5532438" y="4792663"/>
          <p14:tracePt t="85339" x="5557838" y="4805363"/>
          <p14:tracePt t="85340" x="5570538" y="4818063"/>
          <p14:tracePt t="85341" x="5607050" y="4818063"/>
          <p14:tracePt t="85342" x="5619750" y="4830763"/>
          <p14:tracePt t="85343" x="5645150" y="4843463"/>
          <p14:tracePt t="85344" x="5670550" y="4843463"/>
          <p14:tracePt t="85345" x="5683250" y="4856163"/>
          <p14:tracePt t="85346" x="5695950" y="4856163"/>
          <p14:tracePt t="85347" x="5719763" y="4856163"/>
          <p14:tracePt t="85348" x="5732463" y="4868863"/>
          <p14:tracePt t="85349" x="5757863" y="4868863"/>
          <p14:tracePt t="85350" x="5770563" y="4879975"/>
          <p14:tracePt t="85351" x="5795963" y="4879975"/>
          <p14:tracePt t="85353" x="5808663" y="4892675"/>
          <p14:tracePt t="85354" x="5832475" y="4892675"/>
          <p14:tracePt t="85355" x="5857875" y="4892675"/>
          <p14:tracePt t="85356" x="5870575" y="4892675"/>
          <p14:tracePt t="85357" x="5883275" y="4892675"/>
          <p14:tracePt t="85358" x="5895975" y="4892675"/>
          <p14:tracePt t="85359" x="5908675" y="4892675"/>
          <p14:tracePt t="85360" x="5921375" y="4905375"/>
          <p14:tracePt t="85361" x="5945188" y="4905375"/>
          <p14:tracePt t="85363" x="5957888" y="4905375"/>
          <p14:tracePt t="85364" x="5970588" y="4905375"/>
          <p14:tracePt t="85365" x="5983288" y="4905375"/>
          <p14:tracePt t="85368" x="5995988" y="4905375"/>
          <p14:tracePt t="85369" x="6008688" y="4905375"/>
          <p14:tracePt t="85370" x="6021388" y="4905375"/>
          <p14:tracePt t="85371" x="6034088" y="4905375"/>
          <p14:tracePt t="85373" x="6045200" y="4905375"/>
          <p14:tracePt t="85374" x="6057900" y="4905375"/>
          <p14:tracePt t="85377" x="6057900" y="4892675"/>
          <p14:tracePt t="85379" x="6070600" y="4892675"/>
          <p14:tracePt t="85384" x="6083300" y="4879975"/>
          <p14:tracePt t="85386" x="6083300" y="4868863"/>
          <p14:tracePt t="85390" x="6083300" y="4856163"/>
          <p14:tracePt t="85392" x="6096000" y="4856163"/>
          <p14:tracePt t="85395" x="6096000" y="4843463"/>
          <p14:tracePt t="85396" x="6096000" y="4830763"/>
          <p14:tracePt t="85398" x="6096000" y="4818063"/>
          <p14:tracePt t="85402" x="6096000" y="4805363"/>
          <p14:tracePt t="85402" x="6096000" y="4792663"/>
          <p14:tracePt t="85404" x="6096000" y="4779963"/>
          <p14:tracePt t="85406" x="6096000" y="4768850"/>
          <p14:tracePt t="85408" x="6096000" y="4756150"/>
          <p14:tracePt t="85410" x="6083300" y="4743450"/>
          <p14:tracePt t="85412" x="6070600" y="4743450"/>
          <p14:tracePt t="85413" x="6070600" y="4730750"/>
          <p14:tracePt t="85415" x="6057900" y="4718050"/>
          <p14:tracePt t="85419" x="6045200" y="4705350"/>
          <p14:tracePt t="85420" x="6034088" y="4705350"/>
          <p14:tracePt t="85422" x="6021388" y="4705350"/>
          <p14:tracePt t="85426" x="6008688" y="4705350"/>
          <p14:tracePt t="85427" x="5995988" y="4705350"/>
          <p14:tracePt t="85429" x="5983288" y="4705350"/>
          <p14:tracePt t="85430" x="5970588" y="4705350"/>
          <p14:tracePt t="85433" x="5957888" y="4705350"/>
          <p14:tracePt t="85434" x="5945188" y="4705350"/>
          <p14:tracePt t="85437" x="5932488" y="4705350"/>
          <p14:tracePt t="85439" x="5921375" y="4705350"/>
          <p14:tracePt t="85442" x="5908675" y="4705350"/>
          <p14:tracePt t="85446" x="5908675" y="4718050"/>
          <p14:tracePt t="85447" x="5895975" y="4718050"/>
          <p14:tracePt t="85448" x="5895975" y="4730750"/>
          <p14:tracePt t="85450" x="5895975" y="4743450"/>
          <p14:tracePt t="85451" x="5883275" y="4743450"/>
          <p14:tracePt t="85452" x="5883275" y="4756150"/>
          <p14:tracePt t="85454" x="5883275" y="4768850"/>
          <p14:tracePt t="85455" x="5883275" y="4779963"/>
          <p14:tracePt t="85459" x="5883275" y="4792663"/>
          <p14:tracePt t="85460" x="5883275" y="4805363"/>
          <p14:tracePt t="85461" x="5883275" y="4818063"/>
          <p14:tracePt t="85463" x="5883275" y="4830763"/>
          <p14:tracePt t="85465" x="5883275" y="4843463"/>
          <p14:tracePt t="85466" x="5883275" y="4856163"/>
          <p14:tracePt t="85468" x="5883275" y="4868863"/>
          <p14:tracePt t="85468" x="5883275" y="4879975"/>
          <p14:tracePt t="85469" x="5883275" y="4892675"/>
          <p14:tracePt t="85472" x="5883275" y="4905375"/>
          <p14:tracePt t="85473" x="5883275" y="4918075"/>
          <p14:tracePt t="85474" x="5883275" y="4930775"/>
          <p14:tracePt t="85477" x="5895975" y="4943475"/>
          <p14:tracePt t="85479" x="5895975" y="4956175"/>
          <p14:tracePt t="85480" x="5908675" y="4968875"/>
          <p14:tracePt t="85485" x="5921375" y="4992688"/>
          <p14:tracePt t="85486" x="5921375" y="5005388"/>
          <p14:tracePt t="85487" x="5932488" y="5005388"/>
          <p14:tracePt t="85489" x="5945188" y="5005388"/>
          <p14:tracePt t="85491" x="5945188" y="5018088"/>
          <p14:tracePt t="85491" x="5945188" y="5030788"/>
          <p14:tracePt t="85494" x="5957888" y="5030788"/>
          <p14:tracePt t="85497" x="5970588" y="5043488"/>
          <p14:tracePt t="85501" x="5983288" y="5056188"/>
          <p14:tracePt t="85504" x="6008688" y="5068888"/>
          <p14:tracePt t="85510" x="6034088" y="5081588"/>
          <p14:tracePt t="85511" x="6045200" y="5092700"/>
          <p14:tracePt t="85513" x="6057900" y="5092700"/>
          <p14:tracePt t="85515" x="6057900" y="5105400"/>
          <p14:tracePt t="85518" x="6070600" y="5118100"/>
          <p14:tracePt t="85520" x="6083300" y="5118100"/>
          <p14:tracePt t="85521" x="6096000" y="5118100"/>
          <p14:tracePt t="85521" x="6096000" y="5130800"/>
          <p14:tracePt t="85524" x="6096000" y="5143500"/>
          <p14:tracePt t="85524" x="6108700" y="5143500"/>
          <p14:tracePt t="85527" x="6121400" y="5156200"/>
          <p14:tracePt t="85528" x="6134100" y="5156200"/>
          <p14:tracePt t="85530" x="6134100" y="5168900"/>
          <p14:tracePt t="85534" x="6146800" y="5181600"/>
          <p14:tracePt t="85535" x="6157913" y="5194300"/>
          <p14:tracePt t="85538" x="6170613" y="5194300"/>
          <p14:tracePt t="85540" x="6170613" y="5205413"/>
          <p14:tracePt t="85543" x="6170613" y="5218113"/>
          <p14:tracePt t="85545" x="6183313" y="5218113"/>
          <p14:tracePt t="85546" x="6183313" y="5230813"/>
          <p14:tracePt t="85551" x="6196013" y="5230813"/>
          <p14:tracePt t="85560" x="6196013" y="5243513"/>
          <p14:tracePt t="85650" x="6196013" y="5230813"/>
          <p14:tracePt t="85653" x="6183313" y="5230813"/>
          <p14:tracePt t="85659" x="6170613" y="5230813"/>
          <p14:tracePt t="85667" x="6157913" y="5230813"/>
          <p14:tracePt t="85672" x="6157913" y="5218113"/>
          <p14:tracePt t="85672" x="6146800" y="5218113"/>
          <p14:tracePt t="85676" x="6134100" y="5218113"/>
          <p14:tracePt t="85679" x="6134100" y="5205413"/>
          <p14:tracePt t="85681" x="6121400" y="5205413"/>
          <p14:tracePt t="85683" x="6121400" y="5194300"/>
          <p14:tracePt t="85684" x="6108700" y="5194300"/>
          <p14:tracePt t="85687" x="6096000" y="5194300"/>
          <p14:tracePt t="85693" x="6083300" y="5194300"/>
          <p14:tracePt t="85694" x="6083300" y="5181600"/>
          <p14:tracePt t="85694" x="6070600" y="5181600"/>
          <p14:tracePt t="85698" x="6057900" y="5181600"/>
          <p14:tracePt t="85699" x="6057900" y="5168900"/>
          <p14:tracePt t="85702" x="6045200" y="5168900"/>
          <p14:tracePt t="85702" x="6045200" y="5156200"/>
          <p14:tracePt t="85704" x="6034088" y="5156200"/>
          <p14:tracePt t="85706" x="6021388" y="5156200"/>
          <p14:tracePt t="85710" x="6008688" y="5143500"/>
          <p14:tracePt t="85714" x="5995988" y="5143500"/>
          <p14:tracePt t="85714" x="5995988" y="5130800"/>
          <p14:tracePt t="85716" x="5983288" y="5130800"/>
          <p14:tracePt t="85720" x="5970588" y="5130800"/>
          <p14:tracePt t="85721" x="5970588" y="5118100"/>
          <p14:tracePt t="85722" x="5957888" y="5118100"/>
          <p14:tracePt t="85725" x="5945188" y="5118100"/>
          <p14:tracePt t="85729" x="5932488" y="5118100"/>
          <p14:tracePt t="85731" x="5932488" y="5105400"/>
          <p14:tracePt t="85731" x="5921375" y="5105400"/>
          <p14:tracePt t="85734" x="5908675" y="5105400"/>
          <p14:tracePt t="85734" x="5908675" y="5092700"/>
          <p14:tracePt t="85740" x="5895975" y="5081588"/>
          <p14:tracePt t="85742" x="5883275" y="5081588"/>
          <p14:tracePt t="85745" x="5870575" y="5081588"/>
          <p14:tracePt t="85750" x="5870575" y="5068888"/>
          <p14:tracePt t="85751" x="5857875" y="5068888"/>
          <p14:tracePt t="85756" x="5845175" y="5056188"/>
          <p14:tracePt t="85759" x="5832475" y="5056188"/>
          <p14:tracePt t="85762" x="5832475" y="5043488"/>
          <p14:tracePt t="85765" x="5821363" y="5043488"/>
          <p14:tracePt t="85770" x="5808663" y="5043488"/>
          <p14:tracePt t="85775" x="5795963" y="5030788"/>
          <p14:tracePt t="85790" x="5783263" y="5018088"/>
          <p14:tracePt t="85803" x="5770563" y="5018088"/>
          <p14:tracePt t="85809" x="5757863" y="5018088"/>
          <p14:tracePt t="85816" x="5757863" y="5005388"/>
          <p14:tracePt t="85823" x="5745163" y="5005388"/>
          <p14:tracePt t="85828" x="5732463" y="5005388"/>
          <p14:tracePt t="85834" x="5719763" y="5005388"/>
          <p14:tracePt t="85846" x="5708650" y="5005388"/>
          <p14:tracePt t="85852" x="5695950" y="5005388"/>
          <p14:tracePt t="85861" x="5683250" y="5005388"/>
          <p14:tracePt t="85983" x="5695950" y="5005388"/>
          <p14:tracePt t="85986" x="5708650" y="5005388"/>
          <p14:tracePt t="85987" x="5719763" y="5005388"/>
          <p14:tracePt t="85991" x="5732463" y="5005388"/>
          <p14:tracePt t="85993" x="5745163" y="5005388"/>
          <p14:tracePt t="85995" x="5757863" y="5005388"/>
          <p14:tracePt t="85998" x="5770563" y="5005388"/>
          <p14:tracePt t="85999" x="5783263" y="5005388"/>
          <p14:tracePt t="86001" x="5795963" y="5005388"/>
          <p14:tracePt t="86003" x="5808663" y="5005388"/>
          <p14:tracePt t="86003" x="5821363" y="5005388"/>
          <p14:tracePt t="86006" x="5832475" y="5005388"/>
          <p14:tracePt t="86008" x="5845175" y="5005388"/>
          <p14:tracePt t="86009" x="5857875" y="5005388"/>
          <p14:tracePt t="86010" x="5870575" y="5005388"/>
          <p14:tracePt t="86012" x="5883275" y="5005388"/>
          <p14:tracePt t="86015" x="5895975" y="5005388"/>
          <p14:tracePt t="86016" x="5908675" y="5005388"/>
          <p14:tracePt t="86018" x="5921375" y="5005388"/>
          <p14:tracePt t="86018" x="5932488" y="5005388"/>
          <p14:tracePt t="86020" x="5945188" y="5005388"/>
          <p14:tracePt t="86023" x="5957888" y="5005388"/>
          <p14:tracePt t="86024" x="5970588" y="5005388"/>
          <p14:tracePt t="86025" x="5983288" y="5005388"/>
          <p14:tracePt t="86028" x="5995988" y="5005388"/>
          <p14:tracePt t="86031" x="6008688" y="5005388"/>
          <p14:tracePt t="86031" x="6021388" y="5005388"/>
          <p14:tracePt t="86035" x="6034088" y="5005388"/>
          <p14:tracePt t="86037" x="6045200" y="5005388"/>
          <p14:tracePt t="86040" x="6057900" y="5005388"/>
          <p14:tracePt t="86046" x="6070600" y="5005388"/>
          <p14:tracePt t="86053" x="6083300" y="5005388"/>
          <p14:tracePt t="86148" x="6070600" y="5005388"/>
          <p14:tracePt t="86152" x="6057900" y="5005388"/>
          <p14:tracePt t="86157" x="6045200" y="5005388"/>
          <p14:tracePt t="86160" x="6034088" y="5005388"/>
          <p14:tracePt t="86162" x="6021388" y="5005388"/>
          <p14:tracePt t="86167" x="6008688" y="5005388"/>
          <p14:tracePt t="86168" x="5995988" y="5005388"/>
          <p14:tracePt t="86171" x="5983288" y="5005388"/>
          <p14:tracePt t="86175" x="5970588" y="5005388"/>
          <p14:tracePt t="86177" x="5957888" y="5005388"/>
          <p14:tracePt t="86179" x="5945188" y="4992688"/>
          <p14:tracePt t="86183" x="5932488" y="4992688"/>
          <p14:tracePt t="86184" x="5921375" y="4992688"/>
          <p14:tracePt t="86186" x="5908675" y="4992688"/>
          <p14:tracePt t="86191" x="5895975" y="4992688"/>
          <p14:tracePt t="86193" x="5883275" y="4992688"/>
          <p14:tracePt t="86194" x="5870575" y="4992688"/>
          <p14:tracePt t="86201" x="5857875" y="4992688"/>
          <p14:tracePt t="86204" x="5845175" y="4992688"/>
          <p14:tracePt t="86204" x="5845175" y="4981575"/>
          <p14:tracePt t="86205" x="5832475" y="4981575"/>
          <p14:tracePt t="86211" x="5821363" y="4981575"/>
          <p14:tracePt t="86215" x="5808663" y="4981575"/>
          <p14:tracePt t="86220" x="5795963" y="4981575"/>
          <p14:tracePt t="86341" x="5808663" y="4981575"/>
          <p14:tracePt t="86342" x="5821363" y="4981575"/>
          <p14:tracePt t="86346" x="5832475" y="4981575"/>
          <p14:tracePt t="86350" x="5845175" y="4981575"/>
          <p14:tracePt t="86352" x="5857875" y="4981575"/>
          <p14:tracePt t="86355" x="5870575" y="4981575"/>
          <p14:tracePt t="86356" x="5870575" y="4968875"/>
          <p14:tracePt t="86359" x="5883275" y="4968875"/>
          <p14:tracePt t="86360" x="5895975" y="4968875"/>
          <p14:tracePt t="86362" x="5908675" y="4968875"/>
          <p14:tracePt t="86367" x="5921375" y="4968875"/>
          <p14:tracePt t="86368" x="5932488" y="4968875"/>
          <p14:tracePt t="86369" x="5945188" y="4968875"/>
          <p14:tracePt t="86374" x="5957888" y="4968875"/>
          <p14:tracePt t="86375" x="5970588" y="4968875"/>
          <p14:tracePt t="86377" x="5983288" y="4968875"/>
          <p14:tracePt t="86380" x="5995988" y="4968875"/>
          <p14:tracePt t="86381" x="6008688" y="4968875"/>
          <p14:tracePt t="86383" x="6021388" y="4968875"/>
          <p14:tracePt t="86388" x="6034088" y="4968875"/>
          <p14:tracePt t="86390" x="6045200" y="4968875"/>
          <p14:tracePt t="86391" x="6057900" y="4968875"/>
          <p14:tracePt t="86393" x="6057900" y="4956175"/>
          <p14:tracePt t="86397" x="6070600" y="4956175"/>
          <p14:tracePt t="86400" x="6083300" y="4956175"/>
          <p14:tracePt t="86402" x="6096000" y="4956175"/>
          <p14:tracePt t="86488" x="6083300" y="4956175"/>
          <p14:tracePt t="86492" x="6070600" y="4956175"/>
          <p14:tracePt t="86495" x="6057900" y="4956175"/>
          <p14:tracePt t="86501" x="6045200" y="4956175"/>
          <p14:tracePt t="86504" x="6034088" y="4956175"/>
          <p14:tracePt t="86505" x="6021388" y="4956175"/>
          <p14:tracePt t="86510" x="6008688" y="4956175"/>
          <p14:tracePt t="86511" x="5995988" y="4956175"/>
          <p14:tracePt t="86514" x="5983288" y="4956175"/>
          <p14:tracePt t="86517" x="5970588" y="4956175"/>
          <p14:tracePt t="86520" x="5957888" y="4956175"/>
          <p14:tracePt t="86522" x="5945188" y="4956175"/>
          <p14:tracePt t="86525" x="5932488" y="4956175"/>
          <p14:tracePt t="86527" x="5921375" y="4956175"/>
          <p14:tracePt t="86528" x="5908675" y="4956175"/>
          <p14:tracePt t="86533" x="5895975" y="4956175"/>
          <p14:tracePt t="86534" x="5883275" y="4956175"/>
          <p14:tracePt t="86537" x="5870575" y="4956175"/>
          <p14:tracePt t="86541" x="5857875" y="4956175"/>
          <p14:tracePt t="86545" x="5845175" y="4956175"/>
          <p14:tracePt t="86547" x="5832475" y="4956175"/>
          <p14:tracePt t="86551" x="5821363" y="4956175"/>
          <p14:tracePt t="86554" x="5808663" y="4968875"/>
          <p14:tracePt t="86559" x="5795963" y="4968875"/>
          <p14:tracePt t="86575" x="5783263" y="4968875"/>
          <p14:tracePt t="86650" x="5795963" y="4968875"/>
          <p14:tracePt t="86655" x="5808663" y="4968875"/>
          <p14:tracePt t="86659" x="5821363" y="4968875"/>
          <p14:tracePt t="86660" x="5832475" y="4968875"/>
          <p14:tracePt t="86665" x="5845175" y="4968875"/>
          <p14:tracePt t="86668" x="5857875" y="4968875"/>
          <p14:tracePt t="86670" x="5870575" y="4968875"/>
          <p14:tracePt t="86674" x="5883275" y="4968875"/>
          <p14:tracePt t="86676" x="5895975" y="4968875"/>
          <p14:tracePt t="86679" x="5908675" y="4968875"/>
          <p14:tracePt t="86683" x="5921375" y="4968875"/>
          <p14:tracePt t="86684" x="5932488" y="4968875"/>
          <p14:tracePt t="86687" x="5945188" y="4968875"/>
          <p14:tracePt t="86690" x="5945188" y="4956175"/>
          <p14:tracePt t="86692" x="5957888" y="4956175"/>
          <p14:tracePt t="86695" x="5970588" y="4956175"/>
          <p14:tracePt t="86696" x="5983288" y="4956175"/>
          <p14:tracePt t="86704" x="5995988" y="4956175"/>
          <p14:tracePt t="86707" x="6008688" y="4956175"/>
          <p14:tracePt t="86712" x="6021388" y="4956175"/>
          <p14:tracePt t="86805" x="6008688" y="4956175"/>
          <p14:tracePt t="86809" x="5995988" y="4956175"/>
          <p14:tracePt t="86812" x="5983288" y="4956175"/>
          <p14:tracePt t="86817" x="5970588" y="4956175"/>
          <p14:tracePt t="86820" x="5957888" y="4956175"/>
          <p14:tracePt t="86822" x="5945188" y="4956175"/>
          <p14:tracePt t="86826" x="5932488" y="4956175"/>
          <p14:tracePt t="86828" x="5921375" y="4956175"/>
          <p14:tracePt t="86830" x="5908675" y="4956175"/>
          <p14:tracePt t="86834" x="5895975" y="4956175"/>
          <p14:tracePt t="86836" x="5883275" y="4956175"/>
          <p14:tracePt t="86838" x="5870575" y="4956175"/>
          <p14:tracePt t="86842" x="5857875" y="4956175"/>
          <p14:tracePt t="86844" x="5845175" y="4956175"/>
          <p14:tracePt t="86846" x="5832475" y="4956175"/>
          <p14:tracePt t="86850" x="5821363" y="4956175"/>
          <p14:tracePt t="86853" x="5808663" y="4956175"/>
          <p14:tracePt t="86855" x="5795963" y="4956175"/>
          <p14:tracePt t="86862" x="5783263" y="4956175"/>
          <p14:tracePt t="86867" x="5770563" y="4956175"/>
          <p14:tracePt t="86947" x="5783263" y="4956175"/>
          <p14:tracePt t="86950" x="5795963" y="4956175"/>
          <p14:tracePt t="86954" x="5808663" y="4956175"/>
          <p14:tracePt t="86956" x="5821363" y="4956175"/>
          <p14:tracePt t="86958" x="5832475" y="4956175"/>
          <p14:tracePt t="86963" x="5845175" y="4956175"/>
          <p14:tracePt t="86964" x="5857875" y="4956175"/>
          <p14:tracePt t="86965" x="5870575" y="4956175"/>
          <p14:tracePt t="86969" x="5883275" y="4956175"/>
          <p14:tracePt t="86970" x="5895975" y="4956175"/>
          <p14:tracePt t="86972" x="5908675" y="4956175"/>
          <p14:tracePt t="86975" x="5921375" y="4956175"/>
          <p14:tracePt t="86976" x="5932488" y="4956175"/>
          <p14:tracePt t="86976" x="5945188" y="4956175"/>
          <p14:tracePt t="86979" x="5957888" y="4956175"/>
          <p14:tracePt t="86980" x="5970588" y="4956175"/>
          <p14:tracePt t="86982" x="5983288" y="4956175"/>
          <p14:tracePt t="86985" x="6008688" y="4956175"/>
          <p14:tracePt t="86987" x="6021388" y="4956175"/>
          <p14:tracePt t="86989" x="6034088" y="4956175"/>
          <p14:tracePt t="86990" x="6045200" y="4956175"/>
          <p14:tracePt t="86991" x="6057900" y="4956175"/>
          <p14:tracePt t="86992" x="6070600" y="4956175"/>
          <p14:tracePt t="86994" x="6096000" y="4956175"/>
          <p14:tracePt t="86997" x="6108700" y="4956175"/>
          <p14:tracePt t="86999" x="6121400" y="4956175"/>
          <p14:tracePt t="87000" x="6134100" y="4956175"/>
          <p14:tracePt t="87002" x="6146800" y="4956175"/>
          <p14:tracePt t="87003" x="6157913" y="4956175"/>
          <p14:tracePt t="87005" x="6170613" y="4956175"/>
          <p14:tracePt t="87008" x="6183313" y="4956175"/>
          <p14:tracePt t="87009" x="6196013" y="4956175"/>
          <p14:tracePt t="87010" x="6208713" y="4956175"/>
          <p14:tracePt t="87015" x="6221413" y="4956175"/>
          <p14:tracePt t="87017" x="6234113" y="4956175"/>
          <p14:tracePt t="87020" x="6246813" y="4956175"/>
          <p14:tracePt t="87072" x="6234113" y="4956175"/>
          <p14:tracePt t="87076" x="6221413" y="4956175"/>
          <p14:tracePt t="87079" x="6208713" y="4956175"/>
          <p14:tracePt t="87082" x="6208713" y="4943475"/>
          <p14:tracePt t="87084" x="6196013" y="4943475"/>
          <p14:tracePt t="87086" x="6183313" y="4943475"/>
          <p14:tracePt t="87088" x="6170613" y="4943475"/>
          <p14:tracePt t="87095" x="6157913" y="4943475"/>
          <p14:tracePt t="87097" x="6146800" y="4943475"/>
          <p14:tracePt t="87100" x="6134100" y="4943475"/>
          <p14:tracePt t="87108" x="6121400" y="4943475"/>
          <p14:tracePt t="87109" x="6108700" y="4943475"/>
          <p14:tracePt t="87112" x="6096000" y="4943475"/>
          <p14:tracePt t="87119" x="6083300" y="4943475"/>
          <p14:tracePt t="87121" x="6070600" y="4943475"/>
          <p14:tracePt t="87124" x="6057900" y="4943475"/>
          <p14:tracePt t="87130" x="6045200" y="4943475"/>
          <p14:tracePt t="87132" x="6034088" y="4943475"/>
          <p14:tracePt t="87134" x="6021388" y="4943475"/>
          <p14:tracePt t="87138" x="6008688" y="4943475"/>
          <p14:tracePt t="87142" x="5995988" y="4943475"/>
          <p14:tracePt t="87145" x="5983288" y="4943475"/>
          <p14:tracePt t="87153" x="5970588" y="4943475"/>
          <p14:tracePt t="87222" x="5983288" y="4943475"/>
          <p14:tracePt t="87228" x="5995988" y="4943475"/>
          <p14:tracePt t="87230" x="6008688" y="4943475"/>
          <p14:tracePt t="87233" x="6021388" y="4943475"/>
          <p14:tracePt t="87237" x="6034088" y="4943475"/>
          <p14:tracePt t="87239" x="6045200" y="4943475"/>
          <p14:tracePt t="87242" x="6057900" y="4943475"/>
          <p14:tracePt t="87243" x="6057900" y="4930775"/>
          <p14:tracePt t="87245" x="6070600" y="4930775"/>
          <p14:tracePt t="87247" x="6083300" y="4930775"/>
          <p14:tracePt t="87250" x="6096000" y="4930775"/>
          <p14:tracePt t="87255" x="6108700" y="4930775"/>
          <p14:tracePt t="87258" x="6121400" y="4930775"/>
          <p14:tracePt t="87260" x="6134100" y="4930775"/>
          <p14:tracePt t="87268" x="6146800" y="4930775"/>
          <p14:tracePt t="87320" x="6134100" y="4930775"/>
          <p14:tracePt t="87325" x="6121400" y="4930775"/>
          <p14:tracePt t="87327" x="6108700" y="4930775"/>
          <p14:tracePt t="87329" x="6096000" y="4930775"/>
          <p14:tracePt t="87332" x="6083300" y="4930775"/>
          <p14:tracePt t="87335" x="6070600" y="4930775"/>
          <p14:tracePt t="87336" x="6057900" y="4930775"/>
          <p14:tracePt t="87339" x="6045200" y="4930775"/>
          <p14:tracePt t="87341" x="6034088" y="4930775"/>
          <p14:tracePt t="87341" x="6021388" y="4930775"/>
          <p14:tracePt t="87345" x="6008688" y="4930775"/>
          <p14:tracePt t="87346" x="5995988" y="4930775"/>
          <p14:tracePt t="87347" x="5983288" y="4930775"/>
          <p14:tracePt t="87350" x="5970588" y="4930775"/>
          <p14:tracePt t="87352" x="5957888" y="4930775"/>
          <p14:tracePt t="87353" x="5945188" y="4930775"/>
          <p14:tracePt t="87356" x="5932488" y="4930775"/>
          <p14:tracePt t="87358" x="5921375" y="4930775"/>
          <p14:tracePt t="87359" x="5908675" y="4930775"/>
          <p14:tracePt t="87363" x="5895975" y="4930775"/>
          <p14:tracePt t="87364" x="5883275" y="4930775"/>
          <p14:tracePt t="87365" x="5870575" y="4930775"/>
          <p14:tracePt t="87370" x="5857875" y="4930775"/>
          <p14:tracePt t="87371" x="5845175" y="4930775"/>
          <p14:tracePt t="87373" x="5832475" y="4930775"/>
          <p14:tracePt t="87379" x="5821363" y="4930775"/>
          <p14:tracePt t="87381" x="5808663" y="4930775"/>
          <p14:tracePt t="87386" x="5795963" y="4930775"/>
          <p14:tracePt t="87435" x="5808663" y="4930775"/>
          <p14:tracePt t="87437" x="5821363" y="4930775"/>
          <p14:tracePt t="87440" x="5832475" y="4930775"/>
          <p14:tracePt t="87443" x="5845175" y="4930775"/>
          <p14:tracePt t="87447" x="5857875" y="4930775"/>
          <p14:tracePt t="87447" x="5870575" y="4930775"/>
          <p14:tracePt t="87451" x="5883275" y="4930775"/>
          <p14:tracePt t="87453" x="5895975" y="4930775"/>
          <p14:tracePt t="87453" x="5908675" y="4930775"/>
          <p14:tracePt t="87457" x="5921375" y="4930775"/>
          <p14:tracePt t="87458" x="5932488" y="4930775"/>
          <p14:tracePt t="87460" x="5945188" y="4930775"/>
          <p14:tracePt t="87463" x="5957888" y="4930775"/>
          <p14:tracePt t="87465" x="5970588" y="4930775"/>
          <p14:tracePt t="87465" x="5983288" y="4930775"/>
          <p14:tracePt t="87467" x="5983288" y="4918075"/>
          <p14:tracePt t="87469" x="5995988" y="4918075"/>
          <p14:tracePt t="87471" x="6008688" y="4918075"/>
          <p14:tracePt t="87472" x="6021388" y="4918075"/>
          <p14:tracePt t="87476" x="6034088" y="4918075"/>
          <p14:tracePt t="87478" x="6045200" y="4918075"/>
          <p14:tracePt t="87478" x="6045200" y="4905375"/>
          <p14:tracePt t="87479" x="6057900" y="4905375"/>
          <p14:tracePt t="87485" x="6070600" y="4905375"/>
          <p14:tracePt t="87529" x="6057900" y="4905375"/>
          <p14:tracePt t="87535" x="6045200" y="4905375"/>
          <p14:tracePt t="87537" x="6034088" y="4905375"/>
          <p14:tracePt t="87540" x="6021388" y="4905375"/>
          <p14:tracePt t="87544" x="6008688" y="4905375"/>
          <p14:tracePt t="87545" x="5995988" y="4905375"/>
          <p14:tracePt t="87548" x="5983288" y="4905375"/>
          <p14:tracePt t="87553" x="5970588" y="4905375"/>
          <p14:tracePt t="87555" x="5957888" y="4905375"/>
          <p14:tracePt t="87559" x="5945188" y="4905375"/>
          <p14:tracePt t="87565" x="5932488" y="4905375"/>
          <p14:tracePt t="87567" x="5921375" y="4905375"/>
          <p14:tracePt t="87572" x="5908675" y="4905375"/>
          <p14:tracePt t="87583" x="5895975" y="4905375"/>
          <p14:tracePt t="87624" x="5895975" y="4918075"/>
          <p14:tracePt t="87626" x="5908675" y="4918075"/>
          <p14:tracePt t="87633" x="5921375" y="4918075"/>
          <p14:tracePt t="87635" x="5932488" y="4918075"/>
          <p14:tracePt t="87636" x="5945188" y="4918075"/>
          <p14:tracePt t="87640" x="5957888" y="4918075"/>
          <p14:tracePt t="87642" x="5970588" y="4918075"/>
          <p14:tracePt t="87643" x="5983288" y="4918075"/>
          <p14:tracePt t="87647" x="5995988" y="4918075"/>
          <p14:tracePt t="87649" x="6008688" y="4918075"/>
          <p14:tracePt t="87651" x="6021388" y="4918075"/>
          <p14:tracePt t="87654" x="6034088" y="4918075"/>
          <p14:tracePt t="87655" x="6045200" y="4918075"/>
          <p14:tracePt t="87658" x="6057900" y="4918075"/>
          <p14:tracePt t="87660" x="6070600" y="4918075"/>
          <p14:tracePt t="87662" x="6083300" y="4918075"/>
          <p14:tracePt t="87665" x="6096000" y="4918075"/>
          <p14:tracePt t="87669" x="6108700" y="4918075"/>
          <p14:tracePt t="87673" x="6121400" y="4918075"/>
          <p14:tracePt t="87704" x="6121400" y="4905375"/>
          <p14:tracePt t="87738" x="6121400" y="4892675"/>
          <p14:tracePt t="87754" x="6121400" y="4879975"/>
          <p14:tracePt t="87757" x="6121400" y="4868863"/>
          <p14:tracePt t="87758" x="6121400" y="4856163"/>
          <p14:tracePt t="87760" x="6134100" y="4856163"/>
          <p14:tracePt t="87763" x="6134100" y="4843463"/>
          <p14:tracePt t="87764" x="6146800" y="4830763"/>
          <p14:tracePt t="87766" x="6157913" y="4818063"/>
          <p14:tracePt t="87767" x="6170613" y="4818063"/>
          <p14:tracePt t="87768" x="6170613" y="4805363"/>
          <p14:tracePt t="87769" x="6183313" y="4792663"/>
          <p14:tracePt t="87770" x="6196013" y="4779963"/>
          <p14:tracePt t="87772" x="6208713" y="4768850"/>
          <p14:tracePt t="87772" x="6221413" y="4756150"/>
          <p14:tracePt t="87773" x="6234113" y="4743450"/>
          <p14:tracePt t="87774" x="6246813" y="4743450"/>
          <p14:tracePt t="87775" x="6246813" y="4718050"/>
          <p14:tracePt t="87776" x="6270625" y="4705350"/>
          <p14:tracePt t="87777" x="6283325" y="4692650"/>
          <p14:tracePt t="87778" x="6283325" y="4679950"/>
          <p14:tracePt t="87780" x="6308725" y="4667250"/>
          <p14:tracePt t="87781" x="6321425" y="4643438"/>
          <p14:tracePt t="87781" x="6334125" y="4630738"/>
          <p14:tracePt t="87783" x="6359525" y="4618038"/>
          <p14:tracePt t="87784" x="6359525" y="4592638"/>
          <p14:tracePt t="87784" x="6370638" y="4579938"/>
          <p14:tracePt t="87785" x="6396038" y="4554538"/>
          <p14:tracePt t="87786" x="6408738" y="4530725"/>
          <p14:tracePt t="87788" x="6446838" y="4492625"/>
          <p14:tracePt t="87790" x="6472238" y="4467225"/>
          <p14:tracePt t="87790" x="6483350" y="4443413"/>
          <p14:tracePt t="87792" x="6496050" y="4418013"/>
          <p14:tracePt t="87792" x="6508750" y="4405313"/>
          <p14:tracePt t="87793" x="6534150" y="4367213"/>
          <p14:tracePt t="87794" x="6546850" y="4330700"/>
          <p14:tracePt t="87795" x="6584950" y="4305300"/>
          <p14:tracePt t="87796" x="6596063" y="4279900"/>
          <p14:tracePt t="87797" x="6621463" y="4241800"/>
          <p14:tracePt t="87798" x="6634163" y="4217988"/>
          <p14:tracePt t="87799" x="6659563" y="4179888"/>
          <p14:tracePt t="87800" x="6672263" y="4141788"/>
          <p14:tracePt t="87801" x="6696075" y="4105275"/>
          <p14:tracePt t="87802" x="6721475" y="4067175"/>
          <p14:tracePt t="87804" x="6746875" y="4029075"/>
          <p14:tracePt t="87805" x="6772275" y="3979863"/>
          <p14:tracePt t="87806" x="6797675" y="3916363"/>
          <p14:tracePt t="87806" x="6821488" y="3879850"/>
          <p14:tracePt t="87807" x="6846888" y="3829050"/>
          <p14:tracePt t="87808" x="6884988" y="3767138"/>
          <p14:tracePt t="87809" x="6897688" y="3729038"/>
          <p14:tracePt t="87810" x="6921500" y="3667125"/>
          <p14:tracePt t="87811" x="6959600" y="3616325"/>
          <p14:tracePt t="87812" x="6985000" y="3541713"/>
          <p14:tracePt t="87813" x="7010400" y="3490913"/>
          <p14:tracePt t="87814" x="7034213" y="3429000"/>
          <p14:tracePt t="87815" x="7072313" y="3367088"/>
          <p14:tracePt t="87816" x="7097713" y="3303588"/>
          <p14:tracePt t="87817" x="7123113" y="3254375"/>
          <p14:tracePt t="87818" x="7146925" y="3190875"/>
          <p14:tracePt t="87820" x="7185025" y="3128963"/>
          <p14:tracePt t="87820" x="7210425" y="3054350"/>
          <p14:tracePt t="87822" x="7235825" y="2978150"/>
          <p14:tracePt t="87823" x="7259638" y="2916238"/>
          <p14:tracePt t="87824" x="7297738" y="2852738"/>
          <p14:tracePt t="87824" x="7323138" y="2778125"/>
          <p14:tracePt t="87825" x="7348538" y="2703513"/>
          <p14:tracePt t="87826" x="7372350" y="2652713"/>
          <p14:tracePt t="87827" x="7410450" y="2578100"/>
          <p14:tracePt t="87828" x="7435850" y="2503488"/>
          <p14:tracePt t="87829" x="7459663" y="2439988"/>
          <p14:tracePt t="87830" x="7485063" y="2365375"/>
          <p14:tracePt t="87831" x="7523163" y="2290763"/>
          <p14:tracePt t="87832" x="7561263" y="2214563"/>
          <p14:tracePt t="87833" x="7585075" y="2139950"/>
          <p14:tracePt t="87834" x="7610475" y="2078038"/>
          <p14:tracePt t="87836" x="7635875" y="2014538"/>
          <p14:tracePt t="87836" x="7661275" y="1939925"/>
          <p14:tracePt t="87837" x="7697788" y="1865313"/>
          <p14:tracePt t="87839" x="7723188" y="1789113"/>
          <p14:tracePt t="87840" x="7748588" y="1714500"/>
          <p14:tracePt t="87840" x="7773988" y="1639888"/>
          <p14:tracePt t="87841" x="7797800" y="1563688"/>
          <p14:tracePt t="87842" x="7823200" y="1489075"/>
          <p14:tracePt t="87843" x="7861300" y="1414463"/>
          <p14:tracePt t="87844" x="7874000" y="1363663"/>
          <p14:tracePt t="87845" x="7897813" y="1289050"/>
          <p14:tracePt t="87846" x="7923213" y="1214438"/>
          <p14:tracePt t="87847" x="7948613" y="1138238"/>
          <p14:tracePt t="87849" x="7974013" y="1063625"/>
          <p14:tracePt t="87849" x="7999413" y="989013"/>
          <p14:tracePt t="87851" x="8023225" y="925513"/>
          <p14:tracePt t="87851" x="8048625" y="850900"/>
          <p14:tracePt t="87853" x="8061325" y="788988"/>
          <p14:tracePt t="87853" x="8086725" y="725488"/>
          <p14:tracePt t="87856" x="8123238" y="588963"/>
          <p14:tracePt t="87856" x="8148638" y="512763"/>
          <p14:tracePt t="87857" x="8174038" y="450850"/>
          <p14:tracePt t="87858" x="8199438" y="374650"/>
          <p14:tracePt t="87859" x="8212138" y="312738"/>
          <p14:tracePt t="87860" x="8223250" y="250825"/>
          <p14:tracePt t="87861" x="8248650" y="187325"/>
          <p14:tracePt t="87862" x="8274050" y="125413"/>
          <p14:tracePt t="87863" x="8274050" y="50800"/>
          <p14:tracePt t="88125" x="7435850" y="100013"/>
          <p14:tracePt t="88125" x="7410450" y="174625"/>
          <p14:tracePt t="88126" x="7397750" y="238125"/>
          <p14:tracePt t="88127" x="7385050" y="287338"/>
          <p14:tracePt t="88128" x="7372350" y="363538"/>
          <p14:tracePt t="88129" x="7359650" y="425450"/>
          <p14:tracePt t="88130" x="7335838" y="487363"/>
          <p14:tracePt t="88131" x="7323138" y="563563"/>
          <p14:tracePt t="88132" x="7310438" y="625475"/>
          <p14:tracePt t="88133" x="7297738" y="700088"/>
          <p14:tracePt t="88134" x="7285038" y="776288"/>
          <p14:tracePt t="88135" x="7272338" y="825500"/>
          <p14:tracePt t="88136" x="7259638" y="901700"/>
          <p14:tracePt t="88137" x="7246938" y="963613"/>
          <p14:tracePt t="88138" x="7235825" y="1038225"/>
          <p14:tracePt t="88139" x="7223125" y="1114425"/>
          <p14:tracePt t="88140" x="7223125" y="1189038"/>
          <p14:tracePt t="88141" x="7210425" y="1263650"/>
          <p14:tracePt t="88142" x="7197725" y="1327150"/>
          <p14:tracePt t="88143" x="7185025" y="1401763"/>
          <p14:tracePt t="88144" x="7185025" y="1450975"/>
          <p14:tracePt t="88145" x="7172325" y="1527175"/>
          <p14:tracePt t="88146" x="7159625" y="1601788"/>
          <p14:tracePt t="88147" x="7159625" y="1663700"/>
          <p14:tracePt t="88148" x="7146925" y="1739900"/>
          <p14:tracePt t="88149" x="7146925" y="1801813"/>
          <p14:tracePt t="88151" x="7146925" y="1876425"/>
          <p14:tracePt t="88151" x="7146925" y="1939925"/>
          <p14:tracePt t="88154" x="7134225" y="2065338"/>
          <p14:tracePt t="88154" x="7134225" y="2127250"/>
          <p14:tracePt t="88155" x="7123113" y="2201863"/>
          <p14:tracePt t="88156" x="7123113" y="2265363"/>
          <p14:tracePt t="88157" x="7123113" y="2327275"/>
          <p14:tracePt t="88159" x="7123113" y="2390775"/>
          <p14:tracePt t="88159" x="7123113" y="2465388"/>
          <p14:tracePt t="88160" x="7123113" y="2527300"/>
          <p14:tracePt t="88161" x="7123113" y="2578100"/>
          <p14:tracePt t="88162" x="7123113" y="2627313"/>
          <p14:tracePt t="88163" x="7123113" y="2690813"/>
          <p14:tracePt t="88164" x="7123113" y="2765425"/>
          <p14:tracePt t="88165" x="7123113" y="2816225"/>
          <p14:tracePt t="88166" x="7123113" y="2878138"/>
          <p14:tracePt t="88168" x="7123113" y="2928938"/>
          <p14:tracePt t="88170" x="7123113" y="3041650"/>
          <p14:tracePt t="88171" x="7123113" y="3090863"/>
          <p14:tracePt t="88171" x="7123113" y="3141663"/>
          <p14:tracePt t="88172" x="7134225" y="3203575"/>
          <p14:tracePt t="88173" x="7134225" y="3254375"/>
          <p14:tracePt t="88174" x="7146925" y="3303588"/>
          <p14:tracePt t="88175" x="7146925" y="3354388"/>
          <p14:tracePt t="88176" x="7159625" y="3403600"/>
          <p14:tracePt t="88177" x="7159625" y="3454400"/>
          <p14:tracePt t="88178" x="7172325" y="3490913"/>
          <p14:tracePt t="88180" x="7185025" y="3541713"/>
          <p14:tracePt t="88180" x="7185025" y="3590925"/>
          <p14:tracePt t="88181" x="7197725" y="3629025"/>
          <p14:tracePt t="88182" x="7210425" y="3667125"/>
          <p14:tracePt t="88183" x="7223125" y="3716338"/>
          <p14:tracePt t="88184" x="7223125" y="3754438"/>
          <p14:tracePt t="88185" x="7235825" y="3803650"/>
          <p14:tracePt t="88186" x="7246938" y="3829050"/>
          <p14:tracePt t="88187" x="7259638" y="3867150"/>
          <p14:tracePt t="88188" x="7259638" y="3905250"/>
          <p14:tracePt t="88189" x="7272338" y="3941763"/>
          <p14:tracePt t="88190" x="7297738" y="3979863"/>
          <p14:tracePt t="88191" x="7297738" y="4017963"/>
          <p14:tracePt t="88192" x="7310438" y="4054475"/>
          <p14:tracePt t="88193" x="7335838" y="4079875"/>
          <p14:tracePt t="88194" x="7335838" y="4117975"/>
          <p14:tracePt t="88195" x="7348538" y="4141788"/>
          <p14:tracePt t="88196" x="7372350" y="4179888"/>
          <p14:tracePt t="88197" x="7372350" y="4205288"/>
          <p14:tracePt t="88198" x="7397750" y="4230688"/>
          <p14:tracePt t="88199" x="7410450" y="4267200"/>
          <p14:tracePt t="88201" x="7423150" y="4292600"/>
          <p14:tracePt t="88202" x="7448550" y="4318000"/>
          <p14:tracePt t="88203" x="7472363" y="4354513"/>
          <p14:tracePt t="88204" x="7485063" y="4379913"/>
          <p14:tracePt t="88205" x="7497763" y="4405313"/>
          <p14:tracePt t="88206" x="7523163" y="4418013"/>
          <p14:tracePt t="88207" x="7535863" y="4454525"/>
          <p14:tracePt t="88208" x="7548563" y="4467225"/>
          <p14:tracePt t="88209" x="7561263" y="4492625"/>
          <p14:tracePt t="88210" x="7585075" y="4505325"/>
          <p14:tracePt t="88211" x="7597775" y="4518025"/>
          <p14:tracePt t="88212" x="7610475" y="4530725"/>
          <p14:tracePt t="88213" x="7635875" y="4543425"/>
          <p14:tracePt t="88214" x="7648575" y="4567238"/>
          <p14:tracePt t="88215" x="7673975" y="4567238"/>
          <p14:tracePt t="88217" x="7673975" y="4579938"/>
          <p14:tracePt t="88218" x="7697788" y="4592638"/>
          <p14:tracePt t="88218" x="7710488" y="4605338"/>
          <p14:tracePt t="88221" x="7748588" y="4630738"/>
          <p14:tracePt t="88221" x="7761288" y="4630738"/>
          <p14:tracePt t="88222" x="7785100" y="4643438"/>
          <p14:tracePt t="88225" x="7810500" y="4656138"/>
          <p14:tracePt t="88225" x="7823200" y="4656138"/>
          <p14:tracePt t="88226" x="7848600" y="4667250"/>
          <p14:tracePt t="88227" x="7861300" y="4679950"/>
          <p14:tracePt t="88228" x="7874000" y="4679950"/>
          <p14:tracePt t="88229" x="7897813" y="4679950"/>
          <p14:tracePt t="88231" x="7923213" y="4679950"/>
          <p14:tracePt t="88232" x="7935913" y="4679950"/>
          <p14:tracePt t="88234" x="7948613" y="4679950"/>
          <p14:tracePt t="88234" x="7961313" y="4679950"/>
          <p14:tracePt t="88236" x="7974013" y="4679950"/>
          <p14:tracePt t="88236" x="7986713" y="4679950"/>
          <p14:tracePt t="88237" x="8010525" y="4679950"/>
          <p14:tracePt t="88239" x="8023225" y="4679950"/>
          <p14:tracePt t="88240" x="8035925" y="4679950"/>
          <p14:tracePt t="88241" x="8048625" y="4679950"/>
          <p14:tracePt t="88243" x="8061325" y="4679950"/>
          <p14:tracePt t="88244" x="8074025" y="4679950"/>
          <p14:tracePt t="88245" x="8086725" y="4679950"/>
          <p14:tracePt t="88249" x="8099425" y="4679950"/>
          <p14:tracePt t="88252" x="8110538" y="4667250"/>
          <p14:tracePt t="88257" x="8123238" y="4643438"/>
          <p14:tracePt t="88260" x="8123238" y="4630738"/>
          <p14:tracePt t="88262" x="8123238" y="4618038"/>
          <p14:tracePt t="88265" x="8123238" y="4605338"/>
          <p14:tracePt t="88270" x="8086725" y="4592638"/>
          <p14:tracePt t="88274" x="8048625" y="4579938"/>
          <p14:tracePt t="88275" x="8048625" y="4567238"/>
          <p14:tracePt t="88276" x="8035925" y="4567238"/>
          <p14:tracePt t="88278" x="8010525" y="4567238"/>
          <p14:tracePt t="88279" x="7999413" y="4567238"/>
          <p14:tracePt t="88280" x="7974013" y="4567238"/>
          <p14:tracePt t="88281" x="7974013" y="4554538"/>
          <p14:tracePt t="88282" x="7948613" y="4554538"/>
          <p14:tracePt t="88283" x="7935913" y="4543425"/>
          <p14:tracePt t="88285" x="7897813" y="4543425"/>
          <p14:tracePt t="88286" x="7886700" y="4543425"/>
          <p14:tracePt t="88287" x="7861300" y="4543425"/>
          <p14:tracePt t="88288" x="7835900" y="4543425"/>
          <p14:tracePt t="88288" x="7823200" y="4543425"/>
          <p14:tracePt t="88290" x="7797800" y="4530725"/>
          <p14:tracePt t="88290" x="7785100" y="4530725"/>
          <p14:tracePt t="88291" x="7748588" y="4530725"/>
          <p14:tracePt t="88292" x="7735888" y="4530725"/>
          <p14:tracePt t="88293" x="7710488" y="4530725"/>
          <p14:tracePt t="88295" x="7673975" y="4530725"/>
          <p14:tracePt t="88296" x="7648575" y="4530725"/>
          <p14:tracePt t="88297" x="7623175" y="4530725"/>
          <p14:tracePt t="88298" x="7597775" y="4530725"/>
          <p14:tracePt t="88299" x="7572375" y="4530725"/>
          <p14:tracePt t="88300" x="7548563" y="4530725"/>
          <p14:tracePt t="88301" x="7523163" y="4543425"/>
          <p14:tracePt t="88302" x="7485063" y="4543425"/>
          <p14:tracePt t="88302" x="7448550" y="4554538"/>
          <p14:tracePt t="88303" x="7410450" y="4567238"/>
          <p14:tracePt t="88304" x="7385050" y="4567238"/>
          <p14:tracePt t="88305" x="7359650" y="4567238"/>
          <p14:tracePt t="88306" x="7335838" y="4579938"/>
          <p14:tracePt t="88307" x="7297738" y="4579938"/>
          <p14:tracePt t="88308" x="7259638" y="4592638"/>
          <p14:tracePt t="88309" x="7223125" y="4605338"/>
          <p14:tracePt t="88310" x="7197725" y="4605338"/>
          <p14:tracePt t="88311" x="7159625" y="4618038"/>
          <p14:tracePt t="88312" x="7123113" y="4630738"/>
          <p14:tracePt t="88313" x="7097713" y="4643438"/>
          <p14:tracePt t="88314" x="7059613" y="4643438"/>
          <p14:tracePt t="88315" x="7034213" y="4656138"/>
          <p14:tracePt t="88316" x="6997700" y="4667250"/>
          <p14:tracePt t="88317" x="6972300" y="4679950"/>
          <p14:tracePt t="88318" x="6934200" y="4679950"/>
          <p14:tracePt t="88319" x="6910388" y="4692650"/>
          <p14:tracePt t="88320" x="6884988" y="4718050"/>
          <p14:tracePt t="88321" x="6846888" y="4718050"/>
          <p14:tracePt t="88322" x="6808788" y="4730750"/>
          <p14:tracePt t="88323" x="6784975" y="4743450"/>
          <p14:tracePt t="88324" x="6759575" y="4756150"/>
          <p14:tracePt t="88325" x="6734175" y="4756150"/>
          <p14:tracePt t="88326" x="6696075" y="4779963"/>
          <p14:tracePt t="88327" x="6684963" y="4792663"/>
          <p14:tracePt t="88328" x="6646863" y="4805363"/>
          <p14:tracePt t="88329" x="6621463" y="4818063"/>
          <p14:tracePt t="88330" x="6596063" y="4830763"/>
          <p14:tracePt t="88332" x="6572250" y="4843463"/>
          <p14:tracePt t="88333" x="6546850" y="4856163"/>
          <p14:tracePt t="88334" x="6534150" y="4868863"/>
          <p14:tracePt t="88335" x="6508750" y="4879975"/>
          <p14:tracePt t="88336" x="6483350" y="4892675"/>
          <p14:tracePt t="88337" x="6472238" y="4905375"/>
          <p14:tracePt t="88337" x="6446838" y="4918075"/>
          <p14:tracePt t="88338" x="6421438" y="4943475"/>
          <p14:tracePt t="88339" x="6408738" y="4943475"/>
          <p14:tracePt t="88340" x="6396038" y="4956175"/>
          <p14:tracePt t="88341" x="6370638" y="4968875"/>
          <p14:tracePt t="88342" x="6359525" y="4981575"/>
          <p14:tracePt t="88343" x="6346825" y="4992688"/>
          <p14:tracePt t="88344" x="6321425" y="5005388"/>
          <p14:tracePt t="88346" x="6321425" y="5018088"/>
          <p14:tracePt t="88347" x="6296025" y="5030788"/>
          <p14:tracePt t="88348" x="6283325" y="5043488"/>
          <p14:tracePt t="88348" x="6283325" y="5056188"/>
          <p14:tracePt t="88350" x="6270625" y="5068888"/>
          <p14:tracePt t="88350" x="6259513" y="5081588"/>
          <p14:tracePt t="88353" x="6246813" y="5092700"/>
          <p14:tracePt t="88353" x="6246813" y="5118100"/>
          <p14:tracePt t="88354" x="6234113" y="5130800"/>
          <p14:tracePt t="88355" x="6221413" y="5130800"/>
          <p14:tracePt t="88356" x="6221413" y="5143500"/>
          <p14:tracePt t="88357" x="6208713" y="5168900"/>
          <p14:tracePt t="88360" x="6208713" y="5181600"/>
          <p14:tracePt t="88360" x="6208713" y="5194300"/>
          <p14:tracePt t="88361" x="6208713" y="5205413"/>
          <p14:tracePt t="88362" x="6208713" y="5218113"/>
          <p14:tracePt t="88363" x="6208713" y="5230813"/>
          <p14:tracePt t="88364" x="6208713" y="5243513"/>
          <p14:tracePt t="88366" x="6208713" y="5256213"/>
          <p14:tracePt t="88368" x="6208713" y="5268913"/>
          <p14:tracePt t="88368" x="6208713" y="5281613"/>
          <p14:tracePt t="88369" x="6221413" y="5281613"/>
          <p14:tracePt t="88370" x="6221413" y="5294313"/>
          <p14:tracePt t="88371" x="6234113" y="5305425"/>
          <p14:tracePt t="88372" x="6246813" y="5318125"/>
          <p14:tracePt t="88375" x="6259513" y="5330825"/>
          <p14:tracePt t="88376" x="6270625" y="5343525"/>
          <p14:tracePt t="88377" x="6283325" y="5356225"/>
          <p14:tracePt t="88378" x="6308725" y="5356225"/>
          <p14:tracePt t="88379" x="6321425" y="5368925"/>
          <p14:tracePt t="88380" x="6334125" y="5368925"/>
          <p14:tracePt t="88381" x="6359525" y="5381625"/>
          <p14:tracePt t="88383" x="6359525" y="5394325"/>
          <p14:tracePt t="88383" x="6383338" y="5394325"/>
          <p14:tracePt t="88385" x="6396038" y="5394325"/>
          <p14:tracePt t="88386" x="6408738" y="5394325"/>
          <p14:tracePt t="88386" x="6434138" y="5407025"/>
          <p14:tracePt t="88387" x="6446838" y="5407025"/>
          <p14:tracePt t="88389" x="6472238" y="5418138"/>
          <p14:tracePt t="88389" x="6496050" y="5418138"/>
          <p14:tracePt t="88390" x="6508750" y="5430838"/>
          <p14:tracePt t="88391" x="6534150" y="5430838"/>
          <p14:tracePt t="88392" x="6546850" y="5430838"/>
          <p14:tracePt t="88393" x="6572250" y="5430838"/>
          <p14:tracePt t="88394" x="6596063" y="5430838"/>
          <p14:tracePt t="88395" x="6621463" y="5430838"/>
          <p14:tracePt t="88396" x="6646863" y="5430838"/>
          <p14:tracePt t="88397" x="6659563" y="5443538"/>
          <p14:tracePt t="88398" x="6696075" y="5443538"/>
          <p14:tracePt t="88399" x="6708775" y="5443538"/>
          <p14:tracePt t="88401" x="6734175" y="5443538"/>
          <p14:tracePt t="88401" x="6759575" y="5443538"/>
          <p14:tracePt t="88402" x="6784975" y="5443538"/>
          <p14:tracePt t="88403" x="6808788" y="5443538"/>
          <p14:tracePt t="88404" x="6846888" y="5443538"/>
          <p14:tracePt t="88405" x="6872288" y="5443538"/>
          <p14:tracePt t="88406" x="6884988" y="5443538"/>
          <p14:tracePt t="88407" x="6921500" y="5443538"/>
          <p14:tracePt t="88408" x="6946900" y="5443538"/>
          <p14:tracePt t="88409" x="6972300" y="5443538"/>
          <p14:tracePt t="88410" x="6997700" y="5443538"/>
          <p14:tracePt t="88412" x="7021513" y="5443538"/>
          <p14:tracePt t="88413" x="7046913" y="5443538"/>
          <p14:tracePt t="88413" x="7072313" y="5443538"/>
          <p14:tracePt t="88414" x="7110413" y="5443538"/>
          <p14:tracePt t="88415" x="7134225" y="5443538"/>
          <p14:tracePt t="88418" x="7185025" y="5443538"/>
          <p14:tracePt t="88418" x="7223125" y="5430838"/>
          <p14:tracePt t="88419" x="7235825" y="5430838"/>
          <p14:tracePt t="88420" x="7259638" y="5430838"/>
          <p14:tracePt t="88421" x="7297738" y="5430838"/>
          <p14:tracePt t="88422" x="7323138" y="5418138"/>
          <p14:tracePt t="88423" x="7348538" y="5418138"/>
          <p14:tracePt t="88425" x="7372350" y="5407025"/>
          <p14:tracePt t="88425" x="7397750" y="5407025"/>
          <p14:tracePt t="88427" x="7423150" y="5394325"/>
          <p14:tracePt t="88428" x="7448550" y="5394325"/>
          <p14:tracePt t="88428" x="7459663" y="5394325"/>
          <p14:tracePt t="88429" x="7485063" y="5381625"/>
          <p14:tracePt t="88430" x="7510463" y="5381625"/>
          <p14:tracePt t="88431" x="7535863" y="5356225"/>
          <p14:tracePt t="88433" x="7561263" y="5356225"/>
          <p14:tracePt t="88434" x="7585075" y="5356225"/>
          <p14:tracePt t="88434" x="7597775" y="5343525"/>
          <p14:tracePt t="88435" x="7623175" y="5343525"/>
          <p14:tracePt t="88436" x="7635875" y="5330825"/>
          <p14:tracePt t="88438" x="7661275" y="5318125"/>
          <p14:tracePt t="88438" x="7673975" y="5318125"/>
          <p14:tracePt t="88439" x="7697788" y="5305425"/>
          <p14:tracePt t="88440" x="7710488" y="5305425"/>
          <p14:tracePt t="88441" x="7723188" y="5294313"/>
          <p14:tracePt t="88442" x="7748588" y="5281613"/>
          <p14:tracePt t="88445" x="7761288" y="5268913"/>
          <p14:tracePt t="88446" x="7773988" y="5256213"/>
          <p14:tracePt t="88447" x="7785100" y="5243513"/>
          <p14:tracePt t="88447" x="7797800" y="5243513"/>
          <p14:tracePt t="88449" x="7810500" y="5243513"/>
          <p14:tracePt t="88450" x="7823200" y="5230813"/>
          <p14:tracePt t="88451" x="7823200" y="5218113"/>
          <p14:tracePt t="88452" x="7835900" y="5205413"/>
          <p14:tracePt t="88454" x="7835900" y="5194300"/>
          <p14:tracePt t="88455" x="7848600" y="5194300"/>
          <p14:tracePt t="88456" x="7848600" y="5181600"/>
          <p14:tracePt t="88457" x="7848600" y="5168900"/>
          <p14:tracePt t="88458" x="7861300" y="5168900"/>
          <p14:tracePt t="88462" x="7861300" y="5156200"/>
          <p14:tracePt t="88466" x="7861300" y="5143500"/>
          <p14:tracePt t="88469" x="7861300" y="5130800"/>
          <p14:tracePt t="88474" x="7835900" y="5130800"/>
          <p14:tracePt t="88478" x="7810500" y="5130800"/>
          <p14:tracePt t="88482" x="7785100" y="5118100"/>
          <p14:tracePt t="88485" x="7761288" y="5118100"/>
          <p14:tracePt t="88489" x="7723188" y="5118100"/>
          <p14:tracePt t="88489" x="7710488" y="5118100"/>
          <p14:tracePt t="88490" x="7697788" y="5118100"/>
          <p14:tracePt t="88491" x="7685088" y="5118100"/>
          <p14:tracePt t="88492" x="7673975" y="5118100"/>
          <p14:tracePt t="88493" x="7661275" y="5118100"/>
          <p14:tracePt t="88494" x="7648575" y="5118100"/>
          <p14:tracePt t="88495" x="7635875" y="5118100"/>
          <p14:tracePt t="88497" x="7610475" y="5118100"/>
          <p14:tracePt t="88500" x="7585075" y="5118100"/>
          <p14:tracePt t="88500" x="7572375" y="5118100"/>
          <p14:tracePt t="88501" x="7561263" y="5118100"/>
          <p14:tracePt t="88502" x="7548563" y="5118100"/>
          <p14:tracePt t="88503" x="7523163" y="5118100"/>
          <p14:tracePt t="88505" x="7510463" y="5118100"/>
          <p14:tracePt t="88507" x="7485063" y="5130800"/>
          <p14:tracePt t="88509" x="7459663" y="5130800"/>
          <p14:tracePt t="88510" x="7448550" y="5130800"/>
          <p14:tracePt t="88510" x="7435850" y="5130800"/>
          <p14:tracePt t="88511" x="7423150" y="5130800"/>
          <p14:tracePt t="88512" x="7410450" y="5143500"/>
          <p14:tracePt t="88513" x="7397750" y="5143500"/>
          <p14:tracePt t="88515" x="7385050" y="5143500"/>
          <p14:tracePt t="88516" x="7372350" y="5156200"/>
          <p14:tracePt t="88517" x="7359650" y="5156200"/>
          <p14:tracePt t="88517" x="7348538" y="5156200"/>
          <p14:tracePt t="88518" x="7335838" y="5168900"/>
          <p14:tracePt t="88519" x="7323138" y="5168900"/>
          <p14:tracePt t="88520" x="7310438" y="5168900"/>
          <p14:tracePt t="88521" x="7297738" y="5168900"/>
          <p14:tracePt t="88523" x="7285038" y="5168900"/>
          <p14:tracePt t="88524" x="7272338" y="5181600"/>
          <p14:tracePt t="88525" x="7259638" y="5181600"/>
          <p14:tracePt t="88527" x="7246938" y="5181600"/>
          <p14:tracePt t="88529" x="7235825" y="5194300"/>
          <p14:tracePt t="88530" x="7223125" y="5194300"/>
          <p14:tracePt t="88532" x="7223125" y="5205413"/>
          <p14:tracePt t="88533" x="7210425" y="5205413"/>
          <p14:tracePt t="88533" x="7197725" y="5205413"/>
          <p14:tracePt t="88535" x="7185025" y="5205413"/>
          <p14:tracePt t="88538" x="7172325" y="5205413"/>
          <p14:tracePt t="88540" x="7172325" y="5218113"/>
          <p14:tracePt t="88540" x="7159625" y="5218113"/>
          <p14:tracePt t="88544" x="7146925" y="5218113"/>
          <p14:tracePt t="88544" x="7146925" y="5230813"/>
          <p14:tracePt t="88550" x="7146925" y="5243513"/>
          <p14:tracePt t="88578" x="7159625" y="5243513"/>
          <p14:tracePt t="88580" x="7172325" y="5243513"/>
          <p14:tracePt t="88582" x="7185025" y="5243513"/>
          <p14:tracePt t="88585" x="7197725" y="5243513"/>
          <p14:tracePt t="88586" x="7210425" y="5243513"/>
          <p14:tracePt t="88588" x="7223125" y="5256213"/>
          <p14:tracePt t="88590" x="7235825" y="5256213"/>
          <p14:tracePt t="88591" x="7246938" y="5256213"/>
          <p14:tracePt t="88591" x="7259638" y="5256213"/>
          <p14:tracePt t="88593" x="7272338" y="5256213"/>
          <p14:tracePt t="88595" x="7285038" y="5268913"/>
          <p14:tracePt t="88596" x="7297738" y="5268913"/>
          <p14:tracePt t="88597" x="7323138" y="5268913"/>
          <p14:tracePt t="88599" x="7335838" y="5268913"/>
          <p14:tracePt t="88600" x="7348538" y="5281613"/>
          <p14:tracePt t="88601" x="7359650" y="5281613"/>
          <p14:tracePt t="88602" x="7372350" y="5281613"/>
          <p14:tracePt t="88603" x="7385050" y="5281613"/>
          <p14:tracePt t="88604" x="7410450" y="5281613"/>
          <p14:tracePt t="88607" x="7423150" y="5281613"/>
          <p14:tracePt t="88608" x="7448550" y="5281613"/>
          <p14:tracePt t="88609" x="7459663" y="5294313"/>
          <p14:tracePt t="88610" x="7485063" y="5294313"/>
          <p14:tracePt t="88612" x="7510463" y="5294313"/>
          <p14:tracePt t="88613" x="7523163" y="5305425"/>
          <p14:tracePt t="88615" x="7535863" y="5305425"/>
          <p14:tracePt t="88615" x="7548563" y="5305425"/>
          <p14:tracePt t="88616" x="7561263" y="5305425"/>
          <p14:tracePt t="88617" x="7561263" y="5318125"/>
          <p14:tracePt t="88619" x="7585075" y="5318125"/>
          <p14:tracePt t="88619" x="7597775" y="5318125"/>
          <p14:tracePt t="88622" x="7610475" y="5318125"/>
          <p14:tracePt t="88623" x="7635875" y="5318125"/>
          <p14:tracePt t="88623" x="7635875" y="5330825"/>
          <p14:tracePt t="88626" x="7661275" y="5330825"/>
          <p14:tracePt t="88627" x="7673975" y="5330825"/>
          <p14:tracePt t="88628" x="7673975" y="5343525"/>
          <p14:tracePt t="88629" x="7685088" y="5343525"/>
          <p14:tracePt t="88630" x="7685088" y="5356225"/>
          <p14:tracePt t="88631" x="7697788" y="5356225"/>
          <p14:tracePt t="88631" x="7710488" y="5356225"/>
          <p14:tracePt t="88635" x="7723188" y="5356225"/>
          <p14:tracePt t="88637" x="7735888" y="5368925"/>
          <p14:tracePt t="88639" x="7748588" y="5368925"/>
          <p14:tracePt t="88640" x="7748588" y="5381625"/>
          <p14:tracePt t="88644" x="7748588" y="5394325"/>
          <p14:tracePt t="88653" x="7748588" y="5407025"/>
          <p14:tracePt t="88657" x="7748588" y="5418138"/>
          <p14:tracePt t="88659" x="7748588" y="5430838"/>
          <p14:tracePt t="88665" x="7748588" y="5443538"/>
          <p14:tracePt t="88666" x="7748588" y="5456238"/>
          <p14:tracePt t="88667" x="7735888" y="5456238"/>
          <p14:tracePt t="88668" x="7735888" y="5468938"/>
          <p14:tracePt t="88670" x="7723188" y="5468938"/>
          <p14:tracePt t="88671" x="7710488" y="5468938"/>
          <p14:tracePt t="88672" x="7710488" y="5481638"/>
          <p14:tracePt t="88674" x="7697788" y="5494338"/>
          <p14:tracePt t="88676" x="7685088" y="5507038"/>
          <p14:tracePt t="88677" x="7673975" y="5507038"/>
          <p14:tracePt t="88679" x="7673975" y="5518150"/>
          <p14:tracePt t="88681" x="7661275" y="5518150"/>
          <p14:tracePt t="88681" x="7648575" y="5530850"/>
          <p14:tracePt t="88683" x="7635875" y="5543550"/>
          <p14:tracePt t="88685" x="7623175" y="5543550"/>
          <p14:tracePt t="88686" x="7610475" y="5556250"/>
          <p14:tracePt t="88687" x="7597775" y="5556250"/>
          <p14:tracePt t="88688" x="7597775" y="5568950"/>
          <p14:tracePt t="88689" x="7585075" y="5581650"/>
          <p14:tracePt t="88690" x="7572375" y="5581650"/>
          <p14:tracePt t="88692" x="7561263" y="5581650"/>
          <p14:tracePt t="88692" x="7561263" y="5594350"/>
          <p14:tracePt t="88694" x="7548563" y="5594350"/>
          <p14:tracePt t="88694" x="7535863" y="5607050"/>
          <p14:tracePt t="88695" x="7523163" y="5619750"/>
          <p14:tracePt t="88698" x="7510463" y="5619750"/>
          <p14:tracePt t="88699" x="7497763" y="5630863"/>
          <p14:tracePt t="88700" x="7485063" y="5630863"/>
          <p14:tracePt t="88700" x="7485063" y="5643563"/>
          <p14:tracePt t="88701" x="7472363" y="5656263"/>
          <p14:tracePt t="88702" x="7459663" y="5656263"/>
          <p14:tracePt t="88703" x="7448550" y="5656263"/>
          <p14:tracePt t="88704" x="7448550" y="5668963"/>
          <p14:tracePt t="88705" x="7435850" y="5681663"/>
          <p14:tracePt t="88706" x="7423150" y="5694363"/>
          <p14:tracePt t="88707" x="7410450" y="5694363"/>
          <p14:tracePt t="88711" x="7397750" y="5707063"/>
          <p14:tracePt t="88711" x="7385050" y="5719763"/>
          <p14:tracePt t="88713" x="7372350" y="5732463"/>
          <p14:tracePt t="88714" x="7359650" y="5732463"/>
          <p14:tracePt t="88716" x="7359650" y="5743575"/>
          <p14:tracePt t="88716" x="7348538" y="5743575"/>
          <p14:tracePt t="88718" x="7335838" y="5756275"/>
          <p14:tracePt t="88719" x="7335838" y="5768975"/>
          <p14:tracePt t="88720" x="7323138" y="5768975"/>
          <p14:tracePt t="88722" x="7310438" y="5781675"/>
          <p14:tracePt t="88724" x="7297738" y="5781675"/>
          <p14:tracePt t="88725" x="7297738" y="5794375"/>
          <p14:tracePt t="88728" x="7297738" y="5807075"/>
          <p14:tracePt t="88732" x="7285038" y="5807075"/>
          <p14:tracePt t="88733" x="7285038" y="5819775"/>
          <p14:tracePt t="88736" x="7285038" y="5832475"/>
          <p14:tracePt t="88745" x="7285038" y="5843588"/>
          <p14:tracePt t="88755" x="7297738" y="5843588"/>
          <p14:tracePt t="88760" x="7297738" y="5856288"/>
          <p14:tracePt t="88761" x="7310438" y="5856288"/>
          <p14:tracePt t="88764" x="7323138" y="5856288"/>
          <p14:tracePt t="88767" x="7335838" y="5856288"/>
          <p14:tracePt t="88768" x="7335838" y="5868988"/>
          <p14:tracePt t="88769" x="7348538" y="5868988"/>
          <p14:tracePt t="88771" x="7359650" y="5868988"/>
          <p14:tracePt t="88773" x="7372350" y="5868988"/>
          <p14:tracePt t="88775" x="7385050" y="5868988"/>
          <p14:tracePt t="88776" x="7397750" y="5868988"/>
          <p14:tracePt t="88777" x="7410450" y="5881688"/>
          <p14:tracePt t="88779" x="7423150" y="5881688"/>
          <p14:tracePt t="88781" x="7435850" y="5881688"/>
          <p14:tracePt t="88781" x="7448550" y="5881688"/>
          <p14:tracePt t="88784" x="7459663" y="5881688"/>
          <p14:tracePt t="88785" x="7472363" y="5881688"/>
          <p14:tracePt t="88786" x="7485063" y="5881688"/>
          <p14:tracePt t="88788" x="7497763" y="5881688"/>
          <p14:tracePt t="88789" x="7523163" y="5881688"/>
          <p14:tracePt t="88791" x="7535863" y="5881688"/>
          <p14:tracePt t="88791" x="7548563" y="5881688"/>
          <p14:tracePt t="88793" x="7561263" y="5881688"/>
          <p14:tracePt t="88794" x="7572375" y="5894388"/>
          <p14:tracePt t="88795" x="7585075" y="5894388"/>
          <p14:tracePt t="88796" x="7597775" y="5894388"/>
          <p14:tracePt t="88796" x="7610475" y="5894388"/>
          <p14:tracePt t="88798" x="7623175" y="5894388"/>
          <p14:tracePt t="88798" x="7635875" y="5894388"/>
          <p14:tracePt t="88800" x="7661275" y="5894388"/>
          <p14:tracePt t="88801" x="7673975" y="5894388"/>
          <p14:tracePt t="88804" x="7685088" y="5894388"/>
          <p14:tracePt t="88804" x="7697788" y="5907088"/>
          <p14:tracePt t="88805" x="7710488" y="5907088"/>
          <p14:tracePt t="88806" x="7723188" y="5907088"/>
          <p14:tracePt t="88807" x="7735888" y="5907088"/>
          <p14:tracePt t="88808" x="7748588" y="5907088"/>
          <p14:tracePt t="88810" x="7761288" y="5907088"/>
          <p14:tracePt t="88811" x="7761288" y="5919788"/>
          <p14:tracePt t="88812" x="7773988" y="5919788"/>
          <p14:tracePt t="88815" x="7785100" y="5919788"/>
          <p14:tracePt t="88818" x="7797800" y="5919788"/>
          <p14:tracePt t="88830" x="7785100" y="5919788"/>
          <p14:tracePt t="88832" x="7773988" y="5919788"/>
          <p14:tracePt t="88833" x="7761288" y="5919788"/>
          <p14:tracePt t="88834" x="7748588" y="5907088"/>
          <p14:tracePt t="88836" x="7723188" y="5907088"/>
          <p14:tracePt t="88837" x="7723188" y="5894388"/>
          <p14:tracePt t="88838" x="7710488" y="5894388"/>
          <p14:tracePt t="88839" x="7697788" y="5881688"/>
          <p14:tracePt t="88841" x="7685088" y="5881688"/>
          <p14:tracePt t="88842" x="7673975" y="5881688"/>
          <p14:tracePt t="88843" x="7648575" y="5881688"/>
          <p14:tracePt t="88844" x="7635875" y="5868988"/>
          <p14:tracePt t="88844" x="7623175" y="5868988"/>
          <p14:tracePt t="88845" x="7597775" y="5856288"/>
          <p14:tracePt t="88847" x="7597775" y="5843588"/>
          <p14:tracePt t="88848" x="7572375" y="5843588"/>
          <p14:tracePt t="88848" x="7561263" y="5843588"/>
          <p14:tracePt t="88849" x="7535863" y="5843588"/>
          <p14:tracePt t="88850" x="7523163" y="5832475"/>
          <p14:tracePt t="88851" x="7510463" y="5832475"/>
          <p14:tracePt t="88852" x="7485063" y="5832475"/>
          <p14:tracePt t="88853" x="7472363" y="5819775"/>
          <p14:tracePt t="88854" x="7448550" y="5807075"/>
          <p14:tracePt t="88855" x="7435850" y="5807075"/>
          <p14:tracePt t="88856" x="7410450" y="5807075"/>
          <p14:tracePt t="88857" x="7397750" y="5807075"/>
          <p14:tracePt t="88858" x="7372350" y="5807075"/>
          <p14:tracePt t="88860" x="7359650" y="5794375"/>
          <p14:tracePt t="88860" x="7335838" y="5794375"/>
          <p14:tracePt t="88861" x="7310438" y="5781675"/>
          <p14:tracePt t="88862" x="7297738" y="5781675"/>
          <p14:tracePt t="88863" x="7272338" y="5781675"/>
          <p14:tracePt t="88864" x="7246938" y="5768975"/>
          <p14:tracePt t="88865" x="7223125" y="5768975"/>
          <p14:tracePt t="88866" x="7210425" y="5768975"/>
          <p14:tracePt t="88867" x="7185025" y="5768975"/>
          <p14:tracePt t="88869" x="7159625" y="5768975"/>
          <p14:tracePt t="88869" x="7134225" y="5768975"/>
          <p14:tracePt t="88870" x="7110413" y="5756275"/>
          <p14:tracePt t="88871" x="7085013" y="5756275"/>
          <p14:tracePt t="88872" x="7072313" y="5756275"/>
          <p14:tracePt t="88873" x="7046913" y="5743575"/>
          <p14:tracePt t="88874" x="7021513" y="5743575"/>
          <p14:tracePt t="88875" x="6997700" y="5743575"/>
          <p14:tracePt t="88876" x="6972300" y="5732463"/>
          <p14:tracePt t="88877" x="6959600" y="5732463"/>
          <p14:tracePt t="88878" x="6921500" y="5732463"/>
          <p14:tracePt t="88880" x="6897688" y="5732463"/>
          <p14:tracePt t="88881" x="6884988" y="5732463"/>
          <p14:tracePt t="88881" x="6859588" y="5732463"/>
          <p14:tracePt t="88882" x="6834188" y="5732463"/>
          <p14:tracePt t="88883" x="6808788" y="5732463"/>
          <p14:tracePt t="88884" x="6784975" y="5732463"/>
          <p14:tracePt t="88885" x="6759575" y="5732463"/>
          <p14:tracePt t="88886" x="6734175" y="5719763"/>
          <p14:tracePt t="88887" x="6708775" y="5719763"/>
          <p14:tracePt t="88888" x="6684963" y="5719763"/>
          <p14:tracePt t="88889" x="6672263" y="5719763"/>
          <p14:tracePt t="88890" x="6646863" y="5719763"/>
          <p14:tracePt t="88891" x="6621463" y="5719763"/>
          <p14:tracePt t="88892" x="6596063" y="5719763"/>
          <p14:tracePt t="88893" x="6584950" y="5719763"/>
          <p14:tracePt t="88894" x="6559550" y="5719763"/>
          <p14:tracePt t="88895" x="6534150" y="5707063"/>
          <p14:tracePt t="88898" x="6496050" y="5707063"/>
          <p14:tracePt t="88913" x="6234113" y="5707063"/>
          <p14:tracePt t="88913" x="6208713" y="5707063"/>
          <p14:tracePt t="88916" x="6196013" y="5707063"/>
          <p14:tracePt t="88917" x="6170613" y="5707063"/>
          <p14:tracePt t="88919" x="6157913" y="5707063"/>
          <p14:tracePt t="88919" x="6146800" y="5707063"/>
          <p14:tracePt t="88920" x="6134100" y="5707063"/>
          <p14:tracePt t="88923" x="6121400" y="5707063"/>
          <p14:tracePt t="88923" x="6108700" y="5707063"/>
          <p14:tracePt t="88925" x="6096000" y="5707063"/>
          <p14:tracePt t="88928" x="6083300" y="5707063"/>
          <p14:tracePt t="88928" x="6070600" y="5707063"/>
          <p14:tracePt t="88931" x="6057900" y="5707063"/>
          <p14:tracePt t="88937" x="6045200" y="5707063"/>
          <p14:tracePt t="88940" x="6045200" y="5719763"/>
          <p14:tracePt t="88944" x="6034088" y="5719763"/>
          <p14:tracePt t="88966" x="6034088" y="5732463"/>
          <p14:tracePt t="88974" x="6045200" y="5732463"/>
          <p14:tracePt t="88977" x="6057900" y="5732463"/>
          <p14:tracePt t="88980" x="6070600" y="5732463"/>
          <p14:tracePt t="88983" x="6083300" y="5732463"/>
          <p14:tracePt t="88984" x="6083300" y="5743575"/>
          <p14:tracePt t="88985" x="6096000" y="5743575"/>
          <p14:tracePt t="88988" x="6108700" y="5743575"/>
          <p14:tracePt t="88989" x="6121400" y="5743575"/>
          <p14:tracePt t="88991" x="6134100" y="5743575"/>
          <p14:tracePt t="88992" x="6134100" y="5756275"/>
          <p14:tracePt t="88992" x="6146800" y="5756275"/>
          <p14:tracePt t="88995" x="6157913" y="5756275"/>
          <p14:tracePt t="88996" x="6170613" y="5756275"/>
          <p14:tracePt t="88997" x="6183313" y="5768975"/>
          <p14:tracePt t="88998" x="6196013" y="5768975"/>
          <p14:tracePt t="88999" x="6208713" y="5768975"/>
          <p14:tracePt t="89001" x="6221413" y="5768975"/>
          <p14:tracePt t="89002" x="6234113" y="5768975"/>
          <p14:tracePt t="89003" x="6246813" y="5768975"/>
          <p14:tracePt t="89005" x="6259513" y="5768975"/>
          <p14:tracePt t="89007" x="6270625" y="5768975"/>
          <p14:tracePt t="89008" x="6283325" y="5768975"/>
          <p14:tracePt t="89010" x="6296025" y="5768975"/>
          <p14:tracePt t="89011" x="6308725" y="5768975"/>
          <p14:tracePt t="89011" x="6321425" y="5768975"/>
          <p14:tracePt t="89013" x="6334125" y="5768975"/>
          <p14:tracePt t="89013" x="6346825" y="5768975"/>
          <p14:tracePt t="89014" x="6359525" y="5768975"/>
          <p14:tracePt t="89017" x="6383338" y="5768975"/>
          <p14:tracePt t="89017" x="6396038" y="5768975"/>
          <p14:tracePt t="89020" x="6408738" y="5768975"/>
          <p14:tracePt t="89020" x="6434138" y="5768975"/>
          <p14:tracePt t="89022" x="6459538" y="5768975"/>
          <p14:tracePt t="89024" x="6472238" y="5768975"/>
          <p14:tracePt t="89025" x="6483350" y="5768975"/>
          <p14:tracePt t="89026" x="6496050" y="5768975"/>
          <p14:tracePt t="89026" x="6508750" y="5768975"/>
          <p14:tracePt t="89027" x="6521450" y="5768975"/>
          <p14:tracePt t="89028" x="6546850" y="5768975"/>
          <p14:tracePt t="89030" x="6572250" y="5768975"/>
          <p14:tracePt t="89031" x="6584950" y="5768975"/>
          <p14:tracePt t="89032" x="6608763" y="5768975"/>
          <p14:tracePt t="89033" x="6621463" y="5768975"/>
          <p14:tracePt t="89034" x="6634163" y="5768975"/>
          <p14:tracePt t="89035" x="6659563" y="5768975"/>
          <p14:tracePt t="89038" x="6696075" y="5768975"/>
          <p14:tracePt t="89038" x="6708775" y="5768975"/>
          <p14:tracePt t="89039" x="6734175" y="5756275"/>
          <p14:tracePt t="89041" x="6746875" y="5756275"/>
          <p14:tracePt t="89042" x="6772275" y="5756275"/>
          <p14:tracePt t="89043" x="6797675" y="5743575"/>
          <p14:tracePt t="89044" x="6808788" y="5743575"/>
          <p14:tracePt t="89045" x="6834188" y="5732463"/>
          <p14:tracePt t="89046" x="6846888" y="5732463"/>
          <p14:tracePt t="89047" x="6872288" y="5732463"/>
          <p14:tracePt t="89047" x="6897688" y="5732463"/>
          <p14:tracePt t="89048" x="6921500" y="5732463"/>
          <p14:tracePt t="89049" x="6946900" y="5719763"/>
          <p14:tracePt t="89050" x="6972300" y="5707063"/>
          <p14:tracePt t="89051" x="6997700" y="5707063"/>
          <p14:tracePt t="89052" x="7021513" y="5694363"/>
          <p14:tracePt t="89053" x="7046913" y="5694363"/>
          <p14:tracePt t="89054" x="7072313" y="5694363"/>
          <p14:tracePt t="89055" x="7097713" y="5681663"/>
          <p14:tracePt t="89056" x="7123113" y="5681663"/>
          <p14:tracePt t="89057" x="7146925" y="5668963"/>
          <p14:tracePt t="89058" x="7185025" y="5656263"/>
          <p14:tracePt t="89059" x="7223125" y="5656263"/>
          <p14:tracePt t="89060" x="7235825" y="5656263"/>
          <p14:tracePt t="89062" x="7259638" y="5643563"/>
          <p14:tracePt t="89063" x="7297738" y="5630863"/>
          <p14:tracePt t="89064" x="7335838" y="5619750"/>
          <p14:tracePt t="89064" x="7359650" y="5619750"/>
          <p14:tracePt t="89065" x="7385050" y="5619750"/>
          <p14:tracePt t="89066" x="7410450" y="5607050"/>
          <p14:tracePt t="89067" x="7448550" y="5594350"/>
          <p14:tracePt t="89068" x="7472363" y="5581650"/>
          <p14:tracePt t="89069" x="7510463" y="5581650"/>
          <p14:tracePt t="89070" x="7535863" y="5581650"/>
          <p14:tracePt t="89072" x="7572375" y="5568950"/>
          <p14:tracePt t="89073" x="7597775" y="5556250"/>
          <p14:tracePt t="89073" x="7635875" y="5543550"/>
          <p14:tracePt t="89074" x="7673975" y="5543550"/>
          <p14:tracePt t="89075" x="7710488" y="5530850"/>
          <p14:tracePt t="89076" x="7735888" y="5518150"/>
          <p14:tracePt t="89078" x="7761288" y="5507038"/>
          <p14:tracePt t="89079" x="7797800" y="5507038"/>
          <p14:tracePt t="89080" x="7823200" y="5494338"/>
          <p14:tracePt t="89080" x="7861300" y="5481638"/>
          <p14:tracePt t="89081" x="7897813" y="5468938"/>
          <p14:tracePt t="89082" x="7935913" y="5468938"/>
          <p14:tracePt t="89084" x="7974013" y="5456238"/>
          <p14:tracePt t="89084" x="8010525" y="5443538"/>
          <p14:tracePt t="89086" x="8035925" y="5430838"/>
          <p14:tracePt t="89086" x="8061325" y="5430838"/>
          <p14:tracePt t="89087" x="8099425" y="5418138"/>
          <p14:tracePt t="89088" x="8135938" y="5394325"/>
          <p14:tracePt t="89090" x="8174038" y="5394325"/>
          <p14:tracePt t="89091" x="8199438" y="5381625"/>
          <p14:tracePt t="89092" x="8235950" y="5368925"/>
          <p14:tracePt t="89093" x="8274050" y="5356225"/>
          <p14:tracePt t="89094" x="8312150" y="5356225"/>
          <p14:tracePt t="89095" x="8335963" y="5343525"/>
          <p14:tracePt t="89096" x="8374063" y="5330825"/>
          <p14:tracePt t="89096" x="8412163" y="5318125"/>
          <p14:tracePt t="89098" x="8435975" y="5305425"/>
          <p14:tracePt t="89098" x="8474075" y="5294313"/>
          <p14:tracePt t="89099" x="8512175" y="5281613"/>
          <p14:tracePt t="89100" x="8537575" y="5281613"/>
          <p14:tracePt t="89101" x="8574088" y="5268913"/>
          <p14:tracePt t="89102" x="8612188" y="5256213"/>
          <p14:tracePt t="89103" x="8637588" y="5243513"/>
          <p14:tracePt t="89104" x="8674100" y="5243513"/>
          <p14:tracePt t="89105" x="8699500" y="5230813"/>
          <p14:tracePt t="89106" x="8737600" y="5205413"/>
          <p14:tracePt t="89108" x="8763000" y="5205413"/>
          <p14:tracePt t="89108" x="8799513" y="5194300"/>
          <p14:tracePt t="89109" x="8837613" y="5181600"/>
          <p14:tracePt t="89110" x="8874125" y="5168900"/>
          <p14:tracePt t="89112" x="8899525" y="5156200"/>
          <p14:tracePt t="89112" x="8912225" y="5143500"/>
          <p14:tracePt t="89115" x="8986838" y="5130800"/>
          <p14:tracePt t="89115" x="9012238" y="5118100"/>
          <p14:tracePt t="89116" x="9037638" y="5092700"/>
          <p14:tracePt t="89117" x="9063038" y="5092700"/>
          <p14:tracePt t="89118" x="9099550" y="5081588"/>
          <p14:tracePt t="89119" x="9124950" y="5068888"/>
          <p14:tracePt t="89120" x="9150350" y="5056188"/>
          <p14:tracePt t="89122" x="9175750" y="5056188"/>
          <p14:tracePt t="89123" x="9199563" y="5030788"/>
          <p14:tracePt t="89124" x="9224963" y="5018088"/>
          <p14:tracePt t="89125" x="9250363" y="5018088"/>
          <p14:tracePt t="89126" x="9275763" y="5005388"/>
          <p14:tracePt t="89126" x="9301163" y="4992688"/>
          <p14:tracePt t="89128" x="9324975" y="4981575"/>
          <p14:tracePt t="89128" x="9350375" y="4981575"/>
          <p14:tracePt t="89130" x="9388475" y="4956175"/>
          <p14:tracePt t="89131" x="9413875" y="4943475"/>
          <p14:tracePt t="89132" x="9437688" y="4943475"/>
          <p14:tracePt t="89133" x="9450388" y="4930775"/>
          <p14:tracePt t="89134" x="9475788" y="4918075"/>
          <p14:tracePt t="89135" x="9488488" y="4905375"/>
          <p14:tracePt t="89136" x="9513888" y="4905375"/>
          <p14:tracePt t="89137" x="9525000" y="4892675"/>
          <p14:tracePt t="89138" x="9537700" y="4879975"/>
          <p14:tracePt t="89139" x="9550400" y="4868863"/>
          <p14:tracePt t="89140" x="9563100" y="4868863"/>
          <p14:tracePt t="89141" x="9588500" y="4856163"/>
          <p14:tracePt t="89142" x="9588500" y="4843463"/>
          <p14:tracePt t="89143" x="9613900" y="4830763"/>
          <p14:tracePt t="89145" x="9626600" y="4830763"/>
          <p14:tracePt t="89145" x="9637713" y="4830763"/>
          <p14:tracePt t="89147" x="9663113" y="4805363"/>
          <p14:tracePt t="89148" x="9663113" y="4792663"/>
          <p14:tracePt t="89149" x="9675813" y="4792663"/>
          <p14:tracePt t="89150" x="9688513" y="4779963"/>
          <p14:tracePt t="89151" x="9701213" y="4779963"/>
          <p14:tracePt t="89152" x="9701213" y="4768850"/>
          <p14:tracePt t="89153" x="9701213" y="4756150"/>
          <p14:tracePt t="89154" x="9713913" y="4756150"/>
          <p14:tracePt t="89155" x="9726613" y="4756150"/>
          <p14:tracePt t="89156" x="9726613" y="4743450"/>
          <p14:tracePt t="89157" x="9739313" y="4730750"/>
          <p14:tracePt t="89159" x="9739313" y="4718050"/>
          <p14:tracePt t="89160" x="9750425" y="4718050"/>
          <p14:tracePt t="89162" x="9763125" y="4718050"/>
          <p14:tracePt t="89163" x="9763125" y="4705350"/>
          <p14:tracePt t="89163" x="9763125" y="4692650"/>
          <p14:tracePt t="89164" x="9775825" y="4692650"/>
          <p14:tracePt t="89165" x="9775825" y="4679950"/>
          <p14:tracePt t="89168" x="9775825" y="4667250"/>
          <p14:tracePt t="89170" x="9788525" y="4656138"/>
          <p14:tracePt t="89172" x="9788525" y="4643438"/>
          <p14:tracePt t="89174" x="9801225" y="4643438"/>
          <p14:tracePt t="89176" x="9801225" y="4630738"/>
          <p14:tracePt t="89177" x="9801225" y="4618038"/>
          <p14:tracePt t="89179" x="9801225" y="4605338"/>
          <p14:tracePt t="89180" x="9813925" y="4605338"/>
          <p14:tracePt t="89183" x="9813925" y="4592638"/>
          <p14:tracePt t="89184" x="9813925" y="4579938"/>
          <p14:tracePt t="89187" x="9813925" y="4567238"/>
          <p14:tracePt t="89190" x="9813925" y="4554538"/>
          <p14:tracePt t="89192" x="9813925" y="4543425"/>
          <p14:tracePt t="89194" x="9826625" y="4530725"/>
          <p14:tracePt t="89196" x="9826625" y="4518025"/>
          <p14:tracePt t="89199" x="9826625" y="4505325"/>
          <p14:tracePt t="89201" x="9839325" y="4492625"/>
          <p14:tracePt t="89204" x="9839325" y="4479925"/>
          <p14:tracePt t="89206" x="9852025" y="4479925"/>
          <p14:tracePt t="89207" x="9852025" y="4467225"/>
          <p14:tracePt t="89209" x="9852025" y="4454525"/>
          <p14:tracePt t="89214" x="9863138" y="4443413"/>
          <p14:tracePt t="89216" x="9863138" y="4430713"/>
          <p14:tracePt t="89217" x="9875838" y="4430713"/>
          <p14:tracePt t="89220" x="9888538" y="4418013"/>
          <p14:tracePt t="89225" x="9901238" y="4405313"/>
          <p14:tracePt t="89227" x="9913938" y="4392613"/>
          <p14:tracePt t="89228" x="9926638" y="4392613"/>
          <p14:tracePt t="89230" x="9926638" y="4379913"/>
          <p14:tracePt t="89231" x="9939338" y="4379913"/>
          <p14:tracePt t="89233" x="9952038" y="4379913"/>
          <p14:tracePt t="89234" x="9952038" y="4367213"/>
          <p14:tracePt t="89235" x="9963150" y="4367213"/>
          <p14:tracePt t="89235" x="9963150" y="4354513"/>
          <p14:tracePt t="89237" x="9975850" y="4354513"/>
          <p14:tracePt t="89237" x="9988550" y="4341813"/>
          <p14:tracePt t="89239" x="10001250" y="4341813"/>
          <p14:tracePt t="89240" x="10013950" y="4341813"/>
          <p14:tracePt t="89241" x="10026650" y="4341813"/>
          <p14:tracePt t="89242" x="10039350" y="4330700"/>
          <p14:tracePt t="89243" x="10039350" y="4318000"/>
          <p14:tracePt t="89244" x="10064750" y="4318000"/>
          <p14:tracePt t="89245" x="10075863" y="4305300"/>
          <p14:tracePt t="89247" x="10088563" y="4305300"/>
          <p14:tracePt t="89248" x="10113963" y="4292600"/>
          <p14:tracePt t="89250" x="10139363" y="4279900"/>
          <p14:tracePt t="89251" x="10152063" y="4279900"/>
          <p14:tracePt t="89252" x="10164763" y="4267200"/>
          <p14:tracePt t="89254" x="10188575" y="4267200"/>
          <p14:tracePt t="89255" x="10201275" y="4254500"/>
          <p14:tracePt t="89256" x="10226675" y="4254500"/>
          <p14:tracePt t="89256" x="10239375" y="4241800"/>
          <p14:tracePt t="89258" x="10264775" y="4230688"/>
          <p14:tracePt t="89259" x="10277475" y="4230688"/>
          <p14:tracePt t="89260" x="10301288" y="4230688"/>
          <p14:tracePt t="89261" x="10326688" y="4217988"/>
          <p14:tracePt t="89263" x="10377488" y="4192588"/>
          <p14:tracePt t="89263" x="10401300" y="4192588"/>
          <p14:tracePt t="89264" x="10414000" y="4192588"/>
          <p14:tracePt t="89265" x="10452100" y="4167188"/>
          <p14:tracePt t="89266" x="10477500" y="4167188"/>
          <p14:tracePt t="89267" x="10502900" y="4154488"/>
          <p14:tracePt t="89268" x="10526713" y="4154488"/>
          <p14:tracePt t="89269" x="10564813" y="4141788"/>
          <p14:tracePt t="89270" x="10590213" y="4129088"/>
          <p14:tracePt t="89271" x="10614025" y="4117975"/>
          <p14:tracePt t="89272" x="10652125" y="4117975"/>
          <p14:tracePt t="89273" x="10677525" y="4105275"/>
          <p14:tracePt t="89274" x="10715625" y="4079875"/>
          <p14:tracePt t="89275" x="10739438" y="4079875"/>
          <p14:tracePt t="89276" x="10777538" y="4067175"/>
          <p14:tracePt t="89277" x="10815638" y="4054475"/>
          <p14:tracePt t="89279" x="10839450" y="4041775"/>
          <p14:tracePt t="89280" x="10877550" y="4041775"/>
          <p14:tracePt t="89280" x="10915650" y="4017963"/>
          <p14:tracePt t="89281" x="10952163" y="4005263"/>
          <p14:tracePt t="89282" x="10990263" y="4005263"/>
          <p14:tracePt t="89283" x="11028363" y="3979863"/>
          <p14:tracePt t="89284" x="11052175" y="3967163"/>
          <p14:tracePt t="89285" x="11102975" y="3967163"/>
          <p14:tracePt t="89286" x="11141075" y="3941763"/>
          <p14:tracePt t="89287" x="11177588" y="3929063"/>
          <p14:tracePt t="89289" x="11215688" y="3916363"/>
          <p14:tracePt t="89289" x="11266488" y="3892550"/>
          <p14:tracePt t="89290" x="11303000" y="3892550"/>
          <p14:tracePt t="89291" x="11353800" y="3867150"/>
          <p14:tracePt t="89292" x="11377613" y="3854450"/>
          <p14:tracePt t="89294" x="11415713" y="3841750"/>
          <p14:tracePt t="89294" x="11466513" y="3829050"/>
          <p14:tracePt t="89296" x="11503025" y="3816350"/>
          <p14:tracePt t="89296" x="11541125" y="3792538"/>
          <p14:tracePt t="89297" x="11579225" y="3779838"/>
          <p14:tracePt t="89298" x="11628438" y="3767138"/>
          <p14:tracePt t="89299" x="11679238" y="3741738"/>
          <p14:tracePt t="89300" x="11703050" y="3741738"/>
          <p14:tracePt t="89301" x="11741150" y="3716338"/>
          <p14:tracePt t="89302" x="11791950" y="3703638"/>
          <p14:tracePt t="89303" x="11828463" y="3692525"/>
          <p14:tracePt t="89304" x="11879263" y="3667125"/>
          <p14:tracePt t="89305" x="11917363" y="3654425"/>
          <p14:tracePt t="89306" x="11953875" y="3629025"/>
          <p14:tracePt t="89307" x="12004675" y="3616325"/>
          <p14:tracePt t="89308" x="12041188" y="3603625"/>
          <p14:tracePt t="89309" x="12079288" y="3590925"/>
          <p14:tracePt t="89310" x="12117388" y="3579813"/>
          <p14:tracePt t="89312" x="12166600" y="3554413"/>
        </p14:tracePtLst>
      </p14:laserTraceLst>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13F11-67BA-4B5B-93D2-4B726CDDD87C}"/>
              </a:ext>
            </a:extLst>
          </p:cNvPr>
          <p:cNvSpPr>
            <a:spLocks noGrp="1"/>
          </p:cNvSpPr>
          <p:nvPr>
            <p:ph type="ctrTitle"/>
          </p:nvPr>
        </p:nvSpPr>
        <p:spPr/>
        <p:txBody>
          <a:bodyPr/>
          <a:lstStyle/>
          <a:p>
            <a:r>
              <a:rPr lang="es-BO" dirty="0"/>
              <a:t>Parte practica</a:t>
            </a:r>
          </a:p>
        </p:txBody>
      </p:sp>
    </p:spTree>
    <p:extLst>
      <p:ext uri="{BB962C8B-B14F-4D97-AF65-F5344CB8AC3E}">
        <p14:creationId xmlns:p14="http://schemas.microsoft.com/office/powerpoint/2010/main" val="520310711"/>
      </p:ext>
    </p:extLst>
  </p:cSld>
  <p:clrMapOvr>
    <a:masterClrMapping/>
  </p:clrMapOvr>
  <mc:AlternateContent xmlns:mc="http://schemas.openxmlformats.org/markup-compatibility/2006" xmlns:p14="http://schemas.microsoft.com/office/powerpoint/2010/main">
    <mc:Choice Requires="p14">
      <p:transition spd="slow" p14:dur="2000" advTm="4607"/>
    </mc:Choice>
    <mc:Fallback xmlns="">
      <p:transition spd="slow" advTm="4607"/>
    </mc:Fallback>
  </mc:AlternateContent>
  <p:extLst>
    <p:ext uri="{3A86A75C-4F4B-4683-9AE1-C65F6400EC91}">
      <p14:laserTraceLst xmlns:p14="http://schemas.microsoft.com/office/powerpoint/2010/main">
        <p14:tracePtLst>
          <p14:tracePt t="100" x="12091988" y="1476375"/>
          <p14:tracePt t="101" x="12028488" y="1414463"/>
          <p14:tracePt t="102" x="11979275" y="1350963"/>
          <p14:tracePt t="103" x="11917363" y="1289050"/>
          <p14:tracePt t="104" x="11853863" y="1227138"/>
          <p14:tracePt t="105" x="11804650" y="1150938"/>
          <p14:tracePt t="106" x="11728450" y="1089025"/>
          <p14:tracePt t="107" x="11666538" y="1025525"/>
          <p14:tracePt t="108" x="11615738" y="963613"/>
          <p14:tracePt t="109" x="11541125" y="901700"/>
          <p14:tracePt t="110" x="11479213" y="838200"/>
          <p14:tracePt t="111" x="11415713" y="776288"/>
          <p14:tracePt t="112" x="11341100" y="700088"/>
          <p14:tracePt t="113" x="11277600" y="650875"/>
          <p14:tracePt t="114" x="11202988" y="588963"/>
          <p14:tracePt t="115" x="11128375" y="512763"/>
          <p14:tracePt t="116" x="11077575" y="476250"/>
          <p14:tracePt t="117" x="11002963" y="400050"/>
          <p14:tracePt t="118" x="10928350" y="325438"/>
          <p14:tracePt t="119" x="10852150" y="263525"/>
          <p14:tracePt t="120" x="10790238" y="212725"/>
          <p14:tracePt t="121" x="10702925" y="138113"/>
          <p14:tracePt t="122" x="10626725" y="74613"/>
          <p14:tracePt t="123" x="10552113" y="12700"/>
          <p14:tracePt t="711" x="7635875" y="12700"/>
          <p14:tracePt t="713" x="7623175" y="12700"/>
          <p14:tracePt t="713" x="7623175" y="38100"/>
          <p14:tracePt t="714" x="7610475" y="50800"/>
          <p14:tracePt t="715" x="7597775" y="50800"/>
          <p14:tracePt t="716" x="7597775" y="61913"/>
          <p14:tracePt t="717" x="7597775" y="74613"/>
          <p14:tracePt t="718" x="7585075" y="87313"/>
          <p14:tracePt t="719" x="7585075" y="100013"/>
          <p14:tracePt t="720" x="7572375" y="112713"/>
          <p14:tracePt t="721" x="7561263" y="125413"/>
          <p14:tracePt t="722" x="7561263" y="138113"/>
          <p14:tracePt t="723" x="7561263" y="150813"/>
          <p14:tracePt t="724" x="7548563" y="161925"/>
          <p14:tracePt t="725" x="7548563" y="174625"/>
          <p14:tracePt t="726" x="7535863" y="200025"/>
          <p14:tracePt t="727" x="7523163" y="212725"/>
          <p14:tracePt t="728" x="7523163" y="225425"/>
          <p14:tracePt t="729" x="7523163" y="238125"/>
          <p14:tracePt t="730" x="7510463" y="263525"/>
          <p14:tracePt t="731" x="7497763" y="274638"/>
          <p14:tracePt t="732" x="7497763" y="287338"/>
          <p14:tracePt t="733" x="7485063" y="312738"/>
          <p14:tracePt t="734" x="7485063" y="325438"/>
          <p14:tracePt t="735" x="7485063" y="350838"/>
          <p14:tracePt t="736" x="7472363" y="363538"/>
          <p14:tracePt t="737" x="7459663" y="387350"/>
          <p14:tracePt t="738" x="7448550" y="400050"/>
          <p14:tracePt t="739" x="7448550" y="425450"/>
          <p14:tracePt t="740" x="7448550" y="438150"/>
          <p14:tracePt t="741" x="7435850" y="463550"/>
          <p14:tracePt t="742" x="7435850" y="487363"/>
          <p14:tracePt t="743" x="7423150" y="512763"/>
          <p14:tracePt t="744" x="7410450" y="538163"/>
          <p14:tracePt t="745" x="7410450" y="563563"/>
          <p14:tracePt t="746" x="7397750" y="576263"/>
          <p14:tracePt t="747" x="7397750" y="612775"/>
          <p14:tracePt t="748" x="7385050" y="625475"/>
          <p14:tracePt t="749" x="7372350" y="650875"/>
          <p14:tracePt t="750" x="7372350" y="688975"/>
          <p14:tracePt t="751" x="7372350" y="712788"/>
          <p14:tracePt t="752" x="7359650" y="725488"/>
          <p14:tracePt t="753" x="7348538" y="763588"/>
          <p14:tracePt t="754" x="7335838" y="788988"/>
          <p14:tracePt t="755" x="7335838" y="812800"/>
          <p14:tracePt t="756" x="7335838" y="838200"/>
          <p14:tracePt t="757" x="7323138" y="876300"/>
          <p14:tracePt t="758" x="7310438" y="912813"/>
          <p14:tracePt t="759" x="7297738" y="938213"/>
          <p14:tracePt t="760" x="7297738" y="963613"/>
          <p14:tracePt t="762" x="7285038" y="1025525"/>
          <p14:tracePt t="763" x="7272338" y="1063625"/>
          <p14:tracePt t="764" x="7259638" y="1089025"/>
          <p14:tracePt t="765" x="7259638" y="1114425"/>
          <p14:tracePt t="766" x="7246938" y="1138238"/>
          <p14:tracePt t="767" x="7235825" y="1176338"/>
          <p14:tracePt t="768" x="7235825" y="1214438"/>
          <p14:tracePt t="769" x="7223125" y="1238250"/>
          <p14:tracePt t="770" x="7223125" y="1276350"/>
          <p14:tracePt t="771" x="7210425" y="1301750"/>
          <p14:tracePt t="772" x="7197725" y="1339850"/>
          <p14:tracePt t="773" x="7185025" y="1363663"/>
          <p14:tracePt t="774" x="7185025" y="1401763"/>
          <p14:tracePt t="775" x="7185025" y="1439863"/>
          <p14:tracePt t="776" x="7172325" y="1463675"/>
          <p14:tracePt t="777" x="7159625" y="1501775"/>
          <p14:tracePt t="778" x="7146925" y="1527175"/>
          <p14:tracePt t="779" x="7146925" y="1552575"/>
          <p14:tracePt t="780" x="7146925" y="1589088"/>
          <p14:tracePt t="781" x="7134225" y="1627188"/>
          <p14:tracePt t="782" x="7123113" y="1663700"/>
          <p14:tracePt t="783" x="7110413" y="1689100"/>
          <p14:tracePt t="784" x="7110413" y="1727200"/>
          <p14:tracePt t="785" x="7110413" y="1752600"/>
          <p14:tracePt t="786" x="7097713" y="1789113"/>
          <p14:tracePt t="787" x="7085013" y="1827213"/>
          <p14:tracePt t="788" x="7085013" y="1852613"/>
          <p14:tracePt t="789" x="7072313" y="1889125"/>
          <p14:tracePt t="790" x="7072313" y="1927225"/>
          <p14:tracePt t="791" x="7059613" y="1965325"/>
          <p14:tracePt t="792" x="7046913" y="2001838"/>
          <p14:tracePt t="793" x="7046913" y="2027238"/>
          <p14:tracePt t="794" x="7034213" y="2052638"/>
          <p14:tracePt t="795" x="7034213" y="2089150"/>
          <p14:tracePt t="796" x="7034213" y="2127250"/>
          <p14:tracePt t="797" x="7021513" y="2152650"/>
          <p14:tracePt t="798" x="7010400" y="2190750"/>
          <p14:tracePt t="799" x="6997700" y="2227263"/>
          <p14:tracePt t="800" x="6997700" y="2265363"/>
          <p14:tracePt t="801" x="6997700" y="2303463"/>
          <p14:tracePt t="802" x="6985000" y="2339975"/>
          <p14:tracePt t="803" x="6972300" y="2378075"/>
          <p14:tracePt t="804" x="6972300" y="2403475"/>
          <p14:tracePt t="805" x="6959600" y="2439988"/>
          <p14:tracePt t="806" x="6959600" y="2478088"/>
          <p14:tracePt t="807" x="6959600" y="2516188"/>
          <p14:tracePt t="808" x="6946900" y="2540000"/>
          <p14:tracePt t="809" x="6934200" y="2578100"/>
          <p14:tracePt t="810" x="6934200" y="2616200"/>
          <p14:tracePt t="811" x="6921500" y="2640013"/>
          <p14:tracePt t="812" x="6921500" y="2678113"/>
          <p14:tracePt t="813" x="6921500" y="2716213"/>
          <p14:tracePt t="814" x="6921500" y="2752725"/>
          <p14:tracePt t="815" x="6910388" y="2790825"/>
          <p14:tracePt t="816" x="6910388" y="2828925"/>
          <p14:tracePt t="817" x="6897688" y="2865438"/>
          <p14:tracePt t="818" x="6897688" y="2903538"/>
          <p14:tracePt t="819" x="6897688" y="2941638"/>
          <p14:tracePt t="820" x="6884988" y="2978150"/>
          <p14:tracePt t="821" x="6884988" y="3016250"/>
          <p14:tracePt t="822" x="6884988" y="3054350"/>
          <p14:tracePt t="823" x="6884988" y="3090863"/>
          <p14:tracePt t="824" x="6884988" y="3128963"/>
          <p14:tracePt t="825" x="6884988" y="3165475"/>
          <p14:tracePt t="826" x="6884988" y="3190875"/>
          <p14:tracePt t="827" x="6884988" y="3216275"/>
          <p14:tracePt t="828" x="6884988" y="3241675"/>
          <p14:tracePt t="829" x="6884988" y="3278188"/>
          <p14:tracePt t="830" x="6884988" y="3316288"/>
          <p14:tracePt t="831" x="6884988" y="3354388"/>
          <p14:tracePt t="832" x="6884988" y="3378200"/>
          <p14:tracePt t="833" x="6884988" y="3416300"/>
          <p14:tracePt t="834" x="6884988" y="3429000"/>
          <p14:tracePt t="835" x="6884988" y="3467100"/>
          <p14:tracePt t="836" x="6884988" y="3503613"/>
          <p14:tracePt t="837" x="6884988" y="3529013"/>
          <p14:tracePt t="838" x="6884988" y="3567113"/>
          <p14:tracePt t="839" x="6884988" y="3579813"/>
          <p14:tracePt t="840" x="6884988" y="3616325"/>
          <p14:tracePt t="841" x="6884988" y="3641725"/>
          <p14:tracePt t="842" x="6897688" y="3679825"/>
          <p14:tracePt t="843" x="6897688" y="3692525"/>
          <p14:tracePt t="844" x="6910388" y="3729038"/>
          <p14:tracePt t="845" x="6910388" y="3767138"/>
          <p14:tracePt t="846" x="6910388" y="3779838"/>
          <p14:tracePt t="847" x="6921500" y="3803650"/>
          <p14:tracePt t="848" x="6921500" y="3841750"/>
          <p14:tracePt t="849" x="6921500" y="3867150"/>
          <p14:tracePt t="850" x="6934200" y="3879850"/>
          <p14:tracePt t="851" x="6934200" y="3916363"/>
          <p14:tracePt t="852" x="6946900" y="3929063"/>
          <p14:tracePt t="853" x="6946900" y="3954463"/>
          <p14:tracePt t="854" x="6959600" y="3979863"/>
          <p14:tracePt t="854" x="6959600" y="4005263"/>
          <p14:tracePt t="856" x="6959600" y="4029075"/>
          <p14:tracePt t="857" x="6972300" y="4054475"/>
          <p14:tracePt t="858" x="6972300" y="4067175"/>
          <p14:tracePt t="860" x="6997700" y="4117975"/>
          <p14:tracePt t="861" x="6997700" y="4141788"/>
          <p14:tracePt t="862" x="6997700" y="4154488"/>
          <p14:tracePt t="863" x="7010400" y="4179888"/>
          <p14:tracePt t="864" x="7010400" y="4205288"/>
          <p14:tracePt t="865" x="7021513" y="4217988"/>
          <p14:tracePt t="866" x="7034213" y="4241800"/>
          <p14:tracePt t="867" x="7034213" y="4254500"/>
          <p14:tracePt t="868" x="7034213" y="4279900"/>
          <p14:tracePt t="869" x="7046913" y="4292600"/>
          <p14:tracePt t="870" x="7046913" y="4305300"/>
          <p14:tracePt t="871" x="7059613" y="4330700"/>
          <p14:tracePt t="872" x="7072313" y="4341813"/>
          <p14:tracePt t="873" x="7072313" y="4367213"/>
          <p14:tracePt t="875" x="7085013" y="4392613"/>
          <p14:tracePt t="876" x="7097713" y="4405313"/>
          <p14:tracePt t="877" x="7097713" y="4418013"/>
          <p14:tracePt t="878" x="7110413" y="4443413"/>
          <p14:tracePt t="879" x="7110413" y="4454525"/>
          <p14:tracePt t="880" x="7123113" y="4467225"/>
          <p14:tracePt t="881" x="7123113" y="4479925"/>
          <p14:tracePt t="882" x="7134225" y="4492625"/>
          <p14:tracePt t="883" x="7146925" y="4505325"/>
          <p14:tracePt t="884" x="7146925" y="4518025"/>
          <p14:tracePt t="885" x="7146925" y="4530725"/>
          <p14:tracePt t="886" x="7159625" y="4543425"/>
          <p14:tracePt t="887" x="7159625" y="4554538"/>
          <p14:tracePt t="888" x="7172325" y="4554538"/>
          <p14:tracePt t="889" x="7185025" y="4579938"/>
          <p14:tracePt t="890" x="7185025" y="4592638"/>
          <p14:tracePt t="892" x="7197725" y="4605338"/>
          <p14:tracePt t="893" x="7210425" y="4618038"/>
          <p14:tracePt t="895" x="7223125" y="4630738"/>
          <p14:tracePt t="899" x="7235825" y="4643438"/>
          <p14:tracePt t="901" x="7246938" y="4656138"/>
          <p14:tracePt t="902" x="7259638" y="4667250"/>
          <p14:tracePt t="906" x="7272338" y="4667250"/>
          <p14:tracePt t="909" x="7285038" y="4667250"/>
          <p14:tracePt t="916" x="7297738" y="4667250"/>
          <p14:tracePt t="932" x="7297738" y="4656138"/>
          <p14:tracePt t="933" x="7297738" y="4643438"/>
          <p14:tracePt t="935" x="7297738" y="4630738"/>
          <p14:tracePt t="937" x="7297738" y="4618038"/>
          <p14:tracePt t="938" x="7297738" y="4605338"/>
          <p14:tracePt t="939" x="7297738" y="4592638"/>
          <p14:tracePt t="941" x="7297738" y="4567238"/>
          <p14:tracePt t="942" x="7297738" y="4554538"/>
          <p14:tracePt t="944" x="7297738" y="4530725"/>
          <p14:tracePt t="945" x="7297738" y="4518025"/>
          <p14:tracePt t="946" x="7297738" y="4505325"/>
          <p14:tracePt t="947" x="7297738" y="4479925"/>
          <p14:tracePt t="948" x="7297738" y="4467225"/>
          <p14:tracePt t="949" x="7297738" y="4443413"/>
          <p14:tracePt t="950" x="7297738" y="4430713"/>
          <p14:tracePt t="951" x="7285038" y="4405313"/>
          <p14:tracePt t="952" x="7285038" y="4379913"/>
          <p14:tracePt t="953" x="7285038" y="4354513"/>
          <p14:tracePt t="954" x="7272338" y="4330700"/>
          <p14:tracePt t="955" x="7259638" y="4305300"/>
          <p14:tracePt t="956" x="7259638" y="4279900"/>
          <p14:tracePt t="957" x="7246938" y="4254500"/>
          <p14:tracePt t="958" x="7246938" y="4217988"/>
          <p14:tracePt t="959" x="7235825" y="4192588"/>
          <p14:tracePt t="960" x="7223125" y="4167188"/>
          <p14:tracePt t="961" x="7223125" y="4141788"/>
          <p14:tracePt t="962" x="7210425" y="4105275"/>
          <p14:tracePt t="963" x="7197725" y="4067175"/>
          <p14:tracePt t="964" x="7197725" y="4029075"/>
          <p14:tracePt t="965" x="7185025" y="3992563"/>
          <p14:tracePt t="966" x="7172325" y="3954463"/>
          <p14:tracePt t="967" x="7159625" y="3916363"/>
          <p14:tracePt t="968" x="7146925" y="3892550"/>
          <p14:tracePt t="969" x="7146925" y="3854450"/>
          <p14:tracePt t="970" x="7123113" y="3816350"/>
          <p14:tracePt t="971" x="7110413" y="3767138"/>
          <p14:tracePt t="972" x="7110413" y="3729038"/>
          <p14:tracePt t="973" x="7085013" y="3692525"/>
          <p14:tracePt t="974" x="7072313" y="3641725"/>
          <p14:tracePt t="975" x="7059613" y="3590925"/>
          <p14:tracePt t="976" x="7046913" y="3541713"/>
          <p14:tracePt t="977" x="7034213" y="3503613"/>
          <p14:tracePt t="978" x="7034213" y="3467100"/>
          <p14:tracePt t="979" x="7010400" y="3403600"/>
          <p14:tracePt t="980" x="6997700" y="3354388"/>
          <p14:tracePt t="981" x="6985000" y="3303588"/>
          <p14:tracePt t="982" x="6972300" y="3241675"/>
          <p14:tracePt t="983" x="6959600" y="3190875"/>
          <p14:tracePt t="984" x="6959600" y="3154363"/>
          <p14:tracePt t="985" x="6946900" y="3090863"/>
          <p14:tracePt t="986" x="6921500" y="3028950"/>
          <p14:tracePt t="987" x="6921500" y="2978150"/>
          <p14:tracePt t="988" x="6897688" y="2903538"/>
          <p14:tracePt t="989" x="6884988" y="2852738"/>
          <p14:tracePt t="990" x="6884988" y="2790825"/>
          <p14:tracePt t="991" x="6872288" y="2716213"/>
          <p14:tracePt t="992" x="6846888" y="2640013"/>
          <p14:tracePt t="993" x="6846888" y="2603500"/>
          <p14:tracePt t="994" x="6834188" y="2527300"/>
          <p14:tracePt t="995" x="6821488" y="2452688"/>
          <p14:tracePt t="996" x="6808788" y="2378075"/>
          <p14:tracePt t="997" x="6797675" y="2314575"/>
          <p14:tracePt t="998" x="6784975" y="2239963"/>
          <p14:tracePt t="999" x="6772275" y="2165350"/>
          <p14:tracePt t="1000" x="6759575" y="2089150"/>
          <p14:tracePt t="1001" x="6746875" y="2001838"/>
          <p14:tracePt t="1002" x="6746875" y="1952625"/>
          <p14:tracePt t="1003" x="6734175" y="1876425"/>
          <p14:tracePt t="1004" x="6734175" y="1801813"/>
          <p14:tracePt t="1005" x="6721475" y="1714500"/>
          <p14:tracePt t="1006" x="6708775" y="1639888"/>
          <p14:tracePt t="1007" x="6696075" y="1552575"/>
          <p14:tracePt t="1008" x="6684963" y="1476375"/>
          <p14:tracePt t="1009" x="6684963" y="1414463"/>
          <p14:tracePt t="1010" x="6672263" y="1327150"/>
          <p14:tracePt t="1011" x="6659563" y="1250950"/>
          <p14:tracePt t="1012" x="6659563" y="1163638"/>
          <p14:tracePt t="1013" x="6659563" y="1089025"/>
          <p14:tracePt t="1014" x="6646863" y="1001713"/>
          <p14:tracePt t="1015" x="6634163" y="912813"/>
          <p14:tracePt t="1016" x="6621463" y="838200"/>
          <p14:tracePt t="1017" x="6621463" y="763588"/>
          <p14:tracePt t="1018" x="6621463" y="663575"/>
          <p14:tracePt t="1019" x="6608763" y="600075"/>
          <p14:tracePt t="1020" x="6596063" y="512763"/>
          <p14:tracePt t="1021" x="6596063" y="425450"/>
          <p14:tracePt t="1022" x="6584950" y="350838"/>
          <p14:tracePt t="1023" x="6584950" y="274638"/>
          <p14:tracePt t="1024" x="6584950" y="187325"/>
          <p14:tracePt t="1025" x="6572250" y="100013"/>
          <p14:tracePt t="1026" x="6572250" y="50800"/>
          <p14:tracePt t="2633" x="7485063" y="38100"/>
          <p14:tracePt t="2634" x="7497763" y="50800"/>
          <p14:tracePt t="2635" x="7510463" y="61913"/>
          <p14:tracePt t="2636" x="7523163" y="87313"/>
          <p14:tracePt t="2637" x="7523163" y="100013"/>
          <p14:tracePt t="2638" x="7548563" y="125413"/>
          <p14:tracePt t="2639" x="7561263" y="138113"/>
          <p14:tracePt t="2640" x="7561263" y="161925"/>
          <p14:tracePt t="2641" x="7585075" y="174625"/>
          <p14:tracePt t="2642" x="7597775" y="200025"/>
          <p14:tracePt t="2643" x="7597775" y="212725"/>
          <p14:tracePt t="2644" x="7610475" y="238125"/>
          <p14:tracePt t="2645" x="7635875" y="250825"/>
          <p14:tracePt t="2646" x="7635875" y="274638"/>
          <p14:tracePt t="2647" x="7648575" y="287338"/>
          <p14:tracePt t="2648" x="7673975" y="312738"/>
          <p14:tracePt t="2649" x="7673975" y="325438"/>
          <p14:tracePt t="2650" x="7685088" y="338138"/>
          <p14:tracePt t="2651" x="7710488" y="363538"/>
          <p14:tracePt t="2652" x="7710488" y="374650"/>
          <p14:tracePt t="2653" x="7735888" y="400050"/>
          <p14:tracePt t="2654" x="7748588" y="425450"/>
          <p14:tracePt t="2655" x="7761288" y="438150"/>
          <p14:tracePt t="2656" x="7785100" y="450850"/>
          <p14:tracePt t="2657" x="7797800" y="476250"/>
          <p14:tracePt t="2658" x="7810500" y="487363"/>
          <p14:tracePt t="2659" x="7823200" y="512763"/>
          <p14:tracePt t="2660" x="7848600" y="525463"/>
          <p14:tracePt t="2661" x="7861300" y="550863"/>
          <p14:tracePt t="2662" x="7886700" y="563563"/>
          <p14:tracePt t="2663" x="7897813" y="588963"/>
          <p14:tracePt t="2664" x="7910513" y="600075"/>
          <p14:tracePt t="2665" x="7935913" y="612775"/>
          <p14:tracePt t="2667" x="7974013" y="650875"/>
          <p14:tracePt t="2668" x="7999413" y="663575"/>
          <p14:tracePt t="2669" x="8010525" y="688975"/>
          <p14:tracePt t="2670" x="8035925" y="700088"/>
          <p14:tracePt t="2671" x="8048625" y="712788"/>
          <p14:tracePt t="2672" x="8074025" y="738188"/>
          <p14:tracePt t="2673" x="8086725" y="750888"/>
          <p14:tracePt t="2674" x="8123238" y="763588"/>
          <p14:tracePt t="2675" x="8148638" y="776288"/>
          <p14:tracePt t="2676" x="8161338" y="801688"/>
          <p14:tracePt t="2677" x="8199438" y="812800"/>
          <p14:tracePt t="2678" x="8223250" y="825500"/>
          <p14:tracePt t="2679" x="8235950" y="850900"/>
          <p14:tracePt t="2680" x="8274050" y="850900"/>
          <p14:tracePt t="2681" x="8286750" y="876300"/>
          <p14:tracePt t="2682" x="8312150" y="889000"/>
          <p14:tracePt t="2683" x="8348663" y="901700"/>
          <p14:tracePt t="2684" x="8374063" y="912813"/>
          <p14:tracePt t="2685" x="8399463" y="925513"/>
          <p14:tracePt t="2686" x="8424863" y="938213"/>
          <p14:tracePt t="2687" x="8461375" y="963613"/>
          <p14:tracePt t="2688" x="8499475" y="963613"/>
          <p14:tracePt t="2689" x="8524875" y="976313"/>
          <p14:tracePt t="2690" x="8537575" y="1001713"/>
          <p14:tracePt t="2691" x="8574088" y="1001713"/>
          <p14:tracePt t="2692" x="8599488" y="1025525"/>
          <p14:tracePt t="2693" x="8637588" y="1038225"/>
          <p14:tracePt t="2694" x="8661400" y="1038225"/>
          <p14:tracePt t="2695" x="8686800" y="1063625"/>
          <p14:tracePt t="2696" x="8724900" y="1076325"/>
          <p14:tracePt t="2697" x="8763000" y="1076325"/>
          <p14:tracePt t="2698" x="8786813" y="1089025"/>
          <p14:tracePt t="2699" x="8824913" y="1101725"/>
          <p14:tracePt t="2700" x="8863013" y="1114425"/>
          <p14:tracePt t="2701" x="8899525" y="1114425"/>
          <p14:tracePt t="2702" x="8924925" y="1125538"/>
          <p14:tracePt t="2703" x="8963025" y="1138238"/>
          <p14:tracePt t="2704" x="8999538" y="1138238"/>
          <p14:tracePt t="2705" x="9037638" y="1150938"/>
          <p14:tracePt t="2706" x="9063038" y="1150938"/>
          <p14:tracePt t="2707" x="9112250" y="1163638"/>
          <p14:tracePt t="2708" x="9137650" y="1176338"/>
          <p14:tracePt t="2709" x="9175750" y="1176338"/>
          <p14:tracePt t="2710" x="9212263" y="1189038"/>
          <p14:tracePt t="2711" x="9250363" y="1189038"/>
          <p14:tracePt t="2712" x="9288463" y="1189038"/>
          <p14:tracePt t="2713" x="9324975" y="1201738"/>
          <p14:tracePt t="2714" x="9363075" y="1214438"/>
          <p14:tracePt t="2715" x="9401175" y="1214438"/>
          <p14:tracePt t="2717" x="9475788" y="1227138"/>
          <p14:tracePt t="2718" x="9513888" y="1227138"/>
          <p14:tracePt t="2719" x="9550400" y="1227138"/>
          <p14:tracePt t="2720" x="9588500" y="1238250"/>
          <p14:tracePt t="2721" x="9626600" y="1238250"/>
          <p14:tracePt t="2722" x="9675813" y="1238250"/>
          <p14:tracePt t="2723" x="9701213" y="1250950"/>
          <p14:tracePt t="2724" x="9739313" y="1250950"/>
          <p14:tracePt t="2725" x="9775825" y="1250950"/>
          <p14:tracePt t="2726" x="9826625" y="1250950"/>
          <p14:tracePt t="2727" x="9863138" y="1250950"/>
          <p14:tracePt t="2728" x="9913938" y="1250950"/>
          <p14:tracePt t="2729" x="9952038" y="1263650"/>
          <p14:tracePt t="2730" x="10001250" y="1263650"/>
          <p14:tracePt t="2731" x="10039350" y="1263650"/>
          <p14:tracePt t="2732" x="10075863" y="1263650"/>
          <p14:tracePt t="2733" x="10113963" y="1263650"/>
          <p14:tracePt t="2734" x="10152063" y="1263650"/>
          <p14:tracePt t="2735" x="10188575" y="1263650"/>
          <p14:tracePt t="2736" x="10239375" y="1263650"/>
          <p14:tracePt t="2737" x="10288588" y="1263650"/>
          <p14:tracePt t="2738" x="10339388" y="1263650"/>
          <p14:tracePt t="2739" x="10377488" y="1263650"/>
          <p14:tracePt t="2740" x="10414000" y="1263650"/>
          <p14:tracePt t="2741" x="10452100" y="1263650"/>
          <p14:tracePt t="2742" x="10490200" y="1263650"/>
          <p14:tracePt t="2743" x="10526713" y="1263650"/>
          <p14:tracePt t="2744" x="10577513" y="1263650"/>
          <p14:tracePt t="2745" x="10614025" y="1263650"/>
          <p14:tracePt t="2746" x="10664825" y="1263650"/>
          <p14:tracePt t="2747" x="10715625" y="1263650"/>
          <p14:tracePt t="2748" x="10752138" y="1263650"/>
          <p14:tracePt t="2749" x="10790238" y="1263650"/>
          <p14:tracePt t="2750" x="10828338" y="1263650"/>
          <p14:tracePt t="2751" x="10864850" y="1263650"/>
          <p14:tracePt t="2752" x="10902950" y="1263650"/>
          <p14:tracePt t="2753" x="10939463" y="1263650"/>
          <p14:tracePt t="2754" x="10990263" y="1250950"/>
          <p14:tracePt t="2755" x="11028363" y="1250950"/>
          <p14:tracePt t="2756" x="11064875" y="1250950"/>
          <p14:tracePt t="2757" x="11102975" y="1250950"/>
          <p14:tracePt t="2758" x="11141075" y="1250950"/>
          <p14:tracePt t="2759" x="11177588" y="1238250"/>
          <p14:tracePt t="2760" x="11215688" y="1238250"/>
          <p14:tracePt t="2761" x="11266488" y="1238250"/>
          <p14:tracePt t="2762" x="11303000" y="1238250"/>
          <p14:tracePt t="2763" x="11341100" y="1238250"/>
          <p14:tracePt t="2764" x="11377613" y="1227138"/>
          <p14:tracePt t="2765" x="11415713" y="1227138"/>
          <p14:tracePt t="2766" x="11441113" y="1227138"/>
          <p14:tracePt t="2767" x="11479213" y="1227138"/>
          <p14:tracePt t="2768" x="11515725" y="1227138"/>
          <p14:tracePt t="2769" x="11553825" y="1227138"/>
          <p14:tracePt t="2770" x="11591925" y="1227138"/>
          <p14:tracePt t="2771" x="11628438" y="1227138"/>
          <p14:tracePt t="2772" x="11666538" y="1227138"/>
          <p14:tracePt t="2773" x="11691938" y="1214438"/>
          <p14:tracePt t="2774" x="11728450" y="1214438"/>
          <p14:tracePt t="2775" x="11766550" y="1214438"/>
          <p14:tracePt t="2776" x="11804650" y="1214438"/>
          <p14:tracePt t="2777" x="11828463" y="1214438"/>
          <p14:tracePt t="2778" x="11866563" y="1201738"/>
          <p14:tracePt t="2779" x="11891963" y="1201738"/>
          <p14:tracePt t="2780" x="11917363" y="1201738"/>
          <p14:tracePt t="2781" x="11953875" y="1189038"/>
          <p14:tracePt t="2782" x="11979275" y="1189038"/>
          <p14:tracePt t="2783" x="11991975" y="1189038"/>
          <p14:tracePt t="2784" x="12028488" y="1189038"/>
          <p14:tracePt t="2785" x="12066588" y="1189038"/>
          <p14:tracePt t="2786" x="12079288" y="1189038"/>
          <p14:tracePt t="2787" x="12104688" y="1189038"/>
          <p14:tracePt t="2788" x="12141200" y="1189038"/>
          <p14:tracePt t="2789" x="12153900" y="1176338"/>
          <p14:tracePt t="2790" x="12179300" y="1176338"/>
          <p14:tracePt t="2874" x="12166600" y="1263650"/>
          <p14:tracePt t="2875" x="12153900" y="1263650"/>
          <p14:tracePt t="2876" x="12141200" y="1263650"/>
          <p14:tracePt t="2877" x="12141200" y="1276350"/>
          <p14:tracePt t="2878" x="12130088" y="1289050"/>
          <p14:tracePt t="2879" x="12104688" y="1289050"/>
          <p14:tracePt t="2880" x="12104688" y="1301750"/>
          <p14:tracePt t="2881" x="12091988" y="1301750"/>
          <p14:tracePt t="2898" x="11928475" y="1401763"/>
          <p14:tracePt t="2899" x="11917363" y="1414463"/>
          <p14:tracePt t="2902" x="11904663" y="1427163"/>
          <p14:tracePt t="2904" x="11891963" y="1439863"/>
          <p14:tracePt t="2906" x="11879263" y="1450975"/>
          <p14:tracePt t="2909" x="11879263" y="1463675"/>
          <p14:tracePt t="2911" x="11866563" y="1476375"/>
          <p14:tracePt t="2913" x="11866563" y="1489075"/>
          <p14:tracePt t="2916" x="11853863" y="1489075"/>
          <p14:tracePt t="2917" x="11853863" y="1501775"/>
          <p14:tracePt t="2920" x="11853863" y="1514475"/>
          <p14:tracePt t="2923" x="11853863" y="1527175"/>
          <p14:tracePt t="2929" x="11853863" y="1539875"/>
          <p14:tracePt t="2934" x="11853863" y="1552575"/>
          <p14:tracePt t="2938" x="11866563" y="1552575"/>
          <p14:tracePt t="2941" x="11879263" y="1563688"/>
          <p14:tracePt t="2947" x="11891963" y="1563688"/>
          <p14:tracePt t="2949" x="11904663" y="1563688"/>
          <p14:tracePt t="2950" x="11917363" y="1563688"/>
          <p14:tracePt t="2955" x="11928475" y="1563688"/>
          <p14:tracePt t="2956" x="11941175" y="1563688"/>
          <p14:tracePt t="2957" x="11941175" y="1576388"/>
          <p14:tracePt t="2958" x="11953875" y="1576388"/>
          <p14:tracePt t="2961" x="11966575" y="1576388"/>
          <p14:tracePt t="2962" x="11979275" y="1576388"/>
          <p14:tracePt t="2963" x="11991975" y="1576388"/>
          <p14:tracePt t="2965" x="11991975" y="1589088"/>
          <p14:tracePt t="2966" x="12004675" y="1589088"/>
          <p14:tracePt t="2967" x="12017375" y="1589088"/>
          <p14:tracePt t="2968" x="12028488" y="1589088"/>
          <p14:tracePt t="2971" x="12041188" y="1589088"/>
          <p14:tracePt t="2972" x="12053888" y="1589088"/>
          <p14:tracePt t="2973" x="12066588" y="1589088"/>
          <p14:tracePt t="2976" x="12079288" y="1589088"/>
          <p14:tracePt t="2977" x="12091988" y="1589088"/>
          <p14:tracePt t="2978" x="12104688" y="1589088"/>
          <p14:tracePt t="2981" x="12117388" y="1589088"/>
          <p14:tracePt t="2982" x="12130088" y="1589088"/>
          <p14:tracePt t="2984" x="12141200" y="1589088"/>
          <p14:tracePt t="2986" x="12153900" y="1589088"/>
          <p14:tracePt t="2988" x="12166600" y="1589088"/>
          <p14:tracePt t="2989" x="12179300" y="1589088"/>
        </p14:tracePtLst>
      </p14:laserTrace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30BC8-FAF4-47D6-9F75-8568DA545385}"/>
              </a:ext>
            </a:extLst>
          </p:cNvPr>
          <p:cNvSpPr>
            <a:spLocks noGrp="1"/>
          </p:cNvSpPr>
          <p:nvPr>
            <p:ph type="title"/>
          </p:nvPr>
        </p:nvSpPr>
        <p:spPr>
          <a:xfrm>
            <a:off x="2231136" y="964691"/>
            <a:ext cx="8012794" cy="1261673"/>
          </a:xfrm>
        </p:spPr>
        <p:txBody>
          <a:bodyPr>
            <a:normAutofit/>
          </a:bodyPr>
          <a:lstStyle/>
          <a:p>
            <a:r>
              <a:rPr lang="es-ES" dirty="0"/>
              <a:t>11. Generar la clase Provincia. </a:t>
            </a:r>
            <a:endParaRPr lang="es-BO" dirty="0"/>
          </a:p>
        </p:txBody>
      </p:sp>
      <p:pic>
        <p:nvPicPr>
          <p:cNvPr id="9" name="Marcador de contenido 8">
            <a:extLst>
              <a:ext uri="{FF2B5EF4-FFF2-40B4-BE49-F238E27FC236}">
                <a16:creationId xmlns:a16="http://schemas.microsoft.com/office/drawing/2014/main" id="{4CF18C6E-4097-41A2-809F-D2E33DB7041A}"/>
              </a:ext>
            </a:extLst>
          </p:cNvPr>
          <p:cNvPicPr>
            <a:picLocks noGrp="1" noChangeAspect="1"/>
          </p:cNvPicPr>
          <p:nvPr>
            <p:ph sz="half" idx="2"/>
          </p:nvPr>
        </p:nvPicPr>
        <p:blipFill>
          <a:blip r:embed="rId2"/>
          <a:stretch>
            <a:fillRect/>
          </a:stretch>
        </p:blipFill>
        <p:spPr>
          <a:xfrm>
            <a:off x="6338319" y="2253111"/>
            <a:ext cx="4346697" cy="3871848"/>
          </a:xfrm>
        </p:spPr>
      </p:pic>
      <p:pic>
        <p:nvPicPr>
          <p:cNvPr id="12" name="Marcador de contenido 11">
            <a:extLst>
              <a:ext uri="{FF2B5EF4-FFF2-40B4-BE49-F238E27FC236}">
                <a16:creationId xmlns:a16="http://schemas.microsoft.com/office/drawing/2014/main" id="{033859EE-3333-4438-A93C-786CFD1586B9}"/>
              </a:ext>
            </a:extLst>
          </p:cNvPr>
          <p:cNvPicPr>
            <a:picLocks noGrp="1" noChangeAspect="1"/>
          </p:cNvPicPr>
          <p:nvPr>
            <p:ph sz="half" idx="1"/>
          </p:nvPr>
        </p:nvPicPr>
        <p:blipFill>
          <a:blip r:embed="rId3"/>
          <a:stretch>
            <a:fillRect/>
          </a:stretch>
        </p:blipFill>
        <p:spPr>
          <a:xfrm>
            <a:off x="375202" y="3429000"/>
            <a:ext cx="5309980" cy="2442847"/>
          </a:xfrm>
        </p:spPr>
      </p:pic>
    </p:spTree>
    <p:extLst>
      <p:ext uri="{BB962C8B-B14F-4D97-AF65-F5344CB8AC3E}">
        <p14:creationId xmlns:p14="http://schemas.microsoft.com/office/powerpoint/2010/main" val="1381396549"/>
      </p:ext>
    </p:extLst>
  </p:cSld>
  <p:clrMapOvr>
    <a:masterClrMapping/>
  </p:clrMapOvr>
  <mc:AlternateContent xmlns:mc="http://schemas.openxmlformats.org/markup-compatibility/2006" xmlns:p14="http://schemas.microsoft.com/office/powerpoint/2010/main">
    <mc:Choice Requires="p14">
      <p:transition spd="slow" p14:dur="2000" advTm="19847"/>
    </mc:Choice>
    <mc:Fallback xmlns="">
      <p:transition spd="slow" advTm="19847"/>
    </mc:Fallback>
  </mc:AlternateContent>
  <p:extLst>
    <p:ext uri="{3A86A75C-4F4B-4683-9AE1-C65F6400EC91}">
      <p14:laserTraceLst xmlns:p14="http://schemas.microsoft.com/office/powerpoint/2010/main">
        <p14:tracePtLst>
          <p14:tracePt t="163" x="12104688" y="963613"/>
          <p14:tracePt t="164" x="12028488" y="889000"/>
          <p14:tracePt t="165" x="11966575" y="801688"/>
          <p14:tracePt t="166" x="11917363" y="738188"/>
          <p14:tracePt t="167" x="11853863" y="650875"/>
          <p14:tracePt t="168" x="11804650" y="588963"/>
          <p14:tracePt t="169" x="11728450" y="512763"/>
          <p14:tracePt t="170" x="11679238" y="438150"/>
          <p14:tracePt t="171" x="11615738" y="363538"/>
          <p14:tracePt t="172" x="11541125" y="287338"/>
          <p14:tracePt t="173" x="11479213" y="212725"/>
          <p14:tracePt t="174" x="11415713" y="138113"/>
          <p14:tracePt t="175" x="11353800" y="74613"/>
          <p14:tracePt t="5742" x="6708775" y="74613"/>
          <p14:tracePt t="5743" x="6696075" y="112713"/>
          <p14:tracePt t="5744" x="6672263" y="161925"/>
          <p14:tracePt t="5745" x="6659563" y="212725"/>
          <p14:tracePt t="5746" x="6634163" y="250825"/>
          <p14:tracePt t="5747" x="6621463" y="287338"/>
          <p14:tracePt t="5748" x="6596063" y="338138"/>
          <p14:tracePt t="5749" x="6584950" y="363538"/>
          <p14:tracePt t="5750" x="6559550" y="412750"/>
          <p14:tracePt t="5751" x="6546850" y="463550"/>
          <p14:tracePt t="5752" x="6521450" y="512763"/>
          <p14:tracePt t="5753" x="6508750" y="550863"/>
          <p14:tracePt t="5754" x="6483350" y="600075"/>
          <p14:tracePt t="5755" x="6472238" y="650875"/>
          <p14:tracePt t="5756" x="6446838" y="700088"/>
          <p14:tracePt t="5757" x="6434138" y="738188"/>
          <p14:tracePt t="5758" x="6421438" y="776288"/>
          <p14:tracePt t="5760" x="6396038" y="889000"/>
          <p14:tracePt t="5761" x="6370638" y="925513"/>
          <p14:tracePt t="5762" x="6359525" y="976313"/>
          <p14:tracePt t="5763" x="6346825" y="1025525"/>
          <p14:tracePt t="5764" x="6321425" y="1076325"/>
          <p14:tracePt t="5765" x="6321425" y="1125538"/>
          <p14:tracePt t="5766" x="6308725" y="1163638"/>
          <p14:tracePt t="5767" x="6283325" y="1214438"/>
          <p14:tracePt t="5768" x="6270625" y="1263650"/>
          <p14:tracePt t="5769" x="6259513" y="1314450"/>
          <p14:tracePt t="5770" x="6246813" y="1376363"/>
          <p14:tracePt t="5771" x="6234113" y="1427163"/>
          <p14:tracePt t="5772" x="6208713" y="1476375"/>
          <p14:tracePt t="5773" x="6208713" y="1527175"/>
          <p14:tracePt t="5774" x="6196013" y="1589088"/>
          <p14:tracePt t="5775" x="6183313" y="1639888"/>
          <p14:tracePt t="5776" x="6170613" y="1689100"/>
          <p14:tracePt t="5777" x="6157913" y="1752600"/>
          <p14:tracePt t="5778" x="6146800" y="1801813"/>
          <p14:tracePt t="5779" x="6134100" y="1865313"/>
          <p14:tracePt t="5780" x="6134100" y="1914525"/>
          <p14:tracePt t="5781" x="6121400" y="1978025"/>
          <p14:tracePt t="5782" x="6108700" y="2027238"/>
          <p14:tracePt t="5783" x="6096000" y="2089150"/>
          <p14:tracePt t="5784" x="6096000" y="2139950"/>
          <p14:tracePt t="5785" x="6096000" y="2178050"/>
          <p14:tracePt t="5786" x="6083300" y="2227263"/>
          <p14:tracePt t="5787" x="6083300" y="2278063"/>
          <p14:tracePt t="5788" x="6070600" y="2327275"/>
          <p14:tracePt t="5789" x="6070600" y="2390775"/>
          <p14:tracePt t="5790" x="6057900" y="2427288"/>
          <p14:tracePt t="5791" x="6057900" y="2490788"/>
          <p14:tracePt t="5792" x="6057900" y="2540000"/>
          <p14:tracePt t="5793" x="6057900" y="2578100"/>
          <p14:tracePt t="5794" x="6057900" y="2616200"/>
          <p14:tracePt t="5795" x="6057900" y="2665413"/>
          <p14:tracePt t="5796" x="6057900" y="2716213"/>
          <p14:tracePt t="5797" x="6057900" y="2752725"/>
          <p14:tracePt t="5798" x="6057900" y="2803525"/>
          <p14:tracePt t="5799" x="6057900" y="2840038"/>
          <p14:tracePt t="5800" x="6057900" y="2878138"/>
          <p14:tracePt t="5801" x="6057900" y="2928938"/>
          <p14:tracePt t="5802" x="6057900" y="2952750"/>
          <p14:tracePt t="5803" x="6057900" y="3003550"/>
          <p14:tracePt t="5804" x="6057900" y="3041650"/>
          <p14:tracePt t="5805" x="6057900" y="3078163"/>
          <p14:tracePt t="5806" x="6070600" y="3116263"/>
          <p14:tracePt t="5807" x="6083300" y="3154363"/>
          <p14:tracePt t="5808" x="6083300" y="3190875"/>
          <p14:tracePt t="5809" x="6096000" y="3228975"/>
          <p14:tracePt t="5810" x="6096000" y="3254375"/>
          <p14:tracePt t="5811" x="6096000" y="3290888"/>
          <p14:tracePt t="5812" x="6108700" y="3328988"/>
          <p14:tracePt t="5813" x="6121400" y="3354388"/>
          <p14:tracePt t="5814" x="6134100" y="3390900"/>
          <p14:tracePt t="5815" x="6134100" y="3416300"/>
          <p14:tracePt t="5816" x="6134100" y="3441700"/>
          <p14:tracePt t="5817" x="6157913" y="3479800"/>
          <p14:tracePt t="5818" x="6157913" y="3516313"/>
          <p14:tracePt t="5819" x="6170613" y="3529013"/>
          <p14:tracePt t="5820" x="6170613" y="3554413"/>
          <p14:tracePt t="5821" x="6196013" y="3590925"/>
          <p14:tracePt t="5822" x="6208713" y="3616325"/>
          <p14:tracePt t="5823" x="6208713" y="3629025"/>
          <p14:tracePt t="5824" x="6221413" y="3667125"/>
          <p14:tracePt t="5825" x="6234113" y="3692525"/>
          <p14:tracePt t="5826" x="6246813" y="3703638"/>
          <p14:tracePt t="5826" x="6259513" y="3741738"/>
          <p14:tracePt t="5827" x="6270625" y="3754438"/>
          <p14:tracePt t="5829" x="6283325" y="3779838"/>
          <p14:tracePt t="5830" x="6283325" y="3792538"/>
          <p14:tracePt t="5831" x="6308725" y="3816350"/>
          <p14:tracePt t="5832" x="6321425" y="3829050"/>
          <p14:tracePt t="5833" x="6321425" y="3854450"/>
          <p14:tracePt t="5834" x="6334125" y="3879850"/>
          <p14:tracePt t="5835" x="6359525" y="3892550"/>
          <p14:tracePt t="5836" x="6359525" y="3916363"/>
          <p14:tracePt t="5837" x="6383338" y="3929063"/>
          <p14:tracePt t="5838" x="6396038" y="3941763"/>
          <p14:tracePt t="5839" x="6396038" y="3954463"/>
          <p14:tracePt t="5840" x="6421438" y="3967163"/>
          <p14:tracePt t="5841" x="6434138" y="3992563"/>
          <p14:tracePt t="5842" x="6446838" y="4005263"/>
          <p14:tracePt t="5843" x="6459538" y="4005263"/>
          <p14:tracePt t="5844" x="6472238" y="4029075"/>
          <p14:tracePt t="5845" x="6483350" y="4041775"/>
          <p14:tracePt t="5846" x="6496050" y="4041775"/>
          <p14:tracePt t="5847" x="6508750" y="4054475"/>
          <p14:tracePt t="5848" x="6521450" y="4067175"/>
          <p14:tracePt t="5849" x="6546850" y="4079875"/>
          <p14:tracePt t="5851" x="6559550" y="4092575"/>
          <p14:tracePt t="5852" x="6584950" y="4092575"/>
          <p14:tracePt t="5853" x="6584950" y="4105275"/>
          <p14:tracePt t="5854" x="6596063" y="4117975"/>
          <p14:tracePt t="5855" x="6608763" y="4117975"/>
          <p14:tracePt t="5856" x="6621463" y="4117975"/>
          <p14:tracePt t="5857" x="6634163" y="4117975"/>
          <p14:tracePt t="5858" x="6646863" y="4117975"/>
          <p14:tracePt t="5859" x="6659563" y="4117975"/>
          <p14:tracePt t="5860" x="6659563" y="4129088"/>
          <p14:tracePt t="5861" x="6672263" y="4129088"/>
          <p14:tracePt t="5862" x="6684963" y="4129088"/>
          <p14:tracePt t="5862" x="6696075" y="4129088"/>
          <p14:tracePt t="5865" x="6708775" y="4129088"/>
          <p14:tracePt t="5866" x="6721475" y="4129088"/>
          <p14:tracePt t="5868" x="6734175" y="4129088"/>
          <p14:tracePt t="5871" x="6746875" y="4129088"/>
          <p14:tracePt t="5875" x="6759575" y="4129088"/>
          <p14:tracePt t="5890" x="6759575" y="4117975"/>
          <p14:tracePt t="5898" x="6759575" y="4105275"/>
          <p14:tracePt t="5901" x="6759575" y="4092575"/>
          <p14:tracePt t="5902" x="6746875" y="4092575"/>
          <p14:tracePt t="5903" x="6746875" y="4079875"/>
          <p14:tracePt t="5905" x="6734175" y="4079875"/>
          <p14:tracePt t="5907" x="6734175" y="4067175"/>
          <p14:tracePt t="5909" x="6721475" y="4054475"/>
          <p14:tracePt t="5911" x="6708775" y="4041775"/>
          <p14:tracePt t="5912" x="6696075" y="4041775"/>
          <p14:tracePt t="5914" x="6696075" y="4029075"/>
          <p14:tracePt t="5915" x="6684963" y="4029075"/>
          <p14:tracePt t="5916" x="6672263" y="4017963"/>
          <p14:tracePt t="5917" x="6659563" y="4017963"/>
          <p14:tracePt t="5918" x="6659563" y="4005263"/>
          <p14:tracePt t="5919" x="6646863" y="4005263"/>
          <p14:tracePt t="5920" x="6634163" y="4005263"/>
          <p14:tracePt t="5921" x="6621463" y="3992563"/>
          <p14:tracePt t="5922" x="6608763" y="3992563"/>
          <p14:tracePt t="5923" x="6596063" y="3979863"/>
          <p14:tracePt t="5924" x="6584950" y="3967163"/>
          <p14:tracePt t="5925" x="6572250" y="3967163"/>
          <p14:tracePt t="5926" x="6559550" y="3967163"/>
          <p14:tracePt t="5927" x="6546850" y="3967163"/>
          <p14:tracePt t="5927" x="6534150" y="3954463"/>
          <p14:tracePt t="5929" x="6521450" y="3954463"/>
          <p14:tracePt t="5930" x="6508750" y="3941763"/>
          <p14:tracePt t="5931" x="6483350" y="3941763"/>
          <p14:tracePt t="5932" x="6472238" y="3929063"/>
          <p14:tracePt t="5933" x="6459538" y="3929063"/>
          <p14:tracePt t="5934" x="6446838" y="3929063"/>
          <p14:tracePt t="5935" x="6434138" y="3929063"/>
          <p14:tracePt t="5936" x="6408738" y="3929063"/>
          <p14:tracePt t="5937" x="6396038" y="3929063"/>
          <p14:tracePt t="5938" x="6370638" y="3929063"/>
          <p14:tracePt t="5939" x="6359525" y="3929063"/>
          <p14:tracePt t="5940" x="6346825" y="3929063"/>
          <p14:tracePt t="5942" x="6321425" y="3929063"/>
          <p14:tracePt t="5942" x="6308725" y="3929063"/>
          <p14:tracePt t="5943" x="6296025" y="3929063"/>
          <p14:tracePt t="5944" x="6283325" y="3929063"/>
          <p14:tracePt t="5945" x="6259513" y="3929063"/>
          <p14:tracePt t="5946" x="6246813" y="3929063"/>
          <p14:tracePt t="5947" x="6221413" y="3929063"/>
          <p14:tracePt t="5948" x="6208713" y="3929063"/>
          <p14:tracePt t="5949" x="6183313" y="3929063"/>
          <p14:tracePt t="5950" x="6170613" y="3929063"/>
          <p14:tracePt t="5951" x="6146800" y="3929063"/>
          <p14:tracePt t="5952" x="6134100" y="3929063"/>
          <p14:tracePt t="5953" x="6108700" y="3929063"/>
          <p14:tracePt t="5954" x="6096000" y="3929063"/>
          <p14:tracePt t="5955" x="6070600" y="3929063"/>
          <p14:tracePt t="5956" x="6057900" y="3941763"/>
          <p14:tracePt t="5957" x="6034088" y="3954463"/>
          <p14:tracePt t="5958" x="6021388" y="3954463"/>
          <p14:tracePt t="5959" x="5995988" y="3967163"/>
          <p14:tracePt t="5960" x="5983288" y="3967163"/>
          <p14:tracePt t="5961" x="5957888" y="3979863"/>
          <p14:tracePt t="5962" x="5945188" y="3979863"/>
          <p14:tracePt t="5963" x="5921375" y="4005263"/>
          <p14:tracePt t="5964" x="5908675" y="4005263"/>
          <p14:tracePt t="5965" x="5895975" y="4017963"/>
          <p14:tracePt t="5966" x="5870575" y="4029075"/>
          <p14:tracePt t="5967" x="5845175" y="4041775"/>
          <p14:tracePt t="5968" x="5832475" y="4041775"/>
          <p14:tracePt t="5969" x="5821363" y="4054475"/>
          <p14:tracePt t="5970" x="5795963" y="4067175"/>
          <p14:tracePt t="5971" x="5783263" y="4079875"/>
          <p14:tracePt t="5972" x="5757863" y="4092575"/>
          <p14:tracePt t="5973" x="5745163" y="4117975"/>
          <p14:tracePt t="5974" x="5719763" y="4117975"/>
          <p14:tracePt t="5975" x="5708650" y="4141788"/>
          <p14:tracePt t="5976" x="5683250" y="4154488"/>
          <p14:tracePt t="5976" x="5670550" y="4167188"/>
          <p14:tracePt t="5978" x="5645150" y="4179888"/>
          <p14:tracePt t="5979" x="5645150" y="4192588"/>
          <p14:tracePt t="5980" x="5619750" y="4205288"/>
          <p14:tracePt t="5981" x="5607050" y="4230688"/>
          <p14:tracePt t="5982" x="5583238" y="4241800"/>
          <p14:tracePt t="5983" x="5570538" y="4254500"/>
          <p14:tracePt t="5984" x="5557838" y="4267200"/>
          <p14:tracePt t="5985" x="5532438" y="4292600"/>
          <p14:tracePt t="5986" x="5532438" y="4305300"/>
          <p14:tracePt t="5987" x="5507038" y="4318000"/>
          <p14:tracePt t="5988" x="5495925" y="4341813"/>
          <p14:tracePt t="5989" x="5483225" y="4341813"/>
          <p14:tracePt t="5990" x="5470525" y="4367213"/>
          <p14:tracePt t="5991" x="5457825" y="4379913"/>
          <p14:tracePt t="5992" x="5445125" y="4405313"/>
          <p14:tracePt t="5993" x="5432425" y="4418013"/>
          <p14:tracePt t="5994" x="5419725" y="4443413"/>
          <p14:tracePt t="5995" x="5407025" y="4454525"/>
          <p14:tracePt t="5996" x="5394325" y="4467225"/>
          <p14:tracePt t="5997" x="5383213" y="4492625"/>
          <p14:tracePt t="5998" x="5383213" y="4505325"/>
          <p14:tracePt t="5999" x="5370513" y="4530725"/>
          <p14:tracePt t="6000" x="5357813" y="4543425"/>
          <p14:tracePt t="6001" x="5345113" y="4567238"/>
          <p14:tracePt t="6003" x="5345113" y="4592638"/>
          <p14:tracePt t="6004" x="5332413" y="4605338"/>
          <p14:tracePt t="6005" x="5319713" y="4618038"/>
          <p14:tracePt t="6006" x="5307013" y="4643438"/>
          <p14:tracePt t="6007" x="5307013" y="4656138"/>
          <p14:tracePt t="6008" x="5307013" y="4679950"/>
          <p14:tracePt t="6009" x="5307013" y="4692650"/>
          <p14:tracePt t="6010" x="5294313" y="4718050"/>
          <p14:tracePt t="6011" x="5281613" y="4730750"/>
          <p14:tracePt t="6012" x="5281613" y="4743450"/>
          <p14:tracePt t="6013" x="5281613" y="4756150"/>
          <p14:tracePt t="6014" x="5270500" y="4768850"/>
          <p14:tracePt t="6015" x="5270500" y="4792663"/>
          <p14:tracePt t="6016" x="5270500" y="4805363"/>
          <p14:tracePt t="6017" x="5270500" y="4818063"/>
          <p14:tracePt t="6018" x="5270500" y="4830763"/>
          <p14:tracePt t="6019" x="5270500" y="4856163"/>
          <p14:tracePt t="6020" x="5270500" y="4868863"/>
          <p14:tracePt t="6021" x="5270500" y="4879975"/>
          <p14:tracePt t="6022" x="5270500" y="4905375"/>
          <p14:tracePt t="6024" x="5270500" y="4918075"/>
          <p14:tracePt t="6025" x="5270500" y="4943475"/>
          <p14:tracePt t="6027" x="5270500" y="4968875"/>
          <p14:tracePt t="6028" x="5270500" y="4981575"/>
          <p14:tracePt t="6030" x="5270500" y="5005388"/>
          <p14:tracePt t="6031" x="5270500" y="5018088"/>
          <p14:tracePt t="6033" x="5270500" y="5030788"/>
          <p14:tracePt t="6034" x="5270500" y="5043488"/>
          <p14:tracePt t="6035" x="5270500" y="5056188"/>
          <p14:tracePt t="6036" x="5270500" y="5068888"/>
          <p14:tracePt t="6037" x="5281613" y="5081588"/>
          <p14:tracePt t="6038" x="5294313" y="5092700"/>
          <p14:tracePt t="6040" x="5307013" y="5105400"/>
          <p14:tracePt t="6041" x="5307013" y="5118100"/>
          <p14:tracePt t="6042" x="5307013" y="5130800"/>
          <p14:tracePt t="6044" x="5319713" y="5130800"/>
          <p14:tracePt t="6045" x="5332413" y="5143500"/>
          <p14:tracePt t="6046" x="5332413" y="5156200"/>
          <p14:tracePt t="6047" x="5345113" y="5168900"/>
          <p14:tracePt t="6049" x="5357813" y="5168900"/>
          <p14:tracePt t="6050" x="5357813" y="5181600"/>
          <p14:tracePt t="6051" x="5370513" y="5194300"/>
          <p14:tracePt t="6052" x="5383213" y="5205413"/>
          <p14:tracePt t="6054" x="5394325" y="5205413"/>
          <p14:tracePt t="6055" x="5394325" y="5218113"/>
          <p14:tracePt t="6056" x="5407025" y="5218113"/>
          <p14:tracePt t="6058" x="5419725" y="5230813"/>
          <p14:tracePt t="6059" x="5432425" y="5243513"/>
          <p14:tracePt t="6061" x="5445125" y="5243513"/>
          <p14:tracePt t="6062" x="5457825" y="5243513"/>
          <p14:tracePt t="6063" x="5457825" y="5256213"/>
          <p14:tracePt t="6064" x="5470525" y="5256213"/>
          <p14:tracePt t="6065" x="5483225" y="5268913"/>
          <p14:tracePt t="6066" x="5495925" y="5268913"/>
          <p14:tracePt t="6068" x="5507038" y="5281613"/>
          <p14:tracePt t="6069" x="5519738" y="5281613"/>
          <p14:tracePt t="6071" x="5532438" y="5281613"/>
          <p14:tracePt t="6073" x="5545138" y="5281613"/>
          <p14:tracePt t="6074" x="5557838" y="5281613"/>
          <p14:tracePt t="6075" x="5570538" y="5294313"/>
          <p14:tracePt t="6078" x="5583238" y="5294313"/>
          <p14:tracePt t="6079" x="5595938" y="5305425"/>
          <p14:tracePt t="6080" x="5607050" y="5305425"/>
          <p14:tracePt t="6083" x="5619750" y="5305425"/>
          <p14:tracePt t="6084" x="5632450" y="5305425"/>
          <p14:tracePt t="6085" x="5632450" y="5318125"/>
          <p14:tracePt t="6086" x="5645150" y="5318125"/>
          <p14:tracePt t="6089" x="5657850" y="5318125"/>
          <p14:tracePt t="6090" x="5670550" y="5318125"/>
          <p14:tracePt t="6092" x="5683250" y="5318125"/>
          <p14:tracePt t="6097" x="5695950" y="5318125"/>
          <p14:tracePt t="6100" x="5708650" y="5318125"/>
          <p14:tracePt t="6104" x="5719763" y="5318125"/>
          <p14:tracePt t="6146" x="5708650" y="5318125"/>
          <p14:tracePt t="6149" x="5695950" y="5318125"/>
          <p14:tracePt t="6151" x="5683250" y="5318125"/>
          <p14:tracePt t="6152" x="5683250" y="5330825"/>
          <p14:tracePt t="6155" x="5670550" y="5330825"/>
          <p14:tracePt t="6156" x="5657850" y="5343525"/>
          <p14:tracePt t="6158" x="5645150" y="5356225"/>
          <p14:tracePt t="6161" x="5632450" y="5356225"/>
          <p14:tracePt t="6162" x="5619750" y="5368925"/>
          <p14:tracePt t="6164" x="5607050" y="5381625"/>
          <p14:tracePt t="6166" x="5595938" y="5394325"/>
          <p14:tracePt t="6167" x="5583238" y="5394325"/>
          <p14:tracePt t="6168" x="5570538" y="5394325"/>
          <p14:tracePt t="6169" x="5570538" y="5407025"/>
          <p14:tracePt t="6170" x="5545138" y="5418138"/>
          <p14:tracePt t="6171" x="5545138" y="5430838"/>
          <p14:tracePt t="6172" x="5532438" y="5430838"/>
          <p14:tracePt t="6173" x="5532438" y="5443538"/>
          <p14:tracePt t="6174" x="5507038" y="5456238"/>
          <p14:tracePt t="6175" x="5495925" y="5468938"/>
          <p14:tracePt t="6177" x="5483225" y="5481638"/>
          <p14:tracePt t="6178" x="5457825" y="5494338"/>
          <p14:tracePt t="6179" x="5457825" y="5507038"/>
          <p14:tracePt t="6180" x="5445125" y="5507038"/>
          <p14:tracePt t="6181" x="5432425" y="5530850"/>
          <p14:tracePt t="6182" x="5419725" y="5543550"/>
          <p14:tracePt t="6183" x="5407025" y="5543550"/>
          <p14:tracePt t="6184" x="5394325" y="5556250"/>
          <p14:tracePt t="6185" x="5383213" y="5568950"/>
          <p14:tracePt t="6186" x="5370513" y="5581650"/>
          <p14:tracePt t="6187" x="5357813" y="5594350"/>
          <p14:tracePt t="6188" x="5345113" y="5619750"/>
          <p14:tracePt t="6189" x="5332413" y="5630863"/>
          <p14:tracePt t="6190" x="5319713" y="5643563"/>
          <p14:tracePt t="6191" x="5307013" y="5656263"/>
          <p14:tracePt t="6191" x="5294313" y="5668963"/>
          <p14:tracePt t="6193" x="5281613" y="5681663"/>
          <p14:tracePt t="6194" x="5270500" y="5694363"/>
          <p14:tracePt t="6195" x="5257800" y="5707063"/>
          <p14:tracePt t="6196" x="5232400" y="5732463"/>
          <p14:tracePt t="6197" x="5232400" y="5743575"/>
          <p14:tracePt t="6198" x="5207000" y="5756275"/>
          <p14:tracePt t="6199" x="5194300" y="5768975"/>
          <p14:tracePt t="6200" x="5194300" y="5781675"/>
          <p14:tracePt t="6201" x="5170488" y="5807075"/>
          <p14:tracePt t="6202" x="5157788" y="5819775"/>
          <p14:tracePt t="6203" x="5145088" y="5832475"/>
          <p14:tracePt t="6204" x="5132388" y="5843588"/>
          <p14:tracePt t="6205" x="5119688" y="5868988"/>
          <p14:tracePt t="6206" x="5106988" y="5881688"/>
          <p14:tracePt t="6208" x="5081588" y="5919788"/>
          <p14:tracePt t="6209" x="5068888" y="5919788"/>
          <p14:tracePt t="6210" x="5057775" y="5945188"/>
          <p14:tracePt t="6211" x="5045075" y="5956300"/>
          <p14:tracePt t="6212" x="5032375" y="5981700"/>
          <p14:tracePt t="6213" x="5019675" y="5994400"/>
          <p14:tracePt t="6214" x="5006975" y="6007100"/>
          <p14:tracePt t="6215" x="4994275" y="6032500"/>
          <p14:tracePt t="6216" x="4981575" y="6032500"/>
          <p14:tracePt t="6217" x="4968875" y="6056313"/>
          <p14:tracePt t="6218" x="4968875" y="6069013"/>
          <p14:tracePt t="6219" x="4956175" y="6081713"/>
          <p14:tracePt t="6220" x="4945063" y="6107113"/>
          <p14:tracePt t="6221" x="4932363" y="6119813"/>
          <p14:tracePt t="6222" x="4932363" y="6145213"/>
          <p14:tracePt t="6223" x="4906963" y="6145213"/>
          <p14:tracePt t="6224" x="4906963" y="6169025"/>
          <p14:tracePt t="6225" x="4894263" y="6181725"/>
          <p14:tracePt t="6226" x="4894263" y="6194425"/>
          <p14:tracePt t="6227" x="4881563" y="6219825"/>
          <p14:tracePt t="6228" x="4868863" y="6232525"/>
          <p14:tracePt t="6229" x="4856163" y="6245225"/>
          <p14:tracePt t="6230" x="4856163" y="6257925"/>
          <p14:tracePt t="6231" x="4843463" y="6281738"/>
          <p14:tracePt t="6232" x="4832350" y="6294438"/>
          <p14:tracePt t="6233" x="4832350" y="6307138"/>
          <p14:tracePt t="6234" x="4819650" y="6332538"/>
          <p14:tracePt t="6236" x="4806950" y="6357938"/>
          <p14:tracePt t="6237" x="4806950" y="6370638"/>
          <p14:tracePt t="6238" x="4794250" y="6381750"/>
          <p14:tracePt t="6239" x="4794250" y="6407150"/>
          <p14:tracePt t="6241" x="4781550" y="6432550"/>
          <p14:tracePt t="6242" x="4781550" y="6445250"/>
          <p14:tracePt t="6244" x="4781550" y="6470650"/>
          <p14:tracePt t="6245" x="4768850" y="6483350"/>
          <p14:tracePt t="6246" x="4768850" y="6494463"/>
          <p14:tracePt t="6247" x="4756150" y="6519863"/>
          <p14:tracePt t="6249" x="4756150" y="6545263"/>
          <p14:tracePt t="6250" x="4756150" y="6557963"/>
          <p14:tracePt t="6251" x="4743450" y="6557963"/>
          <p14:tracePt t="6252" x="4743450" y="6583363"/>
          <p14:tracePt t="6253" x="4743450" y="6594475"/>
          <p14:tracePt t="6254" x="4743450" y="6607175"/>
          <p14:tracePt t="6255" x="4743450" y="6632575"/>
          <p14:tracePt t="6257" x="4743450" y="6657975"/>
          <p14:tracePt t="6258" x="4743450" y="6670675"/>
          <p14:tracePt t="6259" x="4743450" y="6683375"/>
          <p14:tracePt t="6260" x="4743450" y="6696075"/>
          <p14:tracePt t="6261" x="4743450" y="6707188"/>
          <p14:tracePt t="6262" x="4743450" y="6732588"/>
          <p14:tracePt t="6263" x="4743450" y="6745288"/>
          <p14:tracePt t="6264" x="4743450" y="6757988"/>
          <p14:tracePt t="6265" x="4743450" y="6770688"/>
          <p14:tracePt t="6266" x="4743450" y="6783388"/>
          <p14:tracePt t="6267" x="4743450" y="6796088"/>
          <p14:tracePt t="6268" x="4743450" y="6807200"/>
          <p14:tracePt t="6269" x="4743450" y="6819900"/>
          <p14:tracePt t="6270" x="4743450" y="6832600"/>
          <p14:tracePt t="6741" x="7372350" y="6819900"/>
          <p14:tracePt t="6742" x="7385050" y="6796088"/>
          <p14:tracePt t="6743" x="7410450" y="6783388"/>
          <p14:tracePt t="6744" x="7410450" y="6745288"/>
          <p14:tracePt t="6745" x="7423150" y="6719888"/>
          <p14:tracePt t="6746" x="7448550" y="6696075"/>
          <p14:tracePt t="6747" x="7448550" y="6670675"/>
          <p14:tracePt t="6748" x="7472363" y="6632575"/>
          <p14:tracePt t="6749" x="7485063" y="6607175"/>
          <p14:tracePt t="6750" x="7485063" y="6583363"/>
          <p14:tracePt t="6751" x="7497763" y="6557963"/>
          <p14:tracePt t="6753" x="7523163" y="6483350"/>
          <p14:tracePt t="6754" x="7523163" y="6457950"/>
          <p14:tracePt t="6755" x="7535863" y="6432550"/>
          <p14:tracePt t="6756" x="7548563" y="6394450"/>
          <p14:tracePt t="6757" x="7561263" y="6370638"/>
          <p14:tracePt t="6758" x="7561263" y="6332538"/>
          <p14:tracePt t="6759" x="7572375" y="6294438"/>
          <p14:tracePt t="6760" x="7572375" y="6269038"/>
          <p14:tracePt t="6761" x="7585075" y="6232525"/>
          <p14:tracePt t="6762" x="7597775" y="6194425"/>
          <p14:tracePt t="6763" x="7597775" y="6169025"/>
          <p14:tracePt t="6764" x="7597775" y="6132513"/>
          <p14:tracePt t="6765" x="7610475" y="6094413"/>
          <p14:tracePt t="6766" x="7623175" y="6056313"/>
          <p14:tracePt t="6767" x="7623175" y="6032500"/>
          <p14:tracePt t="6768" x="7635875" y="5994400"/>
          <p14:tracePt t="6769" x="7635875" y="5956300"/>
          <p14:tracePt t="6770" x="7635875" y="5919788"/>
          <p14:tracePt t="6771" x="7635875" y="5881688"/>
          <p14:tracePt t="6772" x="7635875" y="5843588"/>
          <p14:tracePt t="6773" x="7635875" y="5807075"/>
          <p14:tracePt t="6774" x="7635875" y="5768975"/>
          <p14:tracePt t="6775" x="7648575" y="5732463"/>
          <p14:tracePt t="6776" x="7648575" y="5707063"/>
          <p14:tracePt t="6777" x="7648575" y="5668963"/>
          <p14:tracePt t="6778" x="7648575" y="5630863"/>
          <p14:tracePt t="6779" x="7648575" y="5594350"/>
          <p14:tracePt t="6780" x="7648575" y="5556250"/>
          <p14:tracePt t="6781" x="7648575" y="5518150"/>
          <p14:tracePt t="6782" x="7648575" y="5494338"/>
          <p14:tracePt t="6783" x="7648575" y="5456238"/>
          <p14:tracePt t="6784" x="7648575" y="5418138"/>
          <p14:tracePt t="6785" x="7648575" y="5394325"/>
          <p14:tracePt t="6786" x="7648575" y="5356225"/>
          <p14:tracePt t="6787" x="7648575" y="5318125"/>
          <p14:tracePt t="6788" x="7648575" y="5281613"/>
          <p14:tracePt t="6789" x="7648575" y="5243513"/>
          <p14:tracePt t="6790" x="7648575" y="5205413"/>
          <p14:tracePt t="6791" x="7635875" y="5168900"/>
          <p14:tracePt t="6792" x="7635875" y="5130800"/>
          <p14:tracePt t="6793" x="7635875" y="5092700"/>
          <p14:tracePt t="6794" x="7635875" y="5081588"/>
          <p14:tracePt t="6795" x="7623175" y="5043488"/>
          <p14:tracePt t="6796" x="7623175" y="5005388"/>
          <p14:tracePt t="6797" x="7610475" y="4981575"/>
          <p14:tracePt t="6798" x="7597775" y="4943475"/>
          <p14:tracePt t="6799" x="7597775" y="4905375"/>
          <p14:tracePt t="6800" x="7597775" y="4879975"/>
          <p14:tracePt t="6801" x="7585075" y="4843463"/>
          <p14:tracePt t="6802" x="7572375" y="4818063"/>
          <p14:tracePt t="6803" x="7561263" y="4792663"/>
          <p14:tracePt t="6804" x="7561263" y="4756150"/>
          <p14:tracePt t="6805" x="7548563" y="4730750"/>
          <p14:tracePt t="6806" x="7535863" y="4705350"/>
          <p14:tracePt t="6807" x="7523163" y="4679950"/>
          <p14:tracePt t="6808" x="7523163" y="4643438"/>
          <p14:tracePt t="6809" x="7510463" y="4618038"/>
          <p14:tracePt t="6810" x="7497763" y="4592638"/>
          <p14:tracePt t="6811" x="7485063" y="4567238"/>
          <p14:tracePt t="6812" x="7485063" y="4543425"/>
          <p14:tracePt t="6813" x="7459663" y="4530725"/>
          <p14:tracePt t="6814" x="7448550" y="4492625"/>
          <p14:tracePt t="6815" x="7448550" y="4467225"/>
          <p14:tracePt t="6816" x="7423150" y="4454525"/>
          <p14:tracePt t="6817" x="7410450" y="4418013"/>
          <p14:tracePt t="6818" x="7397750" y="4405313"/>
          <p14:tracePt t="6819" x="7385050" y="4379913"/>
          <p14:tracePt t="6820" x="7372350" y="4354513"/>
          <p14:tracePt t="6821" x="7359650" y="4341813"/>
          <p14:tracePt t="6822" x="7348538" y="4318000"/>
          <p14:tracePt t="6823" x="7335838" y="4305300"/>
          <p14:tracePt t="6824" x="7323138" y="4279900"/>
          <p14:tracePt t="6825" x="7297738" y="4267200"/>
          <p14:tracePt t="6826" x="7285038" y="4241800"/>
          <p14:tracePt t="6827" x="7272338" y="4230688"/>
          <p14:tracePt t="6828" x="7259638" y="4205288"/>
          <p14:tracePt t="6829" x="7246938" y="4192588"/>
          <p14:tracePt t="6830" x="7223125" y="4192588"/>
          <p14:tracePt t="6831" x="7210425" y="4167188"/>
          <p14:tracePt t="6832" x="7197725" y="4154488"/>
          <p14:tracePt t="6833" x="7185025" y="4129088"/>
          <p14:tracePt t="6834" x="7159625" y="4117975"/>
          <p14:tracePt t="6835" x="7146925" y="4105275"/>
          <p14:tracePt t="6836" x="7123113" y="4092575"/>
          <p14:tracePt t="6837" x="7110413" y="4079875"/>
          <p14:tracePt t="6839" x="7072313" y="4054475"/>
          <p14:tracePt t="6839" x="7059613" y="4041775"/>
          <p14:tracePt t="6841" x="7046913" y="4041775"/>
          <p14:tracePt t="6842" x="7034213" y="4029075"/>
          <p14:tracePt t="6843" x="7010400" y="4017963"/>
          <p14:tracePt t="6844" x="6997700" y="4005263"/>
          <p14:tracePt t="6845" x="6985000" y="4005263"/>
          <p14:tracePt t="6846" x="6959600" y="3992563"/>
          <p14:tracePt t="6847" x="6946900" y="3992563"/>
          <p14:tracePt t="6848" x="6934200" y="3979863"/>
          <p14:tracePt t="6849" x="6921500" y="3967163"/>
          <p14:tracePt t="6850" x="6897688" y="3967163"/>
          <p14:tracePt t="6851" x="6884988" y="3967163"/>
          <p14:tracePt t="6852" x="6872288" y="3954463"/>
          <p14:tracePt t="6853" x="6846888" y="3954463"/>
          <p14:tracePt t="6854" x="6834188" y="3954463"/>
          <p14:tracePt t="6855" x="6821488" y="3941763"/>
          <p14:tracePt t="6856" x="6808788" y="3941763"/>
          <p14:tracePt t="6857" x="6797675" y="3941763"/>
          <p14:tracePt t="6858" x="6772275" y="3941763"/>
          <p14:tracePt t="6859" x="6759575" y="3929063"/>
          <p14:tracePt t="6860" x="6746875" y="3929063"/>
          <p14:tracePt t="6861" x="6734175" y="3929063"/>
          <p14:tracePt t="6862" x="6708775" y="3929063"/>
          <p14:tracePt t="6863" x="6696075" y="3929063"/>
          <p14:tracePt t="6864" x="6684963" y="3929063"/>
          <p14:tracePt t="6865" x="6672263" y="3929063"/>
          <p14:tracePt t="6866" x="6659563" y="3929063"/>
          <p14:tracePt t="6867" x="6646863" y="3929063"/>
          <p14:tracePt t="6868" x="6621463" y="3929063"/>
          <p14:tracePt t="6870" x="6596063" y="3929063"/>
          <p14:tracePt t="6871" x="6584950" y="3929063"/>
          <p14:tracePt t="6872" x="6572250" y="3941763"/>
          <p14:tracePt t="6873" x="6546850" y="3941763"/>
          <p14:tracePt t="6875" x="6521450" y="3954463"/>
          <p14:tracePt t="6876" x="6508750" y="3967163"/>
          <p14:tracePt t="6877" x="6496050" y="3967163"/>
          <p14:tracePt t="6878" x="6472238" y="3967163"/>
          <p14:tracePt t="6879" x="6459538" y="3979863"/>
          <p14:tracePt t="6880" x="6446838" y="3992563"/>
          <p14:tracePt t="6881" x="6434138" y="3992563"/>
          <p14:tracePt t="6882" x="6421438" y="4005263"/>
          <p14:tracePt t="6883" x="6396038" y="4005263"/>
          <p14:tracePt t="6884" x="6383338" y="4017963"/>
          <p14:tracePt t="6885" x="6359525" y="4029075"/>
          <p14:tracePt t="6886" x="6346825" y="4041775"/>
          <p14:tracePt t="6887" x="6321425" y="4054475"/>
          <p14:tracePt t="6888" x="6321425" y="4067175"/>
          <p14:tracePt t="6889" x="6296025" y="4079875"/>
          <p14:tracePt t="6890" x="6283325" y="4092575"/>
          <p14:tracePt t="6891" x="6270625" y="4105275"/>
          <p14:tracePt t="6892" x="6246813" y="4117975"/>
          <p14:tracePt t="6893" x="6234113" y="4129088"/>
          <p14:tracePt t="6894" x="6221413" y="4141788"/>
          <p14:tracePt t="6895" x="6208713" y="4154488"/>
          <p14:tracePt t="6895" x="6183313" y="4179888"/>
          <p14:tracePt t="6897" x="6170613" y="4192588"/>
          <p14:tracePt t="6898" x="6157913" y="4205288"/>
          <p14:tracePt t="6899" x="6146800" y="4217988"/>
          <p14:tracePt t="6900" x="6134100" y="4230688"/>
          <p14:tracePt t="6901" x="6108700" y="4254500"/>
          <p14:tracePt t="6902" x="6096000" y="4267200"/>
          <p14:tracePt t="6903" x="6096000" y="4292600"/>
          <p14:tracePt t="6904" x="6070600" y="4305300"/>
          <p14:tracePt t="6905" x="6057900" y="4330700"/>
          <p14:tracePt t="6906" x="6045200" y="4341813"/>
          <p14:tracePt t="6907" x="6034088" y="4367213"/>
          <p14:tracePt t="6908" x="6021388" y="4379913"/>
          <p14:tracePt t="6909" x="6021388" y="4405313"/>
          <p14:tracePt t="6910" x="5995988" y="4418013"/>
          <p14:tracePt t="6911" x="5983288" y="4443413"/>
          <p14:tracePt t="6912" x="5983288" y="4454525"/>
          <p14:tracePt t="6913" x="5970588" y="4492625"/>
          <p14:tracePt t="6914" x="5957888" y="4505325"/>
          <p14:tracePt t="6915" x="5945188" y="4530725"/>
          <p14:tracePt t="6916" x="5945188" y="4554538"/>
          <p14:tracePt t="6917" x="5932488" y="4567238"/>
          <p14:tracePt t="6918" x="5921375" y="4592638"/>
          <p14:tracePt t="6919" x="5908675" y="4605338"/>
          <p14:tracePt t="6920" x="5908675" y="4643438"/>
          <p14:tracePt t="6921" x="5908675" y="4656138"/>
          <p14:tracePt t="6922" x="5895975" y="4679950"/>
          <p14:tracePt t="6923" x="5895975" y="4705350"/>
          <p14:tracePt t="6924" x="5883275" y="4718050"/>
          <p14:tracePt t="6925" x="5883275" y="4756150"/>
          <p14:tracePt t="6926" x="5870575" y="4768850"/>
          <p14:tracePt t="6927" x="5870575" y="4792663"/>
          <p14:tracePt t="6928" x="5870575" y="4818063"/>
          <p14:tracePt t="6929" x="5870575" y="4830763"/>
          <p14:tracePt t="6930" x="5870575" y="4868863"/>
          <p14:tracePt t="6931" x="5870575" y="4879975"/>
          <p14:tracePt t="6932" x="5870575" y="4905375"/>
          <p14:tracePt t="6933" x="5870575" y="4930775"/>
          <p14:tracePt t="6934" x="5870575" y="4943475"/>
          <p14:tracePt t="6935" x="5870575" y="4981575"/>
          <p14:tracePt t="6936" x="5870575" y="4992688"/>
          <p14:tracePt t="6937" x="5870575" y="5018088"/>
          <p14:tracePt t="6938" x="5870575" y="5043488"/>
          <p14:tracePt t="6939" x="5870575" y="5056188"/>
          <p14:tracePt t="6940" x="5870575" y="5092700"/>
          <p14:tracePt t="6941" x="5870575" y="5105400"/>
          <p14:tracePt t="6942" x="5870575" y="5130800"/>
          <p14:tracePt t="6943" x="5870575" y="5143500"/>
          <p14:tracePt t="6944" x="5870575" y="5168900"/>
          <p14:tracePt t="6945" x="5870575" y="5194300"/>
          <p14:tracePt t="6946" x="5883275" y="5205413"/>
          <p14:tracePt t="6947" x="5895975" y="5230813"/>
          <p14:tracePt t="6948" x="5895975" y="5243513"/>
          <p14:tracePt t="6949" x="5908675" y="5281613"/>
          <p14:tracePt t="6950" x="5908675" y="5294313"/>
          <p14:tracePt t="6951" x="5921375" y="5318125"/>
          <p14:tracePt t="6952" x="5932488" y="5318125"/>
          <p14:tracePt t="6953" x="5945188" y="5343525"/>
          <p14:tracePt t="6954" x="5945188" y="5356225"/>
          <p14:tracePt t="6955" x="5957888" y="5381625"/>
          <p14:tracePt t="6956" x="5970588" y="5394325"/>
          <p14:tracePt t="6957" x="5983288" y="5418138"/>
          <p14:tracePt t="6958" x="5983288" y="5430838"/>
          <p14:tracePt t="6959" x="5995988" y="5443538"/>
          <p14:tracePt t="6960" x="6021388" y="5468938"/>
          <p14:tracePt t="6962" x="6034088" y="5494338"/>
          <p14:tracePt t="6963" x="6045200" y="5507038"/>
          <p14:tracePt t="6964" x="6057900" y="5518150"/>
          <p14:tracePt t="6965" x="6070600" y="5543550"/>
          <p14:tracePt t="6966" x="6096000" y="5543550"/>
          <p14:tracePt t="6967" x="6096000" y="5556250"/>
          <p14:tracePt t="6967" x="6121400" y="5581650"/>
          <p14:tracePt t="6970" x="6134100" y="5594350"/>
          <p14:tracePt t="6971" x="6157913" y="5607050"/>
          <p14:tracePt t="6972" x="6170613" y="5619750"/>
          <p14:tracePt t="6973" x="6196013" y="5630863"/>
          <p14:tracePt t="6974" x="6208713" y="5643563"/>
          <p14:tracePt t="6975" x="6221413" y="5656263"/>
          <p14:tracePt t="6976" x="6246813" y="5656263"/>
          <p14:tracePt t="6977" x="6259513" y="5668963"/>
          <p14:tracePt t="6978" x="6270625" y="5681663"/>
          <p14:tracePt t="6979" x="6283325" y="5694363"/>
          <p14:tracePt t="6980" x="6308725" y="5694363"/>
          <p14:tracePt t="6981" x="6321425" y="5707063"/>
          <p14:tracePt t="6982" x="6359525" y="5707063"/>
          <p14:tracePt t="6983" x="6370638" y="5719763"/>
          <p14:tracePt t="6984" x="6396038" y="5732463"/>
          <p14:tracePt t="6985" x="6408738" y="5732463"/>
          <p14:tracePt t="6986" x="6434138" y="5732463"/>
          <p14:tracePt t="6987" x="6446838" y="5743575"/>
          <p14:tracePt t="6988" x="6472238" y="5743575"/>
          <p14:tracePt t="6989" x="6496050" y="5756275"/>
          <p14:tracePt t="6990" x="6508750" y="5768975"/>
          <p14:tracePt t="6991" x="6534150" y="5768975"/>
          <p14:tracePt t="6992" x="6546850" y="5768975"/>
          <p14:tracePt t="6993" x="6584950" y="5768975"/>
          <p14:tracePt t="6994" x="6608763" y="5768975"/>
          <p14:tracePt t="6995" x="6621463" y="5781675"/>
          <p14:tracePt t="6996" x="6646863" y="5781675"/>
          <p14:tracePt t="6997" x="6659563" y="5781675"/>
          <p14:tracePt t="6998" x="6696075" y="5794375"/>
          <p14:tracePt t="6999" x="6721475" y="5794375"/>
          <p14:tracePt t="7000" x="6734175" y="5794375"/>
          <p14:tracePt t="7001" x="6772275" y="5794375"/>
          <p14:tracePt t="7002" x="6784975" y="5794375"/>
          <p14:tracePt t="7003" x="6808788" y="5807075"/>
          <p14:tracePt t="7004" x="6834188" y="5807075"/>
          <p14:tracePt t="7005" x="6859588" y="5807075"/>
          <p14:tracePt t="7006" x="6884988" y="5807075"/>
          <p14:tracePt t="7007" x="6910388" y="5807075"/>
          <p14:tracePt t="7008" x="6921500" y="5807075"/>
          <p14:tracePt t="7009" x="6959600" y="5807075"/>
          <p14:tracePt t="7010" x="6985000" y="5807075"/>
          <p14:tracePt t="7011" x="7010400" y="5807075"/>
          <p14:tracePt t="7012" x="7034213" y="5807075"/>
          <p14:tracePt t="7013" x="7059613" y="5807075"/>
          <p14:tracePt t="7014" x="7072313" y="5807075"/>
          <p14:tracePt t="7015" x="7110413" y="5807075"/>
          <p14:tracePt t="7016" x="7134225" y="5807075"/>
          <p14:tracePt t="7017" x="7159625" y="5807075"/>
          <p14:tracePt t="7019" x="7210425" y="5807075"/>
          <p14:tracePt t="7020" x="7223125" y="5807075"/>
          <p14:tracePt t="7021" x="7246938" y="5807075"/>
          <p14:tracePt t="7022" x="7272338" y="5807075"/>
          <p14:tracePt t="7023" x="7297738" y="5807075"/>
          <p14:tracePt t="7023" x="7323138" y="5807075"/>
          <p14:tracePt t="7025" x="7348538" y="5807075"/>
          <p14:tracePt t="7025" x="7372350" y="5794375"/>
          <p14:tracePt t="7026" x="7397750" y="5794375"/>
          <p14:tracePt t="7028" x="7423150" y="5794375"/>
          <p14:tracePt t="7029" x="7448550" y="5781675"/>
          <p14:tracePt t="7030" x="7459663" y="5781675"/>
          <p14:tracePt t="7031" x="7485063" y="5768975"/>
          <p14:tracePt t="7032" x="7523163" y="5768975"/>
          <p14:tracePt t="7033" x="7535863" y="5768975"/>
          <p14:tracePt t="7034" x="7561263" y="5768975"/>
          <p14:tracePt t="7035" x="7585075" y="5756275"/>
          <p14:tracePt t="7036" x="7610475" y="5756275"/>
          <p14:tracePt t="7037" x="7635875" y="5743575"/>
          <p14:tracePt t="7038" x="7661275" y="5732463"/>
          <p14:tracePt t="7039" x="7673975" y="5732463"/>
          <p14:tracePt t="7040" x="7697788" y="5732463"/>
          <p14:tracePt t="7041" x="7723188" y="5719763"/>
          <p14:tracePt t="7042" x="7748588" y="5707063"/>
          <p14:tracePt t="7043" x="7761288" y="5694363"/>
          <p14:tracePt t="7044" x="7785100" y="5694363"/>
          <p14:tracePt t="7045" x="7810500" y="5694363"/>
          <p14:tracePt t="7046" x="7823200" y="5681663"/>
          <p14:tracePt t="7047" x="7848600" y="5668963"/>
          <p14:tracePt t="7048" x="7861300" y="5656263"/>
          <p14:tracePt t="7049" x="7886700" y="5656263"/>
          <p14:tracePt t="7050" x="7897813" y="5643563"/>
          <p14:tracePt t="7052" x="7935913" y="5619750"/>
          <p14:tracePt t="7053" x="7974013" y="5619750"/>
          <p14:tracePt t="7054" x="7974013" y="5607050"/>
          <p14:tracePt t="7055" x="8010525" y="5594350"/>
          <p14:tracePt t="7056" x="8010525" y="5581650"/>
          <p14:tracePt t="7057" x="8035925" y="5568950"/>
          <p14:tracePt t="7058" x="8048625" y="5556250"/>
          <p14:tracePt t="7059" x="8074025" y="5543550"/>
          <p14:tracePt t="7060" x="8086725" y="5543550"/>
          <p14:tracePt t="7061" x="8099425" y="5530850"/>
          <p14:tracePt t="7062" x="8123238" y="5518150"/>
          <p14:tracePt t="7063" x="8135938" y="5507038"/>
          <p14:tracePt t="7064" x="8148638" y="5494338"/>
          <p14:tracePt t="7065" x="8161338" y="5481638"/>
          <p14:tracePt t="7066" x="8174038" y="5468938"/>
          <p14:tracePt t="7067" x="8199438" y="5456238"/>
          <p14:tracePt t="7068" x="8199438" y="5443538"/>
          <p14:tracePt t="7069" x="8223250" y="5430838"/>
          <p14:tracePt t="7070" x="8235950" y="5418138"/>
          <p14:tracePt t="7071" x="8248650" y="5394325"/>
          <p14:tracePt t="7072" x="8261350" y="5394325"/>
          <p14:tracePt t="7073" x="8274050" y="5381625"/>
          <p14:tracePt t="7074" x="8286750" y="5356225"/>
          <p14:tracePt t="7075" x="8299450" y="5356225"/>
          <p14:tracePt t="7076" x="8312150" y="5343525"/>
          <p14:tracePt t="7077" x="8312150" y="5318125"/>
          <p14:tracePt t="7078" x="8335963" y="5305425"/>
          <p14:tracePt t="7079" x="8348663" y="5294313"/>
          <p14:tracePt t="7080" x="8348663" y="5281613"/>
          <p14:tracePt t="7081" x="8361363" y="5268913"/>
          <p14:tracePt t="7082" x="8374063" y="5243513"/>
          <p14:tracePt t="7083" x="8386763" y="5243513"/>
          <p14:tracePt t="7084" x="8386763" y="5218113"/>
          <p14:tracePt t="7086" x="8412163" y="5205413"/>
          <p14:tracePt t="7087" x="8412163" y="5181600"/>
          <p14:tracePt t="7088" x="8424863" y="5168900"/>
          <p14:tracePt t="7089" x="8424863" y="5156200"/>
          <p14:tracePt t="7090" x="8424863" y="5143500"/>
          <p14:tracePt t="7091" x="8435975" y="5130800"/>
          <p14:tracePt t="7091" x="8448675" y="5118100"/>
          <p14:tracePt t="7093" x="8448675" y="5092700"/>
          <p14:tracePt t="7094" x="8461375" y="5092700"/>
          <p14:tracePt t="7095" x="8461375" y="5068888"/>
          <p14:tracePt t="7096" x="8461375" y="5056188"/>
          <p14:tracePt t="7097" x="8461375" y="5043488"/>
          <p14:tracePt t="7098" x="8461375" y="5030788"/>
          <p14:tracePt t="7099" x="8461375" y="5018088"/>
          <p14:tracePt t="7100" x="8474075" y="5005388"/>
          <p14:tracePt t="7102" x="8474075" y="4981575"/>
          <p14:tracePt t="7103" x="8474075" y="4968875"/>
          <p14:tracePt t="7104" x="8474075" y="4943475"/>
          <p14:tracePt t="7106" x="8474075" y="4918075"/>
          <p14:tracePt t="7107" x="8474075" y="4905375"/>
          <p14:tracePt t="7109" x="8474075" y="4879975"/>
          <p14:tracePt t="7110" x="8474075" y="4868863"/>
          <p14:tracePt t="7112" x="8474075" y="4843463"/>
          <p14:tracePt t="7113" x="8474075" y="4830763"/>
          <p14:tracePt t="7115" x="8461375" y="4805363"/>
          <p14:tracePt t="7116" x="8461375" y="4792663"/>
          <p14:tracePt t="7118" x="8461375" y="4779963"/>
          <p14:tracePt t="7119" x="8461375" y="4768850"/>
          <p14:tracePt t="7120" x="8448675" y="4756150"/>
          <p14:tracePt t="7121" x="8435975" y="4743450"/>
          <p14:tracePt t="7122" x="8435975" y="4730750"/>
          <p14:tracePt t="7123" x="8424863" y="4718050"/>
          <p14:tracePt t="7124" x="8424863" y="4705350"/>
          <p14:tracePt t="7125" x="8424863" y="4692650"/>
          <p14:tracePt t="7126" x="8412163" y="4679950"/>
          <p14:tracePt t="7128" x="8399463" y="4667250"/>
          <p14:tracePt t="7129" x="8386763" y="4656138"/>
          <p14:tracePt t="7130" x="8386763" y="4643438"/>
          <p14:tracePt t="7131" x="8374063" y="4630738"/>
          <p14:tracePt t="7132" x="8374063" y="4618038"/>
          <p14:tracePt t="7133" x="8361363" y="4605338"/>
          <p14:tracePt t="7135" x="8348663" y="4605338"/>
          <p14:tracePt t="7135" x="8348663" y="4592638"/>
          <p14:tracePt t="7136" x="8335963" y="4579938"/>
          <p14:tracePt t="7137" x="8324850" y="4567238"/>
          <p14:tracePt t="7139" x="8312150" y="4554538"/>
          <p14:tracePt t="7140" x="8299450" y="4543425"/>
          <p14:tracePt t="7141" x="8286750" y="4530725"/>
          <p14:tracePt t="7142" x="8274050" y="4530725"/>
          <p14:tracePt t="7143" x="8274050" y="4518025"/>
          <p14:tracePt t="7144" x="8261350" y="4505325"/>
          <p14:tracePt t="7145" x="8248650" y="4492625"/>
          <p14:tracePt t="7146" x="8235950" y="4492625"/>
          <p14:tracePt t="7147" x="8235950" y="4479925"/>
          <p14:tracePt t="7148" x="8223250" y="4467225"/>
          <p14:tracePt t="7149" x="8212138" y="4454525"/>
          <p14:tracePt t="7150" x="8199438" y="4454525"/>
          <p14:tracePt t="7152" x="8174038" y="4443413"/>
          <p14:tracePt t="7152" x="8161338" y="4430713"/>
          <p14:tracePt t="7154" x="8161338" y="4418013"/>
          <p14:tracePt t="7155" x="8148638" y="4418013"/>
          <p14:tracePt t="7156" x="8135938" y="4418013"/>
          <p14:tracePt t="7157" x="8123238" y="4405313"/>
          <p14:tracePt t="7158" x="8110538" y="4405313"/>
          <p14:tracePt t="7159" x="8099425" y="4392613"/>
          <p14:tracePt t="7160" x="8086725" y="4379913"/>
          <p14:tracePt t="7162" x="8074025" y="4379913"/>
          <p14:tracePt t="7163" x="8061325" y="4379913"/>
          <p14:tracePt t="7164" x="8048625" y="4367213"/>
          <p14:tracePt t="7165" x="8035925" y="4354513"/>
          <p14:tracePt t="7166" x="8023225" y="4354513"/>
          <p14:tracePt t="7168" x="8010525" y="4341813"/>
          <p14:tracePt t="7169" x="7999413" y="4341813"/>
          <p14:tracePt t="7170" x="7986713" y="4341813"/>
          <p14:tracePt t="7171" x="7974013" y="4341813"/>
          <p14:tracePt t="7172" x="7961313" y="4341813"/>
          <p14:tracePt t="7173" x="7948613" y="4341813"/>
          <p14:tracePt t="7174" x="7935913" y="4330700"/>
          <p14:tracePt t="7176" x="7923213" y="4330700"/>
          <p14:tracePt t="7177" x="7910513" y="4318000"/>
          <p14:tracePt t="7178" x="7897813" y="4318000"/>
          <p14:tracePt t="7180" x="7886700" y="4318000"/>
          <p14:tracePt t="7181" x="7874000" y="4318000"/>
          <p14:tracePt t="7182" x="7861300" y="4305300"/>
          <p14:tracePt t="7185" x="7848600" y="4305300"/>
          <p14:tracePt t="7186" x="7835900" y="4305300"/>
          <p14:tracePt t="7200" x="7748588" y="4305300"/>
          <p14:tracePt t="7204" x="7735888" y="4305300"/>
          <p14:tracePt t="7206" x="7723188" y="4305300"/>
          <p14:tracePt t="7209" x="7710488" y="4305300"/>
          <p14:tracePt t="7214" x="7697788" y="4305300"/>
          <p14:tracePt t="7217" x="7685088" y="4305300"/>
          <p14:tracePt t="7219" x="7673975" y="4305300"/>
          <p14:tracePt t="7226" x="7661275" y="4305300"/>
          <p14:tracePt t="7229" x="7648575" y="4318000"/>
          <p14:tracePt t="7232" x="7635875" y="4318000"/>
          <p14:tracePt t="7234" x="7635875" y="4330700"/>
          <p14:tracePt t="7237" x="7635875" y="4341813"/>
          <p14:tracePt t="7239" x="7623175" y="4341813"/>
          <p14:tracePt t="7243" x="7610475" y="4341813"/>
          <p14:tracePt t="7244" x="7610475" y="4354513"/>
          <p14:tracePt t="7245" x="7597775" y="4354513"/>
          <p14:tracePt t="7250" x="7597775" y="4367213"/>
          <p14:tracePt t="7252" x="7597775" y="4379913"/>
          <p14:tracePt t="7253" x="7585075" y="4379913"/>
          <p14:tracePt t="7258" x="7572375" y="4379913"/>
          <p14:tracePt t="7260" x="7572375" y="4392613"/>
          <p14:tracePt t="7262" x="7561263" y="4392613"/>
          <p14:tracePt t="7264" x="7561263" y="4405313"/>
          <p14:tracePt t="7269" x="7561263" y="4418013"/>
          <p14:tracePt t="7272" x="7548563" y="4418013"/>
          <p14:tracePt t="7280" x="7535863" y="4430713"/>
          <p14:tracePt t="7286" x="7523163" y="4430713"/>
          <p14:tracePt t="7294" x="7523163" y="4443413"/>
          <p14:tracePt t="7400" x="7510463" y="4443413"/>
          <p14:tracePt t="7411" x="7497763" y="4443413"/>
          <p14:tracePt t="7417" x="7485063" y="4443413"/>
          <p14:tracePt t="7425" x="7472363" y="4443413"/>
          <p14:tracePt t="7428" x="7459663" y="4443413"/>
          <p14:tracePt t="7432" x="7448550" y="4443413"/>
          <p14:tracePt t="7435" x="7435850" y="4443413"/>
          <p14:tracePt t="7437" x="7423150" y="4443413"/>
          <p14:tracePt t="7439" x="7410450" y="4443413"/>
          <p14:tracePt t="7441" x="7410450" y="4430713"/>
          <p14:tracePt t="7442" x="7397750" y="4430713"/>
          <p14:tracePt t="7444" x="7385050" y="4430713"/>
          <p14:tracePt t="7445" x="7372350" y="4430713"/>
          <p14:tracePt t="7448" x="7359650" y="4418013"/>
          <p14:tracePt t="7450" x="7348538" y="4418013"/>
          <p14:tracePt t="7451" x="7335838" y="4418013"/>
          <p14:tracePt t="7454" x="7323138" y="4418013"/>
          <p14:tracePt t="7455" x="7310438" y="4418013"/>
          <p14:tracePt t="7456" x="7297738" y="4418013"/>
          <p14:tracePt t="7457" x="7297738" y="4405313"/>
          <p14:tracePt t="7458" x="7285038" y="4405313"/>
          <p14:tracePt t="7459" x="7272338" y="4405313"/>
          <p14:tracePt t="7460" x="7259638" y="4405313"/>
          <p14:tracePt t="7461" x="7259638" y="4392613"/>
          <p14:tracePt t="7462" x="7246938" y="4392613"/>
          <p14:tracePt t="7463" x="7235825" y="4392613"/>
          <p14:tracePt t="7464" x="7223125" y="4379913"/>
          <p14:tracePt t="7466" x="7210425" y="4379913"/>
          <p14:tracePt t="7467" x="7197725" y="4379913"/>
          <p14:tracePt t="7468" x="7185025" y="4379913"/>
          <p14:tracePt t="7469" x="7172325" y="4379913"/>
          <p14:tracePt t="7470" x="7159625" y="4367213"/>
          <p14:tracePt t="7471" x="7146925" y="4367213"/>
          <p14:tracePt t="7472" x="7134225" y="4354513"/>
          <p14:tracePt t="7473" x="7123113" y="4354513"/>
          <p14:tracePt t="7474" x="7110413" y="4354513"/>
          <p14:tracePt t="7475" x="7110413" y="4341813"/>
          <p14:tracePt t="7476" x="7085013" y="4341813"/>
          <p14:tracePt t="7477" x="7072313" y="4341813"/>
          <p14:tracePt t="7478" x="7059613" y="4341813"/>
          <p14:tracePt t="7479" x="7034213" y="4341813"/>
          <p14:tracePt t="7480" x="7021513" y="4330700"/>
          <p14:tracePt t="7481" x="6997700" y="4330700"/>
          <p14:tracePt t="7483" x="6972300" y="4318000"/>
          <p14:tracePt t="7484" x="6959600" y="4318000"/>
          <p14:tracePt t="7485" x="6934200" y="4305300"/>
          <p14:tracePt t="7485" x="6921500" y="4305300"/>
          <p14:tracePt t="7487" x="6897688" y="4305300"/>
          <p14:tracePt t="7488" x="6884988" y="4305300"/>
          <p14:tracePt t="7489" x="6859588" y="4292600"/>
          <p14:tracePt t="7490" x="6846888" y="4292600"/>
          <p14:tracePt t="7491" x="6808788" y="4279900"/>
          <p14:tracePt t="7493" x="6784975" y="4267200"/>
          <p14:tracePt t="7494" x="6759575" y="4267200"/>
          <p14:tracePt t="7495" x="6734175" y="4267200"/>
          <p14:tracePt t="7496" x="6721475" y="4267200"/>
          <p14:tracePt t="7497" x="6696075" y="4267200"/>
          <p14:tracePt t="7498" x="6672263" y="4254500"/>
          <p14:tracePt t="7499" x="6659563" y="4254500"/>
          <p14:tracePt t="7500" x="6621463" y="4241800"/>
          <p14:tracePt t="7501" x="6608763" y="4241800"/>
          <p14:tracePt t="7502" x="6584950" y="4241800"/>
          <p14:tracePt t="7503" x="6559550" y="4230688"/>
          <p14:tracePt t="7504" x="6534150" y="4230688"/>
          <p14:tracePt t="7505" x="6508750" y="4230688"/>
          <p14:tracePt t="7506" x="6483350" y="4230688"/>
          <p14:tracePt t="7507" x="6472238" y="4230688"/>
          <p14:tracePt t="7508" x="6434138" y="4217988"/>
          <p14:tracePt t="7509" x="6421438" y="4217988"/>
          <p14:tracePt t="7510" x="6396038" y="4217988"/>
          <p14:tracePt t="7511" x="6359525" y="4205288"/>
          <p14:tracePt t="7511" x="6346825" y="4205288"/>
          <p14:tracePt t="7513" x="6321425" y="4192588"/>
          <p14:tracePt t="7514" x="6283325" y="4192588"/>
          <p14:tracePt t="7515" x="6259513" y="4192588"/>
          <p14:tracePt t="7516" x="6234113" y="4192588"/>
          <p14:tracePt t="7517" x="6208713" y="4192588"/>
          <p14:tracePt t="7518" x="6183313" y="4192588"/>
          <p14:tracePt t="7519" x="6157913" y="4192588"/>
          <p14:tracePt t="7520" x="6134100" y="4179888"/>
          <p14:tracePt t="7521" x="6108700" y="4179888"/>
          <p14:tracePt t="7522" x="6083300" y="4179888"/>
          <p14:tracePt t="7523" x="6057900" y="4179888"/>
          <p14:tracePt t="7524" x="6021388" y="4167188"/>
          <p14:tracePt t="7525" x="5995988" y="4167188"/>
          <p14:tracePt t="7526" x="5983288" y="4167188"/>
          <p14:tracePt t="7527" x="5957888" y="4167188"/>
          <p14:tracePt t="7528" x="5932488" y="4167188"/>
          <p14:tracePt t="7529" x="5908675" y="4154488"/>
          <p14:tracePt t="7530" x="5870575" y="4154488"/>
          <p14:tracePt t="7531" x="5845175" y="4154488"/>
          <p14:tracePt t="7532" x="5821363" y="4154488"/>
          <p14:tracePt t="7533" x="5795963" y="4154488"/>
          <p14:tracePt t="7534" x="5770563" y="4154488"/>
          <p14:tracePt t="7535" x="5745163" y="4154488"/>
          <p14:tracePt t="7536" x="5719763" y="4154488"/>
          <p14:tracePt t="7537" x="5695950" y="4154488"/>
          <p14:tracePt t="7538" x="5683250" y="4154488"/>
          <p14:tracePt t="7539" x="5645150" y="4154488"/>
          <p14:tracePt t="7540" x="5619750" y="4154488"/>
          <p14:tracePt t="7541" x="5607050" y="4154488"/>
          <p14:tracePt t="7542" x="5570538" y="4154488"/>
          <p14:tracePt t="7543" x="5557838" y="4141788"/>
          <p14:tracePt t="7544" x="5532438" y="4141788"/>
          <p14:tracePt t="7545" x="5507038" y="4141788"/>
          <p14:tracePt t="7546" x="5495925" y="4141788"/>
          <p14:tracePt t="7548" x="5445125" y="4141788"/>
          <p14:tracePt t="7549" x="5419725" y="4141788"/>
          <p14:tracePt t="7550" x="5394325" y="4141788"/>
          <p14:tracePt t="7551" x="5383213" y="4141788"/>
          <p14:tracePt t="7552" x="5345113" y="4141788"/>
          <p14:tracePt t="7553" x="5332413" y="4129088"/>
          <p14:tracePt t="7554" x="5319713" y="4129088"/>
          <p14:tracePt t="7555" x="5307013" y="4129088"/>
          <p14:tracePt t="7556" x="5270500" y="4129088"/>
          <p14:tracePt t="7557" x="5257800" y="4129088"/>
          <p14:tracePt t="7558" x="5232400" y="4129088"/>
          <p14:tracePt t="7559" x="5219700" y="4129088"/>
          <p14:tracePt t="7560" x="5207000" y="4129088"/>
          <p14:tracePt t="7561" x="5194300" y="4129088"/>
          <p14:tracePt t="7562" x="5181600" y="4129088"/>
          <p14:tracePt t="7563" x="5157788" y="4129088"/>
          <p14:tracePt t="7564" x="5145088" y="4117975"/>
          <p14:tracePt t="7565" x="5132388" y="4117975"/>
          <p14:tracePt t="7566" x="5119688" y="4117975"/>
          <p14:tracePt t="7567" x="5106988" y="4117975"/>
          <p14:tracePt t="7568" x="5081588" y="4117975"/>
          <p14:tracePt t="7570" x="5068888" y="4117975"/>
          <p14:tracePt t="7571" x="5057775" y="4117975"/>
          <p14:tracePt t="7572" x="5045075" y="4117975"/>
          <p14:tracePt t="7574" x="5032375" y="4117975"/>
          <p14:tracePt t="7575" x="5019675" y="4117975"/>
          <p14:tracePt t="7576" x="5006975" y="4117975"/>
          <p14:tracePt t="7578" x="4994275" y="4117975"/>
          <p14:tracePt t="7580" x="4981575" y="4117975"/>
          <p14:tracePt t="7583" x="4968875" y="4117975"/>
          <p14:tracePt t="7620" x="4968875" y="4105275"/>
          <p14:tracePt t="7626" x="4968875" y="4092575"/>
          <p14:tracePt t="7629" x="4968875" y="4079875"/>
          <p14:tracePt t="7635" x="4968875" y="4067175"/>
          <p14:tracePt t="7638" x="4968875" y="4054475"/>
          <p14:tracePt t="7640" x="4968875" y="4041775"/>
          <p14:tracePt t="7643" x="4981575" y="4041775"/>
          <p14:tracePt t="7645" x="4981575" y="4029075"/>
          <p14:tracePt t="7648" x="4981575" y="4017963"/>
          <p14:tracePt t="7649" x="4981575" y="4005263"/>
          <p14:tracePt t="7651" x="4994275" y="4005263"/>
          <p14:tracePt t="7653" x="4994275" y="3992563"/>
          <p14:tracePt t="7656" x="4994275" y="3979863"/>
          <p14:tracePt t="7658" x="4994275" y="3967163"/>
          <p14:tracePt t="7661" x="5006975" y="3967163"/>
          <p14:tracePt t="7662" x="5006975" y="3954463"/>
          <p14:tracePt t="7664" x="5006975" y="3941763"/>
          <p14:tracePt t="7666" x="5006975" y="3929063"/>
          <p14:tracePt t="7670" x="5006975" y="3916363"/>
          <p14:tracePt t="7672" x="5006975" y="3905250"/>
          <p14:tracePt t="7674" x="5006975" y="3892550"/>
          <p14:tracePt t="7678" x="5006975" y="3879850"/>
          <p14:tracePt t="7680" x="5006975" y="3867150"/>
          <p14:tracePt t="7681" x="5006975" y="3854450"/>
          <p14:tracePt t="7686" x="5006975" y="3841750"/>
          <p14:tracePt t="7688" x="5006975" y="3829050"/>
          <p14:tracePt t="7689" x="5006975" y="3816350"/>
          <p14:tracePt t="7693" x="5006975" y="3803650"/>
          <p14:tracePt t="7695" x="5006975" y="3792538"/>
          <p14:tracePt t="7696" x="5006975" y="3779838"/>
          <p14:tracePt t="7700" x="5006975" y="3767138"/>
          <p14:tracePt t="7701" x="5006975" y="3754438"/>
          <p14:tracePt t="7703" x="5006975" y="3741738"/>
          <p14:tracePt t="7705" x="5006975" y="3729038"/>
          <p14:tracePt t="7707" x="5006975" y="3716338"/>
          <p14:tracePt t="7708" x="5006975" y="3703638"/>
          <p14:tracePt t="7712" x="5006975" y="3692525"/>
          <p14:tracePt t="7714" x="5006975" y="3679825"/>
          <p14:tracePt t="7715" x="5006975" y="3667125"/>
          <p14:tracePt t="7718" x="5006975" y="3654425"/>
          <p14:tracePt t="7720" x="5006975" y="3641725"/>
          <p14:tracePt t="7721" x="5006975" y="3629025"/>
          <p14:tracePt t="7725" x="5006975" y="3616325"/>
          <p14:tracePt t="7726" x="5006975" y="3603625"/>
          <p14:tracePt t="7728" x="5006975" y="3590925"/>
          <p14:tracePt t="7732" x="5006975" y="3579813"/>
          <p14:tracePt t="7733" x="4994275" y="3579813"/>
          <p14:tracePt t="7734" x="4994275" y="3567113"/>
          <p14:tracePt t="7736" x="4994275" y="3554413"/>
          <p14:tracePt t="7740" x="4994275" y="3541713"/>
          <p14:tracePt t="7742" x="4981575" y="3541713"/>
          <p14:tracePt t="7743" x="4981575" y="3529013"/>
          <p14:tracePt t="7745" x="4981575" y="3516313"/>
          <p14:tracePt t="7749" x="4968875" y="3516313"/>
          <p14:tracePt t="7751" x="4968875" y="3503613"/>
          <p14:tracePt t="7755" x="4968875" y="3490913"/>
          <p14:tracePt t="7759" x="4968875" y="3479800"/>
          <p14:tracePt t="8649" x="4956175" y="3479800"/>
          <p14:tracePt t="8655" x="4945063" y="3479800"/>
          <p14:tracePt t="8663" x="4932363" y="3479800"/>
          <p14:tracePt t="8681" x="4919663" y="3479800"/>
          <p14:tracePt t="8692" x="4906963" y="3479800"/>
          <p14:tracePt t="8913" x="4906963" y="3490913"/>
          <p14:tracePt t="8917" x="4906963" y="3503613"/>
          <p14:tracePt t="8920" x="4906963" y="3516313"/>
          <p14:tracePt t="8925" x="4906963" y="3529013"/>
          <p14:tracePt t="8928" x="4906963" y="3541713"/>
          <p14:tracePt t="8929" x="4919663" y="3541713"/>
          <p14:tracePt t="8930" x="4919663" y="3554413"/>
          <p14:tracePt t="8933" x="4932363" y="3554413"/>
          <p14:tracePt t="8934" x="4932363" y="3567113"/>
          <p14:tracePt t="8937" x="4932363" y="3579813"/>
          <p14:tracePt t="8938" x="4945063" y="3590925"/>
          <p14:tracePt t="8940" x="4956175" y="3590925"/>
          <p14:tracePt t="8942" x="4968875" y="3590925"/>
          <p14:tracePt t="8943" x="4968875" y="3603625"/>
          <p14:tracePt t="8945" x="4981575" y="3616325"/>
          <p14:tracePt t="8946" x="4981575" y="3629025"/>
          <p14:tracePt t="8947" x="4994275" y="3629025"/>
          <p14:tracePt t="8948" x="5006975" y="3629025"/>
          <p14:tracePt t="8951" x="5019675" y="3641725"/>
          <p14:tracePt t="8952" x="5032375" y="3654425"/>
          <p14:tracePt t="8953" x="5045075" y="3654425"/>
          <p14:tracePt t="8954" x="5045075" y="3667125"/>
          <p14:tracePt t="8955" x="5057775" y="3667125"/>
          <p14:tracePt t="8956" x="5068888" y="3667125"/>
          <p14:tracePt t="8957" x="5081588" y="3679825"/>
          <p14:tracePt t="8959" x="5094288" y="3692525"/>
          <p14:tracePt t="8960" x="5119688" y="3692525"/>
          <p14:tracePt t="8961" x="5119688" y="3703638"/>
          <p14:tracePt t="8962" x="5132388" y="3703638"/>
          <p14:tracePt t="8963" x="5157788" y="3716338"/>
          <p14:tracePt t="8965" x="5181600" y="3729038"/>
          <p14:tracePt t="8966" x="5194300" y="3741738"/>
          <p14:tracePt t="8967" x="5207000" y="3741738"/>
          <p14:tracePt t="8968" x="5232400" y="3741738"/>
          <p14:tracePt t="8970" x="5257800" y="3754438"/>
          <p14:tracePt t="8971" x="5270500" y="3767138"/>
          <p14:tracePt t="8972" x="5294313" y="3779838"/>
          <p14:tracePt t="8974" x="5332413" y="3779838"/>
          <p14:tracePt t="8975" x="5345113" y="3792538"/>
          <p14:tracePt t="8976" x="5370513" y="3803650"/>
          <p14:tracePt t="8977" x="5383213" y="3803650"/>
          <p14:tracePt t="8978" x="5407025" y="3816350"/>
          <p14:tracePt t="8979" x="5419725" y="3816350"/>
          <p14:tracePt t="8980" x="5457825" y="3829050"/>
          <p14:tracePt t="8981" x="5470525" y="3829050"/>
          <p14:tracePt t="8982" x="5495925" y="3841750"/>
          <p14:tracePt t="8983" x="5519738" y="3854450"/>
          <p14:tracePt t="8984" x="5545138" y="3854450"/>
          <p14:tracePt t="8985" x="5570538" y="3854450"/>
          <p14:tracePt t="8986" x="5595938" y="3867150"/>
          <p14:tracePt t="8987" x="5619750" y="3879850"/>
          <p14:tracePt t="8988" x="5645150" y="3892550"/>
          <p14:tracePt t="8989" x="5670550" y="3892550"/>
          <p14:tracePt t="8991" x="5719763" y="3905250"/>
          <p14:tracePt t="8992" x="5757863" y="3916363"/>
          <p14:tracePt t="8993" x="5783263" y="3916363"/>
          <p14:tracePt t="8994" x="5808663" y="3929063"/>
          <p14:tracePt t="8995" x="5845175" y="3929063"/>
          <p14:tracePt t="8996" x="5870575" y="3941763"/>
          <p14:tracePt t="8997" x="5908675" y="3941763"/>
          <p14:tracePt t="8998" x="5945188" y="3954463"/>
          <p14:tracePt t="8999" x="5970588" y="3967163"/>
          <p14:tracePt t="9000" x="6008688" y="3967163"/>
          <p14:tracePt t="9001" x="6045200" y="3967163"/>
          <p14:tracePt t="9002" x="6057900" y="3979863"/>
          <p14:tracePt t="9003" x="6096000" y="3979863"/>
          <p14:tracePt t="9004" x="6134100" y="3992563"/>
          <p14:tracePt t="9005" x="6170613" y="4005263"/>
          <p14:tracePt t="9006" x="6208713" y="4005263"/>
          <p14:tracePt t="9007" x="6246813" y="4005263"/>
          <p14:tracePt t="9008" x="6283325" y="4017963"/>
          <p14:tracePt t="9009" x="6321425" y="4029075"/>
          <p14:tracePt t="9010" x="6346825" y="4029075"/>
          <p14:tracePt t="9011" x="6383338" y="4041775"/>
          <p14:tracePt t="9012" x="6421438" y="4041775"/>
          <p14:tracePt t="9013" x="6459538" y="4041775"/>
          <p14:tracePt t="9014" x="6496050" y="4054475"/>
          <p14:tracePt t="9015" x="6534150" y="4054475"/>
          <p14:tracePt t="9016" x="6572250" y="4067175"/>
          <p14:tracePt t="9017" x="6608763" y="4079875"/>
          <p14:tracePt t="9018" x="6646863" y="4079875"/>
          <p14:tracePt t="9019" x="6672263" y="4079875"/>
          <p14:tracePt t="9020" x="6721475" y="4092575"/>
          <p14:tracePt t="9021" x="6759575" y="4092575"/>
          <p14:tracePt t="9022" x="6797675" y="4105275"/>
          <p14:tracePt t="9023" x="6834188" y="4105275"/>
          <p14:tracePt t="9024" x="6872288" y="4117975"/>
          <p14:tracePt t="9025" x="6910388" y="4117975"/>
          <p14:tracePt t="9026" x="6959600" y="4117975"/>
          <p14:tracePt t="9027" x="6997700" y="4129088"/>
          <p14:tracePt t="9028" x="7021513" y="4129088"/>
          <p14:tracePt t="9029" x="7059613" y="4141788"/>
          <p14:tracePt t="9030" x="7097713" y="4141788"/>
          <p14:tracePt t="9031" x="7134225" y="4154488"/>
          <p14:tracePt t="9031" x="7185025" y="4154488"/>
          <p14:tracePt t="9033" x="7223125" y="4154488"/>
          <p14:tracePt t="9033" x="7259638" y="4154488"/>
          <p14:tracePt t="9035" x="7297738" y="4167188"/>
          <p14:tracePt t="9036" x="7335838" y="4167188"/>
          <p14:tracePt t="9037" x="7359650" y="4167188"/>
          <p14:tracePt t="9038" x="7397750" y="4179888"/>
          <p14:tracePt t="9039" x="7435850" y="4179888"/>
          <p14:tracePt t="9040" x="7472363" y="4179888"/>
          <p14:tracePt t="9041" x="7497763" y="4192588"/>
          <p14:tracePt t="9042" x="7535863" y="4192588"/>
          <p14:tracePt t="9043" x="7572375" y="4192588"/>
          <p14:tracePt t="9044" x="7610475" y="4192588"/>
          <p14:tracePt t="9045" x="7635875" y="4192588"/>
          <p14:tracePt t="9046" x="7673975" y="4192588"/>
          <p14:tracePt t="9047" x="7710488" y="4205288"/>
          <p14:tracePt t="9048" x="7735888" y="4205288"/>
          <p14:tracePt t="9049" x="7773988" y="4205288"/>
          <p14:tracePt t="9050" x="7797800" y="4217988"/>
          <p14:tracePt t="9051" x="7835900" y="4217988"/>
          <p14:tracePt t="9052" x="7861300" y="4230688"/>
          <p14:tracePt t="9053" x="7897813" y="4230688"/>
          <p14:tracePt t="9054" x="7910513" y="4230688"/>
          <p14:tracePt t="9055" x="7948613" y="4230688"/>
          <p14:tracePt t="9056" x="7974013" y="4230688"/>
          <p14:tracePt t="9057" x="8010525" y="4230688"/>
          <p14:tracePt t="9058" x="8035925" y="4230688"/>
          <p14:tracePt t="9059" x="8048625" y="4230688"/>
          <p14:tracePt t="9060" x="8086725" y="4230688"/>
          <p14:tracePt t="9061" x="8110538" y="4241800"/>
          <p14:tracePt t="9062" x="8123238" y="4241800"/>
          <p14:tracePt t="9063" x="8148638" y="4241800"/>
          <p14:tracePt t="9064" x="8161338" y="4241800"/>
          <p14:tracePt t="9065" x="8199438" y="4254500"/>
          <p14:tracePt t="9066" x="8212138" y="4254500"/>
          <p14:tracePt t="9067" x="8235950" y="4254500"/>
          <p14:tracePt t="9068" x="8248650" y="4254500"/>
          <p14:tracePt t="9069" x="8274050" y="4254500"/>
          <p14:tracePt t="9070" x="8286750" y="4254500"/>
          <p14:tracePt t="9071" x="8299450" y="4267200"/>
          <p14:tracePt t="9073" x="8324850" y="4267200"/>
          <p14:tracePt t="9074" x="8335963" y="4267200"/>
          <p14:tracePt t="9075" x="8348663" y="4267200"/>
          <p14:tracePt t="9076" x="8361363" y="4267200"/>
          <p14:tracePt t="9078" x="8374063" y="4267200"/>
          <p14:tracePt t="9079" x="8386763" y="4267200"/>
          <p14:tracePt t="9096" x="8374063" y="4267200"/>
          <p14:tracePt t="9098" x="8361363" y="4267200"/>
          <p14:tracePt t="9099" x="8348663" y="4267200"/>
          <p14:tracePt t="9100" x="8348663" y="4279900"/>
          <p14:tracePt t="9102" x="8335963" y="4279900"/>
          <p14:tracePt t="9103" x="8324850" y="4279900"/>
          <p14:tracePt t="9104" x="8312150" y="4279900"/>
          <p14:tracePt t="9105" x="8299450" y="4279900"/>
          <p14:tracePt t="9106" x="8286750" y="4279900"/>
          <p14:tracePt t="9107" x="8274050" y="4279900"/>
          <p14:tracePt t="9108" x="8261350" y="4292600"/>
          <p14:tracePt t="9109" x="8235950" y="4292600"/>
          <p14:tracePt t="9111" x="8212138" y="4292600"/>
          <p14:tracePt t="9112" x="8199438" y="4305300"/>
          <p14:tracePt t="9113" x="8174038" y="4305300"/>
          <p14:tracePt t="9114" x="8148638" y="4305300"/>
          <p14:tracePt t="9115" x="8123238" y="4305300"/>
          <p14:tracePt t="9116" x="8110538" y="4305300"/>
          <p14:tracePt t="9117" x="8086725" y="4305300"/>
          <p14:tracePt t="9118" x="8061325" y="4305300"/>
          <p14:tracePt t="9119" x="8035925" y="4305300"/>
          <p14:tracePt t="9120" x="8010525" y="4318000"/>
          <p14:tracePt t="9121" x="7974013" y="4318000"/>
          <p14:tracePt t="9122" x="7948613" y="4318000"/>
          <p14:tracePt t="9123" x="7923213" y="4318000"/>
          <p14:tracePt t="9124" x="7897813" y="4330700"/>
          <p14:tracePt t="9125" x="7861300" y="4330700"/>
          <p14:tracePt t="9126" x="7835900" y="4330700"/>
          <p14:tracePt t="9127" x="7797800" y="4341813"/>
          <p14:tracePt t="9128" x="7773988" y="4341813"/>
          <p14:tracePt t="9129" x="7735888" y="4341813"/>
          <p14:tracePt t="9130" x="7710488" y="4341813"/>
          <p14:tracePt t="9131" x="7673975" y="4341813"/>
          <p14:tracePt t="9132" x="7635875" y="4341813"/>
          <p14:tracePt t="9133" x="7597775" y="4341813"/>
          <p14:tracePt t="9134" x="7561263" y="4354513"/>
          <p14:tracePt t="9135" x="7535863" y="4354513"/>
          <p14:tracePt t="9136" x="7497763" y="4354513"/>
          <p14:tracePt t="9137" x="7459663" y="4367213"/>
          <p14:tracePt t="9138" x="7423150" y="4367213"/>
          <p14:tracePt t="9139" x="7385050" y="4379913"/>
          <p14:tracePt t="9140" x="7348538" y="4379913"/>
          <p14:tracePt t="9141" x="7323138" y="4379913"/>
          <p14:tracePt t="9142" x="7285038" y="4379913"/>
          <p14:tracePt t="9143" x="7259638" y="4379913"/>
          <p14:tracePt t="9144" x="7223125" y="4379913"/>
          <p14:tracePt t="9155" x="6859588" y="4418013"/>
          <p14:tracePt t="9156" x="6834188" y="4418013"/>
          <p14:tracePt t="9157" x="6808788" y="4430713"/>
          <p14:tracePt t="9158" x="6784975" y="4430713"/>
          <p14:tracePt t="9159" x="6759575" y="4430713"/>
          <p14:tracePt t="9160" x="6734175" y="4443413"/>
          <p14:tracePt t="9161" x="6708775" y="4443413"/>
          <p14:tracePt t="9162" x="6684963" y="4443413"/>
          <p14:tracePt t="9163" x="6659563" y="4454525"/>
          <p14:tracePt t="9164" x="6634163" y="4454525"/>
          <p14:tracePt t="9165" x="6621463" y="4454525"/>
          <p14:tracePt t="9166" x="6596063" y="4454525"/>
          <p14:tracePt t="9167" x="6584950" y="4454525"/>
          <p14:tracePt t="9168" x="6559550" y="4467225"/>
          <p14:tracePt t="9169" x="6546850" y="4467225"/>
          <p14:tracePt t="9170" x="6534150" y="4467225"/>
          <p14:tracePt t="9172" x="6496050" y="4479925"/>
          <p14:tracePt t="9173" x="6483350" y="4492625"/>
          <p14:tracePt t="9174" x="6472238" y="4492625"/>
          <p14:tracePt t="9174" x="6459538" y="4492625"/>
          <p14:tracePt t="9176" x="6446838" y="4492625"/>
          <p14:tracePt t="9178" x="6434138" y="4492625"/>
          <p14:tracePt t="9180" x="6421438" y="4505325"/>
          <p14:tracePt t="9181" x="6408738" y="4505325"/>
          <p14:tracePt t="9184" x="6396038" y="4505325"/>
          <p14:tracePt t="9187" x="6396038" y="4518025"/>
          <p14:tracePt t="9199" x="6396038" y="4530725"/>
          <p14:tracePt t="9200" x="6408738" y="4530725"/>
          <p14:tracePt t="9202" x="6421438" y="4530725"/>
          <p14:tracePt t="9204" x="6434138" y="4530725"/>
          <p14:tracePt t="9207" x="6446838" y="4530725"/>
          <p14:tracePt t="9208" x="6459538" y="4530725"/>
          <p14:tracePt t="9209" x="6472238" y="4530725"/>
          <p14:tracePt t="9211" x="6483350" y="4530725"/>
          <p14:tracePt t="9212" x="6496050" y="4530725"/>
          <p14:tracePt t="9213" x="6508750" y="4530725"/>
          <p14:tracePt t="9214" x="6508750" y="4543425"/>
          <p14:tracePt t="9215" x="6534150" y="4543425"/>
          <p14:tracePt t="9216" x="6546850" y="4543425"/>
          <p14:tracePt t="9217" x="6559550" y="4543425"/>
          <p14:tracePt t="9218" x="6572250" y="4543425"/>
          <p14:tracePt t="9219" x="6584950" y="4543425"/>
          <p14:tracePt t="9220" x="6596063" y="4554538"/>
          <p14:tracePt t="9221" x="6621463" y="4554538"/>
          <p14:tracePt t="9222" x="6634163" y="4554538"/>
          <p14:tracePt t="9223" x="6659563" y="4554538"/>
          <p14:tracePt t="9224" x="6672263" y="4554538"/>
          <p14:tracePt t="9225" x="6696075" y="4554538"/>
          <p14:tracePt t="9226" x="6708775" y="4554538"/>
          <p14:tracePt t="9227" x="6734175" y="4567238"/>
          <p14:tracePt t="9228" x="6746875" y="4567238"/>
          <p14:tracePt t="9229" x="6772275" y="4567238"/>
          <p14:tracePt t="9230" x="6797675" y="4567238"/>
          <p14:tracePt t="9231" x="6808788" y="4567238"/>
          <p14:tracePt t="9232" x="6834188" y="4567238"/>
          <p14:tracePt t="9233" x="6859588" y="4567238"/>
          <p14:tracePt t="9234" x="6884988" y="4567238"/>
          <p14:tracePt t="9235" x="6897688" y="4567238"/>
          <p14:tracePt t="9236" x="6921500" y="4567238"/>
          <p14:tracePt t="9237" x="6946900" y="4567238"/>
          <p14:tracePt t="9238" x="6972300" y="4567238"/>
          <p14:tracePt t="9239" x="6997700" y="4567238"/>
          <p14:tracePt t="9240" x="7021513" y="4567238"/>
          <p14:tracePt t="9241" x="7046913" y="4567238"/>
          <p14:tracePt t="9242" x="7072313" y="4567238"/>
          <p14:tracePt t="9243" x="7097713" y="4567238"/>
          <p14:tracePt t="9244" x="7123113" y="4567238"/>
          <p14:tracePt t="9245" x="7146925" y="4567238"/>
          <p14:tracePt t="9246" x="7159625" y="4567238"/>
          <p14:tracePt t="9247" x="7185025" y="4567238"/>
          <p14:tracePt t="9248" x="7223125" y="4567238"/>
          <p14:tracePt t="9249" x="7246938" y="4567238"/>
          <p14:tracePt t="9250" x="7259638" y="4567238"/>
          <p14:tracePt t="9251" x="7297738" y="4567238"/>
          <p14:tracePt t="9252" x="7323138" y="4567238"/>
          <p14:tracePt t="9253" x="7335838" y="4567238"/>
          <p14:tracePt t="9254" x="7359650" y="4567238"/>
          <p14:tracePt t="9255" x="7385050" y="4554538"/>
          <p14:tracePt t="9256" x="7410450" y="4554538"/>
          <p14:tracePt t="9257" x="7435850" y="4554538"/>
          <p14:tracePt t="9258" x="7459663" y="4543425"/>
          <p14:tracePt t="9259" x="7485063" y="4543425"/>
          <p14:tracePt t="9260" x="7510463" y="4543425"/>
          <p14:tracePt t="9261" x="7523163" y="4530725"/>
          <p14:tracePt t="9262" x="7561263" y="4530725"/>
          <p14:tracePt t="9263" x="7572375" y="4530725"/>
          <p14:tracePt t="9264" x="7597775" y="4530725"/>
          <p14:tracePt t="9265" x="7610475" y="4518025"/>
          <p14:tracePt t="9266" x="7635875" y="4518025"/>
          <p14:tracePt t="9267" x="7661275" y="4505325"/>
          <p14:tracePt t="9268" x="7673975" y="4492625"/>
          <p14:tracePt t="9269" x="7697788" y="4492625"/>
          <p14:tracePt t="9270" x="7710488" y="4492625"/>
          <p14:tracePt t="9272" x="7748588" y="4479925"/>
          <p14:tracePt t="9273" x="7773988" y="4467225"/>
          <p14:tracePt t="9274" x="7785100" y="4454525"/>
          <p14:tracePt t="9275" x="7797800" y="4454525"/>
          <p14:tracePt t="9276" x="7823200" y="4454525"/>
          <p14:tracePt t="9277" x="7835900" y="4443413"/>
          <p14:tracePt t="9278" x="7861300" y="4430713"/>
          <p14:tracePt t="9280" x="7874000" y="4418013"/>
          <p14:tracePt t="9281" x="7897813" y="4418013"/>
          <p14:tracePt t="9282" x="7897813" y="4405313"/>
          <p14:tracePt t="9283" x="7923213" y="4392613"/>
          <p14:tracePt t="9284" x="7935913" y="4392613"/>
          <p14:tracePt t="9285" x="7935913" y="4379913"/>
          <p14:tracePt t="9286" x="7948613" y="4379913"/>
          <p14:tracePt t="9287" x="7961313" y="4367213"/>
          <p14:tracePt t="9288" x="7974013" y="4354513"/>
          <p14:tracePt t="9289" x="7974013" y="4341813"/>
          <p14:tracePt t="9290" x="7986713" y="4341813"/>
          <p14:tracePt t="9291" x="7999413" y="4330700"/>
          <p14:tracePt t="9292" x="8010525" y="4330700"/>
          <p14:tracePt t="9293" x="8010525" y="4305300"/>
          <p14:tracePt t="9296" x="8023225" y="4292600"/>
          <p14:tracePt t="9297" x="8023225" y="4279900"/>
          <p14:tracePt t="9298" x="8023225" y="4267200"/>
          <p14:tracePt t="9300" x="8023225" y="4254500"/>
          <p14:tracePt t="9301" x="8023225" y="4241800"/>
          <p14:tracePt t="9302" x="8023225" y="4230688"/>
          <p14:tracePt t="9304" x="8023225" y="4217988"/>
          <p14:tracePt t="9306" x="8023225" y="4205288"/>
          <p14:tracePt t="9307" x="8023225" y="4192588"/>
          <p14:tracePt t="9309" x="8023225" y="4179888"/>
          <p14:tracePt t="9310" x="8010525" y="4167188"/>
          <p14:tracePt t="9311" x="8010525" y="4154488"/>
          <p14:tracePt t="9313" x="7999413" y="4141788"/>
          <p14:tracePt t="9314" x="7986713" y="4141788"/>
          <p14:tracePt t="9315" x="7974013" y="4129088"/>
          <p14:tracePt t="9316" x="7974013" y="4117975"/>
          <p14:tracePt t="9317" x="7961313" y="4117975"/>
          <p14:tracePt t="9318" x="7948613" y="4105275"/>
          <p14:tracePt t="9319" x="7935913" y="4092575"/>
          <p14:tracePt t="9320" x="7935913" y="4079875"/>
          <p14:tracePt t="9321" x="7910513" y="4079875"/>
          <p14:tracePt t="9322" x="7897813" y="4067175"/>
          <p14:tracePt t="9324" x="7874000" y="4041775"/>
          <p14:tracePt t="9325" x="7861300" y="4041775"/>
          <p14:tracePt t="9326" x="7848600" y="4029075"/>
          <p14:tracePt t="9327" x="7823200" y="4017963"/>
          <p14:tracePt t="9328" x="7810500" y="4005263"/>
          <p14:tracePt t="9329" x="7785100" y="4005263"/>
          <p14:tracePt t="9330" x="7773988" y="3992563"/>
          <p14:tracePt t="9331" x="7748588" y="3979863"/>
          <p14:tracePt t="9332" x="7735888" y="3979863"/>
          <p14:tracePt t="9333" x="7710488" y="3967163"/>
          <p14:tracePt t="9334" x="7685088" y="3967163"/>
          <p14:tracePt t="9335" x="7673975" y="3954463"/>
          <p14:tracePt t="9336" x="7648575" y="3941763"/>
          <p14:tracePt t="9337" x="7623175" y="3929063"/>
          <p14:tracePt t="9338" x="7597775" y="3929063"/>
          <p14:tracePt t="9339" x="7561263" y="3905250"/>
          <p14:tracePt t="9340" x="7548563" y="3905250"/>
          <p14:tracePt t="9341" x="7523163" y="3892550"/>
          <p14:tracePt t="9342" x="7485063" y="3892550"/>
          <p14:tracePt t="9343" x="7459663" y="3879850"/>
          <p14:tracePt t="9344" x="7435850" y="3867150"/>
          <p14:tracePt t="9345" x="7410450" y="3854450"/>
          <p14:tracePt t="9346" x="7372350" y="3854450"/>
          <p14:tracePt t="9347" x="7335838" y="3841750"/>
          <p14:tracePt t="9348" x="7310438" y="3829050"/>
          <p14:tracePt t="9349" x="7285038" y="3816350"/>
          <p14:tracePt t="9350" x="7259638" y="3816350"/>
          <p14:tracePt t="9351" x="7223125" y="3803650"/>
          <p14:tracePt t="9352" x="7185025" y="3803650"/>
          <p14:tracePt t="9353" x="7146925" y="3792538"/>
          <p14:tracePt t="9354" x="7110413" y="3779838"/>
          <p14:tracePt t="9355" x="7072313" y="3779838"/>
          <p14:tracePt t="9356" x="7034213" y="3779838"/>
          <p14:tracePt t="9357" x="7021513" y="3779838"/>
          <p14:tracePt t="9358" x="6985000" y="3767138"/>
          <p14:tracePt t="9359" x="6946900" y="3754438"/>
          <p14:tracePt t="9360" x="6910388" y="3754438"/>
          <p14:tracePt t="9361" x="6872288" y="3741738"/>
          <p14:tracePt t="9362" x="6834188" y="3741738"/>
          <p14:tracePt t="9363" x="6784975" y="3741738"/>
          <p14:tracePt t="9363" x="6746875" y="3741738"/>
          <p14:tracePt t="9365" x="6708775" y="3741738"/>
          <p14:tracePt t="9366" x="6672263" y="3741738"/>
          <p14:tracePt t="9367" x="6634163" y="3741738"/>
          <p14:tracePt t="9368" x="6596063" y="3741738"/>
          <p14:tracePt t="9369" x="6559550" y="3741738"/>
          <p14:tracePt t="9369" x="6508750" y="3729038"/>
          <p14:tracePt t="9371" x="6472238" y="3729038"/>
          <p14:tracePt t="9372" x="6434138" y="3729038"/>
          <p14:tracePt t="9373" x="6396038" y="3729038"/>
          <p14:tracePt t="9374" x="6359525" y="3729038"/>
          <p14:tracePt t="9375" x="6321425" y="3729038"/>
          <p14:tracePt t="9376" x="6283325" y="3729038"/>
          <p14:tracePt t="9377" x="6246813" y="3729038"/>
          <p14:tracePt t="9377" x="6196013" y="3729038"/>
          <p14:tracePt t="9379" x="6157913" y="3729038"/>
          <p14:tracePt t="9380" x="6108700" y="3729038"/>
          <p14:tracePt t="9381" x="6070600" y="3729038"/>
          <p14:tracePt t="9382" x="6034088" y="3741738"/>
          <p14:tracePt t="9383" x="5983288" y="3741738"/>
          <p14:tracePt t="9384" x="5957888" y="3741738"/>
          <p14:tracePt t="9385" x="5921375" y="3741738"/>
          <p14:tracePt t="9386" x="5870575" y="3741738"/>
          <p14:tracePt t="9387" x="5832475" y="3754438"/>
          <p14:tracePt t="9388" x="5795963" y="3754438"/>
          <p14:tracePt t="9389" x="5757863" y="3767138"/>
          <p14:tracePt t="9390" x="5719763" y="3779838"/>
          <p14:tracePt t="9391" x="5683250" y="3779838"/>
          <p14:tracePt t="9392" x="5657850" y="3779838"/>
          <p14:tracePt t="9393" x="5619750" y="3792538"/>
          <p14:tracePt t="9394" x="5583238" y="3803650"/>
          <p14:tracePt t="9395" x="5545138" y="3816350"/>
          <p14:tracePt t="9395" x="5507038" y="3816350"/>
          <p14:tracePt t="9397" x="5483225" y="3829050"/>
          <p14:tracePt t="9397" x="5445125" y="3841750"/>
          <p14:tracePt t="9398" x="5419725" y="3854450"/>
          <p14:tracePt t="9400" x="5383213" y="3854450"/>
          <p14:tracePt t="9401" x="5357813" y="3867150"/>
          <p14:tracePt t="9402" x="5332413" y="3879850"/>
          <p14:tracePt t="9403" x="5294313" y="3892550"/>
          <p14:tracePt t="9404" x="5270500" y="3905250"/>
          <p14:tracePt t="9405" x="5232400" y="3916363"/>
          <p14:tracePt t="9406" x="5207000" y="3929063"/>
          <p14:tracePt t="9407" x="5181600" y="3929063"/>
          <p14:tracePt t="9408" x="5157788" y="3954463"/>
          <p14:tracePt t="9409" x="5145088" y="3967163"/>
          <p14:tracePt t="9410" x="5119688" y="3967163"/>
          <p14:tracePt t="9411" x="5094288" y="3992563"/>
          <p14:tracePt t="9412" x="5068888" y="4005263"/>
          <p14:tracePt t="9413" x="5045075" y="4017963"/>
          <p14:tracePt t="9414" x="5032375" y="4029075"/>
          <p14:tracePt t="9415" x="5006975" y="4041775"/>
          <p14:tracePt t="9416" x="4994275" y="4054475"/>
          <p14:tracePt t="9417" x="4981575" y="4067175"/>
          <p14:tracePt t="9418" x="4968875" y="4079875"/>
          <p14:tracePt t="9419" x="4945063" y="4105275"/>
          <p14:tracePt t="9420" x="4932363" y="4117975"/>
          <p14:tracePt t="9422" x="4906963" y="4154488"/>
          <p14:tracePt t="9423" x="4894263" y="4154488"/>
          <p14:tracePt t="9424" x="4894263" y="4179888"/>
          <p14:tracePt t="9425" x="4881563" y="4192588"/>
          <p14:tracePt t="9426" x="4868863" y="4205288"/>
          <p14:tracePt t="9427" x="4868863" y="4217988"/>
          <p14:tracePt t="9428" x="4856163" y="4230688"/>
          <p14:tracePt t="9429" x="4856163" y="4254500"/>
          <p14:tracePt t="9430" x="4856163" y="4267200"/>
          <p14:tracePt t="9432" x="4856163" y="4292600"/>
          <p14:tracePt t="9433" x="4843463" y="4305300"/>
          <p14:tracePt t="9434" x="4843463" y="4330700"/>
          <p14:tracePt t="9435" x="4843463" y="4341813"/>
          <p14:tracePt t="9437" x="4843463" y="4367213"/>
          <p14:tracePt t="9438" x="4843463" y="4379913"/>
          <p14:tracePt t="9439" x="4843463" y="4392613"/>
          <p14:tracePt t="9440" x="4843463" y="4418013"/>
          <p14:tracePt t="9441" x="4843463" y="4430713"/>
          <p14:tracePt t="9442" x="4856163" y="4443413"/>
          <p14:tracePt t="9443" x="4856163" y="4454525"/>
          <p14:tracePt t="9444" x="4856163" y="4467225"/>
          <p14:tracePt t="9445" x="4868863" y="4492625"/>
          <p14:tracePt t="9446" x="4881563" y="4492625"/>
          <p14:tracePt t="9447" x="4894263" y="4518025"/>
          <p14:tracePt t="9448" x="4894263" y="4530725"/>
          <p14:tracePt t="9449" x="4906963" y="4543425"/>
          <p14:tracePt t="9450" x="4919663" y="4567238"/>
          <p14:tracePt t="9451" x="4932363" y="4567238"/>
          <p14:tracePt t="9452" x="4932363" y="4579938"/>
          <p14:tracePt t="9453" x="4956175" y="4605338"/>
          <p14:tracePt t="9454" x="4968875" y="4618038"/>
          <p14:tracePt t="9455" x="4981575" y="4630738"/>
          <p14:tracePt t="9456" x="4994275" y="4643438"/>
          <p14:tracePt t="9457" x="5006975" y="4656138"/>
          <p14:tracePt t="9458" x="5032375" y="4679950"/>
          <p14:tracePt t="9459" x="5045075" y="4692650"/>
          <p14:tracePt t="9460" x="5057775" y="4705350"/>
          <p14:tracePt t="9461" x="5081588" y="4718050"/>
          <p14:tracePt t="9462" x="5081588" y="4730750"/>
          <p14:tracePt t="9463" x="5119688" y="4743450"/>
          <p14:tracePt t="9464" x="5132388" y="4756150"/>
          <p14:tracePt t="9465" x="5157788" y="4768850"/>
          <p14:tracePt t="9466" x="5170488" y="4779963"/>
          <p14:tracePt t="9467" x="5194300" y="4792663"/>
          <p14:tracePt t="9468" x="5219700" y="4805363"/>
          <p14:tracePt t="9469" x="5232400" y="4818063"/>
          <p14:tracePt t="9470" x="5257800" y="4830763"/>
          <p14:tracePt t="9471" x="5281613" y="4843463"/>
          <p14:tracePt t="9472" x="5307013" y="4856163"/>
          <p14:tracePt t="9473" x="5332413" y="4868863"/>
          <p14:tracePt t="9474" x="5357813" y="4879975"/>
          <p14:tracePt t="9475" x="5383213" y="4892675"/>
          <p14:tracePt t="9476" x="5407025" y="4905375"/>
          <p14:tracePt t="9477" x="5432425" y="4918075"/>
          <p14:tracePt t="9478" x="5457825" y="4918075"/>
          <p14:tracePt t="9479" x="5483225" y="4943475"/>
          <p14:tracePt t="9480" x="5519738" y="4943475"/>
          <p14:tracePt t="9481" x="5545138" y="4956175"/>
          <p14:tracePt t="9482" x="5570538" y="4968875"/>
          <p14:tracePt t="9483" x="5607050" y="4981575"/>
          <p14:tracePt t="9484" x="5632450" y="4981575"/>
          <p14:tracePt t="9485" x="5670550" y="4992688"/>
          <p14:tracePt t="9486" x="5695950" y="5005388"/>
          <p14:tracePt t="9487" x="5719763" y="5018088"/>
          <p14:tracePt t="9488" x="5757863" y="5018088"/>
          <p14:tracePt t="9489" x="5783263" y="5018088"/>
          <p14:tracePt t="9490" x="5808663" y="5043488"/>
          <p14:tracePt t="9491" x="5845175" y="5043488"/>
          <p14:tracePt t="9492" x="5883275" y="5056188"/>
          <p14:tracePt t="9493" x="5908675" y="5056188"/>
          <p14:tracePt t="9494" x="5945188" y="5068888"/>
          <p14:tracePt t="9495" x="5983288" y="5068888"/>
          <p14:tracePt t="9496" x="6008688" y="5081588"/>
          <p14:tracePt t="9497" x="6045200" y="5092700"/>
          <p14:tracePt t="9498" x="6083300" y="5092700"/>
          <p14:tracePt t="9499" x="6108700" y="5092700"/>
          <p14:tracePt t="9500" x="6146800" y="5105400"/>
          <p14:tracePt t="9501" x="6183313" y="5105400"/>
          <p14:tracePt t="9502" x="6208713" y="5118100"/>
          <p14:tracePt t="9503" x="6246813" y="5118100"/>
          <p14:tracePt t="9504" x="6283325" y="5130800"/>
          <p14:tracePt t="9505" x="6321425" y="5130800"/>
          <p14:tracePt t="9506" x="6346825" y="5130800"/>
          <p14:tracePt t="9507" x="6383338" y="5130800"/>
          <p14:tracePt t="9508" x="6421438" y="5130800"/>
          <p14:tracePt t="9509" x="6459538" y="5143500"/>
          <p14:tracePt t="9510" x="6483350" y="5143500"/>
          <p14:tracePt t="9511" x="6521450" y="5143500"/>
          <p14:tracePt t="9512" x="6559550" y="5143500"/>
          <p14:tracePt t="9513" x="6584950" y="5143500"/>
          <p14:tracePt t="9514" x="6621463" y="5143500"/>
          <p14:tracePt t="9515" x="6659563" y="5143500"/>
          <p14:tracePt t="9516" x="6696075" y="5143500"/>
          <p14:tracePt t="9517" x="6734175" y="5143500"/>
          <p14:tracePt t="9518" x="6759575" y="5143500"/>
          <p14:tracePt t="9519" x="6797675" y="5143500"/>
          <p14:tracePt t="9520" x="6834188" y="5143500"/>
          <p14:tracePt t="9521" x="6859588" y="5143500"/>
          <p14:tracePt t="9522" x="6897688" y="5143500"/>
          <p14:tracePt t="9523" x="6921500" y="5143500"/>
          <p14:tracePt t="9524" x="6959600" y="5143500"/>
          <p14:tracePt t="9525" x="6997700" y="5130800"/>
          <p14:tracePt t="9526" x="7021513" y="5130800"/>
          <p14:tracePt t="9527" x="7059613" y="5130800"/>
          <p14:tracePt t="9528" x="7085013" y="5118100"/>
          <p14:tracePt t="9529" x="7123113" y="5118100"/>
          <p14:tracePt t="9530" x="7146925" y="5105400"/>
          <p14:tracePt t="9531" x="7185025" y="5092700"/>
          <p14:tracePt t="9532" x="7210425" y="5092700"/>
          <p14:tracePt t="9533" x="7235825" y="5081588"/>
          <p14:tracePt t="9534" x="7259638" y="5068888"/>
          <p14:tracePt t="9535" x="7297738" y="5056188"/>
          <p14:tracePt t="9536" x="7335838" y="5056188"/>
          <p14:tracePt t="9537" x="7359650" y="5043488"/>
          <p14:tracePt t="9538" x="7385050" y="5018088"/>
          <p14:tracePt t="9539" x="7410450" y="5018088"/>
          <p14:tracePt t="9540" x="7435850" y="5005388"/>
          <p14:tracePt t="9541" x="7459663" y="4981575"/>
          <p14:tracePt t="9542" x="7485063" y="4981575"/>
          <p14:tracePt t="9543" x="7523163" y="4968875"/>
          <p14:tracePt t="9544" x="7548563" y="4943475"/>
          <p14:tracePt t="9545" x="7561263" y="4943475"/>
          <p14:tracePt t="9546" x="7597775" y="4918075"/>
          <p14:tracePt t="9547" x="7610475" y="4905375"/>
          <p14:tracePt t="9548" x="7635875" y="4892675"/>
          <p14:tracePt t="9549" x="7661275" y="4879975"/>
          <p14:tracePt t="9550" x="7673975" y="4868863"/>
          <p14:tracePt t="9551" x="7710488" y="4843463"/>
          <p14:tracePt t="9552" x="7723188" y="4830763"/>
          <p14:tracePt t="9554" x="7761288" y="4792663"/>
          <p14:tracePt t="9555" x="7785100" y="4779963"/>
          <p14:tracePt t="9556" x="7797800" y="4756150"/>
          <p14:tracePt t="9557" x="7823200" y="4756150"/>
          <p14:tracePt t="9558" x="7835900" y="4730750"/>
          <p14:tracePt t="9559" x="7861300" y="4718050"/>
          <p14:tracePt t="9560" x="7861300" y="4692650"/>
          <p14:tracePt t="9561" x="7886700" y="4679950"/>
          <p14:tracePt t="9562" x="7897813" y="4656138"/>
          <p14:tracePt t="9563" x="7910513" y="4643438"/>
          <p14:tracePt t="9564" x="7935913" y="4618038"/>
          <p14:tracePt t="9565" x="7935913" y="4605338"/>
          <p14:tracePt t="9566" x="7948613" y="4592638"/>
          <p14:tracePt t="9567" x="7961313" y="4567238"/>
          <p14:tracePt t="9568" x="7974013" y="4554538"/>
          <p14:tracePt t="9569" x="7974013" y="4530725"/>
          <p14:tracePt t="9570" x="7986713" y="4518025"/>
          <p14:tracePt t="9572" x="8010525" y="4479925"/>
          <p14:tracePt t="9573" x="8010525" y="4454525"/>
          <p14:tracePt t="9574" x="8010525" y="4443413"/>
          <p14:tracePt t="9575" x="8010525" y="4430713"/>
          <p14:tracePt t="9576" x="8023225" y="4418013"/>
          <p14:tracePt t="9577" x="8023225" y="4392613"/>
          <p14:tracePt t="9578" x="8023225" y="4379913"/>
          <p14:tracePt t="9579" x="8023225" y="4354513"/>
          <p14:tracePt t="9580" x="8023225" y="4341813"/>
          <p14:tracePt t="9581" x="8035925" y="4318000"/>
          <p14:tracePt t="9582" x="8035925" y="4305300"/>
          <p14:tracePt t="9583" x="8035925" y="4292600"/>
          <p14:tracePt t="9584" x="8035925" y="4267200"/>
          <p14:tracePt t="9586" x="8035925" y="4241800"/>
          <p14:tracePt t="9587" x="8023225" y="4230688"/>
          <p14:tracePt t="9588" x="8010525" y="4205288"/>
          <p14:tracePt t="9589" x="8010525" y="4192588"/>
          <p14:tracePt t="9590" x="8010525" y="4179888"/>
          <p14:tracePt t="9591" x="7999413" y="4167188"/>
          <p14:tracePt t="9592" x="7986713" y="4154488"/>
          <p14:tracePt t="9593" x="7974013" y="4141788"/>
          <p14:tracePt t="9594" x="7974013" y="4117975"/>
          <p14:tracePt t="9595" x="7961313" y="4117975"/>
          <p14:tracePt t="9596" x="7935913" y="4092575"/>
          <p14:tracePt t="9597" x="7935913" y="4079875"/>
          <p14:tracePt t="9598" x="7923213" y="4067175"/>
          <p14:tracePt t="9599" x="7897813" y="4054475"/>
          <p14:tracePt t="9600" x="7897813" y="4041775"/>
          <p14:tracePt t="9601" x="7874000" y="4029075"/>
          <p14:tracePt t="9602" x="7861300" y="4017963"/>
          <p14:tracePt t="9603" x="7848600" y="4005263"/>
          <p14:tracePt t="9604" x="7823200" y="3992563"/>
          <p14:tracePt t="9605" x="7810500" y="3979863"/>
          <p14:tracePt t="9606" x="7785100" y="3967163"/>
          <p14:tracePt t="9607" x="7773988" y="3954463"/>
          <p14:tracePt t="9608" x="7748588" y="3941763"/>
          <p14:tracePt t="9609" x="7735888" y="3929063"/>
          <p14:tracePt t="9610" x="7710488" y="3929063"/>
          <p14:tracePt t="9611" x="7685088" y="3905250"/>
          <p14:tracePt t="9612" x="7661275" y="3892550"/>
          <p14:tracePt t="9613" x="7635875" y="3892550"/>
          <p14:tracePt t="9614" x="7610475" y="3879850"/>
          <p14:tracePt t="9615" x="7585075" y="3867150"/>
          <p14:tracePt t="9616" x="7561263" y="3854450"/>
          <p14:tracePt t="9617" x="7535863" y="3854450"/>
          <p14:tracePt t="9618" x="7510463" y="3841750"/>
          <p14:tracePt t="9619" x="7485063" y="3829050"/>
          <p14:tracePt t="9620" x="7448550" y="3829050"/>
          <p14:tracePt t="9621" x="7423150" y="3816350"/>
          <p14:tracePt t="9622" x="7397750" y="3816350"/>
          <p14:tracePt t="9623" x="7372350" y="3803650"/>
          <p14:tracePt t="9624" x="7335838" y="3803650"/>
          <p14:tracePt t="9625" x="7310438" y="3792538"/>
          <p14:tracePt t="9626" x="7285038" y="3792538"/>
          <p14:tracePt t="9627" x="7246938" y="3779838"/>
          <p14:tracePt t="9628" x="7223125" y="3779838"/>
          <p14:tracePt t="9629" x="7185025" y="3779838"/>
          <p14:tracePt t="9630" x="7146925" y="3779838"/>
          <p14:tracePt t="9631" x="7110413" y="3779838"/>
          <p14:tracePt t="9632" x="7072313" y="3767138"/>
          <p14:tracePt t="9633" x="7059613" y="3767138"/>
          <p14:tracePt t="9634" x="7021513" y="3767138"/>
          <p14:tracePt t="9635" x="6985000" y="3767138"/>
          <p14:tracePt t="9636" x="6959600" y="3767138"/>
          <p14:tracePt t="9637" x="6921500" y="3767138"/>
          <p14:tracePt t="9638" x="6884988" y="3767138"/>
          <p14:tracePt t="9639" x="6846888" y="3767138"/>
          <p14:tracePt t="9640" x="6808788" y="3767138"/>
          <p14:tracePt t="9641" x="6772275" y="3767138"/>
          <p14:tracePt t="9642" x="6734175" y="3767138"/>
          <p14:tracePt t="9643" x="6721475" y="3767138"/>
          <p14:tracePt t="9644" x="6684963" y="3767138"/>
          <p14:tracePt t="9645" x="6646863" y="3767138"/>
          <p14:tracePt t="9646" x="6621463" y="3767138"/>
          <p14:tracePt t="9647" x="6584950" y="3779838"/>
          <p14:tracePt t="9648" x="6546850" y="3779838"/>
          <p14:tracePt t="9649" x="6508750" y="3779838"/>
          <p14:tracePt t="9650" x="6483350" y="3792538"/>
          <p14:tracePt t="9651" x="6459538" y="3792538"/>
          <p14:tracePt t="9653" x="6396038" y="3816350"/>
          <p14:tracePt t="9654" x="6359525" y="3816350"/>
          <p14:tracePt t="9655" x="6334125" y="3829050"/>
          <p14:tracePt t="9656" x="6308725" y="3841750"/>
          <p14:tracePt t="9657" x="6283325" y="3854450"/>
          <p14:tracePt t="9658" x="6259513" y="3867150"/>
          <p14:tracePt t="9659" x="6234113" y="3879850"/>
          <p14:tracePt t="9660" x="6208713" y="3892550"/>
          <p14:tracePt t="9661" x="6183313" y="3892550"/>
          <p14:tracePt t="9662" x="6157913" y="3905250"/>
          <p14:tracePt t="9663" x="6134100" y="3929063"/>
          <p14:tracePt t="9664" x="6121400" y="3929063"/>
          <p14:tracePt t="9665" x="6096000" y="3954463"/>
          <p14:tracePt t="9666" x="6070600" y="3967163"/>
          <p14:tracePt t="9667" x="6057900" y="3979863"/>
          <p14:tracePt t="9668" x="6034088" y="3992563"/>
          <p14:tracePt t="9669" x="6021388" y="4005263"/>
          <p14:tracePt t="9670" x="5995988" y="4017963"/>
          <p14:tracePt t="9671" x="5983288" y="4041775"/>
          <p14:tracePt t="9672" x="5970588" y="4054475"/>
          <p14:tracePt t="9673" x="5945188" y="4079875"/>
          <p14:tracePt t="9675" x="5921375" y="4105275"/>
          <p14:tracePt t="9676" x="5908675" y="4117975"/>
          <p14:tracePt t="9677" x="5908675" y="4141788"/>
          <p14:tracePt t="9678" x="5883275" y="4154488"/>
          <p14:tracePt t="9679" x="5870575" y="4179888"/>
          <p14:tracePt t="9680" x="5870575" y="4192588"/>
          <p14:tracePt t="9681" x="5857875" y="4217988"/>
          <p14:tracePt t="9682" x="5845175" y="4230688"/>
          <p14:tracePt t="9683" x="5832475" y="4254500"/>
          <p14:tracePt t="9684" x="5832475" y="4267200"/>
          <p14:tracePt t="9685" x="5832475" y="4279900"/>
          <p14:tracePt t="9686" x="5832475" y="4305300"/>
          <p14:tracePt t="9687" x="5821363" y="4330700"/>
          <p14:tracePt t="9688" x="5821363" y="4341813"/>
          <p14:tracePt t="9689" x="5821363" y="4367213"/>
          <p14:tracePt t="9690" x="5821363" y="4379913"/>
          <p14:tracePt t="9691" x="5821363" y="4405313"/>
          <p14:tracePt t="9692" x="5821363" y="4418013"/>
          <p14:tracePt t="9693" x="5821363" y="4443413"/>
          <p14:tracePt t="9694" x="5821363" y="4454525"/>
          <p14:tracePt t="9695" x="5821363" y="4479925"/>
          <p14:tracePt t="9696" x="5821363" y="4492625"/>
          <p14:tracePt t="9697" x="5821363" y="4518025"/>
          <p14:tracePt t="9698" x="5821363" y="4543425"/>
          <p14:tracePt t="9699" x="5832475" y="4567238"/>
          <p14:tracePt t="9700" x="5832475" y="4579938"/>
          <p14:tracePt t="9701" x="5845175" y="4605338"/>
          <p14:tracePt t="9702" x="5857875" y="4618038"/>
          <p14:tracePt t="9703" x="5857875" y="4630738"/>
          <p14:tracePt t="9704" x="5870575" y="4643438"/>
          <p14:tracePt t="9705" x="5883275" y="4679950"/>
          <p14:tracePt t="9706" x="5895975" y="4692650"/>
          <p14:tracePt t="9707" x="5908675" y="4718050"/>
          <p14:tracePt t="9708" x="5921375" y="4730750"/>
          <p14:tracePt t="9709" x="5945188" y="4756150"/>
          <p14:tracePt t="9711" x="5970588" y="4779963"/>
          <p14:tracePt t="9712" x="5983288" y="4792663"/>
          <p14:tracePt t="9713" x="5995988" y="4818063"/>
          <p14:tracePt t="9714" x="6021388" y="4830763"/>
          <p14:tracePt t="9715" x="6034088" y="4856163"/>
          <p14:tracePt t="9716" x="6057900" y="4868863"/>
          <p14:tracePt t="9717" x="6083300" y="4892675"/>
          <p14:tracePt t="9718" x="6096000" y="4905375"/>
          <p14:tracePt t="9719" x="6121400" y="4918075"/>
          <p14:tracePt t="9720" x="6134100" y="4943475"/>
          <p14:tracePt t="9721" x="6157913" y="4956175"/>
          <p14:tracePt t="9722" x="6183313" y="4981575"/>
          <p14:tracePt t="9723" x="6208713" y="4981575"/>
          <p14:tracePt t="9724" x="6246813" y="5005388"/>
          <p14:tracePt t="9725" x="6259513" y="5018088"/>
          <p14:tracePt t="9726" x="6283325" y="5043488"/>
          <p14:tracePt t="9727" x="6321425" y="5056188"/>
          <p14:tracePt t="9728" x="6346825" y="5068888"/>
          <p14:tracePt t="9729" x="6370638" y="5081588"/>
          <p14:tracePt t="9730" x="6396038" y="5092700"/>
          <p14:tracePt t="9731" x="6434138" y="5105400"/>
          <p14:tracePt t="9732" x="6459538" y="5130800"/>
          <p14:tracePt t="9733" x="6483350" y="5130800"/>
          <p14:tracePt t="9734" x="6521450" y="5143500"/>
          <p14:tracePt t="9735" x="6546850" y="5168900"/>
          <p14:tracePt t="9736" x="6584950" y="5168900"/>
          <p14:tracePt t="9737" x="6608763" y="5181600"/>
          <p14:tracePt t="9738" x="6634163" y="5205413"/>
          <p14:tracePt t="9739" x="6672263" y="5205413"/>
          <p14:tracePt t="9740" x="6708775" y="5218113"/>
          <p14:tracePt t="9741" x="6734175" y="5230813"/>
          <p14:tracePt t="9742" x="6772275" y="5243513"/>
          <p14:tracePt t="9743" x="6808788" y="5243513"/>
          <p14:tracePt t="9744" x="6846888" y="5268913"/>
          <p14:tracePt t="9745" x="6872288" y="5268913"/>
          <p14:tracePt t="9746" x="6910388" y="5281613"/>
          <p14:tracePt t="9747" x="6934200" y="5281613"/>
          <p14:tracePt t="9748" x="6972300" y="5294313"/>
          <p14:tracePt t="9749" x="7010400" y="5305425"/>
          <p14:tracePt t="9750" x="7046913" y="5318125"/>
          <p14:tracePt t="9751" x="7085013" y="5318125"/>
          <p14:tracePt t="9752" x="7123113" y="5318125"/>
          <p14:tracePt t="9753" x="7159625" y="5330825"/>
          <p14:tracePt t="9754" x="7185025" y="5330825"/>
          <p14:tracePt t="9755" x="7223125" y="5343525"/>
          <p14:tracePt t="9756" x="7259638" y="5343525"/>
          <p14:tracePt t="9757" x="7297738" y="5356225"/>
          <p14:tracePt t="9758" x="7335838" y="5356225"/>
          <p14:tracePt t="9759" x="7372350" y="5356225"/>
          <p14:tracePt t="9760" x="7410450" y="5356225"/>
          <p14:tracePt t="9761" x="7448550" y="5368925"/>
          <p14:tracePt t="9761" x="7485063" y="5368925"/>
          <p14:tracePt t="9762" x="7523163" y="5368925"/>
          <p14:tracePt t="9764" x="7561263" y="5368925"/>
          <p14:tracePt t="9765" x="7597775" y="5381625"/>
          <p14:tracePt t="9766" x="7635875" y="5381625"/>
          <p14:tracePt t="9767" x="7673975" y="5381625"/>
          <p14:tracePt t="9768" x="7710488" y="5381625"/>
          <p14:tracePt t="9769" x="7761288" y="5381625"/>
          <p14:tracePt t="9770" x="7797800" y="5381625"/>
          <p14:tracePt t="9771" x="7823200" y="5381625"/>
          <p14:tracePt t="9772" x="7861300" y="5381625"/>
          <p14:tracePt t="9773" x="7897813" y="5381625"/>
          <p14:tracePt t="9774" x="7948613" y="5381625"/>
          <p14:tracePt t="9775" x="7986713" y="5381625"/>
          <p14:tracePt t="9776" x="8023225" y="5381625"/>
          <p14:tracePt t="9777" x="8061325" y="5381625"/>
          <p14:tracePt t="9778" x="8110538" y="5381625"/>
          <p14:tracePt t="9779" x="8148638" y="5381625"/>
          <p14:tracePt t="9780" x="8174038" y="5381625"/>
          <p14:tracePt t="9781" x="8212138" y="5368925"/>
          <p14:tracePt t="9782" x="8248650" y="5356225"/>
          <p14:tracePt t="9783" x="8299450" y="5356225"/>
          <p14:tracePt t="9784" x="8335963" y="5356225"/>
          <p14:tracePt t="9785" x="8374063" y="5343525"/>
          <p14:tracePt t="9786" x="8412163" y="5330825"/>
          <p14:tracePt t="9787" x="8448675" y="5330825"/>
          <p14:tracePt t="9788" x="8486775" y="5318125"/>
          <p14:tracePt t="9789" x="8524875" y="5318125"/>
          <p14:tracePt t="9790" x="8561388" y="5305425"/>
          <p14:tracePt t="9791" x="8599488" y="5294313"/>
          <p14:tracePt t="9792" x="8637588" y="5281613"/>
          <p14:tracePt t="9793" x="8674100" y="5281613"/>
          <p14:tracePt t="9794" x="8712200" y="5268913"/>
          <p14:tracePt t="9795" x="8750300" y="5256213"/>
          <p14:tracePt t="9796" x="8786813" y="5243513"/>
          <p14:tracePt t="9797" x="8812213" y="5230813"/>
          <p14:tracePt t="9798" x="8837613" y="5218113"/>
          <p14:tracePt t="9799" x="8874125" y="5205413"/>
          <p14:tracePt t="9800" x="8912225" y="5194300"/>
          <p14:tracePt t="9801" x="8950325" y="5181600"/>
          <p14:tracePt t="9802" x="8986838" y="5168900"/>
          <p14:tracePt t="9803" x="9024938" y="5143500"/>
          <p14:tracePt t="9804" x="9050338" y="5130800"/>
          <p14:tracePt t="9805" x="9088438" y="5118100"/>
          <p14:tracePt t="9806" x="9099550" y="5105400"/>
          <p14:tracePt t="9807" x="9137650" y="5092700"/>
          <p14:tracePt t="9808" x="9175750" y="5081588"/>
          <p14:tracePt t="9809" x="9199563" y="5056188"/>
          <p14:tracePt t="9810" x="9224963" y="5056188"/>
          <p14:tracePt t="9811" x="9250363" y="5030788"/>
          <p14:tracePt t="9812" x="9288463" y="5018088"/>
          <p14:tracePt t="9813" x="9324975" y="4992688"/>
          <p14:tracePt t="9814" x="9337675" y="4981575"/>
          <p14:tracePt t="9815" x="9363075" y="4968875"/>
          <p14:tracePt t="9816" x="9401175" y="4956175"/>
          <p14:tracePt t="9817" x="9413875" y="4943475"/>
          <p14:tracePt t="9818" x="9437688" y="4918075"/>
          <p14:tracePt t="9819" x="9475788" y="4905375"/>
          <p14:tracePt t="9820" x="9501188" y="4879975"/>
          <p14:tracePt t="9821" x="9513888" y="4868863"/>
          <p14:tracePt t="9822" x="9550400" y="4843463"/>
          <p14:tracePt t="9823" x="9550400" y="4830763"/>
          <p14:tracePt t="9824" x="9588500" y="4818063"/>
          <p14:tracePt t="9825" x="9601200" y="4792663"/>
          <p14:tracePt t="9826" x="9626600" y="4779963"/>
          <p14:tracePt t="9827" x="9637713" y="4756150"/>
          <p14:tracePt t="9828" x="9663113" y="4743450"/>
          <p14:tracePt t="9829" x="9688513" y="4718050"/>
          <p14:tracePt t="9830" x="9701213" y="4718050"/>
          <p14:tracePt t="9831" x="9726613" y="4692650"/>
          <p14:tracePt t="9831" x="9739313" y="4679950"/>
          <p14:tracePt t="9832" x="9750425" y="4656138"/>
          <p14:tracePt t="9834" x="9775825" y="4643438"/>
          <p14:tracePt t="9835" x="9775825" y="4630738"/>
          <p14:tracePt t="9836" x="9801225" y="4605338"/>
          <p14:tracePt t="9837" x="9813925" y="4592638"/>
          <p14:tracePt t="9838" x="9813925" y="4567238"/>
          <p14:tracePt t="9839" x="9826625" y="4554538"/>
          <p14:tracePt t="9840" x="9839325" y="4543425"/>
          <p14:tracePt t="9841" x="9852025" y="4530725"/>
          <p14:tracePt t="9842" x="9852025" y="4518025"/>
          <p14:tracePt t="9843" x="9863138" y="4492625"/>
          <p14:tracePt t="9844" x="9875838" y="4479925"/>
          <p14:tracePt t="9845" x="9888538" y="4467225"/>
          <p14:tracePt t="9846" x="9888538" y="4454525"/>
          <p14:tracePt t="9847" x="9888538" y="4443413"/>
          <p14:tracePt t="9848" x="9888538" y="4418013"/>
          <p14:tracePt t="9850" x="9901238" y="4392613"/>
          <p14:tracePt t="9851" x="9901238" y="4379913"/>
          <p14:tracePt t="9852" x="9901238" y="4367213"/>
          <p14:tracePt t="9853" x="9901238" y="4354513"/>
          <p14:tracePt t="9854" x="9901238" y="4341813"/>
          <p14:tracePt t="9855" x="9901238" y="4330700"/>
          <p14:tracePt t="9856" x="9901238" y="4318000"/>
          <p14:tracePt t="9857" x="9901238" y="4305300"/>
          <p14:tracePt t="9858" x="9901238" y="4292600"/>
          <p14:tracePt t="9859" x="9901238" y="4279900"/>
          <p14:tracePt t="9860" x="9888538" y="4267200"/>
          <p14:tracePt t="9862" x="9888538" y="4241800"/>
          <p14:tracePt t="9863" x="9875838" y="4230688"/>
          <p14:tracePt t="9864" x="9863138" y="4230688"/>
          <p14:tracePt t="9865" x="9852025" y="4217988"/>
          <p14:tracePt t="9866" x="9852025" y="4205288"/>
          <p14:tracePt t="9867" x="9839325" y="4192588"/>
          <p14:tracePt t="9868" x="9826625" y="4192588"/>
          <p14:tracePt t="9869" x="9813925" y="4179888"/>
          <p14:tracePt t="9870" x="9801225" y="4154488"/>
          <p14:tracePt t="9871" x="9788525" y="4154488"/>
          <p14:tracePt t="9872" x="9775825" y="4141788"/>
          <p14:tracePt t="9873" x="9763125" y="4129088"/>
          <p14:tracePt t="9874" x="9750425" y="4117975"/>
          <p14:tracePt t="9875" x="9739313" y="4117975"/>
          <p14:tracePt t="9876" x="9713913" y="4105275"/>
          <p14:tracePt t="9877" x="9701213" y="4092575"/>
          <p14:tracePt t="9878" x="9675813" y="4079875"/>
          <p14:tracePt t="9879" x="9663113" y="4079875"/>
          <p14:tracePt t="9880" x="9637713" y="4054475"/>
          <p14:tracePt t="9881" x="9613900" y="4041775"/>
          <p14:tracePt t="9882" x="9588500" y="4041775"/>
          <p14:tracePt t="9883" x="9575800" y="4029075"/>
          <p14:tracePt t="9884" x="9550400" y="4017963"/>
          <p14:tracePt t="9885" x="9525000" y="4005263"/>
          <p14:tracePt t="9886" x="9501188" y="4005263"/>
          <p14:tracePt t="9887" x="9475788" y="3992563"/>
          <p14:tracePt t="9888" x="9450388" y="3979863"/>
          <p14:tracePt t="9889" x="9413875" y="3967163"/>
          <p14:tracePt t="9890" x="9388475" y="3967163"/>
          <p14:tracePt t="9891" x="9363075" y="3954463"/>
          <p14:tracePt t="9892" x="9337675" y="3954463"/>
          <p14:tracePt t="9893" x="9301163" y="3941763"/>
          <p14:tracePt t="9894" x="9263063" y="3929063"/>
          <p14:tracePt t="9895" x="9237663" y="3929063"/>
          <p14:tracePt t="9896" x="9199563" y="3929063"/>
          <p14:tracePt t="9897" x="9163050" y="3916363"/>
          <p14:tracePt t="9898" x="9124950" y="3905250"/>
          <p14:tracePt t="9899" x="9088438" y="3905250"/>
          <p14:tracePt t="9900" x="9063038" y="3905250"/>
          <p14:tracePt t="9901" x="9012238" y="3892550"/>
          <p14:tracePt t="9902" x="8975725" y="3892550"/>
          <p14:tracePt t="9903" x="8924925" y="3892550"/>
          <p14:tracePt t="9903" x="8886825" y="3892550"/>
          <p14:tracePt t="9905" x="8837613" y="3892550"/>
          <p14:tracePt t="9906" x="8799513" y="3879850"/>
          <p14:tracePt t="9907" x="8750300" y="3879850"/>
          <p14:tracePt t="9908" x="8699500" y="3879850"/>
          <p14:tracePt t="9909" x="8661400" y="3879850"/>
          <p14:tracePt t="9910" x="8612188" y="3879850"/>
          <p14:tracePt t="9911" x="8574088" y="3879850"/>
          <p14:tracePt t="9912" x="8512175" y="3879850"/>
          <p14:tracePt t="9913" x="8461375" y="3879850"/>
          <p14:tracePt t="9914" x="8412163" y="3879850"/>
          <p14:tracePt t="9915" x="8348663" y="3879850"/>
          <p14:tracePt t="9916" x="8312150" y="3879850"/>
          <p14:tracePt t="9917" x="8261350" y="3879850"/>
          <p14:tracePt t="9918" x="8199438" y="3892550"/>
          <p14:tracePt t="9919" x="8148638" y="3892550"/>
          <p14:tracePt t="9920" x="8086725" y="3892550"/>
          <p14:tracePt t="9921" x="8048625" y="3905250"/>
          <p14:tracePt t="9922" x="7986713" y="3916363"/>
          <p14:tracePt t="9923" x="7935913" y="3929063"/>
          <p14:tracePt t="9924" x="7874000" y="3929063"/>
          <p14:tracePt t="9925" x="7823200" y="3941763"/>
          <p14:tracePt t="9926" x="7773988" y="3954463"/>
          <p14:tracePt t="9927" x="7710488" y="3967163"/>
          <p14:tracePt t="9928" x="7661275" y="3967163"/>
          <p14:tracePt t="9929" x="7610475" y="3992563"/>
          <p14:tracePt t="9930" x="7561263" y="4005263"/>
          <p14:tracePt t="9931" x="7497763" y="4005263"/>
          <p14:tracePt t="9932" x="7448550" y="4029075"/>
          <p14:tracePt t="9933" x="7385050" y="4041775"/>
          <p14:tracePt t="9934" x="7348538" y="4054475"/>
          <p14:tracePt t="9935" x="7297738" y="4079875"/>
          <p14:tracePt t="9936" x="7246938" y="4079875"/>
          <p14:tracePt t="9937" x="7197725" y="4105275"/>
          <p14:tracePt t="9938" x="7146925" y="4117975"/>
          <p14:tracePt t="9939" x="7097713" y="4129088"/>
          <p14:tracePt t="9940" x="7046913" y="4154488"/>
          <p14:tracePt t="9941" x="6997700" y="4167188"/>
          <p14:tracePt t="9942" x="6972300" y="4192588"/>
          <p14:tracePt t="9943" x="6921500" y="4205288"/>
          <p14:tracePt t="9944" x="6884988" y="4230688"/>
          <p14:tracePt t="9945" x="6834188" y="4241800"/>
          <p14:tracePt t="9946" x="6797675" y="4267200"/>
          <p14:tracePt t="9947" x="6759575" y="4279900"/>
          <p14:tracePt t="9948" x="6721475" y="4305300"/>
          <p14:tracePt t="9949" x="6684963" y="4318000"/>
          <p14:tracePt t="9950" x="6659563" y="4341813"/>
          <p14:tracePt t="9952" x="6596063" y="4379913"/>
          <p14:tracePt t="9953" x="6559550" y="4392613"/>
          <p14:tracePt t="9954" x="6534150" y="4418013"/>
          <p14:tracePt t="9955" x="6508750" y="4443413"/>
          <p14:tracePt t="9956" x="6483350" y="4454525"/>
          <p14:tracePt t="9957" x="6459538" y="4492625"/>
          <p14:tracePt t="9958" x="6434138" y="4505325"/>
          <p14:tracePt t="9959" x="6421438" y="4530725"/>
          <p14:tracePt t="9960" x="6396038" y="4554538"/>
          <p14:tracePt t="9961" x="6383338" y="4567238"/>
          <p14:tracePt t="9962" x="6359525" y="4579938"/>
          <p14:tracePt t="9963" x="6359525" y="4605338"/>
          <p14:tracePt t="9964" x="6334125" y="4630738"/>
          <p14:tracePt t="9965" x="6321425" y="4643438"/>
          <p14:tracePt t="9966" x="6321425" y="4667250"/>
          <p14:tracePt t="9967" x="6308725" y="4679950"/>
          <p14:tracePt t="9969" x="6283325" y="4718050"/>
          <p14:tracePt t="9970" x="6283325" y="4730750"/>
          <p14:tracePt t="9971" x="6283325" y="4756150"/>
          <p14:tracePt t="9972" x="6283325" y="4768850"/>
          <p14:tracePt t="9973" x="6283325" y="4792663"/>
          <p14:tracePt t="9975" x="6283325" y="4818063"/>
          <p14:tracePt t="9976" x="6283325" y="4830763"/>
          <p14:tracePt t="9977" x="6283325" y="4843463"/>
          <p14:tracePt t="9978" x="6283325" y="4868863"/>
          <p14:tracePt t="9980" x="6283325" y="4892675"/>
          <p14:tracePt t="9984" x="6308725" y="4943475"/>
          <p14:tracePt t="9985" x="6321425" y="4956175"/>
          <p14:tracePt t="9986" x="6334125" y="4981575"/>
          <p14:tracePt t="9987" x="6346825" y="4981575"/>
          <p14:tracePt t="9988" x="6359525" y="4992688"/>
          <p14:tracePt t="9989" x="6359525" y="5018088"/>
          <p14:tracePt t="9990" x="6383338" y="5018088"/>
          <p14:tracePt t="9991" x="6396038" y="5030788"/>
          <p14:tracePt t="9992" x="6408738" y="5056188"/>
          <p14:tracePt t="9993" x="6421438" y="5056188"/>
          <p14:tracePt t="9994" x="6434138" y="5068888"/>
          <p14:tracePt t="9995" x="6459538" y="5081588"/>
          <p14:tracePt t="9996" x="6472238" y="5092700"/>
          <p14:tracePt t="9997" x="6483350" y="5105400"/>
          <p14:tracePt t="9998" x="6508750" y="5118100"/>
          <p14:tracePt t="9999" x="6534150" y="5130800"/>
          <p14:tracePt t="10000" x="6546850" y="5130800"/>
          <p14:tracePt t="10001" x="6572250" y="5143500"/>
          <p14:tracePt t="10002" x="6584950" y="5156200"/>
          <p14:tracePt t="10003" x="6621463" y="5168900"/>
          <p14:tracePt t="10004" x="6634163" y="5168900"/>
          <p14:tracePt t="10005" x="6659563" y="5181600"/>
          <p14:tracePt t="10006" x="6684963" y="5194300"/>
          <p14:tracePt t="10007" x="6708775" y="5205413"/>
          <p14:tracePt t="10008" x="6734175" y="5205413"/>
          <p14:tracePt t="10009" x="6772275" y="5218113"/>
          <p14:tracePt t="10010" x="6784975" y="5230813"/>
          <p14:tracePt t="10011" x="6821488" y="5243513"/>
          <p14:tracePt t="10012" x="6846888" y="5243513"/>
          <p14:tracePt t="10013" x="6872288" y="5256213"/>
          <p14:tracePt t="10014" x="6897688" y="5268913"/>
          <p14:tracePt t="10015" x="6934200" y="5281613"/>
          <p14:tracePt t="10016" x="6959600" y="5281613"/>
          <p14:tracePt t="10018" x="7034213" y="5305425"/>
          <p14:tracePt t="10019" x="7072313" y="5305425"/>
          <p14:tracePt t="10019" x="7110413" y="5318125"/>
          <p14:tracePt t="10021" x="7134225" y="5318125"/>
          <p14:tracePt t="10022" x="7185025" y="5330825"/>
          <p14:tracePt t="10023" x="7210425" y="5343525"/>
          <p14:tracePt t="10024" x="7246938" y="5343525"/>
          <p14:tracePt t="10025" x="7285038" y="5356225"/>
          <p14:tracePt t="10026" x="7323138" y="5356225"/>
          <p14:tracePt t="10027" x="7359650" y="5356225"/>
          <p14:tracePt t="10028" x="7397750" y="5368925"/>
          <p14:tracePt t="10029" x="7435850" y="5368925"/>
          <p14:tracePt t="10030" x="7472363" y="5381625"/>
          <p14:tracePt t="10031" x="7510463" y="5381625"/>
          <p14:tracePt t="10032" x="7548563" y="5394325"/>
          <p14:tracePt t="10033" x="7597775" y="5394325"/>
          <p14:tracePt t="10034" x="7635875" y="5394325"/>
          <p14:tracePt t="10035" x="7673975" y="5394325"/>
          <p14:tracePt t="10036" x="7710488" y="5407025"/>
          <p14:tracePt t="10037" x="7748588" y="5407025"/>
          <p14:tracePt t="10038" x="7785100" y="5418138"/>
          <p14:tracePt t="10039" x="7823200" y="5418138"/>
          <p14:tracePt t="10040" x="7874000" y="5418138"/>
          <p14:tracePt t="10041" x="7910513" y="5418138"/>
          <p14:tracePt t="10042" x="7948613" y="5430838"/>
          <p14:tracePt t="10043" x="7999413" y="5430838"/>
          <p14:tracePt t="10044" x="8035925" y="5430838"/>
          <p14:tracePt t="10045" x="8074025" y="5430838"/>
          <p14:tracePt t="10046" x="8099425" y="5430838"/>
          <p14:tracePt t="10047" x="8148638" y="5430838"/>
          <p14:tracePt t="10048" x="8186738" y="5430838"/>
          <p14:tracePt t="10049" x="8223250" y="5430838"/>
          <p14:tracePt t="10050" x="8261350" y="5430838"/>
          <p14:tracePt t="10051" x="8299450" y="5430838"/>
          <p14:tracePt t="10052" x="8335963" y="5430838"/>
          <p14:tracePt t="10053" x="8374063" y="5430838"/>
          <p14:tracePt t="10054" x="8412163" y="5430838"/>
          <p14:tracePt t="10055" x="8435975" y="5430838"/>
          <p14:tracePt t="10056" x="8474075" y="5418138"/>
          <p14:tracePt t="10057" x="8512175" y="5418138"/>
          <p14:tracePt t="10058" x="8548688" y="5407025"/>
          <p14:tracePt t="10059" x="8586788" y="5394325"/>
          <p14:tracePt t="10060" x="8624888" y="5394325"/>
          <p14:tracePt t="10061" x="8661400" y="5394325"/>
          <p14:tracePt t="10062" x="8686800" y="5381625"/>
          <p14:tracePt t="10063" x="8724900" y="5368925"/>
          <p14:tracePt t="10064" x="8763000" y="5356225"/>
          <p14:tracePt t="10065" x="8799513" y="5356225"/>
          <p14:tracePt t="10066" x="8824913" y="5343525"/>
          <p14:tracePt t="10067" x="8863013" y="5318125"/>
          <p14:tracePt t="10068" x="8886825" y="5318125"/>
          <p14:tracePt t="10069" x="8924925" y="5305425"/>
          <p14:tracePt t="10070" x="8950325" y="5294313"/>
          <p14:tracePt t="10071" x="8986838" y="5281613"/>
          <p14:tracePt t="10072" x="9012238" y="5268913"/>
          <p14:tracePt t="10073" x="9050338" y="5243513"/>
          <p14:tracePt t="10074" x="9075738" y="5243513"/>
          <p14:tracePt t="10075" x="9099550" y="5218113"/>
          <p14:tracePt t="10076" x="9137650" y="5205413"/>
          <p14:tracePt t="10077" x="9163050" y="5194300"/>
          <p14:tracePt t="10078" x="9188450" y="5168900"/>
          <p14:tracePt t="10079" x="9212263" y="5156200"/>
          <p14:tracePt t="10080" x="9250363" y="5130800"/>
          <p14:tracePt t="10081" x="9263063" y="5130800"/>
          <p14:tracePt t="10082" x="9301163" y="5092700"/>
          <p14:tracePt t="10083" x="9324975" y="5092700"/>
          <p14:tracePt t="10084" x="9350375" y="5068888"/>
          <p14:tracePt t="10085" x="9375775" y="5056188"/>
          <p14:tracePt t="10086" x="9401175" y="5030788"/>
          <p14:tracePt t="10087" x="9424988" y="5005388"/>
          <p14:tracePt t="10088" x="9437688" y="4981575"/>
          <p14:tracePt t="10089" x="9463088" y="4968875"/>
          <p14:tracePt t="10090" x="9475788" y="4943475"/>
          <p14:tracePt t="10091" x="9513888" y="4930775"/>
          <p14:tracePt t="10092" x="9525000" y="4905375"/>
          <p14:tracePt t="10093" x="9550400" y="4892675"/>
          <p14:tracePt t="10094" x="9563100" y="4868863"/>
          <p14:tracePt t="10095" x="9588500" y="4843463"/>
          <p14:tracePt t="10096" x="9601200" y="4830763"/>
          <p14:tracePt t="10097" x="9626600" y="4805363"/>
          <p14:tracePt t="10098" x="9626600" y="4792663"/>
          <p14:tracePt t="10099" x="9650413" y="4756150"/>
          <p14:tracePt t="10100" x="9663113" y="4743450"/>
          <p14:tracePt t="10101" x="9675813" y="4718050"/>
          <p14:tracePt t="10102" x="9701213" y="4692650"/>
          <p14:tracePt t="10103" x="9701213" y="4679950"/>
          <p14:tracePt t="10104" x="9713913" y="4656138"/>
          <p14:tracePt t="10105" x="9739313" y="4643438"/>
          <p14:tracePt t="10106" x="9739313" y="4618038"/>
          <p14:tracePt t="10107" x="9750425" y="4592638"/>
          <p14:tracePt t="10108" x="9750425" y="4567238"/>
          <p14:tracePt t="10109" x="9763125" y="4554538"/>
          <p14:tracePt t="10110" x="9775825" y="4530725"/>
          <p14:tracePt t="10111" x="9775825" y="4505325"/>
          <p14:tracePt t="10112" x="9775825" y="4492625"/>
          <p14:tracePt t="10113" x="9775825" y="4467225"/>
          <p14:tracePt t="10114" x="9775825" y="4454525"/>
          <p14:tracePt t="10115" x="9775825" y="4430713"/>
          <p14:tracePt t="10116" x="9775825" y="4418013"/>
          <p14:tracePt t="10117" x="9775825" y="4392613"/>
          <p14:tracePt t="10118" x="9775825" y="4379913"/>
          <p14:tracePt t="10119" x="9775825" y="4354513"/>
          <p14:tracePt t="10120" x="9775825" y="4341813"/>
          <p14:tracePt t="10121" x="9775825" y="4318000"/>
          <p14:tracePt t="10122" x="9775825" y="4305300"/>
          <p14:tracePt t="10123" x="9775825" y="4279900"/>
          <p14:tracePt t="10124" x="9775825" y="4267200"/>
          <p14:tracePt t="10125" x="9775825" y="4254500"/>
          <p14:tracePt t="10126" x="9763125" y="4230688"/>
          <p14:tracePt t="10127" x="9750425" y="4217988"/>
          <p14:tracePt t="10128" x="9739313" y="4205288"/>
          <p14:tracePt t="10129" x="9739313" y="4192588"/>
          <p14:tracePt t="10130" x="9713913" y="4167188"/>
          <p14:tracePt t="10131" x="9701213" y="4154488"/>
          <p14:tracePt t="10132" x="9701213" y="4129088"/>
          <p14:tracePt t="10133" x="9675813" y="4117975"/>
          <p14:tracePt t="10134" x="9663113" y="4105275"/>
          <p14:tracePt t="10135" x="9650413" y="4092575"/>
          <p14:tracePt t="10136" x="9637713" y="4079875"/>
          <p14:tracePt t="10137" x="9626600" y="4054475"/>
          <p14:tracePt t="10138" x="9601200" y="4041775"/>
          <p14:tracePt t="10139" x="9588500" y="4029075"/>
          <p14:tracePt t="10140" x="9563100" y="4017963"/>
          <p14:tracePt t="10141" x="9550400" y="4005263"/>
          <p14:tracePt t="10142" x="9525000" y="3979863"/>
          <p14:tracePt t="10143" x="9513888" y="3967163"/>
          <p14:tracePt t="10144" x="9488488" y="3967163"/>
          <p14:tracePt t="10145" x="9463088" y="3941763"/>
          <p14:tracePt t="10146" x="9437688" y="3929063"/>
          <p14:tracePt t="10147" x="9413875" y="3916363"/>
          <p14:tracePt t="10148" x="9388475" y="3892550"/>
          <p14:tracePt t="10149" x="9363075" y="3892550"/>
          <p14:tracePt t="10150" x="9337675" y="3879850"/>
          <p14:tracePt t="10151" x="9324975" y="3854450"/>
          <p14:tracePt t="10152" x="9288463" y="3854450"/>
          <p14:tracePt t="10153" x="9263063" y="3841750"/>
          <p14:tracePt t="10154" x="9237663" y="3816350"/>
          <p14:tracePt t="10155" x="9212263" y="3816350"/>
          <p14:tracePt t="10156" x="9175750" y="3803650"/>
          <p14:tracePt t="10157" x="9137650" y="3779838"/>
          <p14:tracePt t="10158" x="9112250" y="3779838"/>
          <p14:tracePt t="10159" x="9088438" y="3767138"/>
          <p14:tracePt t="10160" x="9050338" y="3754438"/>
          <p14:tracePt t="10161" x="9024938" y="3741738"/>
          <p14:tracePt t="10162" x="8986838" y="3741738"/>
          <p14:tracePt t="10163" x="8950325" y="3729038"/>
          <p14:tracePt t="10164" x="8912225" y="3716338"/>
          <p14:tracePt t="10165" x="8874125" y="3703638"/>
          <p14:tracePt t="10166" x="8837613" y="3703638"/>
          <p14:tracePt t="10167" x="8812213" y="3692525"/>
          <p14:tracePt t="10169" x="8774113" y="3692525"/>
          <p14:tracePt t="10169" x="8737600" y="3679825"/>
          <p14:tracePt t="10170" x="8699500" y="3667125"/>
          <p14:tracePt t="10171" x="8661400" y="3667125"/>
          <p14:tracePt t="10172" x="8624888" y="3667125"/>
          <p14:tracePt t="10173" x="8586788" y="3654425"/>
          <p14:tracePt t="10174" x="8548688" y="3654425"/>
          <p14:tracePt t="10175" x="8499475" y="3641725"/>
          <p14:tracePt t="10176" x="8474075" y="3641725"/>
          <p14:tracePt t="10177" x="8435975" y="3641725"/>
          <p14:tracePt t="10178" x="8399463" y="3641725"/>
          <p14:tracePt t="10179" x="8361363" y="3641725"/>
          <p14:tracePt t="10180" x="8312150" y="3641725"/>
          <p14:tracePt t="10181" x="8274050" y="3641725"/>
          <p14:tracePt t="10182" x="8235950" y="3641725"/>
          <p14:tracePt t="10183" x="8199438" y="3641725"/>
          <p14:tracePt t="10184" x="8161338" y="3641725"/>
          <p14:tracePt t="10185" x="8135938" y="3641725"/>
          <p14:tracePt t="10186" x="8086725" y="3641725"/>
          <p14:tracePt t="10187" x="8048625" y="3641725"/>
          <p14:tracePt t="10188" x="8010525" y="3641725"/>
          <p14:tracePt t="10189" x="7974013" y="3641725"/>
          <p14:tracePt t="10190" x="7935913" y="3654425"/>
          <p14:tracePt t="10191" x="7897813" y="3654425"/>
          <p14:tracePt t="10192" x="7861300" y="3667125"/>
          <p14:tracePt t="10193" x="7823200" y="3667125"/>
          <p14:tracePt t="10194" x="7797800" y="3667125"/>
          <p14:tracePt t="10195" x="7773988" y="3679825"/>
          <p14:tracePt t="10196" x="7735888" y="3692525"/>
          <p14:tracePt t="10197" x="7697788" y="3703638"/>
          <p14:tracePt t="10198" x="7661275" y="3716338"/>
          <p14:tracePt t="10199" x="7635875" y="3729038"/>
          <p14:tracePt t="10200" x="7597775" y="3741738"/>
          <p14:tracePt t="10201" x="7561263" y="3741738"/>
          <p14:tracePt t="10202" x="7535863" y="3767138"/>
          <p14:tracePt t="10203" x="7510463" y="3779838"/>
          <p14:tracePt t="10204" x="7485063" y="3792538"/>
          <p14:tracePt t="10205" x="7448550" y="3816350"/>
          <p14:tracePt t="10206" x="7423150" y="3816350"/>
          <p14:tracePt t="10207" x="7385050" y="3841750"/>
          <p14:tracePt t="10208" x="7359650" y="3854450"/>
          <p14:tracePt t="10209" x="7335838" y="3879850"/>
          <p14:tracePt t="10210" x="7297738" y="3892550"/>
          <p14:tracePt t="10211" x="7272338" y="3916363"/>
          <p14:tracePt t="10212" x="7259638" y="3929063"/>
          <p14:tracePt t="10213" x="7235825" y="3954463"/>
          <p14:tracePt t="10214" x="7210425" y="3967163"/>
          <p14:tracePt t="10215" x="7185025" y="3992563"/>
          <p14:tracePt t="10216" x="7159625" y="4017963"/>
          <p14:tracePt t="10217" x="7134225" y="4041775"/>
          <p14:tracePt t="10218" x="7110413" y="4067175"/>
          <p14:tracePt t="10219" x="7097713" y="4079875"/>
          <p14:tracePt t="10220" x="7072313" y="4105275"/>
          <p14:tracePt t="10221" x="7059613" y="4129088"/>
          <p14:tracePt t="10222" x="7046913" y="4154488"/>
          <p14:tracePt t="10223" x="7034213" y="4179888"/>
          <p14:tracePt t="10224" x="7021513" y="4205288"/>
          <p14:tracePt t="10224" x="6997700" y="4230688"/>
          <p14:tracePt t="10226" x="6997700" y="4267200"/>
          <p14:tracePt t="10227" x="6972300" y="4279900"/>
          <p14:tracePt t="10228" x="6959600" y="4305300"/>
          <p14:tracePt t="10229" x="6959600" y="4341813"/>
          <p14:tracePt t="10230" x="6946900" y="4354513"/>
          <p14:tracePt t="10231" x="6934200" y="4379913"/>
          <p14:tracePt t="10232" x="6934200" y="4418013"/>
          <p14:tracePt t="10234" x="6921500" y="4467225"/>
          <p14:tracePt t="10235" x="6921500" y="4492625"/>
          <p14:tracePt t="10236" x="6921500" y="4530725"/>
          <p14:tracePt t="10237" x="6921500" y="4543425"/>
          <p14:tracePt t="10238" x="6910388" y="4567238"/>
          <p14:tracePt t="10239" x="6910388" y="4592638"/>
          <p14:tracePt t="10240" x="6910388" y="4618038"/>
          <p14:tracePt t="10241" x="6910388" y="4643438"/>
          <p14:tracePt t="10242" x="6910388" y="4679950"/>
          <p14:tracePt t="10243" x="6910388" y="4692650"/>
          <p14:tracePt t="10244" x="6910388" y="4718050"/>
          <p14:tracePt t="10245" x="6921500" y="4756150"/>
          <p14:tracePt t="10246" x="6921500" y="4768850"/>
          <p14:tracePt t="10247" x="6921500" y="4792663"/>
          <p14:tracePt t="10248" x="6934200" y="4818063"/>
          <p14:tracePt t="10249" x="6946900" y="4843463"/>
          <p14:tracePt t="10250" x="6959600" y="4868863"/>
          <p14:tracePt t="10251" x="6959600" y="4892675"/>
          <p14:tracePt t="10252" x="6972300" y="4905375"/>
          <p14:tracePt t="10253" x="6997700" y="4943475"/>
          <p14:tracePt t="10254" x="6997700" y="4956175"/>
          <p14:tracePt t="10255" x="7010400" y="4981575"/>
          <p14:tracePt t="10256" x="7034213" y="4992688"/>
          <p14:tracePt t="10257" x="7046913" y="5018088"/>
          <p14:tracePt t="10258" x="7059613" y="5043488"/>
          <p14:tracePt t="10259" x="7072313" y="5056188"/>
          <p14:tracePt t="10260" x="7097713" y="5081588"/>
          <p14:tracePt t="10261" x="7110413" y="5092700"/>
          <p14:tracePt t="10262" x="7134225" y="5118100"/>
          <p14:tracePt t="10263" x="7146925" y="5130800"/>
          <p14:tracePt t="10264" x="7172325" y="5156200"/>
          <p14:tracePt t="10265" x="7185025" y="5168900"/>
          <p14:tracePt t="10266" x="7210425" y="5194300"/>
          <p14:tracePt t="10267" x="7235825" y="5205413"/>
          <p14:tracePt t="10268" x="7259638" y="5218113"/>
          <p14:tracePt t="10269" x="7285038" y="5243513"/>
          <p14:tracePt t="10270" x="7297738" y="5243513"/>
          <p14:tracePt t="10271" x="7323138" y="5268913"/>
          <p14:tracePt t="10272" x="7348538" y="5281613"/>
          <p14:tracePt t="10273" x="7372350" y="5281613"/>
          <p14:tracePt t="10274" x="7410450" y="5305425"/>
          <p14:tracePt t="10275" x="7435850" y="5318125"/>
          <p14:tracePt t="10276" x="7448550" y="5318125"/>
          <p14:tracePt t="10277" x="7485063" y="5343525"/>
          <p14:tracePt t="10278" x="7523163" y="5356225"/>
          <p14:tracePt t="10279" x="7548563" y="5356225"/>
          <p14:tracePt t="10280" x="7561263" y="5368925"/>
          <p14:tracePt t="10281" x="7597775" y="5381625"/>
          <p14:tracePt t="10283" x="7661275" y="5394325"/>
          <p14:tracePt t="10284" x="7697788" y="5394325"/>
          <p14:tracePt t="10285" x="7723188" y="5407025"/>
          <p14:tracePt t="10286" x="7761288" y="5418138"/>
          <p14:tracePt t="10287" x="7785100" y="5430838"/>
          <p14:tracePt t="10288" x="7823200" y="5430838"/>
          <p14:tracePt t="10289" x="7861300" y="5430838"/>
          <p14:tracePt t="10290" x="7897813" y="5430838"/>
          <p14:tracePt t="10291" x="7923213" y="5443538"/>
          <p14:tracePt t="10292" x="7961313" y="5443538"/>
          <p14:tracePt t="10293" x="7999413" y="5456238"/>
          <p14:tracePt t="10294" x="8035925" y="5456238"/>
          <p14:tracePt t="10295" x="8074025" y="5456238"/>
          <p14:tracePt t="10296" x="8110538" y="5468938"/>
          <p14:tracePt t="10297" x="8148638" y="5468938"/>
          <p14:tracePt t="10298" x="8174038" y="5468938"/>
          <p14:tracePt t="10300" x="8248650" y="5468938"/>
          <p14:tracePt t="10301" x="8286750" y="5468938"/>
          <p14:tracePt t="10302" x="8324850" y="5468938"/>
          <p14:tracePt t="10303" x="8361363" y="5468938"/>
          <p14:tracePt t="10304" x="8399463" y="5468938"/>
          <p14:tracePt t="10305" x="8435975" y="5468938"/>
          <p14:tracePt t="10306" x="8461375" y="5468938"/>
          <p14:tracePt t="10307" x="8499475" y="5468938"/>
          <p14:tracePt t="10308" x="8537575" y="5468938"/>
          <p14:tracePt t="10309" x="8574088" y="5468938"/>
          <p14:tracePt t="10310" x="8612188" y="5468938"/>
          <p14:tracePt t="10311" x="8650288" y="5456238"/>
          <p14:tracePt t="10312" x="8686800" y="5456238"/>
          <p14:tracePt t="10313" x="8724900" y="5443538"/>
          <p14:tracePt t="10314" x="8763000" y="5430838"/>
          <p14:tracePt t="10315" x="8786813" y="5430838"/>
          <p14:tracePt t="10316" x="8824913" y="5430838"/>
          <p14:tracePt t="10317" x="8863013" y="5418138"/>
          <p14:tracePt t="10318" x="8899525" y="5407025"/>
          <p14:tracePt t="10319" x="8937625" y="5394325"/>
          <p14:tracePt t="10320" x="8975725" y="5394325"/>
          <p14:tracePt t="10321" x="8999538" y="5381625"/>
          <p14:tracePt t="10322" x="9037638" y="5356225"/>
          <p14:tracePt t="10323" x="9075738" y="5356225"/>
          <p14:tracePt t="10324" x="9099550" y="5343525"/>
          <p14:tracePt t="10325" x="9137650" y="5330825"/>
          <p14:tracePt t="10326" x="9175750" y="5318125"/>
          <p14:tracePt t="10327" x="9199563" y="5305425"/>
          <p14:tracePt t="10328" x="9224963" y="5281613"/>
          <p14:tracePt t="10329" x="9263063" y="5281613"/>
          <p14:tracePt t="10330" x="9288463" y="5256213"/>
          <p14:tracePt t="10331" x="9324975" y="5243513"/>
          <p14:tracePt t="10332" x="9350375" y="5230813"/>
          <p14:tracePt t="10333" x="9375775" y="5218113"/>
          <p14:tracePt t="10334" x="9401175" y="5205413"/>
          <p14:tracePt t="10335" x="9437688" y="5181600"/>
          <p14:tracePt t="10336" x="9463088" y="5168900"/>
          <p14:tracePt t="10337" x="9488488" y="5143500"/>
          <p14:tracePt t="10338" x="9513888" y="5130800"/>
          <p14:tracePt t="10339" x="9550400" y="5105400"/>
          <p14:tracePt t="10340" x="9563100" y="5092700"/>
          <p14:tracePt t="10341" x="9588500" y="5068888"/>
          <p14:tracePt t="10342" x="9626600" y="5043488"/>
          <p14:tracePt t="10343" x="9626600" y="5030788"/>
          <p14:tracePt t="10344" x="9663113" y="5018088"/>
          <p14:tracePt t="10345" x="9675813" y="4981575"/>
          <p14:tracePt t="10346" x="9701213" y="4968875"/>
          <p14:tracePt t="10347" x="9726613" y="4943475"/>
          <p14:tracePt t="10348" x="9739313" y="4918075"/>
          <p14:tracePt t="10349" x="9750425" y="4905375"/>
          <p14:tracePt t="10350" x="9775825" y="4879975"/>
          <p14:tracePt t="10351" x="9788525" y="4868863"/>
          <p14:tracePt t="10352" x="9813925" y="4830763"/>
          <p14:tracePt t="10353" x="9813925" y="4818063"/>
          <p14:tracePt t="10354" x="9839325" y="4792663"/>
          <p14:tracePt t="10355" x="9852025" y="4768850"/>
          <p14:tracePt t="10356" x="9863138" y="4756150"/>
          <p14:tracePt t="10357" x="9875838" y="4718050"/>
          <p14:tracePt t="10358" x="9888538" y="4705350"/>
          <p14:tracePt t="10359" x="9888538" y="4679950"/>
          <p14:tracePt t="10360" x="9901238" y="4667250"/>
          <p14:tracePt t="10361" x="9913938" y="4643438"/>
          <p14:tracePt t="10361" x="9926638" y="4605338"/>
          <p14:tracePt t="10363" x="9926638" y="4592638"/>
          <p14:tracePt t="10363" x="9939338" y="4567238"/>
          <p14:tracePt t="10365" x="9939338" y="4543425"/>
          <p14:tracePt t="10366" x="9952038" y="4530725"/>
          <p14:tracePt t="10367" x="9952038" y="4505325"/>
          <p14:tracePt t="10368" x="9952038" y="4479925"/>
          <p14:tracePt t="10369" x="9952038" y="4454525"/>
          <p14:tracePt t="10370" x="9952038" y="4443413"/>
          <p14:tracePt t="10371" x="9952038" y="4418013"/>
          <p14:tracePt t="10372" x="9952038" y="4392613"/>
          <p14:tracePt t="10373" x="9952038" y="4379913"/>
          <p14:tracePt t="10374" x="9952038" y="4354513"/>
          <p14:tracePt t="10375" x="9952038" y="4341813"/>
          <p14:tracePt t="10376" x="9952038" y="4318000"/>
          <p14:tracePt t="10377" x="9939338" y="4305300"/>
          <p14:tracePt t="10378" x="9926638" y="4279900"/>
          <p14:tracePt t="10379" x="9926638" y="4267200"/>
          <p14:tracePt t="10380" x="9913938" y="4241800"/>
          <p14:tracePt t="10381" x="9901238" y="4230688"/>
          <p14:tracePt t="10382" x="9888538" y="4192588"/>
          <p14:tracePt t="10384" x="9875838" y="4167188"/>
          <p14:tracePt t="10385" x="9852025" y="4154488"/>
          <p14:tracePt t="10386" x="9852025" y="4141788"/>
          <p14:tracePt t="10387" x="9839325" y="4117975"/>
          <p14:tracePt t="10388" x="9813925" y="4105275"/>
          <p14:tracePt t="10389" x="9801225" y="4092575"/>
          <p14:tracePt t="10390" x="9775825" y="4079875"/>
          <p14:tracePt t="10391" x="9775825" y="4054475"/>
          <p14:tracePt t="10392" x="9750425" y="4041775"/>
          <p14:tracePt t="10393" x="9739313" y="4029075"/>
          <p14:tracePt t="10394" x="9713913" y="4005263"/>
          <p14:tracePt t="10395" x="9701213" y="3992563"/>
          <p14:tracePt t="10396" x="9675813" y="3967163"/>
          <p14:tracePt t="10397" x="9650413" y="3967163"/>
          <p14:tracePt t="10398" x="9626600" y="3941763"/>
          <p14:tracePt t="10399" x="9601200" y="3929063"/>
          <p14:tracePt t="10400" x="9588500" y="3916363"/>
          <p14:tracePt t="10400" x="9550400" y="3892550"/>
          <p14:tracePt t="10402" x="9537700" y="3879850"/>
          <p14:tracePt t="10403" x="9513888" y="3867150"/>
          <p14:tracePt t="10404" x="9475788" y="3854450"/>
          <p14:tracePt t="10405" x="9463088" y="3829050"/>
          <p14:tracePt t="10406" x="9424988" y="3816350"/>
          <p14:tracePt t="10407" x="9401175" y="3803650"/>
          <p14:tracePt t="10408" x="9363075" y="3779838"/>
          <p14:tracePt t="10409" x="9337675" y="3779838"/>
          <p14:tracePt t="10410" x="9312275" y="3767138"/>
          <p14:tracePt t="10411" x="9288463" y="3741738"/>
          <p14:tracePt t="10412" x="9250363" y="3729038"/>
          <p14:tracePt t="10413" x="9212263" y="3716338"/>
          <p14:tracePt t="10414" x="9175750" y="3703638"/>
          <p14:tracePt t="10415" x="9137650" y="3692525"/>
          <p14:tracePt t="10416" x="9099550" y="3667125"/>
          <p14:tracePt t="10417" x="9063038" y="3667125"/>
          <p14:tracePt t="10418" x="9024938" y="3654425"/>
          <p14:tracePt t="10419" x="8986838" y="3629025"/>
          <p14:tracePt t="10420" x="8950325" y="3629025"/>
          <p14:tracePt t="10421" x="8912225" y="3616325"/>
          <p14:tracePt t="10422" x="8874125" y="3590925"/>
          <p14:tracePt t="10423" x="8837613" y="3590925"/>
          <p14:tracePt t="10424" x="8799513" y="3579813"/>
          <p14:tracePt t="10425" x="8750300" y="3554413"/>
          <p14:tracePt t="10426" x="8699500" y="3554413"/>
          <p14:tracePt t="10427" x="8661400" y="3541713"/>
          <p14:tracePt t="10428" x="8624888" y="3529013"/>
          <p14:tracePt t="10429" x="8574088" y="3516313"/>
          <p14:tracePt t="10430" x="8537575" y="3516313"/>
          <p14:tracePt t="10431" x="8486775" y="3503613"/>
          <p14:tracePt t="10432" x="8435975" y="3490913"/>
          <p14:tracePt t="10433" x="8386763" y="3479800"/>
          <p14:tracePt t="10434" x="8348663" y="3479800"/>
          <p14:tracePt t="10435" x="8299450" y="3479800"/>
          <p14:tracePt t="10436" x="8248650" y="3467100"/>
          <p14:tracePt t="10437" x="8212138" y="3467100"/>
          <p14:tracePt t="10438" x="8161338" y="3454400"/>
          <p14:tracePt t="10439" x="8123238" y="3441700"/>
          <p14:tracePt t="10440" x="8061325" y="3441700"/>
          <p14:tracePt t="10441" x="8010525" y="3441700"/>
          <p14:tracePt t="10442" x="7974013" y="3441700"/>
          <p14:tracePt t="10443" x="7910513" y="3441700"/>
          <p14:tracePt t="10444" x="7861300" y="3441700"/>
          <p14:tracePt t="10445" x="7823200" y="3441700"/>
          <p14:tracePt t="10446" x="7785100" y="3429000"/>
          <p14:tracePt t="10447" x="7723188" y="3429000"/>
          <p14:tracePt t="10448" x="7673975" y="3429000"/>
          <p14:tracePt t="10449" x="7635875" y="3429000"/>
          <p14:tracePt t="10450" x="7585075" y="3429000"/>
          <p14:tracePt t="10451" x="7523163" y="3429000"/>
          <p14:tracePt t="10452" x="7485063" y="3429000"/>
          <p14:tracePt t="10453" x="7435850" y="3429000"/>
          <p14:tracePt t="10454" x="7397750" y="3429000"/>
          <p14:tracePt t="10455" x="7348538" y="3429000"/>
          <p14:tracePt t="10456" x="7297738" y="3429000"/>
          <p14:tracePt t="10457" x="7259638" y="3429000"/>
          <p14:tracePt t="10458" x="7210425" y="3441700"/>
          <p14:tracePt t="10459" x="7172325" y="3441700"/>
          <p14:tracePt t="10460" x="7123113" y="3441700"/>
          <p14:tracePt t="10461" x="7085013" y="3454400"/>
          <p14:tracePt t="10462" x="7034213" y="3467100"/>
          <p14:tracePt t="10463" x="6997700" y="3479800"/>
          <p14:tracePt t="10464" x="6959600" y="3479800"/>
          <p14:tracePt t="10465" x="6910388" y="3490913"/>
          <p14:tracePt t="10466" x="6872288" y="3503613"/>
          <p14:tracePt t="10467" x="6821488" y="3516313"/>
          <p14:tracePt t="10468" x="6784975" y="3516313"/>
          <p14:tracePt t="10469" x="6746875" y="3529013"/>
          <p14:tracePt t="10470" x="6708775" y="3541713"/>
          <p14:tracePt t="10471" x="6684963" y="3554413"/>
          <p14:tracePt t="10472" x="6646863" y="3567113"/>
          <p14:tracePt t="10473" x="6608763" y="3579813"/>
          <p14:tracePt t="10474" x="6572250" y="3590925"/>
          <p14:tracePt t="10475" x="6534150" y="3603625"/>
          <p14:tracePt t="10476" x="6508750" y="3629025"/>
          <p14:tracePt t="10477" x="6472238" y="3629025"/>
          <p14:tracePt t="10478" x="6434138" y="3654425"/>
          <p14:tracePt t="10479" x="6408738" y="3667125"/>
          <p14:tracePt t="10480" x="6383338" y="3679825"/>
          <p14:tracePt t="10481" x="6359525" y="3703638"/>
          <p14:tracePt t="10482" x="6321425" y="3703638"/>
          <p14:tracePt t="10483" x="6296025" y="3729038"/>
          <p14:tracePt t="10484" x="6270625" y="3741738"/>
          <p14:tracePt t="10485" x="6246813" y="3767138"/>
          <p14:tracePt t="10486" x="6221413" y="3779838"/>
          <p14:tracePt t="10487" x="6208713" y="3803650"/>
          <p14:tracePt t="10488" x="6183313" y="3816350"/>
          <p14:tracePt t="10489" x="6170613" y="3829050"/>
          <p14:tracePt t="10490" x="6146800" y="3854450"/>
          <p14:tracePt t="10491" x="6134100" y="3867150"/>
          <p14:tracePt t="10492" x="6108700" y="3892550"/>
          <p14:tracePt t="10493" x="6096000" y="3905250"/>
          <p14:tracePt t="10494" x="6083300" y="3929063"/>
          <p14:tracePt t="10495" x="6057900" y="3941763"/>
          <p14:tracePt t="10496" x="6057900" y="3967163"/>
          <p14:tracePt t="10497" x="6045200" y="3979863"/>
          <p14:tracePt t="10498" x="6034088" y="4005263"/>
          <p14:tracePt t="10499" x="6021388" y="4017963"/>
          <p14:tracePt t="10500" x="6021388" y="4041775"/>
          <p14:tracePt t="10501" x="6008688" y="4054475"/>
          <p14:tracePt t="10502" x="5995988" y="4079875"/>
          <p14:tracePt t="10503" x="5983288" y="4092575"/>
          <p14:tracePt t="10504" x="5983288" y="4117975"/>
          <p14:tracePt t="10505" x="5983288" y="4129088"/>
          <p14:tracePt t="10506" x="5983288" y="4154488"/>
          <p14:tracePt t="10507" x="5983288" y="4167188"/>
          <p14:tracePt t="10508" x="5970588" y="4192588"/>
          <p14:tracePt t="10509" x="5970588" y="4205288"/>
          <p14:tracePt t="10510" x="5970588" y="4230688"/>
          <p14:tracePt t="10511" x="5970588" y="4254500"/>
          <p14:tracePt t="10512" x="5970588" y="4267200"/>
          <p14:tracePt t="10513" x="5970588" y="4305300"/>
          <p14:tracePt t="10516" x="5970588" y="4354513"/>
          <p14:tracePt t="10517" x="5970588" y="4379913"/>
          <p14:tracePt t="10518" x="5970588" y="4405313"/>
          <p14:tracePt t="10519" x="5970588" y="4418013"/>
          <p14:tracePt t="10520" x="5970588" y="4443413"/>
          <p14:tracePt t="10521" x="5983288" y="4467225"/>
          <p14:tracePt t="10522" x="5983288" y="4492625"/>
          <p14:tracePt t="10523" x="5983288" y="4505325"/>
          <p14:tracePt t="10523" x="5995988" y="4530725"/>
          <p14:tracePt t="10525" x="6008688" y="4543425"/>
          <p14:tracePt t="10526" x="6021388" y="4567238"/>
          <p14:tracePt t="10527" x="6021388" y="4592638"/>
          <p14:tracePt t="10528" x="6045200" y="4605338"/>
          <p14:tracePt t="10529" x="6057900" y="4643438"/>
          <p14:tracePt t="10531" x="6070600" y="4679950"/>
          <p14:tracePt t="10532" x="6096000" y="4692650"/>
          <p14:tracePt t="10533" x="6108700" y="4718050"/>
          <p14:tracePt t="10534" x="6121400" y="4730750"/>
          <p14:tracePt t="10535" x="6134100" y="4756150"/>
          <p14:tracePt t="10536" x="6157913" y="4779963"/>
          <p14:tracePt t="10537" x="6170613" y="4792663"/>
          <p14:tracePt t="10538" x="6208713" y="4818063"/>
          <p14:tracePt t="10539" x="6221413" y="4830763"/>
          <p14:tracePt t="10540" x="6246813" y="4856163"/>
          <p14:tracePt t="10541" x="6259513" y="4868863"/>
          <p14:tracePt t="10542" x="6283325" y="4879975"/>
          <p14:tracePt t="10543" x="6308725" y="4905375"/>
          <p14:tracePt t="10544" x="6334125" y="4930775"/>
          <p14:tracePt t="10545" x="6359525" y="4943475"/>
          <p14:tracePt t="10546" x="6396038" y="4956175"/>
          <p14:tracePt t="10548" x="6434138" y="4992688"/>
          <p14:tracePt t="10549" x="6472238" y="5005388"/>
          <p14:tracePt t="10550" x="6508750" y="5018088"/>
          <p14:tracePt t="10551" x="6546850" y="5043488"/>
          <p14:tracePt t="10552" x="6572250" y="5056188"/>
          <p14:tracePt t="10553" x="6608763" y="5068888"/>
          <p14:tracePt t="10554" x="6646863" y="5081588"/>
          <p14:tracePt t="10555" x="6684963" y="5092700"/>
          <p14:tracePt t="10556" x="6721475" y="5105400"/>
          <p14:tracePt t="10557" x="6746875" y="5118100"/>
          <p14:tracePt t="10558" x="6784975" y="5130800"/>
          <p14:tracePt t="10559" x="6834188" y="5130800"/>
          <p14:tracePt t="10560" x="6872288" y="5156200"/>
          <p14:tracePt t="10561" x="6910388" y="5168900"/>
          <p14:tracePt t="10562" x="6959600" y="5168900"/>
          <p14:tracePt t="10563" x="6997700" y="5181600"/>
          <p14:tracePt t="10564" x="7046913" y="5194300"/>
          <p14:tracePt t="10565" x="7072313" y="5194300"/>
          <p14:tracePt t="10567" x="7172325" y="5205413"/>
          <p14:tracePt t="10568" x="7223125" y="5205413"/>
          <p14:tracePt t="10569" x="7259638" y="5218113"/>
          <p14:tracePt t="10570" x="7323138" y="5230813"/>
          <p14:tracePt t="10571" x="7372350" y="5243513"/>
          <p14:tracePt t="10572" x="7410450" y="5243513"/>
          <p14:tracePt t="10573" x="7448550" y="5243513"/>
          <p14:tracePt t="10574" x="7497763" y="5243513"/>
          <p14:tracePt t="10575" x="7548563" y="5243513"/>
          <p14:tracePt t="10576" x="7597775" y="5256213"/>
          <p14:tracePt t="10577" x="7648575" y="5256213"/>
          <p14:tracePt t="10578" x="7710488" y="5256213"/>
          <p14:tracePt t="10579" x="7748588" y="5268913"/>
          <p14:tracePt t="10580" x="7810500" y="5268913"/>
          <p14:tracePt t="10581" x="7861300" y="5268913"/>
          <p14:tracePt t="10582" x="7897813" y="5268913"/>
          <p14:tracePt t="10583" x="7935913" y="5268913"/>
          <p14:tracePt t="10584" x="7986713" y="5268913"/>
          <p14:tracePt t="10585" x="8035925" y="5268913"/>
          <p14:tracePt t="10586" x="8086725" y="5268913"/>
          <p14:tracePt t="10587" x="8135938" y="5268913"/>
          <p14:tracePt t="10588" x="8186738" y="5268913"/>
          <p14:tracePt t="10589" x="8235950" y="5268913"/>
          <p14:tracePt t="10590" x="8286750" y="5268913"/>
          <p14:tracePt t="10591" x="8312150" y="5268913"/>
          <p14:tracePt t="10592" x="8361363" y="5268913"/>
          <p14:tracePt t="10593" x="8412163" y="5256213"/>
          <p14:tracePt t="10594" x="8461375" y="5256213"/>
          <p14:tracePt t="10595" x="8499475" y="5243513"/>
          <p14:tracePt t="10596" x="8548688" y="5243513"/>
          <p14:tracePt t="10597" x="8599488" y="5230813"/>
          <p14:tracePt t="10598" x="8650288" y="5218113"/>
          <p14:tracePt t="10599" x="8674100" y="5218113"/>
          <p14:tracePt t="10600" x="8724900" y="5205413"/>
          <p14:tracePt t="10601" x="8763000" y="5194300"/>
          <p14:tracePt t="10602" x="8799513" y="5181600"/>
          <p14:tracePt t="10603" x="8850313" y="5168900"/>
          <p14:tracePt t="10604" x="8886825" y="5156200"/>
          <p14:tracePt t="10605" x="8937625" y="5143500"/>
          <p14:tracePt t="10606" x="8975725" y="5130800"/>
          <p14:tracePt t="10607" x="9024938" y="5118100"/>
          <p14:tracePt t="10608" x="9063038" y="5092700"/>
          <p14:tracePt t="10609" x="9088438" y="5092700"/>
          <p14:tracePt t="10610" x="9124950" y="5068888"/>
          <p14:tracePt t="10611" x="9175750" y="5056188"/>
          <p14:tracePt t="10612" x="9212263" y="5043488"/>
          <p14:tracePt t="10613" x="9250363" y="5018088"/>
          <p14:tracePt t="10614" x="9288463" y="5005388"/>
          <p14:tracePt t="10615" x="9324975" y="4981575"/>
          <p14:tracePt t="10616" x="9363075" y="4968875"/>
          <p14:tracePt t="10617" x="9388475" y="4943475"/>
          <p14:tracePt t="10618" x="9424988" y="4930775"/>
          <p14:tracePt t="10619" x="9463088" y="4905375"/>
          <p14:tracePt t="10620" x="9501188" y="4892675"/>
          <p14:tracePt t="10621" x="9525000" y="4868863"/>
          <p14:tracePt t="10622" x="9563100" y="4856163"/>
          <p14:tracePt t="10623" x="9588500" y="4830763"/>
          <p14:tracePt t="10624" x="9626600" y="4805363"/>
          <p14:tracePt t="10625" x="9663113" y="4792663"/>
          <p14:tracePt t="10626" x="9688513" y="4768850"/>
          <p14:tracePt t="10627" x="9713913" y="4756150"/>
          <p14:tracePt t="10628" x="9739313" y="4730750"/>
          <p14:tracePt t="10629" x="9775825" y="4705350"/>
          <p14:tracePt t="10630" x="9801225" y="4679950"/>
          <p14:tracePt t="10631" x="9826625" y="4667250"/>
          <p14:tracePt t="10632" x="9852025" y="4643438"/>
          <p14:tracePt t="10633" x="9875838" y="4618038"/>
          <p14:tracePt t="10634" x="9888538" y="4605338"/>
          <p14:tracePt t="10635" x="9926638" y="4579938"/>
          <p14:tracePt t="10636" x="9952038" y="4567238"/>
          <p14:tracePt t="10637" x="9963150" y="4543425"/>
          <p14:tracePt t="10638" x="9988550" y="4518025"/>
          <p14:tracePt t="10639" x="10001250" y="4492625"/>
          <p14:tracePt t="10640" x="10026650" y="4479925"/>
          <p14:tracePt t="10641" x="10039350" y="4454525"/>
          <p14:tracePt t="10642" x="10064750" y="4443413"/>
          <p14:tracePt t="10643" x="10075863" y="4418013"/>
          <p14:tracePt t="10644" x="10088563" y="4405313"/>
          <p14:tracePt t="10646" x="10113963" y="4367213"/>
          <p14:tracePt t="10647" x="10126663" y="4341813"/>
          <p14:tracePt t="10648" x="10152063" y="4330700"/>
          <p14:tracePt t="10649" x="10152063" y="4305300"/>
          <p14:tracePt t="10650" x="10164763" y="4292600"/>
          <p14:tracePt t="10651" x="10177463" y="4267200"/>
          <p14:tracePt t="10651" x="10188575" y="4267200"/>
          <p14:tracePt t="10653" x="10188575" y="4230688"/>
          <p14:tracePt t="10655" x="10201275" y="4205288"/>
          <p14:tracePt t="10656" x="10201275" y="4192588"/>
          <p14:tracePt t="10657" x="10213975" y="4179888"/>
          <p14:tracePt t="10658" x="10213975" y="4154488"/>
          <p14:tracePt t="10659" x="10213975" y="4141788"/>
          <p14:tracePt t="10660" x="10226675" y="4129088"/>
          <p14:tracePt t="10661" x="10226675" y="4117975"/>
          <p14:tracePt t="10662" x="10226675" y="4105275"/>
          <p14:tracePt t="10663" x="10226675" y="4092575"/>
          <p14:tracePt t="10664" x="10226675" y="4079875"/>
          <p14:tracePt t="10665" x="10226675" y="4067175"/>
          <p14:tracePt t="10666" x="10226675" y="4054475"/>
          <p14:tracePt t="10667" x="10226675" y="4041775"/>
          <p14:tracePt t="10668" x="10226675" y="4029075"/>
          <p14:tracePt t="10669" x="10226675" y="4017963"/>
          <p14:tracePt t="10670" x="10226675" y="4005263"/>
          <p14:tracePt t="10672" x="10213975" y="3992563"/>
          <p14:tracePt t="10673" x="10201275" y="3967163"/>
          <p14:tracePt t="10675" x="10201275" y="3954463"/>
          <p14:tracePt t="10676" x="10188575" y="3941763"/>
          <p14:tracePt t="10677" x="10188575" y="3929063"/>
          <p14:tracePt t="10679" x="10177463" y="3916363"/>
          <p14:tracePt t="10680" x="10164763" y="3916363"/>
          <p14:tracePt t="10681" x="10152063" y="3905250"/>
          <p14:tracePt t="10682" x="10152063" y="3892550"/>
          <p14:tracePt t="10684" x="10139363" y="3879850"/>
          <p14:tracePt t="10685" x="10126663" y="3867150"/>
          <p14:tracePt t="10686" x="10113963" y="3867150"/>
          <p14:tracePt t="10687" x="10113963" y="3854450"/>
          <p14:tracePt t="10689" x="10101263" y="3854450"/>
          <p14:tracePt t="10690" x="10088563" y="3841750"/>
          <p14:tracePt t="10691" x="10075863" y="3829050"/>
          <p14:tracePt t="10693" x="10064750" y="3816350"/>
          <p14:tracePt t="10694" x="10052050" y="3816350"/>
          <p14:tracePt t="10695" x="10039350" y="3816350"/>
          <p14:tracePt t="10696" x="10039350" y="3803650"/>
          <p14:tracePt t="10697" x="10026650" y="3803650"/>
          <p14:tracePt t="10698" x="10013950" y="3803650"/>
          <p14:tracePt t="10699" x="10001250" y="3792538"/>
          <p14:tracePt t="10701" x="9988550" y="3779838"/>
          <p14:tracePt t="10702" x="9975850" y="3779838"/>
          <p14:tracePt t="10703" x="9963150" y="3779838"/>
          <p14:tracePt t="10705" x="9952038" y="3779838"/>
          <p14:tracePt t="10706" x="9939338" y="3779838"/>
          <p14:tracePt t="10707" x="9926638" y="3779838"/>
          <p14:tracePt t="10709" x="9913938" y="3779838"/>
          <p14:tracePt t="10710" x="9901238" y="3779838"/>
          <p14:tracePt t="10711" x="9888538" y="3779838"/>
          <p14:tracePt t="10713" x="9863138" y="3779838"/>
          <p14:tracePt t="10714" x="9852025" y="3779838"/>
          <p14:tracePt t="10716" x="9839325" y="3792538"/>
          <p14:tracePt t="10717" x="9826625" y="3792538"/>
          <p14:tracePt t="10718" x="9813925" y="3816350"/>
          <p14:tracePt t="10719" x="9801225" y="3816350"/>
          <p14:tracePt t="10720" x="9788525" y="3816350"/>
          <p14:tracePt t="10721" x="9775825" y="3829050"/>
          <p14:tracePt t="10722" x="9775825" y="3841750"/>
          <p14:tracePt t="10723" x="9763125" y="3854450"/>
          <p14:tracePt t="10724" x="9750425" y="3867150"/>
          <p14:tracePt t="10725" x="9750425" y="3879850"/>
          <p14:tracePt t="10726" x="9739313" y="3892550"/>
          <p14:tracePt t="10727" x="9739313" y="3905250"/>
          <p14:tracePt t="10728" x="9726613" y="3929063"/>
          <p14:tracePt t="10730" x="9713913" y="3967163"/>
          <p14:tracePt t="10731" x="9701213" y="3967163"/>
          <p14:tracePt t="10732" x="9701213" y="4005263"/>
          <p14:tracePt t="10733" x="9701213" y="4017963"/>
          <p14:tracePt t="10734" x="9688513" y="4041775"/>
          <p14:tracePt t="10735" x="9688513" y="4054475"/>
          <p14:tracePt t="10736" x="9688513" y="4079875"/>
          <p14:tracePt t="10737" x="9675813" y="4092575"/>
          <p14:tracePt t="10738" x="9675813" y="4117975"/>
          <p14:tracePt t="10739" x="9675813" y="4141788"/>
          <p14:tracePt t="10740" x="9675813" y="4167188"/>
          <p14:tracePt t="10741" x="9675813" y="4192588"/>
          <p14:tracePt t="10742" x="9675813" y="4205288"/>
          <p14:tracePt t="10743" x="9675813" y="4230688"/>
          <p14:tracePt t="10744" x="9675813" y="4254500"/>
          <p14:tracePt t="10745" x="9675813" y="4279900"/>
          <p14:tracePt t="10918" x="9663113" y="4279900"/>
          <p14:tracePt t="10922" x="9650413" y="4267200"/>
          <p14:tracePt t="10923" x="9637713" y="4267200"/>
          <p14:tracePt t="10924" x="9626600" y="4267200"/>
          <p14:tracePt t="10925" x="9613900" y="4254500"/>
          <p14:tracePt t="10926" x="9601200" y="4241800"/>
          <p14:tracePt t="10927" x="9588500" y="4230688"/>
          <p14:tracePt t="10928" x="9575800" y="4230688"/>
          <p14:tracePt t="10929" x="9550400" y="4217988"/>
          <p14:tracePt t="10930" x="9537700" y="4205288"/>
          <p14:tracePt t="10931" x="9513888" y="4192588"/>
          <p14:tracePt t="10932" x="9488488" y="4179888"/>
          <p14:tracePt t="10933" x="9463088" y="4167188"/>
          <p14:tracePt t="10934" x="9437688" y="4154488"/>
          <p14:tracePt t="10935" x="9413875" y="4141788"/>
          <p14:tracePt t="10936" x="9388475" y="4117975"/>
          <p14:tracePt t="10937" x="9363075" y="4117975"/>
          <p14:tracePt t="10938" x="9324975" y="4105275"/>
          <p14:tracePt t="10939" x="9301163" y="4092575"/>
          <p14:tracePt t="10940" x="9275763" y="4079875"/>
          <p14:tracePt t="10941" x="9250363" y="4067175"/>
          <p14:tracePt t="10942" x="9212263" y="4054475"/>
          <p14:tracePt t="10943" x="9175750" y="4041775"/>
          <p14:tracePt t="10944" x="9150350" y="4041775"/>
          <p14:tracePt t="10946" x="9088438" y="4017963"/>
          <p14:tracePt t="10947" x="9050338" y="4005263"/>
          <p14:tracePt t="10948" x="9024938" y="4005263"/>
          <p14:tracePt t="10949" x="8986838" y="4005263"/>
          <p14:tracePt t="10950" x="8950325" y="3992563"/>
          <p14:tracePt t="10951" x="8912225" y="3979863"/>
          <p14:tracePt t="10952" x="8874125" y="3967163"/>
          <p14:tracePt t="10952" x="8837613" y="3967163"/>
          <p14:tracePt t="10954" x="8799513" y="3954463"/>
          <p14:tracePt t="10955" x="8763000" y="3954463"/>
          <p14:tracePt t="10956" x="8737600" y="3941763"/>
          <p14:tracePt t="10957" x="8699500" y="3929063"/>
          <p14:tracePt t="10958" x="8661400" y="3929063"/>
          <p14:tracePt t="10959" x="8624888" y="3929063"/>
          <p14:tracePt t="10960" x="8586788" y="3916363"/>
          <p14:tracePt t="10962" x="8548688" y="3916363"/>
          <p14:tracePt t="10962" x="8512175" y="3905250"/>
          <p14:tracePt t="10963" x="8474075" y="3905250"/>
          <p14:tracePt t="10964" x="8435975" y="3905250"/>
          <p14:tracePt t="10965" x="8386763" y="3892550"/>
          <p14:tracePt t="10966" x="8348663" y="3892550"/>
          <p14:tracePt t="10967" x="8312150" y="3892550"/>
          <p14:tracePt t="10968" x="8274050" y="3892550"/>
          <p14:tracePt t="10969" x="8235950" y="3892550"/>
          <p14:tracePt t="10970" x="8199438" y="3892550"/>
          <p14:tracePt t="10971" x="8161338" y="3892550"/>
          <p14:tracePt t="10972" x="8123238" y="3892550"/>
          <p14:tracePt t="10973" x="8086725" y="3892550"/>
          <p14:tracePt t="10974" x="8048625" y="3892550"/>
          <p14:tracePt t="10975" x="8010525" y="3892550"/>
          <p14:tracePt t="10976" x="7961313" y="3905250"/>
          <p14:tracePt t="10977" x="7923213" y="3905250"/>
          <p14:tracePt t="10978" x="7886700" y="3916363"/>
          <p14:tracePt t="10979" x="7835900" y="3929063"/>
          <p14:tracePt t="10980" x="7797800" y="3929063"/>
          <p14:tracePt t="10981" x="7748588" y="3929063"/>
          <p14:tracePt t="10982" x="7710488" y="3941763"/>
          <p14:tracePt t="10983" x="7673975" y="3954463"/>
          <p14:tracePt t="10984" x="7635875" y="3967163"/>
          <p14:tracePt t="10985" x="7597775" y="3967163"/>
          <p14:tracePt t="10986" x="7561263" y="3979863"/>
          <p14:tracePt t="10987" x="7523163" y="3992563"/>
          <p14:tracePt t="10988" x="7485063" y="4005263"/>
          <p14:tracePt t="10989" x="7448550" y="4005263"/>
          <p14:tracePt t="10990" x="7410450" y="4017963"/>
          <p14:tracePt t="10991" x="7372350" y="4029075"/>
          <p14:tracePt t="10992" x="7335838" y="4041775"/>
          <p14:tracePt t="10993" x="7297738" y="4041775"/>
          <p14:tracePt t="10994" x="7259638" y="4054475"/>
          <p14:tracePt t="10995" x="7223125" y="4067175"/>
          <p14:tracePt t="10996" x="7185025" y="4079875"/>
          <p14:tracePt t="10997" x="7146925" y="4079875"/>
          <p14:tracePt t="10998" x="7110413" y="4092575"/>
          <p14:tracePt t="10999" x="7072313" y="4105275"/>
          <p14:tracePt t="11000" x="7034213" y="4117975"/>
          <p14:tracePt t="11001" x="7010400" y="4129088"/>
          <p14:tracePt t="11002" x="6972300" y="4141788"/>
          <p14:tracePt t="11003" x="6959600" y="4154488"/>
          <p14:tracePt t="11004" x="6921500" y="4154488"/>
          <p14:tracePt t="11005" x="6884988" y="4167188"/>
          <p14:tracePt t="11006" x="6859588" y="4192588"/>
          <p14:tracePt t="11007" x="6834188" y="4192588"/>
          <p14:tracePt t="11008" x="6797675" y="4217988"/>
          <p14:tracePt t="11009" x="6772275" y="4230688"/>
          <p14:tracePt t="11010" x="6734175" y="4241800"/>
          <p14:tracePt t="11011" x="6721475" y="4254500"/>
          <p14:tracePt t="11012" x="6696075" y="4267200"/>
          <p14:tracePt t="11013" x="6659563" y="4279900"/>
          <p14:tracePt t="11014" x="6634163" y="4305300"/>
          <p14:tracePt t="11015" x="6621463" y="4318000"/>
          <p14:tracePt t="11016" x="6584950" y="4330700"/>
          <p14:tracePt t="11017" x="6572250" y="4341813"/>
          <p14:tracePt t="11018" x="6546850" y="4367213"/>
          <p14:tracePt t="11019" x="6521450" y="4379913"/>
          <p14:tracePt t="11020" x="6508750" y="4392613"/>
          <p14:tracePt t="11021" x="6483350" y="4418013"/>
          <p14:tracePt t="11022" x="6472238" y="4430713"/>
          <p14:tracePt t="11023" x="6446838" y="4443413"/>
          <p14:tracePt t="11024" x="6434138" y="4454525"/>
          <p14:tracePt t="11025" x="6408738" y="4479925"/>
          <p14:tracePt t="11026" x="6396038" y="4492625"/>
          <p14:tracePt t="11027" x="6383338" y="4505325"/>
          <p14:tracePt t="11028" x="6359525" y="4530725"/>
          <p14:tracePt t="11030" x="6334125" y="4567238"/>
          <p14:tracePt t="11031" x="6321425" y="4567238"/>
          <p14:tracePt t="11032" x="6308725" y="4592638"/>
          <p14:tracePt t="11033" x="6296025" y="4605338"/>
          <p14:tracePt t="11033" x="6283325" y="4618038"/>
          <p14:tracePt t="11035" x="6283325" y="4643438"/>
          <p14:tracePt t="11036" x="6270625" y="4656138"/>
          <p14:tracePt t="11037" x="6259513" y="4679950"/>
          <p14:tracePt t="11038" x="6246813" y="4679950"/>
          <p14:tracePt t="11039" x="6246813" y="4705350"/>
          <p14:tracePt t="11040" x="6246813" y="4718050"/>
          <p14:tracePt t="11041" x="6234113" y="4743450"/>
          <p14:tracePt t="11042" x="6234113" y="4756150"/>
          <p14:tracePt t="11043" x="6234113" y="4768850"/>
          <p14:tracePt t="11045" x="6221413" y="4792663"/>
          <p14:tracePt t="11046" x="6221413" y="4805363"/>
          <p14:tracePt t="11047" x="6221413" y="4830763"/>
          <p14:tracePt t="11049" x="6221413" y="4856163"/>
          <p14:tracePt t="11050" x="6221413" y="4868863"/>
          <p14:tracePt t="11052" x="6221413" y="4892675"/>
          <p14:tracePt t="11053" x="6221413" y="4905375"/>
          <p14:tracePt t="11055" x="6221413" y="4918075"/>
          <p14:tracePt t="11056" x="6221413" y="4943475"/>
          <p14:tracePt t="11057" x="6234113" y="4943475"/>
          <p14:tracePt t="11058" x="6246813" y="4956175"/>
          <p14:tracePt t="11059" x="6246813" y="4968875"/>
          <p14:tracePt t="11060" x="6246813" y="4981575"/>
          <p14:tracePt t="11061" x="6259513" y="4981575"/>
          <p14:tracePt t="11062" x="6270625" y="4992688"/>
          <p14:tracePt t="11063" x="6283325" y="5005388"/>
          <p14:tracePt t="11064" x="6283325" y="5018088"/>
          <p14:tracePt t="11065" x="6296025" y="5018088"/>
          <p14:tracePt t="11066" x="6308725" y="5030788"/>
          <p14:tracePt t="11067" x="6321425" y="5043488"/>
          <p14:tracePt t="11068" x="6334125" y="5056188"/>
          <p14:tracePt t="11069" x="6346825" y="5056188"/>
          <p14:tracePt t="11070" x="6359525" y="5068888"/>
          <p14:tracePt t="11071" x="6359525" y="5081588"/>
          <p14:tracePt t="11072" x="6383338" y="5092700"/>
          <p14:tracePt t="11073" x="6396038" y="5092700"/>
          <p14:tracePt t="11074" x="6408738" y="5105400"/>
          <p14:tracePt t="11075" x="6434138" y="5118100"/>
          <p14:tracePt t="11077" x="6459538" y="5130800"/>
          <p14:tracePt t="11078" x="6472238" y="5130800"/>
          <p14:tracePt t="11079" x="6496050" y="5143500"/>
          <p14:tracePt t="11080" x="6508750" y="5143500"/>
          <p14:tracePt t="11081" x="6521450" y="5156200"/>
          <p14:tracePt t="11082" x="6546850" y="5168900"/>
          <p14:tracePt t="11083" x="6559550" y="5168900"/>
          <p14:tracePt t="11084" x="6584950" y="5168900"/>
          <p14:tracePt t="11085" x="6596063" y="5181600"/>
          <p14:tracePt t="11086" x="6621463" y="5181600"/>
          <p14:tracePt t="11087" x="6646863" y="5194300"/>
          <p14:tracePt t="11088" x="6659563" y="5205413"/>
          <p14:tracePt t="11089" x="6684963" y="5205413"/>
          <p14:tracePt t="11090" x="6708775" y="5205413"/>
          <p14:tracePt t="11091" x="6734175" y="5205413"/>
          <p14:tracePt t="11092" x="6746875" y="5218113"/>
          <p14:tracePt t="11093" x="6772275" y="5218113"/>
          <p14:tracePt t="11094" x="6797675" y="5230813"/>
          <p14:tracePt t="11096" x="6846888" y="5230813"/>
          <p14:tracePt t="11097" x="6872288" y="5243513"/>
          <p14:tracePt t="11098" x="6884988" y="5243513"/>
          <p14:tracePt t="11099" x="6921500" y="5243513"/>
          <p14:tracePt t="11100" x="6946900" y="5243513"/>
          <p14:tracePt t="11101" x="6959600" y="5243513"/>
          <p14:tracePt t="11102" x="6985000" y="5243513"/>
          <p14:tracePt t="11103" x="7010400" y="5243513"/>
          <p14:tracePt t="11104" x="7034213" y="5243513"/>
          <p14:tracePt t="11105" x="7059613" y="5256213"/>
          <p14:tracePt t="11106" x="7085013" y="5256213"/>
          <p14:tracePt t="11107" x="7110413" y="5256213"/>
          <p14:tracePt t="11108" x="7134225" y="5256213"/>
          <p14:tracePt t="11109" x="7146925" y="5256213"/>
          <p14:tracePt t="11110" x="7185025" y="5256213"/>
          <p14:tracePt t="11111" x="7210425" y="5256213"/>
          <p14:tracePt t="11112" x="7223125" y="5256213"/>
          <p14:tracePt t="11113" x="7259638" y="5256213"/>
          <p14:tracePt t="11114" x="7272338" y="5256213"/>
          <p14:tracePt t="11115" x="7297738" y="5243513"/>
          <p14:tracePt t="11116" x="7310438" y="5243513"/>
          <p14:tracePt t="11117" x="7335838" y="5243513"/>
          <p14:tracePt t="11118" x="7359650" y="5243513"/>
          <p14:tracePt t="11119" x="7372350" y="5230813"/>
          <p14:tracePt t="11120" x="7410450" y="5230813"/>
          <p14:tracePt t="11121" x="7423150" y="5218113"/>
          <p14:tracePt t="11122" x="7448550" y="5218113"/>
          <p14:tracePt t="11123" x="7448550" y="5205413"/>
          <p14:tracePt t="11124" x="7472363" y="5205413"/>
          <p14:tracePt t="11125" x="7485063" y="5194300"/>
          <p14:tracePt t="11126" x="7485063" y="5181600"/>
          <p14:tracePt t="11127" x="7510463" y="5168900"/>
          <p14:tracePt t="11128" x="7523163" y="5168900"/>
          <p14:tracePt t="11129" x="7523163" y="5156200"/>
          <p14:tracePt t="11130" x="7535863" y="5143500"/>
          <p14:tracePt t="11131" x="7548563" y="5130800"/>
          <p14:tracePt t="11132" x="7561263" y="5118100"/>
          <p14:tracePt t="11133" x="7561263" y="5105400"/>
          <p14:tracePt t="11134" x="7572375" y="5092700"/>
          <p14:tracePt t="11135" x="7585075" y="5092700"/>
          <p14:tracePt t="11136" x="7585075" y="5081588"/>
          <p14:tracePt t="11137" x="7597775" y="5056188"/>
          <p14:tracePt t="11139" x="7597775" y="5043488"/>
          <p14:tracePt t="11140" x="7597775" y="5018088"/>
          <p14:tracePt t="11142" x="7610475" y="5005388"/>
          <p14:tracePt t="11144" x="7610475" y="4981575"/>
          <p14:tracePt t="11145" x="7610475" y="4968875"/>
          <p14:tracePt t="11146" x="7610475" y="4943475"/>
          <p14:tracePt t="11149" x="7610475" y="4930775"/>
          <p14:tracePt t="11151" x="7610475" y="4892675"/>
          <p14:tracePt t="11153" x="7597775" y="4868863"/>
          <p14:tracePt t="11154" x="7597775" y="4856163"/>
          <p14:tracePt t="11155" x="7597775" y="4830763"/>
          <p14:tracePt t="11156" x="7585075" y="4830763"/>
          <p14:tracePt t="11157" x="7572375" y="4818063"/>
          <p14:tracePt t="11158" x="7561263" y="4792663"/>
          <p14:tracePt t="11160" x="7548563" y="4779963"/>
          <p14:tracePt t="11161" x="7535863" y="4768850"/>
          <p14:tracePt t="11162" x="7523163" y="4756150"/>
          <p14:tracePt t="11163" x="7523163" y="4743450"/>
          <p14:tracePt t="11164" x="7497763" y="4730750"/>
          <p14:tracePt t="11165" x="7485063" y="4718050"/>
          <p14:tracePt t="11166" x="7472363" y="4705350"/>
          <p14:tracePt t="11167" x="7459663" y="4692650"/>
          <p14:tracePt t="11168" x="7448550" y="4679950"/>
          <p14:tracePt t="11169" x="7435850" y="4679950"/>
          <p14:tracePt t="11170" x="7410450" y="4656138"/>
          <p14:tracePt t="11171" x="7397750" y="4643438"/>
          <p14:tracePt t="11172" x="7385050" y="4643438"/>
          <p14:tracePt t="11173" x="7359650" y="4630738"/>
          <p14:tracePt t="11174" x="7348538" y="4618038"/>
          <p14:tracePt t="11175" x="7335838" y="4605338"/>
          <p14:tracePt t="11176" x="7310438" y="4605338"/>
          <p14:tracePt t="11178" x="7272338" y="4592638"/>
          <p14:tracePt t="11179" x="7246938" y="4579938"/>
          <p14:tracePt t="11180" x="7223125" y="4567238"/>
          <p14:tracePt t="11181" x="7210425" y="4567238"/>
          <p14:tracePt t="11182" x="7185025" y="4554538"/>
          <p14:tracePt t="11183" x="7172325" y="4554538"/>
          <p14:tracePt t="11184" x="7146925" y="4543425"/>
          <p14:tracePt t="11185" x="7110413" y="4530725"/>
          <p14:tracePt t="11186" x="7097713" y="4530725"/>
          <p14:tracePt t="11187" x="7072313" y="4530725"/>
          <p14:tracePt t="11188" x="7046913" y="4530725"/>
          <p14:tracePt t="11189" x="7021513" y="4518025"/>
          <p14:tracePt t="11190" x="6997700" y="4518025"/>
          <p14:tracePt t="11191" x="6985000" y="4505325"/>
          <p14:tracePt t="11192" x="6959600" y="4505325"/>
          <p14:tracePt t="11193" x="6921500" y="4492625"/>
          <p14:tracePt t="11194" x="6910388" y="4492625"/>
          <p14:tracePt t="11195" x="6884988" y="4492625"/>
          <p14:tracePt t="11196" x="6846888" y="4492625"/>
          <p14:tracePt t="11197" x="6834188" y="4492625"/>
          <p14:tracePt t="11198" x="6808788" y="4492625"/>
          <p14:tracePt t="11199" x="6772275" y="4492625"/>
          <p14:tracePt t="11200" x="6746875" y="4492625"/>
          <p14:tracePt t="11201" x="6734175" y="4492625"/>
          <p14:tracePt t="11202" x="6696075" y="4492625"/>
          <p14:tracePt t="11203" x="6672263" y="4492625"/>
          <p14:tracePt t="11204" x="6646863" y="4492625"/>
          <p14:tracePt t="11205" x="6621463" y="4492625"/>
          <p14:tracePt t="11206" x="6596063" y="4492625"/>
          <p14:tracePt t="11207" x="6584950" y="4492625"/>
          <p14:tracePt t="11208" x="6546850" y="4492625"/>
          <p14:tracePt t="11209" x="6521450" y="4505325"/>
          <p14:tracePt t="11210" x="6508750" y="4505325"/>
          <p14:tracePt t="11211" x="6483350" y="4518025"/>
          <p14:tracePt t="11212" x="6459538" y="4530725"/>
          <p14:tracePt t="11212" x="6434138" y="4530725"/>
          <p14:tracePt t="11214" x="6408738" y="4530725"/>
          <p14:tracePt t="11215" x="6396038" y="4543425"/>
          <p14:tracePt t="11216" x="6370638" y="4554538"/>
          <p14:tracePt t="11217" x="6346825" y="4567238"/>
          <p14:tracePt t="11218" x="6321425" y="4567238"/>
          <p14:tracePt t="11219" x="6308725" y="4579938"/>
          <p14:tracePt t="11220" x="6283325" y="4605338"/>
          <p14:tracePt t="11221" x="6259513" y="4605338"/>
          <p14:tracePt t="11222" x="6246813" y="4618038"/>
          <p14:tracePt t="11223" x="6221413" y="4630738"/>
          <p14:tracePt t="11224" x="6208713" y="4643438"/>
          <p14:tracePt t="11225" x="6183313" y="4656138"/>
          <p14:tracePt t="11227" x="6157913" y="4679950"/>
          <p14:tracePt t="11228" x="6134100" y="4705350"/>
          <p14:tracePt t="11229" x="6121400" y="4718050"/>
          <p14:tracePt t="11230" x="6108700" y="4730750"/>
          <p14:tracePt t="11231" x="6096000" y="4756150"/>
          <p14:tracePt t="11232" x="6083300" y="4756150"/>
          <p14:tracePt t="11233" x="6057900" y="4779963"/>
          <p14:tracePt t="11234" x="6057900" y="4792663"/>
          <p14:tracePt t="11235" x="6045200" y="4818063"/>
          <p14:tracePt t="11236" x="6034088" y="4830763"/>
          <p14:tracePt t="11237" x="6021388" y="4856163"/>
          <p14:tracePt t="11238" x="6008688" y="4868863"/>
          <p14:tracePt t="11239" x="6008688" y="4892675"/>
          <p14:tracePt t="11240" x="5995988" y="4905375"/>
          <p14:tracePt t="11241" x="5983288" y="4930775"/>
          <p14:tracePt t="11242" x="5983288" y="4943475"/>
          <p14:tracePt t="11243" x="5983288" y="4968875"/>
          <p14:tracePt t="11244" x="5970588" y="4981575"/>
          <p14:tracePt t="11245" x="5970588" y="5005388"/>
          <p14:tracePt t="11246" x="5957888" y="5030788"/>
          <p14:tracePt t="11247" x="5957888" y="5056188"/>
          <p14:tracePt t="11248" x="5957888" y="5068888"/>
          <p14:tracePt t="11249" x="5957888" y="5092700"/>
          <p14:tracePt t="11250" x="5957888" y="5118100"/>
          <p14:tracePt t="11251" x="5957888" y="5130800"/>
          <p14:tracePt t="11252" x="5957888" y="5156200"/>
          <p14:tracePt t="11253" x="5957888" y="5168900"/>
          <p14:tracePt t="11254" x="5957888" y="5194300"/>
          <p14:tracePt t="11255" x="5957888" y="5205413"/>
          <p14:tracePt t="11256" x="5957888" y="5230813"/>
          <p14:tracePt t="11257" x="5957888" y="5243513"/>
          <p14:tracePt t="11258" x="5970588" y="5268913"/>
          <p14:tracePt t="11259" x="5983288" y="5281613"/>
          <p14:tracePt t="11260" x="5983288" y="5305425"/>
          <p14:tracePt t="11261" x="5983288" y="5318125"/>
          <p14:tracePt t="11262" x="5995988" y="5330825"/>
          <p14:tracePt t="11263" x="6008688" y="5356225"/>
          <p14:tracePt t="11264" x="6021388" y="5368925"/>
          <p14:tracePt t="11265" x="6021388" y="5381625"/>
          <p14:tracePt t="11266" x="6045200" y="5394325"/>
          <p14:tracePt t="11267" x="6057900" y="5418138"/>
          <p14:tracePt t="11268" x="6070600" y="5430838"/>
          <p14:tracePt t="11269" x="6096000" y="5443538"/>
          <p14:tracePt t="11270" x="6096000" y="5456238"/>
          <p14:tracePt t="11271" x="6121400" y="5468938"/>
          <p14:tracePt t="11272" x="6134100" y="5481638"/>
          <p14:tracePt t="11273" x="6157913" y="5494338"/>
          <p14:tracePt t="11274" x="6170613" y="5507038"/>
          <p14:tracePt t="11275" x="6196013" y="5507038"/>
          <p14:tracePt t="11276" x="6208713" y="5530850"/>
          <p14:tracePt t="11277" x="6234113" y="5543550"/>
          <p14:tracePt t="11278" x="6246813" y="5543550"/>
          <p14:tracePt t="11279" x="6283325" y="5556250"/>
          <p14:tracePt t="11280" x="6296025" y="5568950"/>
          <p14:tracePt t="11281" x="6321425" y="5581650"/>
          <p14:tracePt t="11282" x="6346825" y="5581650"/>
          <p14:tracePt t="11283" x="6370638" y="5594350"/>
          <p14:tracePt t="11284" x="6396038" y="5594350"/>
          <p14:tracePt t="11285" x="6434138" y="5607050"/>
          <p14:tracePt t="11286" x="6459538" y="5619750"/>
          <p14:tracePt t="11287" x="6483350" y="5619750"/>
          <p14:tracePt t="11288" x="6508750" y="5619750"/>
          <p14:tracePt t="11289" x="6546850" y="5630863"/>
          <p14:tracePt t="11290" x="6584950" y="5643563"/>
          <p14:tracePt t="11291" x="6596063" y="5656263"/>
          <p14:tracePt t="11291" x="6634163" y="5656263"/>
          <p14:tracePt t="11294" x="6696075" y="5656263"/>
          <p14:tracePt t="11295" x="6734175" y="5656263"/>
          <p14:tracePt t="11296" x="6772275" y="5668963"/>
          <p14:tracePt t="11297" x="6808788" y="5668963"/>
          <p14:tracePt t="11297" x="6846888" y="5668963"/>
          <p14:tracePt t="11299" x="6872288" y="5681663"/>
          <p14:tracePt t="11300" x="6910388" y="5681663"/>
          <p14:tracePt t="11301" x="6946900" y="5681663"/>
          <p14:tracePt t="11302" x="6985000" y="5681663"/>
          <p14:tracePt t="11303" x="7010400" y="5694363"/>
          <p14:tracePt t="11304" x="7046913" y="5694363"/>
          <p14:tracePt t="11305" x="7085013" y="5694363"/>
          <p14:tracePt t="11306" x="7123113" y="5694363"/>
          <p14:tracePt t="11307" x="7146925" y="5694363"/>
          <p14:tracePt t="11308" x="7185025" y="5694363"/>
          <p14:tracePt t="11309" x="7223125" y="5694363"/>
          <p14:tracePt t="11310" x="7259638" y="5694363"/>
          <p14:tracePt t="11311" x="7297738" y="5694363"/>
          <p14:tracePt t="11312" x="7335838" y="5694363"/>
          <p14:tracePt t="11312" x="7372350" y="5694363"/>
          <p14:tracePt t="11313" x="7410450" y="5694363"/>
          <p14:tracePt t="11315" x="7448550" y="5694363"/>
          <p14:tracePt t="11316" x="7485063" y="5694363"/>
          <p14:tracePt t="11317" x="7523163" y="5694363"/>
          <p14:tracePt t="11318" x="7561263" y="5681663"/>
          <p14:tracePt t="11319" x="7597775" y="5681663"/>
          <p14:tracePt t="11320" x="7635875" y="5668963"/>
          <p14:tracePt t="11321" x="7673975" y="5656263"/>
          <p14:tracePt t="11322" x="7697788" y="5656263"/>
          <p14:tracePt t="11323" x="7735888" y="5656263"/>
          <p14:tracePt t="11324" x="7773988" y="5643563"/>
          <p14:tracePt t="11325" x="7797800" y="5630863"/>
          <p14:tracePt t="11326" x="7835900" y="5619750"/>
          <p14:tracePt t="11327" x="7861300" y="5619750"/>
          <p14:tracePt t="11328" x="7897813" y="5607050"/>
          <p14:tracePt t="11329" x="7935913" y="5594350"/>
          <p14:tracePt t="11330" x="7974013" y="5581650"/>
          <p14:tracePt t="11331" x="8010525" y="5581650"/>
          <p14:tracePt t="11332" x="8048625" y="5556250"/>
          <p14:tracePt t="11333" x="8061325" y="5543550"/>
          <p14:tracePt t="11334" x="8099425" y="5543550"/>
          <p14:tracePt t="11335" x="8123238" y="5530850"/>
          <p14:tracePt t="11336" x="8161338" y="5518150"/>
          <p14:tracePt t="11337" x="8199438" y="5507038"/>
          <p14:tracePt t="11338" x="8223250" y="5494338"/>
          <p14:tracePt t="11339" x="8248650" y="5468938"/>
          <p14:tracePt t="11340" x="8274050" y="5468938"/>
          <p14:tracePt t="11341" x="8312150" y="5443538"/>
          <p14:tracePt t="11342" x="8335963" y="5430838"/>
          <p14:tracePt t="11343" x="8361363" y="5430838"/>
          <p14:tracePt t="11344" x="8386763" y="5407025"/>
          <p14:tracePt t="11345" x="8424863" y="5394325"/>
          <p14:tracePt t="11346" x="8435975" y="5381625"/>
          <p14:tracePt t="11347" x="8461375" y="5356225"/>
          <p14:tracePt t="11348" x="8499475" y="5356225"/>
          <p14:tracePt t="11349" x="8512175" y="5330825"/>
          <p14:tracePt t="11350" x="8537575" y="5318125"/>
          <p14:tracePt t="11351" x="8548688" y="5305425"/>
          <p14:tracePt t="11352" x="8574088" y="5294313"/>
          <p14:tracePt t="11353" x="8599488" y="5281613"/>
          <p14:tracePt t="11354" x="8612188" y="5256213"/>
          <p14:tracePt t="11355" x="8637588" y="5243513"/>
          <p14:tracePt t="11356" x="8650288" y="5218113"/>
          <p14:tracePt t="11357" x="8661400" y="5205413"/>
          <p14:tracePt t="11358" x="8686800" y="5194300"/>
          <p14:tracePt t="11359" x="8686800" y="5181600"/>
          <p14:tracePt t="11360" x="8712200" y="5168900"/>
          <p14:tracePt t="11361" x="8724900" y="5143500"/>
          <p14:tracePt t="11362" x="8737600" y="5130800"/>
          <p14:tracePt t="11363" x="8750300" y="5105400"/>
          <p14:tracePt t="11364" x="8763000" y="5092700"/>
          <p14:tracePt t="11365" x="8763000" y="5081588"/>
          <p14:tracePt t="11366" x="8774113" y="5056188"/>
          <p14:tracePt t="11367" x="8786813" y="5043488"/>
          <p14:tracePt t="11368" x="8786813" y="5030788"/>
          <p14:tracePt t="11369" x="8799513" y="5018088"/>
          <p14:tracePt t="11370" x="8799513" y="4992688"/>
          <p14:tracePt t="11371" x="8799513" y="4981575"/>
          <p14:tracePt t="11372" x="8812213" y="4956175"/>
          <p14:tracePt t="11373" x="8812213" y="4943475"/>
          <p14:tracePt t="11374" x="8812213" y="4930775"/>
          <p14:tracePt t="11375" x="8812213" y="4905375"/>
          <p14:tracePt t="11377" x="8812213" y="4879975"/>
          <p14:tracePt t="11378" x="8812213" y="4868863"/>
          <p14:tracePt t="11379" x="8812213" y="4843463"/>
          <p14:tracePt t="11380" x="8812213" y="4830763"/>
          <p14:tracePt t="11381" x="8812213" y="4818063"/>
          <p14:tracePt t="11382" x="8812213" y="4792663"/>
          <p14:tracePt t="11383" x="8812213" y="4779963"/>
          <p14:tracePt t="11384" x="8812213" y="4768850"/>
          <p14:tracePt t="11385" x="8799513" y="4756150"/>
          <p14:tracePt t="11386" x="8799513" y="4730750"/>
          <p14:tracePt t="11387" x="8799513" y="4718050"/>
          <p14:tracePt t="11388" x="8774113" y="4705350"/>
          <p14:tracePt t="11389" x="8774113" y="4679950"/>
          <p14:tracePt t="11390" x="8763000" y="4667250"/>
          <p14:tracePt t="11391" x="8763000" y="4656138"/>
          <p14:tracePt t="11392" x="8737600" y="4643438"/>
          <p14:tracePt t="11393" x="8724900" y="4630738"/>
          <p14:tracePt t="11394" x="8724900" y="4605338"/>
          <p14:tracePt t="11395" x="8712200" y="4592638"/>
          <p14:tracePt t="11396" x="8686800" y="4579938"/>
          <p14:tracePt t="11397" x="8686800" y="4567238"/>
          <p14:tracePt t="11398" x="8661400" y="4554538"/>
          <p14:tracePt t="11399" x="8650288" y="4530725"/>
          <p14:tracePt t="11401" x="8624888" y="4518025"/>
          <p14:tracePt t="11402" x="8612188" y="4492625"/>
          <p14:tracePt t="11403" x="8599488" y="4492625"/>
          <p14:tracePt t="11404" x="8574088" y="4479925"/>
          <p14:tracePt t="11405" x="8561388" y="4467225"/>
          <p14:tracePt t="11406" x="8537575" y="4454525"/>
          <p14:tracePt t="11407" x="8524875" y="4454525"/>
          <p14:tracePt t="11407" x="8499475" y="4443413"/>
          <p14:tracePt t="11409" x="8486775" y="4430713"/>
          <p14:tracePt t="11410" x="8461375" y="4418013"/>
          <p14:tracePt t="11411" x="8448675" y="4418013"/>
          <p14:tracePt t="11412" x="8424863" y="4405313"/>
          <p14:tracePt t="11413" x="8412163" y="4392613"/>
          <p14:tracePt t="11414" x="8386763" y="4379913"/>
          <p14:tracePt t="11415" x="8374063" y="4379913"/>
          <p14:tracePt t="11416" x="8348663" y="4379913"/>
          <p14:tracePt t="11417" x="8335963" y="4367213"/>
          <p14:tracePt t="11418" x="8312150" y="4354513"/>
          <p14:tracePt t="11419" x="8286750" y="4354513"/>
          <p14:tracePt t="11420" x="8274050" y="4341813"/>
          <p14:tracePt t="11421" x="8248650" y="4341813"/>
          <p14:tracePt t="11422" x="8235950" y="4341813"/>
          <p14:tracePt t="11423" x="8212138" y="4341813"/>
          <p14:tracePt t="11424" x="8199438" y="4330700"/>
          <p14:tracePt t="11425" x="8161338" y="4330700"/>
          <p14:tracePt t="11426" x="8148638" y="4330700"/>
          <p14:tracePt t="11427" x="8123238" y="4330700"/>
          <p14:tracePt t="11428" x="8110538" y="4330700"/>
          <p14:tracePt t="11429" x="8086725" y="4330700"/>
          <p14:tracePt t="11430" x="8074025" y="4330700"/>
          <p14:tracePt t="11431" x="8048625" y="4330700"/>
          <p14:tracePt t="11432" x="8035925" y="4330700"/>
          <p14:tracePt t="11433" x="8010525" y="4330700"/>
          <p14:tracePt t="11434" x="7999413" y="4330700"/>
          <p14:tracePt t="11435" x="7974013" y="4330700"/>
          <p14:tracePt t="11436" x="7961313" y="4330700"/>
          <p14:tracePt t="11437" x="7948613" y="4330700"/>
          <p14:tracePt t="11438" x="7935913" y="4330700"/>
          <p14:tracePt t="11439" x="7910513" y="4341813"/>
          <p14:tracePt t="11440" x="7897813" y="4341813"/>
          <p14:tracePt t="11441" x="7886700" y="4341813"/>
          <p14:tracePt t="11443" x="7848600" y="4367213"/>
          <p14:tracePt t="11444" x="7835900" y="4367213"/>
          <p14:tracePt t="11445" x="7823200" y="4379913"/>
          <p14:tracePt t="11446" x="7810500" y="4379913"/>
          <p14:tracePt t="11447" x="7785100" y="4392613"/>
          <p14:tracePt t="11448" x="7785100" y="4405313"/>
          <p14:tracePt t="11449" x="7761288" y="4418013"/>
          <p14:tracePt t="11450" x="7748588" y="4418013"/>
          <p14:tracePt t="11451" x="7748588" y="4443413"/>
          <p14:tracePt t="11452" x="7735888" y="4454525"/>
          <p14:tracePt t="11453" x="7723188" y="4454525"/>
          <p14:tracePt t="11454" x="7710488" y="4479925"/>
          <p14:tracePt t="11455" x="7710488" y="4492625"/>
          <p14:tracePt t="11456" x="7697788" y="4505325"/>
          <p14:tracePt t="11457" x="7685088" y="4518025"/>
          <p14:tracePt t="11459" x="7673975" y="4554538"/>
          <p14:tracePt t="11460" x="7673975" y="4567238"/>
          <p14:tracePt t="11461" x="7673975" y="4579938"/>
          <p14:tracePt t="11462" x="7673975" y="4592638"/>
          <p14:tracePt t="11463" x="7673975" y="4605338"/>
          <p14:tracePt t="11464" x="7673975" y="4630738"/>
          <p14:tracePt t="11465" x="7673975" y="4643438"/>
          <p14:tracePt t="11466" x="7673975" y="4667250"/>
          <p14:tracePt t="11467" x="7673975" y="4679950"/>
          <p14:tracePt t="11468" x="7673975" y="4692650"/>
          <p14:tracePt t="11469" x="7673975" y="4718050"/>
          <p14:tracePt t="11470" x="7673975" y="4730750"/>
          <p14:tracePt t="11471" x="7673975" y="4756150"/>
          <p14:tracePt t="11472" x="7673975" y="4768850"/>
          <p14:tracePt t="11473" x="7673975" y="4792663"/>
          <p14:tracePt t="11474" x="7673975" y="4805363"/>
          <p14:tracePt t="11475" x="7685088" y="4830763"/>
          <p14:tracePt t="11476" x="7697788" y="4843463"/>
          <p14:tracePt t="11477" x="7697788" y="4868863"/>
          <p14:tracePt t="11478" x="7710488" y="4879975"/>
          <p14:tracePt t="11479" x="7723188" y="4905375"/>
          <p14:tracePt t="11480" x="7735888" y="4918075"/>
          <p14:tracePt t="11481" x="7748588" y="4930775"/>
          <p14:tracePt t="11482" x="7761288" y="4956175"/>
          <p14:tracePt t="11483" x="7785100" y="4968875"/>
          <p14:tracePt t="11484" x="7785100" y="4981575"/>
          <p14:tracePt t="11485" x="7810500" y="5005388"/>
          <p14:tracePt t="11486" x="7823200" y="5018088"/>
          <p14:tracePt t="11487" x="7848600" y="5030788"/>
          <p14:tracePt t="11488" x="7861300" y="5056188"/>
          <p14:tracePt t="11489" x="7886700" y="5056188"/>
          <p14:tracePt t="11490" x="7897813" y="5081588"/>
          <p14:tracePt t="11490" x="7935913" y="5092700"/>
          <p14:tracePt t="11492" x="7948613" y="5105400"/>
          <p14:tracePt t="11493" x="7974013" y="5118100"/>
          <p14:tracePt t="11494" x="8010525" y="5130800"/>
          <p14:tracePt t="11495" x="8023225" y="5130800"/>
          <p14:tracePt t="11496" x="8048625" y="5156200"/>
          <p14:tracePt t="11497" x="8074025" y="5168900"/>
          <p14:tracePt t="11498" x="8099425" y="5168900"/>
          <p14:tracePt t="11499" x="8123238" y="5181600"/>
          <p14:tracePt t="11500" x="8161338" y="5194300"/>
          <p14:tracePt t="11501" x="8199438" y="5194300"/>
          <p14:tracePt t="11503" x="8223250" y="5205413"/>
          <p14:tracePt t="11503" x="8235950" y="5205413"/>
          <p14:tracePt t="11505" x="8274050" y="5218113"/>
          <p14:tracePt t="11506" x="8312150" y="5230813"/>
          <p14:tracePt t="11507" x="8348663" y="5230813"/>
          <p14:tracePt t="11508" x="8374063" y="5243513"/>
          <p14:tracePt t="11509" x="8412163" y="5243513"/>
          <p14:tracePt t="11510" x="8448675" y="5243513"/>
          <p14:tracePt t="11511" x="8474075" y="5243513"/>
          <p14:tracePt t="11512" x="8512175" y="5256213"/>
          <p14:tracePt t="11513" x="8537575" y="5256213"/>
          <p14:tracePt t="11514" x="8574088" y="5256213"/>
          <p14:tracePt t="11515" x="8612188" y="5256213"/>
          <p14:tracePt t="11516" x="8650288" y="5268913"/>
          <p14:tracePt t="11517" x="8686800" y="5268913"/>
          <p14:tracePt t="11518" x="8724900" y="5268913"/>
          <p14:tracePt t="11519" x="8763000" y="5268913"/>
          <p14:tracePt t="11520" x="8799513" y="5268913"/>
          <p14:tracePt t="11521" x="8837613" y="5268913"/>
          <p14:tracePt t="11522" x="8874125" y="5268913"/>
          <p14:tracePt t="11523" x="8912225" y="5268913"/>
          <p14:tracePt t="11524" x="8950325" y="5268913"/>
          <p14:tracePt t="11525" x="8986838" y="5268913"/>
          <p14:tracePt t="11525" x="9024938" y="5268913"/>
          <p14:tracePt t="11527" x="9063038" y="5268913"/>
          <p14:tracePt t="11528" x="9112250" y="5268913"/>
          <p14:tracePt t="11529" x="9150350" y="5268913"/>
          <p14:tracePt t="11530" x="9188450" y="5268913"/>
          <p14:tracePt t="11531" x="9224963" y="5256213"/>
          <p14:tracePt t="11532" x="9275763" y="5243513"/>
          <p14:tracePt t="11533" x="9312275" y="5243513"/>
          <p14:tracePt t="11534" x="9363075" y="5243513"/>
          <p14:tracePt t="11535" x="9401175" y="5230813"/>
          <p14:tracePt t="11536" x="9450388" y="5218113"/>
          <p14:tracePt t="11537" x="9488488" y="5205413"/>
          <p14:tracePt t="11538" x="9537700" y="5205413"/>
          <p14:tracePt t="11539" x="9588500" y="5194300"/>
          <p14:tracePt t="11540" x="9626600" y="5181600"/>
          <p14:tracePt t="11541" x="9675813" y="5168900"/>
          <p14:tracePt t="11542" x="9726613" y="5156200"/>
          <p14:tracePt t="11543" x="9775825" y="5143500"/>
          <p14:tracePt t="11544" x="9826625" y="5130800"/>
          <p14:tracePt t="11545" x="9875838" y="5118100"/>
          <p14:tracePt t="11546" x="9926638" y="5092700"/>
          <p14:tracePt t="11547" x="9963150" y="5092700"/>
          <p14:tracePt t="11548" x="10001250" y="5068888"/>
          <p14:tracePt t="11549" x="10064750" y="5056188"/>
          <p14:tracePt t="11550" x="10113963" y="5030788"/>
          <p14:tracePt t="11551" x="10152063" y="5018088"/>
          <p14:tracePt t="11552" x="10201275" y="4992688"/>
          <p14:tracePt t="11553" x="10239375" y="4981575"/>
          <p14:tracePt t="11554" x="10288588" y="4943475"/>
          <p14:tracePt t="11555" x="10339388" y="4930775"/>
          <p14:tracePt t="11556" x="10364788" y="4905375"/>
          <p14:tracePt t="11557" x="10414000" y="4892675"/>
          <p14:tracePt t="11558" x="10452100" y="4868863"/>
          <p14:tracePt t="11559" x="10490200" y="4843463"/>
          <p14:tracePt t="11560" x="10526713" y="4830763"/>
          <p14:tracePt t="11561" x="10564813" y="4792663"/>
          <p14:tracePt t="11562" x="10602913" y="4768850"/>
          <p14:tracePt t="11563" x="10639425" y="4743450"/>
          <p14:tracePt t="11564" x="10677525" y="4718050"/>
          <p14:tracePt t="11565" x="10702925" y="4692650"/>
          <p14:tracePt t="11566" x="10739438" y="4667250"/>
          <p14:tracePt t="11567" x="10777538" y="4643438"/>
          <p14:tracePt t="11568" x="10802938" y="4605338"/>
          <p14:tracePt t="11569" x="10839450" y="4579938"/>
          <p14:tracePt t="11570" x="10864850" y="4554538"/>
          <p14:tracePt t="11571" x="10902950" y="4530725"/>
          <p14:tracePt t="11572" x="10928350" y="4492625"/>
          <p14:tracePt t="11573" x="10939463" y="4467225"/>
          <p14:tracePt t="11574" x="10977563" y="4443413"/>
          <p14:tracePt t="11576" x="11015663" y="4379913"/>
          <p14:tracePt t="11577" x="11041063" y="4341813"/>
          <p14:tracePt t="11578" x="11052175" y="4318000"/>
          <p14:tracePt t="11578" x="11077575" y="4292600"/>
          <p14:tracePt t="11580" x="11090275" y="4254500"/>
          <p14:tracePt t="11581" x="11102975" y="4230688"/>
          <p14:tracePt t="11582" x="11128375" y="4205288"/>
          <p14:tracePt t="11583" x="11128375" y="4167188"/>
          <p14:tracePt t="11584" x="11153775" y="4141788"/>
          <p14:tracePt t="11585" x="11153775" y="4117975"/>
          <p14:tracePt t="11586" x="11164888" y="4079875"/>
          <p14:tracePt t="11587" x="11164888" y="4041775"/>
          <p14:tracePt t="11588" x="11164888" y="4017963"/>
          <p14:tracePt t="11589" x="11164888" y="3992563"/>
          <p14:tracePt t="11590" x="11164888" y="3967163"/>
          <p14:tracePt t="11592" x="11164888" y="3905250"/>
          <p14:tracePt t="11593" x="11164888" y="3892550"/>
          <p14:tracePt t="11593" x="11164888" y="3854450"/>
          <p14:tracePt t="11595" x="11164888" y="3829050"/>
          <p14:tracePt t="11596" x="11164888" y="3816350"/>
          <p14:tracePt t="11597" x="11153775" y="3779838"/>
          <p14:tracePt t="11598" x="11153775" y="3767138"/>
          <p14:tracePt t="11599" x="11128375" y="3741738"/>
          <p14:tracePt t="11600" x="11128375" y="3729038"/>
          <p14:tracePt t="11601" x="11102975" y="3716338"/>
          <p14:tracePt t="11602" x="11090275" y="3692525"/>
          <p14:tracePt t="11603" x="11090275" y="3679825"/>
          <p14:tracePt t="11604" x="11064875" y="3667125"/>
          <p14:tracePt t="11605" x="11052175" y="3654425"/>
          <p14:tracePt t="11606" x="11028363" y="3629025"/>
          <p14:tracePt t="11607" x="11015663" y="3629025"/>
          <p14:tracePt t="11608" x="11002963" y="3616325"/>
          <p14:tracePt t="11609" x="10977563" y="3603625"/>
          <p14:tracePt t="11610" x="10952163" y="3590925"/>
          <p14:tracePt t="11611" x="10939463" y="3590925"/>
          <p14:tracePt t="11612" x="10915650" y="3579813"/>
          <p14:tracePt t="11613" x="10902950" y="3567113"/>
          <p14:tracePt t="11614" x="10864850" y="3567113"/>
          <p14:tracePt t="11615" x="10839450" y="3554413"/>
          <p14:tracePt t="11616" x="10828338" y="3554413"/>
          <p14:tracePt t="11617" x="10802938" y="3554413"/>
          <p14:tracePt t="11618" x="10777538" y="3541713"/>
          <p14:tracePt t="11619" x="10752138" y="3529013"/>
          <p14:tracePt t="11620" x="10715625" y="3529013"/>
          <p14:tracePt t="11621" x="10690225" y="3516313"/>
          <p14:tracePt t="11622" x="10652125" y="3516313"/>
          <p14:tracePt t="11623" x="10626725" y="3516313"/>
          <p14:tracePt t="11624" x="10602913" y="3516313"/>
          <p14:tracePt t="11624" x="10564813" y="3516313"/>
          <p14:tracePt t="11625" x="10526713" y="3516313"/>
          <p14:tracePt t="11627" x="10490200" y="3503613"/>
          <p14:tracePt t="11628" x="10452100" y="3503613"/>
          <p14:tracePt t="11629" x="10414000" y="3503613"/>
          <p14:tracePt t="11630" x="10377488" y="3503613"/>
          <p14:tracePt t="11631" x="10339388" y="3503613"/>
          <p14:tracePt t="11632" x="10301288" y="3503613"/>
          <p14:tracePt t="11633" x="10264775" y="3503613"/>
          <p14:tracePt t="11634" x="10226675" y="3503613"/>
          <p14:tracePt t="11635" x="10177463" y="3503613"/>
          <p14:tracePt t="11636" x="10126663" y="3503613"/>
          <p14:tracePt t="11637" x="10075863" y="3503613"/>
          <p14:tracePt t="11638" x="10039350" y="3503613"/>
          <p14:tracePt t="11639" x="9975850" y="3503613"/>
          <p14:tracePt t="11640" x="9926638" y="3503613"/>
          <p14:tracePt t="11641" x="9888538" y="3503613"/>
          <p14:tracePt t="11642" x="9852025" y="3516313"/>
          <p14:tracePt t="11643" x="9788525" y="3516313"/>
          <p14:tracePt t="11644" x="9739313" y="3516313"/>
          <p14:tracePt t="11645" x="9701213" y="3516313"/>
          <p14:tracePt t="11646" x="9650413" y="3529013"/>
          <p14:tracePt t="11647" x="9588500" y="3541713"/>
          <p14:tracePt t="11648" x="9550400" y="3554413"/>
          <p14:tracePt t="11649" x="9513888" y="3554413"/>
          <p14:tracePt t="11650" x="9463088" y="3554413"/>
          <p14:tracePt t="11651" x="9413875" y="3567113"/>
          <p14:tracePt t="11652" x="9363075" y="3590925"/>
          <p14:tracePt t="11653" x="9324975" y="3590925"/>
          <p14:tracePt t="11654" x="9263063" y="3603625"/>
          <p14:tracePt t="11655" x="9212263" y="3616325"/>
          <p14:tracePt t="11656" x="9175750" y="3629025"/>
          <p14:tracePt t="11657" x="9137650" y="3641725"/>
          <p14:tracePt t="11658" x="9099550" y="3654425"/>
          <p14:tracePt t="11659" x="9050338" y="3667125"/>
          <p14:tracePt t="11660" x="9012238" y="3679825"/>
          <p14:tracePt t="11661" x="8963025" y="3692525"/>
          <p14:tracePt t="11662" x="8924925" y="3703638"/>
          <p14:tracePt t="11663" x="8886825" y="3729038"/>
          <p14:tracePt t="11664" x="8850313" y="3741738"/>
          <p14:tracePt t="11665" x="8812213" y="3754438"/>
          <p14:tracePt t="11666" x="8786813" y="3779838"/>
          <p14:tracePt t="11667" x="8763000" y="3779838"/>
          <p14:tracePt t="11668" x="8724900" y="3803650"/>
          <p14:tracePt t="11669" x="8686800" y="3816350"/>
          <p14:tracePt t="11670" x="8661400" y="3829050"/>
          <p14:tracePt t="11671" x="8624888" y="3854450"/>
          <p14:tracePt t="11672" x="8612188" y="3854450"/>
          <p14:tracePt t="11673" x="8574088" y="3879850"/>
          <p14:tracePt t="11674" x="8548688" y="3892550"/>
          <p14:tracePt t="11675" x="8537575" y="3905250"/>
          <p14:tracePt t="11676" x="8512175" y="3929063"/>
          <p14:tracePt t="11677" x="8486775" y="3929063"/>
          <p14:tracePt t="11678" x="8461375" y="3954463"/>
          <p14:tracePt t="11679" x="8448675" y="3967163"/>
          <p14:tracePt t="11680" x="8424863" y="3992563"/>
          <p14:tracePt t="11681" x="8424863" y="4005263"/>
          <p14:tracePt t="11682" x="8399463" y="4017963"/>
          <p14:tracePt t="11683" x="8386763" y="4041775"/>
          <p14:tracePt t="11684" x="8386763" y="4054475"/>
          <p14:tracePt t="11685" x="8374063" y="4067175"/>
          <p14:tracePt t="11686" x="8361363" y="4079875"/>
          <p14:tracePt t="11687" x="8348663" y="4105275"/>
          <p14:tracePt t="11688" x="8348663" y="4117975"/>
          <p14:tracePt t="11689" x="8348663" y="4129088"/>
          <p14:tracePt t="11690" x="8348663" y="4154488"/>
          <p14:tracePt t="11693" x="8348663" y="4192588"/>
          <p14:tracePt t="11695" x="8348663" y="4217988"/>
          <p14:tracePt t="11696" x="8348663" y="4230688"/>
          <p14:tracePt t="11697" x="8348663" y="4241800"/>
          <p14:tracePt t="11698" x="8348663" y="4254500"/>
          <p14:tracePt t="11699" x="8348663" y="4267200"/>
          <p14:tracePt t="11700" x="8348663" y="4279900"/>
          <p14:tracePt t="11701" x="8361363" y="4292600"/>
          <p14:tracePt t="11702" x="8361363" y="4305300"/>
          <p14:tracePt t="11703" x="8386763" y="4318000"/>
          <p14:tracePt t="11704" x="8386763" y="4330700"/>
          <p14:tracePt t="11705" x="8399463" y="4341813"/>
          <p14:tracePt t="11706" x="8424863" y="4354513"/>
          <p14:tracePt t="11707" x="8424863" y="4367213"/>
          <p14:tracePt t="11708" x="8448675" y="4379913"/>
          <p14:tracePt t="11709" x="8461375" y="4392613"/>
          <p14:tracePt t="11710" x="8474075" y="4405313"/>
          <p14:tracePt t="11711" x="8499475" y="4418013"/>
          <p14:tracePt t="11712" x="8499475" y="4430713"/>
          <p14:tracePt t="11713" x="8524875" y="4443413"/>
          <p14:tracePt t="11714" x="8537575" y="4454525"/>
          <p14:tracePt t="11715" x="8574088" y="4454525"/>
          <p14:tracePt t="11716" x="8586788" y="4479925"/>
          <p14:tracePt t="11717" x="8612188" y="4492625"/>
          <p14:tracePt t="11718" x="8624888" y="4492625"/>
          <p14:tracePt t="11719" x="8650288" y="4505325"/>
          <p14:tracePt t="11720" x="8674100" y="4518025"/>
          <p14:tracePt t="11721" x="8699500" y="4530725"/>
          <p14:tracePt t="11722" x="8724900" y="4530725"/>
          <p14:tracePt t="11723" x="8750300" y="4543425"/>
          <p14:tracePt t="11724" x="8774113" y="4554538"/>
          <p14:tracePt t="11725" x="8799513" y="4567238"/>
          <p14:tracePt t="11726" x="8837613" y="4567238"/>
          <p14:tracePt t="11727" x="8863013" y="4567238"/>
          <p14:tracePt t="11728" x="8886825" y="4579938"/>
          <p14:tracePt t="11729" x="8912225" y="4592638"/>
          <p14:tracePt t="11730" x="8950325" y="4605338"/>
          <p14:tracePt t="11731" x="8975725" y="4605338"/>
          <p14:tracePt t="11732" x="9012238" y="4618038"/>
          <p14:tracePt t="11733" x="9037638" y="4618038"/>
          <p14:tracePt t="11734" x="9063038" y="4630738"/>
          <p14:tracePt t="11735" x="9099550" y="4630738"/>
          <p14:tracePt t="11736" x="9124950" y="4643438"/>
          <p14:tracePt t="11737" x="9163050" y="4643438"/>
          <p14:tracePt t="11738" x="9199563" y="4643438"/>
          <p14:tracePt t="11739" x="9224963" y="4656138"/>
          <p14:tracePt t="11740" x="9263063" y="4656138"/>
          <p14:tracePt t="11741" x="9288463" y="4667250"/>
          <p14:tracePt t="11742" x="9324975" y="4667250"/>
          <p14:tracePt t="11743" x="9363075" y="4667250"/>
          <p14:tracePt t="11744" x="9401175" y="4667250"/>
          <p14:tracePt t="11745" x="9424988" y="4679950"/>
          <p14:tracePt t="11746" x="9463088" y="4679950"/>
          <p14:tracePt t="11747" x="9488488" y="4679950"/>
          <p14:tracePt t="11748" x="9525000" y="4679950"/>
          <p14:tracePt t="11749" x="9563100" y="4679950"/>
          <p14:tracePt t="11750" x="9601200" y="4679950"/>
          <p14:tracePt t="11751" x="9626600" y="4679950"/>
          <p14:tracePt t="11752" x="9663113" y="4679950"/>
          <p14:tracePt t="11753" x="9701213" y="4679950"/>
          <p14:tracePt t="11754" x="9726613" y="4679950"/>
          <p14:tracePt t="11755" x="9763125" y="4679950"/>
          <p14:tracePt t="11757" x="9826625" y="4679950"/>
          <p14:tracePt t="11757" x="9863138" y="4679950"/>
          <p14:tracePt t="11759" x="9888538" y="4679950"/>
          <p14:tracePt t="11760" x="9926638" y="4679950"/>
          <p14:tracePt t="11761" x="9952038" y="4679950"/>
          <p14:tracePt t="11762" x="9975850" y="4667250"/>
          <p14:tracePt t="11763" x="10001250" y="4667250"/>
          <p14:tracePt t="11764" x="10039350" y="4656138"/>
          <p14:tracePt t="11765" x="10075863" y="4643438"/>
          <p14:tracePt t="11766" x="10101263" y="4643438"/>
          <p14:tracePt t="11767" x="10126663" y="4630738"/>
          <p14:tracePt t="11768" x="10152063" y="4618038"/>
          <p14:tracePt t="11769" x="10177463" y="4605338"/>
          <p14:tracePt t="11770" x="10201275" y="4605338"/>
          <p14:tracePt t="11771" x="10226675" y="4605338"/>
          <p14:tracePt t="11772" x="10264775" y="4592638"/>
          <p14:tracePt t="11773" x="10288588" y="4579938"/>
          <p14:tracePt t="11774" x="10301288" y="4567238"/>
          <p14:tracePt t="11775" x="10339388" y="4554538"/>
          <p14:tracePt t="11776" x="10352088" y="4543425"/>
          <p14:tracePt t="11777" x="10377488" y="4530725"/>
          <p14:tracePt t="11778" x="10390188" y="4518025"/>
          <p14:tracePt t="11779" x="10414000" y="4505325"/>
          <p14:tracePt t="11780" x="10439400" y="4492625"/>
          <p14:tracePt t="11781" x="10452100" y="4467225"/>
          <p14:tracePt t="11782" x="10464800" y="4454525"/>
          <p14:tracePt t="11783" x="10490200" y="4443413"/>
          <p14:tracePt t="11784" x="10502900" y="4418013"/>
          <p14:tracePt t="11785" x="10514013" y="4405313"/>
          <p14:tracePt t="11786" x="10526713" y="4379913"/>
          <p14:tracePt t="11788" x="10552113" y="4354513"/>
          <p14:tracePt t="11789" x="10564813" y="4341813"/>
          <p14:tracePt t="11791" x="10564813" y="4305300"/>
          <p14:tracePt t="11792" x="10577513" y="4279900"/>
          <p14:tracePt t="11793" x="10590213" y="4267200"/>
          <p14:tracePt t="11794" x="10590213" y="4241800"/>
          <p14:tracePt t="11795" x="10590213" y="4230688"/>
          <p14:tracePt t="11796" x="10590213" y="4217988"/>
          <p14:tracePt t="11797" x="10590213" y="4192588"/>
          <p14:tracePt t="11798" x="10590213" y="4167188"/>
          <p14:tracePt t="11799" x="10590213" y="4154488"/>
          <p14:tracePt t="11800" x="10590213" y="4129088"/>
          <p14:tracePt t="11801" x="10590213" y="4117975"/>
          <p14:tracePt t="11802" x="10590213" y="4092575"/>
          <p14:tracePt t="11803" x="10590213" y="4079875"/>
          <p14:tracePt t="11804" x="10577513" y="4054475"/>
          <p14:tracePt t="11805" x="10564813" y="4041775"/>
          <p14:tracePt t="11806" x="10564813" y="4017963"/>
          <p14:tracePt t="11807" x="10552113" y="4005263"/>
          <p14:tracePt t="11808" x="10539413" y="3979863"/>
          <p14:tracePt t="11809" x="10526713" y="3954463"/>
          <p14:tracePt t="11810" x="10502900" y="3929063"/>
          <p14:tracePt t="11811" x="10490200" y="3916363"/>
          <p14:tracePt t="11812" x="10490200" y="3892550"/>
          <p14:tracePt t="11813" x="10464800" y="3879850"/>
          <p14:tracePt t="11814" x="10439400" y="3854450"/>
          <p14:tracePt t="11815" x="10414000" y="3841750"/>
          <p14:tracePt t="11816" x="10401300" y="3816350"/>
          <p14:tracePt t="11817" x="10377488" y="3803650"/>
          <p14:tracePt t="11818" x="10339388" y="3779838"/>
          <p14:tracePt t="11819" x="10313988" y="3767138"/>
          <p14:tracePt t="11820" x="10288588" y="3754438"/>
          <p14:tracePt t="11821" x="10264775" y="3741738"/>
          <p14:tracePt t="11822" x="10239375" y="3716338"/>
          <p14:tracePt t="11823" x="10213975" y="3703638"/>
          <p14:tracePt t="11824" x="10177463" y="3692525"/>
          <p14:tracePt t="11825" x="10152063" y="3667125"/>
          <p14:tracePt t="11826" x="10113963" y="3667125"/>
          <p14:tracePt t="11827" x="10075863" y="3641725"/>
          <p14:tracePt t="11828" x="10039350" y="3629025"/>
          <p14:tracePt t="11829" x="10001250" y="3616325"/>
          <p14:tracePt t="11830" x="9963150" y="3603625"/>
          <p14:tracePt t="11831" x="9926638" y="3590925"/>
          <p14:tracePt t="11832" x="9888538" y="3590925"/>
          <p14:tracePt t="11833" x="9852025" y="3567113"/>
          <p14:tracePt t="11834" x="9813925" y="3554413"/>
          <p14:tracePt t="11835" x="9763125" y="3554413"/>
          <p14:tracePt t="11836" x="9726613" y="3541713"/>
          <p14:tracePt t="11837" x="9688513" y="3541713"/>
          <p14:tracePt t="11838" x="9637713" y="3529013"/>
          <p14:tracePt t="11839" x="9601200" y="3516313"/>
          <p14:tracePt t="11840" x="9550400" y="3516313"/>
          <p14:tracePt t="11841" x="9513888" y="3516313"/>
          <p14:tracePt t="11842" x="9463088" y="3516313"/>
          <p14:tracePt t="11843" x="9413875" y="3503613"/>
          <p14:tracePt t="11844" x="9363075" y="3503613"/>
          <p14:tracePt t="11845" x="9324975" y="3490913"/>
          <p14:tracePt t="11846" x="9288463" y="3490913"/>
          <p14:tracePt t="11847" x="9250363" y="3490913"/>
          <p14:tracePt t="11848" x="9199563" y="3490913"/>
          <p14:tracePt t="11849" x="9150350" y="3490913"/>
          <p14:tracePt t="11850" x="9099550" y="3490913"/>
          <p14:tracePt t="11851" x="9063038" y="3490913"/>
          <p14:tracePt t="11852" x="9012238" y="3490913"/>
          <p14:tracePt t="11853" x="8975725" y="3490913"/>
          <p14:tracePt t="11854" x="8937625" y="3490913"/>
          <p14:tracePt t="11855" x="8899525" y="3490913"/>
          <p14:tracePt t="11856" x="8863013" y="3490913"/>
          <p14:tracePt t="11857" x="8824913" y="3490913"/>
          <p14:tracePt t="11858" x="8774113" y="3503613"/>
          <p14:tracePt t="11859" x="8737600" y="3516313"/>
          <p14:tracePt t="11860" x="8699500" y="3516313"/>
          <p14:tracePt t="11861" x="8661400" y="3529013"/>
          <p14:tracePt t="11862" x="8624888" y="3529013"/>
          <p14:tracePt t="11863" x="8599488" y="3541713"/>
          <p14:tracePt t="11864" x="8561388" y="3554413"/>
          <p14:tracePt t="11865" x="8524875" y="3554413"/>
          <p14:tracePt t="11866" x="8486775" y="3567113"/>
          <p14:tracePt t="11867" x="8461375" y="3579813"/>
          <p14:tracePt t="11868" x="8424863" y="3590925"/>
          <p14:tracePt t="11869" x="8386763" y="3603625"/>
          <p14:tracePt t="11870" x="8348663" y="3616325"/>
          <p14:tracePt t="11871" x="8312150" y="3629025"/>
          <p14:tracePt t="11872" x="8299450" y="3641725"/>
          <p14:tracePt t="11873" x="8274050" y="3654425"/>
          <p14:tracePt t="11874" x="8235950" y="3667125"/>
          <p14:tracePt t="11875" x="8212138" y="3679825"/>
          <p14:tracePt t="11876" x="8186738" y="3703638"/>
          <p14:tracePt t="11877" x="8161338" y="3703638"/>
          <p14:tracePt t="11878" x="8123238" y="3729038"/>
          <p14:tracePt t="11879" x="8099425" y="3741738"/>
          <p14:tracePt t="11880" x="8086725" y="3754438"/>
          <p14:tracePt t="11881" x="8061325" y="3779838"/>
          <p14:tracePt t="11882" x="8035925" y="3792538"/>
          <p14:tracePt t="11883" x="8010525" y="3803650"/>
          <p14:tracePt t="11884" x="7999413" y="3816350"/>
          <p14:tracePt t="11885" x="7974013" y="3841750"/>
          <p14:tracePt t="11886" x="7961313" y="3854450"/>
          <p14:tracePt t="11887" x="7935913" y="3879850"/>
          <p14:tracePt t="11888" x="7923213" y="3892550"/>
          <p14:tracePt t="11889" x="7910513" y="3916363"/>
          <p14:tracePt t="11890" x="7897813" y="3929063"/>
          <p14:tracePt t="11891" x="7886700" y="3954463"/>
          <p14:tracePt t="11892" x="7861300" y="3967163"/>
          <p14:tracePt t="11893" x="7861300" y="3979863"/>
          <p14:tracePt t="11893" x="7848600" y="4005263"/>
          <p14:tracePt t="11895" x="7835900" y="4017963"/>
          <p14:tracePt t="11896" x="7823200" y="4041775"/>
          <p14:tracePt t="11897" x="7823200" y="4054475"/>
          <p14:tracePt t="11898" x="7823200" y="4079875"/>
          <p14:tracePt t="11899" x="7810500" y="4092575"/>
          <p14:tracePt t="11900" x="7797800" y="4117975"/>
          <p14:tracePt t="11901" x="7797800" y="4129088"/>
          <p14:tracePt t="11902" x="7797800" y="4154488"/>
          <p14:tracePt t="11903" x="7785100" y="4167188"/>
          <p14:tracePt t="11904" x="7785100" y="4179888"/>
          <p14:tracePt t="11905" x="7785100" y="4192588"/>
          <p14:tracePt t="11906" x="7785100" y="4205288"/>
          <p14:tracePt t="11907" x="7785100" y="4230688"/>
          <p14:tracePt t="11908" x="7785100" y="4241800"/>
          <p14:tracePt t="11909" x="7785100" y="4267200"/>
          <p14:tracePt t="11911" x="7785100" y="4292600"/>
          <p14:tracePt t="11912" x="7785100" y="4305300"/>
          <p14:tracePt t="11913" x="7797800" y="4318000"/>
          <p14:tracePt t="11914" x="7797800" y="4341813"/>
          <p14:tracePt t="11915" x="7810500" y="4341813"/>
          <p14:tracePt t="11916" x="7810500" y="4367213"/>
          <p14:tracePt t="11917" x="7823200" y="4379913"/>
          <p14:tracePt t="11918" x="7823200" y="4392613"/>
          <p14:tracePt t="11919" x="7835900" y="4418013"/>
          <p14:tracePt t="11920" x="7848600" y="4418013"/>
          <p14:tracePt t="11921" x="7861300" y="4443413"/>
          <p14:tracePt t="11922" x="7861300" y="4454525"/>
          <p14:tracePt t="11923" x="7874000" y="4454525"/>
          <p14:tracePt t="11924" x="7886700" y="4479925"/>
          <p14:tracePt t="11925" x="7897813" y="4492625"/>
          <p14:tracePt t="11927" x="7923213" y="4505325"/>
          <p14:tracePt t="11928" x="7935913" y="4518025"/>
          <p14:tracePt t="11929" x="7948613" y="4530725"/>
          <p14:tracePt t="11930" x="7961313" y="4543425"/>
          <p14:tracePt t="11931" x="7974013" y="4554538"/>
          <p14:tracePt t="11932" x="7974013" y="4567238"/>
          <p14:tracePt t="11933" x="7999413" y="4567238"/>
          <p14:tracePt t="11934" x="8010525" y="4567238"/>
          <p14:tracePt t="11935" x="8023225" y="4579938"/>
          <p14:tracePt t="11936" x="8048625" y="4592638"/>
          <p14:tracePt t="11938" x="8074025" y="4605338"/>
          <p14:tracePt t="11939" x="8086725" y="4605338"/>
          <p14:tracePt t="11940" x="8110538" y="4618038"/>
          <p14:tracePt t="11941" x="8123238" y="4618038"/>
          <p14:tracePt t="11942" x="8135938" y="4618038"/>
          <p14:tracePt t="11943" x="8161338" y="4630738"/>
          <p14:tracePt t="11945" x="8186738" y="4643438"/>
          <p14:tracePt t="11946" x="8199438" y="4643438"/>
          <p14:tracePt t="11947" x="8223250" y="4643438"/>
          <p14:tracePt t="11948" x="8235950" y="4643438"/>
          <p14:tracePt t="11949" x="8248650" y="4643438"/>
          <p14:tracePt t="11950" x="8261350" y="4656138"/>
          <p14:tracePt t="11951" x="8274050" y="4656138"/>
          <p14:tracePt t="11952" x="8299450" y="4656138"/>
          <p14:tracePt t="11953" x="8312150" y="4656138"/>
          <p14:tracePt t="11954" x="8335963" y="4656138"/>
          <p14:tracePt t="11956" x="8348663" y="4656138"/>
          <p14:tracePt t="11956" x="8361363" y="4656138"/>
          <p14:tracePt t="11957" x="8386763" y="4667250"/>
          <p14:tracePt t="11959" x="8412163" y="4667250"/>
          <p14:tracePt t="11960" x="8424863" y="4667250"/>
          <p14:tracePt t="11961" x="8435975" y="4667250"/>
          <p14:tracePt t="11962" x="8448675" y="4667250"/>
          <p14:tracePt t="11963" x="8461375" y="4667250"/>
          <p14:tracePt t="11964" x="8474075" y="4667250"/>
          <p14:tracePt t="11965" x="8499475" y="4667250"/>
          <p14:tracePt t="11967" x="8512175" y="4667250"/>
          <p14:tracePt t="11968" x="8524875" y="4656138"/>
          <p14:tracePt t="11969" x="8537575" y="4656138"/>
          <p14:tracePt t="11970" x="8548688" y="4656138"/>
          <p14:tracePt t="11971" x="8561388" y="4643438"/>
          <p14:tracePt t="11972" x="8574088" y="4643438"/>
          <p14:tracePt t="11973" x="8586788" y="4643438"/>
          <p14:tracePt t="11974" x="8599488" y="4643438"/>
          <p14:tracePt t="11975" x="8612188" y="4630738"/>
          <p14:tracePt t="11977" x="8612188" y="4618038"/>
          <p14:tracePt t="11978" x="8624888" y="4618038"/>
          <p14:tracePt t="11979" x="8637588" y="4605338"/>
          <p14:tracePt t="11981" x="8650288" y="4605338"/>
          <p14:tracePt t="11982" x="8650288" y="4592638"/>
          <p14:tracePt t="11983" x="8661400" y="4579938"/>
          <p14:tracePt t="11985" x="8661400" y="4567238"/>
          <p14:tracePt t="11986" x="8674100" y="4567238"/>
          <p14:tracePt t="11987" x="8674100" y="4554538"/>
          <p14:tracePt t="11989" x="8686800" y="4543425"/>
          <p14:tracePt t="11990" x="8686800" y="4530725"/>
          <p14:tracePt t="11992" x="8686800" y="4518025"/>
          <p14:tracePt t="11994" x="8686800" y="4505325"/>
          <p14:tracePt t="11995" x="8686800" y="4492625"/>
          <p14:tracePt t="11997" x="8686800" y="4479925"/>
          <p14:tracePt t="11998" x="8686800" y="4467225"/>
          <p14:tracePt t="11999" x="8686800" y="4454525"/>
          <p14:tracePt t="12000" x="8686800" y="4443413"/>
          <p14:tracePt t="12002" x="8686800" y="4430713"/>
          <p14:tracePt t="12003" x="8674100" y="4418013"/>
          <p14:tracePt t="12004" x="8674100" y="4405313"/>
          <p14:tracePt t="12005" x="8661400" y="4392613"/>
          <p14:tracePt t="12006" x="8650288" y="4379913"/>
          <p14:tracePt t="12008" x="8650288" y="4354513"/>
          <p14:tracePt t="12009" x="8637588" y="4354513"/>
          <p14:tracePt t="12010" x="8624888" y="4341813"/>
          <p14:tracePt t="12011" x="8612188" y="4330700"/>
          <p14:tracePt t="12012" x="8612188" y="4318000"/>
          <p14:tracePt t="12013" x="8599488" y="4305300"/>
          <p14:tracePt t="12014" x="8586788" y="4292600"/>
          <p14:tracePt t="12015" x="8574088" y="4279900"/>
          <p14:tracePt t="12016" x="8561388" y="4267200"/>
          <p14:tracePt t="12017" x="8548688" y="4254500"/>
          <p14:tracePt t="12018" x="8537575" y="4241800"/>
          <p14:tracePt t="12019" x="8537575" y="4230688"/>
          <p14:tracePt t="12020" x="8512175" y="4217988"/>
          <p14:tracePt t="12021" x="8499475" y="4205288"/>
          <p14:tracePt t="12022" x="8499475" y="4192588"/>
          <p14:tracePt t="12023" x="8474075" y="4179888"/>
          <p14:tracePt t="12024" x="8461375" y="4167188"/>
          <p14:tracePt t="12025" x="8448675" y="4154488"/>
          <p14:tracePt t="12026" x="8435975" y="4141788"/>
          <p14:tracePt t="12027" x="8424863" y="4129088"/>
          <p14:tracePt t="12028" x="8412163" y="4117975"/>
          <p14:tracePt t="12029" x="8386763" y="4117975"/>
          <p14:tracePt t="12030" x="8374063" y="4092575"/>
          <p14:tracePt t="12031" x="8361363" y="4079875"/>
          <p14:tracePt t="12032" x="8348663" y="4079875"/>
          <p14:tracePt t="12033" x="8335963" y="4067175"/>
          <p14:tracePt t="12034" x="8312150" y="4054475"/>
          <p14:tracePt t="12035" x="8312150" y="4041775"/>
          <p14:tracePt t="12036" x="8286750" y="4041775"/>
          <p14:tracePt t="12037" x="8274050" y="4029075"/>
          <p14:tracePt t="12038" x="8261350" y="4017963"/>
          <p14:tracePt t="12039" x="8248650" y="4017963"/>
          <p14:tracePt t="12040" x="8235950" y="4005263"/>
          <p14:tracePt t="12041" x="8212138" y="4005263"/>
          <p14:tracePt t="12042" x="8199438" y="3992563"/>
          <p14:tracePt t="12043" x="8186738" y="3979863"/>
          <p14:tracePt t="12044" x="8174038" y="3979863"/>
          <p14:tracePt t="12045" x="8161338" y="3967163"/>
          <p14:tracePt t="12046" x="8148638" y="3967163"/>
          <p14:tracePt t="12047" x="8135938" y="3954463"/>
          <p14:tracePt t="12048" x="8123238" y="3954463"/>
          <p14:tracePt t="12049" x="8110538" y="3941763"/>
          <p14:tracePt t="12050" x="8086725" y="3941763"/>
          <p14:tracePt t="12051" x="8086725" y="3929063"/>
          <p14:tracePt t="12052" x="8074025" y="3929063"/>
          <p14:tracePt t="12053" x="8061325" y="3929063"/>
          <p14:tracePt t="12054" x="8048625" y="3929063"/>
          <p14:tracePt t="12055" x="8048625" y="3916363"/>
          <p14:tracePt t="12056" x="8023225" y="3916363"/>
          <p14:tracePt t="12057" x="8010525" y="3905250"/>
          <p14:tracePt t="12059" x="7999413" y="3905250"/>
          <p14:tracePt t="12060" x="7986713" y="3905250"/>
          <p14:tracePt t="12061" x="7986713" y="3892550"/>
          <p14:tracePt t="12062" x="7974013" y="3892550"/>
          <p14:tracePt t="12065" x="7961313" y="3892550"/>
          <p14:tracePt t="12066" x="7948613" y="3892550"/>
          <p14:tracePt t="12068" x="7935913" y="3892550"/>
          <p14:tracePt t="12148" x="7935913" y="3905250"/>
          <p14:tracePt t="12150" x="7935913" y="3916363"/>
          <p14:tracePt t="12150" x="7935913" y="3929063"/>
          <p14:tracePt t="12152" x="7935913" y="3941763"/>
          <p14:tracePt t="12153" x="7935913" y="3954463"/>
          <p14:tracePt t="12154" x="7935913" y="3967163"/>
          <p14:tracePt t="12156" x="7935913" y="3992563"/>
          <p14:tracePt t="12157" x="7935913" y="4005263"/>
          <p14:tracePt t="12158" x="7935913" y="4017963"/>
          <p14:tracePt t="12159" x="7935913" y="4041775"/>
          <p14:tracePt t="12160" x="7935913" y="4054475"/>
          <p14:tracePt t="12161" x="7935913" y="4079875"/>
          <p14:tracePt t="12163" x="7935913" y="4117975"/>
          <p14:tracePt t="12164" x="7935913" y="4129088"/>
          <p14:tracePt t="12165" x="7948613" y="4154488"/>
          <p14:tracePt t="12166" x="7948613" y="4167188"/>
          <p14:tracePt t="12167" x="7961313" y="4192588"/>
          <p14:tracePt t="12168" x="7961313" y="4217988"/>
          <p14:tracePt t="12169" x="7974013" y="4241800"/>
          <p14:tracePt t="12170" x="7974013" y="4267200"/>
          <p14:tracePt t="12171" x="7974013" y="4279900"/>
          <p14:tracePt t="12172" x="7986713" y="4305300"/>
          <p14:tracePt t="12173" x="7999413" y="4341813"/>
          <p14:tracePt t="12174" x="7999413" y="4367213"/>
          <p14:tracePt t="12175" x="8010525" y="4392613"/>
          <p14:tracePt t="12176" x="8010525" y="4418013"/>
          <p14:tracePt t="12177" x="8010525" y="4454525"/>
          <p14:tracePt t="12178" x="8023225" y="4479925"/>
          <p14:tracePt t="12179" x="8035925" y="4505325"/>
          <p14:tracePt t="12180" x="8048625" y="4530725"/>
          <p14:tracePt t="12181" x="8048625" y="4567238"/>
          <p14:tracePt t="12182" x="8048625" y="4592638"/>
          <p14:tracePt t="12183" x="8074025" y="4618038"/>
          <p14:tracePt t="12184" x="8074025" y="4643438"/>
          <p14:tracePt t="12185" x="8086725" y="4679950"/>
          <p14:tracePt t="12186" x="8086725" y="4705350"/>
          <p14:tracePt t="12187" x="8099425" y="4730750"/>
          <p14:tracePt t="12188" x="8110538" y="4756150"/>
          <p14:tracePt t="12189" x="8123238" y="4779963"/>
          <p14:tracePt t="12190" x="8123238" y="4818063"/>
          <p14:tracePt t="12191" x="8135938" y="4843463"/>
          <p14:tracePt t="12192" x="8148638" y="4868863"/>
          <p14:tracePt t="12193" x="8161338" y="4892675"/>
          <p14:tracePt t="12194" x="8161338" y="4918075"/>
          <p14:tracePt t="12195" x="8174038" y="4943475"/>
          <p14:tracePt t="12196" x="8186738" y="4968875"/>
          <p14:tracePt t="12197" x="8199438" y="4992688"/>
          <p14:tracePt t="12198" x="8199438" y="5018088"/>
          <p14:tracePt t="12199" x="8199438" y="5043488"/>
          <p14:tracePt t="12200" x="8212138" y="5068888"/>
          <p14:tracePt t="12201" x="8235950" y="5092700"/>
          <p14:tracePt t="12202" x="8235950" y="5118100"/>
          <p14:tracePt t="12203" x="8235950" y="5130800"/>
          <p14:tracePt t="12204" x="8248650" y="5168900"/>
          <p14:tracePt t="12205" x="8261350" y="5181600"/>
          <p14:tracePt t="12206" x="8274050" y="5205413"/>
          <p14:tracePt t="12207" x="8274050" y="5218113"/>
          <p14:tracePt t="12208" x="8286750" y="5243513"/>
          <p14:tracePt t="12209" x="8299450" y="5268913"/>
          <p14:tracePt t="12210" x="8299450" y="5294313"/>
          <p14:tracePt t="12211" x="8312150" y="5318125"/>
          <p14:tracePt t="12212" x="8312150" y="5330825"/>
          <p14:tracePt t="12213" x="8324850" y="5343525"/>
          <p14:tracePt t="12214" x="8335963" y="5356225"/>
          <p14:tracePt t="12215" x="8348663" y="5381625"/>
          <p14:tracePt t="12216" x="8348663" y="5394325"/>
          <p14:tracePt t="12217" x="8361363" y="5418138"/>
          <p14:tracePt t="12218" x="8374063" y="5430838"/>
          <p14:tracePt t="12219" x="8374063" y="5456238"/>
          <p14:tracePt t="12220" x="8386763" y="5468938"/>
          <p14:tracePt t="12222" x="8399463" y="5494338"/>
          <p14:tracePt t="12223" x="8412163" y="5507038"/>
          <p14:tracePt t="12224" x="8424863" y="5530850"/>
          <p14:tracePt t="12225" x="8435975" y="5543550"/>
          <p14:tracePt t="12225" x="8448675" y="5556250"/>
          <p14:tracePt t="12226" x="8461375" y="5568950"/>
          <p14:tracePt t="12228" x="8461375" y="5581650"/>
          <p14:tracePt t="12229" x="8486775" y="5594350"/>
          <p14:tracePt t="12230" x="8499475" y="5607050"/>
          <p14:tracePt t="12231" x="8499475" y="5619750"/>
          <p14:tracePt t="12232" x="8512175" y="5619750"/>
          <p14:tracePt t="12233" x="8537575" y="5630863"/>
          <p14:tracePt t="12234" x="8537575" y="5643563"/>
          <p14:tracePt t="12235" x="8548688" y="5656263"/>
          <p14:tracePt t="12236" x="8574088" y="5656263"/>
          <p14:tracePt t="12238" x="8599488" y="5681663"/>
          <p14:tracePt t="12239" x="8612188" y="5694363"/>
          <p14:tracePt t="12241" x="8637588" y="5694363"/>
          <p14:tracePt t="12242" x="8650288" y="5707063"/>
          <p14:tracePt t="12243" x="8661400" y="5707063"/>
          <p14:tracePt t="12244" x="8674100" y="5719763"/>
          <p14:tracePt t="12245" x="8686800" y="5719763"/>
          <p14:tracePt t="12246" x="8712200" y="5732463"/>
          <p14:tracePt t="12247" x="8724900" y="5732463"/>
          <p14:tracePt t="12249" x="8750300" y="5732463"/>
          <p14:tracePt t="12250" x="8763000" y="5732463"/>
          <p14:tracePt t="12251" x="8774113" y="5732463"/>
          <p14:tracePt t="12252" x="8786813" y="5743575"/>
          <p14:tracePt t="12253" x="8799513" y="5743575"/>
          <p14:tracePt t="12254" x="8812213" y="5743575"/>
          <p14:tracePt t="12255" x="8824913" y="5743575"/>
          <p14:tracePt t="12256" x="8837613" y="5743575"/>
          <p14:tracePt t="12257" x="8863013" y="5743575"/>
          <p14:tracePt t="12258" x="8874125" y="5743575"/>
          <p14:tracePt t="12260" x="8899525" y="5743575"/>
          <p14:tracePt t="12261" x="8912225" y="5743575"/>
          <p14:tracePt t="12262" x="8924925" y="5743575"/>
          <p14:tracePt t="12263" x="8937625" y="5743575"/>
          <p14:tracePt t="12264" x="8950325" y="5743575"/>
          <p14:tracePt t="12265" x="8963025" y="5743575"/>
          <p14:tracePt t="12266" x="8975725" y="5743575"/>
          <p14:tracePt t="12267" x="8986838" y="5743575"/>
          <p14:tracePt t="12268" x="8999538" y="5732463"/>
          <p14:tracePt t="12269" x="9024938" y="5732463"/>
          <p14:tracePt t="12271" x="9037638" y="5732463"/>
          <p14:tracePt t="12272" x="9050338" y="5732463"/>
          <p14:tracePt t="12273" x="9063038" y="5719763"/>
          <p14:tracePt t="12274" x="9075738" y="5707063"/>
          <p14:tracePt t="12275" x="9088438" y="5707063"/>
          <p14:tracePt t="12276" x="9099550" y="5694363"/>
          <p14:tracePt t="12277" x="9112250" y="5694363"/>
          <p14:tracePt t="12278" x="9124950" y="5681663"/>
          <p14:tracePt t="12279" x="9137650" y="5681663"/>
          <p14:tracePt t="12280" x="9150350" y="5668963"/>
          <p14:tracePt t="12281" x="9163050" y="5656263"/>
          <p14:tracePt t="12282" x="9175750" y="5656263"/>
          <p14:tracePt t="12283" x="9175750" y="5643563"/>
          <p14:tracePt t="12284" x="9188450" y="5630863"/>
          <p14:tracePt t="12285" x="9212263" y="5619750"/>
          <p14:tracePt t="12287" x="9224963" y="5607050"/>
          <p14:tracePt t="12288" x="9237663" y="5581650"/>
          <p14:tracePt t="12290" x="9250363" y="5568950"/>
          <p14:tracePt t="12291" x="9250363" y="5556250"/>
          <p14:tracePt t="12292" x="9263063" y="5543550"/>
          <p14:tracePt t="12293" x="9263063" y="5530850"/>
          <p14:tracePt t="12294" x="9275763" y="5518150"/>
          <p14:tracePt t="12295" x="9288463" y="5507038"/>
          <p14:tracePt t="12296" x="9288463" y="5494338"/>
          <p14:tracePt t="12297" x="9288463" y="5481638"/>
          <p14:tracePt t="12297" x="9288463" y="5468938"/>
          <p14:tracePt t="12299" x="9301163" y="5456238"/>
          <p14:tracePt t="12300" x="9301163" y="5443538"/>
          <p14:tracePt t="12301" x="9301163" y="5430838"/>
          <p14:tracePt t="12302" x="9312275" y="5418138"/>
          <p14:tracePt t="12304" x="9312275" y="5394325"/>
          <p14:tracePt t="12305" x="9312275" y="5368925"/>
          <p14:tracePt t="12306" x="9312275" y="5356225"/>
          <p14:tracePt t="12308" x="9312275" y="5330825"/>
          <p14:tracePt t="12309" x="9312275" y="5318125"/>
          <p14:tracePt t="12310" x="9312275" y="5305425"/>
          <p14:tracePt t="12311" x="9312275" y="5294313"/>
          <p14:tracePt t="12312" x="9312275" y="5281613"/>
          <p14:tracePt t="12313" x="9312275" y="5268913"/>
          <p14:tracePt t="12314" x="9301163" y="5243513"/>
          <p14:tracePt t="12316" x="9288463" y="5230813"/>
          <p14:tracePt t="12317" x="9288463" y="5218113"/>
          <p14:tracePt t="12318" x="9275763" y="5205413"/>
          <p14:tracePt t="12319" x="9263063" y="5194300"/>
          <p14:tracePt t="12320" x="9250363" y="5168900"/>
          <p14:tracePt t="12322" x="9250363" y="5156200"/>
          <p14:tracePt t="12323" x="9237663" y="5143500"/>
          <p14:tracePt t="12324" x="9224963" y="5130800"/>
          <p14:tracePt t="12325" x="9212263" y="5130800"/>
          <p14:tracePt t="12326" x="9212263" y="5118100"/>
          <p14:tracePt t="12327" x="9188450" y="5105400"/>
          <p14:tracePt t="12328" x="9175750" y="5092700"/>
          <p14:tracePt t="12330" x="9163050" y="5081588"/>
          <p14:tracePt t="12331" x="9150350" y="5068888"/>
          <p14:tracePt t="12332" x="9137650" y="5056188"/>
          <p14:tracePt t="12334" x="9112250" y="5056188"/>
          <p14:tracePt t="12335" x="9099550" y="5043488"/>
          <p14:tracePt t="12337" x="9075738" y="5030788"/>
          <p14:tracePt t="12338" x="9063038" y="5030788"/>
          <p14:tracePt t="12339" x="9063038" y="5018088"/>
          <p14:tracePt t="12340" x="9050338" y="5018088"/>
          <p14:tracePt t="12341" x="9037638" y="5018088"/>
          <p14:tracePt t="12342" x="9024938" y="5018088"/>
          <p14:tracePt t="12343" x="9012238" y="5018088"/>
          <p14:tracePt t="12344" x="8999538" y="5005388"/>
          <p14:tracePt t="12345" x="8986838" y="5005388"/>
          <p14:tracePt t="12347" x="8963025" y="5005388"/>
          <p14:tracePt t="12348" x="8950325" y="4992688"/>
          <p14:tracePt t="12350" x="8937625" y="4992688"/>
          <p14:tracePt t="12351" x="8924925" y="4992688"/>
          <p14:tracePt t="12352" x="8912225" y="4992688"/>
          <p14:tracePt t="12353" x="8899525" y="4992688"/>
          <p14:tracePt t="12354" x="8886825" y="4992688"/>
          <p14:tracePt t="12355" x="8874125" y="4992688"/>
          <p14:tracePt t="12356" x="8863013" y="4992688"/>
          <p14:tracePt t="12357" x="8850313" y="4992688"/>
          <p14:tracePt t="12358" x="8837613" y="4992688"/>
          <p14:tracePt t="12359" x="8824913" y="4992688"/>
          <p14:tracePt t="12360" x="8799513" y="4992688"/>
          <p14:tracePt t="12362" x="8774113" y="4992688"/>
          <p14:tracePt t="12363" x="8763000" y="4992688"/>
          <p14:tracePt t="12364" x="8750300" y="4992688"/>
          <p14:tracePt t="12365" x="8737600" y="4992688"/>
          <p14:tracePt t="12366" x="8724900" y="5005388"/>
          <p14:tracePt t="12367" x="8712200" y="5005388"/>
          <p14:tracePt t="12368" x="8699500" y="5018088"/>
          <p14:tracePt t="12370" x="8674100" y="5018088"/>
          <p14:tracePt t="12371" x="8650288" y="5018088"/>
          <p14:tracePt t="12372" x="8650288" y="5030788"/>
          <p14:tracePt t="12373" x="8624888" y="5030788"/>
          <p14:tracePt t="12374" x="8612188" y="5043488"/>
          <p14:tracePt t="12376" x="8586788" y="5056188"/>
          <p14:tracePt t="12377" x="8574088" y="5056188"/>
          <p14:tracePt t="12378" x="8561388" y="5056188"/>
          <p14:tracePt t="12379" x="8548688" y="5068888"/>
          <p14:tracePt t="12380" x="8537575" y="5068888"/>
          <p14:tracePt t="12381" x="8524875" y="5081588"/>
          <p14:tracePt t="12382" x="8512175" y="5092700"/>
          <p14:tracePt t="12383" x="8499475" y="5092700"/>
          <p14:tracePt t="12385" x="8474075" y="5092700"/>
          <p14:tracePt t="12386" x="8461375" y="5105400"/>
          <p14:tracePt t="12387" x="8461375" y="5118100"/>
          <p14:tracePt t="12388" x="8448675" y="5130800"/>
          <p14:tracePt t="12389" x="8435975" y="5130800"/>
          <p14:tracePt t="12390" x="8424863" y="5130800"/>
          <p14:tracePt t="12391" x="8424863" y="5143500"/>
          <p14:tracePt t="12392" x="8412163" y="5156200"/>
          <p14:tracePt t="12393" x="8399463" y="5168900"/>
          <p14:tracePt t="12394" x="8386763" y="5168900"/>
          <p14:tracePt t="12396" x="8386763" y="5181600"/>
          <p14:tracePt t="12397" x="8374063" y="5194300"/>
          <p14:tracePt t="12398" x="8374063" y="5205413"/>
          <p14:tracePt t="12399" x="8361363" y="5205413"/>
          <p14:tracePt t="12401" x="8348663" y="5218113"/>
          <p14:tracePt t="12403" x="8348663" y="5230813"/>
          <p14:tracePt t="12404" x="8348663" y="5243513"/>
          <p14:tracePt t="12407" x="8348663" y="5256213"/>
          <p14:tracePt t="12409" x="8335963" y="5268913"/>
          <p14:tracePt t="12411" x="8335963" y="5281613"/>
          <p14:tracePt t="12414" x="8335963" y="5294313"/>
          <p14:tracePt t="12417" x="8335963" y="5305425"/>
          <p14:tracePt t="12420" x="8335963" y="5318125"/>
          <p14:tracePt t="12429" x="8348663" y="5318125"/>
          <p14:tracePt t="12451" x="8361363" y="5318125"/>
          <p14:tracePt t="12455" x="8374063" y="5318125"/>
          <p14:tracePt t="12459" x="8386763" y="5318125"/>
          <p14:tracePt t="12460" x="8386763" y="5305425"/>
          <p14:tracePt t="12463" x="8386763" y="5294313"/>
          <p14:tracePt t="12464" x="8399463" y="5281613"/>
          <p14:tracePt t="12466" x="8412163" y="5281613"/>
          <p14:tracePt t="12468" x="8412163" y="5268913"/>
          <p14:tracePt t="12470" x="8424863" y="5256213"/>
          <p14:tracePt t="12471" x="8424863" y="5243513"/>
          <p14:tracePt t="12474" x="8424863" y="5230813"/>
          <p14:tracePt t="12475" x="8424863" y="5218113"/>
          <p14:tracePt t="12476" x="8424863" y="5205413"/>
          <p14:tracePt t="12478" x="8435975" y="5205413"/>
          <p14:tracePt t="12479" x="8435975" y="5194300"/>
          <p14:tracePt t="12480" x="8435975" y="5181600"/>
          <p14:tracePt t="12481" x="8435975" y="5168900"/>
          <p14:tracePt t="12483" x="8435975" y="5156200"/>
          <p14:tracePt t="12484" x="8435975" y="5143500"/>
          <p14:tracePt t="12486" x="8435975" y="5130800"/>
          <p14:tracePt t="12488" x="8435975" y="5118100"/>
          <p14:tracePt t="12489" x="8435975" y="5105400"/>
          <p14:tracePt t="12490" x="8435975" y="5092700"/>
          <p14:tracePt t="12491" x="8435975" y="5081588"/>
          <p14:tracePt t="12492" x="8435975" y="5068888"/>
          <p14:tracePt t="12493" x="8435975" y="5056188"/>
          <p14:tracePt t="12495" x="8435975" y="5043488"/>
          <p14:tracePt t="12497" x="8435975" y="5018088"/>
          <p14:tracePt t="12498" x="8424863" y="5018088"/>
          <p14:tracePt t="12499" x="8424863" y="5005388"/>
          <p14:tracePt t="12500" x="8424863" y="4992688"/>
          <p14:tracePt t="12501" x="8424863" y="4981575"/>
          <p14:tracePt t="12502" x="8412163" y="4981575"/>
          <p14:tracePt t="12503" x="8412163" y="4968875"/>
          <p14:tracePt t="12504" x="8399463" y="4956175"/>
          <p14:tracePt t="12505" x="8399463" y="4943475"/>
          <p14:tracePt t="12506" x="8386763" y="4930775"/>
          <p14:tracePt t="12507" x="8386763" y="4918075"/>
          <p14:tracePt t="12508" x="8386763" y="4905375"/>
          <p14:tracePt t="12509" x="8374063" y="4905375"/>
          <p14:tracePt t="12510" x="8361363" y="4892675"/>
          <p14:tracePt t="12511" x="8361363" y="4879975"/>
          <p14:tracePt t="12512" x="8348663" y="4868863"/>
          <p14:tracePt t="12514" x="8335963" y="4856163"/>
          <p14:tracePt t="12515" x="8324850" y="4843463"/>
          <p14:tracePt t="12516" x="8312150" y="4830763"/>
          <p14:tracePt t="12519" x="8286750" y="4805363"/>
          <p14:tracePt t="12520" x="8274050" y="4792663"/>
          <p14:tracePt t="12522" x="8261350" y="4792663"/>
          <p14:tracePt t="12523" x="8248650" y="4779963"/>
          <p14:tracePt t="12524" x="8248650" y="4768850"/>
          <p14:tracePt t="12525" x="8235950" y="4756150"/>
          <p14:tracePt t="12527" x="8223250" y="4756150"/>
          <p14:tracePt t="12528" x="8212138" y="4756150"/>
          <p14:tracePt t="12529" x="8199438" y="4743450"/>
          <p14:tracePt t="12530" x="8199438" y="4730750"/>
          <p14:tracePt t="12532" x="8186738" y="4718050"/>
          <p14:tracePt t="12533" x="8174038" y="4718050"/>
          <p14:tracePt t="12534" x="8161338" y="4718050"/>
          <p14:tracePt t="12537" x="8148638" y="4718050"/>
          <p14:tracePt t="12539" x="8135938" y="4705350"/>
          <p14:tracePt t="12540" x="8123238" y="4705350"/>
          <p14:tracePt t="12544" x="8110538" y="4705350"/>
          <p14:tracePt t="12546" x="8099425" y="4705350"/>
          <p14:tracePt t="12549" x="8086725" y="4705350"/>
          <p14:tracePt t="12556" x="8074025" y="4705350"/>
          <p14:tracePt t="12559" x="8061325" y="4705350"/>
          <p14:tracePt t="12563" x="8048625" y="4705350"/>
          <p14:tracePt t="12568" x="8035925" y="4718050"/>
          <p14:tracePt t="12571" x="8023225" y="4718050"/>
          <p14:tracePt t="12573" x="8023225" y="4730750"/>
          <p14:tracePt t="12574" x="8010525" y="4730750"/>
          <p14:tracePt t="12575" x="8010525" y="4743450"/>
          <p14:tracePt t="12577" x="8010525" y="4756150"/>
          <p14:tracePt t="12580" x="7999413" y="4756150"/>
          <p14:tracePt t="12581" x="7999413" y="4768850"/>
          <p14:tracePt t="12582" x="7999413" y="4779963"/>
          <p14:tracePt t="12583" x="7999413" y="4792663"/>
          <p14:tracePt t="12584" x="7986713" y="4792663"/>
          <p14:tracePt t="12586" x="7986713" y="4805363"/>
          <p14:tracePt t="12588" x="7986713" y="4818063"/>
          <p14:tracePt t="12589" x="7974013" y="4818063"/>
          <p14:tracePt t="12590" x="7974013" y="4830763"/>
          <p14:tracePt t="12592" x="7974013" y="4843463"/>
          <p14:tracePt t="12594" x="7974013" y="4856163"/>
          <p14:tracePt t="12595" x="7974013" y="4868863"/>
          <p14:tracePt t="12598" x="7974013" y="4879975"/>
          <p14:tracePt t="12600" x="7974013" y="4892675"/>
          <p14:tracePt t="12601" x="7974013" y="4905375"/>
          <p14:tracePt t="12604" x="7974013" y="4918075"/>
          <p14:tracePt t="12606" x="7974013" y="4930775"/>
          <p14:tracePt t="12607" x="7974013" y="4943475"/>
          <p14:tracePt t="12611" x="7974013" y="4956175"/>
          <p14:tracePt t="12613" x="7974013" y="4968875"/>
          <p14:tracePt t="12615" x="7974013" y="4981575"/>
          <p14:tracePt t="12618" x="7986713" y="4981575"/>
          <p14:tracePt t="12621" x="7986713" y="4992688"/>
          <p14:tracePt t="12624" x="7999413" y="4992688"/>
          <p14:tracePt t="12625" x="7999413" y="5005388"/>
          <p14:tracePt t="12629" x="8010525" y="5005388"/>
          <p14:tracePt t="12631" x="8010525" y="5018088"/>
          <p14:tracePt t="12640" x="8023225" y="5018088"/>
          <p14:tracePt t="12643" x="8035925" y="5018088"/>
          <p14:tracePt t="12646" x="8048625" y="5018088"/>
          <p14:tracePt t="12652" x="8061325" y="5018088"/>
          <p14:tracePt t="12655" x="8074025" y="5018088"/>
          <p14:tracePt t="12658" x="8086725" y="5018088"/>
          <p14:tracePt t="12663" x="8099425" y="5005388"/>
          <p14:tracePt t="12667" x="8110538" y="4992688"/>
          <p14:tracePt t="12670" x="8110538" y="4981575"/>
          <p14:tracePt t="12672" x="8123238" y="4981575"/>
          <p14:tracePt t="12674" x="8123238" y="4968875"/>
          <p14:tracePt t="12676" x="8123238" y="4956175"/>
          <p14:tracePt t="12678" x="8123238" y="4943475"/>
          <p14:tracePt t="12682" x="8123238" y="4930775"/>
          <p14:tracePt t="12684" x="8123238" y="4918075"/>
          <p14:tracePt t="12686" x="8123238" y="4905375"/>
          <p14:tracePt t="12689" x="8123238" y="4892675"/>
          <p14:tracePt t="12691" x="8123238" y="4879975"/>
          <p14:tracePt t="12692" x="8110538" y="4879975"/>
          <p14:tracePt t="12693" x="8110538" y="4868863"/>
          <p14:tracePt t="12695" x="8099425" y="4868863"/>
          <p14:tracePt t="12697" x="8086725" y="4856163"/>
          <p14:tracePt t="12699" x="8086725" y="4843463"/>
          <p14:tracePt t="12701" x="8086725" y="4830763"/>
          <p14:tracePt t="12702" x="8074025" y="4830763"/>
          <p14:tracePt t="12704" x="8061325" y="4830763"/>
          <p14:tracePt t="12707" x="8048625" y="4830763"/>
          <p14:tracePt t="12708" x="8048625" y="4818063"/>
          <p14:tracePt t="12711" x="8035925" y="4818063"/>
          <p14:tracePt t="12713" x="8023225" y="4818063"/>
          <p14:tracePt t="12714" x="8023225" y="4805363"/>
          <p14:tracePt t="12715" x="8010525" y="4805363"/>
          <p14:tracePt t="12720" x="7999413" y="4805363"/>
          <p14:tracePt t="12722" x="7986713" y="4805363"/>
          <p14:tracePt t="12724" x="7974013" y="4805363"/>
          <p14:tracePt t="12728" x="7961313" y="4805363"/>
          <p14:tracePt t="12730" x="7948613" y="4805363"/>
          <p14:tracePt t="12733" x="7935913" y="4805363"/>
          <p14:tracePt t="12736" x="7923213" y="4805363"/>
          <p14:tracePt t="12738" x="7910513" y="4818063"/>
          <p14:tracePt t="12740" x="7897813" y="4818063"/>
          <p14:tracePt t="12741" x="7897813" y="4830763"/>
          <p14:tracePt t="12743" x="7886700" y="4830763"/>
          <p14:tracePt t="12745" x="7874000" y="4843463"/>
          <p14:tracePt t="12747" x="7861300" y="4856163"/>
          <p14:tracePt t="12749" x="7861300" y="4868863"/>
          <p14:tracePt t="12752" x="7848600" y="4868863"/>
          <p14:tracePt t="12753" x="7835900" y="4879975"/>
          <p14:tracePt t="12755" x="7835900" y="4892675"/>
          <p14:tracePt t="12756" x="7823200" y="4892675"/>
          <p14:tracePt t="12757" x="7823200" y="4905375"/>
          <p14:tracePt t="12760" x="7823200" y="4918075"/>
          <p14:tracePt t="12762" x="7810500" y="4930775"/>
          <p14:tracePt t="12763" x="7810500" y="4943475"/>
          <p14:tracePt t="12767" x="7810500" y="4956175"/>
          <p14:tracePt t="12768" x="7810500" y="4968875"/>
          <p14:tracePt t="12769" x="7797800" y="4968875"/>
          <p14:tracePt t="12770" x="7797800" y="4981575"/>
          <p14:tracePt t="12773" x="7797800" y="4992688"/>
          <p14:tracePt t="12775" x="7797800" y="5005388"/>
          <p14:tracePt t="12777" x="7797800" y="5018088"/>
          <p14:tracePt t="12780" x="7797800" y="5030788"/>
          <p14:tracePt t="12782" x="7797800" y="5043488"/>
          <p14:tracePt t="12784" x="7797800" y="5056188"/>
          <p14:tracePt t="12788" x="7797800" y="5068888"/>
          <p14:tracePt t="12790" x="7810500" y="5081588"/>
          <p14:tracePt t="12792" x="7810500" y="5092700"/>
          <p14:tracePt t="12793" x="7823200" y="5092700"/>
          <p14:tracePt t="12797" x="7823200" y="5105400"/>
          <p14:tracePt t="12798" x="7835900" y="5105400"/>
          <p14:tracePt t="12800" x="7848600" y="5118100"/>
          <p14:tracePt t="12802" x="7861300" y="5118100"/>
          <p14:tracePt t="12803" x="7861300" y="5130800"/>
          <p14:tracePt t="12806" x="7874000" y="5130800"/>
          <p14:tracePt t="12808" x="7886700" y="5130800"/>
          <p14:tracePt t="12810" x="7897813" y="5130800"/>
          <p14:tracePt t="12813" x="7910513" y="5130800"/>
          <p14:tracePt t="12815" x="7923213" y="5143500"/>
          <p14:tracePt t="12816" x="7935913" y="5143500"/>
          <p14:tracePt t="12820" x="7948613" y="5143500"/>
          <p14:tracePt t="12821" x="7961313" y="5143500"/>
          <p14:tracePt t="12822" x="7974013" y="5143500"/>
          <p14:tracePt t="12825" x="7986713" y="5143500"/>
          <p14:tracePt t="12826" x="7999413" y="5143500"/>
          <p14:tracePt t="12828" x="8010525" y="5143500"/>
          <p14:tracePt t="12830" x="8023225" y="5143500"/>
          <p14:tracePt t="12831" x="8035925" y="5143500"/>
          <p14:tracePt t="12833" x="8048625" y="5143500"/>
          <p14:tracePt t="12835" x="8048625" y="5130800"/>
          <p14:tracePt t="12836" x="8061325" y="5130800"/>
          <p14:tracePt t="12837" x="8074025" y="5130800"/>
          <p14:tracePt t="12838" x="8086725" y="5130800"/>
          <p14:tracePt t="12841" x="8099425" y="5118100"/>
          <p14:tracePt t="12842" x="8110538" y="5118100"/>
          <p14:tracePt t="12844" x="8123238" y="5105400"/>
          <p14:tracePt t="12847" x="8135938" y="5092700"/>
          <p14:tracePt t="12849" x="8148638" y="5092700"/>
          <p14:tracePt t="12851" x="8148638" y="5081588"/>
          <p14:tracePt t="12852" x="8161338" y="5081588"/>
          <p14:tracePt t="12854" x="8161338" y="5068888"/>
          <p14:tracePt t="12856" x="8161338" y="5056188"/>
          <p14:tracePt t="12858" x="8174038" y="5056188"/>
          <p14:tracePt t="12860" x="8174038" y="5043488"/>
          <p14:tracePt t="12862" x="8174038" y="5030788"/>
          <p14:tracePt t="12864" x="8174038" y="5018088"/>
          <p14:tracePt t="12868" x="8174038" y="5005388"/>
          <p14:tracePt t="12870" x="8174038" y="4992688"/>
          <p14:tracePt t="12872" x="8174038" y="4981575"/>
          <p14:tracePt t="12875" x="8174038" y="4968875"/>
          <p14:tracePt t="12876" x="8161338" y="4968875"/>
          <p14:tracePt t="12877" x="8161338" y="4956175"/>
          <p14:tracePt t="12879" x="8161338" y="4943475"/>
          <p14:tracePt t="12881" x="8148638" y="4943475"/>
          <p14:tracePt t="12882" x="8148638" y="4930775"/>
          <p14:tracePt t="12883" x="8135938" y="4918075"/>
          <p14:tracePt t="12884" x="8123238" y="4905375"/>
          <p14:tracePt t="12888" x="8110538" y="4892675"/>
          <p14:tracePt t="12889" x="8110538" y="4879975"/>
          <p14:tracePt t="12890" x="8099425" y="4879975"/>
          <p14:tracePt t="12891" x="8086725" y="4868863"/>
          <p14:tracePt t="12893" x="8074025" y="4868863"/>
          <p14:tracePt t="12894" x="8074025" y="4856163"/>
          <p14:tracePt t="12895" x="8061325" y="4856163"/>
          <p14:tracePt t="12896" x="8048625" y="4843463"/>
          <p14:tracePt t="12897" x="8048625" y="4830763"/>
          <p14:tracePt t="12898" x="8035925" y="4830763"/>
          <p14:tracePt t="12900" x="8010525" y="4830763"/>
          <p14:tracePt t="12901" x="8010525" y="4818063"/>
          <p14:tracePt t="12903" x="7999413" y="4805363"/>
          <p14:tracePt t="12904" x="7986713" y="4805363"/>
          <p14:tracePt t="12905" x="7974013" y="4792663"/>
          <p14:tracePt t="12907" x="7961313" y="4792663"/>
          <p14:tracePt t="12908" x="7948613" y="4792663"/>
          <p14:tracePt t="12909" x="7935913" y="4792663"/>
          <p14:tracePt t="12912" x="7923213" y="4779963"/>
          <p14:tracePt t="12913" x="7910513" y="4779963"/>
          <p14:tracePt t="12914" x="7897813" y="4779963"/>
          <p14:tracePt t="12916" x="7886700" y="4779963"/>
          <p14:tracePt t="12917" x="7874000" y="4779963"/>
          <p14:tracePt t="12918" x="7861300" y="4779963"/>
          <p14:tracePt t="12921" x="7848600" y="4779963"/>
          <p14:tracePt t="12922" x="7835900" y="4779963"/>
          <p14:tracePt t="12923" x="7823200" y="4779963"/>
          <p14:tracePt t="12926" x="7810500" y="4779963"/>
          <p14:tracePt t="12927" x="7797800" y="4779963"/>
          <p14:tracePt t="12928" x="7785100" y="4779963"/>
          <p14:tracePt t="12931" x="7773988" y="4779963"/>
          <p14:tracePt t="12932" x="7761288" y="4779963"/>
          <p14:tracePt t="12933" x="7748588" y="4779963"/>
          <p14:tracePt t="12936" x="7735888" y="4792663"/>
          <p14:tracePt t="12938" x="7723188" y="4792663"/>
          <p14:tracePt t="12939" x="7710488" y="4792663"/>
          <p14:tracePt t="12940" x="7710488" y="4805363"/>
          <p14:tracePt t="12941" x="7697788" y="4805363"/>
          <p14:tracePt t="12942" x="7697788" y="4818063"/>
          <p14:tracePt t="12943" x="7685088" y="4818063"/>
          <p14:tracePt t="12944" x="7673975" y="4830763"/>
          <p14:tracePt t="12947" x="7661275" y="4843463"/>
          <p14:tracePt t="12948" x="7661275" y="4856163"/>
          <p14:tracePt t="12949" x="7648575" y="4856163"/>
          <p14:tracePt t="12950" x="7635875" y="4868863"/>
          <p14:tracePt t="12952" x="7635875" y="4879975"/>
          <p14:tracePt t="12953" x="7623175" y="4892675"/>
          <p14:tracePt t="12955" x="7623175" y="4905375"/>
          <p14:tracePt t="12956" x="7610475" y="4905375"/>
          <p14:tracePt t="12957" x="7610475" y="4918075"/>
          <p14:tracePt t="12958" x="7597775" y="4930775"/>
          <p14:tracePt t="12959" x="7597775" y="4943475"/>
          <p14:tracePt t="12961" x="7597775" y="4956175"/>
          <p14:tracePt t="12962" x="7597775" y="4968875"/>
          <p14:tracePt t="12964" x="7585075" y="4981575"/>
          <p14:tracePt t="12965" x="7585075" y="4992688"/>
          <p14:tracePt t="12967" x="7585075" y="5005388"/>
          <p14:tracePt t="12968" x="7585075" y="5018088"/>
          <p14:tracePt t="12969" x="7572375" y="5018088"/>
          <p14:tracePt t="12970" x="7572375" y="5030788"/>
          <p14:tracePt t="12971" x="7572375" y="5043488"/>
          <p14:tracePt t="12972" x="7572375" y="5056188"/>
          <p14:tracePt t="12975" x="7572375" y="5068888"/>
          <p14:tracePt t="12976" x="7572375" y="5081588"/>
          <p14:tracePt t="12977" x="7572375" y="5092700"/>
          <p14:tracePt t="12980" x="7572375" y="5105400"/>
          <p14:tracePt t="12981" x="7572375" y="5118100"/>
          <p14:tracePt t="12983" x="7572375" y="5130800"/>
          <p14:tracePt t="12985" x="7572375" y="5143500"/>
          <p14:tracePt t="12986" x="7572375" y="5156200"/>
          <p14:tracePt t="12987" x="7585075" y="5156200"/>
          <p14:tracePt t="12988" x="7585075" y="5168900"/>
          <p14:tracePt t="12991" x="7597775" y="5181600"/>
          <p14:tracePt t="12993" x="7597775" y="5194300"/>
          <p14:tracePt t="12994" x="7597775" y="5205413"/>
          <p14:tracePt t="12996" x="7610475" y="5205413"/>
          <p14:tracePt t="12998" x="7623175" y="5218113"/>
          <p14:tracePt t="13000" x="7635875" y="5230813"/>
          <p14:tracePt t="13003" x="7635875" y="5243513"/>
          <p14:tracePt t="13005" x="7648575" y="5243513"/>
          <p14:tracePt t="13006" x="7661275" y="5243513"/>
          <p14:tracePt t="13008" x="7673975" y="5256213"/>
          <p14:tracePt t="13011" x="7685088" y="5256213"/>
          <p14:tracePt t="13012" x="7697788" y="5268913"/>
          <p14:tracePt t="13014" x="7710488" y="5268913"/>
          <p14:tracePt t="13017" x="7723188" y="5281613"/>
          <p14:tracePt t="13018" x="7735888" y="5281613"/>
          <p14:tracePt t="13020" x="7748588" y="5281613"/>
          <p14:tracePt t="13023" x="7761288" y="5281613"/>
          <p14:tracePt t="13024" x="7773988" y="5281613"/>
          <p14:tracePt t="13025" x="7785100" y="5281613"/>
          <p14:tracePt t="13027" x="7797800" y="5281613"/>
          <p14:tracePt t="13028" x="7810500" y="5281613"/>
          <p14:tracePt t="13030" x="7823200" y="5281613"/>
          <p14:tracePt t="13032" x="7835900" y="5281613"/>
          <p14:tracePt t="13033" x="7848600" y="5281613"/>
          <p14:tracePt t="13034" x="7861300" y="5281613"/>
          <p14:tracePt t="13036" x="7874000" y="5281613"/>
          <p14:tracePt t="13037" x="7886700" y="5281613"/>
          <p14:tracePt t="13039" x="7897813" y="5281613"/>
          <p14:tracePt t="13041" x="7910513" y="5281613"/>
          <p14:tracePt t="13042" x="7923213" y="5268913"/>
          <p14:tracePt t="13043" x="7935913" y="5268913"/>
          <p14:tracePt t="13045" x="7935913" y="5256213"/>
          <p14:tracePt t="13046" x="7948613" y="5256213"/>
          <p14:tracePt t="13047" x="7961313" y="5256213"/>
          <p14:tracePt t="13048" x="7974013" y="5243513"/>
          <p14:tracePt t="13051" x="7986713" y="5243513"/>
          <p14:tracePt t="13052" x="7999413" y="5230813"/>
          <p14:tracePt t="13053" x="8010525" y="5230813"/>
          <p14:tracePt t="13054" x="8010525" y="5218113"/>
          <p14:tracePt t="13056" x="8010525" y="5205413"/>
          <p14:tracePt t="13057" x="8023225" y="5205413"/>
          <p14:tracePt t="13058" x="8035925" y="5205413"/>
          <p14:tracePt t="13060" x="8048625" y="5194300"/>
          <p14:tracePt t="13061" x="8048625" y="5181600"/>
          <p14:tracePt t="13063" x="8048625" y="5168900"/>
          <p14:tracePt t="13064" x="8061325" y="5168900"/>
          <p14:tracePt t="13067" x="8074025" y="5156200"/>
          <p14:tracePt t="13068" x="8074025" y="5143500"/>
          <p14:tracePt t="13069" x="8074025" y="5130800"/>
          <p14:tracePt t="13070" x="8086725" y="5130800"/>
          <p14:tracePt t="13072" x="8086725" y="5118100"/>
          <p14:tracePt t="13074" x="8086725" y="5105400"/>
          <p14:tracePt t="13075" x="8086725" y="5092700"/>
          <p14:tracePt t="13078" x="8086725" y="5081588"/>
          <p14:tracePt t="13079" x="8086725" y="5068888"/>
          <p14:tracePt t="13080" x="8086725" y="5056188"/>
          <p14:tracePt t="13083" x="8086725" y="5043488"/>
          <p14:tracePt t="13084" x="8086725" y="5030788"/>
          <p14:tracePt t="13086" x="8086725" y="5018088"/>
          <p14:tracePt t="13088" x="8086725" y="5005388"/>
          <p14:tracePt t="13089" x="8086725" y="4992688"/>
          <p14:tracePt t="13090" x="8074025" y="4981575"/>
          <p14:tracePt t="13092" x="8061325" y="4981575"/>
          <p14:tracePt t="13093" x="8061325" y="4968875"/>
          <p14:tracePt t="13094" x="8048625" y="4956175"/>
          <p14:tracePt t="13095" x="8048625" y="4943475"/>
          <p14:tracePt t="13097" x="8048625" y="4930775"/>
          <p14:tracePt t="13098" x="8035925" y="4918075"/>
          <p14:tracePt t="13100" x="8023225" y="4905375"/>
          <p14:tracePt t="13101" x="8010525" y="4905375"/>
          <p14:tracePt t="13102" x="8010525" y="4892675"/>
          <p14:tracePt t="13103" x="8010525" y="4879975"/>
          <p14:tracePt t="13104" x="7999413" y="4879975"/>
          <p14:tracePt t="13105" x="7986713" y="4868863"/>
          <p14:tracePt t="13106" x="7974013" y="4868863"/>
          <p14:tracePt t="13107" x="7974013" y="4856163"/>
          <p14:tracePt t="13108" x="7974013" y="4843463"/>
          <p14:tracePt t="13109" x="7961313" y="4843463"/>
          <p14:tracePt t="13110" x="7961313" y="4830763"/>
          <p14:tracePt t="13111" x="7948613" y="4830763"/>
          <p14:tracePt t="13112" x="7935913" y="4830763"/>
          <p14:tracePt t="13113" x="7935913" y="4818063"/>
          <p14:tracePt t="13114" x="7923213" y="4805363"/>
          <p14:tracePt t="13115" x="7910513" y="4805363"/>
          <p14:tracePt t="13116" x="7910513" y="4792663"/>
          <p14:tracePt t="13117" x="7897813" y="4792663"/>
          <p14:tracePt t="13119" x="7886700" y="4792663"/>
          <p14:tracePt t="13120" x="7886700" y="4779963"/>
          <p14:tracePt t="13121" x="7874000" y="4779963"/>
          <p14:tracePt t="13122" x="7861300" y="4768850"/>
          <p14:tracePt t="13125" x="7861300" y="4756150"/>
          <p14:tracePt t="13126" x="7848600" y="4756150"/>
          <p14:tracePt t="13131" x="7823200" y="4756150"/>
          <p14:tracePt t="13133" x="7810500" y="4756150"/>
          <p14:tracePt t="13135" x="7797800" y="4756150"/>
          <p14:tracePt t="13138" x="7785100" y="4756150"/>
          <p14:tracePt t="13142" x="7773988" y="4756150"/>
          <p14:tracePt t="13144" x="7761288" y="4756150"/>
          <p14:tracePt t="13146" x="7748588" y="4756150"/>
          <p14:tracePt t="13151" x="7735888" y="4756150"/>
          <p14:tracePt t="13153" x="7723188" y="4768850"/>
          <p14:tracePt t="13155" x="7710488" y="4779963"/>
          <p14:tracePt t="13157" x="7710488" y="4792663"/>
          <p14:tracePt t="13159" x="7697788" y="4792663"/>
          <p14:tracePt t="13160" x="7697788" y="4805363"/>
          <p14:tracePt t="13162" x="7685088" y="4818063"/>
          <p14:tracePt t="13163" x="7685088" y="4830763"/>
          <p14:tracePt t="13165" x="7673975" y="4843463"/>
          <p14:tracePt t="13167" x="7673975" y="4856163"/>
          <p14:tracePt t="13168" x="7673975" y="4868863"/>
          <p14:tracePt t="13170" x="7661275" y="4879975"/>
          <p14:tracePt t="13171" x="7661275" y="4892675"/>
          <p14:tracePt t="13172" x="7661275" y="4905375"/>
          <p14:tracePt t="13174" x="7661275" y="4918075"/>
          <p14:tracePt t="13175" x="7661275" y="4930775"/>
          <p14:tracePt t="13176" x="7661275" y="4943475"/>
          <p14:tracePt t="13178" x="7661275" y="4956175"/>
          <p14:tracePt t="13179" x="7661275" y="4981575"/>
          <p14:tracePt t="13181" x="7661275" y="4992688"/>
          <p14:tracePt t="13182" x="7661275" y="5005388"/>
          <p14:tracePt t="13183" x="7661275" y="5018088"/>
          <p14:tracePt t="13185" x="7661275" y="5030788"/>
          <p14:tracePt t="13186" x="7661275" y="5043488"/>
          <p14:tracePt t="13187" x="7661275" y="5056188"/>
          <p14:tracePt t="13189" x="7661275" y="5068888"/>
          <p14:tracePt t="13190" x="7661275" y="5081588"/>
          <p14:tracePt t="13191" x="7661275" y="5092700"/>
          <p14:tracePt t="13192" x="7673975" y="5092700"/>
          <p14:tracePt t="13194" x="7673975" y="5105400"/>
          <p14:tracePt t="13195" x="7673975" y="5118100"/>
          <p14:tracePt t="13197" x="7685088" y="5130800"/>
          <p14:tracePt t="13198" x="7685088" y="5143500"/>
          <p14:tracePt t="13199" x="7697788" y="5143500"/>
          <p14:tracePt t="13200" x="7697788" y="5156200"/>
          <p14:tracePt t="13201" x="7697788" y="5168900"/>
          <p14:tracePt t="13202" x="7710488" y="5168900"/>
          <p14:tracePt t="13204" x="7710488" y="5181600"/>
          <p14:tracePt t="13206" x="7723188" y="5194300"/>
          <p14:tracePt t="13207" x="7735888" y="5205413"/>
          <p14:tracePt t="13209" x="7748588" y="5205413"/>
          <p14:tracePt t="13211" x="7748588" y="5218113"/>
          <p14:tracePt t="13213" x="7761288" y="5218113"/>
          <p14:tracePt t="13215" x="7773988" y="5230813"/>
          <p14:tracePt t="13216" x="7785100" y="5243513"/>
          <p14:tracePt t="13219" x="7797800" y="5243513"/>
          <p14:tracePt t="13221" x="7810500" y="5256213"/>
          <p14:tracePt t="13222" x="7823200" y="5256213"/>
          <p14:tracePt t="13225" x="7835900" y="5268913"/>
          <p14:tracePt t="13227" x="7848600" y="5268913"/>
          <p14:tracePt t="13228" x="7861300" y="5268913"/>
          <p14:tracePt t="13231" x="7874000" y="5268913"/>
          <p14:tracePt t="13232" x="7886700" y="5268913"/>
          <p14:tracePt t="13233" x="7897813" y="5281613"/>
          <p14:tracePt t="13236" x="7910513" y="5281613"/>
          <p14:tracePt t="13239" x="7923213" y="5281613"/>
          <p14:tracePt t="13242" x="7948613" y="5281613"/>
          <p14:tracePt t="13244" x="7974013" y="5281613"/>
          <p14:tracePt t="13251" x="8010525" y="5281613"/>
          <p14:tracePt t="13254" x="8048625" y="5268913"/>
          <p14:tracePt t="13256" x="8048625" y="5256213"/>
          <p14:tracePt t="13257" x="8061325" y="5256213"/>
          <p14:tracePt t="13258" x="8074025" y="5243513"/>
          <p14:tracePt t="13259" x="8086725" y="5243513"/>
          <p14:tracePt t="13262" x="8099425" y="5243513"/>
          <p14:tracePt t="13265" x="8123238" y="5230813"/>
          <p14:tracePt t="13266" x="8123238" y="5218113"/>
          <p14:tracePt t="13268" x="8123238" y="5205413"/>
          <p14:tracePt t="13269" x="8135938" y="5205413"/>
          <p14:tracePt t="13271" x="8148638" y="5205413"/>
          <p14:tracePt t="13272" x="8148638" y="5194300"/>
          <p14:tracePt t="13273" x="8161338" y="5194300"/>
          <p14:tracePt t="13275" x="8161338" y="5181600"/>
          <p14:tracePt t="13276" x="8161338" y="5168900"/>
          <p14:tracePt t="13280" x="8174038" y="5156200"/>
          <p14:tracePt t="13282" x="8174038" y="5143500"/>
          <p14:tracePt t="13284" x="8174038" y="5130800"/>
          <p14:tracePt t="13287" x="8186738" y="5118100"/>
          <p14:tracePt t="13289" x="8186738" y="5105400"/>
          <p14:tracePt t="13291" x="8186738" y="5092700"/>
          <p14:tracePt t="13294" x="8186738" y="5081588"/>
          <p14:tracePt t="13296" x="8186738" y="5068888"/>
          <p14:tracePt t="13298" x="8186738" y="5056188"/>
          <p14:tracePt t="13301" x="8174038" y="5043488"/>
          <p14:tracePt t="13302" x="8174038" y="5030788"/>
          <p14:tracePt t="13304" x="8161338" y="5018088"/>
          <p14:tracePt t="13307" x="8161338" y="5005388"/>
          <p14:tracePt t="13308" x="8161338" y="4992688"/>
          <p14:tracePt t="13309" x="8148638" y="4992688"/>
          <p14:tracePt t="13310" x="8148638" y="4981575"/>
          <p14:tracePt t="13311" x="8135938" y="4981575"/>
          <p14:tracePt t="13313" x="8123238" y="4968875"/>
          <p14:tracePt t="13315" x="8123238" y="4956175"/>
          <p14:tracePt t="13316" x="8110538" y="4943475"/>
          <p14:tracePt t="13318" x="8099425" y="4943475"/>
          <p14:tracePt t="13319" x="8086725" y="4930775"/>
          <p14:tracePt t="13321" x="8086725" y="4918075"/>
          <p14:tracePt t="13322" x="8074025" y="4918075"/>
          <p14:tracePt t="13323" x="8074025" y="4905375"/>
          <p14:tracePt t="13324" x="8061325" y="4905375"/>
          <p14:tracePt t="13325" x="8048625" y="4905375"/>
          <p14:tracePt t="13327" x="8048625" y="4892675"/>
          <p14:tracePt t="13328" x="8035925" y="4879975"/>
          <p14:tracePt t="13329" x="8023225" y="4879975"/>
          <p14:tracePt t="13331" x="8010525" y="4868863"/>
          <p14:tracePt t="13334" x="7999413" y="4868863"/>
          <p14:tracePt t="13335" x="7986713" y="4868863"/>
          <p14:tracePt t="13338" x="7974013" y="4868863"/>
          <p14:tracePt t="13341" x="7961313" y="4856163"/>
          <p14:tracePt t="13343" x="7948613" y="4856163"/>
          <p14:tracePt t="13344" x="7935913" y="4856163"/>
          <p14:tracePt t="13348" x="7923213" y="4856163"/>
          <p14:tracePt t="13350" x="7910513" y="4856163"/>
          <p14:tracePt t="13352" x="7897813" y="4856163"/>
          <p14:tracePt t="13355" x="7886700" y="4856163"/>
          <p14:tracePt t="13356" x="7874000" y="4856163"/>
          <p14:tracePt t="13358" x="7861300" y="4856163"/>
          <p14:tracePt t="13360" x="7861300" y="4868863"/>
          <p14:tracePt t="13361" x="7848600" y="4868863"/>
          <p14:tracePt t="13362" x="7835900" y="4868863"/>
          <p14:tracePt t="13363" x="7823200" y="4868863"/>
          <p14:tracePt t="13365" x="7823200" y="4879975"/>
          <p14:tracePt t="13366" x="7810500" y="4879975"/>
          <p14:tracePt t="13367" x="7810500" y="4892675"/>
          <p14:tracePt t="13368" x="7797800" y="4905375"/>
          <p14:tracePt t="13369" x="7785100" y="4905375"/>
          <p14:tracePt t="13371" x="7785100" y="4918075"/>
          <p14:tracePt t="13373" x="7773988" y="4930775"/>
          <p14:tracePt t="13374" x="7761288" y="4943475"/>
          <p14:tracePt t="13376" x="7748588" y="4943475"/>
          <p14:tracePt t="13377" x="7748588" y="4956175"/>
          <p14:tracePt t="13378" x="7748588" y="4968875"/>
          <p14:tracePt t="13379" x="7748588" y="4981575"/>
          <p14:tracePt t="13380" x="7735888" y="4981575"/>
          <p14:tracePt t="13381" x="7735888" y="4992688"/>
          <p14:tracePt t="13382" x="7735888" y="5005388"/>
          <p14:tracePt t="13384" x="7723188" y="5018088"/>
          <p14:tracePt t="13386" x="7723188" y="5030788"/>
          <p14:tracePt t="13387" x="7710488" y="5043488"/>
          <p14:tracePt t="13388" x="7710488" y="5056188"/>
          <p14:tracePt t="13390" x="7710488" y="5068888"/>
          <p14:tracePt t="13391" x="7710488" y="5081588"/>
          <p14:tracePt t="13392" x="7710488" y="5092700"/>
          <p14:tracePt t="13394" x="7710488" y="5105400"/>
          <p14:tracePt t="13395" x="7710488" y="5118100"/>
          <p14:tracePt t="13396" x="7710488" y="5130800"/>
          <p14:tracePt t="13398" x="7710488" y="5143500"/>
          <p14:tracePt t="13400" x="7710488" y="5156200"/>
          <p14:tracePt t="13401" x="7710488" y="5168900"/>
          <p14:tracePt t="13403" x="7710488" y="5181600"/>
          <p14:tracePt t="13405" x="7710488" y="5194300"/>
          <p14:tracePt t="13406" x="7710488" y="5205413"/>
          <p14:tracePt t="13409" x="7710488" y="5218113"/>
          <p14:tracePt t="13411" x="7710488" y="5230813"/>
          <p14:tracePt t="13413" x="7710488" y="5243513"/>
          <p14:tracePt t="13416" x="7723188" y="5243513"/>
          <p14:tracePt t="13417" x="7723188" y="5256213"/>
          <p14:tracePt t="13419" x="7735888" y="5268913"/>
          <p14:tracePt t="13421" x="7748588" y="5281613"/>
          <p14:tracePt t="13426" x="7748588" y="5294313"/>
          <p14:tracePt t="13427" x="7761288" y="5294313"/>
          <p14:tracePt t="13429" x="7761288" y="5305425"/>
          <p14:tracePt t="13430" x="7773988" y="5305425"/>
          <p14:tracePt t="13432" x="7785100" y="5305425"/>
          <p14:tracePt t="13434" x="7785100" y="5318125"/>
          <p14:tracePt t="13439" x="7797800" y="5318125"/>
          <p14:tracePt t="13442" x="7810500" y="5318125"/>
          <p14:tracePt t="13444" x="7823200" y="5318125"/>
          <p14:tracePt t="13448" x="7835900" y="5330825"/>
          <p14:tracePt t="13452" x="7848600" y="5330825"/>
          <p14:tracePt t="13453" x="7861300" y="5330825"/>
          <p14:tracePt t="13457" x="7874000" y="5330825"/>
          <p14:tracePt t="13460" x="7886700" y="5330825"/>
          <p14:tracePt t="13461" x="7897813" y="5330825"/>
          <p14:tracePt t="13465" x="7923213" y="5330825"/>
          <p14:tracePt t="13468" x="7935913" y="5330825"/>
          <p14:tracePt t="13469" x="7948613" y="5330825"/>
          <p14:tracePt t="13471" x="7961313" y="5330825"/>
          <p14:tracePt t="13472" x="7974013" y="5330825"/>
          <p14:tracePt t="13474" x="7974013" y="5318125"/>
          <p14:tracePt t="13475" x="7986713" y="5318125"/>
          <p14:tracePt t="13476" x="7999413" y="5318125"/>
          <p14:tracePt t="13479" x="8010525" y="5305425"/>
          <p14:tracePt t="13480" x="8023225" y="5305425"/>
          <p14:tracePt t="13482" x="8035925" y="5294313"/>
          <p14:tracePt t="13483" x="8048625" y="5294313"/>
          <p14:tracePt t="13484" x="8048625" y="5281613"/>
          <p14:tracePt t="13486" x="8061325" y="5281613"/>
          <p14:tracePt t="13487" x="8074025" y="5281613"/>
          <p14:tracePt t="13488" x="8086725" y="5268913"/>
          <p14:tracePt t="13490" x="8086725" y="5256213"/>
          <p14:tracePt t="13491" x="8099425" y="5256213"/>
          <p14:tracePt t="13492" x="8099425" y="5243513"/>
          <p14:tracePt t="13493" x="8110538" y="5243513"/>
          <p14:tracePt t="13494" x="8123238" y="5243513"/>
          <p14:tracePt t="13495" x="8123238" y="5230813"/>
          <p14:tracePt t="13497" x="8135938" y="5218113"/>
          <p14:tracePt t="13499" x="8148638" y="5205413"/>
          <p14:tracePt t="13501" x="8161338" y="5194300"/>
          <p14:tracePt t="13503" x="8161338" y="5181600"/>
          <p14:tracePt t="13504" x="8161338" y="5168900"/>
          <p14:tracePt t="13505" x="8174038" y="5168900"/>
          <p14:tracePt t="13507" x="8174038" y="5156200"/>
          <p14:tracePt t="13508" x="8174038" y="5143500"/>
          <p14:tracePt t="13509" x="8174038" y="5130800"/>
          <p14:tracePt t="13510" x="8186738" y="5130800"/>
          <p14:tracePt t="13513" x="8186738" y="5105400"/>
          <p14:tracePt t="13514" x="8186738" y="5092700"/>
          <p14:tracePt t="13516" x="8186738" y="5081588"/>
          <p14:tracePt t="13518" x="8186738" y="5068888"/>
          <p14:tracePt t="13519" x="8186738" y="5056188"/>
          <p14:tracePt t="13521" x="8186738" y="5043488"/>
          <p14:tracePt t="13522" x="8186738" y="5030788"/>
          <p14:tracePt t="13524" x="8186738" y="5018088"/>
          <p14:tracePt t="13526" x="8174038" y="5005388"/>
          <p14:tracePt t="13527" x="8174038" y="4992688"/>
          <p14:tracePt t="13528" x="8161338" y="4992688"/>
          <p14:tracePt t="13529" x="8161338" y="4981575"/>
          <p14:tracePt t="13531" x="8148638" y="4968875"/>
          <p14:tracePt t="13532" x="8148638" y="4956175"/>
          <p14:tracePt t="13533" x="8135938" y="4956175"/>
          <p14:tracePt t="13534" x="8135938" y="4943475"/>
          <p14:tracePt t="13535" x="8123238" y="4943475"/>
          <p14:tracePt t="13537" x="8123238" y="4930775"/>
          <p14:tracePt t="13538" x="8110538" y="4918075"/>
          <p14:tracePt t="13539" x="8099425" y="4918075"/>
          <p14:tracePt t="13540" x="8099425" y="4905375"/>
          <p14:tracePt t="13541" x="8086725" y="4905375"/>
          <p14:tracePt t="13543" x="8074025" y="4905375"/>
          <p14:tracePt t="13544" x="8074025" y="4892675"/>
          <p14:tracePt t="13545" x="8061325" y="4892675"/>
          <p14:tracePt t="13546" x="8048625" y="4879975"/>
          <p14:tracePt t="13549" x="8035925" y="4868863"/>
          <p14:tracePt t="13550" x="8023225" y="4868863"/>
          <p14:tracePt t="13551" x="8010525" y="4868863"/>
          <p14:tracePt t="13554" x="7999413" y="4868863"/>
          <p14:tracePt t="13555" x="7986713" y="4868863"/>
          <p14:tracePt t="13556" x="7974013" y="4868863"/>
          <p14:tracePt t="13557" x="7974013" y="4856163"/>
          <p14:tracePt t="13559" x="7961313" y="4856163"/>
          <p14:tracePt t="13561" x="7948613" y="4856163"/>
          <p14:tracePt t="13563" x="7935913" y="4856163"/>
          <p14:tracePt t="13564" x="7923213" y="4856163"/>
          <p14:tracePt t="13566" x="7910513" y="4856163"/>
          <p14:tracePt t="13567" x="7897813" y="4856163"/>
          <p14:tracePt t="13569" x="7886700" y="4856163"/>
          <p14:tracePt t="13570" x="7874000" y="4856163"/>
          <p14:tracePt t="13572" x="7861300" y="4856163"/>
          <p14:tracePt t="13574" x="7848600" y="4856163"/>
          <p14:tracePt t="13575" x="7835900" y="4856163"/>
          <p14:tracePt t="13576" x="7823200" y="4856163"/>
          <p14:tracePt t="13578" x="7823200" y="4868863"/>
          <p14:tracePt t="13579" x="7810500" y="4868863"/>
          <p14:tracePt t="13580" x="7797800" y="4868863"/>
          <p14:tracePt t="13582" x="7785100" y="4868863"/>
          <p14:tracePt t="13584" x="7773988" y="4879975"/>
          <p14:tracePt t="13585" x="7761288" y="4879975"/>
          <p14:tracePt t="13586" x="7761288" y="4892675"/>
          <p14:tracePt t="13587" x="7748588" y="4892675"/>
          <p14:tracePt t="13588" x="7748588" y="4905375"/>
          <p14:tracePt t="13591" x="7735888" y="4905375"/>
          <p14:tracePt t="13592" x="7723188" y="4918075"/>
          <p14:tracePt t="13593" x="7723188" y="4930775"/>
          <p14:tracePt t="13594" x="7710488" y="4943475"/>
          <p14:tracePt t="13598" x="7710488" y="4956175"/>
          <p14:tracePt t="13599" x="7697788" y="4968875"/>
          <p14:tracePt t="13600" x="7697788" y="4981575"/>
          <p14:tracePt t="13601" x="7685088" y="4981575"/>
          <p14:tracePt t="13602" x="7685088" y="4992688"/>
          <p14:tracePt t="13603" x="7685088" y="5005388"/>
          <p14:tracePt t="13604" x="7685088" y="5018088"/>
          <p14:tracePt t="13606" x="7673975" y="5018088"/>
          <p14:tracePt t="13607" x="7673975" y="5043488"/>
          <p14:tracePt t="13608" x="7673975" y="5056188"/>
          <p14:tracePt t="13610" x="7673975" y="5068888"/>
          <p14:tracePt t="13611" x="7673975" y="5081588"/>
          <p14:tracePt t="13612" x="7673975" y="5092700"/>
          <p14:tracePt t="13614" x="7673975" y="5105400"/>
          <p14:tracePt t="13615" x="7673975" y="5118100"/>
          <p14:tracePt t="13616" x="7673975" y="5130800"/>
          <p14:tracePt t="13618" x="7673975" y="5143500"/>
          <p14:tracePt t="13619" x="7673975" y="5156200"/>
          <p14:tracePt t="13620" x="7673975" y="5168900"/>
          <p14:tracePt t="13622" x="7685088" y="5181600"/>
          <p14:tracePt t="13623" x="7685088" y="5194300"/>
          <p14:tracePt t="13625" x="7697788" y="5205413"/>
          <p14:tracePt t="13627" x="7710488" y="5218113"/>
          <p14:tracePt t="13628" x="7710488" y="5230813"/>
          <p14:tracePt t="13630" x="7710488" y="5243513"/>
          <p14:tracePt t="13632" x="7723188" y="5256213"/>
          <p14:tracePt t="13634" x="7735888" y="5268913"/>
          <p14:tracePt t="13635" x="7735888" y="5281613"/>
          <p14:tracePt t="13636" x="7748588" y="5281613"/>
          <p14:tracePt t="13639" x="7748588" y="5294313"/>
          <p14:tracePt t="13640" x="7761288" y="5294313"/>
          <p14:tracePt t="13641" x="7761288" y="5305425"/>
          <p14:tracePt t="13642" x="7773988" y="5318125"/>
          <p14:tracePt t="13643" x="7785100" y="5318125"/>
          <p14:tracePt t="13647" x="7797800" y="5330825"/>
          <p14:tracePt t="13648" x="7810500" y="5330825"/>
          <p14:tracePt t="13650" x="7823200" y="5343525"/>
          <p14:tracePt t="13653" x="7835900" y="5356225"/>
          <p14:tracePt t="13655" x="7848600" y="5356225"/>
          <p14:tracePt t="13656" x="7861300" y="5356225"/>
          <p14:tracePt t="13659" x="7874000" y="5356225"/>
          <p14:tracePt t="13660" x="7886700" y="5356225"/>
          <p14:tracePt t="13662" x="7897813" y="5356225"/>
          <p14:tracePt t="13663" x="7897813" y="5368925"/>
          <p14:tracePt t="13665" x="7910513" y="5368925"/>
          <p14:tracePt t="13667" x="7923213" y="5368925"/>
          <p14:tracePt t="13668" x="7935913" y="5368925"/>
          <p14:tracePt t="13671" x="7948613" y="5368925"/>
          <p14:tracePt t="13673" x="7961313" y="5368925"/>
          <p14:tracePt t="13675" x="7974013" y="5368925"/>
          <p14:tracePt t="13677" x="7986713" y="5368925"/>
          <p14:tracePt t="13679" x="7999413" y="5368925"/>
          <p14:tracePt t="13680" x="8010525" y="5368925"/>
          <p14:tracePt t="13683" x="8023225" y="5368925"/>
          <p14:tracePt t="13685" x="8035925" y="5368925"/>
          <p14:tracePt t="13686" x="8048625" y="5368925"/>
          <p14:tracePt t="13688" x="8048625" y="5356225"/>
          <p14:tracePt t="13689" x="8061325" y="5356225"/>
          <p14:tracePt t="13691" x="8074025" y="5356225"/>
          <p14:tracePt t="13692" x="8086725" y="5356225"/>
          <p14:tracePt t="13694" x="8086725" y="5343525"/>
          <p14:tracePt t="13695" x="8099425" y="5343525"/>
          <p14:tracePt t="13697" x="8110538" y="5330825"/>
          <p14:tracePt t="13699" x="8123238" y="5330825"/>
          <p14:tracePt t="13700" x="8123238" y="5318125"/>
          <p14:tracePt t="13703" x="8135938" y="5318125"/>
          <p14:tracePt t="13704" x="8135938" y="5305425"/>
          <p14:tracePt t="13705" x="8148638" y="5305425"/>
          <p14:tracePt t="13706" x="8148638" y="5294313"/>
          <p14:tracePt t="13707" x="8161338" y="5294313"/>
          <p14:tracePt t="13708" x="8161338" y="5281613"/>
          <p14:tracePt t="13711" x="8161338" y="5268913"/>
          <p14:tracePt t="13713" x="8161338" y="5256213"/>
          <p14:tracePt t="13715" x="8174038" y="5243513"/>
          <p14:tracePt t="13718" x="8174038" y="5230813"/>
          <p14:tracePt t="13720" x="8174038" y="5218113"/>
          <p14:tracePt t="13721" x="8174038" y="5205413"/>
          <p14:tracePt t="13725" x="8174038" y="5194300"/>
          <p14:tracePt t="13726" x="8174038" y="5181600"/>
          <p14:tracePt t="13728" x="8174038" y="5168900"/>
          <p14:tracePt t="13731" x="8174038" y="5156200"/>
          <p14:tracePt t="13732" x="8174038" y="5143500"/>
          <p14:tracePt t="13734" x="8174038" y="5130800"/>
          <p14:tracePt t="13735" x="8161338" y="5130800"/>
          <p14:tracePt t="13737" x="8161338" y="5105400"/>
          <p14:tracePt t="13739" x="8161338" y="5092700"/>
          <p14:tracePt t="13740" x="8148638" y="5092700"/>
          <p14:tracePt t="13742" x="8135938" y="5081588"/>
          <p14:tracePt t="13744" x="8123238" y="5068888"/>
          <p14:tracePt t="13745" x="8123238" y="5056188"/>
          <p14:tracePt t="13747" x="8110538" y="5056188"/>
          <p14:tracePt t="13748" x="8110538" y="5043488"/>
          <p14:tracePt t="13749" x="8099425" y="5030788"/>
          <p14:tracePt t="13750" x="8086725" y="5018088"/>
          <p14:tracePt t="13753" x="8074025" y="5005388"/>
          <p14:tracePt t="13754" x="8061325" y="4992688"/>
          <p14:tracePt t="13755" x="8048625" y="4992688"/>
          <p14:tracePt t="13756" x="8048625" y="4981575"/>
          <p14:tracePt t="13758" x="8035925" y="4981575"/>
          <p14:tracePt t="13759" x="8023225" y="4968875"/>
          <p14:tracePt t="13760" x="8023225" y="4956175"/>
          <p14:tracePt t="13761" x="8010525" y="4943475"/>
          <p14:tracePt t="13763" x="7999413" y="4943475"/>
          <p14:tracePt t="13764" x="7986713" y="4943475"/>
          <p14:tracePt t="13765" x="7974013" y="4930775"/>
          <p14:tracePt t="13766" x="7974013" y="4918075"/>
          <p14:tracePt t="13768" x="7961313" y="4918075"/>
          <p14:tracePt t="13769" x="7948613" y="4905375"/>
          <p14:tracePt t="13770" x="7935913" y="4905375"/>
          <p14:tracePt t="13772" x="7923213" y="4905375"/>
          <p14:tracePt t="13773" x="7923213" y="4892675"/>
          <p14:tracePt t="13774" x="7910513" y="4892675"/>
          <p14:tracePt t="13775" x="7897813" y="4892675"/>
          <p14:tracePt t="13776" x="7897813" y="4879975"/>
          <p14:tracePt t="13778" x="7886700" y="4879975"/>
          <p14:tracePt t="13779" x="7874000" y="4879975"/>
          <p14:tracePt t="13780" x="7861300" y="4879975"/>
          <p14:tracePt t="13783" x="7848600" y="4868863"/>
          <p14:tracePt t="13785" x="7835900" y="4868863"/>
          <p14:tracePt t="13786" x="7823200" y="4868863"/>
          <p14:tracePt t="13789" x="7810500" y="4868863"/>
          <p14:tracePt t="13791" x="7797800" y="4868863"/>
          <p14:tracePt t="13792" x="7785100" y="4868863"/>
          <p14:tracePt t="13796" x="7773988" y="4868863"/>
          <p14:tracePt t="13798" x="7761288" y="4868863"/>
          <p14:tracePt t="13799" x="7748588" y="4868863"/>
          <p14:tracePt t="13803" x="7735888" y="4879975"/>
          <p14:tracePt t="13805" x="7723188" y="4879975"/>
          <p14:tracePt t="13806" x="7723188" y="4892675"/>
          <p14:tracePt t="13807" x="7710488" y="4892675"/>
          <p14:tracePt t="13808" x="7710488" y="4905375"/>
          <p14:tracePt t="13810" x="7697788" y="4905375"/>
          <p14:tracePt t="13812" x="7685088" y="4905375"/>
          <p14:tracePt t="13813" x="7685088" y="4918075"/>
          <p14:tracePt t="13814" x="7673975" y="4918075"/>
          <p14:tracePt t="13815" x="7673975" y="4930775"/>
          <p14:tracePt t="13816" x="7673975" y="4943475"/>
          <p14:tracePt t="13819" x="7661275" y="4956175"/>
          <p14:tracePt t="13821" x="7661275" y="4968875"/>
          <p14:tracePt t="13822" x="7648575" y="4981575"/>
          <p14:tracePt t="13825" x="7648575" y="4992688"/>
          <p14:tracePt t="13826" x="7635875" y="4992688"/>
          <p14:tracePt t="13827" x="7635875" y="5018088"/>
          <p14:tracePt t="13830" x="7635875" y="5030788"/>
          <p14:tracePt t="13832" x="7635875" y="5043488"/>
          <p14:tracePt t="13833" x="7635875" y="5056188"/>
          <p14:tracePt t="13835" x="7635875" y="5068888"/>
          <p14:tracePt t="13837" x="7635875" y="5081588"/>
          <p14:tracePt t="13838" x="7635875" y="5092700"/>
          <p14:tracePt t="13841" x="7635875" y="5105400"/>
          <p14:tracePt t="13844" x="7635875" y="5130800"/>
          <p14:tracePt t="13847" x="7635875" y="5143500"/>
          <p14:tracePt t="13849" x="7635875" y="5156200"/>
          <p14:tracePt t="13850" x="7635875" y="5168900"/>
          <p14:tracePt t="13854" x="7635875" y="5181600"/>
          <p14:tracePt t="13856" x="7648575" y="5194300"/>
          <p14:tracePt t="13857" x="7648575" y="5205413"/>
          <p14:tracePt t="13858" x="7661275" y="5205413"/>
          <p14:tracePt t="13861" x="7673975" y="5218113"/>
          <p14:tracePt t="13865" x="7673975" y="5230813"/>
          <p14:tracePt t="13866" x="7685088" y="5243513"/>
          <p14:tracePt t="13867" x="7697788" y="5243513"/>
          <p14:tracePt t="13869" x="7710488" y="5243513"/>
          <p14:tracePt t="13871" x="7710488" y="5256213"/>
          <p14:tracePt t="13873" x="7723188" y="5256213"/>
          <p14:tracePt t="13874" x="7735888" y="5268913"/>
          <p14:tracePt t="13875" x="7748588" y="5268913"/>
          <p14:tracePt t="13877" x="7748588" y="5281613"/>
          <p14:tracePt t="13878" x="7761288" y="5281613"/>
          <p14:tracePt t="13879" x="7773988" y="5281613"/>
          <p14:tracePt t="13881" x="7785100" y="5281613"/>
          <p14:tracePt t="13884" x="7797800" y="5281613"/>
          <p14:tracePt t="13885" x="7810500" y="5281613"/>
          <p14:tracePt t="13886" x="7823200" y="5281613"/>
          <p14:tracePt t="13887" x="7823200" y="5294313"/>
          <p14:tracePt t="13888" x="7835900" y="5294313"/>
          <p14:tracePt t="13889" x="7848600" y="5294313"/>
          <p14:tracePt t="13893" x="7886700" y="5294313"/>
          <p14:tracePt t="13894" x="7897813" y="5294313"/>
          <p14:tracePt t="13896" x="7923213" y="5294313"/>
          <p14:tracePt t="13897" x="7935913" y="5294313"/>
          <p14:tracePt t="13899" x="7948613" y="5294313"/>
          <p14:tracePt t="13900" x="7961313" y="5294313"/>
          <p14:tracePt t="13901" x="7974013" y="5294313"/>
          <p14:tracePt t="13902" x="7986713" y="5294313"/>
          <p14:tracePt t="13903" x="7999413" y="5294313"/>
          <p14:tracePt t="13904" x="8010525" y="5294313"/>
          <p14:tracePt t="13905" x="8023225" y="5294313"/>
          <p14:tracePt t="13906" x="8035925" y="5281613"/>
          <p14:tracePt t="13907" x="8048625" y="5281613"/>
          <p14:tracePt t="13908" x="8061325" y="5281613"/>
          <p14:tracePt t="13910" x="8086725" y="5281613"/>
          <p14:tracePt t="13911" x="8099425" y="5268913"/>
          <p14:tracePt t="13912" x="8110538" y="5268913"/>
          <p14:tracePt t="13913" x="8123238" y="5256213"/>
          <p14:tracePt t="13915" x="8135938" y="5243513"/>
          <p14:tracePt t="13916" x="8161338" y="5243513"/>
          <p14:tracePt t="13918" x="8174038" y="5243513"/>
          <p14:tracePt t="13919" x="8186738" y="5230813"/>
          <p14:tracePt t="13920" x="8199438" y="5218113"/>
          <p14:tracePt t="13922" x="8212138" y="5205413"/>
          <p14:tracePt t="13923" x="8223250" y="5205413"/>
          <p14:tracePt t="13924" x="8235950" y="5205413"/>
          <p14:tracePt t="13925" x="8235950" y="5194300"/>
          <p14:tracePt t="13926" x="8248650" y="5194300"/>
          <p14:tracePt t="13927" x="8248650" y="5181600"/>
          <p14:tracePt t="13928" x="8261350" y="5168900"/>
          <p14:tracePt t="13929" x="8274050" y="5168900"/>
          <p14:tracePt t="13931" x="8274050" y="5156200"/>
          <p14:tracePt t="13932" x="8274050" y="5143500"/>
          <p14:tracePt t="13933" x="8286750" y="5143500"/>
          <p14:tracePt t="13934" x="8286750" y="5130800"/>
          <p14:tracePt t="13935" x="8299450" y="5130800"/>
          <p14:tracePt t="13936" x="8299450" y="5118100"/>
          <p14:tracePt t="13938" x="8312150" y="5105400"/>
          <p14:tracePt t="13939" x="8312150" y="5092700"/>
          <p14:tracePt t="13942" x="8312150" y="5081588"/>
          <p14:tracePt t="13944" x="8312150" y="5056188"/>
          <p14:tracePt t="13947" x="8312150" y="5043488"/>
          <p14:tracePt t="13948" x="8312150" y="5030788"/>
          <p14:tracePt t="13950" x="8312150" y="5018088"/>
          <p14:tracePt t="13952" x="8312150" y="5005388"/>
          <p14:tracePt t="13953" x="8312150" y="4992688"/>
          <p14:tracePt t="13955" x="8312150" y="4981575"/>
          <p14:tracePt t="13957" x="8299450" y="4981575"/>
          <p14:tracePt t="13958" x="8299450" y="4968875"/>
          <p14:tracePt t="13959" x="8299450" y="4956175"/>
          <p14:tracePt t="13960" x="8286750" y="4943475"/>
          <p14:tracePt t="13962" x="8274050" y="4930775"/>
          <p14:tracePt t="13964" x="8274050" y="4918075"/>
          <p14:tracePt t="13965" x="8261350" y="4905375"/>
          <p14:tracePt t="13967" x="8248650" y="4892675"/>
          <p14:tracePt t="13969" x="8235950" y="4879975"/>
          <p14:tracePt t="13970" x="8235950" y="4868863"/>
          <p14:tracePt t="13971" x="8223250" y="4868863"/>
          <p14:tracePt t="13972" x="8223250" y="4856163"/>
          <p14:tracePt t="13973" x="8212138" y="4843463"/>
          <p14:tracePt t="13974" x="8199438" y="4830763"/>
          <p14:tracePt t="13976" x="8186738" y="4830763"/>
          <p14:tracePt t="13977" x="8186738" y="4818063"/>
          <p14:tracePt t="13978" x="8174038" y="4818063"/>
          <p14:tracePt t="13979" x="8161338" y="4805363"/>
          <p14:tracePt t="13980" x="8161338" y="4792663"/>
          <p14:tracePt t="13981" x="8148638" y="4792663"/>
          <p14:tracePt t="13982" x="8148638" y="4779963"/>
          <p14:tracePt t="13983" x="8135938" y="4779963"/>
          <p14:tracePt t="13984" x="8123238" y="4768850"/>
          <p14:tracePt t="13986" x="8110538" y="4756150"/>
          <p14:tracePt t="13987" x="8099425" y="4756150"/>
          <p14:tracePt t="13988" x="8086725" y="4756150"/>
          <p14:tracePt t="13989" x="8086725" y="4743450"/>
          <p14:tracePt t="13991" x="8074025" y="4730750"/>
          <p14:tracePt t="13992" x="8074025" y="4718050"/>
          <p14:tracePt t="13993" x="8061325" y="4718050"/>
          <p14:tracePt t="13994" x="8048625" y="4718050"/>
          <p14:tracePt t="13997" x="8035925" y="4718050"/>
          <p14:tracePt t="13998" x="8035925" y="4705350"/>
          <p14:tracePt t="13999" x="8023225" y="4705350"/>
          <p14:tracePt t="14000" x="8010525" y="4705350"/>
          <p14:tracePt t="14005" x="7999413" y="4705350"/>
          <p14:tracePt t="14011" x="7986713" y="4705350"/>
          <p14:tracePt t="14013" x="7974013" y="4705350"/>
          <p14:tracePt t="14022" x="7961313" y="4705350"/>
          <p14:tracePt t="14027" x="7948613" y="4705350"/>
          <p14:tracePt t="14028" x="7948613" y="4718050"/>
          <p14:tracePt t="14030" x="7935913" y="4718050"/>
          <p14:tracePt t="14031" x="7935913" y="4730750"/>
          <p14:tracePt t="14033" x="7935913" y="4743450"/>
          <p14:tracePt t="14034" x="7935913" y="4756150"/>
          <p14:tracePt t="14037" x="7923213" y="4768850"/>
          <p14:tracePt t="14038" x="7923213" y="4779963"/>
          <p14:tracePt t="14039" x="7923213" y="4792663"/>
          <p14:tracePt t="14041" x="7923213" y="4818063"/>
          <p14:tracePt t="14042" x="7910513" y="4830763"/>
          <p14:tracePt t="14044" x="7910513" y="4843463"/>
          <p14:tracePt t="14045" x="7910513" y="4856163"/>
          <p14:tracePt t="14046" x="7910513" y="4868863"/>
          <p14:tracePt t="14049" x="7910513" y="4892675"/>
          <p14:tracePt t="14052" x="7897813" y="4930775"/>
          <p14:tracePt t="14054" x="7897813" y="4956175"/>
          <p14:tracePt t="14056" x="7897813" y="4981575"/>
          <p14:tracePt t="14059" x="7897813" y="4992688"/>
          <p14:tracePt t="14065" x="7897813" y="5081588"/>
          <p14:tracePt t="14065" x="7897813" y="5092700"/>
          <p14:tracePt t="14067" x="7897813" y="5105400"/>
          <p14:tracePt t="14069" x="7897813" y="5118100"/>
          <p14:tracePt t="14070" x="7897813" y="5130800"/>
          <p14:tracePt t="14072" x="7897813" y="5143500"/>
          <p14:tracePt t="14073" x="7897813" y="5156200"/>
          <p14:tracePt t="14074" x="7897813" y="5168900"/>
          <p14:tracePt t="14075" x="7910513" y="5168900"/>
          <p14:tracePt t="14076" x="7910513" y="5181600"/>
          <p14:tracePt t="14078" x="7910513" y="5194300"/>
          <p14:tracePt t="14079" x="7923213" y="5205413"/>
          <p14:tracePt t="14082" x="7923213" y="5218113"/>
          <p14:tracePt t="14083" x="7935913" y="5218113"/>
          <p14:tracePt t="14084" x="7935913" y="5230813"/>
          <p14:tracePt t="14086" x="7935913" y="5243513"/>
          <p14:tracePt t="14089" x="7948613" y="5243513"/>
          <p14:tracePt t="14091" x="7948613" y="5256213"/>
          <p14:tracePt t="14092" x="7961313" y="5256213"/>
          <p14:tracePt t="14095" x="7961313" y="5268913"/>
          <p14:tracePt t="14096" x="7974013" y="5268913"/>
          <p14:tracePt t="14098" x="7974013" y="5281613"/>
          <p14:tracePt t="14104" x="7986713" y="5281613"/>
          <p14:tracePt t="14107" x="7999413" y="5281613"/>
          <p14:tracePt t="14110" x="8010525" y="5281613"/>
          <p14:tracePt t="14116" x="8023225" y="5281613"/>
          <p14:tracePt t="14118" x="8035925" y="5281613"/>
          <p14:tracePt t="14121" x="8048625" y="5281613"/>
          <p14:tracePt t="14124" x="8061325" y="5281613"/>
          <p14:tracePt t="14126" x="8074025" y="5281613"/>
          <p14:tracePt t="14129" x="8086725" y="5281613"/>
          <p14:tracePt t="14131" x="8099425" y="5281613"/>
          <p14:tracePt t="14133" x="8110538" y="5281613"/>
          <p14:tracePt t="14134" x="8123238" y="5281613"/>
          <p14:tracePt t="14135" x="8123238" y="5268913"/>
          <p14:tracePt t="14137" x="8135938" y="5256213"/>
          <p14:tracePt t="14139" x="8148638" y="5243513"/>
          <p14:tracePt t="14140" x="8161338" y="5243513"/>
          <p14:tracePt t="14143" x="8186738" y="5230813"/>
          <p14:tracePt t="14144" x="8186738" y="5218113"/>
          <p14:tracePt t="14145" x="8199438" y="5218113"/>
          <p14:tracePt t="14146" x="8199438" y="5205413"/>
          <p14:tracePt t="14148" x="8212138" y="5205413"/>
          <p14:tracePt t="14149" x="8223250" y="5194300"/>
          <p14:tracePt t="14150" x="8223250" y="5181600"/>
          <p14:tracePt t="14151" x="8235950" y="5181600"/>
          <p14:tracePt t="14152" x="8235950" y="5168900"/>
          <p14:tracePt t="14154" x="8235950" y="5156200"/>
          <p14:tracePt t="14155" x="8261350" y="5156200"/>
          <p14:tracePt t="14156" x="8261350" y="5143500"/>
          <p14:tracePt t="14158" x="8274050" y="5130800"/>
          <p14:tracePt t="14159" x="8274050" y="5118100"/>
          <p14:tracePt t="14160" x="8274050" y="5105400"/>
          <p14:tracePt t="14162" x="8274050" y="5092700"/>
          <p14:tracePt t="14163" x="8286750" y="5092700"/>
          <p14:tracePt t="14164" x="8286750" y="5081588"/>
          <p14:tracePt t="14165" x="8286750" y="5068888"/>
          <p14:tracePt t="14166" x="8299450" y="5068888"/>
          <p14:tracePt t="14167" x="8299450" y="5056188"/>
          <p14:tracePt t="14169" x="8299450" y="5043488"/>
          <p14:tracePt t="14170" x="8299450" y="5030788"/>
          <p14:tracePt t="14171" x="8299450" y="5018088"/>
          <p14:tracePt t="14173" x="8299450" y="5005388"/>
          <p14:tracePt t="14174" x="8299450" y="4992688"/>
          <p14:tracePt t="14175" x="8299450" y="4981575"/>
          <p14:tracePt t="14178" x="8299450" y="4968875"/>
          <p14:tracePt t="14179" x="8299450" y="4956175"/>
          <p14:tracePt t="14180" x="8299450" y="4943475"/>
          <p14:tracePt t="14182" x="8299450" y="4930775"/>
          <p14:tracePt t="14183" x="8299450" y="4918075"/>
          <p14:tracePt t="14184" x="8286750" y="4905375"/>
          <p14:tracePt t="14186" x="8274050" y="4892675"/>
          <p14:tracePt t="14188" x="8274050" y="4879975"/>
          <p14:tracePt t="14189" x="8274050" y="4868863"/>
          <p14:tracePt t="14192" x="8248650" y="4843463"/>
          <p14:tracePt t="14193" x="8248650" y="4830763"/>
          <p14:tracePt t="14194" x="8235950" y="4830763"/>
          <p14:tracePt t="14196" x="8235950" y="4818063"/>
          <p14:tracePt t="14197" x="8223250" y="4805363"/>
          <p14:tracePt t="14198" x="8212138" y="4805363"/>
          <p14:tracePt t="14199" x="8199438" y="4792663"/>
          <p14:tracePt t="14201" x="8186738" y="4779963"/>
          <p14:tracePt t="14202" x="8174038" y="4779963"/>
          <p14:tracePt t="14203" x="8174038" y="4768850"/>
          <p14:tracePt t="14204" x="8161338" y="4768850"/>
          <p14:tracePt t="14205" x="8161338" y="4756150"/>
          <p14:tracePt t="14206" x="8148638" y="4756150"/>
          <p14:tracePt t="14207" x="8135938" y="4756150"/>
          <p14:tracePt t="14209" x="8123238" y="4743450"/>
          <p14:tracePt t="14210" x="8110538" y="4743450"/>
          <p14:tracePt t="14211" x="8099425" y="4730750"/>
          <p14:tracePt t="14213" x="8086725" y="4730750"/>
          <p14:tracePt t="14214" x="8086725" y="4718050"/>
          <p14:tracePt t="14215" x="8074025" y="4718050"/>
          <p14:tracePt t="14216" x="8061325" y="4718050"/>
          <p14:tracePt t="14217" x="8048625" y="4718050"/>
          <p14:tracePt t="14219" x="8035925" y="4718050"/>
          <p14:tracePt t="14220" x="8023225" y="4718050"/>
          <p14:tracePt t="14222" x="8010525" y="4718050"/>
          <p14:tracePt t="14224" x="7999413" y="4718050"/>
          <p14:tracePt t="14225" x="7986713" y="4718050"/>
          <p14:tracePt t="14226" x="7974013" y="4718050"/>
          <p14:tracePt t="14228" x="7961313" y="4718050"/>
          <p14:tracePt t="14229" x="7948613" y="4718050"/>
          <p14:tracePt t="14230" x="7935913" y="4718050"/>
          <p14:tracePt t="14232" x="7923213" y="4718050"/>
          <p14:tracePt t="14233" x="7910513" y="4718050"/>
          <p14:tracePt t="14234" x="7897813" y="4718050"/>
          <p14:tracePt t="14236" x="7886700" y="4718050"/>
          <p14:tracePt t="14237" x="7874000" y="4718050"/>
          <p14:tracePt t="14238" x="7861300" y="4718050"/>
          <p14:tracePt t="14240" x="7848600" y="4730750"/>
          <p14:tracePt t="14241" x="7823200" y="4730750"/>
          <p14:tracePt t="14242" x="7823200" y="4743450"/>
          <p14:tracePt t="14243" x="7810500" y="4756150"/>
          <p14:tracePt t="14244" x="7797800" y="4756150"/>
          <p14:tracePt t="14245" x="7785100" y="4768850"/>
          <p14:tracePt t="14247" x="7773988" y="4779963"/>
          <p14:tracePt t="14248" x="7761288" y="4792663"/>
          <p14:tracePt t="14249" x="7748588" y="4792663"/>
          <p14:tracePt t="14250" x="7748588" y="4805363"/>
          <p14:tracePt t="14251" x="7748588" y="4830763"/>
          <p14:tracePt t="14252" x="7735888" y="4830763"/>
          <p14:tracePt t="14253" x="7723188" y="4843463"/>
          <p14:tracePt t="14254" x="7723188" y="4856163"/>
          <p14:tracePt t="14255" x="7710488" y="4868863"/>
          <p14:tracePt t="14256" x="7710488" y="4879975"/>
          <p14:tracePt t="14257" x="7710488" y="4892675"/>
          <p14:tracePt t="14258" x="7697788" y="4905375"/>
          <p14:tracePt t="14259" x="7697788" y="4918075"/>
          <p14:tracePt t="14260" x="7685088" y="4930775"/>
          <p14:tracePt t="14261" x="7685088" y="4943475"/>
          <p14:tracePt t="14262" x="7685088" y="4956175"/>
          <p14:tracePt t="14263" x="7685088" y="4968875"/>
          <p14:tracePt t="14264" x="7673975" y="4981575"/>
          <p14:tracePt t="14265" x="7673975" y="4992688"/>
          <p14:tracePt t="14266" x="7673975" y="5005388"/>
          <p14:tracePt t="14267" x="7673975" y="5018088"/>
          <p14:tracePt t="14268" x="7673975" y="5030788"/>
          <p14:tracePt t="14269" x="7673975" y="5043488"/>
          <p14:tracePt t="14270" x="7673975" y="5056188"/>
          <p14:tracePt t="14271" x="7673975" y="5068888"/>
          <p14:tracePt t="14272" x="7673975" y="5081588"/>
          <p14:tracePt t="14273" x="7673975" y="5092700"/>
          <p14:tracePt t="14274" x="7673975" y="5105400"/>
          <p14:tracePt t="14275" x="7673975" y="5118100"/>
          <p14:tracePt t="14276" x="7673975" y="5130800"/>
          <p14:tracePt t="14278" x="7673975" y="5143500"/>
          <p14:tracePt t="14279" x="7673975" y="5156200"/>
          <p14:tracePt t="14280" x="7673975" y="5168900"/>
          <p14:tracePt t="14281" x="7685088" y="5168900"/>
          <p14:tracePt t="14282" x="7685088" y="5181600"/>
          <p14:tracePt t="14283" x="7697788" y="5194300"/>
          <p14:tracePt t="14284" x="7697788" y="5205413"/>
          <p14:tracePt t="14285" x="7710488" y="5205413"/>
          <p14:tracePt t="14287" x="7710488" y="5230813"/>
          <p14:tracePt t="14289" x="7710488" y="5243513"/>
          <p14:tracePt t="14290" x="7723188" y="5243513"/>
          <p14:tracePt t="14292" x="7735888" y="5256213"/>
          <p14:tracePt t="14293" x="7748588" y="5268913"/>
          <p14:tracePt t="14295" x="7748588" y="5281613"/>
          <p14:tracePt t="14297" x="7761288" y="5281613"/>
          <p14:tracePt t="14299" x="7773988" y="5281613"/>
          <p14:tracePt t="14300" x="7785100" y="5294313"/>
          <p14:tracePt t="14302" x="7785100" y="5305425"/>
          <p14:tracePt t="14304" x="7797800" y="5305425"/>
          <p14:tracePt t="14305" x="7797800" y="5318125"/>
          <p14:tracePt t="14306" x="7810500" y="5318125"/>
          <p14:tracePt t="14307" x="7823200" y="5318125"/>
          <p14:tracePt t="14311" x="7835900" y="5318125"/>
          <p14:tracePt t="14313" x="7848600" y="5318125"/>
          <p14:tracePt t="14315" x="7861300" y="5318125"/>
          <p14:tracePt t="14319" x="7874000" y="5318125"/>
          <p14:tracePt t="14322" x="7886700" y="5318125"/>
          <p14:tracePt t="14324" x="7897813" y="5318125"/>
          <p14:tracePt t="14328" x="7910513" y="5318125"/>
          <p14:tracePt t="14331" x="7923213" y="5318125"/>
          <p14:tracePt t="14333" x="7935913" y="5318125"/>
          <p14:tracePt t="14337" x="7948613" y="5318125"/>
          <p14:tracePt t="14338" x="7961313" y="5318125"/>
          <p14:tracePt t="14340" x="7974013" y="5318125"/>
          <p14:tracePt t="14342" x="7974013" y="5305425"/>
          <p14:tracePt t="14344" x="7986713" y="5294313"/>
          <p14:tracePt t="14345" x="7999413" y="5294313"/>
          <p14:tracePt t="14347" x="8010525" y="5281613"/>
          <p14:tracePt t="14350" x="8023225" y="5281613"/>
          <p14:tracePt t="14352" x="8035925" y="5268913"/>
          <p14:tracePt t="14353" x="8048625" y="5256213"/>
          <p14:tracePt t="14355" x="8048625" y="5243513"/>
          <p14:tracePt t="14357" x="8061325" y="5243513"/>
          <p14:tracePt t="14358" x="8074025" y="5230813"/>
          <p14:tracePt t="14360" x="8086725" y="5218113"/>
          <p14:tracePt t="14361" x="8086725" y="5205413"/>
          <p14:tracePt t="14364" x="8099425" y="5194300"/>
          <p14:tracePt t="14366" x="8110538" y="5181600"/>
          <p14:tracePt t="14367" x="8110538" y="5168900"/>
          <p14:tracePt t="14368" x="8123238" y="5168900"/>
          <p14:tracePt t="14369" x="8123238" y="5156200"/>
          <p14:tracePt t="14371" x="8123238" y="5143500"/>
          <p14:tracePt t="14372" x="8123238" y="5130800"/>
          <p14:tracePt t="14373" x="8135938" y="5130800"/>
          <p14:tracePt t="14374" x="8135938" y="5118100"/>
          <p14:tracePt t="14376" x="8135938" y="5105400"/>
          <p14:tracePt t="14377" x="8148638" y="5092700"/>
          <p14:tracePt t="14379" x="8148638" y="5081588"/>
          <p14:tracePt t="14380" x="8148638" y="5068888"/>
          <p14:tracePt t="14381" x="8148638" y="5056188"/>
          <p14:tracePt t="14382" x="8161338" y="5056188"/>
          <p14:tracePt t="14383" x="8161338" y="5043488"/>
          <p14:tracePt t="14384" x="8161338" y="5030788"/>
          <p14:tracePt t="14386" x="8161338" y="5018088"/>
          <p14:tracePt t="14388" x="8161338" y="5005388"/>
          <p14:tracePt t="14389" x="8161338" y="4992688"/>
          <p14:tracePt t="14390" x="8161338" y="4981575"/>
          <p14:tracePt t="14392" x="8161338" y="4968875"/>
          <p14:tracePt t="14393" x="8161338" y="4956175"/>
          <p14:tracePt t="14394" x="8161338" y="4943475"/>
          <p14:tracePt t="14396" x="8161338" y="4930775"/>
          <p14:tracePt t="14397" x="8161338" y="4918075"/>
          <p14:tracePt t="14398" x="8148638" y="4905375"/>
          <p14:tracePt t="14400" x="8148638" y="4892675"/>
          <p14:tracePt t="14401" x="8135938" y="4892675"/>
          <p14:tracePt t="14402" x="8135938" y="4868863"/>
          <p14:tracePt t="14403" x="8123238" y="4868863"/>
          <p14:tracePt t="14405" x="8123238" y="4856163"/>
          <p14:tracePt t="14406" x="8123238" y="4843463"/>
          <p14:tracePt t="14407" x="8110538" y="4843463"/>
          <p14:tracePt t="14408" x="8110538" y="4830763"/>
          <p14:tracePt t="14409" x="8099425" y="4830763"/>
          <p14:tracePt t="14410" x="8086725" y="4818063"/>
          <p14:tracePt t="14411" x="8086725" y="4805363"/>
          <p14:tracePt t="14413" x="8086725" y="4792663"/>
          <p14:tracePt t="14414" x="8074025" y="4792663"/>
          <p14:tracePt t="14415" x="8061325" y="4792663"/>
          <p14:tracePt t="14416" x="8061325" y="4779963"/>
          <p14:tracePt t="14417" x="8048625" y="4779963"/>
          <p14:tracePt t="14419" x="8048625" y="4768850"/>
          <p14:tracePt t="14420" x="8035925" y="4768850"/>
          <p14:tracePt t="14422" x="8023225" y="4756150"/>
          <p14:tracePt t="14424" x="8010525" y="4756150"/>
          <p14:tracePt t="14428" x="7999413" y="4756150"/>
          <p14:tracePt t="14430" x="7986713" y="4756150"/>
          <p14:tracePt t="14433" x="7974013" y="4756150"/>
          <p14:tracePt t="14437" x="7961313" y="4756150"/>
          <p14:tracePt t="14438" x="7948613" y="4756150"/>
          <p14:tracePt t="14440" x="7935913" y="4756150"/>
          <p14:tracePt t="14444" x="7923213" y="4756150"/>
          <p14:tracePt t="14445" x="7910513" y="4756150"/>
          <p14:tracePt t="14446" x="7910513" y="4768850"/>
          <p14:tracePt t="14447" x="7897813" y="4768850"/>
          <p14:tracePt t="14448" x="7897813" y="4779963"/>
          <p14:tracePt t="14450" x="7886700" y="4792663"/>
          <p14:tracePt t="14451" x="7874000" y="4792663"/>
          <p14:tracePt t="14452" x="7874000" y="4805363"/>
          <p14:tracePt t="14453" x="7874000" y="4818063"/>
          <p14:tracePt t="14454" x="7861300" y="4830763"/>
          <p14:tracePt t="14457" x="7861300" y="4843463"/>
          <p14:tracePt t="14458" x="7848600" y="4856163"/>
          <p14:tracePt t="14459" x="7848600" y="4868863"/>
          <p14:tracePt t="14460" x="7835900" y="4879975"/>
          <p14:tracePt t="14461" x="7835900" y="4892675"/>
          <p14:tracePt t="14462" x="7835900" y="4905375"/>
          <p14:tracePt t="14464" x="7823200" y="4918075"/>
          <p14:tracePt t="14465" x="7823200" y="4930775"/>
          <p14:tracePt t="14466" x="7823200" y="4943475"/>
          <p14:tracePt t="14468" x="7823200" y="4956175"/>
          <p14:tracePt t="14469" x="7823200" y="4981575"/>
          <p14:tracePt t="14471" x="7823200" y="4992688"/>
          <p14:tracePt t="14472" x="7823200" y="5005388"/>
          <p14:tracePt t="14474" x="7823200" y="5030788"/>
          <p14:tracePt t="14476" x="7823200" y="5056188"/>
          <p14:tracePt t="14478" x="7823200" y="5068888"/>
          <p14:tracePt t="14479" x="7823200" y="5081588"/>
          <p14:tracePt t="14480" x="7823200" y="5092700"/>
          <p14:tracePt t="14482" x="7823200" y="5105400"/>
          <p14:tracePt t="14483" x="7823200" y="5118100"/>
          <p14:tracePt t="14484" x="7823200" y="5130800"/>
          <p14:tracePt t="14487" x="7823200" y="5143500"/>
          <p14:tracePt t="14488" x="7835900" y="5156200"/>
          <p14:tracePt t="14489" x="7835900" y="5168900"/>
          <p14:tracePt t="14491" x="7848600" y="5168900"/>
          <p14:tracePt t="14492" x="7848600" y="5181600"/>
          <p14:tracePt t="14494" x="7861300" y="5194300"/>
          <p14:tracePt t="14496" x="7861300" y="5205413"/>
          <p14:tracePt t="14499" x="7874000" y="5205413"/>
          <p14:tracePt t="14500" x="7874000" y="5218113"/>
          <p14:tracePt t="14502" x="7886700" y="5218113"/>
          <p14:tracePt t="14503" x="7886700" y="5230813"/>
          <p14:tracePt t="14505" x="7897813" y="5230813"/>
          <p14:tracePt t="14507" x="7897813" y="5243513"/>
          <p14:tracePt t="14510" x="7910513" y="5243513"/>
          <p14:tracePt t="14512" x="7923213" y="5243513"/>
          <p14:tracePt t="14515" x="7935913" y="5243513"/>
          <p14:tracePt t="14519" x="7948613" y="5243513"/>
          <p14:tracePt t="14522" x="7961313" y="5243513"/>
          <p14:tracePt t="14524" x="7974013" y="5243513"/>
          <p14:tracePt t="14529" x="7986713" y="5243513"/>
          <p14:tracePt t="14531" x="7999413" y="5243513"/>
          <p14:tracePt t="14534" x="8010525" y="5243513"/>
          <p14:tracePt t="14536" x="8035925" y="5243513"/>
          <p14:tracePt t="14538" x="8048625" y="5230813"/>
          <p14:tracePt t="14541" x="8074025" y="5205413"/>
          <p14:tracePt t="14543" x="8086725" y="5205413"/>
          <p14:tracePt t="14544" x="8086725" y="5194300"/>
          <p14:tracePt t="14546" x="8099425" y="5181600"/>
          <p14:tracePt t="14547" x="8110538" y="5168900"/>
          <p14:tracePt t="14549" x="8123238" y="5168900"/>
          <p14:tracePt t="14550" x="8123238" y="5156200"/>
          <p14:tracePt t="14552" x="8135938" y="5143500"/>
          <p14:tracePt t="14553" x="8135938" y="5130800"/>
          <p14:tracePt t="14554" x="8148638" y="5130800"/>
          <p14:tracePt t="14556" x="8161338" y="5118100"/>
          <p14:tracePt t="14557" x="8161338" y="5105400"/>
          <p14:tracePt t="14558" x="8161338" y="5092700"/>
          <p14:tracePt t="14561" x="8161338" y="5081588"/>
          <p14:tracePt t="14562" x="8161338" y="5068888"/>
          <p14:tracePt t="14563" x="8174038" y="5056188"/>
          <p14:tracePt t="14565" x="8174038" y="5043488"/>
          <p14:tracePt t="14567" x="8174038" y="5030788"/>
          <p14:tracePt t="14568" x="8174038" y="5018088"/>
          <p14:tracePt t="14570" x="8174038" y="5005388"/>
          <p14:tracePt t="14571" x="8174038" y="4992688"/>
          <p14:tracePt t="14572" x="8174038" y="4981575"/>
          <p14:tracePt t="14574" x="8174038" y="4968875"/>
          <p14:tracePt t="14575" x="8174038" y="4956175"/>
          <p14:tracePt t="14576" x="8174038" y="4943475"/>
          <p14:tracePt t="14579" x="8174038" y="4930775"/>
          <p14:tracePt t="14580" x="8161338" y="4918075"/>
          <p14:tracePt t="14581" x="8161338" y="4905375"/>
          <p14:tracePt t="14583" x="8161338" y="4892675"/>
          <p14:tracePt t="14584" x="8148638" y="4879975"/>
          <p14:tracePt t="14585" x="8148638" y="4868863"/>
          <p14:tracePt t="14586" x="8135938" y="4868863"/>
          <p14:tracePt t="14588" x="8123238" y="4856163"/>
          <p14:tracePt t="14589" x="8123238" y="4843463"/>
          <p14:tracePt t="14590" x="8123238" y="4830763"/>
          <p14:tracePt t="14591" x="8110538" y="4830763"/>
          <p14:tracePt t="14592" x="8110538" y="4818063"/>
          <p14:tracePt t="14593" x="8099425" y="4805363"/>
          <p14:tracePt t="14594" x="8086725" y="4792663"/>
          <p14:tracePt t="14596" x="8074025" y="4792663"/>
          <p14:tracePt t="14597" x="8074025" y="4779963"/>
          <p14:tracePt t="14598" x="8061325" y="4779963"/>
          <p14:tracePt t="14599" x="8048625" y="4768850"/>
          <p14:tracePt t="14601" x="8035925" y="4756150"/>
          <p14:tracePt t="14602" x="8023225" y="4756150"/>
          <p14:tracePt t="14603" x="8010525" y="4756150"/>
          <p14:tracePt t="14606" x="7999413" y="4743450"/>
          <p14:tracePt t="14607" x="7986713" y="4743450"/>
          <p14:tracePt t="14608" x="7974013" y="4743450"/>
          <p14:tracePt t="14611" x="7961313" y="4743450"/>
          <p14:tracePt t="14612" x="7961313" y="4730750"/>
          <p14:tracePt t="14613" x="7948613" y="4730750"/>
          <p14:tracePt t="14614" x="7935913" y="4730750"/>
          <p14:tracePt t="14617" x="7923213" y="4730750"/>
          <p14:tracePt t="14618" x="7910513" y="4730750"/>
          <p14:tracePt t="14619" x="7897813" y="4730750"/>
          <p14:tracePt t="14623" x="7886700" y="4730750"/>
          <p14:tracePt t="14623" x="7874000" y="4730750"/>
          <p14:tracePt t="14624" x="7861300" y="4743450"/>
          <p14:tracePt t="14626" x="7861300" y="4756150"/>
          <p14:tracePt t="14627" x="7848600" y="4756150"/>
          <p14:tracePt t="14628" x="7835900" y="4756150"/>
          <p14:tracePt t="14629" x="7823200" y="4756150"/>
          <p14:tracePt t="14630" x="7823200" y="4768850"/>
          <p14:tracePt t="14632" x="7810500" y="4779963"/>
          <p14:tracePt t="14633" x="7810500" y="4792663"/>
          <p14:tracePt t="14634" x="7797800" y="4792663"/>
          <p14:tracePt t="14635" x="7785100" y="4792663"/>
          <p14:tracePt t="14636" x="7785100" y="4805363"/>
          <p14:tracePt t="14637" x="7785100" y="4818063"/>
          <p14:tracePt t="14638" x="7785100" y="4830763"/>
          <p14:tracePt t="14639" x="7773988" y="4830763"/>
          <p14:tracePt t="14640" x="7773988" y="4843463"/>
          <p14:tracePt t="14641" x="7761288" y="4856163"/>
          <p14:tracePt t="14642" x="7761288" y="4868863"/>
          <p14:tracePt t="14644" x="7748588" y="4879975"/>
          <p14:tracePt t="14645" x="7748588" y="4892675"/>
          <p14:tracePt t="14646" x="7748588" y="4905375"/>
          <p14:tracePt t="14648" x="7748588" y="4930775"/>
          <p14:tracePt t="14649" x="7748588" y="4943475"/>
          <p14:tracePt t="14651" x="7748588" y="4956175"/>
          <p14:tracePt t="14652" x="7748588" y="4968875"/>
          <p14:tracePt t="14653" x="7748588" y="4981575"/>
          <p14:tracePt t="14654" x="7748588" y="4992688"/>
          <p14:tracePt t="14656" x="7748588" y="5005388"/>
          <p14:tracePt t="14657" x="7748588" y="5018088"/>
          <p14:tracePt t="14658" x="7748588" y="5030788"/>
          <p14:tracePt t="14659" x="7748588" y="5043488"/>
          <p14:tracePt t="14660" x="7748588" y="5056188"/>
          <p14:tracePt t="14662" x="7748588" y="5068888"/>
          <p14:tracePt t="14663" x="7748588" y="5081588"/>
          <p14:tracePt t="14664" x="7748588" y="5092700"/>
          <p14:tracePt t="14666" x="7748588" y="5105400"/>
          <p14:tracePt t="14667" x="7761288" y="5118100"/>
          <p14:tracePt t="14668" x="7761288" y="5130800"/>
          <p14:tracePt t="14669" x="7773988" y="5130800"/>
          <p14:tracePt t="14670" x="7785100" y="5143500"/>
          <p14:tracePt t="14671" x="7785100" y="5156200"/>
          <p14:tracePt t="14672" x="7785100" y="5168900"/>
          <p14:tracePt t="14674" x="7797800" y="5181600"/>
          <p14:tracePt t="14675" x="7810500" y="5194300"/>
          <p14:tracePt t="14676" x="7810500" y="5205413"/>
          <p14:tracePt t="14677" x="7823200" y="5205413"/>
          <p14:tracePt t="14679" x="7835900" y="5218113"/>
          <p14:tracePt t="14680" x="7848600" y="5230813"/>
          <p14:tracePt t="14681" x="7848600" y="5243513"/>
          <p14:tracePt t="14682" x="7861300" y="5243513"/>
          <p14:tracePt t="14684" x="7874000" y="5256213"/>
          <p14:tracePt t="14685" x="7886700" y="5268913"/>
          <p14:tracePt t="14686" x="7897813" y="5268913"/>
          <p14:tracePt t="14687" x="7897813" y="5281613"/>
          <p14:tracePt t="14688" x="7910513" y="5281613"/>
          <p14:tracePt t="14689" x="7923213" y="5281613"/>
          <p14:tracePt t="14690" x="7935913" y="5281613"/>
          <p14:tracePt t="14691" x="7935913" y="5294313"/>
          <p14:tracePt t="14692" x="7948613" y="5294313"/>
          <p14:tracePt t="14693" x="7961313" y="5305425"/>
          <p14:tracePt t="14694" x="7974013" y="5305425"/>
          <p14:tracePt t="14695" x="7986713" y="5305425"/>
          <p14:tracePt t="14696" x="7999413" y="5318125"/>
          <p14:tracePt t="14697" x="8010525" y="5318125"/>
          <p14:tracePt t="14699" x="8023225" y="5318125"/>
          <p14:tracePt t="14700" x="8048625" y="5318125"/>
          <p14:tracePt t="14702" x="8061325" y="5318125"/>
          <p14:tracePt t="14703" x="8086725" y="5318125"/>
          <p14:tracePt t="14705" x="8099425" y="5318125"/>
          <p14:tracePt t="14706" x="8123238" y="5318125"/>
          <p14:tracePt t="14708" x="8135938" y="5318125"/>
          <p14:tracePt t="14709" x="8148638" y="5318125"/>
          <p14:tracePt t="14710" x="8161338" y="5318125"/>
          <p14:tracePt t="14711" x="8174038" y="5318125"/>
          <p14:tracePt t="14712" x="8186738" y="5318125"/>
          <p14:tracePt t="14713" x="8199438" y="5318125"/>
          <p14:tracePt t="14715" x="8212138" y="5318125"/>
          <p14:tracePt t="14716" x="8223250" y="5305425"/>
          <p14:tracePt t="14717" x="8235950" y="5294313"/>
          <p14:tracePt t="14718" x="8248650" y="5294313"/>
          <p14:tracePt t="14719" x="8261350" y="5281613"/>
          <p14:tracePt t="14720" x="8274050" y="5281613"/>
          <p14:tracePt t="14722" x="8286750" y="5268913"/>
          <p14:tracePt t="14723" x="8299450" y="5256213"/>
          <p14:tracePt t="14724" x="8312150" y="5256213"/>
          <p14:tracePt t="14725" x="8312150" y="5243513"/>
          <p14:tracePt t="14726" x="8324850" y="5243513"/>
          <p14:tracePt t="14727" x="8324850" y="5230813"/>
          <p14:tracePt t="14728" x="8335963" y="5218113"/>
          <p14:tracePt t="14729" x="8348663" y="5218113"/>
          <p14:tracePt t="14730" x="8348663" y="5205413"/>
          <p14:tracePt t="14732" x="8348663" y="5194300"/>
          <p14:tracePt t="14733" x="8361363" y="5181600"/>
          <p14:tracePt t="14734" x="8361363" y="5168900"/>
          <p14:tracePt t="14734" x="8374063" y="5168900"/>
          <p14:tracePt t="14737" x="8374063" y="5156200"/>
          <p14:tracePt t="14738" x="8386763" y="5143500"/>
          <p14:tracePt t="14739" x="8386763" y="5130800"/>
          <p14:tracePt t="14741" x="8386763" y="5118100"/>
          <p14:tracePt t="14742" x="8386763" y="5105400"/>
          <p14:tracePt t="14743" x="8386763" y="5092700"/>
          <p14:tracePt t="14745" x="8386763" y="5081588"/>
          <p14:tracePt t="14746" x="8386763" y="5068888"/>
          <p14:tracePt t="14747" x="8386763" y="5056188"/>
          <p14:tracePt t="14749" x="8386763" y="5043488"/>
          <p14:tracePt t="14751" x="8386763" y="5030788"/>
          <p14:tracePt t="14752" x="8374063" y="5018088"/>
          <p14:tracePt t="14754" x="8361363" y="5005388"/>
          <p14:tracePt t="14755" x="8361363" y="4992688"/>
          <p14:tracePt t="14756" x="8348663" y="4981575"/>
          <p14:tracePt t="14758" x="8348663" y="4968875"/>
          <p14:tracePt t="14759" x="8335963" y="4956175"/>
          <p14:tracePt t="14760" x="8324850" y="4943475"/>
          <p14:tracePt t="14761" x="8312150" y="4943475"/>
          <p14:tracePt t="14762" x="8312150" y="4930775"/>
          <p14:tracePt t="14763" x="8312150" y="4918075"/>
          <p14:tracePt t="14764" x="8299450" y="4905375"/>
          <p14:tracePt t="14765" x="8286750" y="4905375"/>
          <p14:tracePt t="14766" x="8274050" y="4892675"/>
          <p14:tracePt t="14767" x="8274050" y="4879975"/>
          <p14:tracePt t="14768" x="8261350" y="4868863"/>
          <p14:tracePt t="14769" x="8248650" y="4868863"/>
          <p14:tracePt t="14770" x="8235950" y="4856163"/>
          <p14:tracePt t="14771" x="8235950" y="4843463"/>
          <p14:tracePt t="14772" x="8223250" y="4830763"/>
          <p14:tracePt t="14773" x="8212138" y="4830763"/>
          <p14:tracePt t="14774" x="8199438" y="4818063"/>
          <p14:tracePt t="14775" x="8186738" y="4805363"/>
          <p14:tracePt t="14776" x="8186738" y="4792663"/>
          <p14:tracePt t="14777" x="8161338" y="4792663"/>
          <p14:tracePt t="14778" x="8161338" y="4779963"/>
          <p14:tracePt t="14779" x="8148638" y="4768850"/>
          <p14:tracePt t="14780" x="8135938" y="4768850"/>
          <p14:tracePt t="14781" x="8123238" y="4756150"/>
          <p14:tracePt t="14783" x="8110538" y="4743450"/>
          <p14:tracePt t="14784" x="8099425" y="4743450"/>
          <p14:tracePt t="14785" x="8086725" y="4730750"/>
          <p14:tracePt t="14787" x="8074025" y="4718050"/>
          <p14:tracePt t="14788" x="8061325" y="4718050"/>
          <p14:tracePt t="14789" x="8048625" y="4718050"/>
          <p14:tracePt t="14792" x="8035925" y="4718050"/>
          <p14:tracePt t="14793" x="8023225" y="4705350"/>
          <p14:tracePt t="14794" x="8010525" y="4705350"/>
          <p14:tracePt t="14797" x="7999413" y="4705350"/>
          <p14:tracePt t="14799" x="7986713" y="4705350"/>
          <p14:tracePt t="14800" x="7974013" y="4705350"/>
          <p14:tracePt t="14804" x="7961313" y="4705350"/>
          <p14:tracePt t="14806" x="7948613" y="4705350"/>
          <p14:tracePt t="14808" x="7935913" y="4705350"/>
          <p14:tracePt t="14812" x="7923213" y="4718050"/>
          <p14:tracePt t="14815" x="7910513" y="4718050"/>
          <p14:tracePt t="14816" x="7910513" y="4730750"/>
          <p14:tracePt t="14818" x="7910513" y="4743450"/>
          <p14:tracePt t="14819" x="7897813" y="4743450"/>
          <p14:tracePt t="14820" x="7897813" y="4756150"/>
          <p14:tracePt t="14823" x="7897813" y="4768850"/>
          <p14:tracePt t="14824" x="7897813" y="4779963"/>
          <p14:tracePt t="14825" x="7897813" y="4792663"/>
          <p14:tracePt t="14828" x="7897813" y="4805363"/>
          <p14:tracePt t="14829" x="7897813" y="4818063"/>
          <p14:tracePt t="14831" x="7897813" y="4830763"/>
          <p14:tracePt t="14832" x="7910513" y="4830763"/>
          <p14:tracePt t="14833" x="7923213" y="4843463"/>
          <p14:tracePt t="14834" x="7923213" y="4856163"/>
          <p14:tracePt t="14835" x="7935913" y="4868863"/>
          <p14:tracePt t="14838" x="7948613" y="4879975"/>
          <p14:tracePt t="14839" x="7961313" y="4879975"/>
          <p14:tracePt t="14840" x="7961313" y="4892675"/>
          <p14:tracePt t="14841" x="7974013" y="4905375"/>
          <p14:tracePt t="14843" x="7986713" y="4905375"/>
          <p14:tracePt t="14844" x="7999413" y="4905375"/>
          <p14:tracePt t="14845" x="8010525" y="4918075"/>
          <p14:tracePt t="14846" x="8010525" y="4930775"/>
          <p14:tracePt t="14847" x="8023225" y="4930775"/>
          <p14:tracePt t="14848" x="8035925" y="4943475"/>
          <p14:tracePt t="14849" x="8048625" y="4943475"/>
          <p14:tracePt t="14851" x="8061325" y="4943475"/>
          <p14:tracePt t="14852" x="8074025" y="4943475"/>
          <p14:tracePt t="14853" x="8086725" y="4956175"/>
          <p14:tracePt t="14854" x="8099425" y="4968875"/>
          <p14:tracePt t="14855" x="8110538" y="4968875"/>
          <p14:tracePt t="14856" x="8123238" y="4968875"/>
          <p14:tracePt t="14857" x="8135938" y="4968875"/>
          <p14:tracePt t="14858" x="8148638" y="4981575"/>
          <p14:tracePt t="14859" x="8161338" y="4981575"/>
          <p14:tracePt t="14860" x="8174038" y="4981575"/>
          <p14:tracePt t="14861" x="8186738" y="4981575"/>
          <p14:tracePt t="14862" x="8199438" y="4981575"/>
          <p14:tracePt t="14863" x="8212138" y="4981575"/>
          <p14:tracePt t="14864" x="8223250" y="4981575"/>
          <p14:tracePt t="14865" x="8235950" y="4981575"/>
          <p14:tracePt t="14866" x="8248650" y="4981575"/>
          <p14:tracePt t="14867" x="8274050" y="4981575"/>
          <p14:tracePt t="14869" x="8299450" y="4981575"/>
          <p14:tracePt t="14870" x="8312150" y="4981575"/>
          <p14:tracePt t="14871" x="8324850" y="4981575"/>
          <p14:tracePt t="14872" x="8335963" y="4981575"/>
          <p14:tracePt t="14873" x="8348663" y="4981575"/>
          <p14:tracePt t="14873" x="8361363" y="4981575"/>
          <p14:tracePt t="14875" x="8374063" y="4981575"/>
          <p14:tracePt t="14876" x="8386763" y="4981575"/>
          <p14:tracePt t="14877" x="8412163" y="4981575"/>
          <p14:tracePt t="14878" x="8424863" y="4968875"/>
          <p14:tracePt t="14880" x="8448675" y="4956175"/>
          <p14:tracePt t="14881" x="8461375" y="4943475"/>
          <p14:tracePt t="14882" x="8474075" y="4943475"/>
          <p14:tracePt t="14883" x="8499475" y="4943475"/>
          <p14:tracePt t="14884" x="8499475" y="4930775"/>
          <p14:tracePt t="14885" x="8524875" y="4918075"/>
          <p14:tracePt t="14886" x="8537575" y="4918075"/>
          <p14:tracePt t="14887" x="8548688" y="4905375"/>
          <p14:tracePt t="14888" x="8574088" y="4905375"/>
          <p14:tracePt t="14889" x="8574088" y="4892675"/>
          <p14:tracePt t="14890" x="8599488" y="4879975"/>
          <p14:tracePt t="14891" x="8612188" y="4868863"/>
          <p14:tracePt t="14892" x="8624888" y="4868863"/>
          <p14:tracePt t="14893" x="8650288" y="4843463"/>
          <p14:tracePt t="14894" x="8661400" y="4830763"/>
          <p14:tracePt t="14895" x="8674100" y="4830763"/>
          <p14:tracePt t="14896" x="8686800" y="4818063"/>
          <p14:tracePt t="14897" x="8712200" y="4792663"/>
          <p14:tracePt t="14898" x="8724900" y="4792663"/>
          <p14:tracePt t="14899" x="8737600" y="4779963"/>
          <p14:tracePt t="14900" x="8763000" y="4768850"/>
          <p14:tracePt t="14901" x="8774113" y="4756150"/>
          <p14:tracePt t="14902" x="8799513" y="4743450"/>
          <p14:tracePt t="14903" x="8812213" y="4718050"/>
          <p14:tracePt t="14905" x="8863013" y="4692650"/>
          <p14:tracePt t="14906" x="8874125" y="4679950"/>
          <p14:tracePt t="14907" x="8912225" y="4679950"/>
          <p14:tracePt t="14908" x="8937625" y="4656138"/>
          <p14:tracePt t="14909" x="8963025" y="4643438"/>
          <p14:tracePt t="14910" x="8986838" y="4630738"/>
          <p14:tracePt t="14911" x="9012238" y="4618038"/>
          <p14:tracePt t="14912" x="9037638" y="4605338"/>
          <p14:tracePt t="14913" x="9063038" y="4579938"/>
          <p14:tracePt t="14914" x="9088438" y="4567238"/>
          <p14:tracePt t="14915" x="9099550" y="4567238"/>
          <p14:tracePt t="14916" x="9124950" y="4543425"/>
          <p14:tracePt t="14917" x="9137650" y="4530725"/>
          <p14:tracePt t="14918" x="9175750" y="4518025"/>
          <p14:tracePt t="14919" x="9188450" y="4505325"/>
          <p14:tracePt t="14920" x="9212263" y="4492625"/>
          <p14:tracePt t="14921" x="9237663" y="4479925"/>
          <p14:tracePt t="14922" x="9263063" y="4454525"/>
          <p14:tracePt t="14923" x="9275763" y="4454525"/>
          <p14:tracePt t="14924" x="9288463" y="4430713"/>
          <p14:tracePt t="14925" x="9324975" y="4418013"/>
          <p14:tracePt t="14926" x="9337675" y="4405313"/>
          <p14:tracePt t="14927" x="9363075" y="4379913"/>
          <p14:tracePt t="14928" x="9375775" y="4379913"/>
          <p14:tracePt t="14929" x="9401175" y="4354513"/>
          <p14:tracePt t="14930" x="9424988" y="4341813"/>
          <p14:tracePt t="14931" x="9437688" y="4330700"/>
          <p14:tracePt t="14932" x="9450388" y="4318000"/>
          <p14:tracePt t="14933" x="9475788" y="4305300"/>
          <p14:tracePt t="14934" x="9475788" y="4279900"/>
          <p14:tracePt t="14935" x="9501188" y="4267200"/>
          <p14:tracePt t="14936" x="9513888" y="4241800"/>
          <p14:tracePt t="14937" x="9537700" y="4230688"/>
          <p14:tracePt t="14938" x="9550400" y="4217988"/>
          <p14:tracePt t="14939" x="9575800" y="4192588"/>
          <p14:tracePt t="14940" x="9588500" y="4192588"/>
          <p14:tracePt t="14941" x="9588500" y="4167188"/>
          <p14:tracePt t="14942" x="9613900" y="4154488"/>
          <p14:tracePt t="14943" x="9626600" y="4129088"/>
          <p14:tracePt t="14944" x="9637713" y="4117975"/>
          <p14:tracePt t="14945" x="9663113" y="4105275"/>
          <p14:tracePt t="14946" x="9663113" y="4079875"/>
          <p14:tracePt t="14947" x="9675813" y="4067175"/>
          <p14:tracePt t="14947" x="9701213" y="4054475"/>
          <p14:tracePt t="14949" x="9701213" y="4041775"/>
          <p14:tracePt t="14950" x="9713913" y="4029075"/>
          <p14:tracePt t="14951" x="9726613" y="4005263"/>
          <p14:tracePt t="14952" x="9739313" y="4005263"/>
          <p14:tracePt t="14953" x="9739313" y="3979863"/>
          <p14:tracePt t="14954" x="9750425" y="3967163"/>
          <p14:tracePt t="14955" x="9763125" y="3967163"/>
          <p14:tracePt t="14956" x="9775825" y="3954463"/>
          <p14:tracePt t="14957" x="9775825" y="3929063"/>
          <p14:tracePt t="14958" x="9788525" y="3929063"/>
          <p14:tracePt t="14959" x="9788525" y="3916363"/>
          <p14:tracePt t="14960" x="9801225" y="3905250"/>
          <p14:tracePt t="14961" x="9813925" y="3905250"/>
          <p14:tracePt t="14962" x="9813925" y="3892550"/>
          <p14:tracePt t="14966" x="9813925" y="3879850"/>
          <p14:tracePt t="14969" x="9813925" y="3867150"/>
          <p14:tracePt t="14997" x="9801225" y="3867150"/>
          <p14:tracePt t="14999" x="9788525" y="3879850"/>
          <p14:tracePt t="15001" x="9775825" y="3892550"/>
          <p14:tracePt t="15004" x="9763125" y="3892550"/>
          <p14:tracePt t="15005" x="9750425" y="3905250"/>
          <p14:tracePt t="15006" x="9739313" y="3905250"/>
          <p14:tracePt t="15007" x="9739313" y="3916363"/>
          <p14:tracePt t="15008" x="9726613" y="3916363"/>
          <p14:tracePt t="15009" x="9713913" y="3929063"/>
          <p14:tracePt t="15010" x="9701213" y="3929063"/>
          <p14:tracePt t="15012" x="9688513" y="3941763"/>
          <p14:tracePt t="15013" x="9663113" y="3941763"/>
          <p14:tracePt t="15014" x="9663113" y="3954463"/>
          <p14:tracePt t="15015" x="9637713" y="3967163"/>
          <p14:tracePt t="15016" x="9626600" y="3967163"/>
          <p14:tracePt t="15018" x="9601200" y="3979863"/>
          <p14:tracePt t="15019" x="9588500" y="3979863"/>
          <p14:tracePt t="15020" x="9575800" y="3992563"/>
          <p14:tracePt t="15021" x="9550400" y="4005263"/>
          <p14:tracePt t="15022" x="9537700" y="4005263"/>
          <p14:tracePt t="15023" x="9513888" y="4005263"/>
          <p14:tracePt t="15024" x="9501188" y="4017963"/>
          <p14:tracePt t="15025" x="9475788" y="4029075"/>
          <p14:tracePt t="15026" x="9463088" y="4029075"/>
          <p14:tracePt t="15027" x="9437688" y="4041775"/>
          <p14:tracePt t="15028" x="9413875" y="4041775"/>
          <p14:tracePt t="15029" x="9401175" y="4054475"/>
          <p14:tracePt t="15030" x="9363075" y="4067175"/>
          <p14:tracePt t="15031" x="9337675" y="4067175"/>
          <p14:tracePt t="15032" x="9312275" y="4079875"/>
          <p14:tracePt t="15033" x="9288463" y="4079875"/>
          <p14:tracePt t="15034" x="9250363" y="4092575"/>
          <p14:tracePt t="15035" x="9224963" y="4092575"/>
          <p14:tracePt t="15036" x="9199563" y="4105275"/>
          <p14:tracePt t="15037" x="9163050" y="4117975"/>
          <p14:tracePt t="15038" x="9124950" y="4117975"/>
          <p14:tracePt t="15039" x="9088438" y="4117975"/>
          <p14:tracePt t="15040" x="9050338" y="4129088"/>
          <p14:tracePt t="15041" x="9012238" y="4129088"/>
          <p14:tracePt t="15042" x="8975725" y="4141788"/>
          <p14:tracePt t="15043" x="8924925" y="4154488"/>
          <p14:tracePt t="15044" x="8899525" y="4154488"/>
          <p14:tracePt t="15045" x="8850313" y="4154488"/>
          <p14:tracePt t="15046" x="8799513" y="4154488"/>
          <p14:tracePt t="15047" x="8763000" y="4154488"/>
          <p14:tracePt t="15048" x="8712200" y="4167188"/>
          <p14:tracePt t="15049" x="8661400" y="4167188"/>
          <p14:tracePt t="15050" x="8612188" y="4179888"/>
          <p14:tracePt t="15051" x="8561388" y="4179888"/>
          <p14:tracePt t="15052" x="8512175" y="4179888"/>
          <p14:tracePt t="15053" x="8461375" y="4179888"/>
          <p14:tracePt t="15054" x="8412163" y="4192588"/>
          <p14:tracePt t="15055" x="8348663" y="4192588"/>
          <p14:tracePt t="15056" x="8299450" y="4192588"/>
          <p14:tracePt t="15057" x="8235950" y="4192588"/>
          <p14:tracePt t="15058" x="8174038" y="4192588"/>
          <p14:tracePt t="15059" x="8123238" y="4192588"/>
          <p14:tracePt t="15060" x="8048625" y="4192588"/>
          <p14:tracePt t="15061" x="8010525" y="4192588"/>
          <p14:tracePt t="15062" x="7948613" y="4192588"/>
          <p14:tracePt t="15063" x="7886700" y="4192588"/>
          <p14:tracePt t="15064" x="7823200" y="4192588"/>
          <p14:tracePt t="15065" x="7761288" y="4192588"/>
          <p14:tracePt t="15066" x="7697788" y="4192588"/>
          <p14:tracePt t="15067" x="7635875" y="4192588"/>
          <p14:tracePt t="15068" x="7561263" y="4192588"/>
          <p14:tracePt t="15069" x="7523163" y="4192588"/>
          <p14:tracePt t="15070" x="7448550" y="4192588"/>
          <p14:tracePt t="15071" x="7385050" y="4192588"/>
          <p14:tracePt t="15072" x="7323138" y="4192588"/>
          <p14:tracePt t="15073" x="7246938" y="4192588"/>
          <p14:tracePt t="15074" x="7185025" y="4192588"/>
          <p14:tracePt t="15075" x="7123113" y="4192588"/>
          <p14:tracePt t="15076" x="7059613" y="4192588"/>
          <p14:tracePt t="15077" x="6985000" y="4179888"/>
          <p14:tracePt t="15078" x="6934200" y="4179888"/>
          <p14:tracePt t="15079" x="6872288" y="4179888"/>
          <p14:tracePt t="15080" x="6808788" y="4167188"/>
          <p14:tracePt t="15081" x="6746875" y="4167188"/>
          <p14:tracePt t="15082" x="6684963" y="4154488"/>
          <p14:tracePt t="15083" x="6621463" y="4154488"/>
          <p14:tracePt t="15084" x="6559550" y="4154488"/>
          <p14:tracePt t="15085" x="6496050" y="4154488"/>
          <p14:tracePt t="15086" x="6446838" y="4141788"/>
          <p14:tracePt t="15087" x="6370638" y="4129088"/>
          <p14:tracePt t="15088" x="6321425" y="4129088"/>
          <p14:tracePt t="15089" x="6270625" y="4129088"/>
          <p14:tracePt t="15090" x="6208713" y="4117975"/>
          <p14:tracePt t="15091" x="6157913" y="4117975"/>
          <p14:tracePt t="15091" x="6096000" y="4117975"/>
          <p14:tracePt t="15092" x="6045200" y="4105275"/>
          <p14:tracePt t="15094" x="5995988" y="4092575"/>
          <p14:tracePt t="15095" x="5957888" y="4092575"/>
          <p14:tracePt t="15096" x="5908675" y="4079875"/>
          <p14:tracePt t="15097" x="5857875" y="4079875"/>
          <p14:tracePt t="15098" x="5808663" y="4079875"/>
          <p14:tracePt t="15099" x="5757863" y="4067175"/>
          <p14:tracePt t="15100" x="5719763" y="4067175"/>
          <p14:tracePt t="15101" x="5683250" y="4054475"/>
          <p14:tracePt t="15102" x="5632450" y="4054475"/>
          <p14:tracePt t="15104" x="5557838" y="4041775"/>
          <p14:tracePt t="15105" x="5532438" y="4041775"/>
          <p14:tracePt t="15106" x="5495925" y="4029075"/>
          <p14:tracePt t="15107" x="5457825" y="4029075"/>
          <p14:tracePt t="15108" x="5432425" y="4017963"/>
          <p14:tracePt t="15109" x="5407025" y="4017963"/>
          <p14:tracePt t="15110" x="5383213" y="4005263"/>
          <p14:tracePt t="15111" x="5345113" y="4005263"/>
          <p14:tracePt t="15112" x="5319713" y="4005263"/>
          <p14:tracePt t="15113" x="5307013" y="4005263"/>
          <p14:tracePt t="15114" x="5281613" y="3992563"/>
          <p14:tracePt t="15115" x="5270500" y="3992563"/>
          <p14:tracePt t="15116" x="5245100" y="3979863"/>
          <p14:tracePt t="15117" x="5232400" y="3979863"/>
          <p14:tracePt t="15118" x="5219700" y="3967163"/>
          <p14:tracePt t="15119" x="5207000" y="3967163"/>
          <p14:tracePt t="15121" x="5194300" y="3967163"/>
          <p14:tracePt t="15122" x="5181600" y="3967163"/>
          <p14:tracePt t="15124" x="5170488" y="3954463"/>
          <p14:tracePt t="15129" x="5170488" y="3941763"/>
          <p14:tracePt t="15134" x="5181600" y="3941763"/>
          <p14:tracePt t="15139" x="5219700" y="3929063"/>
          <p14:tracePt t="15145" x="5332413" y="3916363"/>
          <p14:tracePt t="15147" x="5370513" y="3916363"/>
          <p14:tracePt t="15148" x="5383213" y="3916363"/>
          <p14:tracePt t="15152" x="5483225" y="3905250"/>
          <p14:tracePt t="15153" x="5507038" y="3905250"/>
          <p14:tracePt t="15154" x="5545138" y="3905250"/>
          <p14:tracePt t="15155" x="5570538" y="3905250"/>
          <p14:tracePt t="15156" x="5595938" y="3905250"/>
          <p14:tracePt t="15157" x="5632450" y="3905250"/>
          <p14:tracePt t="15158" x="5670550" y="3905250"/>
          <p14:tracePt t="15159" x="5695950" y="3905250"/>
          <p14:tracePt t="15160" x="5732463" y="3905250"/>
          <p14:tracePt t="15161" x="5770563" y="3905250"/>
          <p14:tracePt t="15162" x="5808663" y="3905250"/>
          <p14:tracePt t="15163" x="5845175" y="3905250"/>
          <p14:tracePt t="15164" x="5895975" y="3905250"/>
          <p14:tracePt t="15165" x="5921375" y="3905250"/>
          <p14:tracePt t="15166" x="5957888" y="3905250"/>
          <p14:tracePt t="15167" x="6008688" y="3905250"/>
          <p14:tracePt t="15168" x="6045200" y="3905250"/>
          <p14:tracePt t="15169" x="6096000" y="3905250"/>
          <p14:tracePt t="15170" x="6134100" y="3905250"/>
          <p14:tracePt t="15171" x="6170613" y="3905250"/>
          <p14:tracePt t="15172" x="6221413" y="3905250"/>
          <p14:tracePt t="15173" x="6270625" y="3905250"/>
          <p14:tracePt t="15174" x="6296025" y="3905250"/>
          <p14:tracePt t="15175" x="6346825" y="3905250"/>
          <p14:tracePt t="15176" x="6396038" y="3905250"/>
          <p14:tracePt t="15177" x="6434138" y="3905250"/>
          <p14:tracePt t="15178" x="6483350" y="3905250"/>
          <p14:tracePt t="15179" x="6534150" y="3905250"/>
          <p14:tracePt t="15180" x="6584950" y="3916363"/>
          <p14:tracePt t="15181" x="6621463" y="3916363"/>
          <p14:tracePt t="15182" x="6659563" y="3916363"/>
          <p14:tracePt t="15183" x="6696075" y="3916363"/>
          <p14:tracePt t="15184" x="6746875" y="3916363"/>
          <p14:tracePt t="15185" x="6797675" y="3929063"/>
          <p14:tracePt t="15186" x="6846888" y="3929063"/>
          <p14:tracePt t="15187" x="6884988" y="3929063"/>
          <p14:tracePt t="15188" x="6921500" y="3929063"/>
          <p14:tracePt t="15189" x="6959600" y="3929063"/>
          <p14:tracePt t="15190" x="7010400" y="3929063"/>
          <p14:tracePt t="15191" x="7034213" y="3929063"/>
          <p14:tracePt t="15192" x="7085013" y="3929063"/>
          <p14:tracePt t="15193" x="7123113" y="3929063"/>
          <p14:tracePt t="15194" x="7159625" y="3941763"/>
          <p14:tracePt t="15195" x="7197725" y="3941763"/>
          <p14:tracePt t="15196" x="7235825" y="3941763"/>
          <p14:tracePt t="15197" x="7272338" y="3941763"/>
          <p14:tracePt t="15198" x="7297738" y="3954463"/>
          <p14:tracePt t="15199" x="7335838" y="3954463"/>
          <p14:tracePt t="15200" x="7372350" y="3954463"/>
          <p14:tracePt t="15201" x="7397750" y="3954463"/>
          <p14:tracePt t="15203" x="7448550" y="3967163"/>
          <p14:tracePt t="15204" x="7485063" y="3967163"/>
          <p14:tracePt t="15205" x="7510463" y="3967163"/>
          <p14:tracePt t="15206" x="7523163" y="3967163"/>
          <p14:tracePt t="15207" x="7548563" y="3967163"/>
          <p14:tracePt t="15208" x="7561263" y="3967163"/>
          <p14:tracePt t="15209" x="7585075" y="3967163"/>
          <p14:tracePt t="15210" x="7597775" y="3979863"/>
          <p14:tracePt t="15211" x="7623175" y="3979863"/>
          <p14:tracePt t="15212" x="7635875" y="3979863"/>
          <p14:tracePt t="15213" x="7648575" y="3992563"/>
          <p14:tracePt t="15214" x="7661275" y="3992563"/>
          <p14:tracePt t="15215" x="7673975" y="3992563"/>
          <p14:tracePt t="15217" x="7685088" y="3992563"/>
          <p14:tracePt t="15218" x="7697788" y="3992563"/>
          <p14:tracePt t="15219" x="7697788" y="4005263"/>
          <p14:tracePt t="15220" x="7710488" y="4005263"/>
          <p14:tracePt t="15231" x="7697788" y="4005263"/>
          <p14:tracePt t="15232" x="7685088" y="4005263"/>
          <p14:tracePt t="15234" x="7673975" y="4005263"/>
          <p14:tracePt t="15236" x="7661275" y="4005263"/>
          <p14:tracePt t="15237" x="7648575" y="4017963"/>
          <p14:tracePt t="15238" x="7635875" y="4017963"/>
          <p14:tracePt t="15239" x="7623175" y="4017963"/>
          <p14:tracePt t="15240" x="7610475" y="4029075"/>
          <p14:tracePt t="15241" x="7597775" y="4029075"/>
          <p14:tracePt t="15242" x="7585075" y="4029075"/>
          <p14:tracePt t="15243" x="7561263" y="4029075"/>
          <p14:tracePt t="15244" x="7548563" y="4029075"/>
          <p14:tracePt t="15245" x="7523163" y="4041775"/>
          <p14:tracePt t="15246" x="7510463" y="4041775"/>
          <p14:tracePt t="15247" x="7485063" y="4041775"/>
          <p14:tracePt t="15248" x="7459663" y="4041775"/>
          <p14:tracePt t="15249" x="7435850" y="4041775"/>
          <p14:tracePt t="15250" x="7410450" y="4041775"/>
          <p14:tracePt t="15251" x="7385050" y="4041775"/>
          <p14:tracePt t="15252" x="7359650" y="4041775"/>
          <p14:tracePt t="15253" x="7335838" y="4054475"/>
          <p14:tracePt t="15254" x="7297738" y="4054475"/>
          <p14:tracePt t="15255" x="7272338" y="4054475"/>
          <p14:tracePt t="15256" x="7235825" y="4054475"/>
          <p14:tracePt t="15257" x="7210425" y="4054475"/>
          <p14:tracePt t="15258" x="7172325" y="4054475"/>
          <p14:tracePt t="15259" x="7146925" y="4054475"/>
          <p14:tracePt t="15260" x="7110413" y="4067175"/>
          <p14:tracePt t="15261" x="7072313" y="4067175"/>
          <p14:tracePt t="15262" x="7034213" y="4067175"/>
          <p14:tracePt t="15263" x="7010400" y="4067175"/>
          <p14:tracePt t="15264" x="6972300" y="4067175"/>
          <p14:tracePt t="15265" x="6934200" y="4067175"/>
          <p14:tracePt t="15266" x="6897688" y="4067175"/>
          <p14:tracePt t="15267" x="6846888" y="4079875"/>
          <p14:tracePt t="15268" x="6821488" y="4079875"/>
          <p14:tracePt t="15269" x="6784975" y="4079875"/>
          <p14:tracePt t="15270" x="6746875" y="4079875"/>
          <p14:tracePt t="15271" x="6708775" y="4079875"/>
          <p14:tracePt t="15272" x="6672263" y="4079875"/>
          <p14:tracePt t="15273" x="6646863" y="4079875"/>
          <p14:tracePt t="15274" x="6608763" y="4079875"/>
          <p14:tracePt t="15275" x="6572250" y="4079875"/>
          <p14:tracePt t="15276" x="6534150" y="4079875"/>
          <p14:tracePt t="15277" x="6508750" y="4079875"/>
          <p14:tracePt t="15278" x="6472238" y="4079875"/>
          <p14:tracePt t="15279" x="6434138" y="4092575"/>
          <p14:tracePt t="15280" x="6408738" y="4092575"/>
          <p14:tracePt t="15281" x="6383338" y="4092575"/>
          <p14:tracePt t="15282" x="6359525" y="4092575"/>
          <p14:tracePt t="15283" x="6321425" y="4092575"/>
          <p14:tracePt t="15284" x="6296025" y="4105275"/>
          <p14:tracePt t="15285" x="6270625" y="4105275"/>
          <p14:tracePt t="15286" x="6246813" y="4105275"/>
          <p14:tracePt t="15287" x="6221413" y="4105275"/>
          <p14:tracePt t="15288" x="6208713" y="4105275"/>
          <p14:tracePt t="15289" x="6183313" y="4105275"/>
          <p14:tracePt t="15290" x="6170613" y="4105275"/>
          <p14:tracePt t="15291" x="6146800" y="4105275"/>
          <p14:tracePt t="15292" x="6134100" y="4105275"/>
          <p14:tracePt t="15293" x="6121400" y="4117975"/>
          <p14:tracePt t="15294" x="6108700" y="4117975"/>
          <p14:tracePt t="15295" x="6096000" y="4117975"/>
          <p14:tracePt t="15296" x="6083300" y="4117975"/>
          <p14:tracePt t="15298" x="6070600" y="4117975"/>
          <p14:tracePt t="15299" x="6057900" y="4117975"/>
          <p14:tracePt t="15308" x="6070600" y="4117975"/>
          <p14:tracePt t="15310" x="6083300" y="4117975"/>
          <p14:tracePt t="15311" x="6096000" y="4129088"/>
          <p14:tracePt t="15313" x="6121400" y="4129088"/>
          <p14:tracePt t="15314" x="6134100" y="4129088"/>
          <p14:tracePt t="15315" x="6146800" y="4129088"/>
          <p14:tracePt t="15316" x="6170613" y="4141788"/>
          <p14:tracePt t="15317" x="6183313" y="4141788"/>
          <p14:tracePt t="15318" x="6208713" y="4141788"/>
          <p14:tracePt t="15319" x="6246813" y="4141788"/>
          <p14:tracePt t="15320" x="6259513" y="4141788"/>
          <p14:tracePt t="15321" x="6283325" y="4141788"/>
          <p14:tracePt t="15322" x="6321425" y="4141788"/>
          <p14:tracePt t="15323" x="6359525" y="4154488"/>
          <p14:tracePt t="15324" x="6383338" y="4154488"/>
          <p14:tracePt t="15325" x="6421438" y="4154488"/>
          <p14:tracePt t="15326" x="6472238" y="4154488"/>
          <p14:tracePt t="15327" x="6508750" y="4154488"/>
          <p14:tracePt t="15328" x="6546850" y="4154488"/>
          <p14:tracePt t="15329" x="6584950" y="4154488"/>
          <p14:tracePt t="15330" x="6634163" y="4154488"/>
          <p14:tracePt t="15331" x="6684963" y="4154488"/>
          <p14:tracePt t="15332" x="6734175" y="4154488"/>
          <p14:tracePt t="15333" x="6797675" y="4167188"/>
          <p14:tracePt t="15335" x="6910388" y="4167188"/>
          <p14:tracePt t="15336" x="6972300" y="4167188"/>
          <p14:tracePt t="15337" x="7034213" y="4179888"/>
          <p14:tracePt t="15338" x="7085013" y="4179888"/>
          <p14:tracePt t="15339" x="7146925" y="4179888"/>
          <p14:tracePt t="15340" x="7223125" y="4179888"/>
          <p14:tracePt t="15341" x="7285038" y="4192588"/>
          <p14:tracePt t="15342" x="7359650" y="4192588"/>
          <p14:tracePt t="15343" x="7435850" y="4192588"/>
          <p14:tracePt t="15344" x="7497763" y="4192588"/>
          <p14:tracePt t="15345" x="7561263" y="4192588"/>
          <p14:tracePt t="15346" x="7635875" y="4192588"/>
          <p14:tracePt t="15347" x="7710488" y="4192588"/>
          <p14:tracePt t="15347" x="7785100" y="4192588"/>
          <p14:tracePt t="15349" x="7861300" y="4205288"/>
          <p14:tracePt t="15351" x="8023225" y="4205288"/>
          <p14:tracePt t="15352" x="8099425" y="4205288"/>
          <p14:tracePt t="15353" x="8186738" y="4205288"/>
          <p14:tracePt t="15354" x="8235950" y="4217988"/>
          <p14:tracePt t="15355" x="8324850" y="4217988"/>
          <p14:tracePt t="15356" x="8412163" y="4217988"/>
          <p14:tracePt t="15357" x="8486775" y="4217988"/>
          <p14:tracePt t="15358" x="8574088" y="4217988"/>
          <p14:tracePt t="15359" x="8650288" y="4217988"/>
          <p14:tracePt t="15360" x="8724900" y="4230688"/>
          <p14:tracePt t="15361" x="8799513" y="4230688"/>
          <p14:tracePt t="15362" x="8886825" y="4230688"/>
          <p14:tracePt t="15363" x="8950325" y="4230688"/>
          <p14:tracePt t="15364" x="9024938" y="4230688"/>
          <p14:tracePt t="15365" x="9099550" y="4230688"/>
          <p14:tracePt t="15366" x="9175750" y="4230688"/>
          <p14:tracePt t="15367" x="9250363" y="4230688"/>
          <p14:tracePt t="15368" x="9324975" y="4230688"/>
          <p14:tracePt t="15369" x="9388475" y="4230688"/>
          <p14:tracePt t="15370" x="9450388" y="4230688"/>
          <p14:tracePt t="15371" x="9513888" y="4241800"/>
          <p14:tracePt t="15372" x="9575800" y="4241800"/>
          <p14:tracePt t="15373" x="9637713" y="4241800"/>
          <p14:tracePt t="15374" x="9701213" y="4241800"/>
          <p14:tracePt t="15375" x="9750425" y="4241800"/>
          <p14:tracePt t="15376" x="9813925" y="4241800"/>
          <p14:tracePt t="15377" x="9863138" y="4241800"/>
          <p14:tracePt t="15378" x="9926638" y="4241800"/>
          <p14:tracePt t="15379" x="9963150" y="4254500"/>
          <p14:tracePt t="15380" x="10013950" y="4254500"/>
          <p14:tracePt t="15381" x="10052050" y="4254500"/>
          <p14:tracePt t="15382" x="10088563" y="4254500"/>
          <p14:tracePt t="15383" x="10139363" y="4254500"/>
          <p14:tracePt t="15384" x="10177463" y="4254500"/>
          <p14:tracePt t="15384" x="10201275" y="4267200"/>
          <p14:tracePt t="15386" x="10239375" y="4267200"/>
          <p14:tracePt t="15387" x="10264775" y="4267200"/>
          <p14:tracePt t="15388" x="10301288" y="4267200"/>
          <p14:tracePt t="15390" x="10326688" y="4267200"/>
          <p14:tracePt t="15391" x="10339388" y="4267200"/>
          <p14:tracePt t="15392" x="10364788" y="4267200"/>
          <p14:tracePt t="15393" x="10377488" y="4267200"/>
          <p14:tracePt t="15407" x="10326688" y="4279900"/>
          <p14:tracePt t="15410" x="10264775" y="4279900"/>
          <p14:tracePt t="15412" x="10177463" y="4292600"/>
          <p14:tracePt t="15413" x="10152063" y="4292600"/>
          <p14:tracePt t="15415" x="10075863" y="4292600"/>
          <p14:tracePt t="15416" x="10039350" y="4292600"/>
          <p14:tracePt t="15417" x="10001250" y="4292600"/>
          <p14:tracePt t="15418" x="9963150" y="4305300"/>
          <p14:tracePt t="15419" x="9913938" y="4305300"/>
          <p14:tracePt t="15420" x="9863138" y="4305300"/>
          <p14:tracePt t="15421" x="9813925" y="4305300"/>
          <p14:tracePt t="15422" x="9750425" y="4305300"/>
          <p14:tracePt t="15422" x="9713913" y="4305300"/>
          <p14:tracePt t="15424" x="9663113" y="4305300"/>
          <p14:tracePt t="15425" x="9601200" y="4305300"/>
          <p14:tracePt t="15426" x="9537700" y="4305300"/>
          <p14:tracePt t="15427" x="9475788" y="4305300"/>
          <p14:tracePt t="15428" x="9401175" y="4305300"/>
          <p14:tracePt t="15429" x="9337675" y="4305300"/>
          <p14:tracePt t="15430" x="9275763" y="4305300"/>
          <p14:tracePt t="15431" x="9199563" y="4305300"/>
          <p14:tracePt t="15432" x="9137650" y="4305300"/>
          <p14:tracePt t="15434" x="8999538" y="4305300"/>
          <p14:tracePt t="15435" x="8924925" y="4305300"/>
          <p14:tracePt t="15436" x="8850313" y="4292600"/>
          <p14:tracePt t="15437" x="8763000" y="4292600"/>
          <p14:tracePt t="15438" x="8686800" y="4292600"/>
          <p14:tracePt t="15439" x="8612188" y="4292600"/>
          <p14:tracePt t="15440" x="8548688" y="4292600"/>
          <p14:tracePt t="15441" x="8474075" y="4279900"/>
          <p14:tracePt t="15442" x="8386763" y="4279900"/>
          <p14:tracePt t="15443" x="8312150" y="4279900"/>
          <p14:tracePt t="15444" x="8235950" y="4279900"/>
          <p14:tracePt t="15445" x="8161338" y="4279900"/>
          <p14:tracePt t="15446" x="8086725" y="4279900"/>
          <p14:tracePt t="15447" x="7999413" y="4279900"/>
          <p14:tracePt t="15448" x="7923213" y="4267200"/>
          <p14:tracePt t="15449" x="7861300" y="4267200"/>
          <p14:tracePt t="15450" x="7785100" y="4267200"/>
          <p14:tracePt t="15451" x="7710488" y="4267200"/>
          <p14:tracePt t="15452" x="7635875" y="4267200"/>
          <p14:tracePt t="15453" x="7572375" y="4267200"/>
          <p14:tracePt t="15453" x="7497763" y="4267200"/>
          <p14:tracePt t="15455" x="7435850" y="4267200"/>
          <p14:tracePt t="15455" x="7359650" y="4267200"/>
          <p14:tracePt t="15456" x="7297738" y="4267200"/>
          <p14:tracePt t="15457" x="7246938" y="4267200"/>
          <p14:tracePt t="15458" x="7185025" y="4267200"/>
          <p14:tracePt t="15460" x="7123113" y="4267200"/>
          <p14:tracePt t="15461" x="7072313" y="4267200"/>
          <p14:tracePt t="15461" x="7010400" y="4267200"/>
          <p14:tracePt t="15463" x="6959600" y="4267200"/>
          <p14:tracePt t="15464" x="6910388" y="4267200"/>
          <p14:tracePt t="15464" x="6859588" y="4267200"/>
          <p14:tracePt t="15466" x="6808788" y="4267200"/>
          <p14:tracePt t="15467" x="6784975" y="4267200"/>
          <p14:tracePt t="15468" x="6734175" y="4267200"/>
          <p14:tracePt t="15469" x="6696075" y="4267200"/>
          <p14:tracePt t="15470" x="6659563" y="4267200"/>
          <p14:tracePt t="15471" x="6634163" y="4267200"/>
          <p14:tracePt t="15472" x="6608763" y="4267200"/>
          <p14:tracePt t="15473" x="6584950" y="4267200"/>
          <p14:tracePt t="15474" x="6546850" y="4267200"/>
          <p14:tracePt t="15475" x="6534150" y="4267200"/>
          <p14:tracePt t="15476" x="6508750" y="4267200"/>
          <p14:tracePt t="15478" x="6483350" y="4267200"/>
          <p14:tracePt t="15479" x="6472238" y="4267200"/>
          <p14:tracePt t="15481" x="6459538" y="4267200"/>
          <p14:tracePt t="15489" x="6472238" y="4267200"/>
          <p14:tracePt t="15491" x="6483350" y="4267200"/>
          <p14:tracePt t="15492" x="6496050" y="4267200"/>
          <p14:tracePt t="15493" x="6508750" y="4267200"/>
          <p14:tracePt t="15495" x="6534150" y="4267200"/>
          <p14:tracePt t="15496" x="6546850" y="4254500"/>
          <p14:tracePt t="15497" x="6572250" y="4254500"/>
          <p14:tracePt t="15498" x="6584950" y="4254500"/>
          <p14:tracePt t="15499" x="6621463" y="4254500"/>
          <p14:tracePt t="15500" x="6646863" y="4254500"/>
          <p14:tracePt t="15501" x="6659563" y="4241800"/>
          <p14:tracePt t="15502" x="6696075" y="4241800"/>
          <p14:tracePt t="15503" x="6721475" y="4241800"/>
          <p14:tracePt t="15504" x="6746875" y="4241800"/>
          <p14:tracePt t="15505" x="6784975" y="4230688"/>
          <p14:tracePt t="15506" x="6821488" y="4230688"/>
          <p14:tracePt t="15507" x="6859588" y="4230688"/>
          <p14:tracePt t="15508" x="6897688" y="4230688"/>
          <p14:tracePt t="15509" x="6946900" y="4230688"/>
          <p14:tracePt t="15510" x="6972300" y="4230688"/>
          <p14:tracePt t="15511" x="7021513" y="4230688"/>
          <p14:tracePt t="15512" x="7072313" y="4230688"/>
          <p14:tracePt t="15513" x="7110413" y="4230688"/>
          <p14:tracePt t="15514" x="7159625" y="4230688"/>
          <p14:tracePt t="15515" x="7210425" y="4230688"/>
          <p14:tracePt t="15516" x="7259638" y="4217988"/>
          <p14:tracePt t="15517" x="7323138" y="4217988"/>
          <p14:tracePt t="15518" x="7372350" y="4217988"/>
          <p14:tracePt t="15519" x="7410450" y="4217988"/>
          <p14:tracePt t="15520" x="7472363" y="4217988"/>
          <p14:tracePt t="15521" x="7523163" y="4217988"/>
          <p14:tracePt t="15522" x="7585075" y="4217988"/>
          <p14:tracePt t="15523" x="7648575" y="4217988"/>
          <p14:tracePt t="15524" x="7710488" y="4217988"/>
          <p14:tracePt t="15525" x="7761288" y="4217988"/>
          <p14:tracePt t="15526" x="7823200" y="4217988"/>
          <p14:tracePt t="15527" x="7874000" y="4205288"/>
          <p14:tracePt t="15528" x="7935913" y="4205288"/>
          <p14:tracePt t="15529" x="7999413" y="4205288"/>
          <p14:tracePt t="15530" x="8048625" y="4205288"/>
          <p14:tracePt t="15531" x="8123238" y="4205288"/>
          <p14:tracePt t="15532" x="8174038" y="4205288"/>
          <p14:tracePt t="15533" x="8235950" y="4205288"/>
          <p14:tracePt t="15534" x="8299450" y="4205288"/>
          <p14:tracePt t="15535" x="8335963" y="4205288"/>
          <p14:tracePt t="15536" x="8386763" y="4205288"/>
          <p14:tracePt t="15537" x="8448675" y="4205288"/>
          <p14:tracePt t="15538" x="8499475" y="4192588"/>
          <p14:tracePt t="15539" x="8561388" y="4192588"/>
          <p14:tracePt t="15540" x="8612188" y="4192588"/>
          <p14:tracePt t="15541" x="8661400" y="4192588"/>
          <p14:tracePt t="15542" x="8724900" y="4192588"/>
          <p14:tracePt t="15543" x="8763000" y="4192588"/>
          <p14:tracePt t="15544" x="8799513" y="4192588"/>
          <p14:tracePt t="15545" x="8850313" y="4192588"/>
          <p14:tracePt t="15546" x="8899525" y="4192588"/>
          <p14:tracePt t="15547" x="8937625" y="4192588"/>
          <p14:tracePt t="15548" x="8975725" y="4192588"/>
          <p14:tracePt t="15549" x="9012238" y="4192588"/>
          <p14:tracePt t="15550" x="9050338" y="4192588"/>
          <p14:tracePt t="15551" x="9088438" y="4192588"/>
          <p14:tracePt t="15552" x="9112250" y="4192588"/>
          <p14:tracePt t="15553" x="9137650" y="4192588"/>
          <p14:tracePt t="15554" x="9175750" y="4192588"/>
          <p14:tracePt t="15555" x="9199563" y="4179888"/>
          <p14:tracePt t="15556" x="9212263" y="4179888"/>
          <p14:tracePt t="15557" x="9250363" y="4179888"/>
          <p14:tracePt t="15558" x="9263063" y="4179888"/>
          <p14:tracePt t="15559" x="9275763" y="4179888"/>
          <p14:tracePt t="15560" x="9288463" y="4179888"/>
          <p14:tracePt t="15561" x="9301163" y="4179888"/>
          <p14:tracePt t="15562" x="9312275" y="4167188"/>
          <p14:tracePt t="15563" x="9324975" y="4167188"/>
          <p14:tracePt t="15576" x="9312275" y="4167188"/>
          <p14:tracePt t="15577" x="9301163" y="4167188"/>
          <p14:tracePt t="15578" x="9288463" y="4167188"/>
          <p14:tracePt t="15580" x="9275763" y="4167188"/>
          <p14:tracePt t="15581" x="9250363" y="4167188"/>
          <p14:tracePt t="15583" x="9224963" y="4167188"/>
          <p14:tracePt t="15584" x="9212263" y="4167188"/>
          <p14:tracePt t="15585" x="9188450" y="4167188"/>
          <p14:tracePt t="15586" x="9163050" y="4167188"/>
          <p14:tracePt t="15587" x="9137650" y="4167188"/>
          <p14:tracePt t="15588" x="9124950" y="4167188"/>
          <p14:tracePt t="15589" x="9099550" y="4167188"/>
          <p14:tracePt t="15590" x="9063038" y="4167188"/>
          <p14:tracePt t="15591" x="9024938" y="4167188"/>
          <p14:tracePt t="15592" x="8999538" y="4167188"/>
          <p14:tracePt t="15593" x="8963025" y="4167188"/>
          <p14:tracePt t="15594" x="8924925" y="4167188"/>
          <p14:tracePt t="15595" x="8886825" y="4167188"/>
          <p14:tracePt t="15596" x="8863013" y="4167188"/>
          <p14:tracePt t="15597" x="8824913" y="4167188"/>
          <p14:tracePt t="15598" x="8774113" y="4167188"/>
          <p14:tracePt t="15599" x="8724900" y="4167188"/>
          <p14:tracePt t="15600" x="8686800" y="4167188"/>
          <p14:tracePt t="15601" x="8650288" y="4167188"/>
          <p14:tracePt t="15602" x="8586788" y="4167188"/>
          <p14:tracePt t="15603" x="8537575" y="4154488"/>
          <p14:tracePt t="15604" x="8499475" y="4154488"/>
          <p14:tracePt t="15605" x="8448675" y="4154488"/>
          <p14:tracePt t="15606" x="8386763" y="4154488"/>
          <p14:tracePt t="15607" x="8335963" y="4154488"/>
          <p14:tracePt t="15608" x="8286750" y="4154488"/>
          <p14:tracePt t="15609" x="8235950" y="4154488"/>
          <p14:tracePt t="15610" x="8161338" y="4154488"/>
          <p14:tracePt t="15611" x="8110538" y="4154488"/>
          <p14:tracePt t="15612" x="8048625" y="4141788"/>
          <p14:tracePt t="15613" x="7986713" y="4141788"/>
          <p14:tracePt t="15614" x="7948613" y="4141788"/>
          <p14:tracePt t="15615" x="7886700" y="4141788"/>
          <p14:tracePt t="15616" x="7823200" y="4129088"/>
          <p14:tracePt t="15617" x="7773988" y="4129088"/>
          <p14:tracePt t="15618" x="7710488" y="4129088"/>
          <p14:tracePt t="15619" x="7648575" y="4129088"/>
          <p14:tracePt t="15620" x="7597775" y="4117975"/>
          <p14:tracePt t="15621" x="7548563" y="4117975"/>
          <p14:tracePt t="15622" x="7485063" y="4117975"/>
          <p14:tracePt t="15623" x="7435850" y="4117975"/>
          <p14:tracePt t="15624" x="7372350" y="4117975"/>
          <p14:tracePt t="15625" x="7323138" y="4117975"/>
          <p14:tracePt t="15626" x="7272338" y="4117975"/>
          <p14:tracePt t="15627" x="7223125" y="4117975"/>
          <p14:tracePt t="15628" x="7159625" y="4105275"/>
          <p14:tracePt t="15629" x="7123113" y="4105275"/>
          <p14:tracePt t="15630" x="7072313" y="4105275"/>
          <p14:tracePt t="15631" x="7034213" y="4105275"/>
          <p14:tracePt t="15632" x="6997700" y="4092575"/>
          <p14:tracePt t="15633" x="6959600" y="4092575"/>
          <p14:tracePt t="15634" x="6910388" y="4092575"/>
          <p14:tracePt t="15635" x="6872288" y="4092575"/>
          <p14:tracePt t="15636" x="6834188" y="4079875"/>
          <p14:tracePt t="15637" x="6797675" y="4079875"/>
          <p14:tracePt t="15638" x="6772275" y="4079875"/>
          <p14:tracePt t="15639" x="6734175" y="4079875"/>
          <p14:tracePt t="15640" x="6708775" y="4079875"/>
          <p14:tracePt t="15641" x="6684963" y="4079875"/>
          <p14:tracePt t="15642" x="6659563" y="4079875"/>
          <p14:tracePt t="15643" x="6634163" y="4079875"/>
          <p14:tracePt t="15644" x="6608763" y="4079875"/>
          <p14:tracePt t="15645" x="6584950" y="4067175"/>
          <p14:tracePt t="15646" x="6572250" y="4067175"/>
          <p14:tracePt t="15647" x="6546850" y="4067175"/>
          <p14:tracePt t="15650" x="6508750" y="4054475"/>
          <p14:tracePt t="15654" x="6496050" y="4054475"/>
          <p14:tracePt t="15662" x="6508750" y="4041775"/>
          <p14:tracePt t="15665" x="6521450" y="4041775"/>
          <p14:tracePt t="15666" x="6534150" y="4041775"/>
          <p14:tracePt t="15667" x="6546850" y="4041775"/>
          <p14:tracePt t="15668" x="6559550" y="4041775"/>
          <p14:tracePt t="15669" x="6572250" y="4041775"/>
          <p14:tracePt t="15670" x="6584950" y="4041775"/>
          <p14:tracePt t="15671" x="6608763" y="4041775"/>
          <p14:tracePt t="15672" x="6621463" y="4041775"/>
          <p14:tracePt t="15673" x="6646863" y="4029075"/>
          <p14:tracePt t="15674" x="6659563" y="4029075"/>
          <p14:tracePt t="15675" x="6684963" y="4029075"/>
          <p14:tracePt t="15676" x="6708775" y="4029075"/>
          <p14:tracePt t="15677" x="6734175" y="4029075"/>
          <p14:tracePt t="15678" x="6772275" y="4029075"/>
          <p14:tracePt t="15679" x="6797675" y="4029075"/>
          <p14:tracePt t="15680" x="6834188" y="4029075"/>
          <p14:tracePt t="15681" x="6859588" y="4029075"/>
          <p14:tracePt t="15682" x="6884988" y="4029075"/>
          <p14:tracePt t="15683" x="6921500" y="4029075"/>
          <p14:tracePt t="15684" x="6959600" y="4029075"/>
          <p14:tracePt t="15685" x="6997700" y="4029075"/>
          <p14:tracePt t="15686" x="7034213" y="4029075"/>
          <p14:tracePt t="15687" x="7085013" y="4029075"/>
          <p14:tracePt t="15688" x="7123113" y="4029075"/>
          <p14:tracePt t="15688" x="7172325" y="4029075"/>
          <p14:tracePt t="15690" x="7210425" y="4029075"/>
          <p14:tracePt t="15691" x="7246938" y="4029075"/>
          <p14:tracePt t="15692" x="7297738" y="4029075"/>
          <p14:tracePt t="15693" x="7335838" y="4029075"/>
          <p14:tracePt t="15694" x="7372350" y="4041775"/>
          <p14:tracePt t="15695" x="7423150" y="4041775"/>
          <p14:tracePt t="15696" x="7485063" y="4041775"/>
          <p14:tracePt t="15697" x="7523163" y="4041775"/>
          <p14:tracePt t="15698" x="7572375" y="4054475"/>
          <p14:tracePt t="15699" x="7623175" y="4054475"/>
          <p14:tracePt t="15700" x="7661275" y="4067175"/>
          <p14:tracePt t="15701" x="7710488" y="4079875"/>
          <p14:tracePt t="15702" x="7748588" y="4079875"/>
          <p14:tracePt t="15703" x="7797800" y="4079875"/>
          <p14:tracePt t="15704" x="7861300" y="4092575"/>
          <p14:tracePt t="15705" x="7897813" y="4092575"/>
          <p14:tracePt t="15706" x="7948613" y="4105275"/>
          <p14:tracePt t="15707" x="7999413" y="4117975"/>
          <p14:tracePt t="15708" x="8023225" y="4117975"/>
          <p14:tracePt t="15709" x="8074025" y="4129088"/>
          <p14:tracePt t="15710" x="8123238" y="4141788"/>
          <p14:tracePt t="15711" x="8161338" y="4154488"/>
          <p14:tracePt t="15712" x="8199438" y="4167188"/>
          <p14:tracePt t="15713" x="8248650" y="4179888"/>
          <p14:tracePt t="15714" x="8286750" y="4192588"/>
          <p14:tracePt t="15715" x="8324850" y="4205288"/>
          <p14:tracePt t="15716" x="8348663" y="4217988"/>
          <p14:tracePt t="15717" x="8386763" y="4230688"/>
          <p14:tracePt t="15718" x="8424863" y="4241800"/>
          <p14:tracePt t="15719" x="8461375" y="4267200"/>
          <p14:tracePt t="15720" x="8499475" y="4267200"/>
          <p14:tracePt t="15721" x="8524875" y="4279900"/>
          <p14:tracePt t="15725" x="8537575" y="4292600"/>
          <p14:tracePt t="15860" x="8524875" y="4305300"/>
          <p14:tracePt t="15862" x="8512175" y="4305300"/>
          <p14:tracePt t="15863" x="8499475" y="4318000"/>
          <p14:tracePt t="15864" x="8499475" y="4330700"/>
          <p14:tracePt t="15865" x="8486775" y="4341813"/>
          <p14:tracePt t="15866" x="8474075" y="4341813"/>
          <p14:tracePt t="15867" x="8461375" y="4341813"/>
          <p14:tracePt t="15869" x="8461375" y="4354513"/>
          <p14:tracePt t="15871" x="8448675" y="4354513"/>
          <p14:tracePt t="15885" x="8461375" y="4354513"/>
          <p14:tracePt t="15887" x="8461375" y="4341813"/>
          <p14:tracePt t="15890" x="8474075" y="4330700"/>
          <p14:tracePt t="15891" x="8474075" y="4318000"/>
          <p14:tracePt t="15892" x="8474075" y="4305300"/>
          <p14:tracePt t="15893" x="8486775" y="4305300"/>
          <p14:tracePt t="15894" x="8486775" y="4292600"/>
          <p14:tracePt t="15895" x="8486775" y="4279900"/>
          <p14:tracePt t="15896" x="8499475" y="4267200"/>
          <p14:tracePt t="15897" x="8499475" y="4254500"/>
          <p14:tracePt t="15898" x="8499475" y="4230688"/>
          <p14:tracePt t="15899" x="8499475" y="4217988"/>
          <p14:tracePt t="15900" x="8499475" y="4192588"/>
          <p14:tracePt t="15901" x="8499475" y="4179888"/>
          <p14:tracePt t="15902" x="8499475" y="4154488"/>
          <p14:tracePt t="15903" x="8499475" y="4141788"/>
          <p14:tracePt t="15904" x="8499475" y="4117975"/>
          <p14:tracePt t="15905" x="8499475" y="4105275"/>
          <p14:tracePt t="15906" x="8499475" y="4079875"/>
          <p14:tracePt t="15907" x="8499475" y="4054475"/>
          <p14:tracePt t="15908" x="8499475" y="4029075"/>
          <p14:tracePt t="15909" x="8499475" y="4005263"/>
          <p14:tracePt t="15910" x="8499475" y="3967163"/>
          <p14:tracePt t="15911" x="8499475" y="3954463"/>
          <p14:tracePt t="15912" x="8499475" y="3929063"/>
          <p14:tracePt t="15913" x="8499475" y="3892550"/>
          <p14:tracePt t="15914" x="8499475" y="3854450"/>
          <p14:tracePt t="15915" x="8499475" y="3829050"/>
          <p14:tracePt t="15916" x="8499475" y="3803650"/>
          <p14:tracePt t="15917" x="8499475" y="3767138"/>
          <p14:tracePt t="15918" x="8499475" y="3741738"/>
          <p14:tracePt t="15919" x="8499475" y="3703638"/>
          <p14:tracePt t="15920" x="8499475" y="3667125"/>
          <p14:tracePt t="15921" x="8499475" y="3629025"/>
          <p14:tracePt t="15922" x="8499475" y="3603625"/>
          <p14:tracePt t="15923" x="8499475" y="3567113"/>
          <p14:tracePt t="15924" x="8499475" y="3529013"/>
          <p14:tracePt t="15925" x="8499475" y="3479800"/>
          <p14:tracePt t="15926" x="8499475" y="3441700"/>
          <p14:tracePt t="15927" x="8499475" y="3403600"/>
          <p14:tracePt t="15928" x="8486775" y="3367088"/>
          <p14:tracePt t="15929" x="8486775" y="3328988"/>
          <p14:tracePt t="15931" x="8461375" y="3241675"/>
          <p14:tracePt t="15932" x="8461375" y="3203575"/>
          <p14:tracePt t="15933" x="8448675" y="3154363"/>
          <p14:tracePt t="15934" x="8435975" y="3116263"/>
          <p14:tracePt t="15935" x="8424863" y="3065463"/>
          <p14:tracePt t="15936" x="8424863" y="3028950"/>
          <p14:tracePt t="15937" x="8399463" y="2978150"/>
          <p14:tracePt t="15938" x="8386763" y="2941638"/>
          <p14:tracePt t="15939" x="8374063" y="2890838"/>
          <p14:tracePt t="15940" x="8361363" y="2840038"/>
          <p14:tracePt t="15941" x="8348663" y="2803525"/>
          <p14:tracePt t="15942" x="8335963" y="2752725"/>
          <p14:tracePt t="15943" x="8312150" y="2703513"/>
          <p14:tracePt t="15944" x="8299450" y="2652713"/>
          <p14:tracePt t="15945" x="8274050" y="2603500"/>
          <p14:tracePt t="15946" x="8261350" y="2552700"/>
          <p14:tracePt t="15947" x="8235950" y="2503488"/>
          <p14:tracePt t="15948" x="8223250" y="2465388"/>
          <p14:tracePt t="15949" x="8199438" y="2427288"/>
          <p14:tracePt t="15950" x="8186738" y="2365375"/>
          <p14:tracePt t="15951" x="8161338" y="2314575"/>
          <p14:tracePt t="15952" x="8135938" y="2278063"/>
          <p14:tracePt t="15953" x="8110538" y="2227263"/>
          <p14:tracePt t="15954" x="8086725" y="2178050"/>
          <p14:tracePt t="15955" x="8061325" y="2127250"/>
          <p14:tracePt t="15956" x="8035925" y="2089150"/>
          <p14:tracePt t="15957" x="8010525" y="2039938"/>
          <p14:tracePt t="15958" x="7986713" y="1989138"/>
          <p14:tracePt t="15959" x="7961313" y="1939925"/>
          <p14:tracePt t="15960" x="7935913" y="1901825"/>
          <p14:tracePt t="15961" x="7897813" y="1852613"/>
          <p14:tracePt t="15962" x="7874000" y="1814513"/>
          <p14:tracePt t="15963" x="7835900" y="1765300"/>
          <p14:tracePt t="15964" x="7823200" y="1727200"/>
          <p14:tracePt t="15965" x="7785100" y="1676400"/>
          <p14:tracePt t="15966" x="7748588" y="1639888"/>
          <p14:tracePt t="15967" x="7723188" y="1601788"/>
          <p14:tracePt t="15968" x="7697788" y="1563688"/>
          <p14:tracePt t="15969" x="7673975" y="1527175"/>
          <p14:tracePt t="15970" x="7635875" y="1476375"/>
          <p14:tracePt t="15971" x="7597775" y="1439863"/>
          <p14:tracePt t="15972" x="7572375" y="1401763"/>
          <p14:tracePt t="15973" x="7548563" y="1363663"/>
          <p14:tracePt t="15974" x="7523163" y="1327150"/>
          <p14:tracePt t="15975" x="7485063" y="1289050"/>
          <p14:tracePt t="15976" x="7448550" y="1250950"/>
          <p14:tracePt t="15977" x="7435850" y="1227138"/>
          <p14:tracePt t="15978" x="7397750" y="1176338"/>
          <p14:tracePt t="15979" x="7372350" y="1138238"/>
          <p14:tracePt t="15980" x="7335838" y="1114425"/>
          <p14:tracePt t="15981" x="7310438" y="1076325"/>
          <p14:tracePt t="15982" x="7285038" y="1038225"/>
          <p14:tracePt t="15983" x="7259638" y="1001713"/>
          <p14:tracePt t="15984" x="7223125" y="976313"/>
          <p14:tracePt t="15985" x="7197725" y="938213"/>
          <p14:tracePt t="15986" x="7172325" y="912813"/>
          <p14:tracePt t="15987" x="7146925" y="889000"/>
          <p14:tracePt t="15988" x="7110413" y="850900"/>
          <p14:tracePt t="15989" x="7097713" y="825500"/>
          <p14:tracePt t="15990" x="7072313" y="801688"/>
          <p14:tracePt t="15991" x="7034213" y="776288"/>
          <p14:tracePt t="15992" x="7010400" y="738188"/>
          <p14:tracePt t="15993" x="6997700" y="712788"/>
          <p14:tracePt t="15994" x="6959600" y="688975"/>
          <p14:tracePt t="15995" x="6946900" y="663575"/>
          <p14:tracePt t="15996" x="6921500" y="638175"/>
          <p14:tracePt t="15997" x="6884988" y="625475"/>
          <p14:tracePt t="15998" x="6872288" y="600075"/>
          <p14:tracePt t="15999" x="6846888" y="576263"/>
          <p14:tracePt t="16000" x="6821488" y="550863"/>
          <p14:tracePt t="16001" x="6797675" y="538163"/>
          <p14:tracePt t="16002" x="6772275" y="512763"/>
          <p14:tracePt t="16003" x="6759575" y="500063"/>
          <p14:tracePt t="16004" x="6734175" y="476250"/>
          <p14:tracePt t="16005" x="6708775" y="463550"/>
          <p14:tracePt t="16006" x="6696075" y="438150"/>
          <p14:tracePt t="16007" x="6659563" y="425450"/>
          <p14:tracePt t="16008" x="6646863" y="412750"/>
          <p14:tracePt t="16009" x="6621463" y="400050"/>
          <p14:tracePt t="16010" x="6608763" y="387350"/>
          <p14:tracePt t="16011" x="6584950" y="363538"/>
          <p14:tracePt t="16012" x="6572250" y="363538"/>
          <p14:tracePt t="16013" x="6546850" y="338138"/>
          <p14:tracePt t="16014" x="6521450" y="325438"/>
          <p14:tracePt t="16015" x="6508750" y="325438"/>
          <p14:tracePt t="16016" x="6483350" y="312738"/>
          <p14:tracePt t="16017" x="6472238" y="300038"/>
          <p14:tracePt t="16018" x="6446838" y="287338"/>
          <p14:tracePt t="16019" x="6434138" y="287338"/>
          <p14:tracePt t="16020" x="6408738" y="274638"/>
          <p14:tracePt t="16020" x="6396038" y="263525"/>
          <p14:tracePt t="16022" x="6370638" y="250825"/>
          <p14:tracePt t="16023" x="6359525" y="250825"/>
          <p14:tracePt t="16024" x="6334125" y="250825"/>
          <p14:tracePt t="16025" x="6321425" y="238125"/>
          <p14:tracePt t="16026" x="6308725" y="238125"/>
          <p14:tracePt t="16027" x="6283325" y="225425"/>
          <p14:tracePt t="16028" x="6270625" y="225425"/>
          <p14:tracePt t="16029" x="6246813" y="212725"/>
          <p14:tracePt t="16031" x="6221413" y="212725"/>
          <p14:tracePt t="16032" x="6208713" y="212725"/>
          <p14:tracePt t="16033" x="6196013" y="212725"/>
          <p14:tracePt t="16034" x="6170613" y="212725"/>
          <p14:tracePt t="16036" x="6146800" y="212725"/>
          <p14:tracePt t="16037" x="6134100" y="212725"/>
          <p14:tracePt t="16038" x="6121400" y="212725"/>
          <p14:tracePt t="16039" x="6108700" y="212725"/>
          <p14:tracePt t="16040" x="6096000" y="212725"/>
          <p14:tracePt t="16042" x="6083300" y="212725"/>
          <p14:tracePt t="16043" x="6070600" y="212725"/>
          <p14:tracePt t="16045" x="6057900" y="225425"/>
          <p14:tracePt t="16046" x="6057900" y="238125"/>
          <p14:tracePt t="16047" x="6045200" y="250825"/>
          <p14:tracePt t="16049" x="6034088" y="263525"/>
          <p14:tracePt t="16050" x="6034088" y="274638"/>
          <p14:tracePt t="16051" x="6021388" y="287338"/>
          <p14:tracePt t="16053" x="6021388" y="312738"/>
          <p14:tracePt t="16054" x="6021388" y="325438"/>
          <p14:tracePt t="16054" x="6021388" y="338138"/>
          <p14:tracePt t="16056" x="6021388" y="350838"/>
          <p14:tracePt t="16057" x="6021388" y="363538"/>
          <p14:tracePt t="16058" x="6021388" y="387350"/>
          <p14:tracePt t="16059" x="6021388" y="400050"/>
          <p14:tracePt t="16060" x="6021388" y="425450"/>
          <p14:tracePt t="16061" x="6021388" y="438150"/>
          <p14:tracePt t="16062" x="6034088" y="476250"/>
          <p14:tracePt t="16063" x="6034088" y="487363"/>
          <p14:tracePt t="16064" x="6045200" y="512763"/>
          <p14:tracePt t="16065" x="6057900" y="538163"/>
          <p14:tracePt t="16066" x="6057900" y="563563"/>
          <p14:tracePt t="16067" x="6083300" y="588963"/>
          <p14:tracePt t="16068" x="6096000" y="625475"/>
          <p14:tracePt t="16069" x="6096000" y="650875"/>
          <p14:tracePt t="16070" x="6121400" y="676275"/>
          <p14:tracePt t="16071" x="6134100" y="712788"/>
          <p14:tracePt t="16072" x="6146800" y="738188"/>
          <p14:tracePt t="16073" x="6170613" y="776288"/>
          <p14:tracePt t="16074" x="6183313" y="812800"/>
          <p14:tracePt t="16075" x="6208713" y="850900"/>
          <p14:tracePt t="16076" x="6221413" y="876300"/>
          <p14:tracePt t="16077" x="6246813" y="912813"/>
          <p14:tracePt t="16078" x="6259513" y="950913"/>
          <p14:tracePt t="16079" x="6283325" y="1001713"/>
          <p14:tracePt t="16081" x="6334125" y="1076325"/>
          <p14:tracePt t="16082" x="6359525" y="1114425"/>
          <p14:tracePt t="16083" x="6396038" y="1163638"/>
          <p14:tracePt t="16084" x="6421438" y="1214438"/>
          <p14:tracePt t="16085" x="6446838" y="1263650"/>
          <p14:tracePt t="16086" x="6472238" y="1301750"/>
          <p14:tracePt t="16087" x="6508750" y="1350963"/>
          <p14:tracePt t="16088" x="6546850" y="1414463"/>
          <p14:tracePt t="16089" x="6572250" y="1450975"/>
          <p14:tracePt t="16090" x="6596063" y="1501775"/>
          <p14:tracePt t="16091" x="6621463" y="1539875"/>
          <p14:tracePt t="16092" x="6659563" y="1601788"/>
          <p14:tracePt t="16093" x="6696075" y="1639888"/>
          <p14:tracePt t="16094" x="6734175" y="1689100"/>
          <p14:tracePt t="16095" x="6759575" y="1739900"/>
          <p14:tracePt t="16096" x="6797675" y="1789113"/>
          <p14:tracePt t="16098" x="6846888" y="1876425"/>
          <p14:tracePt t="16099" x="6884988" y="1939925"/>
          <p14:tracePt t="16100" x="6921500" y="1978025"/>
          <p14:tracePt t="16101" x="6946900" y="2014538"/>
          <p14:tracePt t="16102" x="6972300" y="2065338"/>
          <p14:tracePt t="16103" x="6997700" y="2114550"/>
          <p14:tracePt t="16104" x="7034213" y="2152650"/>
          <p14:tracePt t="16105" x="7072313" y="2201863"/>
          <p14:tracePt t="16106" x="7097713" y="2239963"/>
          <p14:tracePt t="16107" x="7123113" y="2278063"/>
          <p14:tracePt t="16108" x="7159625" y="2314575"/>
          <p14:tracePt t="16109" x="7185025" y="2352675"/>
          <p14:tracePt t="16110" x="7223125" y="2390775"/>
          <p14:tracePt t="16111" x="7235825" y="2427288"/>
          <p14:tracePt t="16112" x="7259638" y="2465388"/>
          <p14:tracePt t="16113" x="7297738" y="2503488"/>
          <p14:tracePt t="16115" x="7348538" y="2578100"/>
          <p14:tracePt t="16116" x="7372350" y="2616200"/>
          <p14:tracePt t="16117" x="7397750" y="2627313"/>
          <p14:tracePt t="16118" x="7423150" y="2665413"/>
          <p14:tracePt t="16119" x="7448550" y="2690813"/>
          <p14:tracePt t="16120" x="7459663" y="2728913"/>
          <p14:tracePt t="16121" x="7485063" y="2765425"/>
          <p14:tracePt t="16122" x="7497763" y="2790825"/>
          <p14:tracePt t="16123" x="7523163" y="2816225"/>
          <p14:tracePt t="16124" x="7535863" y="2840038"/>
          <p14:tracePt t="16125" x="7548563" y="2865438"/>
          <p14:tracePt t="16126" x="7561263" y="2890838"/>
          <p14:tracePt t="16127" x="7572375" y="2916238"/>
          <p14:tracePt t="16128" x="7585075" y="2941638"/>
          <p14:tracePt t="16129" x="7597775" y="2952750"/>
          <p14:tracePt t="16130" x="7597775" y="2978150"/>
          <p14:tracePt t="16131" x="7623175" y="2990850"/>
          <p14:tracePt t="16132" x="7635875" y="3016250"/>
          <p14:tracePt t="16133" x="7635875" y="3028950"/>
          <p14:tracePt t="16134" x="7635875" y="3054350"/>
          <p14:tracePt t="16135" x="7635875" y="3065463"/>
          <p14:tracePt t="16136" x="7648575" y="3078163"/>
          <p14:tracePt t="16137" x="7648575" y="3103563"/>
          <p14:tracePt t="16146" x="7648575" y="3178175"/>
          <p14:tracePt t="16147" x="7635875" y="3190875"/>
          <p14:tracePt t="16149" x="7635875" y="3203575"/>
          <p14:tracePt t="16150" x="7623175" y="3216275"/>
          <p14:tracePt t="16151" x="7597775" y="3216275"/>
          <p14:tracePt t="16153" x="7585075" y="3228975"/>
          <p14:tracePt t="16154" x="7561263" y="3228975"/>
          <p14:tracePt t="16155" x="7548563" y="3241675"/>
          <p14:tracePt t="16156" x="7535863" y="3241675"/>
          <p14:tracePt t="16157" x="7523163" y="3254375"/>
          <p14:tracePt t="16158" x="7497763" y="3254375"/>
          <p14:tracePt t="16159" x="7485063" y="3254375"/>
          <p14:tracePt t="16160" x="7448550" y="3267075"/>
          <p14:tracePt t="16161" x="7435850" y="3267075"/>
          <p14:tracePt t="16162" x="7410450" y="3278188"/>
          <p14:tracePt t="16164" x="7348538" y="3290888"/>
          <p14:tracePt t="16164" x="7310438" y="3290888"/>
          <p14:tracePt t="16166" x="7272338" y="3303588"/>
          <p14:tracePt t="16167" x="7246938" y="3303588"/>
          <p14:tracePt t="16168" x="7210425" y="3316288"/>
          <p14:tracePt t="16169" x="7185025" y="3316288"/>
          <p14:tracePt t="16170" x="7134225" y="3328988"/>
          <p14:tracePt t="16171" x="7097713" y="3328988"/>
          <p14:tracePt t="16172" x="7059613" y="3328988"/>
          <p14:tracePt t="16173" x="6997700" y="3341688"/>
          <p14:tracePt t="16174" x="6959600" y="3354388"/>
          <p14:tracePt t="16175" x="6921500" y="3354388"/>
          <p14:tracePt t="16176" x="6859588" y="3367088"/>
          <p14:tracePt t="16177" x="6821488" y="3367088"/>
          <p14:tracePt t="16178" x="6772275" y="3367088"/>
          <p14:tracePt t="16179" x="6696075" y="3367088"/>
          <p14:tracePt t="16180" x="6659563" y="3378200"/>
          <p14:tracePt t="16181" x="6596063" y="3390900"/>
          <p14:tracePt t="16182" x="6534150" y="3403600"/>
          <p14:tracePt t="16183" x="6483350" y="3403600"/>
          <p14:tracePt t="16184" x="6421438" y="3403600"/>
          <p14:tracePt t="16185" x="6359525" y="3416300"/>
          <p14:tracePt t="16186" x="6308725" y="3416300"/>
          <p14:tracePt t="16187" x="6234113" y="3429000"/>
          <p14:tracePt t="16188" x="6170613" y="3441700"/>
          <p14:tracePt t="16189" x="6108700" y="3441700"/>
          <p14:tracePt t="16190" x="6045200" y="3454400"/>
          <p14:tracePt t="16191" x="5970588" y="3467100"/>
          <p14:tracePt t="16192" x="5921375" y="3479800"/>
          <p14:tracePt t="16193" x="5845175" y="3479800"/>
          <p14:tracePt t="16194" x="5783263" y="3490913"/>
          <p14:tracePt t="16196" x="5645150" y="3516313"/>
          <p14:tracePt t="16198" x="5495925" y="3529013"/>
          <p14:tracePt t="16199" x="5419725" y="3554413"/>
          <p14:tracePt t="16200" x="5370513" y="3554413"/>
          <p14:tracePt t="16201" x="5294313" y="3567113"/>
          <p14:tracePt t="16202" x="5219700" y="3579813"/>
          <p14:tracePt t="16203" x="5145088" y="3590925"/>
          <p14:tracePt t="16204" x="5081588" y="3603625"/>
          <p14:tracePt t="16205" x="5006975" y="3629025"/>
          <p14:tracePt t="16206" x="4932363" y="3629025"/>
          <p14:tracePt t="16207" x="4856163" y="3654425"/>
          <p14:tracePt t="16208" x="4806950" y="3667125"/>
          <p14:tracePt t="16209" x="4732338" y="3667125"/>
          <p14:tracePt t="16210" x="4668838" y="3692525"/>
          <p14:tracePt t="16211" x="4594225" y="3703638"/>
          <p14:tracePt t="16212" x="4518025" y="3729038"/>
          <p14:tracePt t="16214" x="4381500" y="3754438"/>
          <p14:tracePt t="16215" x="4318000" y="3779838"/>
          <p14:tracePt t="16216" x="4256088" y="3792538"/>
          <p14:tracePt t="16217" x="4192588" y="3803650"/>
          <p14:tracePt t="16218" x="4130675" y="3816350"/>
          <p14:tracePt t="16219" x="4068763" y="3841750"/>
          <p14:tracePt t="16220" x="3992563" y="3854450"/>
          <p14:tracePt t="16221" x="3930650" y="3879850"/>
          <p14:tracePt t="16222" x="3879850" y="3892550"/>
          <p14:tracePt t="16223" x="3805238" y="3916363"/>
          <p14:tracePt t="16224" x="3756025" y="3929063"/>
          <p14:tracePt t="16225" x="3705225" y="3954463"/>
          <p14:tracePt t="16226" x="3654425" y="3967163"/>
          <p14:tracePt t="16227" x="3605213" y="3979863"/>
          <p14:tracePt t="16228" x="3541713" y="4005263"/>
          <p14:tracePt t="16229" x="3492500" y="4017963"/>
          <p14:tracePt t="16230" x="3441700" y="4041775"/>
          <p14:tracePt t="16231" x="3392488" y="4054475"/>
          <p14:tracePt t="16232" x="3341688" y="4067175"/>
          <p14:tracePt t="16233" x="3292475" y="4079875"/>
          <p14:tracePt t="16234" x="3254375" y="4105275"/>
          <p14:tracePt t="16235" x="3205163" y="4117975"/>
          <p14:tracePt t="16236" x="3167063" y="4141788"/>
          <p14:tracePt t="16237" x="3116263" y="4154488"/>
          <p14:tracePt t="16238" x="3067050" y="4179888"/>
          <p14:tracePt t="16239" x="3028950" y="4192588"/>
          <p14:tracePt t="16240" x="2979738" y="4217988"/>
          <p14:tracePt t="16241" x="2954338" y="4230688"/>
          <p14:tracePt t="16242" x="2916238" y="4241800"/>
          <p14:tracePt t="16243" x="2879725" y="4267200"/>
          <p14:tracePt t="16244" x="2841625" y="4267200"/>
          <p14:tracePt t="16245" x="2816225" y="4292600"/>
          <p14:tracePt t="16246" x="2778125" y="4305300"/>
          <p14:tracePt t="16247" x="2754313" y="4330700"/>
          <p14:tracePt t="16248" x="2716213" y="4341813"/>
          <p14:tracePt t="16249" x="2690813" y="4354513"/>
          <p14:tracePt t="16250" x="2678113" y="4367213"/>
          <p14:tracePt t="16251" x="2641600" y="4379913"/>
          <p14:tracePt t="16252" x="2628900" y="4392613"/>
          <p14:tracePt t="16253" x="2603500" y="4418013"/>
          <p14:tracePt t="16254" x="2590800" y="4418013"/>
          <p14:tracePt t="16255" x="2565400" y="4430713"/>
          <p14:tracePt t="16256" x="2565400" y="4443413"/>
          <p14:tracePt t="16257" x="2541588" y="4454525"/>
          <p14:tracePt t="16258" x="2541588" y="4467225"/>
          <p14:tracePt t="16259" x="2528888" y="4479925"/>
          <p14:tracePt t="16260" x="2528888" y="4492625"/>
          <p14:tracePt t="16261" x="2516188" y="4492625"/>
          <p14:tracePt t="16262" x="2503488" y="4505325"/>
          <p14:tracePt t="16263" x="2503488" y="4518025"/>
          <p14:tracePt t="16264" x="2503488" y="4530725"/>
          <p14:tracePt t="16265" x="2490788" y="4530725"/>
          <p14:tracePt t="16268" x="2490788" y="4543425"/>
          <p14:tracePt t="16270" x="2490788" y="4554538"/>
          <p14:tracePt t="16273" x="2503488" y="4554538"/>
          <p14:tracePt t="16274" x="2503488" y="4567238"/>
          <p14:tracePt t="16275" x="2516188" y="4567238"/>
          <p14:tracePt t="16277" x="2528888" y="4567238"/>
          <p14:tracePt t="16279" x="2541588" y="4567238"/>
          <p14:tracePt t="16280" x="2554288" y="4567238"/>
          <p14:tracePt t="16281" x="2565400" y="4567238"/>
          <p14:tracePt t="16283" x="2578100" y="4567238"/>
          <p14:tracePt t="16284" x="2590800" y="4567238"/>
          <p14:tracePt t="16285" x="2603500" y="4567238"/>
          <p14:tracePt t="16287" x="2628900" y="4567238"/>
          <p14:tracePt t="16288" x="2641600" y="4567238"/>
          <p14:tracePt t="16289" x="2654300" y="4567238"/>
          <p14:tracePt t="16290" x="2667000" y="4567238"/>
          <p14:tracePt t="16291" x="2678113" y="4554538"/>
          <p14:tracePt t="16292" x="2690813" y="4554538"/>
          <p14:tracePt t="16293" x="2716213" y="4543425"/>
          <p14:tracePt t="16294" x="2728913" y="4543425"/>
          <p14:tracePt t="16295" x="2754313" y="4530725"/>
          <p14:tracePt t="16296" x="2767013" y="4530725"/>
          <p14:tracePt t="16297" x="2790825" y="4530725"/>
          <p14:tracePt t="16298" x="2803525" y="4518025"/>
          <p14:tracePt t="16299" x="2828925" y="4505325"/>
          <p14:tracePt t="16300" x="2841625" y="4492625"/>
          <p14:tracePt t="16301" x="2867025" y="4492625"/>
          <p14:tracePt t="16302" x="2879725" y="4492625"/>
          <p14:tracePt t="16303" x="2903538" y="4479925"/>
          <p14:tracePt t="16304" x="2916238" y="4467225"/>
          <p14:tracePt t="16305" x="2941638" y="4454525"/>
          <p14:tracePt t="16306" x="2954338" y="4454525"/>
          <p14:tracePt t="16307" x="2979738" y="4443413"/>
          <p14:tracePt t="16308" x="2992438" y="4443413"/>
          <p14:tracePt t="16309" x="3016250" y="4430713"/>
          <p14:tracePt t="16310" x="3028950" y="4418013"/>
          <p14:tracePt t="16311" x="3054350" y="4418013"/>
          <p14:tracePt t="16313" x="3079750" y="4392613"/>
          <p14:tracePt t="16314" x="3092450" y="4379913"/>
          <p14:tracePt t="16314" x="3103563" y="4379913"/>
          <p14:tracePt t="16316" x="3128963" y="4367213"/>
          <p14:tracePt t="16317" x="3128963" y="4354513"/>
          <p14:tracePt t="16318" x="3141663" y="4341813"/>
          <p14:tracePt t="16319" x="3167063" y="4341813"/>
          <p14:tracePt t="16320" x="3167063" y="4330700"/>
          <p14:tracePt t="16321" x="3179763" y="4318000"/>
          <p14:tracePt t="16322" x="3192463" y="4305300"/>
          <p14:tracePt t="16323" x="3205163" y="4305300"/>
          <p14:tracePt t="16324" x="3205163" y="4292600"/>
          <p14:tracePt t="16325" x="3228975" y="4279900"/>
          <p14:tracePt t="16326" x="3228975" y="4267200"/>
          <p14:tracePt t="16327" x="3241675" y="4267200"/>
          <p14:tracePt t="16328" x="3241675" y="4254500"/>
          <p14:tracePt t="16330" x="3254375" y="4230688"/>
          <p14:tracePt t="16332" x="3267075" y="4230688"/>
          <p14:tracePt t="16333" x="3267075" y="4217988"/>
          <p14:tracePt t="16334" x="3267075" y="4205288"/>
          <p14:tracePt t="16336" x="3279775" y="4192588"/>
          <p14:tracePt t="16339" x="3279775" y="4179888"/>
          <p14:tracePt t="16340" x="3279775" y="4167188"/>
          <p14:tracePt t="16342" x="3279775" y="4154488"/>
          <p14:tracePt t="16345" x="3279775" y="4141788"/>
          <p14:tracePt t="16348" x="3279775" y="4129088"/>
          <p14:tracePt t="16349" x="3279775" y="4117975"/>
          <p14:tracePt t="16350" x="3267075" y="4117975"/>
          <p14:tracePt t="16353" x="3254375" y="4105275"/>
          <p14:tracePt t="16355" x="3241675" y="4092575"/>
          <p14:tracePt t="16357" x="3241675" y="4079875"/>
          <p14:tracePt t="16359" x="3228975" y="4079875"/>
          <p14:tracePt t="16360" x="3216275" y="4067175"/>
          <p14:tracePt t="16362" x="3205163" y="4054475"/>
          <p14:tracePt t="16363" x="3205163" y="4041775"/>
          <p14:tracePt t="16365" x="3192463" y="4041775"/>
          <p14:tracePt t="16366" x="3179763" y="4041775"/>
          <p14:tracePt t="16367" x="3167063" y="4029075"/>
          <p14:tracePt t="16369" x="3167063" y="4017963"/>
          <p14:tracePt t="16370" x="3154363" y="4017963"/>
          <p14:tracePt t="16371" x="3141663" y="4005263"/>
          <p14:tracePt t="16372" x="3128963" y="4005263"/>
          <p14:tracePt t="16375" x="3116263" y="3992563"/>
          <p14:tracePt t="16377" x="3103563" y="3979863"/>
          <p14:tracePt t="16378" x="3092450" y="3979863"/>
          <p14:tracePt t="16379" x="3092450" y="3967163"/>
          <p14:tracePt t="16380" x="3079750" y="3967163"/>
          <p14:tracePt t="16382" x="3067050" y="3967163"/>
          <p14:tracePt t="16383" x="3054350" y="3954463"/>
          <p14:tracePt t="16385" x="3054350" y="3941763"/>
          <p14:tracePt t="16386" x="3041650" y="3941763"/>
          <p14:tracePt t="16387" x="3028950" y="3941763"/>
          <p14:tracePt t="16388" x="3028950" y="3929063"/>
          <p14:tracePt t="16389" x="3016250" y="3929063"/>
          <p14:tracePt t="16392" x="3003550" y="3929063"/>
          <p14:tracePt t="16393" x="3003550" y="3916363"/>
          <p14:tracePt t="16394" x="2992438" y="3916363"/>
          <p14:tracePt t="16395" x="2979738" y="3916363"/>
          <p14:tracePt t="16397" x="2979738" y="3905250"/>
          <p14:tracePt t="16399" x="2967038" y="3905250"/>
          <p14:tracePt t="16401" x="2954338" y="3892550"/>
          <p14:tracePt t="16403" x="2941638" y="3892550"/>
          <p14:tracePt t="16408" x="2928938" y="3892550"/>
          <p14:tracePt t="16411" x="2916238" y="3892550"/>
          <p14:tracePt t="16413" x="2916238" y="3879850"/>
          <p14:tracePt t="16414" x="2903538" y="3879850"/>
          <p14:tracePt t="16420" x="2890838" y="3879850"/>
          <p14:tracePt t="16422" x="2879725" y="3867150"/>
          <p14:tracePt t="16426" x="2867025" y="3867150"/>
          <p14:tracePt t="16434" x="2854325" y="3867150"/>
          <p14:tracePt t="16439" x="2841625" y="3854450"/>
          <p14:tracePt t="16444" x="2828925" y="3854450"/>
          <p14:tracePt t="16453" x="2816225" y="3854450"/>
          <p14:tracePt t="16456" x="2803525" y="3854450"/>
          <p14:tracePt t="16460" x="2790825" y="3854450"/>
          <p14:tracePt t="16465" x="2778125" y="3854450"/>
          <p14:tracePt t="16467" x="2767013" y="3854450"/>
          <p14:tracePt t="16470" x="2754313" y="3841750"/>
          <p14:tracePt t="16473" x="2741613" y="3841750"/>
          <p14:tracePt t="16475" x="2728913" y="3841750"/>
          <p14:tracePt t="16477" x="2716213" y="3829050"/>
          <p14:tracePt t="16480" x="2703513" y="3829050"/>
          <p14:tracePt t="16482" x="2690813" y="3829050"/>
          <p14:tracePt t="16484" x="2678113" y="3816350"/>
          <p14:tracePt t="16487" x="2667000" y="3816350"/>
          <p14:tracePt t="16488" x="2654300" y="3816350"/>
          <p14:tracePt t="16490" x="2641600" y="3816350"/>
          <p14:tracePt t="16495" x="2628900" y="3816350"/>
          <p14:tracePt t="16584" x="2628900" y="3803650"/>
          <p14:tracePt t="16588" x="2628900" y="3792538"/>
          <p14:tracePt t="16590" x="2628900" y="3779838"/>
          <p14:tracePt t="16594" x="2641600" y="3767138"/>
          <p14:tracePt t="16595" x="2641600" y="3754438"/>
          <p14:tracePt t="16596" x="2641600" y="3741738"/>
          <p14:tracePt t="16599" x="2641600" y="3729038"/>
          <p14:tracePt t="16600" x="2641600" y="3716338"/>
          <p14:tracePt t="16601" x="2654300" y="3703638"/>
          <p14:tracePt t="16604" x="2667000" y="3692525"/>
          <p14:tracePt t="16605" x="2667000" y="3679825"/>
          <p14:tracePt t="16606" x="2667000" y="3667125"/>
          <p14:tracePt t="16607" x="2678113" y="3667125"/>
          <p14:tracePt t="16615" x="2690813" y="3667125"/>
          <p14:tracePt t="16622" x="2690813" y="3654425"/>
          <p14:tracePt t="16644" x="2690813" y="3641725"/>
          <p14:tracePt t="16650" x="2690813" y="3629025"/>
          <p14:tracePt t="16661" x="2690813" y="3616325"/>
          <p14:tracePt t="16665" x="2703513" y="3616325"/>
          <p14:tracePt t="16666" x="2703513" y="3603625"/>
          <p14:tracePt t="16674" x="2716213" y="3603625"/>
          <p14:tracePt t="16717" x="2716213" y="3616325"/>
          <p14:tracePt t="16718" x="2716213" y="3629025"/>
          <p14:tracePt t="16720" x="2716213" y="3641725"/>
          <p14:tracePt t="16721" x="2703513" y="3654425"/>
          <p14:tracePt t="16722" x="2690813" y="3667125"/>
          <p14:tracePt t="16724" x="2678113" y="3692525"/>
          <p14:tracePt t="16725" x="2678113" y="3703638"/>
          <p14:tracePt t="16726" x="2667000" y="3716338"/>
          <p14:tracePt t="16727" x="2667000" y="3741738"/>
          <p14:tracePt t="16728" x="2654300" y="3754438"/>
          <p14:tracePt t="16729" x="2641600" y="3779838"/>
          <p14:tracePt t="16730" x="2641600" y="3792538"/>
          <p14:tracePt t="16731" x="2628900" y="3816350"/>
          <p14:tracePt t="16732" x="2616200" y="3841750"/>
          <p14:tracePt t="16733" x="2603500" y="3867150"/>
          <p14:tracePt t="16734" x="2603500" y="3892550"/>
          <p14:tracePt t="16735" x="2590800" y="3916363"/>
          <p14:tracePt t="16736" x="2578100" y="3941763"/>
          <p14:tracePt t="16737" x="2565400" y="3967163"/>
          <p14:tracePt t="16738" x="2565400" y="4005263"/>
          <p14:tracePt t="16739" x="2565400" y="4029075"/>
          <p14:tracePt t="16740" x="2554288" y="4054475"/>
          <p14:tracePt t="16741" x="2541588" y="4079875"/>
          <p14:tracePt t="16742" x="2528888" y="4117975"/>
          <p14:tracePt t="16744" x="2528888" y="4179888"/>
          <p14:tracePt t="16745" x="2528888" y="4205288"/>
          <p14:tracePt t="16746" x="2516188" y="4241800"/>
          <p14:tracePt t="16747" x="2516188" y="4267200"/>
          <p14:tracePt t="16748" x="2516188" y="4305300"/>
          <p14:tracePt t="16749" x="2503488" y="4330700"/>
          <p14:tracePt t="16750" x="2503488" y="4367213"/>
          <p14:tracePt t="16751" x="2503488" y="4405313"/>
          <p14:tracePt t="16752" x="2490788" y="4443413"/>
          <p14:tracePt t="16753" x="2490788" y="4479925"/>
          <p14:tracePt t="16754" x="2490788" y="4518025"/>
          <p14:tracePt t="16755" x="2490788" y="4554538"/>
          <p14:tracePt t="16756" x="2490788" y="4579938"/>
          <p14:tracePt t="16757" x="2490788" y="4618038"/>
          <p14:tracePt t="16758" x="2490788" y="4705350"/>
          <p14:tracePt t="16761" x="2490788" y="4779963"/>
          <p14:tracePt t="16761" x="2490788" y="4830763"/>
          <p14:tracePt t="16763" x="2490788" y="4868863"/>
          <p14:tracePt t="16764" x="2490788" y="4905375"/>
          <p14:tracePt t="16765" x="2490788" y="4943475"/>
          <p14:tracePt t="16766" x="2490788" y="4992688"/>
          <p14:tracePt t="16767" x="2490788" y="5043488"/>
          <p14:tracePt t="16768" x="2490788" y="5092700"/>
          <p14:tracePt t="16769" x="2490788" y="5130800"/>
          <p14:tracePt t="16770" x="2490788" y="5181600"/>
          <p14:tracePt t="16771" x="2503488" y="5230813"/>
          <p14:tracePt t="16772" x="2516188" y="5281613"/>
          <p14:tracePt t="16773" x="2516188" y="5318125"/>
          <p14:tracePt t="16774" x="2528888" y="5356225"/>
          <p14:tracePt t="16775" x="2528888" y="5407025"/>
          <p14:tracePt t="16776" x="2541588" y="5456238"/>
          <p14:tracePt t="16777" x="2554288" y="5507038"/>
          <p14:tracePt t="16778" x="2565400" y="5543550"/>
          <p14:tracePt t="16779" x="2578100" y="5594350"/>
          <p14:tracePt t="16780" x="2590800" y="5643563"/>
          <p14:tracePt t="16781" x="2603500" y="5694363"/>
          <p14:tracePt t="16782" x="2616200" y="5732463"/>
          <p14:tracePt t="16783" x="2641600" y="5768975"/>
          <p14:tracePt t="16784" x="2654300" y="5819775"/>
          <p14:tracePt t="16785" x="2678113" y="5868988"/>
          <p14:tracePt t="16786" x="2690813" y="5919788"/>
          <p14:tracePt t="16787" x="2716213" y="5956300"/>
          <p14:tracePt t="16788" x="2728913" y="6019800"/>
          <p14:tracePt t="16789" x="2754313" y="6069013"/>
          <p14:tracePt t="16790" x="2767013" y="6107113"/>
          <p14:tracePt t="16791" x="2790825" y="6145213"/>
          <p14:tracePt t="16791" x="2816225" y="6194425"/>
          <p14:tracePt t="16793" x="2841625" y="6245225"/>
          <p14:tracePt t="16794" x="2867025" y="6294438"/>
          <p14:tracePt t="16795" x="2890838" y="6332538"/>
          <p14:tracePt t="16796" x="2916238" y="6381750"/>
          <p14:tracePt t="16797" x="2941638" y="6432550"/>
          <p14:tracePt t="16798" x="2979738" y="6483350"/>
          <p14:tracePt t="16799" x="2992438" y="6519863"/>
          <p14:tracePt t="16800" x="3016250" y="6557963"/>
          <p14:tracePt t="16801" x="3054350" y="6607175"/>
          <p14:tracePt t="16802" x="3092450" y="6657975"/>
          <p14:tracePt t="16803" x="3116263" y="6707188"/>
          <p14:tracePt t="16804" x="3154363" y="6745288"/>
          <p14:tracePt t="16805" x="3179763" y="6796088"/>
          <p14:tracePt t="16806" x="3216275" y="6845300"/>
          <p14:tracePt t="17175" x="6746875" y="6796088"/>
          <p14:tracePt t="17176" x="6759575" y="6757988"/>
          <p14:tracePt t="17177" x="6772275" y="6732588"/>
          <p14:tracePt t="17178" x="6772275" y="6696075"/>
          <p14:tracePt t="17179" x="6772275" y="6657975"/>
          <p14:tracePt t="17180" x="6772275" y="6632575"/>
          <p14:tracePt t="17181" x="6784975" y="6594475"/>
          <p14:tracePt t="17182" x="6784975" y="6557963"/>
          <p14:tracePt t="17183" x="6784975" y="6532563"/>
          <p14:tracePt t="17184" x="6784975" y="6494463"/>
          <p14:tracePt t="17185" x="6784975" y="6457950"/>
          <p14:tracePt t="17186" x="6784975" y="6419850"/>
          <p14:tracePt t="17187" x="6784975" y="6381750"/>
          <p14:tracePt t="17188" x="6784975" y="6345238"/>
          <p14:tracePt t="17190" x="6784975" y="6294438"/>
          <p14:tracePt t="17191" x="6772275" y="6257925"/>
          <p14:tracePt t="17192" x="6772275" y="6219825"/>
          <p14:tracePt t="17193" x="6759575" y="6181725"/>
          <p14:tracePt t="17194" x="6746875" y="6145213"/>
          <p14:tracePt t="17195" x="6734175" y="6107113"/>
          <p14:tracePt t="17196" x="6721475" y="6069013"/>
          <p14:tracePt t="17197" x="6708775" y="6032500"/>
          <p14:tracePt t="17198" x="6696075" y="6007100"/>
          <p14:tracePt t="17199" x="6684963" y="5969000"/>
          <p14:tracePt t="17200" x="6659563" y="5945188"/>
          <p14:tracePt t="17201" x="6646863" y="5907088"/>
          <p14:tracePt t="17202" x="6621463" y="5868988"/>
          <p14:tracePt t="17203" x="6608763" y="5843588"/>
          <p14:tracePt t="17204" x="6584950" y="5807075"/>
          <p14:tracePt t="17205" x="6572250" y="5768975"/>
          <p14:tracePt t="17206" x="6546850" y="5732463"/>
          <p14:tracePt t="17207" x="6521450" y="5719763"/>
          <p14:tracePt t="17208" x="6508750" y="5694363"/>
          <p14:tracePt t="17209" x="6472238" y="5656263"/>
          <p14:tracePt t="17210" x="6434138" y="5619750"/>
          <p14:tracePt t="17211" x="6408738" y="5607050"/>
          <p14:tracePt t="17212" x="6383338" y="5581650"/>
          <p14:tracePt t="17213" x="6346825" y="5556250"/>
          <p14:tracePt t="17214" x="6308725" y="5530850"/>
          <p14:tracePt t="17215" x="6283325" y="5507038"/>
          <p14:tracePt t="17216" x="6246813" y="5494338"/>
          <p14:tracePt t="17217" x="6208713" y="5468938"/>
          <p14:tracePt t="17218" x="6170613" y="5456238"/>
          <p14:tracePt t="17219" x="6134100" y="5430838"/>
          <p14:tracePt t="17220" x="6096000" y="5430838"/>
          <p14:tracePt t="17221" x="6057900" y="5407025"/>
          <p14:tracePt t="17222" x="6021388" y="5394325"/>
          <p14:tracePt t="17223" x="5983288" y="5381625"/>
          <p14:tracePt t="17225" x="5908675" y="5356225"/>
          <p14:tracePt t="17226" x="5870575" y="5343525"/>
          <p14:tracePt t="17227" x="5821363" y="5330825"/>
          <p14:tracePt t="17227" x="5770563" y="5318125"/>
          <p14:tracePt t="17229" x="5719763" y="5318125"/>
          <p14:tracePt t="17230" x="5683250" y="5305425"/>
          <p14:tracePt t="17231" x="5645150" y="5294313"/>
          <p14:tracePt t="17232" x="5607050" y="5294313"/>
          <p14:tracePt t="17233" x="5557838" y="5281613"/>
          <p14:tracePt t="17234" x="5507038" y="5281613"/>
          <p14:tracePt t="17235" x="5457825" y="5281613"/>
          <p14:tracePt t="17236" x="5407025" y="5281613"/>
          <p14:tracePt t="17237" x="5357813" y="5281613"/>
          <p14:tracePt t="17238" x="5307013" y="5268913"/>
          <p14:tracePt t="17239" x="5270500" y="5268913"/>
          <p14:tracePt t="17241" x="5181600" y="5268913"/>
          <p14:tracePt t="17242" x="5119688" y="5268913"/>
          <p14:tracePt t="17243" x="5081588" y="5268913"/>
          <p14:tracePt t="17244" x="5032375" y="5268913"/>
          <p14:tracePt t="17245" x="4968875" y="5268913"/>
          <p14:tracePt t="17246" x="4932363" y="5268913"/>
          <p14:tracePt t="17247" x="4881563" y="5268913"/>
          <p14:tracePt t="17248" x="4832350" y="5268913"/>
          <p14:tracePt t="17249" x="4794250" y="5268913"/>
          <p14:tracePt t="17250" x="4743450" y="5268913"/>
          <p14:tracePt t="17251" x="4694238" y="5281613"/>
          <p14:tracePt t="17252" x="4643438" y="5281613"/>
          <p14:tracePt t="17253" x="4594225" y="5281613"/>
          <p14:tracePt t="17254" x="4556125" y="5281613"/>
          <p14:tracePt t="17255" x="4494213" y="5294313"/>
          <p14:tracePt t="17257" x="4406900" y="5305425"/>
          <p14:tracePt t="17258" x="4368800" y="5318125"/>
          <p14:tracePt t="17259" x="4330700" y="5318125"/>
          <p14:tracePt t="17260" x="4281488" y="5330825"/>
          <p14:tracePt t="17261" x="4230688" y="5343525"/>
          <p14:tracePt t="17262" x="4192588" y="5356225"/>
          <p14:tracePt t="17263" x="4143375" y="5356225"/>
          <p14:tracePt t="17264" x="4105275" y="5368925"/>
          <p14:tracePt t="17265" x="4068763" y="5381625"/>
          <p14:tracePt t="17266" x="4043363" y="5394325"/>
          <p14:tracePt t="17267" x="3992563" y="5394325"/>
          <p14:tracePt t="17268" x="3956050" y="5407025"/>
          <p14:tracePt t="17269" x="3930650" y="5418138"/>
          <p14:tracePt t="17270" x="3892550" y="5430838"/>
          <p14:tracePt t="17271" x="3856038" y="5430838"/>
          <p14:tracePt t="17272" x="3830638" y="5456238"/>
          <p14:tracePt t="17274" x="3767138" y="5481638"/>
          <p14:tracePt t="17275" x="3730625" y="5481638"/>
          <p14:tracePt t="17276" x="3705225" y="5507038"/>
          <p14:tracePt t="17277" x="3679825" y="5507038"/>
          <p14:tracePt t="17278" x="3654425" y="5530850"/>
          <p14:tracePt t="17279" x="3617913" y="5543550"/>
          <p14:tracePt t="17280" x="3605213" y="5556250"/>
          <p14:tracePt t="17281" x="3579813" y="5568950"/>
          <p14:tracePt t="17282" x="3554413" y="5581650"/>
          <p14:tracePt t="17283" x="3541713" y="5581650"/>
          <p14:tracePt t="17284" x="3530600" y="5607050"/>
          <p14:tracePt t="17285" x="3505200" y="5619750"/>
          <p14:tracePt t="17286" x="3492500" y="5630863"/>
          <p14:tracePt t="17287" x="3467100" y="5656263"/>
          <p14:tracePt t="17289" x="3441700" y="5681663"/>
          <p14:tracePt t="17290" x="3429000" y="5694363"/>
          <p14:tracePt t="17292" x="3429000" y="5719763"/>
          <p14:tracePt t="17293" x="3417888" y="5732463"/>
          <p14:tracePt t="17294" x="3405188" y="5732463"/>
          <p14:tracePt t="17295" x="3392488" y="5756275"/>
          <p14:tracePt t="17296" x="3392488" y="5768975"/>
          <p14:tracePt t="17297" x="3392488" y="5781675"/>
          <p14:tracePt t="17298" x="3392488" y="5794375"/>
          <p14:tracePt t="17299" x="3392488" y="5807075"/>
          <p14:tracePt t="17300" x="3392488" y="5819775"/>
          <p14:tracePt t="17301" x="3392488" y="5832475"/>
          <p14:tracePt t="17302" x="3392488" y="5843588"/>
          <p14:tracePt t="17303" x="3392488" y="5856288"/>
          <p14:tracePt t="17304" x="3392488" y="5881688"/>
          <p14:tracePt t="17306" x="3392488" y="5907088"/>
          <p14:tracePt t="17307" x="3405188" y="5919788"/>
          <p14:tracePt t="17308" x="3417888" y="5932488"/>
          <p14:tracePt t="17309" x="3417888" y="5945188"/>
          <p14:tracePt t="17310" x="3429000" y="5956300"/>
          <p14:tracePt t="17311" x="3441700" y="5969000"/>
          <p14:tracePt t="17312" x="3454400" y="5994400"/>
          <p14:tracePt t="17313" x="3467100" y="5994400"/>
          <p14:tracePt t="17314" x="3479800" y="6019800"/>
          <p14:tracePt t="17315" x="3505200" y="6032500"/>
          <p14:tracePt t="17316" x="3505200" y="6045200"/>
          <p14:tracePt t="17317" x="3530600" y="6056313"/>
          <p14:tracePt t="17318" x="3541713" y="6069013"/>
          <p14:tracePt t="17319" x="3567113" y="6081713"/>
          <p14:tracePt t="17320" x="3592513" y="6094413"/>
          <p14:tracePt t="17321" x="3617913" y="6107113"/>
          <p14:tracePt t="17322" x="3643313" y="6119813"/>
          <p14:tracePt t="17323" x="3667125" y="6145213"/>
          <p14:tracePt t="17324" x="3692525" y="6145213"/>
          <p14:tracePt t="17325" x="3717925" y="6157913"/>
          <p14:tracePt t="17326" x="3743325" y="6181725"/>
          <p14:tracePt t="17327" x="3767138" y="6181725"/>
          <p14:tracePt t="17328" x="3805238" y="6207125"/>
          <p14:tracePt t="17328" x="3843338" y="6219825"/>
          <p14:tracePt t="17330" x="3879850" y="6219825"/>
          <p14:tracePt t="17331" x="3917950" y="6245225"/>
          <p14:tracePt t="17331" x="3943350" y="6257925"/>
          <p14:tracePt t="17333" x="3979863" y="6269038"/>
          <p14:tracePt t="17334" x="4030663" y="6281738"/>
          <p14:tracePt t="17335" x="4056063" y="6294438"/>
          <p14:tracePt t="17336" x="4092575" y="6307138"/>
          <p14:tracePt t="17336" x="4143375" y="6319838"/>
          <p14:tracePt t="17338" x="4181475" y="6332538"/>
          <p14:tracePt t="17339" x="4217988" y="6345238"/>
          <p14:tracePt t="17340" x="4268788" y="6357938"/>
          <p14:tracePt t="17341" x="4318000" y="6370638"/>
          <p14:tracePt t="17342" x="4368800" y="6381750"/>
          <p14:tracePt t="17343" x="4406900" y="6394450"/>
          <p14:tracePt t="17344" x="4456113" y="6407150"/>
          <p14:tracePt t="17345" x="4506913" y="6407150"/>
          <p14:tracePt t="17346" x="4556125" y="6419850"/>
          <p14:tracePt t="17347" x="4606925" y="6432550"/>
          <p14:tracePt t="17348" x="4668838" y="6445250"/>
          <p14:tracePt t="17349" x="4719638" y="6445250"/>
          <p14:tracePt t="17350" x="4781550" y="6457950"/>
          <p14:tracePt t="17351" x="4819650" y="6457950"/>
          <p14:tracePt t="17352" x="4868863" y="6470650"/>
          <p14:tracePt t="17353" x="4932363" y="6483350"/>
          <p14:tracePt t="17353" x="4994275" y="6483350"/>
          <p14:tracePt t="17355" x="5057775" y="6483350"/>
          <p14:tracePt t="17356" x="5119688" y="6494463"/>
          <p14:tracePt t="17357" x="5181600" y="6507163"/>
          <p14:tracePt t="17358" x="5245100" y="6507163"/>
          <p14:tracePt t="17359" x="5307013" y="6519863"/>
          <p14:tracePt t="17360" x="5383213" y="6519863"/>
          <p14:tracePt t="17360" x="5432425" y="6519863"/>
          <p14:tracePt t="17362" x="5495925" y="6519863"/>
          <p14:tracePt t="17362" x="5570538" y="6532563"/>
          <p14:tracePt t="17363" x="5645150" y="6532563"/>
          <p14:tracePt t="17364" x="5719763" y="6545263"/>
          <p14:tracePt t="17365" x="5795963" y="6545263"/>
          <p14:tracePt t="17366" x="5870575" y="6545263"/>
          <p14:tracePt t="17367" x="5945188" y="6545263"/>
          <p14:tracePt t="17368" x="5995988" y="6545263"/>
          <p14:tracePt t="17369" x="6070600" y="6557963"/>
          <p14:tracePt t="17371" x="6157913" y="6557963"/>
          <p14:tracePt t="17372" x="6234113" y="6557963"/>
          <p14:tracePt t="17373" x="6308725" y="6557963"/>
          <p14:tracePt t="17374" x="6396038" y="6557963"/>
          <p14:tracePt t="17375" x="6472238" y="6557963"/>
          <p14:tracePt t="17376" x="6546850" y="6557963"/>
          <p14:tracePt t="17377" x="6608763" y="6557963"/>
          <p14:tracePt t="17378" x="6696075" y="6557963"/>
          <p14:tracePt t="17379" x="6772275" y="6557963"/>
          <p14:tracePt t="17380" x="6846888" y="6557963"/>
          <p14:tracePt t="17381" x="6934200" y="6557963"/>
          <p14:tracePt t="17382" x="7021513" y="6557963"/>
          <p14:tracePt t="17383" x="7110413" y="6557963"/>
          <p14:tracePt t="17384" x="7185025" y="6557963"/>
          <p14:tracePt t="17385" x="7272338" y="6557963"/>
          <p14:tracePt t="17386" x="7335838" y="6557963"/>
          <p14:tracePt t="17387" x="7423150" y="6557963"/>
          <p14:tracePt t="17388" x="7523163" y="6557963"/>
          <p14:tracePt t="17389" x="7597775" y="6557963"/>
          <p14:tracePt t="17390" x="7685088" y="6557963"/>
          <p14:tracePt t="17391" x="7785100" y="6557963"/>
          <p14:tracePt t="17392" x="7874000" y="6557963"/>
          <p14:tracePt t="17393" x="7974013" y="6545263"/>
          <p14:tracePt t="17394" x="8035925" y="6545263"/>
          <p14:tracePt t="17395" x="8123238" y="6532563"/>
          <p14:tracePt t="17396" x="8223250" y="6519863"/>
          <p14:tracePt t="17397" x="8312150" y="6519863"/>
          <p14:tracePt t="17398" x="8412163" y="6519863"/>
          <p14:tracePt t="17399" x="8499475" y="6507163"/>
          <p14:tracePt t="17400" x="8612188" y="6494463"/>
          <p14:tracePt t="17401" x="8712200" y="6483350"/>
          <p14:tracePt t="17402" x="8812213" y="6483350"/>
          <p14:tracePt t="17403" x="8886825" y="6470650"/>
          <p14:tracePt t="17404" x="8986838" y="6457950"/>
          <p14:tracePt t="17405" x="9099550" y="6445250"/>
          <p14:tracePt t="17406" x="9199563" y="6445250"/>
          <p14:tracePt t="17407" x="9301163" y="6432550"/>
          <p14:tracePt t="17408" x="9413875" y="6419850"/>
          <p14:tracePt t="17409" x="9513888" y="6407150"/>
          <p14:tracePt t="17410" x="9626600" y="6407150"/>
          <p14:tracePt t="17411" x="9739313" y="6394450"/>
          <p14:tracePt t="17412" x="9813925" y="6381750"/>
          <p14:tracePt t="18334" x="11377613" y="5105400"/>
          <p14:tracePt t="18335" x="11328400" y="5081588"/>
          <p14:tracePt t="18336" x="11290300" y="5056188"/>
          <p14:tracePt t="18337" x="11228388" y="5018088"/>
          <p14:tracePt t="18338" x="11177588" y="4992688"/>
          <p14:tracePt t="18339" x="11141075" y="4968875"/>
          <p14:tracePt t="18340" x="11077575" y="4943475"/>
          <p14:tracePt t="18341" x="11028363" y="4905375"/>
          <p14:tracePt t="18342" x="10977563" y="4868863"/>
          <p14:tracePt t="18343" x="10939463" y="4856163"/>
          <p14:tracePt t="18344" x="10890250" y="4818063"/>
          <p14:tracePt t="18345" x="10839450" y="4792663"/>
          <p14:tracePt t="18346" x="10790238" y="4756150"/>
          <p14:tracePt t="18347" x="10739438" y="4718050"/>
          <p14:tracePt t="18348" x="10690225" y="4679950"/>
          <p14:tracePt t="18349" x="10639425" y="4643438"/>
          <p14:tracePt t="18350" x="10577513" y="4605338"/>
          <p14:tracePt t="18351" x="10539413" y="4592638"/>
          <p14:tracePt t="18352" x="10502900" y="4554538"/>
          <p14:tracePt t="18353" x="10439400" y="4518025"/>
          <p14:tracePt t="18354" x="10390188" y="4479925"/>
          <p14:tracePt t="18355" x="10352088" y="4443413"/>
          <p14:tracePt t="18356" x="10288588" y="4392613"/>
          <p14:tracePt t="18357" x="10239375" y="4354513"/>
          <p14:tracePt t="18358" x="10201275" y="4318000"/>
          <p14:tracePt t="18359" x="10139363" y="4267200"/>
          <p14:tracePt t="18360" x="10088563" y="4230688"/>
          <p14:tracePt t="18361" x="10052050" y="4192588"/>
          <p14:tracePt t="18362" x="10013950" y="4154488"/>
          <p14:tracePt t="18363" x="9963150" y="4117975"/>
          <p14:tracePt t="18364" x="9913938" y="4067175"/>
          <p14:tracePt t="18365" x="9863138" y="4029075"/>
          <p14:tracePt t="18366" x="9813925" y="3979863"/>
          <p14:tracePt t="18367" x="9763125" y="3929063"/>
          <p14:tracePt t="18368" x="9739313" y="3905250"/>
          <p14:tracePt t="18369" x="9688513" y="3854450"/>
          <p14:tracePt t="18370" x="9637713" y="3816350"/>
          <p14:tracePt t="18371" x="9601200" y="3767138"/>
          <p14:tracePt t="18372" x="9550400" y="3716338"/>
          <p14:tracePt t="18373" x="9501188" y="3667125"/>
          <p14:tracePt t="18374" x="9463088" y="3629025"/>
          <p14:tracePt t="18375" x="0" y="0"/>
        </p14:tracePtLst>
      </p14:laserTraceLst>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30BC8-FAF4-47D6-9F75-8568DA545385}"/>
              </a:ext>
            </a:extLst>
          </p:cNvPr>
          <p:cNvSpPr>
            <a:spLocks noGrp="1"/>
          </p:cNvSpPr>
          <p:nvPr>
            <p:ph type="title"/>
          </p:nvPr>
        </p:nvSpPr>
        <p:spPr>
          <a:xfrm>
            <a:off x="2231136" y="964691"/>
            <a:ext cx="8012794" cy="1261673"/>
          </a:xfrm>
        </p:spPr>
        <p:txBody>
          <a:bodyPr>
            <a:normAutofit/>
          </a:bodyPr>
          <a:lstStyle/>
          <a:p>
            <a:r>
              <a:rPr lang="es-ES" dirty="0"/>
              <a:t>12.Generar la clase Departamento.</a:t>
            </a:r>
            <a:endParaRPr lang="es-BO" dirty="0"/>
          </a:p>
        </p:txBody>
      </p:sp>
      <p:pic>
        <p:nvPicPr>
          <p:cNvPr id="7" name="Marcador de contenido 6">
            <a:extLst>
              <a:ext uri="{FF2B5EF4-FFF2-40B4-BE49-F238E27FC236}">
                <a16:creationId xmlns:a16="http://schemas.microsoft.com/office/drawing/2014/main" id="{8FC75722-40A4-4369-A94D-5FDF3F54E213}"/>
              </a:ext>
            </a:extLst>
          </p:cNvPr>
          <p:cNvPicPr>
            <a:picLocks noGrp="1" noChangeAspect="1"/>
          </p:cNvPicPr>
          <p:nvPr>
            <p:ph sz="half" idx="1"/>
          </p:nvPr>
        </p:nvPicPr>
        <p:blipFill>
          <a:blip r:embed="rId2"/>
          <a:stretch>
            <a:fillRect/>
          </a:stretch>
        </p:blipFill>
        <p:spPr>
          <a:xfrm>
            <a:off x="552958" y="2512206"/>
            <a:ext cx="4668399" cy="3700855"/>
          </a:xfrm>
        </p:spPr>
      </p:pic>
      <p:pic>
        <p:nvPicPr>
          <p:cNvPr id="14" name="Marcador de contenido 13">
            <a:extLst>
              <a:ext uri="{FF2B5EF4-FFF2-40B4-BE49-F238E27FC236}">
                <a16:creationId xmlns:a16="http://schemas.microsoft.com/office/drawing/2014/main" id="{B9CF7378-C484-4EF5-8349-86B683ABB562}"/>
              </a:ext>
            </a:extLst>
          </p:cNvPr>
          <p:cNvPicPr>
            <a:picLocks noGrp="1" noChangeAspect="1"/>
          </p:cNvPicPr>
          <p:nvPr>
            <p:ph sz="half" idx="2"/>
          </p:nvPr>
        </p:nvPicPr>
        <p:blipFill>
          <a:blip r:embed="rId3"/>
          <a:stretch>
            <a:fillRect/>
          </a:stretch>
        </p:blipFill>
        <p:spPr>
          <a:xfrm>
            <a:off x="5424488" y="2726449"/>
            <a:ext cx="6004974" cy="3472667"/>
          </a:xfrm>
        </p:spPr>
      </p:pic>
    </p:spTree>
    <p:extLst>
      <p:ext uri="{BB962C8B-B14F-4D97-AF65-F5344CB8AC3E}">
        <p14:creationId xmlns:p14="http://schemas.microsoft.com/office/powerpoint/2010/main" val="4750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30BC8-FAF4-47D6-9F75-8568DA545385}"/>
              </a:ext>
            </a:extLst>
          </p:cNvPr>
          <p:cNvSpPr>
            <a:spLocks noGrp="1"/>
          </p:cNvSpPr>
          <p:nvPr>
            <p:ph type="title"/>
          </p:nvPr>
        </p:nvSpPr>
        <p:spPr>
          <a:xfrm>
            <a:off x="2231136" y="964691"/>
            <a:ext cx="8012794" cy="1261673"/>
          </a:xfrm>
        </p:spPr>
        <p:txBody>
          <a:bodyPr>
            <a:normAutofit/>
          </a:bodyPr>
          <a:lstStyle/>
          <a:p>
            <a:r>
              <a:rPr lang="es-ES" dirty="0"/>
              <a:t>13.Generar la clase País.</a:t>
            </a:r>
            <a:endParaRPr lang="es-BO" dirty="0"/>
          </a:p>
        </p:txBody>
      </p:sp>
      <p:sp>
        <p:nvSpPr>
          <p:cNvPr id="4" name="Marcador de contenido 3">
            <a:extLst>
              <a:ext uri="{FF2B5EF4-FFF2-40B4-BE49-F238E27FC236}">
                <a16:creationId xmlns:a16="http://schemas.microsoft.com/office/drawing/2014/main" id="{9FE881CA-88FA-49B9-8162-9F408F4E0EC4}"/>
              </a:ext>
            </a:extLst>
          </p:cNvPr>
          <p:cNvSpPr>
            <a:spLocks noGrp="1"/>
          </p:cNvSpPr>
          <p:nvPr>
            <p:ph sz="half" idx="1"/>
          </p:nvPr>
        </p:nvSpPr>
        <p:spPr/>
        <p:txBody>
          <a:bodyPr/>
          <a:lstStyle/>
          <a:p>
            <a:pPr marL="0" indent="0">
              <a:buNone/>
            </a:pPr>
            <a:endParaRPr lang="es-BO" dirty="0"/>
          </a:p>
        </p:txBody>
      </p:sp>
      <p:pic>
        <p:nvPicPr>
          <p:cNvPr id="8" name="Marcador de contenido 7">
            <a:extLst>
              <a:ext uri="{FF2B5EF4-FFF2-40B4-BE49-F238E27FC236}">
                <a16:creationId xmlns:a16="http://schemas.microsoft.com/office/drawing/2014/main" id="{6C5D922B-17B4-4E5F-B36F-6A907E16A857}"/>
              </a:ext>
            </a:extLst>
          </p:cNvPr>
          <p:cNvPicPr>
            <a:picLocks noGrp="1" noChangeAspect="1"/>
          </p:cNvPicPr>
          <p:nvPr>
            <p:ph sz="half" idx="2"/>
          </p:nvPr>
        </p:nvPicPr>
        <p:blipFill>
          <a:blip r:embed="rId2"/>
          <a:stretch>
            <a:fillRect/>
          </a:stretch>
        </p:blipFill>
        <p:spPr>
          <a:xfrm>
            <a:off x="6509943" y="2638425"/>
            <a:ext cx="3928265" cy="3101975"/>
          </a:xfrm>
        </p:spPr>
      </p:pic>
    </p:spTree>
    <p:extLst>
      <p:ext uri="{BB962C8B-B14F-4D97-AF65-F5344CB8AC3E}">
        <p14:creationId xmlns:p14="http://schemas.microsoft.com/office/powerpoint/2010/main" val="1915353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30BC8-FAF4-47D6-9F75-8568DA545385}"/>
              </a:ext>
            </a:extLst>
          </p:cNvPr>
          <p:cNvSpPr>
            <a:spLocks noGrp="1"/>
          </p:cNvSpPr>
          <p:nvPr>
            <p:ph type="title"/>
          </p:nvPr>
        </p:nvSpPr>
        <p:spPr>
          <a:xfrm>
            <a:off x="2231136" y="964691"/>
            <a:ext cx="8012794" cy="1261673"/>
          </a:xfrm>
        </p:spPr>
        <p:txBody>
          <a:bodyPr>
            <a:normAutofit/>
          </a:bodyPr>
          <a:lstStyle/>
          <a:p>
            <a:r>
              <a:rPr lang="es-ES" dirty="0"/>
              <a:t>14.Crear el diseño completo de las clases.</a:t>
            </a:r>
            <a:endParaRPr lang="es-BO" dirty="0"/>
          </a:p>
        </p:txBody>
      </p:sp>
      <p:pic>
        <p:nvPicPr>
          <p:cNvPr id="8" name="Marcador de contenido 7">
            <a:extLst>
              <a:ext uri="{FF2B5EF4-FFF2-40B4-BE49-F238E27FC236}">
                <a16:creationId xmlns:a16="http://schemas.microsoft.com/office/drawing/2014/main" id="{63EBEB46-5D86-486E-8E82-D93E699F67F8}"/>
              </a:ext>
            </a:extLst>
          </p:cNvPr>
          <p:cNvPicPr>
            <a:picLocks noGrp="1" noChangeAspect="1"/>
          </p:cNvPicPr>
          <p:nvPr>
            <p:ph sz="half" idx="1"/>
          </p:nvPr>
        </p:nvPicPr>
        <p:blipFill>
          <a:blip r:embed="rId2"/>
          <a:stretch>
            <a:fillRect/>
          </a:stretch>
        </p:blipFill>
        <p:spPr>
          <a:xfrm>
            <a:off x="176419" y="2483909"/>
            <a:ext cx="6398223" cy="2147728"/>
          </a:xfrm>
        </p:spPr>
      </p:pic>
      <p:pic>
        <p:nvPicPr>
          <p:cNvPr id="11" name="Marcador de contenido 10">
            <a:extLst>
              <a:ext uri="{FF2B5EF4-FFF2-40B4-BE49-F238E27FC236}">
                <a16:creationId xmlns:a16="http://schemas.microsoft.com/office/drawing/2014/main" id="{9A6C31C7-4DD1-48CD-8123-283E793D4532}"/>
              </a:ext>
            </a:extLst>
          </p:cNvPr>
          <p:cNvPicPr>
            <a:picLocks noGrp="1" noChangeAspect="1"/>
          </p:cNvPicPr>
          <p:nvPr>
            <p:ph sz="half" idx="2"/>
          </p:nvPr>
        </p:nvPicPr>
        <p:blipFill>
          <a:blip r:embed="rId3"/>
          <a:stretch>
            <a:fillRect/>
          </a:stretch>
        </p:blipFill>
        <p:spPr>
          <a:xfrm>
            <a:off x="5808802" y="3641977"/>
            <a:ext cx="5617491" cy="2904597"/>
          </a:xfrm>
        </p:spPr>
      </p:pic>
    </p:spTree>
    <p:extLst>
      <p:ext uri="{BB962C8B-B14F-4D97-AF65-F5344CB8AC3E}">
        <p14:creationId xmlns:p14="http://schemas.microsoft.com/office/powerpoint/2010/main" val="362456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13F11-67BA-4B5B-93D2-4B726CDDD87C}"/>
              </a:ext>
            </a:extLst>
          </p:cNvPr>
          <p:cNvSpPr>
            <a:spLocks noGrp="1"/>
          </p:cNvSpPr>
          <p:nvPr>
            <p:ph type="ctrTitle"/>
          </p:nvPr>
        </p:nvSpPr>
        <p:spPr>
          <a:xfrm>
            <a:off x="1600200" y="2346988"/>
            <a:ext cx="8991600" cy="1645920"/>
          </a:xfrm>
        </p:spPr>
        <p:txBody>
          <a:bodyPr/>
          <a:lstStyle/>
          <a:p>
            <a:r>
              <a:rPr lang="es-BO" dirty="0"/>
              <a:t>Manejo de conceptos</a:t>
            </a:r>
          </a:p>
        </p:txBody>
      </p:sp>
    </p:spTree>
    <p:extLst>
      <p:ext uri="{BB962C8B-B14F-4D97-AF65-F5344CB8AC3E}">
        <p14:creationId xmlns:p14="http://schemas.microsoft.com/office/powerpoint/2010/main" val="1423216791"/>
      </p:ext>
    </p:extLst>
  </p:cSld>
  <p:clrMapOvr>
    <a:masterClrMapping/>
  </p:clrMapOvr>
  <mc:AlternateContent xmlns:mc="http://schemas.openxmlformats.org/markup-compatibility/2006" xmlns:p14="http://schemas.microsoft.com/office/powerpoint/2010/main">
    <mc:Choice Requires="p14">
      <p:transition spd="slow" p14:dur="2000" advTm="1968"/>
    </mc:Choice>
    <mc:Fallback xmlns="">
      <p:transition spd="slow" advTm="196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30BC8-FAF4-47D6-9F75-8568DA545385}"/>
              </a:ext>
            </a:extLst>
          </p:cNvPr>
          <p:cNvSpPr>
            <a:spLocks noGrp="1"/>
          </p:cNvSpPr>
          <p:nvPr>
            <p:ph type="title"/>
          </p:nvPr>
        </p:nvSpPr>
        <p:spPr>
          <a:xfrm>
            <a:off x="2231136" y="964691"/>
            <a:ext cx="8012794" cy="1261673"/>
          </a:xfrm>
        </p:spPr>
        <p:txBody>
          <a:bodyPr>
            <a:normAutofit/>
          </a:bodyPr>
          <a:lstStyle/>
          <a:p>
            <a:r>
              <a:rPr lang="es-ES" dirty="0"/>
              <a:t>1. ¿A que se refiere cuando se habla de POO?</a:t>
            </a:r>
            <a:endParaRPr lang="es-BO" dirty="0"/>
          </a:p>
        </p:txBody>
      </p:sp>
      <p:sp>
        <p:nvSpPr>
          <p:cNvPr id="4" name="Marcador de contenido 3">
            <a:extLst>
              <a:ext uri="{FF2B5EF4-FFF2-40B4-BE49-F238E27FC236}">
                <a16:creationId xmlns:a16="http://schemas.microsoft.com/office/drawing/2014/main" id="{3F7C0BC5-EE61-48BE-815F-6E3413E87FF9}"/>
              </a:ext>
            </a:extLst>
          </p:cNvPr>
          <p:cNvSpPr>
            <a:spLocks noGrp="1"/>
          </p:cNvSpPr>
          <p:nvPr>
            <p:ph sz="half" idx="2"/>
          </p:nvPr>
        </p:nvSpPr>
        <p:spPr/>
        <p:txBody>
          <a:bodyPr>
            <a:normAutofit fontScale="92500"/>
          </a:bodyPr>
          <a:lstStyle/>
          <a:p>
            <a:pPr marL="0" indent="0">
              <a:lnSpc>
                <a:spcPct val="150000"/>
              </a:lnSpc>
              <a:buNone/>
            </a:pPr>
            <a:r>
              <a:rPr lang="es-ES" b="0" i="0" dirty="0">
                <a:solidFill>
                  <a:schemeClr val="tx1"/>
                </a:solidFill>
                <a:effectLst/>
                <a:latin typeface="Söhne"/>
              </a:rPr>
              <a:t>En la programación orientada a objetos, se modela el problema a resolver como una colección de objetos que representan entidades o conceptos del mundo real. Cada objeto tiene propiedades (datos) y métodos (funciones) que lo definen y le permiten interactuar con otros objetos del sistema.</a:t>
            </a:r>
            <a:endParaRPr lang="es-BO" b="1" dirty="0">
              <a:solidFill>
                <a:schemeClr val="tx1"/>
              </a:solidFill>
            </a:endParaRPr>
          </a:p>
        </p:txBody>
      </p:sp>
      <p:pic>
        <p:nvPicPr>
          <p:cNvPr id="5" name="Picture 2" descr="GitHub - benedetto597/IS410-1500-Programacion-Orientada-a-Objetos">
            <a:extLst>
              <a:ext uri="{FF2B5EF4-FFF2-40B4-BE49-F238E27FC236}">
                <a16:creationId xmlns:a16="http://schemas.microsoft.com/office/drawing/2014/main" id="{E3B1448A-F8A5-4610-8963-F84316F74F23}"/>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649148" y="2638425"/>
            <a:ext cx="4135966" cy="310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919537"/>
      </p:ext>
    </p:extLst>
  </p:cSld>
  <p:clrMapOvr>
    <a:masterClrMapping/>
  </p:clrMapOvr>
  <mc:AlternateContent xmlns:mc="http://schemas.openxmlformats.org/markup-compatibility/2006" xmlns:p14="http://schemas.microsoft.com/office/powerpoint/2010/main">
    <mc:Choice Requires="p14">
      <p:transition spd="slow" p14:dur="2000" advTm="33362"/>
    </mc:Choice>
    <mc:Fallback xmlns="">
      <p:transition spd="slow" advTm="33362"/>
    </mc:Fallback>
  </mc:AlternateContent>
  <p:extLst>
    <p:ext uri="{3A86A75C-4F4B-4683-9AE1-C65F6400EC91}">
      <p14:laserTraceLst xmlns:p14="http://schemas.microsoft.com/office/powerpoint/2010/main">
        <p14:tracePtLst>
          <p14:tracePt t="7904" x="3335338" y="6230938"/>
          <p14:tracePt t="8024" x="2541588" y="6845300"/>
          <p14:tracePt t="8025" x="2565400" y="6807200"/>
          <p14:tracePt t="8027" x="2578100" y="6796088"/>
          <p14:tracePt t="8027" x="2578100" y="6770688"/>
          <p14:tracePt t="8028" x="2590800" y="6770688"/>
          <p14:tracePt t="8029" x="2616200" y="6745288"/>
          <p14:tracePt t="8030" x="2616200" y="6732588"/>
          <p14:tracePt t="8031" x="2628900" y="6707188"/>
          <p14:tracePt t="8032" x="2654300" y="6696075"/>
          <p14:tracePt t="8033" x="2654300" y="6657975"/>
          <p14:tracePt t="8034" x="2678113" y="6645275"/>
          <p14:tracePt t="8036" x="2690813" y="6619875"/>
          <p14:tracePt t="8036" x="2703513" y="6594475"/>
          <p14:tracePt t="8038" x="2716213" y="6570663"/>
          <p14:tracePt t="8039" x="2728913" y="6545263"/>
          <p14:tracePt t="8040" x="2741613" y="6519863"/>
          <p14:tracePt t="8040" x="2754313" y="6507163"/>
          <p14:tracePt t="8041" x="2767013" y="6470650"/>
          <p14:tracePt t="8042" x="2790825" y="6432550"/>
          <p14:tracePt t="8043" x="2803525" y="6407150"/>
          <p14:tracePt t="8045" x="2816225" y="6381750"/>
          <p14:tracePt t="8046" x="2828925" y="6357938"/>
          <p14:tracePt t="8046" x="2841625" y="6319838"/>
          <p14:tracePt t="8047" x="2854325" y="6281738"/>
          <p14:tracePt t="8049" x="2879725" y="6257925"/>
          <p14:tracePt t="8050" x="2879725" y="6219825"/>
          <p14:tracePt t="8069" x="3141663" y="5294313"/>
          <p14:tracePt t="8073" x="3179763" y="5056188"/>
          <p14:tracePt t="8081" x="3205163" y="4656138"/>
          <p14:tracePt t="8083" x="3216275" y="4492625"/>
          <p14:tracePt t="8084" x="3216275" y="4443413"/>
          <p14:tracePt t="8088" x="3216275" y="4217988"/>
          <p14:tracePt t="8090" x="3216275" y="4105275"/>
          <p14:tracePt t="8091" x="3216275" y="4041775"/>
          <p14:tracePt t="8091" x="3216275" y="3992563"/>
          <p14:tracePt t="8092" x="3216275" y="3954463"/>
          <p14:tracePt t="8093" x="3216275" y="3905250"/>
          <p14:tracePt t="8094" x="3216275" y="3854450"/>
          <p14:tracePt t="8095" x="3216275" y="3803650"/>
          <p14:tracePt t="8096" x="3205163" y="3754438"/>
          <p14:tracePt t="8098" x="3205163" y="3703638"/>
          <p14:tracePt t="8098" x="3192463" y="3654425"/>
          <p14:tracePt t="8100" x="3179763" y="3616325"/>
          <p14:tracePt t="8100" x="3179763" y="3579813"/>
          <p14:tracePt t="8101" x="3167063" y="3541713"/>
          <p14:tracePt t="8102" x="3167063" y="3503613"/>
          <p14:tracePt t="8103" x="3141663" y="3467100"/>
          <p14:tracePt t="8104" x="3141663" y="3416300"/>
          <p14:tracePt t="8105" x="3128963" y="3378200"/>
          <p14:tracePt t="8106" x="3116263" y="3341688"/>
          <p14:tracePt t="8107" x="3103563" y="3316288"/>
          <p14:tracePt t="8108" x="3092450" y="3278188"/>
          <p14:tracePt t="8109" x="3079750" y="3241675"/>
          <p14:tracePt t="8110" x="3067050" y="3216275"/>
          <p14:tracePt t="8111" x="3067050" y="3190875"/>
          <p14:tracePt t="8112" x="3041650" y="3154363"/>
          <p14:tracePt t="8114" x="3028950" y="3128963"/>
          <p14:tracePt t="8115" x="3016250" y="3090863"/>
          <p14:tracePt t="8116" x="3003550" y="3065463"/>
          <p14:tracePt t="8116" x="2992438" y="3054350"/>
          <p14:tracePt t="8117" x="2979738" y="3016250"/>
          <p14:tracePt t="8118" x="2954338" y="3003550"/>
          <p14:tracePt t="8119" x="2954338" y="2978150"/>
          <p14:tracePt t="8120" x="2928938" y="2952750"/>
          <p14:tracePt t="8121" x="2916238" y="2941638"/>
          <p14:tracePt t="8122" x="2903538" y="2916238"/>
          <p14:tracePt t="8123" x="2879725" y="2890838"/>
          <p14:tracePt t="8124" x="2867025" y="2878138"/>
          <p14:tracePt t="8126" x="2854325" y="2852738"/>
          <p14:tracePt t="8127" x="2841625" y="2828925"/>
          <p14:tracePt t="8127" x="2828925" y="2828925"/>
          <p14:tracePt t="8128" x="2803525" y="2816225"/>
          <p14:tracePt t="8129" x="2790825" y="2790825"/>
          <p14:tracePt t="8130" x="2778125" y="2778125"/>
          <p14:tracePt t="8131" x="2767013" y="2765425"/>
          <p14:tracePt t="8133" x="2741613" y="2752725"/>
          <p14:tracePt t="8133" x="2728913" y="2740025"/>
          <p14:tracePt t="8134" x="2716213" y="2728913"/>
          <p14:tracePt t="8135" x="2690813" y="2716213"/>
          <p14:tracePt t="8137" x="2667000" y="2703513"/>
          <p14:tracePt t="8138" x="2654300" y="2690813"/>
          <p14:tracePt t="8139" x="2641600" y="2678113"/>
          <p14:tracePt t="8141" x="2616200" y="2678113"/>
          <p14:tracePt t="8142" x="2590800" y="2665413"/>
          <p14:tracePt t="8144" x="2578100" y="2652713"/>
          <p14:tracePt t="8144" x="2565400" y="2652713"/>
          <p14:tracePt t="8145" x="2554288" y="2640013"/>
          <p14:tracePt t="8146" x="2541588" y="2640013"/>
          <p14:tracePt t="8147" x="2516188" y="2640013"/>
          <p14:tracePt t="8148" x="2503488" y="2640013"/>
          <p14:tracePt t="8151" x="2478088" y="2640013"/>
          <p14:tracePt t="8151" x="2465388" y="2640013"/>
          <p14:tracePt t="8152" x="2452688" y="2640013"/>
          <p14:tracePt t="8153" x="2441575" y="2640013"/>
          <p14:tracePt t="8155" x="2428875" y="2640013"/>
          <p14:tracePt t="8157" x="2403475" y="2640013"/>
          <p14:tracePt t="8157" x="2390775" y="2640013"/>
          <p14:tracePt t="8159" x="2365375" y="2640013"/>
          <p14:tracePt t="8160" x="2352675" y="2640013"/>
          <p14:tracePt t="8162" x="2339975" y="2640013"/>
          <p14:tracePt t="8164" x="2328863" y="2640013"/>
          <p14:tracePt t="8165" x="2316163" y="2640013"/>
          <p14:tracePt t="8166" x="2290763" y="2640013"/>
          <p14:tracePt t="8167" x="2278063" y="2640013"/>
          <p14:tracePt t="8168" x="2265363" y="2652713"/>
          <p14:tracePt t="8169" x="2252663" y="2665413"/>
          <p14:tracePt t="8170" x="2239963" y="2678113"/>
          <p14:tracePt t="8172" x="2216150" y="2678113"/>
          <p14:tracePt t="8173" x="2216150" y="2690813"/>
          <p14:tracePt t="8174" x="2203450" y="2703513"/>
          <p14:tracePt t="8175" x="2190750" y="2716213"/>
          <p14:tracePt t="8176" x="2178050" y="2716213"/>
          <p14:tracePt t="8178" x="2165350" y="2740025"/>
          <p14:tracePt t="8179" x="2165350" y="2752725"/>
          <p14:tracePt t="8179" x="2152650" y="2752725"/>
          <p14:tracePt t="8180" x="2139950" y="2765425"/>
          <p14:tracePt t="8181" x="2127250" y="2790825"/>
          <p14:tracePt t="8183" x="2116138" y="2816225"/>
          <p14:tracePt t="8184" x="2103438" y="2828925"/>
          <p14:tracePt t="8185" x="2090738" y="2840038"/>
          <p14:tracePt t="8186" x="2090738" y="2865438"/>
          <p14:tracePt t="8187" x="2090738" y="2878138"/>
          <p14:tracePt t="8188" x="2078038" y="2903538"/>
          <p14:tracePt t="8190" x="2065338" y="2916238"/>
          <p14:tracePt t="8190" x="2065338" y="2928938"/>
          <p14:tracePt t="8191" x="2052638" y="2941638"/>
          <p14:tracePt t="8193" x="2052638" y="2965450"/>
          <p14:tracePt t="8193" x="2052638" y="2978150"/>
          <p14:tracePt t="8194" x="2039938" y="3003550"/>
          <p14:tracePt t="8195" x="2027238" y="3028950"/>
          <p14:tracePt t="8197" x="2027238" y="3054350"/>
          <p14:tracePt t="8197" x="2027238" y="3065463"/>
          <p14:tracePt t="8199" x="2014538" y="3090863"/>
          <p14:tracePt t="8199" x="2014538" y="3103563"/>
          <p14:tracePt t="8200" x="2014538" y="3128963"/>
          <p14:tracePt t="8201" x="2014538" y="3154363"/>
          <p14:tracePt t="8202" x="2014538" y="3165475"/>
          <p14:tracePt t="8203" x="2014538" y="3203575"/>
          <p14:tracePt t="8204" x="2014538" y="3216275"/>
          <p14:tracePt t="8205" x="2003425" y="3241675"/>
          <p14:tracePt t="8206" x="2003425" y="3267075"/>
          <p14:tracePt t="8207" x="2003425" y="3278188"/>
          <p14:tracePt t="8208" x="2003425" y="3303588"/>
          <p14:tracePt t="8209" x="2003425" y="3328988"/>
          <p14:tracePt t="8210" x="2003425" y="3354388"/>
          <p14:tracePt t="8211" x="2003425" y="3367088"/>
          <p14:tracePt t="8212" x="2003425" y="3390900"/>
          <p14:tracePt t="8213" x="2003425" y="3416300"/>
          <p14:tracePt t="8214" x="2003425" y="3429000"/>
          <p14:tracePt t="8215" x="2003425" y="3467100"/>
          <p14:tracePt t="8216" x="2003425" y="3479800"/>
          <p14:tracePt t="8217" x="2003425" y="3490913"/>
          <p14:tracePt t="8218" x="2003425" y="3516313"/>
          <p14:tracePt t="8219" x="2003425" y="3541713"/>
          <p14:tracePt t="8220" x="2003425" y="3554413"/>
          <p14:tracePt t="8221" x="2014538" y="3579813"/>
          <p14:tracePt t="8222" x="2014538" y="3590925"/>
          <p14:tracePt t="8223" x="2014538" y="3616325"/>
          <p14:tracePt t="8224" x="2027238" y="3616325"/>
          <p14:tracePt t="8225" x="2039938" y="3641725"/>
          <p14:tracePt t="8226" x="2039938" y="3654425"/>
          <p14:tracePt t="8227" x="2052638" y="3667125"/>
          <p14:tracePt t="8228" x="2052638" y="3692525"/>
          <p14:tracePt t="8230" x="2065338" y="3692525"/>
          <p14:tracePt t="8231" x="2078038" y="3703638"/>
          <p14:tracePt t="8231" x="2078038" y="3729038"/>
          <p14:tracePt t="8232" x="2090738" y="3729038"/>
          <p14:tracePt t="8233" x="2090738" y="3741738"/>
          <p14:tracePt t="8234" x="2116138" y="3767138"/>
          <p14:tracePt t="8236" x="2127250" y="3767138"/>
          <p14:tracePt t="8237" x="2139950" y="3779838"/>
          <p14:tracePt t="8238" x="2152650" y="3792538"/>
          <p14:tracePt t="8239" x="2165350" y="3803650"/>
          <p14:tracePt t="8241" x="2190750" y="3803650"/>
          <p14:tracePt t="8242" x="2203450" y="3816350"/>
          <p14:tracePt t="8244" x="2216150" y="3829050"/>
          <p14:tracePt t="8245" x="2239963" y="3829050"/>
          <p14:tracePt t="8248" x="2252663" y="3841750"/>
          <p14:tracePt t="8248" x="2278063" y="3841750"/>
          <p14:tracePt t="8250" x="2303463" y="3841750"/>
          <p14:tracePt t="8251" x="2316163" y="3841750"/>
          <p14:tracePt t="8252" x="2328863" y="3841750"/>
          <p14:tracePt t="8253" x="2339975" y="3841750"/>
          <p14:tracePt t="8254" x="2352675" y="3841750"/>
          <p14:tracePt t="8255" x="2365375" y="3841750"/>
          <p14:tracePt t="8256" x="2378075" y="3841750"/>
          <p14:tracePt t="8257" x="2390775" y="3841750"/>
          <p14:tracePt t="8258" x="2403475" y="3841750"/>
          <p14:tracePt t="8259" x="2428875" y="3841750"/>
          <p14:tracePt t="8261" x="2452688" y="3841750"/>
          <p14:tracePt t="8263" x="2465388" y="3841750"/>
          <p14:tracePt t="8264" x="2490788" y="3841750"/>
          <p14:tracePt t="8265" x="2503488" y="3841750"/>
          <p14:tracePt t="8266" x="2516188" y="3841750"/>
          <p14:tracePt t="8267" x="2528888" y="3829050"/>
          <p14:tracePt t="8268" x="2541588" y="3829050"/>
          <p14:tracePt t="8269" x="2554288" y="3816350"/>
          <p14:tracePt t="8270" x="2578100" y="3816350"/>
          <p14:tracePt t="8271" x="2578100" y="3803650"/>
          <p14:tracePt t="8272" x="2590800" y="3803650"/>
          <p14:tracePt t="8273" x="2616200" y="3803650"/>
          <p14:tracePt t="8274" x="2616200" y="3792538"/>
          <p14:tracePt t="8275" x="2628900" y="3779838"/>
          <p14:tracePt t="8276" x="2654300" y="3767138"/>
          <p14:tracePt t="8278" x="2667000" y="3754438"/>
          <p14:tracePt t="8280" x="2690813" y="3741738"/>
          <p14:tracePt t="8282" x="2703513" y="3729038"/>
          <p14:tracePt t="8282" x="2716213" y="3716338"/>
          <p14:tracePt t="8283" x="2728913" y="3692525"/>
          <p14:tracePt t="8285" x="2754313" y="3679825"/>
          <p14:tracePt t="8286" x="2767013" y="3667125"/>
          <p14:tracePt t="8287" x="2767013" y="3654425"/>
          <p14:tracePt t="8288" x="2778125" y="3641725"/>
          <p14:tracePt t="8289" x="2790825" y="3629025"/>
          <p14:tracePt t="8291" x="2803525" y="3616325"/>
          <p14:tracePt t="8292" x="2803525" y="3603625"/>
          <p14:tracePt t="8292" x="2803525" y="3579813"/>
          <p14:tracePt t="8293" x="2816225" y="3579813"/>
          <p14:tracePt t="8295" x="2828925" y="3554413"/>
          <p14:tracePt t="8296" x="2841625" y="3529013"/>
          <p14:tracePt t="8298" x="2841625" y="3516313"/>
          <p14:tracePt t="8299" x="2841625" y="3503613"/>
          <p14:tracePt t="8299" x="2854325" y="3490913"/>
          <p14:tracePt t="8300" x="2854325" y="3467100"/>
          <p14:tracePt t="8301" x="2867025" y="3467100"/>
          <p14:tracePt t="8302" x="2867025" y="3441700"/>
          <p14:tracePt t="8303" x="2867025" y="3429000"/>
          <p14:tracePt t="8304" x="2867025" y="3416300"/>
          <p14:tracePt t="8305" x="2879725" y="3390900"/>
          <p14:tracePt t="8306" x="2879725" y="3378200"/>
          <p14:tracePt t="8307" x="2879725" y="3367088"/>
          <p14:tracePt t="8308" x="2879725" y="3354388"/>
          <p14:tracePt t="8309" x="2879725" y="3328988"/>
          <p14:tracePt t="8310" x="2879725" y="3316288"/>
          <p14:tracePt t="8311" x="2879725" y="3303588"/>
          <p14:tracePt t="8312" x="2879725" y="3278188"/>
          <p14:tracePt t="8315" x="2879725" y="3254375"/>
          <p14:tracePt t="8315" x="2879725" y="3241675"/>
          <p14:tracePt t="8316" x="2879725" y="3228975"/>
          <p14:tracePt t="8317" x="2867025" y="3203575"/>
          <p14:tracePt t="8318" x="2867025" y="3190875"/>
          <p14:tracePt t="8319" x="2854325" y="3178175"/>
          <p14:tracePt t="8320" x="2854325" y="3165475"/>
          <p14:tracePt t="8321" x="2841625" y="3141663"/>
          <p14:tracePt t="8322" x="2841625" y="3128963"/>
          <p14:tracePt t="8323" x="2841625" y="3116263"/>
          <p14:tracePt t="8324" x="2828925" y="3103563"/>
          <p14:tracePt t="8325" x="2816225" y="3090863"/>
          <p14:tracePt t="8326" x="2803525" y="3078163"/>
          <p14:tracePt t="8327" x="2803525" y="3065463"/>
          <p14:tracePt t="8328" x="2803525" y="3054350"/>
          <p14:tracePt t="8329" x="2790825" y="3054350"/>
          <p14:tracePt t="8330" x="2778125" y="3041650"/>
          <p14:tracePt t="8331" x="2767013" y="3028950"/>
          <p14:tracePt t="8332" x="2767013" y="3016250"/>
          <p14:tracePt t="8333" x="2754313" y="3016250"/>
          <p14:tracePt t="8334" x="2741613" y="3003550"/>
          <p14:tracePt t="8335" x="2728913" y="2990850"/>
          <p14:tracePt t="8337" x="2728913" y="2978150"/>
          <p14:tracePt t="8338" x="2716213" y="2978150"/>
          <p14:tracePt t="8339" x="2703513" y="2978150"/>
          <p14:tracePt t="8340" x="2690813" y="2978150"/>
          <p14:tracePt t="8341" x="2690813" y="2965450"/>
          <p14:tracePt t="8342" x="2678113" y="2965450"/>
          <p14:tracePt t="8343" x="2667000" y="2965450"/>
          <p14:tracePt t="8344" x="2654300" y="2965450"/>
          <p14:tracePt t="8346" x="2654300" y="2952750"/>
          <p14:tracePt t="8347" x="2641600" y="2952750"/>
          <p14:tracePt t="8348" x="2628900" y="2952750"/>
          <p14:tracePt t="8348" x="2616200" y="2952750"/>
          <p14:tracePt t="8349" x="2616200" y="2941638"/>
          <p14:tracePt t="8351" x="2603500" y="2941638"/>
          <p14:tracePt t="8352" x="2590800" y="2941638"/>
          <p14:tracePt t="8353" x="2578100" y="2941638"/>
          <p14:tracePt t="8355" x="2565400" y="2941638"/>
          <p14:tracePt t="8357" x="2554288" y="2941638"/>
          <p14:tracePt t="8359" x="2541588" y="2941638"/>
          <p14:tracePt t="8360" x="2528888" y="2941638"/>
          <p14:tracePt t="8361" x="2516188" y="2941638"/>
          <p14:tracePt t="8362" x="2503488" y="2941638"/>
          <p14:tracePt t="8364" x="2490788" y="2941638"/>
          <p14:tracePt t="8366" x="2465388" y="2941638"/>
          <p14:tracePt t="8369" x="2452688" y="2941638"/>
          <p14:tracePt t="8370" x="2441575" y="2941638"/>
          <p14:tracePt t="8372" x="2428875" y="2941638"/>
          <p14:tracePt t="8373" x="2416175" y="2941638"/>
          <p14:tracePt t="8374" x="2403475" y="2941638"/>
          <p14:tracePt t="8375" x="2390775" y="2941638"/>
          <p14:tracePt t="8377" x="2390775" y="2952750"/>
          <p14:tracePt t="8377" x="2378075" y="2952750"/>
          <p14:tracePt t="8380" x="2352675" y="2965450"/>
          <p14:tracePt t="8381" x="2339975" y="2965450"/>
          <p14:tracePt t="8382" x="2339975" y="2978150"/>
          <p14:tracePt t="8383" x="2316163" y="2978150"/>
          <p14:tracePt t="8386" x="2290763" y="2990850"/>
          <p14:tracePt t="8388" x="2278063" y="3003550"/>
          <p14:tracePt t="8389" x="2265363" y="3016250"/>
          <p14:tracePt t="8391" x="2239963" y="3016250"/>
          <p14:tracePt t="8393" x="2239963" y="3028950"/>
          <p14:tracePt t="8394" x="2228850" y="3041650"/>
          <p14:tracePt t="8394" x="2216150" y="3054350"/>
          <p14:tracePt t="8396" x="2203450" y="3054350"/>
          <p14:tracePt t="8397" x="2190750" y="3065463"/>
          <p14:tracePt t="8398" x="2178050" y="3078163"/>
          <p14:tracePt t="8400" x="2165350" y="3090863"/>
          <p14:tracePt t="8401" x="2165350" y="3103563"/>
          <p14:tracePt t="8402" x="2152650" y="3116263"/>
          <p14:tracePt t="8404" x="2139950" y="3128963"/>
          <p14:tracePt t="8404" x="2127250" y="3128963"/>
          <p14:tracePt t="8405" x="2127250" y="3141663"/>
          <p14:tracePt t="8406" x="2116138" y="3154363"/>
          <p14:tracePt t="8407" x="2116138" y="3165475"/>
          <p14:tracePt t="8409" x="2103438" y="3165475"/>
          <p14:tracePt t="8409" x="2090738" y="3190875"/>
          <p14:tracePt t="8410" x="2090738" y="3203575"/>
          <p14:tracePt t="8412" x="2078038" y="3216275"/>
          <p14:tracePt t="8414" x="2065338" y="3228975"/>
          <p14:tracePt t="8414" x="2065338" y="3241675"/>
          <p14:tracePt t="8415" x="2052638" y="3241675"/>
          <p14:tracePt t="8416" x="2052638" y="3254375"/>
          <p14:tracePt t="8417" x="2052638" y="3278188"/>
          <p14:tracePt t="8419" x="2052638" y="3290888"/>
          <p14:tracePt t="8420" x="2039938" y="3303588"/>
          <p14:tracePt t="8421" x="2039938" y="3316288"/>
          <p14:tracePt t="8423" x="2039938" y="3328988"/>
          <p14:tracePt t="8424" x="2027238" y="3341688"/>
          <p14:tracePt t="8425" x="2027238" y="3354388"/>
          <p14:tracePt t="8429" x="2027238" y="3367088"/>
          <p14:tracePt t="8429" x="2027238" y="3378200"/>
          <p14:tracePt t="8431" x="2027238" y="3390900"/>
          <p14:tracePt t="8433" x="2027238" y="3403600"/>
          <p14:tracePt t="8436" x="2027238" y="3416300"/>
          <p14:tracePt t="8436" x="2027238" y="3429000"/>
          <p14:tracePt t="8440" x="2027238" y="3441700"/>
          <p14:tracePt t="8442" x="2039938" y="3441700"/>
          <p14:tracePt t="8443" x="2039938" y="3454400"/>
          <p14:tracePt t="8444" x="2052638" y="3454400"/>
          <p14:tracePt t="8446" x="2052638" y="3467100"/>
          <p14:tracePt t="8450" x="2065338" y="3467100"/>
          <p14:tracePt t="8453" x="2065338" y="3479800"/>
          <p14:tracePt t="8454" x="2078038" y="3479800"/>
          <p14:tracePt t="8456" x="2090738" y="3479800"/>
          <p14:tracePt t="8462" x="2103438" y="3479800"/>
          <p14:tracePt t="8463" x="2103438" y="3490913"/>
          <p14:tracePt t="8465" x="2116138" y="3490913"/>
          <p14:tracePt t="8468" x="2127250" y="3490913"/>
          <p14:tracePt t="8475" x="2139950" y="3490913"/>
          <p14:tracePt t="8479" x="2152650" y="3490913"/>
          <p14:tracePt t="8482" x="2165350" y="3490913"/>
          <p14:tracePt t="8493" x="2178050" y="3490913"/>
          <p14:tracePt t="8504" x="2190750" y="3490913"/>
          <p14:tracePt t="8512" x="2203450" y="3490913"/>
          <p14:tracePt t="8516" x="2203450" y="3479800"/>
          <p14:tracePt t="8525" x="2203450" y="3467100"/>
          <p14:tracePt t="8535" x="2203450" y="3454400"/>
          <p14:tracePt t="8539" x="2203450" y="3441700"/>
          <p14:tracePt t="8542" x="2203450" y="3429000"/>
          <p14:tracePt t="8549" x="2203450" y="3416300"/>
          <p14:tracePt t="8552" x="2203450" y="3403600"/>
          <p14:tracePt t="8556" x="2203450" y="3390900"/>
          <p14:tracePt t="8560" x="2203450" y="3378200"/>
          <p14:tracePt t="8562" x="2203450" y="3367088"/>
          <p14:tracePt t="8565" x="2203450" y="3354388"/>
          <p14:tracePt t="8570" x="2190750" y="3354388"/>
          <p14:tracePt t="8572" x="2190750" y="3341688"/>
          <p14:tracePt t="8575" x="2190750" y="3328988"/>
          <p14:tracePt t="8575" x="2178050" y="3328988"/>
          <p14:tracePt t="8579" x="2178050" y="3316288"/>
          <p14:tracePt t="8583" x="2165350" y="3316288"/>
          <p14:tracePt t="8610" x="2152650" y="3316288"/>
          <p14:tracePt t="8615" x="2139950" y="3316288"/>
          <p14:tracePt t="8615" x="2139950" y="3328988"/>
          <p14:tracePt t="8618" x="2139950" y="3341688"/>
          <p14:tracePt t="8619" x="2127250" y="3341688"/>
          <p14:tracePt t="8620" x="2127250" y="3354388"/>
          <p14:tracePt t="8624" x="2127250" y="3367088"/>
          <p14:tracePt t="8626" x="2127250" y="3378200"/>
          <p14:tracePt t="8628" x="2127250" y="3390900"/>
          <p14:tracePt t="8629" x="2127250" y="3403600"/>
          <p14:tracePt t="8632" x="2127250" y="3416300"/>
          <p14:tracePt t="8633" x="2127250" y="3429000"/>
          <p14:tracePt t="8636" x="2127250" y="3441700"/>
          <p14:tracePt t="8637" x="2127250" y="3454400"/>
          <p14:tracePt t="8637" x="2127250" y="3467100"/>
          <p14:tracePt t="8639" x="2127250" y="3479800"/>
          <p14:tracePt t="8641" x="2127250" y="3490913"/>
          <p14:tracePt t="8643" x="2127250" y="3503613"/>
          <p14:tracePt t="8645" x="2127250" y="3516313"/>
          <p14:tracePt t="8646" x="2127250" y="3529013"/>
          <p14:tracePt t="8647" x="2127250" y="3541713"/>
          <p14:tracePt t="8650" x="2127250" y="3554413"/>
          <p14:tracePt t="8651" x="2139950" y="3567113"/>
          <p14:tracePt t="8653" x="2139950" y="3579813"/>
          <p14:tracePt t="8654" x="2152650" y="3579813"/>
          <p14:tracePt t="8657" x="2165350" y="3590925"/>
          <p14:tracePt t="8658" x="2165350" y="3603625"/>
          <p14:tracePt t="8659" x="2165350" y="3616325"/>
          <p14:tracePt t="8662" x="2178050" y="3616325"/>
          <p14:tracePt t="8662" x="2178050" y="3629025"/>
          <p14:tracePt t="8663" x="2190750" y="3629025"/>
          <p14:tracePt t="8664" x="2190750" y="3641725"/>
          <p14:tracePt t="8665" x="2203450" y="3641725"/>
          <p14:tracePt t="8666" x="2203450" y="3654425"/>
          <p14:tracePt t="8670" x="2216150" y="3667125"/>
          <p14:tracePt t="8671" x="2228850" y="3667125"/>
          <p14:tracePt t="8672" x="2228850" y="3679825"/>
          <p14:tracePt t="8673" x="2239963" y="3679825"/>
          <p14:tracePt t="8675" x="2239963" y="3692525"/>
          <p14:tracePt t="8676" x="2252663" y="3692525"/>
          <p14:tracePt t="8678" x="2265363" y="3692525"/>
          <p14:tracePt t="8679" x="2278063" y="3692525"/>
          <p14:tracePt t="8682" x="2290763" y="3692525"/>
          <p14:tracePt t="8684" x="2303463" y="3692525"/>
          <p14:tracePt t="8685" x="2316163" y="3692525"/>
          <p14:tracePt t="8686" x="2316163" y="3703638"/>
          <p14:tracePt t="8688" x="2328863" y="3703638"/>
          <p14:tracePt t="8689" x="2339975" y="3703638"/>
          <p14:tracePt t="8692" x="2352675" y="3703638"/>
          <p14:tracePt t="8694" x="2365375" y="3703638"/>
          <p14:tracePt t="8695" x="2378075" y="3703638"/>
          <p14:tracePt t="8696" x="2390775" y="3703638"/>
          <p14:tracePt t="8698" x="2403475" y="3703638"/>
          <p14:tracePt t="8699" x="2416175" y="3703638"/>
          <p14:tracePt t="8700" x="2428875" y="3692525"/>
          <p14:tracePt t="8703" x="2452688" y="3692525"/>
          <p14:tracePt t="8704" x="2452688" y="3679825"/>
          <p14:tracePt t="8705" x="2465388" y="3667125"/>
          <p14:tracePt t="8707" x="2478088" y="3654425"/>
          <p14:tracePt t="8709" x="2490788" y="3654425"/>
          <p14:tracePt t="8709" x="2503488" y="3641725"/>
          <p14:tracePt t="8711" x="2503488" y="3616325"/>
          <p14:tracePt t="8712" x="2516188" y="3616325"/>
          <p14:tracePt t="8713" x="2528888" y="3603625"/>
          <p14:tracePt t="8714" x="2541588" y="3590925"/>
          <p14:tracePt t="8715" x="2541588" y="3579813"/>
          <p14:tracePt t="8717" x="2565400" y="3567113"/>
          <p14:tracePt t="8718" x="2565400" y="3541713"/>
          <p14:tracePt t="8719" x="2578100" y="3541713"/>
          <p14:tracePt t="8720" x="2578100" y="3516313"/>
          <p14:tracePt t="8721" x="2578100" y="3503613"/>
          <p14:tracePt t="8722" x="2590800" y="3490913"/>
          <p14:tracePt t="8723" x="2590800" y="3479800"/>
          <p14:tracePt t="8724" x="2603500" y="3467100"/>
          <p14:tracePt t="8725" x="2616200" y="3454400"/>
          <p14:tracePt t="8727" x="2616200" y="3441700"/>
          <p14:tracePt t="8728" x="2616200" y="3403600"/>
          <p14:tracePt t="8729" x="2628900" y="3390900"/>
          <p14:tracePt t="8730" x="2628900" y="3378200"/>
          <p14:tracePt t="8731" x="2628900" y="3367088"/>
          <p14:tracePt t="8732" x="2641600" y="3354388"/>
          <p14:tracePt t="8733" x="2641600" y="3341688"/>
          <p14:tracePt t="8734" x="2641600" y="3316288"/>
          <p14:tracePt t="8736" x="2654300" y="3290888"/>
          <p14:tracePt t="8737" x="2654300" y="3278188"/>
          <p14:tracePt t="8738" x="2654300" y="3267075"/>
          <p14:tracePt t="8739" x="2654300" y="3254375"/>
          <p14:tracePt t="8740" x="2654300" y="3241675"/>
          <p14:tracePt t="8741" x="2654300" y="3228975"/>
          <p14:tracePt t="8742" x="2654300" y="3203575"/>
          <p14:tracePt t="8744" x="2654300" y="3190875"/>
          <p14:tracePt t="8745" x="2654300" y="3178175"/>
          <p14:tracePt t="8746" x="2654300" y="3165475"/>
          <p14:tracePt t="8747" x="2654300" y="3154363"/>
          <p14:tracePt t="8748" x="2654300" y="3141663"/>
          <p14:tracePt t="8749" x="2654300" y="3128963"/>
          <p14:tracePt t="8750" x="2654300" y="3116263"/>
          <p14:tracePt t="8751" x="2654300" y="3103563"/>
          <p14:tracePt t="8752" x="2654300" y="3090863"/>
          <p14:tracePt t="8754" x="2641600" y="3078163"/>
          <p14:tracePt t="8755" x="2641600" y="3054350"/>
          <p14:tracePt t="8756" x="2628900" y="3054350"/>
          <p14:tracePt t="8757" x="2628900" y="3041650"/>
          <p14:tracePt t="8758" x="2616200" y="3028950"/>
          <p14:tracePt t="8759" x="2616200" y="3016250"/>
          <p14:tracePt t="8761" x="2616200" y="3003550"/>
          <p14:tracePt t="8762" x="2603500" y="2990850"/>
          <p14:tracePt t="8763" x="2603500" y="2978150"/>
          <p14:tracePt t="8764" x="2590800" y="2978150"/>
          <p14:tracePt t="8766" x="2578100" y="2965450"/>
          <p14:tracePt t="8767" x="2578100" y="2952750"/>
          <p14:tracePt t="8768" x="2578100" y="2941638"/>
          <p14:tracePt t="8769" x="2565400" y="2941638"/>
          <p14:tracePt t="8771" x="2565400" y="2928938"/>
          <p14:tracePt t="8772" x="2554288" y="2928938"/>
          <p14:tracePt t="8773" x="2541588" y="2916238"/>
          <p14:tracePt t="8775" x="2541588" y="2903538"/>
          <p14:tracePt t="8776" x="2528888" y="2903538"/>
          <p14:tracePt t="8777" x="2516188" y="2903538"/>
          <p14:tracePt t="8778" x="2503488" y="2903538"/>
          <p14:tracePt t="8780" x="2503488" y="2890838"/>
          <p14:tracePt t="8781" x="2490788" y="2890838"/>
          <p14:tracePt t="8782" x="2478088" y="2878138"/>
          <p14:tracePt t="8783" x="2465388" y="2878138"/>
          <p14:tracePt t="8787" x="2452688" y="2865438"/>
          <p14:tracePt t="8787" x="2441575" y="2865438"/>
          <p14:tracePt t="8788" x="2428875" y="2865438"/>
          <p14:tracePt t="8791" x="2416175" y="2865438"/>
          <p14:tracePt t="8791" x="2403475" y="2865438"/>
          <p14:tracePt t="8793" x="2390775" y="2865438"/>
          <p14:tracePt t="8795" x="2365375" y="2865438"/>
          <p14:tracePt t="8795" x="2352675" y="2865438"/>
          <p14:tracePt t="8796" x="2339975" y="2852738"/>
          <p14:tracePt t="8797" x="2328863" y="2852738"/>
          <p14:tracePt t="8798" x="2316163" y="2852738"/>
          <p14:tracePt t="8799" x="2303463" y="2852738"/>
          <p14:tracePt t="8800" x="2290763" y="2852738"/>
          <p14:tracePt t="8801" x="2278063" y="2852738"/>
          <p14:tracePt t="8802" x="2265363" y="2852738"/>
          <p14:tracePt t="8803" x="2239963" y="2852738"/>
          <p14:tracePt t="8806" x="2216150" y="2852738"/>
          <p14:tracePt t="8806" x="2203450" y="2852738"/>
          <p14:tracePt t="8808" x="2178050" y="2852738"/>
          <p14:tracePt t="8809" x="2165350" y="2852738"/>
          <p14:tracePt t="8811" x="2152650" y="2852738"/>
          <p14:tracePt t="8812" x="2127250" y="2852738"/>
          <p14:tracePt t="8813" x="2103438" y="2852738"/>
          <p14:tracePt t="8814" x="2090738" y="2865438"/>
          <p14:tracePt t="8815" x="2078038" y="2865438"/>
          <p14:tracePt t="8816" x="2065338" y="2865438"/>
          <p14:tracePt t="8817" x="2052638" y="2865438"/>
          <p14:tracePt t="8820" x="2027238" y="2878138"/>
          <p14:tracePt t="8820" x="2014538" y="2878138"/>
          <p14:tracePt t="8822" x="2003425" y="2890838"/>
          <p14:tracePt t="8822" x="1990725" y="2890838"/>
          <p14:tracePt t="8823" x="1978025" y="2903538"/>
          <p14:tracePt t="8825" x="1952625" y="2903538"/>
          <p14:tracePt t="8827" x="1952625" y="2916238"/>
          <p14:tracePt t="8828" x="1939925" y="2928938"/>
          <p14:tracePt t="8828" x="1927225" y="2928938"/>
          <p14:tracePt t="8829" x="1914525" y="2941638"/>
          <p14:tracePt t="8830" x="1903413" y="2941638"/>
          <p14:tracePt t="8831" x="1903413" y="2952750"/>
          <p14:tracePt t="8832" x="1890713" y="2965450"/>
          <p14:tracePt t="8833" x="1878013" y="2965450"/>
          <p14:tracePt t="8834" x="1865313" y="2978150"/>
          <p14:tracePt t="8836" x="1865313" y="2990850"/>
          <p14:tracePt t="8837" x="1852613" y="3003550"/>
          <p14:tracePt t="8838" x="1839913" y="3003550"/>
          <p14:tracePt t="8839" x="1839913" y="3016250"/>
          <p14:tracePt t="8840" x="1827213" y="3016250"/>
          <p14:tracePt t="8841" x="1827213" y="3041650"/>
          <p14:tracePt t="8843" x="1827213" y="3054350"/>
          <p14:tracePt t="8844" x="1814513" y="3054350"/>
          <p14:tracePt t="8845" x="1814513" y="3065463"/>
          <p14:tracePt t="8846" x="1814513" y="3078163"/>
          <p14:tracePt t="8847" x="1814513" y="3090863"/>
          <p14:tracePt t="8849" x="1801813" y="3116263"/>
          <p14:tracePt t="8850" x="1801813" y="3128963"/>
          <p14:tracePt t="8853" x="1801813" y="3141663"/>
          <p14:tracePt t="8853" x="1801813" y="3154363"/>
          <p14:tracePt t="8855" x="1801813" y="3165475"/>
          <p14:tracePt t="8858" x="1801813" y="3190875"/>
          <p14:tracePt t="8859" x="1801813" y="3203575"/>
          <p14:tracePt t="8861" x="1814513" y="3216275"/>
          <p14:tracePt t="8862" x="1814513" y="3228975"/>
          <p14:tracePt t="8863" x="1827213" y="3241675"/>
          <p14:tracePt t="8865" x="1827213" y="3254375"/>
          <p14:tracePt t="8866" x="1839913" y="3267075"/>
          <p14:tracePt t="8867" x="1839913" y="3278188"/>
          <p14:tracePt t="8868" x="1852613" y="3278188"/>
          <p14:tracePt t="8869" x="1865313" y="3278188"/>
          <p14:tracePt t="8870" x="1865313" y="3303588"/>
          <p14:tracePt t="8871" x="1878013" y="3303588"/>
          <p14:tracePt t="8873" x="1878013" y="3316288"/>
          <p14:tracePt t="8873" x="1903413" y="3316288"/>
          <p14:tracePt t="8875" x="1903413" y="3328988"/>
          <p14:tracePt t="8875" x="1914525" y="3341688"/>
          <p14:tracePt t="8877" x="1927225" y="3354388"/>
          <p14:tracePt t="8877" x="1939925" y="3354388"/>
          <p14:tracePt t="8878" x="1952625" y="3354388"/>
          <p14:tracePt t="8879" x="1965325" y="3367088"/>
          <p14:tracePt t="8880" x="1978025" y="3367088"/>
          <p14:tracePt t="8881" x="1990725" y="3378200"/>
          <p14:tracePt t="8882" x="2003425" y="3390900"/>
          <p14:tracePt t="8883" x="2014538" y="3390900"/>
          <p14:tracePt t="8884" x="2039938" y="3390900"/>
          <p14:tracePt t="8885" x="2052638" y="3403600"/>
          <p14:tracePt t="8886" x="2065338" y="3416300"/>
          <p14:tracePt t="8887" x="2090738" y="3416300"/>
          <p14:tracePt t="8889" x="2103438" y="3429000"/>
          <p14:tracePt t="8893" x="2178050" y="3441700"/>
          <p14:tracePt t="8894" x="2203450" y="3441700"/>
          <p14:tracePt t="8895" x="2216150" y="3454400"/>
          <p14:tracePt t="8895" x="2239963" y="3454400"/>
          <p14:tracePt t="8896" x="2265363" y="3467100"/>
          <p14:tracePt t="8897" x="2278063" y="3467100"/>
          <p14:tracePt t="8898" x="2316163" y="3467100"/>
          <p14:tracePt t="8900" x="2352675" y="3467100"/>
          <p14:tracePt t="8901" x="2378075" y="3467100"/>
          <p14:tracePt t="8902" x="2390775" y="3467100"/>
          <p14:tracePt t="8903" x="2416175" y="3467100"/>
          <p14:tracePt t="8904" x="2441575" y="3479800"/>
          <p14:tracePt t="8905" x="2465388" y="3479800"/>
          <p14:tracePt t="8906" x="2490788" y="3479800"/>
          <p14:tracePt t="8907" x="2503488" y="3479800"/>
          <p14:tracePt t="8910" x="2554288" y="3479800"/>
          <p14:tracePt t="8911" x="2578100" y="3479800"/>
          <p14:tracePt t="8911" x="2616200" y="3479800"/>
          <p14:tracePt t="8912" x="2641600" y="3479800"/>
          <p14:tracePt t="8913" x="2654300" y="3479800"/>
          <p14:tracePt t="8914" x="2690813" y="3479800"/>
          <p14:tracePt t="8915" x="2716213" y="3479800"/>
          <p14:tracePt t="8916" x="2728913" y="3479800"/>
          <p14:tracePt t="8917" x="2767013" y="3479800"/>
          <p14:tracePt t="8918" x="2778125" y="3479800"/>
          <p14:tracePt t="8919" x="2803525" y="3479800"/>
          <p14:tracePt t="8920" x="2828925" y="3479800"/>
          <p14:tracePt t="8921" x="2854325" y="3467100"/>
          <p14:tracePt t="8922" x="2879725" y="3467100"/>
          <p14:tracePt t="8923" x="2903538" y="3467100"/>
          <p14:tracePt t="8924" x="2928938" y="3467100"/>
          <p14:tracePt t="8926" x="2954338" y="3454400"/>
          <p14:tracePt t="8926" x="2979738" y="3454400"/>
          <p14:tracePt t="8927" x="2992438" y="3454400"/>
          <p14:tracePt t="8928" x="3016250" y="3441700"/>
          <p14:tracePt t="8929" x="3041650" y="3429000"/>
          <p14:tracePt t="8930" x="3067050" y="3429000"/>
          <p14:tracePt t="8931" x="3079750" y="3429000"/>
          <p14:tracePt t="8932" x="3103563" y="3416300"/>
          <p14:tracePt t="8933" x="3128963" y="3416300"/>
          <p14:tracePt t="8934" x="3141663" y="3403600"/>
          <p14:tracePt t="8935" x="3167063" y="3390900"/>
          <p14:tracePt t="8936" x="3179763" y="3390900"/>
          <p14:tracePt t="8937" x="3205163" y="3390900"/>
          <p14:tracePt t="8938" x="3216275" y="3378200"/>
          <p14:tracePt t="8939" x="3241675" y="3367088"/>
          <p14:tracePt t="8940" x="3254375" y="3354388"/>
          <p14:tracePt t="8941" x="3267075" y="3354388"/>
          <p14:tracePt t="8942" x="3292475" y="3341688"/>
          <p14:tracePt t="8944" x="3305175" y="3328988"/>
          <p14:tracePt t="8945" x="3317875" y="3328988"/>
          <p14:tracePt t="8946" x="3328988" y="3316288"/>
          <p14:tracePt t="8946" x="3341688" y="3316288"/>
          <p14:tracePt t="8947" x="3354388" y="3303588"/>
          <p14:tracePt t="8948" x="3367088" y="3290888"/>
          <p14:tracePt t="8949" x="3367088" y="3278188"/>
          <p14:tracePt t="8950" x="3379788" y="3278188"/>
          <p14:tracePt t="8951" x="3392488" y="3267075"/>
          <p14:tracePt t="8952" x="3405188" y="3254375"/>
          <p14:tracePt t="8953" x="3405188" y="3241675"/>
          <p14:tracePt t="8954" x="3417888" y="3241675"/>
          <p14:tracePt t="8955" x="3417888" y="3228975"/>
          <p14:tracePt t="8956" x="3417888" y="3216275"/>
          <p14:tracePt t="8957" x="3429000" y="3203575"/>
          <p14:tracePt t="8959" x="3429000" y="3190875"/>
          <p14:tracePt t="8961" x="3441700" y="3178175"/>
          <p14:tracePt t="8961" x="3441700" y="3165475"/>
          <p14:tracePt t="8963" x="3441700" y="3154363"/>
          <p14:tracePt t="8964" x="3441700" y="3141663"/>
          <p14:tracePt t="8965" x="3441700" y="3128963"/>
          <p14:tracePt t="8967" x="3441700" y="3103563"/>
          <p14:tracePt t="8968" x="3441700" y="3090863"/>
          <p14:tracePt t="8970" x="3441700" y="3078163"/>
          <p14:tracePt t="8971" x="3441700" y="3054350"/>
          <p14:tracePt t="8973" x="3429000" y="3041650"/>
          <p14:tracePt t="8974" x="3429000" y="3028950"/>
          <p14:tracePt t="8975" x="3417888" y="3016250"/>
          <p14:tracePt t="8977" x="3405188" y="3003550"/>
          <p14:tracePt t="8977" x="3405188" y="2990850"/>
          <p14:tracePt t="8978" x="3392488" y="2978150"/>
          <p14:tracePt t="8979" x="3392488" y="2965450"/>
          <p14:tracePt t="8980" x="3367088" y="2952750"/>
          <p14:tracePt t="8981" x="3367088" y="2941638"/>
          <p14:tracePt t="8983" x="3354388" y="2928938"/>
          <p14:tracePt t="8984" x="3328988" y="2916238"/>
          <p14:tracePt t="8985" x="3328988" y="2903538"/>
          <p14:tracePt t="8986" x="3317875" y="2890838"/>
          <p14:tracePt t="8987" x="3305175" y="2878138"/>
          <p14:tracePt t="8988" x="3292475" y="2865438"/>
          <p14:tracePt t="8989" x="3279775" y="2865438"/>
          <p14:tracePt t="8990" x="3267075" y="2852738"/>
          <p14:tracePt t="8992" x="3254375" y="2840038"/>
          <p14:tracePt t="8993" x="3228975" y="2828925"/>
          <p14:tracePt t="8994" x="3216275" y="2828925"/>
          <p14:tracePt t="8994" x="3205163" y="2816225"/>
          <p14:tracePt t="8995" x="3192463" y="2816225"/>
          <p14:tracePt t="8996" x="3179763" y="2803525"/>
          <p14:tracePt t="8997" x="3154363" y="2790825"/>
          <p14:tracePt t="8998" x="3141663" y="2790825"/>
          <p14:tracePt t="8999" x="3128963" y="2790825"/>
          <p14:tracePt t="9000" x="3103563" y="2778125"/>
          <p14:tracePt t="9001" x="3092450" y="2778125"/>
          <p14:tracePt t="9002" x="3067050" y="2778125"/>
          <p14:tracePt t="9003" x="3054350" y="2765425"/>
          <p14:tracePt t="9004" x="3028950" y="2765425"/>
          <p14:tracePt t="9005" x="3016250" y="2752725"/>
          <p14:tracePt t="9006" x="2992438" y="2752725"/>
          <p14:tracePt t="9007" x="2979738" y="2752725"/>
          <p14:tracePt t="9008" x="2954338" y="2752725"/>
          <p14:tracePt t="9009" x="2941638" y="2752725"/>
          <p14:tracePt t="9011" x="2916238" y="2752725"/>
          <p14:tracePt t="9011" x="2903538" y="2752725"/>
          <p14:tracePt t="9012" x="2879725" y="2752725"/>
          <p14:tracePt t="9013" x="2854325" y="2752725"/>
          <p14:tracePt t="9014" x="2841625" y="2752725"/>
          <p14:tracePt t="9015" x="2803525" y="2752725"/>
          <p14:tracePt t="9016" x="2790825" y="2752725"/>
          <p14:tracePt t="9017" x="2767013" y="2752725"/>
          <p14:tracePt t="9018" x="2741613" y="2752725"/>
          <p14:tracePt t="9019" x="2728913" y="2752725"/>
          <p14:tracePt t="9020" x="2703513" y="2752725"/>
          <p14:tracePt t="9021" x="2690813" y="2752725"/>
          <p14:tracePt t="9022" x="2654300" y="2752725"/>
          <p14:tracePt t="9024" x="2641600" y="2752725"/>
          <p14:tracePt t="9025" x="2616200" y="2752725"/>
          <p14:tracePt t="9026" x="2590800" y="2765425"/>
          <p14:tracePt t="9027" x="2578100" y="2765425"/>
          <p14:tracePt t="9027" x="2541588" y="2778125"/>
          <p14:tracePt t="9028" x="2528888" y="2778125"/>
          <p14:tracePt t="9029" x="2503488" y="2790825"/>
          <p14:tracePt t="9030" x="2490788" y="2790825"/>
          <p14:tracePt t="9031" x="2465388" y="2790825"/>
          <p14:tracePt t="9032" x="2441575" y="2803525"/>
          <p14:tracePt t="9033" x="2428875" y="2816225"/>
          <p14:tracePt t="9034" x="2390775" y="2816225"/>
          <p14:tracePt t="9035" x="2378075" y="2828925"/>
          <p14:tracePt t="9036" x="2352675" y="2828925"/>
          <p14:tracePt t="9037" x="2352675" y="2840038"/>
          <p14:tracePt t="9038" x="2316163" y="2852738"/>
          <p14:tracePt t="9040" x="2303463" y="2865438"/>
          <p14:tracePt t="9040" x="2278063" y="2865438"/>
          <p14:tracePt t="9041" x="2265363" y="2865438"/>
          <p14:tracePt t="9043" x="2239963" y="2878138"/>
          <p14:tracePt t="9043" x="2228850" y="2890838"/>
          <p14:tracePt t="9044" x="2203450" y="2903538"/>
          <p14:tracePt t="9045" x="2190750" y="2903538"/>
          <p14:tracePt t="9046" x="2178050" y="2916238"/>
          <p14:tracePt t="9047" x="2165350" y="2928938"/>
          <p14:tracePt t="9048" x="2139950" y="2941638"/>
          <p14:tracePt t="9050" x="2127250" y="2952750"/>
          <p14:tracePt t="9051" x="2116138" y="2965450"/>
          <p14:tracePt t="9052" x="2090738" y="2978150"/>
          <p14:tracePt t="9054" x="2065338" y="2990850"/>
          <p14:tracePt t="9054" x="2052638" y="3003550"/>
          <p14:tracePt t="9055" x="2039938" y="3016250"/>
          <p14:tracePt t="9056" x="2027238" y="3016250"/>
          <p14:tracePt t="9057" x="2014538" y="3028950"/>
          <p14:tracePt t="9058" x="2003425" y="3054350"/>
          <p14:tracePt t="9060" x="1978025" y="3065463"/>
          <p14:tracePt t="9061" x="1978025" y="3078163"/>
          <p14:tracePt t="9062" x="1965325" y="3090863"/>
          <p14:tracePt t="9063" x="1952625" y="3090863"/>
          <p14:tracePt t="9064" x="1939925" y="3116263"/>
          <p14:tracePt t="9065" x="1939925" y="3128963"/>
          <p14:tracePt t="9067" x="1927225" y="3154363"/>
          <p14:tracePt t="9068" x="1914525" y="3165475"/>
          <p14:tracePt t="9070" x="1903413" y="3178175"/>
          <p14:tracePt t="9071" x="1903413" y="3190875"/>
          <p14:tracePt t="9072" x="1903413" y="3203575"/>
          <p14:tracePt t="9073" x="1903413" y="3216275"/>
          <p14:tracePt t="9075" x="1903413" y="3228975"/>
          <p14:tracePt t="9075" x="1903413" y="3241675"/>
          <p14:tracePt t="9077" x="1903413" y="3267075"/>
          <p14:tracePt t="9078" x="1903413" y="3278188"/>
          <p14:tracePt t="9080" x="1903413" y="3290888"/>
          <p14:tracePt t="9081" x="1903413" y="3303588"/>
          <p14:tracePt t="9082" x="1903413" y="3316288"/>
          <p14:tracePt t="9085" x="1903413" y="3341688"/>
          <p14:tracePt t="9086" x="1903413" y="3354388"/>
          <p14:tracePt t="9087" x="1903413" y="3367088"/>
          <p14:tracePt t="9088" x="1914525" y="3378200"/>
          <p14:tracePt t="9090" x="1927225" y="3390900"/>
          <p14:tracePt t="9092" x="1939925" y="3403600"/>
          <p14:tracePt t="9093" x="1939925" y="3416300"/>
          <p14:tracePt t="9093" x="1952625" y="3429000"/>
          <p14:tracePt t="9094" x="1965325" y="3429000"/>
          <p14:tracePt t="9095" x="1978025" y="3441700"/>
          <p14:tracePt t="9096" x="1978025" y="3454400"/>
          <p14:tracePt t="9097" x="1990725" y="3467100"/>
          <p14:tracePt t="9098" x="2003425" y="3467100"/>
          <p14:tracePt t="9099" x="2014538" y="3479800"/>
          <p14:tracePt t="9101" x="2027238" y="3490913"/>
          <p14:tracePt t="9102" x="2052638" y="3503613"/>
          <p14:tracePt t="9105" x="2065338" y="3503613"/>
          <p14:tracePt t="9105" x="2090738" y="3516313"/>
          <p14:tracePt t="9106" x="2090738" y="3529013"/>
          <p14:tracePt t="9108" x="2103438" y="3529013"/>
          <p14:tracePt t="9109" x="2127250" y="3541713"/>
          <p14:tracePt t="9110" x="2152650" y="3541713"/>
          <p14:tracePt t="9111" x="2165350" y="3541713"/>
          <p14:tracePt t="9112" x="2178050" y="3554413"/>
          <p14:tracePt t="9113" x="2203450" y="3554413"/>
          <p14:tracePt t="9114" x="2216150" y="3567113"/>
          <p14:tracePt t="9115" x="2239963" y="3567113"/>
          <p14:tracePt t="9116" x="2252663" y="3567113"/>
          <p14:tracePt t="9117" x="2278063" y="3567113"/>
          <p14:tracePt t="9118" x="2278063" y="3579813"/>
          <p14:tracePt t="9119" x="2316163" y="3579813"/>
          <p14:tracePt t="9121" x="2339975" y="3579813"/>
          <p14:tracePt t="9122" x="2352675" y="3579813"/>
          <p14:tracePt t="9123" x="2378075" y="3579813"/>
          <p14:tracePt t="9125" x="2390775" y="3579813"/>
          <p14:tracePt t="9126" x="2428875" y="3579813"/>
          <p14:tracePt t="9126" x="2441575" y="3579813"/>
          <p14:tracePt t="9127" x="2465388" y="3579813"/>
          <p14:tracePt t="9128" x="2478088" y="3579813"/>
          <p14:tracePt t="9129" x="2503488" y="3579813"/>
          <p14:tracePt t="9130" x="2528888" y="3579813"/>
          <p14:tracePt t="9131" x="2541588" y="3579813"/>
          <p14:tracePt t="9132" x="2565400" y="3579813"/>
          <p14:tracePt t="9133" x="2590800" y="3579813"/>
          <p14:tracePt t="9134" x="2616200" y="3579813"/>
          <p14:tracePt t="9135" x="2641600" y="3579813"/>
          <p14:tracePt t="9136" x="2654300" y="3579813"/>
          <p14:tracePt t="9137" x="2690813" y="3567113"/>
          <p14:tracePt t="9139" x="2728913" y="3567113"/>
          <p14:tracePt t="9141" x="2741613" y="3554413"/>
          <p14:tracePt t="9142" x="2767013" y="3541713"/>
          <p14:tracePt t="9142" x="2790825" y="3541713"/>
          <p14:tracePt t="9143" x="2816225" y="3541713"/>
          <p14:tracePt t="9144" x="2841625" y="3529013"/>
          <p14:tracePt t="9145" x="2867025" y="3516313"/>
          <p14:tracePt t="9146" x="2890838" y="3503613"/>
          <p14:tracePt t="9147" x="2916238" y="3503613"/>
          <p14:tracePt t="9148" x="2928938" y="3503613"/>
          <p14:tracePt t="9149" x="2954338" y="3479800"/>
          <p14:tracePt t="9150" x="2979738" y="3467100"/>
          <p14:tracePt t="9151" x="2992438" y="3467100"/>
          <p14:tracePt t="9152" x="3028950" y="3454400"/>
          <p14:tracePt t="9153" x="3041650" y="3441700"/>
          <p14:tracePt t="9154" x="3067050" y="3429000"/>
          <p14:tracePt t="9155" x="3092450" y="3416300"/>
          <p14:tracePt t="9156" x="3103563" y="3403600"/>
          <p14:tracePt t="9158" x="3116263" y="3390900"/>
          <p14:tracePt t="9159" x="3141663" y="3378200"/>
          <p14:tracePt t="9160" x="3167063" y="3367088"/>
          <p14:tracePt t="9160" x="3179763" y="3354388"/>
          <p14:tracePt t="9161" x="3205163" y="3341688"/>
          <p14:tracePt t="9162" x="3216275" y="3316288"/>
          <p14:tracePt t="9163" x="3241675" y="3316288"/>
          <p14:tracePt t="9164" x="3254375" y="3290888"/>
          <p14:tracePt t="9165" x="3267075" y="3278188"/>
          <p14:tracePt t="9166" x="3279775" y="3267075"/>
          <p14:tracePt t="9167" x="3292475" y="3254375"/>
          <p14:tracePt t="9168" x="3317875" y="3241675"/>
          <p14:tracePt t="9170" x="3328988" y="3216275"/>
          <p14:tracePt t="9170" x="3341688" y="3203575"/>
          <p14:tracePt t="9171" x="3354388" y="3190875"/>
          <p14:tracePt t="9172" x="3367088" y="3165475"/>
          <p14:tracePt t="9173" x="3379788" y="3154363"/>
          <p14:tracePt t="9174" x="3392488" y="3128963"/>
          <p14:tracePt t="9176" x="3405188" y="3128963"/>
          <p14:tracePt t="9177" x="3405188" y="3103563"/>
          <p14:tracePt t="9178" x="3417888" y="3090863"/>
          <p14:tracePt t="9179" x="3429000" y="3065463"/>
          <p14:tracePt t="9179" x="3441700" y="3054350"/>
          <p14:tracePt t="9180" x="3441700" y="3028950"/>
          <p14:tracePt t="9181" x="3441700" y="3016250"/>
          <p14:tracePt t="9182" x="3441700" y="3003550"/>
          <p14:tracePt t="9183" x="3454400" y="2978150"/>
          <p14:tracePt t="9185" x="3454400" y="2965450"/>
          <p14:tracePt t="9185" x="3454400" y="2941638"/>
          <p14:tracePt t="9187" x="3467100" y="2928938"/>
          <p14:tracePt t="9187" x="3467100" y="2916238"/>
          <p14:tracePt t="9188" x="3467100" y="2903538"/>
          <p14:tracePt t="9189" x="3467100" y="2878138"/>
          <p14:tracePt t="9191" x="3467100" y="2865438"/>
          <p14:tracePt t="9191" x="3467100" y="2840038"/>
          <p14:tracePt t="9194" x="3467100" y="2816225"/>
          <p14:tracePt t="9194" x="3467100" y="2790825"/>
          <p14:tracePt t="9195" x="3467100" y="2778125"/>
          <p14:tracePt t="9196" x="3467100" y="2752725"/>
          <p14:tracePt t="9197" x="3467100" y="2740025"/>
          <p14:tracePt t="9198" x="3454400" y="2716213"/>
          <p14:tracePt t="9199" x="3454400" y="2703513"/>
          <p14:tracePt t="9200" x="3441700" y="2678113"/>
          <p14:tracePt t="9201" x="3441700" y="2665413"/>
          <p14:tracePt t="9202" x="3441700" y="2652713"/>
          <p14:tracePt t="9204" x="3429000" y="2640013"/>
          <p14:tracePt t="9204" x="3417888" y="2616200"/>
          <p14:tracePt t="9205" x="3405188" y="2603500"/>
          <p14:tracePt t="9207" x="3405188" y="2590800"/>
          <p14:tracePt t="9207" x="3392488" y="2565400"/>
          <p14:tracePt t="9209" x="3379788" y="2552700"/>
          <p14:tracePt t="9209" x="3367088" y="2540000"/>
          <p14:tracePt t="9210" x="3354388" y="2527300"/>
          <p14:tracePt t="9211" x="3341688" y="2516188"/>
          <p14:tracePt t="9212" x="3328988" y="2503488"/>
          <p14:tracePt t="9213" x="3317875" y="2490788"/>
          <p14:tracePt t="9214" x="3305175" y="2478088"/>
          <p14:tracePt t="9215" x="3292475" y="2465388"/>
          <p14:tracePt t="9216" x="3267075" y="2452688"/>
          <p14:tracePt t="9217" x="3254375" y="2452688"/>
          <p14:tracePt t="9218" x="3241675" y="2427288"/>
          <p14:tracePt t="9219" x="3216275" y="2427288"/>
          <p14:tracePt t="9220" x="3216275" y="2414588"/>
          <p14:tracePt t="9221" x="3192463" y="2414588"/>
          <p14:tracePt t="9223" x="3167063" y="2403475"/>
          <p14:tracePt t="9224" x="3141663" y="2403475"/>
          <p14:tracePt t="9224" x="3128963" y="2390775"/>
          <p14:tracePt t="9227" x="3092450" y="2378075"/>
          <p14:tracePt t="9227" x="3067050" y="2378075"/>
          <p14:tracePt t="9228" x="3041650" y="2365375"/>
          <p14:tracePt t="9229" x="3028950" y="2365375"/>
          <p14:tracePt t="9230" x="3003550" y="2352675"/>
          <p14:tracePt t="9231" x="2992438" y="2352675"/>
          <p14:tracePt t="9232" x="2954338" y="2352675"/>
          <p14:tracePt t="9233" x="2941638" y="2339975"/>
          <p14:tracePt t="9234" x="2916238" y="2339975"/>
          <p14:tracePt t="9235" x="2890838" y="2339975"/>
          <p14:tracePt t="9236" x="2867025" y="2339975"/>
          <p14:tracePt t="9237" x="2854325" y="2339975"/>
          <p14:tracePt t="9238" x="2828925" y="2339975"/>
          <p14:tracePt t="9239" x="2803525" y="2339975"/>
          <p14:tracePt t="9241" x="2778125" y="2339975"/>
          <p14:tracePt t="9242" x="2767013" y="2339975"/>
          <p14:tracePt t="9243" x="2728913" y="2339975"/>
          <p14:tracePt t="9243" x="2716213" y="2339975"/>
          <p14:tracePt t="9244" x="2690813" y="2339975"/>
          <p14:tracePt t="9245" x="2667000" y="2339975"/>
          <p14:tracePt t="9246" x="2654300" y="2339975"/>
          <p14:tracePt t="9247" x="2628900" y="2339975"/>
          <p14:tracePt t="9248" x="2603500" y="2339975"/>
          <p14:tracePt t="9249" x="2578100" y="2339975"/>
          <p14:tracePt t="9250" x="2565400" y="2339975"/>
          <p14:tracePt t="9251" x="2541588" y="2339975"/>
          <p14:tracePt t="9252" x="2528888" y="2352675"/>
          <p14:tracePt t="9253" x="2503488" y="2365375"/>
          <p14:tracePt t="9254" x="2478088" y="2365375"/>
          <p14:tracePt t="9255" x="2465388" y="2378075"/>
          <p14:tracePt t="9257" x="2452688" y="2378075"/>
          <p14:tracePt t="9257" x="2428875" y="2378075"/>
          <p14:tracePt t="9258" x="2416175" y="2390775"/>
          <p14:tracePt t="9259" x="2390775" y="2403475"/>
          <p14:tracePt t="9260" x="2378075" y="2414588"/>
          <p14:tracePt t="9261" x="2365375" y="2414588"/>
          <p14:tracePt t="9262" x="2352675" y="2427288"/>
          <p14:tracePt t="9263" x="2328863" y="2439988"/>
          <p14:tracePt t="9264" x="2316163" y="2452688"/>
          <p14:tracePt t="9265" x="2303463" y="2452688"/>
          <p14:tracePt t="9266" x="2290763" y="2465388"/>
          <p14:tracePt t="9267" x="2278063" y="2478088"/>
          <p14:tracePt t="9268" x="2265363" y="2490788"/>
          <p14:tracePt t="9269" x="2252663" y="2503488"/>
          <p14:tracePt t="9270" x="2239963" y="2516188"/>
          <p14:tracePt t="9271" x="2228850" y="2527300"/>
          <p14:tracePt t="9272" x="2216150" y="2540000"/>
          <p14:tracePt t="9274" x="2203450" y="2552700"/>
          <p14:tracePt t="9275" x="2203450" y="2565400"/>
          <p14:tracePt t="9276" x="2190750" y="2565400"/>
          <p14:tracePt t="9276" x="2178050" y="2590800"/>
          <p14:tracePt t="9277" x="2165350" y="2603500"/>
          <p14:tracePt t="9279" x="2152650" y="2627313"/>
          <p14:tracePt t="9280" x="2139950" y="2640013"/>
          <p14:tracePt t="9281" x="2127250" y="2652713"/>
          <p14:tracePt t="9282" x="2127250" y="2678113"/>
          <p14:tracePt t="9284" x="2127250" y="2690813"/>
          <p14:tracePt t="9285" x="2116138" y="2703513"/>
          <p14:tracePt t="9287" x="2116138" y="2716213"/>
          <p14:tracePt t="9287" x="2116138" y="2728913"/>
          <p14:tracePt t="9288" x="2116138" y="2752725"/>
          <p14:tracePt t="9289" x="2103438" y="2752725"/>
          <p14:tracePt t="9290" x="2103438" y="2765425"/>
          <p14:tracePt t="9292" x="2103438" y="2778125"/>
          <p14:tracePt t="9293" x="2103438" y="2790825"/>
          <p14:tracePt t="9293" x="2103438" y="2803525"/>
          <p14:tracePt t="9294" x="2103438" y="2816225"/>
          <p14:tracePt t="9295" x="2103438" y="2828925"/>
          <p14:tracePt t="9296" x="2103438" y="2840038"/>
          <p14:tracePt t="9297" x="2103438" y="2852738"/>
          <p14:tracePt t="9298" x="2103438" y="2865438"/>
          <p14:tracePt t="9299" x="2116138" y="2865438"/>
          <p14:tracePt t="9300" x="2116138" y="2878138"/>
          <p14:tracePt t="9301" x="2127250" y="2890838"/>
          <p14:tracePt t="9302" x="2127250" y="2903538"/>
          <p14:tracePt t="9304" x="2139950" y="2916238"/>
          <p14:tracePt t="9305" x="2152650" y="2928938"/>
          <p14:tracePt t="9307" x="2152650" y="2941638"/>
          <p14:tracePt t="9308" x="2165350" y="2952750"/>
          <p14:tracePt t="9309" x="2165350" y="2965450"/>
          <p14:tracePt t="9309" x="2190750" y="2978150"/>
          <p14:tracePt t="9311" x="2203450" y="2978150"/>
          <p14:tracePt t="9312" x="2203450" y="2990850"/>
          <p14:tracePt t="9313" x="2228850" y="3003550"/>
          <p14:tracePt t="9314" x="2239963" y="3016250"/>
          <p14:tracePt t="9316" x="2265363" y="3028950"/>
          <p14:tracePt t="9317" x="2278063" y="3028950"/>
          <p14:tracePt t="9318" x="2290763" y="3041650"/>
          <p14:tracePt t="9320" x="2303463" y="3054350"/>
          <p14:tracePt t="9320" x="2316163" y="3054350"/>
          <p14:tracePt t="9321" x="2328863" y="3054350"/>
          <p14:tracePt t="9323" x="2339975" y="3065463"/>
          <p14:tracePt t="9324" x="2352675" y="3065463"/>
          <p14:tracePt t="9325" x="2390775" y="3078163"/>
          <p14:tracePt t="9326" x="2403475" y="3090863"/>
          <p14:tracePt t="9327" x="2428875" y="3090863"/>
          <p14:tracePt t="9329" x="2452688" y="3090863"/>
          <p14:tracePt t="9330" x="2465388" y="3090863"/>
          <p14:tracePt t="9331" x="2490788" y="3090863"/>
          <p14:tracePt t="9332" x="2503488" y="3103563"/>
          <p14:tracePt t="9333" x="2516188" y="3103563"/>
          <p14:tracePt t="9335" x="2541588" y="3103563"/>
          <p14:tracePt t="9335" x="2554288" y="3103563"/>
          <p14:tracePt t="9337" x="2578100" y="3103563"/>
          <p14:tracePt t="9337" x="2590800" y="3103563"/>
          <p14:tracePt t="9339" x="2603500" y="3103563"/>
          <p14:tracePt t="9340" x="2616200" y="3103563"/>
          <p14:tracePt t="9341" x="2654300" y="3103563"/>
          <p14:tracePt t="9342" x="2667000" y="3103563"/>
          <p14:tracePt t="9343" x="2690813" y="3103563"/>
          <p14:tracePt t="9344" x="2703513" y="3103563"/>
          <p14:tracePt t="9345" x="2716213" y="3103563"/>
          <p14:tracePt t="9346" x="2728913" y="3103563"/>
          <p14:tracePt t="9347" x="2754313" y="3103563"/>
          <p14:tracePt t="9348" x="2767013" y="3103563"/>
          <p14:tracePt t="9350" x="2778125" y="3103563"/>
          <p14:tracePt t="9351" x="2803525" y="3103563"/>
          <p14:tracePt t="9353" x="2828925" y="3103563"/>
          <p14:tracePt t="9355" x="2854325" y="3090863"/>
          <p14:tracePt t="9358" x="2890838" y="3090863"/>
          <p14:tracePt t="9362" x="2954338" y="3054350"/>
          <p14:tracePt t="9366" x="2992438" y="3041650"/>
          <p14:tracePt t="9368" x="3003550" y="3028950"/>
          <p14:tracePt t="9369" x="3016250" y="3016250"/>
          <p14:tracePt t="9370" x="3028950" y="3016250"/>
          <p14:tracePt t="9371" x="3028950" y="3003550"/>
          <p14:tracePt t="9372" x="3041650" y="2990850"/>
          <p14:tracePt t="9374" x="3054350" y="2978150"/>
          <p14:tracePt t="9375" x="3067050" y="2978150"/>
          <p14:tracePt t="9377" x="3067050" y="2965450"/>
          <p14:tracePt t="9377" x="3067050" y="2952750"/>
          <p14:tracePt t="9378" x="3079750" y="2941638"/>
          <p14:tracePt t="9380" x="3079750" y="2928938"/>
          <p14:tracePt t="9382" x="3092450" y="2916238"/>
          <p14:tracePt t="9382" x="3092450" y="2903538"/>
          <p14:tracePt t="9385" x="3092450" y="2890838"/>
          <p14:tracePt t="9386" x="3092450" y="2878138"/>
          <p14:tracePt t="9387" x="3092450" y="2865438"/>
          <p14:tracePt t="9390" x="3092450" y="2852738"/>
          <p14:tracePt t="9392" x="3092450" y="2828925"/>
          <p14:tracePt t="9393" x="3092450" y="2816225"/>
          <p14:tracePt t="9394" x="3092450" y="2803525"/>
          <p14:tracePt t="9395" x="3092450" y="2790825"/>
          <p14:tracePt t="9397" x="3092450" y="2778125"/>
          <p14:tracePt t="9398" x="3079750" y="2765425"/>
          <p14:tracePt t="9399" x="3079750" y="2752725"/>
          <p14:tracePt t="9400" x="3067050" y="2752725"/>
          <p14:tracePt t="9401" x="3067050" y="2740025"/>
          <p14:tracePt t="9402" x="3067050" y="2728913"/>
          <p14:tracePt t="9403" x="3054350" y="2716213"/>
          <p14:tracePt t="9405" x="3041650" y="2703513"/>
          <p14:tracePt t="9407" x="3028950" y="2690813"/>
          <p14:tracePt t="9407" x="3028950" y="2678113"/>
          <p14:tracePt t="9409" x="3016250" y="2665413"/>
          <p14:tracePt t="9410" x="3003550" y="2652713"/>
          <p14:tracePt t="9411" x="2992438" y="2640013"/>
          <p14:tracePt t="9413" x="2979738" y="2627313"/>
          <p14:tracePt t="9414" x="2967038" y="2627313"/>
          <p14:tracePt t="9415" x="2954338" y="2616200"/>
          <p14:tracePt t="9416" x="2954338" y="2603500"/>
          <p14:tracePt t="9417" x="2941638" y="2603500"/>
          <p14:tracePt t="9418" x="2928938" y="2603500"/>
          <p14:tracePt t="9420" x="2916238" y="2590800"/>
          <p14:tracePt t="9421" x="2903538" y="2578100"/>
          <p14:tracePt t="9423" x="2890838" y="2578100"/>
          <p14:tracePt t="9424" x="2879725" y="2565400"/>
          <p14:tracePt t="9425" x="2867025" y="2565400"/>
          <p14:tracePt t="9426" x="2854325" y="2565400"/>
          <p14:tracePt t="9427" x="2841625" y="2565400"/>
          <p14:tracePt t="9429" x="2828925" y="2552700"/>
          <p14:tracePt t="9430" x="2816225" y="2552700"/>
          <p14:tracePt t="9431" x="2803525" y="2552700"/>
          <p14:tracePt t="9435" x="2790825" y="2552700"/>
          <p14:tracePt t="9436" x="2778125" y="2552700"/>
          <p14:tracePt t="9437" x="2767013" y="2552700"/>
          <p14:tracePt t="9439" x="2754313" y="2552700"/>
          <p14:tracePt t="9439" x="2741613" y="2552700"/>
          <p14:tracePt t="9441" x="2728913" y="2552700"/>
          <p14:tracePt t="9443" x="2716213" y="2552700"/>
          <p14:tracePt t="9444" x="2703513" y="2552700"/>
          <p14:tracePt t="9445" x="2690813" y="2552700"/>
          <p14:tracePt t="9449" x="2678113" y="2552700"/>
          <p14:tracePt t="9449" x="2667000" y="2552700"/>
          <p14:tracePt t="9450" x="2654300" y="2552700"/>
          <p14:tracePt t="9451" x="2654300" y="2565400"/>
          <p14:tracePt t="9453" x="2641600" y="2565400"/>
          <p14:tracePt t="9455" x="2628900" y="2565400"/>
          <p14:tracePt t="9456" x="2616200" y="2578100"/>
          <p14:tracePt t="9457" x="2616200" y="2590800"/>
          <p14:tracePt t="9458" x="2603500" y="2590800"/>
          <p14:tracePt t="9459" x="2590800" y="2603500"/>
          <p14:tracePt t="9460" x="2578100" y="2603500"/>
          <p14:tracePt t="9462" x="2578100" y="2616200"/>
          <p14:tracePt t="9463" x="2565400" y="2627313"/>
          <p14:tracePt t="9465" x="2565400" y="2640013"/>
          <p14:tracePt t="9465" x="2554288" y="2640013"/>
          <p14:tracePt t="9466" x="2541588" y="2640013"/>
          <p14:tracePt t="9467" x="2541588" y="2652713"/>
          <p14:tracePt t="9468" x="2541588" y="2665413"/>
          <p14:tracePt t="9469" x="2528888" y="2678113"/>
          <p14:tracePt t="9470" x="2516188" y="2678113"/>
          <p14:tracePt t="9471" x="2516188" y="2690813"/>
          <p14:tracePt t="9472" x="2503488" y="2690813"/>
          <p14:tracePt t="9474" x="2503488" y="2703513"/>
          <p14:tracePt t="9474" x="2503488" y="2716213"/>
          <p14:tracePt t="9476" x="2490788" y="2728913"/>
          <p14:tracePt t="9477" x="2478088" y="2740025"/>
          <p14:tracePt t="9478" x="2478088" y="2752725"/>
          <p14:tracePt t="9479" x="2465388" y="2752725"/>
          <p14:tracePt t="9480" x="2465388" y="2765425"/>
          <p14:tracePt t="9481" x="2465388" y="2778125"/>
          <p14:tracePt t="9482" x="2465388" y="2790825"/>
          <p14:tracePt t="9483" x="2452688" y="2790825"/>
          <p14:tracePt t="9484" x="2452688" y="2803525"/>
          <p14:tracePt t="9485" x="2452688" y="2816225"/>
          <p14:tracePt t="9486" x="2441575" y="2828925"/>
          <p14:tracePt t="9488" x="2428875" y="2840038"/>
          <p14:tracePt t="9489" x="2428875" y="2852738"/>
          <p14:tracePt t="9491" x="2428875" y="2865438"/>
          <p14:tracePt t="9492" x="2428875" y="2878138"/>
          <p14:tracePt t="9493" x="2428875" y="2890838"/>
          <p14:tracePt t="9494" x="2428875" y="2903538"/>
          <p14:tracePt t="9495" x="2416175" y="2903538"/>
          <p14:tracePt t="9497" x="2416175" y="2916238"/>
          <p14:tracePt t="9498" x="2416175" y="2928938"/>
          <p14:tracePt t="9500" x="2416175" y="2941638"/>
          <p14:tracePt t="9502" x="2416175" y="2952750"/>
          <p14:tracePt t="9504" x="2416175" y="2965450"/>
          <p14:tracePt t="9506" x="2416175" y="2978150"/>
          <p14:tracePt t="9508" x="2416175" y="2990850"/>
          <p14:tracePt t="9510" x="2416175" y="3003550"/>
          <p14:tracePt t="9512" x="2416175" y="3016250"/>
          <p14:tracePt t="9520" x="2416175" y="3028950"/>
          <p14:tracePt t="9522" x="2416175" y="3041650"/>
          <p14:tracePt t="9523" x="2428875" y="3041650"/>
          <p14:tracePt t="9531" x="2428875" y="3054350"/>
          <p14:tracePt t="9535" x="2441575" y="3054350"/>
          <p14:tracePt t="9540" x="2452688" y="3054350"/>
          <p14:tracePt t="9545" x="2465388" y="3054350"/>
          <p14:tracePt t="9552" x="2478088" y="3054350"/>
          <p14:tracePt t="9555" x="2490788" y="3054350"/>
          <p14:tracePt t="9559" x="2503488" y="3054350"/>
          <p14:tracePt t="9564" x="2516188" y="3054350"/>
          <p14:tracePt t="9566" x="2528888" y="3054350"/>
          <p14:tracePt t="9569" x="2541588" y="3041650"/>
          <p14:tracePt t="9573" x="2541588" y="3028950"/>
          <p14:tracePt t="9575" x="2554288" y="3028950"/>
          <p14:tracePt t="9578" x="2565400" y="3016250"/>
          <p14:tracePt t="9582" x="2578100" y="3016250"/>
          <p14:tracePt t="9584" x="2578100" y="3003550"/>
          <p14:tracePt t="9587" x="2578100" y="2990850"/>
          <p14:tracePt t="9589" x="2578100" y="2978150"/>
          <p14:tracePt t="9591" x="2590800" y="2978150"/>
          <p14:tracePt t="9594" x="2590800" y="2965450"/>
          <p14:tracePt t="9597" x="2590800" y="2952750"/>
          <p14:tracePt t="9597" x="2603500" y="2941638"/>
          <p14:tracePt t="9603" x="2603500" y="2928938"/>
          <p14:tracePt t="9606" x="2603500" y="2916238"/>
          <p14:tracePt t="9607" x="2603500" y="2903538"/>
          <p14:tracePt t="9613" x="2603500" y="2890838"/>
          <p14:tracePt t="9615" x="2603500" y="2878138"/>
          <p14:tracePt t="9618" x="2603500" y="2865438"/>
          <p14:tracePt t="9622" x="2590800" y="2865438"/>
          <p14:tracePt t="9626" x="2590800" y="2852738"/>
          <p14:tracePt t="9627" x="2578100" y="2852738"/>
          <p14:tracePt t="9635" x="2578100" y="2840038"/>
          <p14:tracePt t="9639" x="2565400" y="2840038"/>
          <p14:tracePt t="9643" x="2554288" y="2840038"/>
          <p14:tracePt t="9644" x="2554288" y="2828925"/>
          <p14:tracePt t="9648" x="2541588" y="2828925"/>
          <p14:tracePt t="9660" x="2528888" y="2828925"/>
          <p14:tracePt t="9668" x="2516188" y="2828925"/>
          <p14:tracePt t="9676" x="2503488" y="2828925"/>
          <p14:tracePt t="9688" x="2490788" y="2828925"/>
          <p14:tracePt t="9694" x="2490788" y="2840038"/>
          <p14:tracePt t="9695" x="2478088" y="2840038"/>
          <p14:tracePt t="9701" x="2478088" y="2852738"/>
          <p14:tracePt t="9705" x="2465388" y="2852738"/>
          <p14:tracePt t="9707" x="2465388" y="2865438"/>
          <p14:tracePt t="9727" x="2465388" y="2878138"/>
          <p14:tracePt t="9734" x="2465388" y="2890838"/>
          <p14:tracePt t="9754" x="2465388" y="2903538"/>
          <p14:tracePt t="9765" x="2478088" y="2903538"/>
          <p14:tracePt t="9769" x="2490788" y="2903538"/>
          <p14:tracePt t="9774" x="2503488" y="2903538"/>
          <p14:tracePt t="9782" x="2516188" y="2903538"/>
          <p14:tracePt t="9787" x="2528888" y="2890838"/>
          <p14:tracePt t="9794" x="2541588" y="2878138"/>
          <p14:tracePt t="9796" x="2541588" y="2865438"/>
          <p14:tracePt t="9805" x="2541588" y="2852738"/>
          <p14:tracePt t="9810" x="2541588" y="2840038"/>
          <p14:tracePt t="9814" x="2541588" y="2828925"/>
          <p14:tracePt t="9821" x="2541588" y="2816225"/>
          <p14:tracePt t="9825" x="2528888" y="2816225"/>
          <p14:tracePt t="9825" x="2528888" y="2803525"/>
          <p14:tracePt t="9828" x="2516188" y="2803525"/>
          <p14:tracePt t="9830" x="2516188" y="2790825"/>
          <p14:tracePt t="9832" x="2503488" y="2790825"/>
          <p14:tracePt t="9838" x="2503488" y="2778125"/>
          <p14:tracePt t="9840" x="2490788" y="2778125"/>
          <p14:tracePt t="9843" x="2478088" y="2778125"/>
          <p14:tracePt t="9846" x="2478088" y="2765425"/>
          <p14:tracePt t="9846" x="2465388" y="2765425"/>
          <p14:tracePt t="9852" x="2465388" y="2752725"/>
          <p14:tracePt t="9855" x="2452688" y="2752725"/>
          <p14:tracePt t="9862" x="2441575" y="2752725"/>
          <p14:tracePt t="10059" x="2428875" y="2752725"/>
          <p14:tracePt t="10595" x="2428875" y="2740025"/>
          <p14:tracePt t="13739" x="2428875" y="2752725"/>
          <p14:tracePt t="13741" x="2441575" y="2752725"/>
          <p14:tracePt t="13743" x="2452688" y="2752725"/>
          <p14:tracePt t="13745" x="2452688" y="2765425"/>
          <p14:tracePt t="13747" x="2465388" y="2765425"/>
          <p14:tracePt t="13747" x="2465388" y="2778125"/>
          <p14:tracePt t="13749" x="2465388" y="2790825"/>
          <p14:tracePt t="13750" x="2478088" y="2790825"/>
          <p14:tracePt t="13751" x="2490788" y="2790825"/>
          <p14:tracePt t="13752" x="2490788" y="2803525"/>
          <p14:tracePt t="13753" x="2503488" y="2803525"/>
          <p14:tracePt t="13754" x="2503488" y="2816225"/>
          <p14:tracePt t="13756" x="2516188" y="2828925"/>
          <p14:tracePt t="13757" x="2528888" y="2828925"/>
          <p14:tracePt t="13759" x="2541588" y="2840038"/>
          <p14:tracePt t="13760" x="2541588" y="2852738"/>
          <p14:tracePt t="13763" x="2554288" y="2865438"/>
          <p14:tracePt t="13764" x="2565400" y="2865438"/>
          <p14:tracePt t="13765" x="2578100" y="2878138"/>
          <p14:tracePt t="13766" x="2578100" y="2890838"/>
          <p14:tracePt t="13767" x="2590800" y="2903538"/>
          <p14:tracePt t="13768" x="2603500" y="2903538"/>
          <p14:tracePt t="13769" x="2616200" y="2916238"/>
          <p14:tracePt t="13770" x="2616200" y="2928938"/>
          <p14:tracePt t="13771" x="2628900" y="2928938"/>
          <p14:tracePt t="13772" x="2628900" y="2941638"/>
          <p14:tracePt t="13773" x="2654300" y="2941638"/>
          <p14:tracePt t="13774" x="2654300" y="2952750"/>
          <p14:tracePt t="13775" x="2654300" y="2965450"/>
          <p14:tracePt t="13777" x="2667000" y="2978150"/>
          <p14:tracePt t="13777" x="2678113" y="2978150"/>
          <p14:tracePt t="13780" x="2690813" y="2990850"/>
          <p14:tracePt t="13782" x="2703513" y="3016250"/>
          <p14:tracePt t="13782" x="2716213" y="3016250"/>
          <p14:tracePt t="13784" x="2728913" y="3028950"/>
          <p14:tracePt t="13785" x="2728913" y="3041650"/>
          <p14:tracePt t="13786" x="2741613" y="3041650"/>
          <p14:tracePt t="13787" x="2741613" y="3054350"/>
          <p14:tracePt t="13789" x="2767013" y="3054350"/>
          <p14:tracePt t="13789" x="2767013" y="3065463"/>
          <p14:tracePt t="13790" x="2767013" y="3078163"/>
          <p14:tracePt t="13791" x="2778125" y="3078163"/>
          <p14:tracePt t="13792" x="2790825" y="3090863"/>
          <p14:tracePt t="13793" x="2803525" y="3090863"/>
          <p14:tracePt t="13794" x="2803525" y="3103563"/>
          <p14:tracePt t="13796" x="2816225" y="3116263"/>
          <p14:tracePt t="13798" x="2828925" y="3128963"/>
          <p14:tracePt t="13798" x="2841625" y="3128963"/>
          <p14:tracePt t="13800" x="2854325" y="3141663"/>
          <p14:tracePt t="13801" x="2854325" y="3154363"/>
          <p14:tracePt t="13803" x="2879725" y="3154363"/>
          <p14:tracePt t="13804" x="2879725" y="3165475"/>
          <p14:tracePt t="13805" x="2890838" y="3178175"/>
          <p14:tracePt t="13806" x="2903538" y="3190875"/>
          <p14:tracePt t="13807" x="2916238" y="3190875"/>
          <p14:tracePt t="13808" x="2916238" y="3203575"/>
          <p14:tracePt t="13809" x="2928938" y="3203575"/>
          <p14:tracePt t="13810" x="2941638" y="3203575"/>
          <p14:tracePt t="13811" x="2954338" y="3216275"/>
          <p14:tracePt t="13813" x="2954338" y="3228975"/>
          <p14:tracePt t="13813" x="2967038" y="3228975"/>
          <p14:tracePt t="13815" x="2979738" y="3241675"/>
          <p14:tracePt t="13815" x="2992438" y="3241675"/>
          <p14:tracePt t="13817" x="3003550" y="3241675"/>
          <p14:tracePt t="13818" x="3016250" y="3254375"/>
          <p14:tracePt t="13819" x="3028950" y="3267075"/>
          <p14:tracePt t="13822" x="3041650" y="3278188"/>
          <p14:tracePt t="13822" x="3054350" y="3278188"/>
          <p14:tracePt t="13823" x="3067050" y="3278188"/>
          <p14:tracePt t="13826" x="3079750" y="3290888"/>
          <p14:tracePt t="13827" x="3103563" y="3303588"/>
          <p14:tracePt t="13830" x="3116263" y="3303588"/>
          <p14:tracePt t="13830" x="3128963" y="3316288"/>
          <p14:tracePt t="13832" x="3141663" y="3316288"/>
          <p14:tracePt t="13834" x="3154363" y="3316288"/>
          <p14:tracePt t="13836" x="3167063" y="3316288"/>
          <p14:tracePt t="13836" x="3179763" y="3316288"/>
          <p14:tracePt t="13838" x="3192463" y="3328988"/>
          <p14:tracePt t="13840" x="3205163" y="3328988"/>
          <p14:tracePt t="13841" x="3216275" y="3328988"/>
          <p14:tracePt t="13843" x="3228975" y="3328988"/>
          <p14:tracePt t="13844" x="3241675" y="3341688"/>
          <p14:tracePt t="13846" x="3254375" y="3341688"/>
          <p14:tracePt t="13848" x="3267075" y="3341688"/>
          <p14:tracePt t="13849" x="3279775" y="3341688"/>
          <p14:tracePt t="13850" x="3292475" y="3341688"/>
          <p14:tracePt t="13853" x="3305175" y="3341688"/>
          <p14:tracePt t="13856" x="3317875" y="3341688"/>
          <p14:tracePt t="13857" x="3328988" y="3341688"/>
          <p14:tracePt t="13858" x="3341688" y="3341688"/>
          <p14:tracePt t="13859" x="3354388" y="3341688"/>
          <p14:tracePt t="13861" x="3367088" y="3341688"/>
          <p14:tracePt t="13863" x="3379788" y="3341688"/>
          <p14:tracePt t="13865" x="3379788" y="3328988"/>
          <p14:tracePt t="13865" x="3392488" y="3328988"/>
          <p14:tracePt t="13866" x="3405188" y="3328988"/>
          <p14:tracePt t="13868" x="3405188" y="3316288"/>
          <p14:tracePt t="13869" x="3417888" y="3316288"/>
          <p14:tracePt t="13870" x="3429000" y="3316288"/>
          <p14:tracePt t="13871" x="3441700" y="3316288"/>
          <p14:tracePt t="13872" x="3441700" y="3303588"/>
          <p14:tracePt t="13874" x="3454400" y="3290888"/>
          <p14:tracePt t="13875" x="3467100" y="3290888"/>
          <p14:tracePt t="13876" x="3467100" y="3278188"/>
          <p14:tracePt t="13877" x="3479800" y="3278188"/>
          <p14:tracePt t="13880" x="3492500" y="3267075"/>
          <p14:tracePt t="13881" x="3492500" y="3254375"/>
          <p14:tracePt t="13882" x="3505200" y="3254375"/>
          <p14:tracePt t="13883" x="3505200" y="3241675"/>
          <p14:tracePt t="13884" x="3517900" y="3241675"/>
          <p14:tracePt t="13886" x="3517900" y="3228975"/>
          <p14:tracePt t="13887" x="3517900" y="3216275"/>
          <p14:tracePt t="13888" x="3530600" y="3203575"/>
          <p14:tracePt t="13890" x="3541713" y="3203575"/>
          <p14:tracePt t="13891" x="3541713" y="3190875"/>
          <p14:tracePt t="13892" x="3541713" y="3178175"/>
          <p14:tracePt t="13893" x="3554413" y="3165475"/>
          <p14:tracePt t="13897" x="3554413" y="3141663"/>
          <p14:tracePt t="13898" x="3554413" y="3128963"/>
          <p14:tracePt t="13900" x="3567113" y="3116263"/>
          <p14:tracePt t="13901" x="3567113" y="3103563"/>
          <p14:tracePt t="13902" x="3567113" y="3090863"/>
          <p14:tracePt t="13904" x="3567113" y="3078163"/>
          <p14:tracePt t="13906" x="3567113" y="3065463"/>
          <p14:tracePt t="13906" x="3567113" y="3054350"/>
          <p14:tracePt t="13909" x="3567113" y="3041650"/>
          <p14:tracePt t="13911" x="3567113" y="3028950"/>
          <p14:tracePt t="13912" x="3567113" y="3016250"/>
          <p14:tracePt t="13913" x="3567113" y="3003550"/>
          <p14:tracePt t="13914" x="3567113" y="2990850"/>
          <p14:tracePt t="13915" x="3567113" y="2978150"/>
          <p14:tracePt t="13917" x="3567113" y="2965450"/>
          <p14:tracePt t="13918" x="3554413" y="2952750"/>
          <p14:tracePt t="13919" x="3554413" y="2941638"/>
          <p14:tracePt t="13922" x="3554413" y="2928938"/>
          <p14:tracePt t="13922" x="3541713" y="2916238"/>
          <p14:tracePt t="13924" x="3530600" y="2903538"/>
          <p14:tracePt t="13926" x="3517900" y="2903538"/>
          <p14:tracePt t="13927" x="3517900" y="2890838"/>
          <p14:tracePt t="13929" x="3517900" y="2878138"/>
          <p14:tracePt t="13930" x="3505200" y="2865438"/>
          <p14:tracePt t="13931" x="3492500" y="2865438"/>
          <p14:tracePt t="13931" x="3479800" y="2865438"/>
          <p14:tracePt t="13932" x="3479800" y="2852738"/>
          <p14:tracePt t="13933" x="3479800" y="2840038"/>
          <p14:tracePt t="13934" x="3467100" y="2840038"/>
          <p14:tracePt t="13935" x="3454400" y="2828925"/>
          <p14:tracePt t="13936" x="3441700" y="2828925"/>
          <p14:tracePt t="13939" x="3429000" y="2816225"/>
          <p14:tracePt t="13940" x="3417888" y="2816225"/>
          <p14:tracePt t="13942" x="3405188" y="2803525"/>
          <p14:tracePt t="13944" x="3392488" y="2803525"/>
          <p14:tracePt t="13946" x="3379788" y="2790825"/>
          <p14:tracePt t="13947" x="3367088" y="2790825"/>
          <p14:tracePt t="13949" x="3354388" y="2790825"/>
          <p14:tracePt t="13951" x="3341688" y="2790825"/>
          <p14:tracePt t="13952" x="3328988" y="2790825"/>
          <p14:tracePt t="13955" x="3317875" y="2790825"/>
          <p14:tracePt t="13955" x="3305175" y="2790825"/>
          <p14:tracePt t="13957" x="3292475" y="2790825"/>
          <p14:tracePt t="13960" x="3279775" y="2790825"/>
          <p14:tracePt t="13960" x="3267075" y="2790825"/>
          <p14:tracePt t="13962" x="3254375" y="2790825"/>
          <p14:tracePt t="13962" x="3241675" y="2790825"/>
          <p14:tracePt t="13963" x="3228975" y="2790825"/>
          <p14:tracePt t="13964" x="3216275" y="2790825"/>
          <p14:tracePt t="13965" x="3205163" y="2790825"/>
          <p14:tracePt t="13966" x="3192463" y="2803525"/>
          <p14:tracePt t="13967" x="3179763" y="2803525"/>
          <p14:tracePt t="13968" x="3154363" y="2816225"/>
          <p14:tracePt t="13969" x="3141663" y="2816225"/>
          <p14:tracePt t="13970" x="3128963" y="2816225"/>
          <p14:tracePt t="13971" x="3103563" y="2828925"/>
          <p14:tracePt t="13974" x="3079750" y="2828925"/>
          <p14:tracePt t="13974" x="3067050" y="2840038"/>
          <p14:tracePt t="13975" x="3054350" y="2840038"/>
          <p14:tracePt t="13976" x="3028950" y="2852738"/>
          <p14:tracePt t="13977" x="3028950" y="2865438"/>
          <p14:tracePt t="13979" x="3003550" y="2865438"/>
          <p14:tracePt t="13980" x="2992438" y="2878138"/>
          <p14:tracePt t="13980" x="2979738" y="2878138"/>
          <p14:tracePt t="13981" x="2954338" y="2890838"/>
          <p14:tracePt t="13982" x="2954338" y="2903538"/>
          <p14:tracePt t="13983" x="2941638" y="2903538"/>
          <p14:tracePt t="13984" x="2916238" y="2916238"/>
          <p14:tracePt t="13985" x="2903538" y="2928938"/>
          <p14:tracePt t="13986" x="2890838" y="2941638"/>
          <p14:tracePt t="13987" x="2879725" y="2941638"/>
          <p14:tracePt t="13988" x="2867025" y="2952750"/>
          <p14:tracePt t="13989" x="2841625" y="2978150"/>
          <p14:tracePt t="13992" x="2828925" y="2990850"/>
          <p14:tracePt t="13992" x="2816225" y="3003550"/>
          <p14:tracePt t="13993" x="2803525" y="3016250"/>
          <p14:tracePt t="13995" x="2790825" y="3028950"/>
          <p14:tracePt t="13996" x="2778125" y="3041650"/>
          <p14:tracePt t="13997" x="2767013" y="3054350"/>
          <p14:tracePt t="13998" x="2754313" y="3065463"/>
          <p14:tracePt t="13998" x="2741613" y="3078163"/>
          <p14:tracePt t="13999" x="2728913" y="3090863"/>
          <p14:tracePt t="14000" x="2728913" y="3103563"/>
          <p14:tracePt t="14001" x="2716213" y="3128963"/>
          <p14:tracePt t="14002" x="2703513" y="3128963"/>
          <p14:tracePt t="14003" x="2703513" y="3141663"/>
          <p14:tracePt t="14004" x="2690813" y="3165475"/>
          <p14:tracePt t="14006" x="2678113" y="3178175"/>
          <p14:tracePt t="14007" x="2667000" y="3203575"/>
          <p14:tracePt t="14008" x="2654300" y="3203575"/>
          <p14:tracePt t="14009" x="2654300" y="3216275"/>
          <p14:tracePt t="14010" x="2654300" y="3241675"/>
          <p14:tracePt t="14013" x="2641600" y="3254375"/>
          <p14:tracePt t="14014" x="2641600" y="3278188"/>
          <p14:tracePt t="14014" x="2628900" y="3278188"/>
          <p14:tracePt t="14015" x="2616200" y="3290888"/>
          <p14:tracePt t="14016" x="2616200" y="3303588"/>
          <p14:tracePt t="14017" x="2616200" y="3316288"/>
          <p14:tracePt t="14018" x="2616200" y="3328988"/>
          <p14:tracePt t="14020" x="2616200" y="3341688"/>
          <p14:tracePt t="14020" x="2616200" y="3354388"/>
          <p14:tracePt t="14022" x="2603500" y="3354388"/>
          <p14:tracePt t="14022" x="2603500" y="3378200"/>
          <p14:tracePt t="14023" x="2603500" y="3390900"/>
          <p14:tracePt t="14025" x="2603500" y="3403600"/>
          <p14:tracePt t="14027" x="2603500" y="3416300"/>
          <p14:tracePt t="14027" x="2590800" y="3429000"/>
          <p14:tracePt t="14030" x="2590800" y="3441700"/>
          <p14:tracePt t="14030" x="2590800" y="3454400"/>
          <p14:tracePt t="14032" x="2590800" y="3467100"/>
          <p14:tracePt t="14034" x="2590800" y="3479800"/>
          <p14:tracePt t="14036" x="2590800" y="3490913"/>
          <p14:tracePt t="14037" x="2590800" y="3503613"/>
          <p14:tracePt t="14040" x="2590800" y="3516313"/>
          <p14:tracePt t="14041" x="2603500" y="3516313"/>
          <p14:tracePt t="14042" x="2603500" y="3529013"/>
          <p14:tracePt t="14045" x="2603500" y="3541713"/>
          <p14:tracePt t="14046" x="2616200" y="3541713"/>
          <p14:tracePt t="14048" x="2616200" y="3554413"/>
          <p14:tracePt t="14051" x="2628900" y="3554413"/>
          <p14:tracePt t="14053" x="2628900" y="3567113"/>
          <p14:tracePt t="14055" x="2641600" y="3567113"/>
          <p14:tracePt t="14056" x="2654300" y="3579813"/>
          <p14:tracePt t="14062" x="2667000" y="3579813"/>
          <p14:tracePt t="14063" x="2678113" y="3579813"/>
          <p14:tracePt t="14067" x="2690813" y="3579813"/>
          <p14:tracePt t="14072" x="2703513" y="3579813"/>
          <p14:tracePt t="14073" x="2716213" y="3579813"/>
          <p14:tracePt t="14075" x="2728913" y="3579813"/>
          <p14:tracePt t="14081" x="2741613" y="3579813"/>
          <p14:tracePt t="14082" x="2754313" y="3579813"/>
          <p14:tracePt t="14083" x="2767013" y="3579813"/>
          <p14:tracePt t="14089" x="2778125" y="3579813"/>
          <p14:tracePt t="14090" x="2778125" y="3567113"/>
          <p14:tracePt t="14090" x="2790825" y="3567113"/>
          <p14:tracePt t="14092" x="2790825" y="3554413"/>
          <p14:tracePt t="14093" x="2803525" y="3554413"/>
          <p14:tracePt t="14095" x="2803525" y="3541713"/>
          <p14:tracePt t="14098" x="2816225" y="3541713"/>
          <p14:tracePt t="14101" x="2816225" y="3529013"/>
          <p14:tracePt t="14102" x="2828925" y="3529013"/>
          <p14:tracePt t="14103" x="2828925" y="3516313"/>
          <p14:tracePt t="14105" x="2841625" y="3516313"/>
          <p14:tracePt t="14106" x="2841625" y="3503613"/>
          <p14:tracePt t="14112" x="2841625" y="3490913"/>
          <p14:tracePt t="14113" x="2841625" y="3479800"/>
          <p14:tracePt t="14114" x="2854325" y="3479800"/>
          <p14:tracePt t="14116" x="2854325" y="3467100"/>
          <p14:tracePt t="14122" x="2867025" y="3454400"/>
          <p14:tracePt t="14124" x="2867025" y="3441700"/>
          <p14:tracePt t="14126" x="2867025" y="3429000"/>
          <p14:tracePt t="14130" x="2867025" y="3416300"/>
          <p14:tracePt t="14131" x="2867025" y="3403600"/>
          <p14:tracePt t="14134" x="2867025" y="3390900"/>
          <p14:tracePt t="14137" x="2867025" y="3378200"/>
          <p14:tracePt t="14140" x="2867025" y="3367088"/>
          <p14:tracePt t="14141" x="2867025" y="3354388"/>
          <p14:tracePt t="14146" x="2867025" y="3341688"/>
          <p14:tracePt t="14147" x="2867025" y="3328988"/>
          <p14:tracePt t="14148" x="2867025" y="3316288"/>
          <p14:tracePt t="14152" x="2867025" y="3303588"/>
          <p14:tracePt t="14153" x="2867025" y="3290888"/>
          <p14:tracePt t="14155" x="2854325" y="3278188"/>
          <p14:tracePt t="14159" x="2854325" y="3267075"/>
          <p14:tracePt t="14161" x="2841625" y="3254375"/>
          <p14:tracePt t="14163" x="2841625" y="3241675"/>
          <p14:tracePt t="14167" x="2841625" y="3228975"/>
          <p14:tracePt t="14168" x="2828925" y="3216275"/>
          <p14:tracePt t="14171" x="2816225" y="3203575"/>
          <p14:tracePt t="14179" x="2803525" y="3178175"/>
          <p14:tracePt t="14180" x="2803525" y="3165475"/>
          <p14:tracePt t="14182" x="2790825" y="3165475"/>
          <p14:tracePt t="14184" x="2778125" y="3165475"/>
          <p14:tracePt t="14187" x="2778125" y="3154363"/>
          <p14:tracePt t="14188" x="2767013" y="3154363"/>
          <p14:tracePt t="14189" x="2767013" y="3141663"/>
          <p14:tracePt t="14195" x="2767013" y="3128963"/>
          <p14:tracePt t="14196" x="2754313" y="3128963"/>
          <p14:tracePt t="14198" x="2741613" y="3128963"/>
          <p14:tracePt t="14202" x="2728913" y="3128963"/>
          <p14:tracePt t="14203" x="2728913" y="3116263"/>
          <p14:tracePt t="14208" x="2728913" y="3103563"/>
          <p14:tracePt t="14209" x="2716213" y="3103563"/>
          <p14:tracePt t="14212" x="2703513" y="3103563"/>
          <p14:tracePt t="14216" x="2690813" y="3090863"/>
          <p14:tracePt t="14223" x="2678113" y="3090863"/>
          <p14:tracePt t="14228" x="2667000" y="3090863"/>
          <p14:tracePt t="14232" x="2654300" y="3078163"/>
          <p14:tracePt t="14239" x="2641600" y="3078163"/>
          <p14:tracePt t="14244" x="2641600" y="3065463"/>
          <p14:tracePt t="14244" x="2628900" y="3065463"/>
          <p14:tracePt t="14249" x="2616200" y="3065463"/>
          <p14:tracePt t="14255" x="2616200" y="3054350"/>
          <p14:tracePt t="14261" x="2603500" y="3054350"/>
          <p14:tracePt t="14266" x="2590800" y="3054350"/>
          <p14:tracePt t="14271" x="2578100" y="3054350"/>
          <p14:tracePt t="14285" x="2565400" y="3054350"/>
          <p14:tracePt t="14298" x="2554288" y="3054350"/>
          <p14:tracePt t="14314" x="2541588" y="3054350"/>
          <p14:tracePt t="14424" x="2541588" y="3041650"/>
          <p14:tracePt t="14426" x="2554288" y="3041650"/>
          <p14:tracePt t="14428" x="2554288" y="3028950"/>
          <p14:tracePt t="14430" x="2554288" y="3016250"/>
          <p14:tracePt t="14432" x="2565400" y="3016250"/>
          <p14:tracePt t="14437" x="2565400" y="3003550"/>
          <p14:tracePt t="14439" x="2578100" y="2990850"/>
          <p14:tracePt t="14441" x="2578100" y="2978150"/>
          <p14:tracePt t="14445" x="2578100" y="2965450"/>
          <p14:tracePt t="14447" x="2578100" y="2952750"/>
          <p14:tracePt t="14448" x="2578100" y="2941638"/>
          <p14:tracePt t="14452" x="2578100" y="2928938"/>
          <p14:tracePt t="14454" x="2578100" y="2916238"/>
          <p14:tracePt t="14456" x="2578100" y="2903538"/>
          <p14:tracePt t="14460" x="2578100" y="2890838"/>
          <p14:tracePt t="14460" x="2578100" y="2878138"/>
          <p14:tracePt t="14462" x="2578100" y="2865438"/>
          <p14:tracePt t="14466" x="2578100" y="2852738"/>
          <p14:tracePt t="14468" x="2578100" y="2840038"/>
          <p14:tracePt t="14469" x="2578100" y="2828925"/>
          <p14:tracePt t="14472" x="2578100" y="2816225"/>
          <p14:tracePt t="14474" x="2578100" y="2803525"/>
          <p14:tracePt t="14476" x="2578100" y="2790825"/>
          <p14:tracePt t="14479" x="2578100" y="2778125"/>
          <p14:tracePt t="14481" x="2578100" y="2765425"/>
          <p14:tracePt t="14482" x="2578100" y="2752725"/>
          <p14:tracePt t="14486" x="2578100" y="2740025"/>
          <p14:tracePt t="14490" x="2578100" y="2728913"/>
          <p14:tracePt t="14491" x="2578100" y="2716213"/>
          <p14:tracePt t="14492" x="2565400" y="2716213"/>
          <p14:tracePt t="14494" x="2554288" y="2716213"/>
          <p14:tracePt t="14495" x="2554288" y="2703513"/>
          <p14:tracePt t="14498" x="2554288" y="2690813"/>
          <p14:tracePt t="14499" x="2541588" y="2690813"/>
          <p14:tracePt t="14499" x="2541588" y="2678113"/>
          <p14:tracePt t="14506" x="2541588" y="2665413"/>
          <p14:tracePt t="14507" x="2528888" y="2652713"/>
          <p14:tracePt t="14509" x="2516188" y="2640013"/>
          <p14:tracePt t="14513" x="2503488" y="2640013"/>
          <p14:tracePt t="14515" x="2503488" y="2627313"/>
          <p14:tracePt t="14520" x="2503488" y="2616200"/>
          <p14:tracePt t="14522" x="2503488" y="2603500"/>
          <p14:tracePt t="14524" x="2490788" y="2603500"/>
          <p14:tracePt t="14529" x="2478088" y="2603500"/>
          <p14:tracePt t="14533" x="2478088" y="2590800"/>
          <p14:tracePt t="14534" x="2465388" y="2590800"/>
          <p14:tracePt t="14573" x="2452688" y="2590800"/>
          <p14:tracePt t="14578" x="2441575" y="2590800"/>
          <p14:tracePt t="14580" x="2441575" y="2603500"/>
          <p14:tracePt t="14583" x="2428875" y="2616200"/>
          <p14:tracePt t="14585" x="2428875" y="2627313"/>
          <p14:tracePt t="14586" x="2428875" y="2640013"/>
          <p14:tracePt t="14588" x="2428875" y="2652713"/>
          <p14:tracePt t="14590" x="2428875" y="2665413"/>
          <p14:tracePt t="14590" x="2428875" y="2678113"/>
          <p14:tracePt t="14592" x="2416175" y="2678113"/>
          <p14:tracePt t="14593" x="2416175" y="2716213"/>
          <p14:tracePt t="14595" x="2403475" y="2728913"/>
          <p14:tracePt t="14596" x="2403475" y="2740025"/>
          <p14:tracePt t="14597" x="2403475" y="2752725"/>
          <p14:tracePt t="14598" x="2403475" y="2765425"/>
          <p14:tracePt t="14599" x="2390775" y="2790825"/>
          <p14:tracePt t="14601" x="2390775" y="2816225"/>
          <p14:tracePt t="14602" x="2390775" y="2828925"/>
          <p14:tracePt t="14604" x="2390775" y="2852738"/>
          <p14:tracePt t="14605" x="2378075" y="2865438"/>
          <p14:tracePt t="14606" x="2378075" y="2878138"/>
          <p14:tracePt t="14608" x="2378075" y="2903538"/>
          <p14:tracePt t="14609" x="2365375" y="2916238"/>
          <p14:tracePt t="14609" x="2365375" y="2941638"/>
          <p14:tracePt t="14610" x="2365375" y="2952750"/>
          <p14:tracePt t="14611" x="2352675" y="2978150"/>
          <p14:tracePt t="14613" x="2352675" y="3003550"/>
          <p14:tracePt t="14614" x="2352675" y="3016250"/>
          <p14:tracePt t="14615" x="2352675" y="3041650"/>
          <p14:tracePt t="14616" x="2352675" y="3054350"/>
          <p14:tracePt t="14617" x="2339975" y="3065463"/>
          <p14:tracePt t="14619" x="2339975" y="3090863"/>
          <p14:tracePt t="14619" x="2339975" y="3103563"/>
          <p14:tracePt t="14620" x="2328863" y="3128963"/>
          <p14:tracePt t="14622" x="2328863" y="3154363"/>
          <p14:tracePt t="14623" x="2328863" y="3165475"/>
          <p14:tracePt t="14625" x="2316163" y="3190875"/>
          <p14:tracePt t="14626" x="2316163" y="3203575"/>
          <p14:tracePt t="14626" x="2316163" y="3216275"/>
          <p14:tracePt t="14627" x="2316163" y="3241675"/>
          <p14:tracePt t="14628" x="2316163" y="3254375"/>
          <p14:tracePt t="14629" x="2316163" y="3278188"/>
          <p14:tracePt t="14631" x="2316163" y="3303588"/>
          <p14:tracePt t="14632" x="2303463" y="3316288"/>
          <p14:tracePt t="14633" x="2303463" y="3328988"/>
          <p14:tracePt t="14634" x="2303463" y="3354388"/>
          <p14:tracePt t="14635" x="2303463" y="3367088"/>
          <p14:tracePt t="14636" x="2303463" y="3390900"/>
          <p14:tracePt t="14638" x="2303463" y="3416300"/>
          <p14:tracePt t="14640" x="2303463" y="3429000"/>
          <p14:tracePt t="14643" x="2303463" y="3467100"/>
          <p14:tracePt t="14643" x="2303463" y="3479800"/>
          <p14:tracePt t="14644" x="2303463" y="3490913"/>
          <p14:tracePt t="14645" x="2303463" y="3503613"/>
          <p14:tracePt t="14646" x="2303463" y="3516313"/>
          <p14:tracePt t="14647" x="2303463" y="3541713"/>
          <p14:tracePt t="14649" x="2303463" y="3554413"/>
          <p14:tracePt t="14650" x="2303463" y="3567113"/>
          <p14:tracePt t="14651" x="2303463" y="3579813"/>
          <p14:tracePt t="14653" x="2303463" y="3590925"/>
          <p14:tracePt t="14654" x="2316163" y="3603625"/>
          <p14:tracePt t="14654" x="2316163" y="3616325"/>
          <p14:tracePt t="14656" x="2316163" y="3629025"/>
          <p14:tracePt t="14658" x="2316163" y="3641725"/>
          <p14:tracePt t="14659" x="2328863" y="3654425"/>
          <p14:tracePt t="14660" x="2339975" y="3667125"/>
          <p14:tracePt t="14661" x="2339975" y="3679825"/>
          <p14:tracePt t="14662" x="2352675" y="3692525"/>
          <p14:tracePt t="14664" x="2352675" y="3703638"/>
          <p14:tracePt t="14665" x="2352675" y="3716338"/>
          <p14:tracePt t="14667" x="2365375" y="3729038"/>
          <p14:tracePt t="14669" x="2378075" y="3729038"/>
          <p14:tracePt t="14669" x="2390775" y="3741738"/>
          <p14:tracePt t="14670" x="2390775" y="3754438"/>
          <p14:tracePt t="14672" x="2403475" y="3767138"/>
          <p14:tracePt t="14674" x="2416175" y="3767138"/>
          <p14:tracePt t="14676" x="2428875" y="3779838"/>
          <p14:tracePt t="14676" x="2428875" y="3792538"/>
          <p14:tracePt t="14678" x="2441575" y="3792538"/>
          <p14:tracePt t="14679" x="2452688" y="3803650"/>
          <p14:tracePt t="14680" x="2465388" y="3803650"/>
          <p14:tracePt t="14683" x="2478088" y="3816350"/>
          <p14:tracePt t="14685" x="2490788" y="3816350"/>
          <p14:tracePt t="14686" x="2503488" y="3816350"/>
          <p14:tracePt t="14688" x="2503488" y="3829050"/>
          <p14:tracePt t="14688" x="2516188" y="3829050"/>
          <p14:tracePt t="14689" x="2528888" y="3829050"/>
          <p14:tracePt t="14690" x="2541588" y="3829050"/>
          <p14:tracePt t="14692" x="2554288" y="3841750"/>
          <p14:tracePt t="14694" x="2565400" y="3841750"/>
          <p14:tracePt t="14695" x="2578100" y="3841750"/>
          <p14:tracePt t="14698" x="2590800" y="3841750"/>
          <p14:tracePt t="14700" x="2603500" y="3841750"/>
          <p14:tracePt t="14703" x="2628900" y="3841750"/>
          <p14:tracePt t="14705" x="2641600" y="3841750"/>
          <p14:tracePt t="14706" x="2654300" y="3841750"/>
          <p14:tracePt t="14710" x="2678113" y="3816350"/>
          <p14:tracePt t="14713" x="2690813" y="3803650"/>
          <p14:tracePt t="14716" x="2716213" y="3792538"/>
          <p14:tracePt t="14717" x="2728913" y="3779838"/>
          <p14:tracePt t="14718" x="2728913" y="3767138"/>
          <p14:tracePt t="14720" x="2741613" y="3754438"/>
          <p14:tracePt t="14721" x="2754313" y="3741738"/>
          <p14:tracePt t="14722" x="2754313" y="3729038"/>
          <p14:tracePt t="14723" x="2767013" y="3729038"/>
          <p14:tracePt t="14724" x="2767013" y="3716338"/>
          <p14:tracePt t="14726" x="2767013" y="3692525"/>
          <p14:tracePt t="14728" x="2778125" y="3667125"/>
          <p14:tracePt t="14728" x="2790825" y="3654425"/>
          <p14:tracePt t="14730" x="2790825" y="3629025"/>
          <p14:tracePt t="14731" x="2803525" y="3616325"/>
          <p14:tracePt t="14733" x="2803525" y="3590925"/>
          <p14:tracePt t="14735" x="2803525" y="3579813"/>
          <p14:tracePt t="14735" x="2803525" y="3567113"/>
          <p14:tracePt t="14736" x="2803525" y="3554413"/>
          <p14:tracePt t="14737" x="2803525" y="3541713"/>
          <p14:tracePt t="14738" x="2803525" y="3529013"/>
          <p14:tracePt t="14739" x="2803525" y="3503613"/>
          <p14:tracePt t="14742" x="2803525" y="3490913"/>
          <p14:tracePt t="14742" x="2803525" y="3467100"/>
          <p14:tracePt t="14744" x="2803525" y="3441700"/>
          <p14:tracePt t="14745" x="2803525" y="3429000"/>
          <p14:tracePt t="14746" x="2803525" y="3416300"/>
          <p14:tracePt t="14747" x="2803525" y="3390900"/>
          <p14:tracePt t="14749" x="2803525" y="3367088"/>
          <p14:tracePt t="14750" x="2803525" y="3354388"/>
          <p14:tracePt t="14751" x="2803525" y="3341688"/>
          <p14:tracePt t="14752" x="2803525" y="3328988"/>
          <p14:tracePt t="14753" x="2803525" y="3316288"/>
          <p14:tracePt t="14754" x="2803525" y="3290888"/>
          <p14:tracePt t="14755" x="2803525" y="3278188"/>
          <p14:tracePt t="14756" x="2803525" y="3267075"/>
          <p14:tracePt t="14758" x="2803525" y="3241675"/>
          <p14:tracePt t="14758" x="2803525" y="3228975"/>
          <p14:tracePt t="14760" x="2790825" y="3216275"/>
          <p14:tracePt t="14760" x="2790825" y="3203575"/>
          <p14:tracePt t="14761" x="2778125" y="3190875"/>
          <p14:tracePt t="14762" x="2778125" y="3165475"/>
          <p14:tracePt t="14763" x="2767013" y="3165475"/>
          <p14:tracePt t="14764" x="2767013" y="3141663"/>
          <p14:tracePt t="14765" x="2767013" y="3128963"/>
          <p14:tracePt t="14766" x="2767013" y="3116263"/>
          <p14:tracePt t="14768" x="2754313" y="3090863"/>
          <p14:tracePt t="14769" x="2741613" y="3065463"/>
          <p14:tracePt t="14770" x="2741613" y="3054350"/>
          <p14:tracePt t="14771" x="2728913" y="3054350"/>
          <p14:tracePt t="14772" x="2728913" y="3028950"/>
          <p14:tracePt t="14774" x="2728913" y="3016250"/>
          <p14:tracePt t="14775" x="2728913" y="3003550"/>
          <p14:tracePt t="14775" x="2716213" y="2990850"/>
          <p14:tracePt t="14776" x="2703513" y="2978150"/>
          <p14:tracePt t="14777" x="2703513" y="2965450"/>
          <p14:tracePt t="14778" x="2690813" y="2941638"/>
          <p14:tracePt t="14780" x="2690813" y="2928938"/>
          <p14:tracePt t="14781" x="2678113" y="2916238"/>
          <p14:tracePt t="14782" x="2678113" y="2903538"/>
          <p14:tracePt t="14783" x="2667000" y="2890838"/>
          <p14:tracePt t="14784" x="2654300" y="2878138"/>
          <p14:tracePt t="14785" x="2654300" y="2865438"/>
          <p14:tracePt t="14786" x="2654300" y="2852738"/>
          <p14:tracePt t="14787" x="2641600" y="2840038"/>
          <p14:tracePt t="14789" x="2641600" y="2828925"/>
          <p14:tracePt t="14789" x="2628900" y="2828925"/>
          <p14:tracePt t="14790" x="2616200" y="2816225"/>
          <p14:tracePt t="14791" x="2616200" y="2803525"/>
          <p14:tracePt t="14792" x="2616200" y="2790825"/>
          <p14:tracePt t="14794" x="2603500" y="2790825"/>
          <p14:tracePt t="14795" x="2590800" y="2778125"/>
          <p14:tracePt t="14795" x="2578100" y="2765425"/>
          <p14:tracePt t="14797" x="2578100" y="2752725"/>
          <p14:tracePt t="14799" x="2565400" y="2752725"/>
          <p14:tracePt t="14800" x="2554288" y="2740025"/>
          <p14:tracePt t="14801" x="2541588" y="2728913"/>
          <p14:tracePt t="14803" x="2541588" y="2716213"/>
          <p14:tracePt t="14805" x="2528888" y="2716213"/>
          <p14:tracePt t="14807" x="2516188" y="2716213"/>
          <p14:tracePt t="14807" x="2516188" y="2703513"/>
          <p14:tracePt t="14808" x="2503488" y="2703513"/>
          <p14:tracePt t="14809" x="2503488" y="2690813"/>
          <p14:tracePt t="14811" x="2490788" y="2690813"/>
          <p14:tracePt t="14813" x="2478088" y="2678113"/>
          <p14:tracePt t="14815" x="2465388" y="2678113"/>
          <p14:tracePt t="14819" x="2452688" y="2678113"/>
          <p14:tracePt t="14821" x="2441575" y="2678113"/>
          <p14:tracePt t="14825" x="2428875" y="2678113"/>
          <p14:tracePt t="14828" x="2416175" y="2678113"/>
          <p14:tracePt t="14831" x="2403475" y="2678113"/>
          <p14:tracePt t="14832" x="2403475" y="2690813"/>
          <p14:tracePt t="14832" x="2390775" y="2690813"/>
          <p14:tracePt t="14833" x="2390775" y="2703513"/>
          <p14:tracePt t="14835" x="2378075" y="2716213"/>
          <p14:tracePt t="14837" x="2365375" y="2728913"/>
          <p14:tracePt t="14838" x="2352675" y="2740025"/>
          <p14:tracePt t="14839" x="2352675" y="2752725"/>
          <p14:tracePt t="14841" x="2339975" y="2765425"/>
          <p14:tracePt t="14842" x="2328863" y="2778125"/>
          <p14:tracePt t="14843" x="2328863" y="2790825"/>
          <p14:tracePt t="14844" x="2316163" y="2803525"/>
          <p14:tracePt t="14845" x="2316163" y="2816225"/>
          <p14:tracePt t="14846" x="2316163" y="2828925"/>
          <p14:tracePt t="14847" x="2303463" y="2840038"/>
          <p14:tracePt t="14848" x="2290763" y="2865438"/>
          <p14:tracePt t="14850" x="2290763" y="2878138"/>
          <p14:tracePt t="14851" x="2278063" y="2903538"/>
          <p14:tracePt t="14851" x="2278063" y="2916238"/>
          <p14:tracePt t="14852" x="2265363" y="2941638"/>
          <p14:tracePt t="14853" x="2265363" y="2952750"/>
          <p14:tracePt t="14854" x="2252663" y="2978150"/>
          <p14:tracePt t="14855" x="2252663" y="2990850"/>
          <p14:tracePt t="14856" x="2239963" y="3016250"/>
          <p14:tracePt t="14858" x="2239963" y="3054350"/>
          <p14:tracePt t="14858" x="2239963" y="3065463"/>
          <p14:tracePt t="14859" x="2228850" y="3090863"/>
          <p14:tracePt t="14860" x="2216150" y="3116263"/>
          <p14:tracePt t="14861" x="2216150" y="3141663"/>
          <p14:tracePt t="14862" x="2203450" y="3165475"/>
          <p14:tracePt t="14863" x="2203450" y="3190875"/>
          <p14:tracePt t="14864" x="2203450" y="3216275"/>
          <p14:tracePt t="14865" x="2190750" y="3241675"/>
          <p14:tracePt t="14866" x="2190750" y="3278188"/>
          <p14:tracePt t="14867" x="2178050" y="3303588"/>
          <p14:tracePt t="14868" x="2165350" y="3328988"/>
          <p14:tracePt t="14869" x="2165350" y="3354388"/>
          <p14:tracePt t="14870" x="2165350" y="3390900"/>
          <p14:tracePt t="14871" x="2152650" y="3403600"/>
          <p14:tracePt t="14873" x="2152650" y="3429000"/>
          <p14:tracePt t="14873" x="2139950" y="3467100"/>
          <p14:tracePt t="14874" x="2139950" y="3490913"/>
          <p14:tracePt t="14875" x="2127250" y="3503613"/>
          <p14:tracePt t="14876" x="2127250" y="3541713"/>
          <p14:tracePt t="14877" x="2127250" y="3567113"/>
          <p14:tracePt t="14878" x="2116138" y="3590925"/>
          <p14:tracePt t="14879" x="2103438" y="3616325"/>
          <p14:tracePt t="14880" x="2103438" y="3654425"/>
          <p14:tracePt t="14881" x="2090738" y="3667125"/>
          <p14:tracePt t="14882" x="2090738" y="3692525"/>
          <p14:tracePt t="14883" x="2090738" y="3716338"/>
          <p14:tracePt t="14884" x="2090738" y="3741738"/>
          <p14:tracePt t="14885" x="2078038" y="3767138"/>
          <p14:tracePt t="14886" x="2065338" y="3792538"/>
          <p14:tracePt t="14887" x="2065338" y="3816350"/>
          <p14:tracePt t="14888" x="2052638" y="3841750"/>
          <p14:tracePt t="14890" x="2052638" y="3867150"/>
          <p14:tracePt t="14892" x="2052638" y="3916363"/>
          <p14:tracePt t="14892" x="2039938" y="3929063"/>
          <p14:tracePt t="14893" x="2039938" y="3954463"/>
          <p14:tracePt t="14894" x="2027238" y="3979863"/>
          <p14:tracePt t="14895" x="2027238" y="3992563"/>
          <p14:tracePt t="14896" x="2014538" y="4017963"/>
          <p14:tracePt t="14897" x="2014538" y="4041775"/>
          <p14:tracePt t="14898" x="2014538" y="4067175"/>
          <p14:tracePt t="14899" x="2014538" y="4079875"/>
          <p14:tracePt t="14900" x="2014538" y="4105275"/>
          <p14:tracePt t="14901" x="2014538" y="4117975"/>
          <p14:tracePt t="14902" x="2003425" y="4141788"/>
          <p14:tracePt t="14903" x="2003425" y="4154488"/>
          <p14:tracePt t="14904" x="1990725" y="4179888"/>
          <p14:tracePt t="14906" x="1990725" y="4192588"/>
          <p14:tracePt t="14906" x="1990725" y="4217988"/>
          <p14:tracePt t="14908" x="1978025" y="4217988"/>
          <p14:tracePt t="14909" x="1978025" y="4241800"/>
          <p14:tracePt t="14909" x="1978025" y="4254500"/>
          <p14:tracePt t="14910" x="1978025" y="4267200"/>
          <p14:tracePt t="14911" x="1978025" y="4292600"/>
          <p14:tracePt t="14912" x="1978025" y="4305300"/>
          <p14:tracePt t="14913" x="1978025" y="4318000"/>
          <p14:tracePt t="14914" x="1978025" y="4330700"/>
          <p14:tracePt t="14915" x="1978025" y="4341813"/>
          <p14:tracePt t="14916" x="1978025" y="4367213"/>
          <p14:tracePt t="14917" x="1965325" y="4367213"/>
          <p14:tracePt t="14918" x="1965325" y="4392613"/>
          <p14:tracePt t="14919" x="1965325" y="4405313"/>
          <p14:tracePt t="14921" x="1965325" y="4418013"/>
          <p14:tracePt t="14923" x="1965325" y="4430713"/>
          <p14:tracePt t="14924" x="1965325" y="4443413"/>
          <p14:tracePt t="14924" x="1965325" y="4454525"/>
          <p14:tracePt t="14925" x="1965325" y="4467225"/>
          <p14:tracePt t="14926" x="1965325" y="4479925"/>
          <p14:tracePt t="14930" x="1965325" y="4492625"/>
          <p14:tracePt t="14930" x="1965325" y="4505325"/>
          <p14:tracePt t="14933" x="1965325" y="4518025"/>
          <p14:tracePt t="14936" x="1978025" y="4518025"/>
          <p14:tracePt t="14937" x="1978025" y="4543425"/>
          <p14:tracePt t="14942" x="1978025" y="4554538"/>
          <p14:tracePt t="14943" x="1990725" y="4554538"/>
          <p14:tracePt t="14946" x="2003425" y="4567238"/>
          <p14:tracePt t="14949" x="2003425" y="4579938"/>
          <p14:tracePt t="14950" x="2014538" y="4579938"/>
          <p14:tracePt t="14958" x="2014538" y="4592638"/>
          <p14:tracePt t="14960" x="2027238" y="4592638"/>
          <p14:tracePt t="14967" x="2039938" y="4592638"/>
          <p14:tracePt t="14970" x="2052638" y="4592638"/>
          <p14:tracePt t="14977" x="2065338" y="4579938"/>
          <p14:tracePt t="14978" x="2078038" y="4567238"/>
          <p14:tracePt t="14980" x="2090738" y="4554538"/>
          <p14:tracePt t="14985" x="2103438" y="4543425"/>
          <p14:tracePt t="14986" x="2103438" y="4530725"/>
          <p14:tracePt t="14987" x="2116138" y="4518025"/>
          <p14:tracePt t="14989" x="2127250" y="4518025"/>
          <p14:tracePt t="14990" x="2127250" y="4505325"/>
          <p14:tracePt t="14991" x="2127250" y="4492625"/>
          <p14:tracePt t="14991" x="2127250" y="4479925"/>
          <p14:tracePt t="14992" x="2139950" y="4479925"/>
          <p14:tracePt t="14993" x="2139950" y="4454525"/>
          <p14:tracePt t="14994" x="2152650" y="4443413"/>
          <p14:tracePt t="14996" x="2165350" y="4418013"/>
          <p14:tracePt t="14997" x="2165350" y="4405313"/>
          <p14:tracePt t="14998" x="2165350" y="4392613"/>
          <p14:tracePt t="14999" x="2165350" y="4379913"/>
          <p14:tracePt t="15001" x="2178050" y="4367213"/>
          <p14:tracePt t="15001" x="2190750" y="4354513"/>
          <p14:tracePt t="15002" x="2190750" y="4330700"/>
          <p14:tracePt t="15004" x="2203450" y="4305300"/>
          <p14:tracePt t="15005" x="2203450" y="4292600"/>
          <p14:tracePt t="15007" x="2203450" y="4267200"/>
          <p14:tracePt t="15007" x="2216150" y="4254500"/>
          <p14:tracePt t="15008" x="2216150" y="4230688"/>
          <p14:tracePt t="15009" x="2228850" y="4217988"/>
          <p14:tracePt t="15010" x="2239963" y="4192588"/>
          <p14:tracePt t="15011" x="2239963" y="4179888"/>
          <p14:tracePt t="15012" x="2239963" y="4154488"/>
          <p14:tracePt t="15013" x="2239963" y="4141788"/>
          <p14:tracePt t="15014" x="2252663" y="4117975"/>
          <p14:tracePt t="15015" x="2265363" y="4105275"/>
          <p14:tracePt t="15016" x="2265363" y="4079875"/>
          <p14:tracePt t="15017" x="2278063" y="4067175"/>
          <p14:tracePt t="15018" x="2278063" y="4029075"/>
          <p14:tracePt t="15019" x="2290763" y="4017963"/>
          <p14:tracePt t="15020" x="2290763" y="3992563"/>
          <p14:tracePt t="15021" x="2303463" y="3967163"/>
          <p14:tracePt t="15023" x="2316163" y="3954463"/>
          <p14:tracePt t="15024" x="2316163" y="3929063"/>
          <p14:tracePt t="15024" x="2316163" y="3916363"/>
          <p14:tracePt t="15025" x="2328863" y="3892550"/>
          <p14:tracePt t="15026" x="2339975" y="3867150"/>
          <p14:tracePt t="15027" x="2352675" y="3841750"/>
          <p14:tracePt t="15028" x="2352675" y="3816350"/>
          <p14:tracePt t="15029" x="2365375" y="3803650"/>
          <p14:tracePt t="15030" x="2365375" y="3779838"/>
          <p14:tracePt t="15031" x="2378075" y="3767138"/>
          <p14:tracePt t="15033" x="2390775" y="3741738"/>
          <p14:tracePt t="15033" x="2390775" y="3716338"/>
          <p14:tracePt t="15034" x="2390775" y="3692525"/>
          <p14:tracePt t="15035" x="2403475" y="3679825"/>
          <p14:tracePt t="15036" x="2416175" y="3654425"/>
          <p14:tracePt t="15037" x="2428875" y="3629025"/>
          <p14:tracePt t="15039" x="2428875" y="3603625"/>
          <p14:tracePt t="15040" x="2441575" y="3567113"/>
          <p14:tracePt t="15041" x="2452688" y="3541713"/>
          <p14:tracePt t="15042" x="2465388" y="3529013"/>
          <p14:tracePt t="15043" x="2465388" y="3503613"/>
          <p14:tracePt t="15044" x="2478088" y="3479800"/>
          <p14:tracePt t="15045" x="2478088" y="3467100"/>
          <p14:tracePt t="15046" x="2490788" y="3429000"/>
          <p14:tracePt t="15047" x="2503488" y="3416300"/>
          <p14:tracePt t="15049" x="2503488" y="3390900"/>
          <p14:tracePt t="15049" x="2503488" y="3378200"/>
          <p14:tracePt t="15050" x="2516188" y="3354388"/>
          <p14:tracePt t="15056" x="2554288" y="3228975"/>
          <p14:tracePt t="15058" x="2554288" y="3203575"/>
          <p14:tracePt t="15058" x="2565400" y="3190875"/>
          <p14:tracePt t="15059" x="2578100" y="3165475"/>
          <p14:tracePt t="15060" x="2578100" y="3154363"/>
          <p14:tracePt t="15061" x="2578100" y="3128963"/>
          <p14:tracePt t="15062" x="2578100" y="3103563"/>
          <p14:tracePt t="15063" x="2590800" y="3090863"/>
          <p14:tracePt t="15064" x="2590800" y="3065463"/>
          <p14:tracePt t="15065" x="2590800" y="3054350"/>
          <p14:tracePt t="15066" x="2603500" y="3028950"/>
          <p14:tracePt t="15067" x="2603500" y="3016250"/>
          <p14:tracePt t="15068" x="2603500" y="3003550"/>
          <p14:tracePt t="15069" x="2616200" y="2978150"/>
          <p14:tracePt t="15070" x="2616200" y="2952750"/>
          <p14:tracePt t="15072" x="2616200" y="2916238"/>
          <p14:tracePt t="15074" x="2616200" y="2903538"/>
          <p14:tracePt t="15074" x="2616200" y="2878138"/>
          <p14:tracePt t="15075" x="2628900" y="2865438"/>
          <p14:tracePt t="15076" x="2628900" y="2852738"/>
          <p14:tracePt t="15077" x="2628900" y="2828925"/>
          <p14:tracePt t="15079" x="2628900" y="2803525"/>
          <p14:tracePt t="15080" x="2641600" y="2790825"/>
          <p14:tracePt t="15081" x="2641600" y="2765425"/>
          <p14:tracePt t="15082" x="2641600" y="2752725"/>
          <p14:tracePt t="15083" x="2641600" y="2740025"/>
          <p14:tracePt t="15084" x="2641600" y="2728913"/>
          <p14:tracePt t="15085" x="2654300" y="2716213"/>
          <p14:tracePt t="15086" x="2654300" y="2690813"/>
          <p14:tracePt t="15087" x="2654300" y="2678113"/>
          <p14:tracePt t="15090" x="2654300" y="2652713"/>
          <p14:tracePt t="15090" x="2654300" y="2640013"/>
          <p14:tracePt t="15092" x="2654300" y="2627313"/>
          <p14:tracePt t="15093" x="2654300" y="2603500"/>
          <p14:tracePt t="15095" x="2654300" y="2590800"/>
          <p14:tracePt t="15096" x="2654300" y="2578100"/>
          <p14:tracePt t="15097" x="2654300" y="2565400"/>
          <p14:tracePt t="15099" x="2654300" y="2552700"/>
          <p14:tracePt t="15100" x="2654300" y="2540000"/>
          <p14:tracePt t="15102" x="2654300" y="2527300"/>
          <p14:tracePt t="15106" x="2654300" y="2503488"/>
          <p14:tracePt t="15107" x="2654300" y="2490788"/>
          <p14:tracePt t="15110" x="2654300" y="2478088"/>
          <p14:tracePt t="15113" x="2654300" y="2465388"/>
          <p14:tracePt t="15138" x="2654300" y="2478088"/>
          <p14:tracePt t="15140" x="2641600" y="2490788"/>
          <p14:tracePt t="15141" x="2641600" y="2503488"/>
          <p14:tracePt t="15142" x="2641600" y="2516188"/>
          <p14:tracePt t="15143" x="2641600" y="2527300"/>
          <p14:tracePt t="15144" x="2641600" y="2540000"/>
          <p14:tracePt t="15145" x="2641600" y="2552700"/>
          <p14:tracePt t="15146" x="2641600" y="2565400"/>
          <p14:tracePt t="15148" x="2628900" y="2590800"/>
          <p14:tracePt t="15149" x="2628900" y="2603500"/>
          <p14:tracePt t="15150" x="2628900" y="2627313"/>
          <p14:tracePt t="15150" x="2628900" y="2640013"/>
          <p14:tracePt t="15151" x="2628900" y="2665413"/>
          <p14:tracePt t="15152" x="2628900" y="2678113"/>
          <p14:tracePt t="15153" x="2628900" y="2716213"/>
          <p14:tracePt t="15155" x="2616200" y="2728913"/>
          <p14:tracePt t="15155" x="2616200" y="2752725"/>
          <p14:tracePt t="15156" x="2616200" y="2790825"/>
          <p14:tracePt t="15157" x="2616200" y="2816225"/>
          <p14:tracePt t="15158" x="2616200" y="2840038"/>
          <p14:tracePt t="15159" x="2616200" y="2878138"/>
          <p14:tracePt t="15160" x="2616200" y="2903538"/>
          <p14:tracePt t="15161" x="2616200" y="2941638"/>
          <p14:tracePt t="15162" x="2616200" y="2965450"/>
          <p14:tracePt t="15163" x="2616200" y="3003550"/>
          <p14:tracePt t="15164" x="2616200" y="3028950"/>
          <p14:tracePt t="15165" x="2616200" y="3065463"/>
          <p14:tracePt t="15166" x="2616200" y="3103563"/>
          <p14:tracePt t="15167" x="2603500" y="3141663"/>
          <p14:tracePt t="15168" x="2603500" y="3165475"/>
          <p14:tracePt t="15169" x="2603500" y="3203575"/>
          <p14:tracePt t="15170" x="2603500" y="3241675"/>
          <p14:tracePt t="15171" x="2590800" y="3278188"/>
          <p14:tracePt t="15172" x="2590800" y="3316288"/>
          <p14:tracePt t="15173" x="2590800" y="3354388"/>
          <p14:tracePt t="15174" x="2590800" y="3390900"/>
          <p14:tracePt t="15175" x="2590800" y="3429000"/>
          <p14:tracePt t="15176" x="2578100" y="3467100"/>
          <p14:tracePt t="15177" x="2578100" y="3503613"/>
          <p14:tracePt t="15178" x="2578100" y="3529013"/>
          <p14:tracePt t="15179" x="2578100" y="3567113"/>
          <p14:tracePt t="15180" x="2578100" y="3603625"/>
          <p14:tracePt t="15182" x="2578100" y="3641725"/>
          <p14:tracePt t="15183" x="2578100" y="3679825"/>
          <p14:tracePt t="15183" x="2578100" y="3716338"/>
          <p14:tracePt t="15184" x="2578100" y="3754438"/>
          <p14:tracePt t="15185" x="2578100" y="3792538"/>
          <p14:tracePt t="15186" x="2578100" y="3816350"/>
          <p14:tracePt t="15187" x="2578100" y="3841750"/>
          <p14:tracePt t="15190" x="2578100" y="3916363"/>
          <p14:tracePt t="15190" x="2578100" y="3954463"/>
          <p14:tracePt t="15191" x="2578100" y="3992563"/>
          <p14:tracePt t="15192" x="2578100" y="4017963"/>
          <p14:tracePt t="15193" x="2578100" y="4054475"/>
          <p14:tracePt t="15194" x="2578100" y="4079875"/>
          <p14:tracePt t="15195" x="2578100" y="4117975"/>
          <p14:tracePt t="15196" x="2578100" y="4141788"/>
          <p14:tracePt t="15197" x="2578100" y="4167188"/>
          <p14:tracePt t="15198" x="2578100" y="4205288"/>
          <p14:tracePt t="15199" x="2578100" y="4230688"/>
          <p14:tracePt t="15200" x="2578100" y="4254500"/>
          <p14:tracePt t="15201" x="2578100" y="4292600"/>
          <p14:tracePt t="15202" x="2578100" y="4318000"/>
          <p14:tracePt t="15203" x="2590800" y="4341813"/>
          <p14:tracePt t="15205" x="2590800" y="4367213"/>
          <p14:tracePt t="15205" x="2603500" y="4392613"/>
          <p14:tracePt t="15206" x="2616200" y="4418013"/>
          <p14:tracePt t="15207" x="2616200" y="4443413"/>
          <p14:tracePt t="15208" x="2616200" y="4467225"/>
          <p14:tracePt t="15209" x="2628900" y="4479925"/>
          <p14:tracePt t="15210" x="2641600" y="4518025"/>
          <p14:tracePt t="15211" x="2654300" y="4543425"/>
          <p14:tracePt t="15212" x="2654300" y="4554538"/>
          <p14:tracePt t="15213" x="2667000" y="4592638"/>
          <p14:tracePt t="15214" x="2678113" y="4605338"/>
          <p14:tracePt t="15215" x="2690813" y="4630738"/>
          <p14:tracePt t="15216" x="2690813" y="4643438"/>
          <p14:tracePt t="15217" x="2703513" y="4667250"/>
          <p14:tracePt t="15218" x="2728913" y="4679950"/>
          <p14:tracePt t="15219" x="2728913" y="4705350"/>
          <p14:tracePt t="15221" x="2767013" y="4743450"/>
          <p14:tracePt t="15223" x="2767013" y="4768850"/>
          <p14:tracePt t="15223" x="2790825" y="4779963"/>
          <p14:tracePt t="15224" x="2803525" y="4792663"/>
          <p14:tracePt t="15225" x="2803525" y="4818063"/>
          <p14:tracePt t="15226" x="2828925" y="4818063"/>
          <p14:tracePt t="15227" x="2841625" y="4843463"/>
          <p14:tracePt t="15228" x="2854325" y="4856163"/>
          <p14:tracePt t="15230" x="2879725" y="4856163"/>
          <p14:tracePt t="15230" x="2890838" y="4879975"/>
          <p14:tracePt t="15231" x="2916238" y="4892675"/>
          <p14:tracePt t="15232" x="2928938" y="4892675"/>
          <p14:tracePt t="15233" x="2941638" y="4905375"/>
          <p14:tracePt t="15235" x="2954338" y="4918075"/>
          <p14:tracePt t="15236" x="2979738" y="4930775"/>
          <p14:tracePt t="15236" x="2992438" y="4930775"/>
          <p14:tracePt t="15238" x="3016250" y="4930775"/>
          <p14:tracePt t="15238" x="3028950" y="4943475"/>
          <p14:tracePt t="15240" x="3054350" y="4956175"/>
          <p14:tracePt t="15240" x="3067050" y="4956175"/>
          <p14:tracePt t="15241" x="3092450" y="4968875"/>
          <p14:tracePt t="15242" x="3103563" y="4968875"/>
          <p14:tracePt t="15244" x="3128963" y="4968875"/>
          <p14:tracePt t="15245" x="3141663" y="4968875"/>
          <p14:tracePt t="15245" x="3167063" y="4968875"/>
          <p14:tracePt t="15246" x="3179763" y="4968875"/>
          <p14:tracePt t="15247" x="3216275" y="4968875"/>
          <p14:tracePt t="15248" x="3228975" y="4981575"/>
          <p14:tracePt t="15249" x="3254375" y="4981575"/>
          <p14:tracePt t="15250" x="3279775" y="4981575"/>
          <p14:tracePt t="15251" x="3292475" y="4981575"/>
          <p14:tracePt t="15253" x="3328988" y="4981575"/>
          <p14:tracePt t="15253" x="3341688" y="4981575"/>
          <p14:tracePt t="15254" x="3367088" y="4981575"/>
          <p14:tracePt t="15256" x="3392488" y="4981575"/>
          <p14:tracePt t="15256" x="3405188" y="4981575"/>
          <p14:tracePt t="15257" x="3441700" y="4981575"/>
          <p14:tracePt t="15258" x="3467100" y="4981575"/>
          <p14:tracePt t="15259" x="3479800" y="4981575"/>
          <p14:tracePt t="15260" x="3517900" y="4981575"/>
          <p14:tracePt t="15261" x="3541713" y="4981575"/>
          <p14:tracePt t="15262" x="3554413" y="4968875"/>
          <p14:tracePt t="15263" x="3592513" y="4968875"/>
          <p14:tracePt t="15265" x="3617913" y="4968875"/>
          <p14:tracePt t="15266" x="3630613" y="4956175"/>
          <p14:tracePt t="15267" x="3667125" y="4943475"/>
          <p14:tracePt t="15267" x="3692525" y="4930775"/>
          <p14:tracePt t="15268" x="3717925" y="4930775"/>
          <p14:tracePt t="15269" x="3743325" y="4918075"/>
          <p14:tracePt t="15271" x="3779838" y="4905375"/>
          <p14:tracePt t="15273" x="3817938" y="4892675"/>
          <p14:tracePt t="15273" x="3856038" y="4868863"/>
          <p14:tracePt t="15274" x="3879850" y="4856163"/>
          <p14:tracePt t="15275" x="3905250" y="4856163"/>
          <p14:tracePt t="15276" x="3930650" y="4830763"/>
          <p14:tracePt t="15277" x="3968750" y="4818063"/>
          <p14:tracePt t="15278" x="3992563" y="4805363"/>
          <p14:tracePt t="15279" x="4017963" y="4779963"/>
          <p14:tracePt t="15280" x="4043363" y="4779963"/>
          <p14:tracePt t="15281" x="4068763" y="4756150"/>
          <p14:tracePt t="15282" x="4092575" y="4743450"/>
          <p14:tracePt t="15283" x="4117975" y="4718050"/>
          <p14:tracePt t="15284" x="4143375" y="4705350"/>
          <p14:tracePt t="15285" x="4168775" y="4679950"/>
          <p14:tracePt t="15286" x="4192588" y="4667250"/>
          <p14:tracePt t="15287" x="4230688" y="4643438"/>
          <p14:tracePt t="15289" x="4268788" y="4605338"/>
          <p14:tracePt t="15290" x="4294188" y="4592638"/>
          <p14:tracePt t="15291" x="4305300" y="4567238"/>
          <p14:tracePt t="15292" x="4343400" y="4543425"/>
          <p14:tracePt t="15293" x="4368800" y="4518025"/>
          <p14:tracePt t="15294" x="4381500" y="4492625"/>
          <p14:tracePt t="15296" x="4418013" y="4479925"/>
          <p14:tracePt t="15296" x="4430713" y="4443413"/>
          <p14:tracePt t="15298" x="4456113" y="4430713"/>
          <p14:tracePt t="15298" x="4481513" y="4405313"/>
          <p14:tracePt t="15300" x="4494213" y="4392613"/>
          <p14:tracePt t="15300" x="4518025" y="4367213"/>
          <p14:tracePt t="15301" x="4543425" y="4330700"/>
          <p14:tracePt t="15302" x="4568825" y="4318000"/>
          <p14:tracePt t="15303" x="4581525" y="4292600"/>
          <p14:tracePt t="15304" x="4606925" y="4254500"/>
          <p14:tracePt t="15306" x="4630738" y="4241800"/>
          <p14:tracePt t="15307" x="4643438" y="4217988"/>
          <p14:tracePt t="15308" x="4668838" y="4179888"/>
          <p14:tracePt t="15308" x="4681538" y="4167188"/>
          <p14:tracePt t="15309" x="4706938" y="4141788"/>
          <p14:tracePt t="15310" x="4719638" y="4117975"/>
          <p14:tracePt t="15311" x="4743450" y="4092575"/>
          <p14:tracePt t="15312" x="4756150" y="4067175"/>
          <p14:tracePt t="15313" x="4781550" y="4029075"/>
          <p14:tracePt t="15314" x="4794250" y="4005263"/>
          <p14:tracePt t="15315" x="4806950" y="3992563"/>
          <p14:tracePt t="15316" x="4832350" y="3954463"/>
          <p14:tracePt t="15317" x="4843463" y="3929063"/>
          <p14:tracePt t="15318" x="4868863" y="3916363"/>
          <p14:tracePt t="15319" x="4868863" y="3879850"/>
          <p14:tracePt t="15320" x="4894263" y="3854450"/>
          <p14:tracePt t="15322" x="4906963" y="3841750"/>
          <p14:tracePt t="15322" x="4919663" y="3803650"/>
          <p14:tracePt t="15324" x="4945063" y="3779838"/>
          <p14:tracePt t="15324" x="4945063" y="3754438"/>
          <p14:tracePt t="15325" x="4968875" y="3729038"/>
          <p14:tracePt t="15326" x="4981575" y="3703638"/>
          <p14:tracePt t="15327" x="4981575" y="3692525"/>
          <p14:tracePt t="15328" x="4994275" y="3667125"/>
          <p14:tracePt t="15330" x="5019675" y="3641725"/>
          <p14:tracePt t="15331" x="5019675" y="3616325"/>
          <p14:tracePt t="15332" x="5032375" y="3590925"/>
          <p14:tracePt t="15332" x="5045075" y="3567113"/>
          <p14:tracePt t="15333" x="5057775" y="3541713"/>
          <p14:tracePt t="15334" x="5057775" y="3516313"/>
          <p14:tracePt t="15335" x="5068888" y="3503613"/>
          <p14:tracePt t="15337" x="5081588" y="3467100"/>
          <p14:tracePt t="15339" x="5094288" y="3429000"/>
          <p14:tracePt t="15340" x="5094288" y="3416300"/>
          <p14:tracePt t="15340" x="5094288" y="3390900"/>
          <p14:tracePt t="15341" x="5106988" y="3378200"/>
          <p14:tracePt t="15342" x="5106988" y="3354388"/>
          <p14:tracePt t="15343" x="5106988" y="3328988"/>
          <p14:tracePt t="15344" x="5119688" y="3316288"/>
          <p14:tracePt t="15345" x="5119688" y="3290888"/>
          <p14:tracePt t="15346" x="5119688" y="3278188"/>
          <p14:tracePt t="15347" x="5119688" y="3267075"/>
          <p14:tracePt t="15348" x="5119688" y="3241675"/>
          <p14:tracePt t="15349" x="5119688" y="3228975"/>
          <p14:tracePt t="15350" x="5119688" y="3203575"/>
          <p14:tracePt t="15352" x="5119688" y="3178175"/>
          <p14:tracePt t="15353" x="5119688" y="3165475"/>
          <p14:tracePt t="15355" x="5119688" y="3154363"/>
          <p14:tracePt t="15356" x="5119688" y="3128963"/>
          <p14:tracePt t="15357" x="5106988" y="3128963"/>
          <p14:tracePt t="15358" x="5106988" y="3116263"/>
          <p14:tracePt t="15360" x="5094288" y="3103563"/>
          <p14:tracePt t="15361" x="5094288" y="3090863"/>
          <p14:tracePt t="15363" x="5081588" y="3090863"/>
          <p14:tracePt t="15366" x="5068888" y="3090863"/>
          <p14:tracePt t="15367" x="5068888" y="3078163"/>
          <p14:tracePt t="15369" x="5057775" y="3078163"/>
          <p14:tracePt t="15376" x="5045075" y="3078163"/>
          <p14:tracePt t="15380" x="5032375" y="3078163"/>
          <p14:tracePt t="15382" x="5019675" y="3078163"/>
          <p14:tracePt t="15385" x="5019675" y="3090863"/>
          <p14:tracePt t="15387" x="5006975" y="3090863"/>
          <p14:tracePt t="15388" x="4994275" y="3103563"/>
          <p14:tracePt t="15389" x="4994275" y="3116263"/>
          <p14:tracePt t="15390" x="4981575" y="3128963"/>
          <p14:tracePt t="15392" x="4981575" y="3141663"/>
          <p14:tracePt t="15393" x="4981575" y="3154363"/>
          <p14:tracePt t="15394" x="4968875" y="3165475"/>
          <p14:tracePt t="15395" x="4956175" y="3178175"/>
          <p14:tracePt t="15396" x="4956175" y="3203575"/>
          <p14:tracePt t="15397" x="4945063" y="3216275"/>
          <p14:tracePt t="15399" x="4945063" y="3228975"/>
          <p14:tracePt t="15399" x="4945063" y="3241675"/>
          <p14:tracePt t="15400" x="4945063" y="3267075"/>
          <p14:tracePt t="15401" x="4932363" y="3278188"/>
          <p14:tracePt t="15402" x="4932363" y="3303588"/>
          <p14:tracePt t="15403" x="4919663" y="3316288"/>
          <p14:tracePt t="15404" x="4919663" y="3354388"/>
          <p14:tracePt t="15405" x="4919663" y="3367088"/>
          <p14:tracePt t="15406" x="4906963" y="3390900"/>
          <p14:tracePt t="15407" x="4906963" y="3416300"/>
          <p14:tracePt t="15408" x="4906963" y="3441700"/>
          <p14:tracePt t="15409" x="4906963" y="3467100"/>
          <p14:tracePt t="15410" x="4894263" y="3490913"/>
          <p14:tracePt t="15411" x="4894263" y="3516313"/>
          <p14:tracePt t="15412" x="4881563" y="3541713"/>
          <p14:tracePt t="15413" x="4881563" y="3579813"/>
          <p14:tracePt t="15414" x="4868863" y="3603625"/>
          <p14:tracePt t="15415" x="4868863" y="3641725"/>
          <p14:tracePt t="15416" x="4868863" y="3667125"/>
          <p14:tracePt t="15417" x="4868863" y="3692525"/>
          <p14:tracePt t="15418" x="4856163" y="3729038"/>
          <p14:tracePt t="15420" x="4856163" y="3754438"/>
          <p14:tracePt t="15420" x="4856163" y="3792538"/>
          <p14:tracePt t="15421" x="4843463" y="3816350"/>
          <p14:tracePt t="15422" x="4843463" y="3854450"/>
          <p14:tracePt t="15423" x="4843463" y="3879850"/>
          <p14:tracePt t="15424" x="4832350" y="3916363"/>
          <p14:tracePt t="15425" x="4832350" y="3954463"/>
          <p14:tracePt t="15426" x="4832350" y="3992563"/>
          <p14:tracePt t="15427" x="4832350" y="4029075"/>
          <p14:tracePt t="15429" x="4832350" y="4067175"/>
          <p14:tracePt t="15429" x="4819650" y="4079875"/>
          <p14:tracePt t="15430" x="4819650" y="4117975"/>
          <p14:tracePt t="15431" x="4819650" y="4154488"/>
          <p14:tracePt t="15432" x="4819650" y="4179888"/>
          <p14:tracePt t="15434" x="4806950" y="4217988"/>
          <p14:tracePt t="15435" x="4806950" y="4254500"/>
          <p14:tracePt t="15436" x="4806950" y="4292600"/>
          <p14:tracePt t="15436" x="4806950" y="4318000"/>
          <p14:tracePt t="15437" x="4806950" y="4354513"/>
          <p14:tracePt t="15438" x="4806950" y="4367213"/>
          <p14:tracePt t="15439" x="4806950" y="4405313"/>
          <p14:tracePt t="15440" x="4806950" y="4443413"/>
          <p14:tracePt t="15441" x="4806950" y="4467225"/>
          <p14:tracePt t="15442" x="4806950" y="4492625"/>
          <p14:tracePt t="15443" x="4806950" y="4518025"/>
          <p14:tracePt t="15444" x="4806950" y="4554538"/>
          <p14:tracePt t="15445" x="4806950" y="4579938"/>
          <p14:tracePt t="15446" x="4806950" y="4605338"/>
          <p14:tracePt t="15447" x="4806950" y="4630738"/>
          <p14:tracePt t="15448" x="4806950" y="4656138"/>
          <p14:tracePt t="15449" x="4806950" y="4679950"/>
          <p14:tracePt t="15450" x="4806950" y="4705350"/>
          <p14:tracePt t="15451" x="4806950" y="4730750"/>
          <p14:tracePt t="15452" x="4806950" y="4743450"/>
          <p14:tracePt t="15454" x="4806950" y="4779963"/>
          <p14:tracePt t="15454" x="4819650" y="4792663"/>
          <p14:tracePt t="15455" x="4832350" y="4818063"/>
          <p14:tracePt t="15456" x="4832350" y="4830763"/>
          <p14:tracePt t="15457" x="4832350" y="4856163"/>
          <p14:tracePt t="15458" x="4832350" y="4868863"/>
          <p14:tracePt t="15459" x="4843463" y="4892675"/>
          <p14:tracePt t="15460" x="4856163" y="4905375"/>
          <p14:tracePt t="15461" x="4856163" y="4918075"/>
          <p14:tracePt t="15462" x="4868863" y="4930775"/>
          <p14:tracePt t="15463" x="4868863" y="4943475"/>
          <p14:tracePt t="15464" x="4868863" y="4956175"/>
          <p14:tracePt t="15465" x="4881563" y="4968875"/>
          <p14:tracePt t="15466" x="4894263" y="4981575"/>
          <p14:tracePt t="15468" x="4894263" y="4992688"/>
          <p14:tracePt t="15468" x="4906963" y="5005388"/>
          <p14:tracePt t="15470" x="4919663" y="5005388"/>
          <p14:tracePt t="15471" x="4932363" y="5018088"/>
          <p14:tracePt t="15473" x="4945063" y="5030788"/>
          <p14:tracePt t="15476" x="4956175" y="5043488"/>
          <p14:tracePt t="15478" x="4968875" y="5043488"/>
          <p14:tracePt t="15480" x="4981575" y="5043488"/>
          <p14:tracePt t="15485" x="4994275" y="5043488"/>
          <p14:tracePt t="15488" x="5006975" y="5043488"/>
          <p14:tracePt t="15488" x="5006975" y="5030788"/>
          <p14:tracePt t="15489" x="5019675" y="5030788"/>
          <p14:tracePt t="15490" x="5019675" y="5018088"/>
          <p14:tracePt t="15492" x="5019675" y="5005388"/>
          <p14:tracePt t="15493" x="5032375" y="5005388"/>
          <p14:tracePt t="15496" x="5045075" y="4992688"/>
          <p14:tracePt t="15497" x="5045075" y="4981575"/>
          <p14:tracePt t="15497" x="5057775" y="4981575"/>
          <p14:tracePt t="15499" x="5057775" y="4968875"/>
          <p14:tracePt t="15500" x="5057775" y="4956175"/>
          <p14:tracePt t="15501" x="5068888" y="4943475"/>
          <p14:tracePt t="15503" x="5068888" y="4930775"/>
          <p14:tracePt t="15504" x="5081588" y="4930775"/>
          <p14:tracePt t="15504" x="5081588" y="4918075"/>
          <p14:tracePt t="15505" x="5094288" y="4892675"/>
          <p14:tracePt t="15507" x="5094288" y="4868863"/>
          <p14:tracePt t="15508" x="5094288" y="4856163"/>
          <p14:tracePt t="15509" x="5094288" y="4843463"/>
          <p14:tracePt t="15510" x="5106988" y="4830763"/>
          <p14:tracePt t="15511" x="5106988" y="4818063"/>
          <p14:tracePt t="15512" x="5106988" y="4805363"/>
          <p14:tracePt t="15513" x="5119688" y="4779963"/>
          <p14:tracePt t="15514" x="5119688" y="4768850"/>
          <p14:tracePt t="15516" x="5119688" y="4756150"/>
          <p14:tracePt t="15516" x="5119688" y="4743450"/>
          <p14:tracePt t="15517" x="5119688" y="4718050"/>
          <p14:tracePt t="15519" x="5132388" y="4705350"/>
          <p14:tracePt t="15519" x="5132388" y="4679950"/>
          <p14:tracePt t="15521" x="5132388" y="4667250"/>
          <p14:tracePt t="15521" x="5132388" y="4643438"/>
          <p14:tracePt t="15522" x="5132388" y="4630738"/>
          <p14:tracePt t="15523" x="5132388" y="4605338"/>
          <p14:tracePt t="15524" x="5132388" y="4592638"/>
          <p14:tracePt t="15525" x="5132388" y="4567238"/>
          <p14:tracePt t="15526" x="5132388" y="4554538"/>
          <p14:tracePt t="15527" x="5132388" y="4518025"/>
          <p14:tracePt t="15528" x="5132388" y="4505325"/>
          <p14:tracePt t="15529" x="5132388" y="4492625"/>
          <p14:tracePt t="15530" x="5132388" y="4467225"/>
          <p14:tracePt t="15531" x="5132388" y="4443413"/>
          <p14:tracePt t="15532" x="5132388" y="4430713"/>
          <p14:tracePt t="15533" x="5132388" y="4405313"/>
          <p14:tracePt t="15534" x="5132388" y="4379913"/>
          <p14:tracePt t="15536" x="5132388" y="4354513"/>
          <p14:tracePt t="15537" x="5119688" y="4330700"/>
          <p14:tracePt t="15537" x="5119688" y="4305300"/>
          <p14:tracePt t="15538" x="5119688" y="4292600"/>
          <p14:tracePt t="15539" x="5119688" y="4267200"/>
          <p14:tracePt t="15540" x="5119688" y="4254500"/>
          <p14:tracePt t="15541" x="5119688" y="4217988"/>
          <p14:tracePt t="15542" x="5106988" y="4192588"/>
          <p14:tracePt t="15544" x="5106988" y="4179888"/>
          <p14:tracePt t="15544" x="5106988" y="4154488"/>
          <p14:tracePt t="15545" x="5106988" y="4129088"/>
          <p14:tracePt t="15546" x="5106988" y="4105275"/>
          <p14:tracePt t="15547" x="5094288" y="4092575"/>
          <p14:tracePt t="15548" x="5094288" y="4067175"/>
          <p14:tracePt t="15549" x="5094288" y="4041775"/>
          <p14:tracePt t="15550" x="5094288" y="4017963"/>
          <p14:tracePt t="15551" x="5094288" y="3992563"/>
          <p14:tracePt t="15552" x="5094288" y="3967163"/>
          <p14:tracePt t="15553" x="5094288" y="3954463"/>
          <p14:tracePt t="15554" x="5081588" y="3916363"/>
          <p14:tracePt t="15555" x="5081588" y="3905250"/>
          <p14:tracePt t="15556" x="5081588" y="3879850"/>
          <p14:tracePt t="15557" x="5081588" y="3854450"/>
          <p14:tracePt t="15558" x="5068888" y="3841750"/>
          <p14:tracePt t="15559" x="5068888" y="3803650"/>
          <p14:tracePt t="15560" x="5068888" y="3792538"/>
          <p14:tracePt t="15562" x="5068888" y="3767138"/>
          <p14:tracePt t="15562" x="5068888" y="3741738"/>
          <p14:tracePt t="15563" x="5057775" y="3729038"/>
          <p14:tracePt t="15564" x="5057775" y="3703638"/>
          <p14:tracePt t="15565" x="5057775" y="3679825"/>
          <p14:tracePt t="15566" x="5057775" y="3667125"/>
          <p14:tracePt t="15567" x="5057775" y="3641725"/>
          <p14:tracePt t="15568" x="5057775" y="3616325"/>
          <p14:tracePt t="15570" x="5057775" y="3579813"/>
          <p14:tracePt t="15571" x="5045075" y="3554413"/>
          <p14:tracePt t="15572" x="5045075" y="3541713"/>
          <p14:tracePt t="15573" x="5045075" y="3516313"/>
          <p14:tracePt t="15574" x="5045075" y="3503613"/>
          <p14:tracePt t="15575" x="5045075" y="3479800"/>
          <p14:tracePt t="15576" x="5045075" y="3467100"/>
          <p14:tracePt t="15577" x="5032375" y="3441700"/>
          <p14:tracePt t="15578" x="5032375" y="3429000"/>
          <p14:tracePt t="15579" x="5032375" y="3403600"/>
          <p14:tracePt t="15580" x="5032375" y="3390900"/>
          <p14:tracePt t="15581" x="5019675" y="3367088"/>
          <p14:tracePt t="15582" x="5019675" y="3354388"/>
          <p14:tracePt t="15583" x="5019675" y="3328988"/>
          <p14:tracePt t="15584" x="5019675" y="3316288"/>
          <p14:tracePt t="15585" x="5019675" y="3303588"/>
          <p14:tracePt t="15586" x="5019675" y="3278188"/>
          <p14:tracePt t="15587" x="5019675" y="3267075"/>
          <p14:tracePt t="15588" x="5006975" y="3241675"/>
          <p14:tracePt t="15589" x="5006975" y="3228975"/>
          <p14:tracePt t="15590" x="5006975" y="3203575"/>
          <p14:tracePt t="15591" x="4994275" y="3190875"/>
          <p14:tracePt t="15592" x="4994275" y="3178175"/>
          <p14:tracePt t="15593" x="4994275" y="3165475"/>
          <p14:tracePt t="15595" x="4994275" y="3154363"/>
          <p14:tracePt t="15595" x="4981575" y="3128963"/>
          <p14:tracePt t="15597" x="4981575" y="3116263"/>
          <p14:tracePt t="15597" x="4981575" y="3103563"/>
          <p14:tracePt t="15598" x="4981575" y="3090863"/>
          <p14:tracePt t="15599" x="4981575" y="3078163"/>
          <p14:tracePt t="15600" x="4981575" y="3065463"/>
          <p14:tracePt t="15601" x="4968875" y="3054350"/>
          <p14:tracePt t="15602" x="4968875" y="3041650"/>
          <p14:tracePt t="15603" x="4968875" y="3028950"/>
          <p14:tracePt t="15604" x="4956175" y="3016250"/>
          <p14:tracePt t="15605" x="4956175" y="3003550"/>
          <p14:tracePt t="15607" x="4956175" y="2990850"/>
          <p14:tracePt t="15607" x="4945063" y="2978150"/>
          <p14:tracePt t="15610" x="4945063" y="2965450"/>
          <p14:tracePt t="15611" x="4945063" y="2952750"/>
          <p14:tracePt t="15611" x="4945063" y="2941638"/>
          <p14:tracePt t="15615" x="4945063" y="2928938"/>
          <p14:tracePt t="15617" x="4932363" y="2916238"/>
          <p14:tracePt t="15619" x="4932363" y="2903538"/>
          <p14:tracePt t="15641" x="4932363" y="2916238"/>
          <p14:tracePt t="15644" x="4932363" y="2928938"/>
          <p14:tracePt t="15645" x="4932363" y="2941638"/>
          <p14:tracePt t="15647" x="4932363" y="2965450"/>
          <p14:tracePt t="15647" x="4932363" y="2978150"/>
          <p14:tracePt t="15650" x="4932363" y="3003550"/>
          <p14:tracePt t="15651" x="4932363" y="3016250"/>
          <p14:tracePt t="15652" x="4932363" y="3028950"/>
          <p14:tracePt t="15652" x="4932363" y="3054350"/>
          <p14:tracePt t="15653" x="4932363" y="3065463"/>
          <p14:tracePt t="15654" x="4932363" y="3090863"/>
          <p14:tracePt t="15655" x="4932363" y="3116263"/>
          <p14:tracePt t="15656" x="4932363" y="3128963"/>
          <p14:tracePt t="15657" x="4932363" y="3165475"/>
          <p14:tracePt t="15658" x="4932363" y="3178175"/>
          <p14:tracePt t="15659" x="4932363" y="3203575"/>
          <p14:tracePt t="15660" x="4932363" y="3228975"/>
          <p14:tracePt t="15661" x="4932363" y="3254375"/>
          <p14:tracePt t="15662" x="4932363" y="3278188"/>
          <p14:tracePt t="15663" x="4932363" y="3316288"/>
          <p14:tracePt t="15665" x="4932363" y="3341688"/>
          <p14:tracePt t="15665" x="4932363" y="3367088"/>
          <p14:tracePt t="15667" x="4932363" y="3403600"/>
          <p14:tracePt t="15667" x="4932363" y="3429000"/>
          <p14:tracePt t="15669" x="4932363" y="3467100"/>
          <p14:tracePt t="15669" x="4932363" y="3490913"/>
          <p14:tracePt t="15670" x="4932363" y="3516313"/>
          <p14:tracePt t="15671" x="4932363" y="3554413"/>
          <p14:tracePt t="15672" x="4932363" y="3579813"/>
          <p14:tracePt t="15673" x="4932363" y="3616325"/>
          <p14:tracePt t="15674" x="4932363" y="3654425"/>
          <p14:tracePt t="15675" x="4932363" y="3679825"/>
          <p14:tracePt t="15676" x="4932363" y="3703638"/>
          <p14:tracePt t="15677" x="4932363" y="3741738"/>
          <p14:tracePt t="15678" x="4932363" y="3767138"/>
          <p14:tracePt t="15679" x="4919663" y="3803650"/>
          <p14:tracePt t="15680" x="4919663" y="3829050"/>
          <p14:tracePt t="15681" x="4919663" y="3867150"/>
          <p14:tracePt t="15683" x="4906963" y="3892550"/>
          <p14:tracePt t="15683" x="4906963" y="3916363"/>
          <p14:tracePt t="15685" x="4906963" y="3954463"/>
          <p14:tracePt t="15685" x="4906963" y="3992563"/>
          <p14:tracePt t="15686" x="4906963" y="4017963"/>
          <p14:tracePt t="15687" x="4906963" y="4029075"/>
          <p14:tracePt t="15688" x="4894263" y="4067175"/>
          <p14:tracePt t="15689" x="4894263" y="4092575"/>
          <p14:tracePt t="15690" x="4894263" y="4117975"/>
          <p14:tracePt t="15691" x="4881563" y="4141788"/>
          <p14:tracePt t="15692" x="4881563" y="4179888"/>
          <p14:tracePt t="15693" x="4881563" y="4205288"/>
          <p14:tracePt t="15695" x="4881563" y="4217988"/>
          <p14:tracePt t="15695" x="4868863" y="4254500"/>
          <p14:tracePt t="15696" x="4868863" y="4267200"/>
          <p14:tracePt t="15697" x="4868863" y="4292600"/>
          <p14:tracePt t="15698" x="4868863" y="4318000"/>
          <p14:tracePt t="15700" x="4868863" y="4330700"/>
          <p14:tracePt t="15700" x="4856163" y="4367213"/>
          <p14:tracePt t="15701" x="4856163" y="4379913"/>
          <p14:tracePt t="15703" x="4856163" y="4405313"/>
          <p14:tracePt t="15703" x="4843463" y="4418013"/>
          <p14:tracePt t="15704" x="4843463" y="4443413"/>
          <p14:tracePt t="15706" x="4843463" y="4467225"/>
          <p14:tracePt t="15707" x="4832350" y="4479925"/>
          <p14:tracePt t="15708" x="4832350" y="4505325"/>
          <p14:tracePt t="15709" x="4832350" y="4518025"/>
          <p14:tracePt t="15710" x="4832350" y="4530725"/>
          <p14:tracePt t="15711" x="4832350" y="4543425"/>
          <p14:tracePt t="15712" x="4832350" y="4554538"/>
          <p14:tracePt t="15713" x="4832350" y="4567238"/>
          <p14:tracePt t="15715" x="4832350" y="4579938"/>
          <p14:tracePt t="15715" x="4832350" y="4592638"/>
          <p14:tracePt t="15717" x="4832350" y="4605338"/>
          <p14:tracePt t="15717" x="4832350" y="4618038"/>
          <p14:tracePt t="15719" x="4832350" y="4630738"/>
          <p14:tracePt t="15720" x="4832350" y="4643438"/>
          <p14:tracePt t="15722" x="4832350" y="4656138"/>
          <p14:tracePt t="15723" x="4832350" y="4667250"/>
          <p14:tracePt t="15727" x="4832350" y="4679950"/>
          <p14:tracePt t="15729" x="4832350" y="4692650"/>
          <p14:tracePt t="15730" x="4832350" y="4705350"/>
          <p14:tracePt t="15776" x="4832350" y="4692650"/>
          <p14:tracePt t="15777" x="4832350" y="4679950"/>
          <p14:tracePt t="15777" x="4832350" y="4667250"/>
          <p14:tracePt t="15781" x="4832350" y="4656138"/>
          <p14:tracePt t="15782" x="4832350" y="4643438"/>
          <p14:tracePt t="15784" x="4832350" y="4630738"/>
          <p14:tracePt t="15785" x="4832350" y="4618038"/>
          <p14:tracePt t="15786" x="4832350" y="4605338"/>
          <p14:tracePt t="15787" x="4832350" y="4592638"/>
          <p14:tracePt t="15789" x="4832350" y="4579938"/>
          <p14:tracePt t="15790" x="4832350" y="4567238"/>
          <p14:tracePt t="15791" x="4832350" y="4554538"/>
          <p14:tracePt t="15794" x="4832350" y="4543425"/>
          <p14:tracePt t="15794" x="4832350" y="4530725"/>
          <p14:tracePt t="15796" x="4832350" y="4518025"/>
          <p14:tracePt t="15798" x="4832350" y="4505325"/>
          <p14:tracePt t="15799" x="4832350" y="4492625"/>
          <p14:tracePt t="15800" x="4832350" y="4479925"/>
          <p14:tracePt t="15801" x="4832350" y="4467225"/>
          <p14:tracePt t="15801" x="4832350" y="4454525"/>
          <p14:tracePt t="15803" x="4843463" y="4443413"/>
          <p14:tracePt t="15804" x="4843463" y="4430713"/>
          <p14:tracePt t="15805" x="4843463" y="4418013"/>
          <p14:tracePt t="15806" x="4843463" y="4405313"/>
          <p14:tracePt t="15807" x="4843463" y="4392613"/>
          <p14:tracePt t="15808" x="4856163" y="4379913"/>
          <p14:tracePt t="15809" x="4856163" y="4367213"/>
          <p14:tracePt t="15811" x="4856163" y="4354513"/>
          <p14:tracePt t="15812" x="4856163" y="4341813"/>
          <p14:tracePt t="15813" x="4856163" y="4330700"/>
          <p14:tracePt t="15814" x="4868863" y="4318000"/>
          <p14:tracePt t="15815" x="4868863" y="4305300"/>
          <p14:tracePt t="15816" x="4868863" y="4292600"/>
          <p14:tracePt t="15818" x="4868863" y="4279900"/>
          <p14:tracePt t="15819" x="4868863" y="4267200"/>
          <p14:tracePt t="15820" x="4868863" y="4254500"/>
          <p14:tracePt t="15821" x="4868863" y="4241800"/>
          <p14:tracePt t="15822" x="4881563" y="4230688"/>
          <p14:tracePt t="15823" x="4881563" y="4217988"/>
          <p14:tracePt t="15825" x="4881563" y="4205288"/>
          <p14:tracePt t="15826" x="4894263" y="4192588"/>
          <p14:tracePt t="15827" x="4894263" y="4179888"/>
          <p14:tracePt t="15829" x="4894263" y="4167188"/>
          <p14:tracePt t="15830" x="4906963" y="4154488"/>
          <p14:tracePt t="15831" x="4906963" y="4141788"/>
          <p14:tracePt t="15835" x="4906963" y="4117975"/>
          <p14:tracePt t="15836" x="4906963" y="4105275"/>
          <p14:tracePt t="15838" x="4919663" y="4092575"/>
          <p14:tracePt t="15840" x="4919663" y="4079875"/>
          <p14:tracePt t="15842" x="4919663" y="4067175"/>
          <p14:tracePt t="15844" x="4919663" y="4054475"/>
          <p14:tracePt t="15846" x="4932363" y="4054475"/>
          <p14:tracePt t="15846" x="4932363" y="4041775"/>
          <p14:tracePt t="15849" x="4932363" y="4029075"/>
          <p14:tracePt t="15855" x="4932363" y="4017963"/>
          <p14:tracePt t="15859" x="4932363" y="4005263"/>
          <p14:tracePt t="15860" x="4945063" y="4005263"/>
          <p14:tracePt t="15927" x="4945063" y="4017963"/>
          <p14:tracePt t="15928" x="4945063" y="4029075"/>
          <p14:tracePt t="15933" x="4945063" y="4041775"/>
          <p14:tracePt t="15935" x="4945063" y="4054475"/>
          <p14:tracePt t="15937" x="4945063" y="4067175"/>
          <p14:tracePt t="15940" x="4945063" y="4079875"/>
          <p14:tracePt t="15941" x="4945063" y="4092575"/>
          <p14:tracePt t="15943" x="4945063" y="4105275"/>
          <p14:tracePt t="15945" x="4945063" y="4117975"/>
          <p14:tracePt t="15947" x="4945063" y="4129088"/>
          <p14:tracePt t="15948" x="4945063" y="4141788"/>
          <p14:tracePt t="15950" x="4945063" y="4154488"/>
          <p14:tracePt t="15952" x="4945063" y="4167188"/>
          <p14:tracePt t="15953" x="4945063" y="4179888"/>
          <p14:tracePt t="15956" x="4945063" y="4192588"/>
          <p14:tracePt t="15957" x="4945063" y="4205288"/>
          <p14:tracePt t="15958" x="4945063" y="4217988"/>
          <p14:tracePt t="15961" x="4945063" y="4230688"/>
          <p14:tracePt t="15962" x="4945063" y="4241800"/>
          <p14:tracePt t="15963" x="4945063" y="4254500"/>
          <p14:tracePt t="15967" x="4945063" y="4267200"/>
          <p14:tracePt t="15968" x="4945063" y="4279900"/>
          <p14:tracePt t="15969" x="4945063" y="4292600"/>
          <p14:tracePt t="15972" x="4945063" y="4305300"/>
          <p14:tracePt t="15974" x="4932363" y="4305300"/>
          <p14:tracePt t="15974" x="4932363" y="4318000"/>
          <p14:tracePt t="15976" x="4932363" y="4330700"/>
          <p14:tracePt t="15979" x="4932363" y="4341813"/>
          <p14:tracePt t="15980" x="4919663" y="4341813"/>
          <p14:tracePt t="15981" x="4919663" y="4354513"/>
          <p14:tracePt t="15984" x="4919663" y="4367213"/>
          <p14:tracePt t="15986" x="4906963" y="4367213"/>
          <p14:tracePt t="15987" x="4906963" y="4379913"/>
          <p14:tracePt t="15990" x="4906963" y="4392613"/>
          <p14:tracePt t="15991" x="4906963" y="4405313"/>
          <p14:tracePt t="15994" x="4894263" y="4405313"/>
          <p14:tracePt t="15996" x="4894263" y="4418013"/>
          <p14:tracePt t="15997" x="4881563" y="4418013"/>
          <p14:tracePt t="15998" x="4881563" y="4430713"/>
          <p14:tracePt t="16000" x="4868863" y="4443413"/>
          <p14:tracePt t="16005" x="4856163" y="4454525"/>
          <p14:tracePt t="16007" x="4843463" y="4467225"/>
          <p14:tracePt t="16009" x="4832350" y="4479925"/>
          <p14:tracePt t="16012" x="4819650" y="4479925"/>
          <p14:tracePt t="16013" x="4806950" y="4479925"/>
          <p14:tracePt t="16014" x="4806950" y="4492625"/>
          <p14:tracePt t="16015" x="4794250" y="4492625"/>
          <p14:tracePt t="16016" x="4794250" y="4505325"/>
          <p14:tracePt t="16018" x="4781550" y="4505325"/>
          <p14:tracePt t="16018" x="4768850" y="4518025"/>
          <p14:tracePt t="16019" x="4756150" y="4518025"/>
          <p14:tracePt t="16021" x="4743450" y="4518025"/>
          <p14:tracePt t="16022" x="4732338" y="4530725"/>
          <p14:tracePt t="16023" x="4719638" y="4543425"/>
          <p14:tracePt t="16024" x="4706938" y="4543425"/>
          <p14:tracePt t="16025" x="4694238" y="4554538"/>
          <p14:tracePt t="16026" x="4681538" y="4554538"/>
          <p14:tracePt t="16027" x="4668838" y="4554538"/>
          <p14:tracePt t="16028" x="4643438" y="4554538"/>
          <p14:tracePt t="16029" x="4643438" y="4567238"/>
          <p14:tracePt t="16030" x="4619625" y="4567238"/>
          <p14:tracePt t="16031" x="4606925" y="4579938"/>
          <p14:tracePt t="16033" x="4594225" y="4579938"/>
          <p14:tracePt t="16034" x="4568825" y="4592638"/>
          <p14:tracePt t="16034" x="4556125" y="4592638"/>
          <p14:tracePt t="16035" x="4543425" y="4592638"/>
          <p14:tracePt t="16036" x="4530725" y="4605338"/>
          <p14:tracePt t="16037" x="4506913" y="4605338"/>
          <p14:tracePt t="16039" x="4494213" y="4618038"/>
          <p14:tracePt t="16039" x="4468813" y="4618038"/>
          <p14:tracePt t="16041" x="4456113" y="4630738"/>
          <p14:tracePt t="16041" x="4430713" y="4630738"/>
          <p14:tracePt t="16042" x="4418013" y="4630738"/>
          <p14:tracePt t="16044" x="4394200" y="4630738"/>
          <p14:tracePt t="16045" x="4381500" y="4643438"/>
          <p14:tracePt t="16045" x="4343400" y="4643438"/>
          <p14:tracePt t="16046" x="4330700" y="4656138"/>
          <p14:tracePt t="16047" x="4305300" y="4656138"/>
          <p14:tracePt t="16048" x="4294188" y="4656138"/>
          <p14:tracePt t="16049" x="4268788" y="4667250"/>
          <p14:tracePt t="16050" x="4256088" y="4667250"/>
          <p14:tracePt t="16051" x="4230688" y="4667250"/>
          <p14:tracePt t="16052" x="4205288" y="4667250"/>
          <p14:tracePt t="16053" x="4192588" y="4667250"/>
          <p14:tracePt t="16054" x="4156075" y="4667250"/>
          <p14:tracePt t="16055" x="4143375" y="4667250"/>
          <p14:tracePt t="16056" x="4117975" y="4679950"/>
          <p14:tracePt t="16057" x="4105275" y="4679950"/>
          <p14:tracePt t="16058" x="4081463" y="4679950"/>
          <p14:tracePt t="16060" x="4056063" y="4679950"/>
          <p14:tracePt t="16061" x="4043363" y="4679950"/>
          <p14:tracePt t="16061" x="4017963" y="4679950"/>
          <p14:tracePt t="16062" x="3992563" y="4679950"/>
          <p14:tracePt t="16063" x="3968750" y="4679950"/>
          <p14:tracePt t="16064" x="3956050" y="4679950"/>
          <p14:tracePt t="16065" x="3930650" y="4679950"/>
          <p14:tracePt t="16066" x="3917950" y="4679950"/>
          <p14:tracePt t="16067" x="3892550" y="4679950"/>
          <p14:tracePt t="16068" x="3879850" y="4679950"/>
          <p14:tracePt t="16069" x="3856038" y="4679950"/>
          <p14:tracePt t="16070" x="3830638" y="4679950"/>
          <p14:tracePt t="16071" x="3817938" y="4679950"/>
          <p14:tracePt t="16072" x="3779838" y="4679950"/>
          <p14:tracePt t="16073" x="3756025" y="4679950"/>
          <p14:tracePt t="16074" x="3743325" y="4679950"/>
          <p14:tracePt t="16075" x="3717925" y="4679950"/>
          <p14:tracePt t="16077" x="3692525" y="4679950"/>
          <p14:tracePt t="16077" x="3667125" y="4667250"/>
          <p14:tracePt t="16079" x="3630613" y="4667250"/>
          <p14:tracePt t="16079" x="3605213" y="4667250"/>
          <p14:tracePt t="16080" x="3579813" y="4667250"/>
          <p14:tracePt t="16081" x="3554413" y="4656138"/>
          <p14:tracePt t="16083" x="3530600" y="4643438"/>
          <p14:tracePt t="16083" x="3505200" y="4630738"/>
          <p14:tracePt t="16084" x="3479800" y="4630738"/>
          <p14:tracePt t="16085" x="3454400" y="4630738"/>
          <p14:tracePt t="16086" x="3429000" y="4618038"/>
          <p14:tracePt t="16087" x="3405188" y="4605338"/>
          <p14:tracePt t="16088" x="3367088" y="4592638"/>
          <p14:tracePt t="16089" x="3354388" y="4592638"/>
          <p14:tracePt t="16091" x="3328988" y="4579938"/>
          <p14:tracePt t="16091" x="3292475" y="4567238"/>
          <p14:tracePt t="16092" x="3279775" y="4554538"/>
          <p14:tracePt t="16093" x="3254375" y="4554538"/>
          <p14:tracePt t="16095" x="3228975" y="4543425"/>
          <p14:tracePt t="16095" x="3205163" y="4530725"/>
          <p14:tracePt t="16096" x="3179763" y="4518025"/>
          <p14:tracePt t="16097" x="3154363" y="4505325"/>
          <p14:tracePt t="16099" x="3141663" y="4492625"/>
          <p14:tracePt t="16100" x="3103563" y="4479925"/>
          <p14:tracePt t="16101" x="3079750" y="4467225"/>
          <p14:tracePt t="16101" x="3067050" y="4454525"/>
          <p14:tracePt t="16102" x="3041650" y="4443413"/>
          <p14:tracePt t="16103" x="3028950" y="4443413"/>
          <p14:tracePt t="16104" x="2992438" y="4418013"/>
          <p14:tracePt t="16105" x="2979738" y="4405313"/>
          <p14:tracePt t="16106" x="2954338" y="4405313"/>
          <p14:tracePt t="16107" x="2928938" y="4379913"/>
          <p14:tracePt t="16109" x="2916238" y="4367213"/>
          <p14:tracePt t="16110" x="2890838" y="4367213"/>
          <p14:tracePt t="16111" x="2867025" y="4341813"/>
          <p14:tracePt t="16111" x="2841625" y="4330700"/>
          <p14:tracePt t="16113" x="2816225" y="4305300"/>
          <p14:tracePt t="16114" x="2803525" y="4292600"/>
          <p14:tracePt t="16115" x="2778125" y="4279900"/>
          <p14:tracePt t="16117" x="2767013" y="4254500"/>
          <p14:tracePt t="16118" x="2741613" y="4254500"/>
          <p14:tracePt t="16119" x="2728913" y="4230688"/>
          <p14:tracePt t="16119" x="2703513" y="4217988"/>
          <p14:tracePt t="16120" x="2690813" y="4205288"/>
          <p14:tracePt t="16121" x="2678113" y="4192588"/>
          <p14:tracePt t="16122" x="2654300" y="4179888"/>
          <p14:tracePt t="16123" x="2654300" y="4167188"/>
          <p14:tracePt t="16124" x="2628900" y="4141788"/>
          <p14:tracePt t="16125" x="2616200" y="4141788"/>
          <p14:tracePt t="16126" x="2603500" y="4117975"/>
          <p14:tracePt t="16127" x="2578100" y="4105275"/>
          <p14:tracePt t="16129" x="2578100" y="4092575"/>
          <p14:tracePt t="16129" x="2554288" y="4067175"/>
          <p14:tracePt t="16130" x="2541588" y="4067175"/>
          <p14:tracePt t="16132" x="2541588" y="4054475"/>
          <p14:tracePt t="16132" x="2528888" y="4029075"/>
          <p14:tracePt t="16134" x="2503488" y="4029075"/>
          <p14:tracePt t="16135" x="2503488" y="4005263"/>
          <p14:tracePt t="16136" x="2490788" y="3992563"/>
          <p14:tracePt t="16136" x="2478088" y="3979863"/>
          <p14:tracePt t="16137" x="2465388" y="3967163"/>
          <p14:tracePt t="16138" x="2465388" y="3954463"/>
          <p14:tracePt t="16139" x="2452688" y="3929063"/>
          <p14:tracePt t="16140" x="2441575" y="3916363"/>
          <p14:tracePt t="16141" x="2428875" y="3916363"/>
          <p14:tracePt t="16142" x="2428875" y="3892550"/>
          <p14:tracePt t="16143" x="2416175" y="3879850"/>
          <p14:tracePt t="16144" x="2403475" y="3879850"/>
          <p14:tracePt t="16146" x="2390775" y="3854450"/>
          <p14:tracePt t="16146" x="2390775" y="3841750"/>
          <p14:tracePt t="16147" x="2390775" y="3829050"/>
          <p14:tracePt t="16149" x="2378075" y="3816350"/>
          <p14:tracePt t="16149" x="2378075" y="3803650"/>
          <p14:tracePt t="16152" x="2352675" y="3779838"/>
          <p14:tracePt t="16152" x="2352675" y="3767138"/>
          <p14:tracePt t="16153" x="2339975" y="3767138"/>
          <p14:tracePt t="16154" x="2339975" y="3741738"/>
          <p14:tracePt t="16155" x="2328863" y="3729038"/>
          <p14:tracePt t="16156" x="2316163" y="3729038"/>
          <p14:tracePt t="16157" x="2316163" y="3716338"/>
          <p14:tracePt t="16158" x="2316163" y="3703638"/>
          <p14:tracePt t="16159" x="2303463" y="3692525"/>
          <p14:tracePt t="16161" x="2290763" y="3679825"/>
          <p14:tracePt t="16162" x="2290763" y="3667125"/>
          <p14:tracePt t="16163" x="2278063" y="3654425"/>
          <p14:tracePt t="16165" x="2278063" y="3641725"/>
          <p14:tracePt t="16167" x="2265363" y="3629025"/>
          <p14:tracePt t="16168" x="2252663" y="3616325"/>
          <p14:tracePt t="16170" x="2239963" y="3603625"/>
          <p14:tracePt t="16171" x="2239963" y="3590925"/>
          <p14:tracePt t="16173" x="2239963" y="3579813"/>
          <p14:tracePt t="16174" x="2228850" y="3579813"/>
          <p14:tracePt t="16176" x="2228850" y="3567113"/>
          <p14:tracePt t="16177" x="2228850" y="3554413"/>
          <p14:tracePt t="16178" x="2216150" y="3554413"/>
          <p14:tracePt t="16179" x="2216150" y="3541713"/>
          <p14:tracePt t="16180" x="2203450" y="3541713"/>
          <p14:tracePt t="16184" x="2203450" y="3529013"/>
          <p14:tracePt t="16186" x="2203450" y="3516313"/>
          <p14:tracePt t="16188" x="2190750" y="3516313"/>
          <p14:tracePt t="16190" x="2190750" y="3503613"/>
          <p14:tracePt t="16256" x="2203450" y="3503613"/>
          <p14:tracePt t="16260" x="2216150" y="3516313"/>
          <p14:tracePt t="16262" x="2216150" y="3529013"/>
          <p14:tracePt t="16262" x="2228850" y="3529013"/>
          <p14:tracePt t="16263" x="2239963" y="3529013"/>
          <p14:tracePt t="16265" x="2239963" y="3541713"/>
          <p14:tracePt t="16266" x="2252663" y="3541713"/>
          <p14:tracePt t="16267" x="2265363" y="3541713"/>
          <p14:tracePt t="16268" x="2278063" y="3554413"/>
          <p14:tracePt t="16270" x="2290763" y="3567113"/>
          <p14:tracePt t="16271" x="2303463" y="3579813"/>
          <p14:tracePt t="16272" x="2316163" y="3579813"/>
          <p14:tracePt t="16274" x="2328863" y="3579813"/>
          <p14:tracePt t="16275" x="2339975" y="3590925"/>
          <p14:tracePt t="16276" x="2352675" y="3590925"/>
          <p14:tracePt t="16277" x="2365375" y="3603625"/>
          <p14:tracePt t="16279" x="2378075" y="3603625"/>
          <p14:tracePt t="16280" x="2390775" y="3616325"/>
          <p14:tracePt t="16281" x="2403475" y="3616325"/>
          <p14:tracePt t="16281" x="2416175" y="3616325"/>
          <p14:tracePt t="16283" x="2428875" y="3629025"/>
          <p14:tracePt t="16283" x="2441575" y="3629025"/>
          <p14:tracePt t="16284" x="2465388" y="3641725"/>
          <p14:tracePt t="16287" x="2478088" y="3654425"/>
          <p14:tracePt t="16287" x="2503488" y="3654425"/>
          <p14:tracePt t="16288" x="2516188" y="3654425"/>
          <p14:tracePt t="16289" x="2528888" y="3654425"/>
          <p14:tracePt t="16291" x="2565400" y="3667125"/>
          <p14:tracePt t="16292" x="2578100" y="3679825"/>
          <p14:tracePt t="16293" x="2590800" y="3679825"/>
          <p14:tracePt t="16294" x="2616200" y="3692525"/>
          <p14:tracePt t="16295" x="2628900" y="3692525"/>
          <p14:tracePt t="16296" x="2654300" y="3692525"/>
          <p14:tracePt t="16298" x="2667000" y="3692525"/>
          <p14:tracePt t="16298" x="2690813" y="3703638"/>
          <p14:tracePt t="16300" x="2716213" y="3703638"/>
          <p14:tracePt t="16300" x="2728913" y="3716338"/>
          <p14:tracePt t="16301" x="2754313" y="3716338"/>
          <p14:tracePt t="16302" x="2778125" y="3729038"/>
          <p14:tracePt t="16303" x="2803525" y="3729038"/>
          <p14:tracePt t="16304" x="2828925" y="3729038"/>
          <p14:tracePt t="16305" x="2841625" y="3729038"/>
          <p14:tracePt t="16306" x="2867025" y="3729038"/>
          <p14:tracePt t="16307" x="2890838" y="3741738"/>
          <p14:tracePt t="16309" x="2916238" y="3741738"/>
          <p14:tracePt t="16309" x="2954338" y="3741738"/>
          <p14:tracePt t="16310" x="2967038" y="3754438"/>
          <p14:tracePt t="16311" x="2992438" y="3754438"/>
          <p14:tracePt t="16312" x="3028950" y="3754438"/>
          <p14:tracePt t="16314" x="3054350" y="3767138"/>
          <p14:tracePt t="16314" x="3079750" y="3767138"/>
          <p14:tracePt t="16316" x="3103563" y="3767138"/>
          <p14:tracePt t="16316" x="3141663" y="3767138"/>
          <p14:tracePt t="16317" x="3167063" y="3779838"/>
          <p14:tracePt t="16318" x="3192463" y="3779838"/>
          <p14:tracePt t="16319" x="3216275" y="3779838"/>
          <p14:tracePt t="16320" x="3254375" y="3792538"/>
          <p14:tracePt t="16321" x="3292475" y="3792538"/>
          <p14:tracePt t="16322" x="3317875" y="3803650"/>
          <p14:tracePt t="16324" x="3354388" y="3803650"/>
          <p14:tracePt t="16325" x="3379788" y="3803650"/>
          <p14:tracePt t="16325" x="3405188" y="3803650"/>
          <p14:tracePt t="16326" x="3441700" y="3803650"/>
          <p14:tracePt t="16328" x="3479800" y="3816350"/>
          <p14:tracePt t="16328" x="3517900" y="3816350"/>
          <p14:tracePt t="16329" x="3541713" y="3829050"/>
          <p14:tracePt t="16330" x="3579813" y="3829050"/>
          <p14:tracePt t="16331" x="3605213" y="3829050"/>
          <p14:tracePt t="16333" x="3643313" y="3841750"/>
          <p14:tracePt t="16333" x="3667125" y="3841750"/>
          <p14:tracePt t="16334" x="3705225" y="3841750"/>
          <p14:tracePt t="16335" x="3743325" y="3841750"/>
          <p14:tracePt t="16336" x="3779838" y="3841750"/>
          <p14:tracePt t="16338" x="3805238" y="3841750"/>
          <p14:tracePt t="16338" x="3843338" y="3854450"/>
          <p14:tracePt t="16339" x="3879850" y="3854450"/>
          <p14:tracePt t="16340" x="3905250" y="3854450"/>
          <p14:tracePt t="16341" x="3943350" y="3867150"/>
          <p14:tracePt t="16342" x="3968750" y="3867150"/>
          <p14:tracePt t="16343" x="4005263" y="3867150"/>
          <p14:tracePt t="16344" x="4043363" y="3879850"/>
          <p14:tracePt t="16345" x="4068763" y="3879850"/>
          <p14:tracePt t="16346" x="4105275" y="3879850"/>
          <p14:tracePt t="16348" x="4130675" y="3879850"/>
          <p14:tracePt t="16350" x="4192588" y="3879850"/>
          <p14:tracePt t="16350" x="4230688" y="3879850"/>
          <p14:tracePt t="16351" x="4268788" y="3892550"/>
          <p14:tracePt t="16352" x="4281488" y="3892550"/>
          <p14:tracePt t="16353" x="4318000" y="3892550"/>
          <p14:tracePt t="16354" x="4343400" y="3892550"/>
          <p14:tracePt t="16356" x="4381500" y="3905250"/>
          <p14:tracePt t="16356" x="4406900" y="3905250"/>
          <p14:tracePt t="16357" x="4430713" y="3905250"/>
          <p14:tracePt t="16358" x="4456113" y="3905250"/>
          <p14:tracePt t="16360" x="4494213" y="3916363"/>
          <p14:tracePt t="16361" x="4518025" y="3916363"/>
          <p14:tracePt t="16361" x="4530725" y="3916363"/>
          <p14:tracePt t="16362" x="4568825" y="3916363"/>
          <p14:tracePt t="16363" x="4581525" y="3916363"/>
          <p14:tracePt t="16364" x="4606925" y="3916363"/>
          <p14:tracePt t="16365" x="4643438" y="3916363"/>
          <p14:tracePt t="16366" x="4656138" y="3916363"/>
          <p14:tracePt t="16367" x="4681538" y="3916363"/>
          <p14:tracePt t="16368" x="4706938" y="3916363"/>
          <p14:tracePt t="16369" x="4719638" y="3916363"/>
          <p14:tracePt t="16370" x="4743450" y="3929063"/>
          <p14:tracePt t="16371" x="4756150" y="3929063"/>
          <p14:tracePt t="16372" x="4781550" y="3929063"/>
          <p14:tracePt t="16373" x="4794250" y="3929063"/>
          <p14:tracePt t="16374" x="4819650" y="3929063"/>
          <p14:tracePt t="16375" x="4832350" y="3929063"/>
          <p14:tracePt t="16376" x="4843463" y="3941763"/>
          <p14:tracePt t="16377" x="4856163" y="3941763"/>
          <p14:tracePt t="16378" x="4868863" y="3941763"/>
          <p14:tracePt t="16381" x="4894263" y="3941763"/>
          <p14:tracePt t="16382" x="4906963" y="3941763"/>
          <p14:tracePt t="16384" x="4919663" y="3941763"/>
          <p14:tracePt t="16386" x="4932363" y="3941763"/>
          <p14:tracePt t="16390" x="4932363" y="3954463"/>
          <p14:tracePt t="16407" x="4919663" y="3954463"/>
          <p14:tracePt t="16411" x="4906963" y="3954463"/>
          <p14:tracePt t="16414" x="4894263" y="3954463"/>
          <p14:tracePt t="16415" x="4881563" y="3954463"/>
          <p14:tracePt t="16415" x="4868863" y="3954463"/>
          <p14:tracePt t="16417" x="4856163" y="3954463"/>
          <p14:tracePt t="16418" x="4843463" y="3954463"/>
          <p14:tracePt t="16419" x="4832350" y="3954463"/>
          <p14:tracePt t="16420" x="4819650" y="3954463"/>
          <p14:tracePt t="16421" x="4806950" y="3954463"/>
          <p14:tracePt t="16422" x="4794250" y="3954463"/>
          <p14:tracePt t="16423" x="4781550" y="3954463"/>
          <p14:tracePt t="16424" x="4768850" y="3954463"/>
          <p14:tracePt t="16425" x="4756150" y="3954463"/>
          <p14:tracePt t="16426" x="4743450" y="3954463"/>
          <p14:tracePt t="16427" x="4719638" y="3954463"/>
          <p14:tracePt t="16428" x="4706938" y="3941763"/>
          <p14:tracePt t="16429" x="4681538" y="3941763"/>
          <p14:tracePt t="16431" x="4668838" y="3941763"/>
          <p14:tracePt t="16431" x="4643438" y="3929063"/>
          <p14:tracePt t="16432" x="4630738" y="3929063"/>
          <p14:tracePt t="16433" x="4606925" y="3929063"/>
          <p14:tracePt t="16434" x="4606925" y="3916363"/>
          <p14:tracePt t="16435" x="4581525" y="3916363"/>
          <p14:tracePt t="16436" x="4556125" y="3916363"/>
          <p14:tracePt t="16437" x="4530725" y="3916363"/>
          <p14:tracePt t="16438" x="4518025" y="3916363"/>
          <p14:tracePt t="16439" x="4494213" y="3905250"/>
          <p14:tracePt t="16440" x="4468813" y="3905250"/>
          <p14:tracePt t="16441" x="4443413" y="3892550"/>
          <p14:tracePt t="16442" x="4418013" y="3892550"/>
          <p14:tracePt t="16443" x="4394200" y="3879850"/>
          <p14:tracePt t="16444" x="4381500" y="3879850"/>
          <p14:tracePt t="16446" x="4343400" y="3879850"/>
          <p14:tracePt t="16446" x="4318000" y="3879850"/>
          <p14:tracePt t="16447" x="4305300" y="3867150"/>
          <p14:tracePt t="16448" x="4268788" y="3854450"/>
          <p14:tracePt t="16449" x="4243388" y="3841750"/>
          <p14:tracePt t="16450" x="4217988" y="3841750"/>
          <p14:tracePt t="16451" x="4192588" y="3841750"/>
          <p14:tracePt t="16452" x="4156075" y="3829050"/>
          <p14:tracePt t="16453" x="4130675" y="3816350"/>
          <p14:tracePt t="16454" x="4105275" y="3803650"/>
          <p14:tracePt t="16455" x="4081463" y="3803650"/>
          <p14:tracePt t="16456" x="4043363" y="3803650"/>
          <p14:tracePt t="16457" x="4017963" y="3792538"/>
          <p14:tracePt t="16458" x="3992563" y="3779838"/>
          <p14:tracePt t="16459" x="3956050" y="3767138"/>
          <p14:tracePt t="16460" x="3930650" y="3767138"/>
          <p14:tracePt t="16461" x="3905250" y="3754438"/>
          <p14:tracePt t="16462" x="3867150" y="3741738"/>
          <p14:tracePt t="16464" x="3843338" y="3729038"/>
          <p14:tracePt t="16464" x="3817938" y="3729038"/>
          <p14:tracePt t="16466" x="3779838" y="3716338"/>
          <p14:tracePt t="16466" x="3743325" y="3703638"/>
          <p14:tracePt t="16468" x="3717925" y="3692525"/>
          <p14:tracePt t="16468" x="3679825" y="3679825"/>
          <p14:tracePt t="16469" x="3654425" y="3667125"/>
          <p14:tracePt t="16470" x="3617913" y="3654425"/>
          <p14:tracePt t="16471" x="3592513" y="3654425"/>
          <p14:tracePt t="16472" x="3567113" y="3641725"/>
          <p14:tracePt t="16473" x="3530600" y="3629025"/>
          <p14:tracePt t="16474" x="3505200" y="3616325"/>
          <p14:tracePt t="16475" x="3467100" y="3616325"/>
          <p14:tracePt t="16476" x="3441700" y="3603625"/>
          <p14:tracePt t="16477" x="3405188" y="3590925"/>
          <p14:tracePt t="16478" x="3367088" y="3579813"/>
          <p14:tracePt t="16480" x="3354388" y="3579813"/>
          <p14:tracePt t="16480" x="3317875" y="3567113"/>
          <p14:tracePt t="16483" x="3254375" y="3541713"/>
          <p14:tracePt t="16483" x="3216275" y="3541713"/>
          <p14:tracePt t="16484" x="3192463" y="3529013"/>
          <p14:tracePt t="16485" x="3167063" y="3516313"/>
          <p14:tracePt t="16486" x="3141663" y="3503613"/>
          <p14:tracePt t="16487" x="3103563" y="3503613"/>
          <p14:tracePt t="16488" x="3067050" y="3490913"/>
          <p14:tracePt t="16489" x="3041650" y="3479800"/>
          <p14:tracePt t="16490" x="3028950" y="3467100"/>
          <p14:tracePt t="16491" x="2992438" y="3467100"/>
          <p14:tracePt t="16492" x="2967038" y="3454400"/>
          <p14:tracePt t="16493" x="2941638" y="3454400"/>
          <p14:tracePt t="16494" x="2916238" y="3441700"/>
          <p14:tracePt t="16495" x="2879725" y="3429000"/>
          <p14:tracePt t="16497" x="2854325" y="3429000"/>
          <p14:tracePt t="16497" x="2828925" y="3416300"/>
          <p14:tracePt t="16499" x="2803525" y="3403600"/>
          <p14:tracePt t="16499" x="2778125" y="3403600"/>
          <p14:tracePt t="16500" x="2767013" y="3390900"/>
          <p14:tracePt t="16501" x="2728913" y="3390900"/>
          <p14:tracePt t="16502" x="2716213" y="3378200"/>
          <p14:tracePt t="16503" x="2690813" y="3378200"/>
          <p14:tracePt t="16504" x="2654300" y="3367088"/>
          <p14:tracePt t="16505" x="2641600" y="3354388"/>
          <p14:tracePt t="16506" x="2616200" y="3354388"/>
          <p14:tracePt t="16507" x="2603500" y="3354388"/>
          <p14:tracePt t="16508" x="2578100" y="3341688"/>
          <p14:tracePt t="16509" x="2565400" y="3328988"/>
          <p14:tracePt t="16510" x="2541588" y="3328988"/>
          <p14:tracePt t="16511" x="2528888" y="3316288"/>
          <p14:tracePt t="16512" x="2503488" y="3316288"/>
          <p14:tracePt t="16513" x="2490788" y="3316288"/>
          <p14:tracePt t="16515" x="2465388" y="3303588"/>
          <p14:tracePt t="16515" x="2452688" y="3303588"/>
          <p14:tracePt t="16516" x="2441575" y="3290888"/>
          <p14:tracePt t="16517" x="2428875" y="3278188"/>
          <p14:tracePt t="16518" x="2416175" y="3278188"/>
          <p14:tracePt t="16519" x="2403475" y="3278188"/>
          <p14:tracePt t="16520" x="2390775" y="3278188"/>
          <p14:tracePt t="16521" x="2378075" y="3278188"/>
          <p14:tracePt t="16522" x="2365375" y="3267075"/>
          <p14:tracePt t="16523" x="2352675" y="3267075"/>
          <p14:tracePt t="16524" x="2352675" y="3254375"/>
          <p14:tracePt t="16525" x="2339975" y="3254375"/>
          <p14:tracePt t="16526" x="2328863" y="3254375"/>
          <p14:tracePt t="16527" x="2328863" y="3241675"/>
          <p14:tracePt t="16528" x="2316163" y="3241675"/>
          <p14:tracePt t="16531" x="2303463" y="3241675"/>
          <p14:tracePt t="16533" x="2290763" y="3241675"/>
          <p14:tracePt t="16535" x="2290763" y="3228975"/>
          <p14:tracePt t="16541" x="2278063" y="3228975"/>
          <p14:tracePt t="16611" x="2290763" y="3228975"/>
          <p14:tracePt t="16617" x="2303463" y="3228975"/>
          <p14:tracePt t="16623" x="2316163" y="3228975"/>
          <p14:tracePt t="16624" x="2316163" y="3241675"/>
          <p14:tracePt t="16632" x="2328863" y="3241675"/>
          <p14:tracePt t="16634" x="2339975" y="3241675"/>
          <p14:tracePt t="16636" x="2352675" y="3254375"/>
          <p14:tracePt t="16641" x="2365375" y="3267075"/>
          <p14:tracePt t="16643" x="2378075" y="3267075"/>
          <p14:tracePt t="16645" x="2390775" y="3267075"/>
          <p14:tracePt t="16649" x="2403475" y="3278188"/>
          <p14:tracePt t="16651" x="2428875" y="3278188"/>
          <p14:tracePt t="16651" x="2428875" y="3290888"/>
          <p14:tracePt t="16653" x="2441575" y="3290888"/>
          <p14:tracePt t="16654" x="2452688" y="3303588"/>
          <p14:tracePt t="16655" x="2465388" y="3303588"/>
          <p14:tracePt t="16657" x="2465388" y="3316288"/>
          <p14:tracePt t="16659" x="2478088" y="3316288"/>
          <p14:tracePt t="16659" x="2490788" y="3316288"/>
          <p14:tracePt t="16660" x="2503488" y="3316288"/>
          <p14:tracePt t="16662" x="2503488" y="3328988"/>
          <p14:tracePt t="16663" x="2516188" y="3328988"/>
          <p14:tracePt t="16664" x="2528888" y="3341688"/>
          <p14:tracePt t="16664" x="2541588" y="3341688"/>
          <p14:tracePt t="16665" x="2541588" y="3354388"/>
          <p14:tracePt t="16667" x="2554288" y="3354388"/>
          <p14:tracePt t="16667" x="2578100" y="3354388"/>
          <p14:tracePt t="16668" x="2578100" y="3367088"/>
          <p14:tracePt t="16669" x="2590800" y="3378200"/>
          <p14:tracePt t="16670" x="2616200" y="3378200"/>
          <p14:tracePt t="16671" x="2616200" y="3390900"/>
          <p14:tracePt t="16672" x="2628900" y="3390900"/>
          <p14:tracePt t="16674" x="2641600" y="3390900"/>
          <p14:tracePt t="16674" x="2654300" y="3403600"/>
          <p14:tracePt t="16675" x="2667000" y="3416300"/>
          <p14:tracePt t="16676" x="2690813" y="3429000"/>
          <p14:tracePt t="16679" x="2716213" y="3429000"/>
          <p14:tracePt t="16681" x="2741613" y="3467100"/>
          <p14:tracePt t="16681" x="2767013" y="3467100"/>
          <p14:tracePt t="16683" x="2790825" y="3479800"/>
          <p14:tracePt t="16684" x="2803525" y="3490913"/>
          <p14:tracePt t="16685" x="2828925" y="3503613"/>
          <p14:tracePt t="16686" x="2841625" y="3503613"/>
          <p14:tracePt t="16687" x="2867025" y="3516313"/>
          <p14:tracePt t="16688" x="2879725" y="3541713"/>
          <p14:tracePt t="16689" x="2903538" y="3541713"/>
          <p14:tracePt t="16690" x="2916238" y="3554413"/>
          <p14:tracePt t="16691" x="2928938" y="3567113"/>
          <p14:tracePt t="16692" x="2954338" y="3579813"/>
          <p14:tracePt t="16693" x="2979738" y="3579813"/>
          <p14:tracePt t="16694" x="2992438" y="3590925"/>
          <p14:tracePt t="16695" x="3016250" y="3603625"/>
          <p14:tracePt t="16697" x="3028950" y="3616325"/>
          <p14:tracePt t="16697" x="3067050" y="3616325"/>
          <p14:tracePt t="16698" x="3079750" y="3641725"/>
          <p14:tracePt t="16699" x="3103563" y="3654425"/>
          <p14:tracePt t="16700" x="3128963" y="3654425"/>
          <p14:tracePt t="16701" x="3141663" y="3667125"/>
          <p14:tracePt t="16702" x="3179763" y="3679825"/>
          <p14:tracePt t="16703" x="3192463" y="3692525"/>
          <p14:tracePt t="16704" x="3216275" y="3692525"/>
          <p14:tracePt t="16705" x="3241675" y="3716338"/>
          <p14:tracePt t="16706" x="3267075" y="3729038"/>
          <p14:tracePt t="16707" x="3292475" y="3729038"/>
          <p14:tracePt t="16708" x="3317875" y="3741738"/>
          <p14:tracePt t="16709" x="3341688" y="3754438"/>
          <p14:tracePt t="16710" x="3367088" y="3767138"/>
          <p14:tracePt t="16711" x="3392488" y="3767138"/>
          <p14:tracePt t="16712" x="3417888" y="3792538"/>
          <p14:tracePt t="16714" x="3441700" y="3803650"/>
          <p14:tracePt t="16715" x="3467100" y="3803650"/>
          <p14:tracePt t="16715" x="3492500" y="3816350"/>
          <p14:tracePt t="16716" x="3517900" y="3829050"/>
          <p14:tracePt t="16717" x="3541713" y="3841750"/>
          <p14:tracePt t="16718" x="3567113" y="3841750"/>
          <p14:tracePt t="16719" x="3592513" y="3854450"/>
          <p14:tracePt t="16720" x="3617913" y="3867150"/>
          <p14:tracePt t="16721" x="3643313" y="3879850"/>
          <p14:tracePt t="16722" x="3667125" y="3879850"/>
          <p14:tracePt t="16723" x="3692525" y="3892550"/>
          <p14:tracePt t="16724" x="3717925" y="3905250"/>
          <p14:tracePt t="16725" x="3743325" y="3916363"/>
          <p14:tracePt t="16726" x="3779838" y="3916363"/>
          <p14:tracePt t="16727" x="3805238" y="3929063"/>
          <p14:tracePt t="16729" x="3817938" y="3929063"/>
          <p14:tracePt t="16729" x="3856038" y="3941763"/>
          <p14:tracePt t="16731" x="3867150" y="3954463"/>
          <p14:tracePt t="16732" x="3892550" y="3954463"/>
          <p14:tracePt t="16732" x="3930650" y="3967163"/>
          <p14:tracePt t="16733" x="3956050" y="3979863"/>
          <p14:tracePt t="16734" x="3968750" y="3992563"/>
          <p14:tracePt t="16735" x="3992563" y="3992563"/>
          <p14:tracePt t="16736" x="4017963" y="3992563"/>
          <p14:tracePt t="16737" x="4043363" y="4005263"/>
          <p14:tracePt t="16738" x="4068763" y="4005263"/>
          <p14:tracePt t="16739" x="4081463" y="4017963"/>
          <p14:tracePt t="16740" x="4117975" y="4029075"/>
          <p14:tracePt t="16741" x="4130675" y="4029075"/>
          <p14:tracePt t="16742" x="4156075" y="4029075"/>
          <p14:tracePt t="16743" x="4168775" y="4041775"/>
          <p14:tracePt t="16744" x="4192588" y="4041775"/>
          <p14:tracePt t="16745" x="4217988" y="4054475"/>
          <p14:tracePt t="16747" x="4230688" y="4054475"/>
          <p14:tracePt t="16748" x="4243388" y="4067175"/>
          <p14:tracePt t="16748" x="4268788" y="4067175"/>
          <p14:tracePt t="16749" x="4294188" y="4067175"/>
          <p14:tracePt t="16750" x="4305300" y="4079875"/>
          <p14:tracePt t="16751" x="4318000" y="4079875"/>
          <p14:tracePt t="16752" x="4343400" y="4092575"/>
          <p14:tracePt t="16754" x="4368800" y="4105275"/>
          <p14:tracePt t="16755" x="4381500" y="4105275"/>
          <p14:tracePt t="16756" x="4394200" y="4105275"/>
          <p14:tracePt t="16757" x="4406900" y="4105275"/>
          <p14:tracePt t="16758" x="4418013" y="4105275"/>
          <p14:tracePt t="16759" x="4430713" y="4105275"/>
          <p14:tracePt t="16760" x="4443413" y="4117975"/>
          <p14:tracePt t="16762" x="4456113" y="4117975"/>
          <p14:tracePt t="16763" x="4468813" y="4129088"/>
          <p14:tracePt t="16764" x="4481513" y="4129088"/>
          <p14:tracePt t="16765" x="4494213" y="4129088"/>
          <p14:tracePt t="16768" x="4506913" y="4129088"/>
          <p14:tracePt t="16769" x="4506913" y="4141788"/>
          <p14:tracePt t="16771" x="4518025" y="4141788"/>
          <p14:tracePt t="16796" x="4506913" y="4141788"/>
          <p14:tracePt t="16799" x="4494213" y="4141788"/>
          <p14:tracePt t="16802" x="4481513" y="4141788"/>
          <p14:tracePt t="16804" x="4468813" y="4141788"/>
          <p14:tracePt t="16805" x="4456113" y="4141788"/>
          <p14:tracePt t="16808" x="4443413" y="4141788"/>
          <p14:tracePt t="16809" x="4430713" y="4141788"/>
          <p14:tracePt t="16810" x="4418013" y="4141788"/>
          <p14:tracePt t="16813" x="4406900" y="4141788"/>
          <p14:tracePt t="16813" x="4394200" y="4141788"/>
          <p14:tracePt t="16814" x="4381500" y="4141788"/>
          <p14:tracePt t="16816" x="4368800" y="4141788"/>
          <p14:tracePt t="16817" x="4356100" y="4141788"/>
          <p14:tracePt t="16819" x="4343400" y="4141788"/>
          <p14:tracePt t="16819" x="4330700" y="4141788"/>
          <p14:tracePt t="16820" x="4318000" y="4141788"/>
          <p14:tracePt t="16822" x="4305300" y="4141788"/>
          <p14:tracePt t="16823" x="4281488" y="4141788"/>
          <p14:tracePt t="16824" x="4268788" y="4141788"/>
          <p14:tracePt t="16825" x="4256088" y="4141788"/>
          <p14:tracePt t="16826" x="4243388" y="4141788"/>
          <p14:tracePt t="16829" x="4217988" y="4141788"/>
          <p14:tracePt t="16829" x="4205288" y="4141788"/>
          <p14:tracePt t="16830" x="4192588" y="4141788"/>
          <p14:tracePt t="16831" x="4181475" y="4141788"/>
          <p14:tracePt t="16832" x="4156075" y="4141788"/>
          <p14:tracePt t="16834" x="4130675" y="4141788"/>
          <p14:tracePt t="16835" x="4117975" y="4141788"/>
          <p14:tracePt t="16837" x="4105275" y="4141788"/>
          <p14:tracePt t="16837" x="4081463" y="4141788"/>
          <p14:tracePt t="16839" x="4056063" y="4141788"/>
          <p14:tracePt t="16841" x="4043363" y="4141788"/>
          <p14:tracePt t="16842" x="4017963" y="4141788"/>
          <p14:tracePt t="16843" x="4005263" y="4141788"/>
          <p14:tracePt t="16843" x="3979863" y="4129088"/>
          <p14:tracePt t="16844" x="3968750" y="4129088"/>
          <p14:tracePt t="16845" x="3943350" y="4129088"/>
          <p14:tracePt t="16846" x="3930650" y="4117975"/>
          <p14:tracePt t="16847" x="3917950" y="4117975"/>
          <p14:tracePt t="16848" x="3892550" y="4117975"/>
          <p14:tracePt t="16849" x="3867150" y="4117975"/>
          <p14:tracePt t="16850" x="3856038" y="4105275"/>
          <p14:tracePt t="16851" x="3830638" y="4105275"/>
          <p14:tracePt t="16852" x="3805238" y="4105275"/>
          <p14:tracePt t="16853" x="3779838" y="4105275"/>
          <p14:tracePt t="16854" x="3767138" y="4105275"/>
          <p14:tracePt t="16856" x="3743325" y="4105275"/>
          <p14:tracePt t="16857" x="3730625" y="4092575"/>
          <p14:tracePt t="16857" x="3705225" y="4092575"/>
          <p14:tracePt t="16859" x="3679825" y="4079875"/>
          <p14:tracePt t="16859" x="3667125" y="4079875"/>
          <p14:tracePt t="16860" x="3630613" y="4079875"/>
          <p14:tracePt t="16861" x="3617913" y="4067175"/>
          <p14:tracePt t="16862" x="3592513" y="4067175"/>
          <p14:tracePt t="16863" x="3567113" y="4067175"/>
          <p14:tracePt t="16864" x="3554413" y="4067175"/>
          <p14:tracePt t="16865" x="3530600" y="4067175"/>
          <p14:tracePt t="16866" x="3517900" y="4054475"/>
          <p14:tracePt t="16867" x="3479800" y="4054475"/>
          <p14:tracePt t="16868" x="3467100" y="4054475"/>
          <p14:tracePt t="16869" x="3441700" y="4041775"/>
          <p14:tracePt t="16870" x="3417888" y="4041775"/>
          <p14:tracePt t="16871" x="3405188" y="4029075"/>
          <p14:tracePt t="16873" x="3367088" y="4029075"/>
          <p14:tracePt t="16873" x="3354388" y="4029075"/>
          <p14:tracePt t="16874" x="3328988" y="4029075"/>
          <p14:tracePt t="16875" x="3317875" y="4029075"/>
          <p14:tracePt t="16876" x="3292475" y="4029075"/>
          <p14:tracePt t="16878" x="3267075" y="4017963"/>
          <p14:tracePt t="16879" x="3254375" y="4017963"/>
          <p14:tracePt t="16880" x="3228975" y="4017963"/>
          <p14:tracePt t="16880" x="3216275" y="4005263"/>
          <p14:tracePt t="16881" x="3192463" y="4005263"/>
          <p14:tracePt t="16882" x="3179763" y="3992563"/>
          <p14:tracePt t="16883" x="3154363" y="3992563"/>
          <p14:tracePt t="16884" x="3141663" y="3992563"/>
          <p14:tracePt t="16885" x="3116263" y="3992563"/>
          <p14:tracePt t="16886" x="3103563" y="3992563"/>
          <p14:tracePt t="16887" x="3079750" y="3992563"/>
          <p14:tracePt t="16888" x="3067050" y="3979863"/>
          <p14:tracePt t="16889" x="3054350" y="3979863"/>
          <p14:tracePt t="16890" x="3028950" y="3979863"/>
          <p14:tracePt t="16891" x="3016250" y="3979863"/>
          <p14:tracePt t="16892" x="3003550" y="3967163"/>
          <p14:tracePt t="16893" x="2992438" y="3967163"/>
          <p14:tracePt t="16894" x="2979738" y="3967163"/>
          <p14:tracePt t="16895" x="2967038" y="3967163"/>
          <p14:tracePt t="16896" x="2954338" y="3954463"/>
          <p14:tracePt t="16897" x="2941638" y="3954463"/>
          <p14:tracePt t="16898" x="2928938" y="3954463"/>
          <p14:tracePt t="16900" x="2916238" y="3954463"/>
          <p14:tracePt t="16903" x="2903538" y="3954463"/>
          <p14:tracePt t="16905" x="2890838" y="3954463"/>
          <p14:tracePt t="16906" x="2879725" y="3954463"/>
          <p14:tracePt t="16913" x="2867025" y="3954463"/>
          <p14:tracePt t="16939" x="2867025" y="3941763"/>
          <p14:tracePt t="16943" x="2879725" y="3941763"/>
          <p14:tracePt t="16950" x="2890838" y="3941763"/>
          <p14:tracePt t="16952" x="2903538" y="3941763"/>
          <p14:tracePt t="16955" x="2916238" y="3941763"/>
          <p14:tracePt t="16961" x="2928938" y="3941763"/>
          <p14:tracePt t="16963" x="2941638" y="3941763"/>
          <p14:tracePt t="16965" x="2954338" y="3941763"/>
          <p14:tracePt t="16969" x="2967038" y="3941763"/>
          <p14:tracePt t="16971" x="2979738" y="3941763"/>
          <p14:tracePt t="16973" x="2992438" y="3941763"/>
          <p14:tracePt t="16978" x="3003550" y="3941763"/>
          <p14:tracePt t="16978" x="3016250" y="3941763"/>
          <p14:tracePt t="16980" x="3028950" y="3941763"/>
          <p14:tracePt t="16981" x="3028950" y="3954463"/>
          <p14:tracePt t="16983" x="3041650" y="3954463"/>
          <p14:tracePt t="16984" x="3054350" y="3954463"/>
          <p14:tracePt t="16986" x="3067050" y="3954463"/>
          <p14:tracePt t="16989" x="3079750" y="3954463"/>
          <p14:tracePt t="16990" x="3092450" y="3954463"/>
          <p14:tracePt t="16991" x="3103563" y="3954463"/>
          <p14:tracePt t="16994" x="3116263" y="3967163"/>
          <p14:tracePt t="16995" x="3128963" y="3967163"/>
          <p14:tracePt t="16997" x="3141663" y="3967163"/>
          <p14:tracePt t="16999" x="3154363" y="3979863"/>
          <p14:tracePt t="16999" x="3167063" y="3979863"/>
          <p14:tracePt t="17001" x="3179763" y="3979863"/>
          <p14:tracePt t="17003" x="3192463" y="3979863"/>
          <p14:tracePt t="17003" x="3205163" y="3992563"/>
          <p14:tracePt t="17004" x="3216275" y="3992563"/>
          <p14:tracePt t="17006" x="3228975" y="3992563"/>
          <p14:tracePt t="17007" x="3241675" y="3992563"/>
          <p14:tracePt t="17008" x="3254375" y="3992563"/>
          <p14:tracePt t="17009" x="3267075" y="3992563"/>
          <p14:tracePt t="17010" x="3279775" y="3992563"/>
          <p14:tracePt t="17011" x="3292475" y="3992563"/>
          <p14:tracePt t="17012" x="3292475" y="4005263"/>
          <p14:tracePt t="17013" x="3305175" y="4005263"/>
          <p14:tracePt t="17014" x="3328988" y="4005263"/>
          <p14:tracePt t="17016" x="3341688" y="4017963"/>
          <p14:tracePt t="17017" x="3354388" y="4017963"/>
          <p14:tracePt t="17018" x="3367088" y="4017963"/>
          <p14:tracePt t="17019" x="3379788" y="4017963"/>
          <p14:tracePt t="17020" x="3392488" y="4029075"/>
          <p14:tracePt t="17021" x="3405188" y="4029075"/>
          <p14:tracePt t="17022" x="3417888" y="4029075"/>
          <p14:tracePt t="17023" x="3429000" y="4029075"/>
          <p14:tracePt t="17024" x="3441700" y="4029075"/>
          <p14:tracePt t="17026" x="3454400" y="4029075"/>
          <p14:tracePt t="17027" x="3479800" y="4029075"/>
          <p14:tracePt t="17028" x="3505200" y="4041775"/>
          <p14:tracePt t="17029" x="3517900" y="4041775"/>
          <p14:tracePt t="17030" x="3530600" y="4041775"/>
          <p14:tracePt t="17031" x="3541713" y="4041775"/>
          <p14:tracePt t="17033" x="3554413" y="4054475"/>
          <p14:tracePt t="17034" x="3567113" y="4054475"/>
          <p14:tracePt t="17034" x="3579813" y="4054475"/>
          <p14:tracePt t="17035" x="3592513" y="4054475"/>
          <p14:tracePt t="17036" x="3617913" y="4067175"/>
          <p14:tracePt t="17037" x="3630613" y="4067175"/>
          <p14:tracePt t="17038" x="3643313" y="4067175"/>
          <p14:tracePt t="17039" x="3654425" y="4067175"/>
          <p14:tracePt t="17040" x="3667125" y="4067175"/>
          <p14:tracePt t="17041" x="3679825" y="4067175"/>
          <p14:tracePt t="17042" x="3692525" y="4067175"/>
          <p14:tracePt t="17043" x="3705225" y="4067175"/>
          <p14:tracePt t="17044" x="3717925" y="4067175"/>
          <p14:tracePt t="17045" x="3743325" y="4079875"/>
          <p14:tracePt t="17047" x="3767138" y="4079875"/>
          <p14:tracePt t="17048" x="3779838" y="4079875"/>
          <p14:tracePt t="17049" x="3779838" y="4092575"/>
          <p14:tracePt t="17050" x="3805238" y="4092575"/>
          <p14:tracePt t="17051" x="3817938" y="4092575"/>
          <p14:tracePt t="17052" x="3830638" y="4092575"/>
          <p14:tracePt t="17053" x="3843338" y="4092575"/>
          <p14:tracePt t="17054" x="3856038" y="4092575"/>
          <p14:tracePt t="17055" x="3867150" y="4092575"/>
          <p14:tracePt t="17057" x="3879850" y="4105275"/>
          <p14:tracePt t="17057" x="3892550" y="4105275"/>
          <p14:tracePt t="17058" x="3905250" y="4105275"/>
          <p14:tracePt t="17060" x="3917950" y="4105275"/>
          <p14:tracePt t="17060" x="3930650" y="4105275"/>
          <p14:tracePt t="17077" x="4056063" y="4117975"/>
          <p14:tracePt t="17078" x="4068763" y="4117975"/>
          <p14:tracePt t="17079" x="4068763" y="4129088"/>
          <p14:tracePt t="17081" x="4081463" y="4129088"/>
          <p14:tracePt t="17590" x="4081463" y="4117975"/>
          <p14:tracePt t="17591" x="4081463" y="4105275"/>
          <p14:tracePt t="17595" x="4068763" y="4105275"/>
          <p14:tracePt t="17597" x="4056063" y="4105275"/>
          <p14:tracePt t="17598" x="4056063" y="4092575"/>
          <p14:tracePt t="17599" x="4043363" y="4079875"/>
          <p14:tracePt t="17601" x="4043363" y="4067175"/>
          <p14:tracePt t="17602" x="4030663" y="4067175"/>
          <p14:tracePt t="17605" x="4017963" y="4054475"/>
          <p14:tracePt t="17605" x="4005263" y="4054475"/>
          <p14:tracePt t="17607" x="4005263" y="4041775"/>
          <p14:tracePt t="17608" x="3992563" y="4029075"/>
          <p14:tracePt t="17609" x="3979863" y="4029075"/>
          <p14:tracePt t="17611" x="3968750" y="4017963"/>
          <p14:tracePt t="17612" x="3968750" y="4005263"/>
          <p14:tracePt t="17614" x="3943350" y="3992563"/>
          <p14:tracePt t="17615" x="3930650" y="3992563"/>
          <p14:tracePt t="17618" x="3930650" y="3979863"/>
          <p14:tracePt t="17618" x="3917950" y="3967163"/>
          <p14:tracePt t="17620" x="3905250" y="3967163"/>
          <p14:tracePt t="17621" x="3892550" y="3954463"/>
          <p14:tracePt t="17623" x="3879850" y="3954463"/>
          <p14:tracePt t="17623" x="3867150" y="3941763"/>
          <p14:tracePt t="17624" x="3856038" y="3929063"/>
          <p14:tracePt t="17625" x="3856038" y="3916363"/>
          <p14:tracePt t="17626" x="3830638" y="3916363"/>
          <p14:tracePt t="17627" x="3817938" y="3916363"/>
          <p14:tracePt t="17628" x="3817938" y="3905250"/>
          <p14:tracePt t="17629" x="3805238" y="3905250"/>
          <p14:tracePt t="17630" x="3792538" y="3892550"/>
          <p14:tracePt t="17631" x="3779838" y="3879850"/>
          <p14:tracePt t="17632" x="3767138" y="3879850"/>
          <p14:tracePt t="17633" x="3756025" y="3879850"/>
          <p14:tracePt t="17634" x="3743325" y="3867150"/>
          <p14:tracePt t="17635" x="3730625" y="3867150"/>
          <p14:tracePt t="17636" x="3705225" y="3854450"/>
          <p14:tracePt t="17637" x="3705225" y="3841750"/>
          <p14:tracePt t="17638" x="3679825" y="3841750"/>
          <p14:tracePt t="17640" x="3667125" y="3841750"/>
          <p14:tracePt t="17642" x="3643313" y="3816350"/>
          <p14:tracePt t="17642" x="3630613" y="3816350"/>
          <p14:tracePt t="17643" x="3605213" y="3803650"/>
          <p14:tracePt t="17644" x="3592513" y="3803650"/>
          <p14:tracePt t="17645" x="3567113" y="3792538"/>
          <p14:tracePt t="17646" x="3554413" y="3792538"/>
          <p14:tracePt t="17647" x="3541713" y="3779838"/>
          <p14:tracePt t="17648" x="3517900" y="3779838"/>
          <p14:tracePt t="17649" x="3505200" y="3767138"/>
          <p14:tracePt t="17650" x="3492500" y="3767138"/>
          <p14:tracePt t="17651" x="3467100" y="3767138"/>
          <p14:tracePt t="17652" x="3441700" y="3754438"/>
          <p14:tracePt t="17655" x="3405188" y="3741738"/>
          <p14:tracePt t="17655" x="3405188" y="3729038"/>
          <p14:tracePt t="17656" x="3379788" y="3729038"/>
          <p14:tracePt t="17658" x="3367088" y="3729038"/>
          <p14:tracePt t="17659" x="3341688" y="3729038"/>
          <p14:tracePt t="17659" x="3328988" y="3716338"/>
          <p14:tracePt t="17660" x="3305175" y="3716338"/>
          <p14:tracePt t="17661" x="3292475" y="3703638"/>
          <p14:tracePt t="17662" x="3267075" y="3692525"/>
          <p14:tracePt t="17663" x="3241675" y="3692525"/>
          <p14:tracePt t="17664" x="3228975" y="3692525"/>
          <p14:tracePt t="17665" x="3205163" y="3692525"/>
          <p14:tracePt t="17666" x="3192463" y="3679825"/>
          <p14:tracePt t="17667" x="3167063" y="3679825"/>
          <p14:tracePt t="17668" x="3141663" y="3667125"/>
          <p14:tracePt t="17669" x="3128963" y="3667125"/>
          <p14:tracePt t="17670" x="3116263" y="3667125"/>
          <p14:tracePt t="17671" x="3103563" y="3654425"/>
          <p14:tracePt t="17672" x="3067050" y="3654425"/>
          <p14:tracePt t="17675" x="3041650" y="3654425"/>
          <p14:tracePt t="17675" x="3028950" y="3654425"/>
          <p14:tracePt t="17676" x="3003550" y="3641725"/>
          <p14:tracePt t="17677" x="2992438" y="3641725"/>
          <p14:tracePt t="17678" x="2967038" y="3629025"/>
          <p14:tracePt t="17679" x="2954338" y="3629025"/>
          <p14:tracePt t="17680" x="2941638" y="3629025"/>
          <p14:tracePt t="17681" x="2916238" y="3629025"/>
          <p14:tracePt t="17683" x="2916238" y="3616325"/>
          <p14:tracePt t="17683" x="2890838" y="3616325"/>
          <p14:tracePt t="17684" x="2879725" y="3616325"/>
          <p14:tracePt t="17685" x="2867025" y="3616325"/>
          <p14:tracePt t="17687" x="2854325" y="3616325"/>
          <p14:tracePt t="17687" x="2841625" y="3616325"/>
          <p14:tracePt t="17688" x="2816225" y="3616325"/>
          <p14:tracePt t="17689" x="2803525" y="3616325"/>
          <p14:tracePt t="17690" x="2803525" y="3603625"/>
          <p14:tracePt t="17691" x="2778125" y="3603625"/>
          <p14:tracePt t="17692" x="2767013" y="3603625"/>
          <p14:tracePt t="17694" x="2754313" y="3603625"/>
          <p14:tracePt t="17695" x="2741613" y="3603625"/>
          <p14:tracePt t="17696" x="2728913" y="3603625"/>
          <p14:tracePt t="17697" x="2728913" y="3590925"/>
          <p14:tracePt t="17698" x="2716213" y="3590925"/>
          <p14:tracePt t="17699" x="2703513" y="3590925"/>
          <p14:tracePt t="17701" x="2690813" y="3590925"/>
          <p14:tracePt t="17703" x="2678113" y="3590925"/>
          <p14:tracePt t="17705" x="2667000" y="3590925"/>
          <p14:tracePt t="17707" x="2654300" y="3590925"/>
          <p14:tracePt t="17710" x="2641600" y="3579813"/>
          <p14:tracePt t="17712" x="2628900" y="3579813"/>
          <p14:tracePt t="17772" x="2641600" y="3579813"/>
          <p14:tracePt t="17775" x="2641600" y="3590925"/>
          <p14:tracePt t="17777" x="2654300" y="3590925"/>
          <p14:tracePt t="17784" x="2654300" y="3603625"/>
          <p14:tracePt t="17787" x="2667000" y="3603625"/>
          <p14:tracePt t="17791" x="2678113" y="3616325"/>
          <p14:tracePt t="17793" x="2690813" y="3616325"/>
          <p14:tracePt t="17800" x="2703513" y="3616325"/>
          <p14:tracePt t="17801" x="2716213" y="3616325"/>
          <p14:tracePt t="17803" x="2716213" y="3629025"/>
          <p14:tracePt t="17804" x="2728913" y="3629025"/>
          <p14:tracePt t="17807" x="2728913" y="3641725"/>
          <p14:tracePt t="17808" x="2741613" y="3641725"/>
          <p14:tracePt t="17810" x="2754313" y="3654425"/>
          <p14:tracePt t="17812" x="2767013" y="3654425"/>
          <p14:tracePt t="17815" x="2778125" y="3654425"/>
          <p14:tracePt t="17817" x="2790825" y="3667125"/>
          <p14:tracePt t="17819" x="2803525" y="3667125"/>
          <p14:tracePt t="17820" x="2803525" y="3679825"/>
          <p14:tracePt t="17823" x="2828925" y="3692525"/>
          <p14:tracePt t="17824" x="2841625" y="3692525"/>
          <p14:tracePt t="17828" x="2854325" y="3692525"/>
          <p14:tracePt t="17831" x="2879725" y="3703638"/>
          <p14:tracePt t="17833" x="2903538" y="3729038"/>
          <p14:tracePt t="17835" x="2916238" y="3729038"/>
          <p14:tracePt t="17837" x="2928938" y="3729038"/>
          <p14:tracePt t="17844" x="2992438" y="3767138"/>
          <p14:tracePt t="17847" x="3028950" y="3779838"/>
          <p14:tracePt t="17851" x="3079750" y="3803650"/>
          <p14:tracePt t="17851" x="3092450" y="3803650"/>
          <p14:tracePt t="17852" x="3103563" y="3803650"/>
          <p14:tracePt t="17853" x="3103563" y="3816350"/>
          <p14:tracePt t="17855" x="3128963" y="3816350"/>
          <p14:tracePt t="17856" x="3141663" y="3829050"/>
          <p14:tracePt t="17858" x="3167063" y="3841750"/>
          <p14:tracePt t="17859" x="3179763" y="3841750"/>
          <p14:tracePt t="17861" x="3192463" y="3841750"/>
          <p14:tracePt t="17863" x="3216275" y="3854450"/>
          <p14:tracePt t="17864" x="3241675" y="3867150"/>
          <p14:tracePt t="17865" x="3254375" y="3867150"/>
          <p14:tracePt t="17866" x="3267075" y="3879850"/>
          <p14:tracePt t="17867" x="3279775" y="3879850"/>
          <p14:tracePt t="17869" x="3292475" y="3879850"/>
          <p14:tracePt t="17869" x="3305175" y="3879850"/>
          <p14:tracePt t="17870" x="3328988" y="3879850"/>
          <p14:tracePt t="17872" x="3328988" y="3892550"/>
          <p14:tracePt t="17873" x="3354388" y="3892550"/>
          <p14:tracePt t="17873" x="3367088" y="3905250"/>
          <p14:tracePt t="17874" x="3379788" y="3905250"/>
          <p14:tracePt t="17875" x="3405188" y="3905250"/>
          <p14:tracePt t="17876" x="3405188" y="3916363"/>
          <p14:tracePt t="17877" x="3429000" y="3916363"/>
          <p14:tracePt t="17878" x="3441700" y="3916363"/>
          <p14:tracePt t="17879" x="3454400" y="3916363"/>
          <p14:tracePt t="17881" x="3479800" y="3916363"/>
          <p14:tracePt t="17881" x="3492500" y="3929063"/>
          <p14:tracePt t="17882" x="3517900" y="3929063"/>
          <p14:tracePt t="17883" x="3517900" y="3941763"/>
          <p14:tracePt t="17884" x="3541713" y="3941763"/>
          <p14:tracePt t="17885" x="3554413" y="3954463"/>
          <p14:tracePt t="17886" x="3567113" y="3954463"/>
          <p14:tracePt t="17887" x="3592513" y="3954463"/>
          <p14:tracePt t="17888" x="3605213" y="3954463"/>
          <p14:tracePt t="17890" x="3630613" y="3954463"/>
          <p14:tracePt t="17891" x="3654425" y="3967163"/>
          <p14:tracePt t="17892" x="3667125" y="3967163"/>
          <p14:tracePt t="17893" x="3692525" y="3967163"/>
          <p14:tracePt t="17894" x="3705225" y="3967163"/>
          <p14:tracePt t="17895" x="3717925" y="3979863"/>
          <p14:tracePt t="17897" x="3743325" y="3979863"/>
          <p14:tracePt t="17897" x="3743325" y="3992563"/>
          <p14:tracePt t="17898" x="3767138" y="3992563"/>
          <p14:tracePt t="17899" x="3779838" y="3992563"/>
          <p14:tracePt t="17900" x="3805238" y="3992563"/>
          <p14:tracePt t="17901" x="3817938" y="3992563"/>
          <p14:tracePt t="17902" x="3830638" y="3992563"/>
          <p14:tracePt t="17903" x="3843338" y="3992563"/>
          <p14:tracePt t="17905" x="3856038" y="3992563"/>
          <p14:tracePt t="17906" x="3879850" y="4005263"/>
          <p14:tracePt t="17907" x="3892550" y="4005263"/>
          <p14:tracePt t="17907" x="3905250" y="4005263"/>
          <p14:tracePt t="17908" x="3930650" y="4005263"/>
          <p14:tracePt t="17910" x="3943350" y="4017963"/>
          <p14:tracePt t="17911" x="3968750" y="4017963"/>
          <p14:tracePt t="17912" x="3979863" y="4017963"/>
          <p14:tracePt t="17913" x="3992563" y="4029075"/>
          <p14:tracePt t="17914" x="4005263" y="4029075"/>
          <p14:tracePt t="17916" x="4017963" y="4029075"/>
          <p14:tracePt t="17916" x="4030663" y="4029075"/>
          <p14:tracePt t="17917" x="4043363" y="4029075"/>
          <p14:tracePt t="17918" x="4056063" y="4029075"/>
          <p14:tracePt t="17919" x="4068763" y="4029075"/>
          <p14:tracePt t="17920" x="4081463" y="4029075"/>
          <p14:tracePt t="17921" x="4092575" y="4029075"/>
          <p14:tracePt t="17922" x="4105275" y="4029075"/>
          <p14:tracePt t="17923" x="4117975" y="4041775"/>
          <p14:tracePt t="17925" x="4130675" y="4041775"/>
          <p14:tracePt t="17926" x="4156075" y="4041775"/>
          <p14:tracePt t="17927" x="4156075" y="4054475"/>
          <p14:tracePt t="17928" x="4168775" y="4054475"/>
          <p14:tracePt t="17929" x="4181475" y="4054475"/>
          <p14:tracePt t="17930" x="4192588" y="4054475"/>
          <p14:tracePt t="17932" x="4205288" y="4054475"/>
          <p14:tracePt t="17933" x="4217988" y="4054475"/>
          <p14:tracePt t="17934" x="4217988" y="4067175"/>
          <p14:tracePt t="17935" x="4230688" y="4067175"/>
          <p14:tracePt t="17939" x="4243388" y="4067175"/>
          <p14:tracePt t="17941" x="4256088" y="4067175"/>
          <p14:tracePt t="17945" x="4268788" y="4067175"/>
          <p14:tracePt t="17980" x="4256088" y="4067175"/>
          <p14:tracePt t="17984" x="4243388" y="4067175"/>
          <p14:tracePt t="17987" x="4230688" y="4067175"/>
          <p14:tracePt t="17991" x="4217988" y="4067175"/>
          <p14:tracePt t="17992" x="4205288" y="4067175"/>
          <p14:tracePt t="17994" x="4192588" y="4067175"/>
          <p14:tracePt t="17997" x="4181475" y="4067175"/>
          <p14:tracePt t="17998" x="4181475" y="4054475"/>
          <p14:tracePt t="17998" x="4168775" y="4054475"/>
          <p14:tracePt t="17999" x="4156075" y="4054475"/>
          <p14:tracePt t="18001" x="4143375" y="4041775"/>
          <p14:tracePt t="18002" x="4130675" y="4041775"/>
          <p14:tracePt t="18003" x="4117975" y="4041775"/>
          <p14:tracePt t="18005" x="4105275" y="4041775"/>
          <p14:tracePt t="18006" x="4092575" y="4029075"/>
          <p14:tracePt t="18007" x="4081463" y="4029075"/>
          <p14:tracePt t="18008" x="4068763" y="4029075"/>
          <p14:tracePt t="18009" x="4056063" y="4029075"/>
          <p14:tracePt t="18010" x="4043363" y="4029075"/>
          <p14:tracePt t="18011" x="4030663" y="4029075"/>
          <p14:tracePt t="18012" x="4017963" y="4029075"/>
          <p14:tracePt t="18013" x="4005263" y="4017963"/>
          <p14:tracePt t="18015" x="3992563" y="4017963"/>
          <p14:tracePt t="18016" x="3979863" y="4017963"/>
          <p14:tracePt t="18017" x="3968750" y="4017963"/>
          <p14:tracePt t="18018" x="3943350" y="4005263"/>
          <p14:tracePt t="18020" x="3930650" y="4005263"/>
          <p14:tracePt t="18021" x="3917950" y="4005263"/>
          <p14:tracePt t="18023" x="3892550" y="3992563"/>
          <p14:tracePt t="18023" x="3867150" y="3992563"/>
          <p14:tracePt t="18024" x="3856038" y="3992563"/>
          <p14:tracePt t="18025" x="3830638" y="3992563"/>
          <p14:tracePt t="18026" x="3817938" y="3992563"/>
          <p14:tracePt t="18027" x="3805238" y="3979863"/>
          <p14:tracePt t="18029" x="3779838" y="3979863"/>
          <p14:tracePt t="18030" x="3767138" y="3979863"/>
          <p14:tracePt t="18031" x="3743325" y="3967163"/>
          <p14:tracePt t="18032" x="3717925" y="3967163"/>
          <p14:tracePt t="18032" x="3705225" y="3967163"/>
          <p14:tracePt t="18033" x="3679825" y="3954463"/>
          <p14:tracePt t="18034" x="3667125" y="3954463"/>
          <p14:tracePt t="18035" x="3643313" y="3954463"/>
          <p14:tracePt t="18036" x="3630613" y="3954463"/>
          <p14:tracePt t="18037" x="3605213" y="3954463"/>
          <p14:tracePt t="18038" x="3579813" y="3941763"/>
          <p14:tracePt t="18039" x="3554413" y="3941763"/>
          <p14:tracePt t="18040" x="3530600" y="3941763"/>
          <p14:tracePt t="18041" x="3517900" y="3929063"/>
          <p14:tracePt t="18042" x="3479800" y="3929063"/>
          <p14:tracePt t="18043" x="3467100" y="3916363"/>
          <p14:tracePt t="18044" x="3441700" y="3916363"/>
          <p14:tracePt t="18045" x="3417888" y="3916363"/>
          <p14:tracePt t="18046" x="3392488" y="3916363"/>
          <p14:tracePt t="18047" x="3367088" y="3916363"/>
          <p14:tracePt t="18048" x="3341688" y="3905250"/>
          <p14:tracePt t="18049" x="3317875" y="3905250"/>
          <p14:tracePt t="18050" x="3292475" y="3892550"/>
          <p14:tracePt t="18051" x="3267075" y="3892550"/>
          <p14:tracePt t="18052" x="3241675" y="3892550"/>
          <p14:tracePt t="18053" x="3216275" y="3879850"/>
          <p14:tracePt t="18054" x="3192463" y="3879850"/>
          <p14:tracePt t="18055" x="3167063" y="3879850"/>
          <p14:tracePt t="18056" x="3141663" y="3879850"/>
          <p14:tracePt t="18057" x="3103563" y="3867150"/>
          <p14:tracePt t="18072" x="2728913" y="3803650"/>
          <p14:tracePt t="18072" x="2690813" y="3803650"/>
          <p14:tracePt t="18073" x="2667000" y="3803650"/>
          <p14:tracePt t="18075" x="2641600" y="3792538"/>
          <p14:tracePt t="18075" x="2616200" y="3779838"/>
          <p14:tracePt t="18076" x="2578100" y="3779838"/>
          <p14:tracePt t="18077" x="2554288" y="3767138"/>
          <p14:tracePt t="18078" x="2541588" y="3767138"/>
          <p14:tracePt t="18079" x="2516188" y="3767138"/>
          <p14:tracePt t="18080" x="2490788" y="3767138"/>
          <p14:tracePt t="18082" x="2465388" y="3767138"/>
          <p14:tracePt t="18082" x="2441575" y="3754438"/>
          <p14:tracePt t="18083" x="2416175" y="3754438"/>
          <p14:tracePt t="18085" x="2390775" y="3741738"/>
          <p14:tracePt t="18085" x="2365375" y="3741738"/>
          <p14:tracePt t="18087" x="2339975" y="3741738"/>
          <p14:tracePt t="18088" x="2316163" y="3729038"/>
          <p14:tracePt t="18089" x="2303463" y="3729038"/>
          <p14:tracePt t="18089" x="2278063" y="3729038"/>
          <p14:tracePt t="18090" x="2265363" y="3729038"/>
          <p14:tracePt t="18091" x="2239963" y="3716338"/>
          <p14:tracePt t="18092" x="2228850" y="3716338"/>
          <p14:tracePt t="18093" x="2203450" y="3716338"/>
          <p14:tracePt t="18094" x="2190750" y="3703638"/>
          <p14:tracePt t="18095" x="2165350" y="3703638"/>
          <p14:tracePt t="18096" x="2152650" y="3703638"/>
          <p14:tracePt t="18097" x="2139950" y="3692525"/>
          <p14:tracePt t="18098" x="2127250" y="3692525"/>
          <p14:tracePt t="18099" x="2116138" y="3692525"/>
          <p14:tracePt t="18100" x="2090738" y="3692525"/>
          <p14:tracePt t="18102" x="2078038" y="3692525"/>
          <p14:tracePt t="18103" x="2065338" y="3679825"/>
          <p14:tracePt t="18105" x="2052638" y="3679825"/>
          <p14:tracePt t="18106" x="2039938" y="3679825"/>
          <p14:tracePt t="18107" x="2027238" y="3667125"/>
          <p14:tracePt t="18109" x="2014538" y="3667125"/>
          <p14:tracePt t="18112" x="2003425" y="3667125"/>
          <p14:tracePt t="18129" x="2003425" y="3654425"/>
          <p14:tracePt t="18139" x="2014538" y="3654425"/>
          <p14:tracePt t="18145" x="2027238" y="3654425"/>
          <p14:tracePt t="18147" x="2039938" y="3654425"/>
          <p14:tracePt t="18149" x="2052638" y="3654425"/>
          <p14:tracePt t="18154" x="2065338" y="3654425"/>
          <p14:tracePt t="18154" x="2078038" y="3654425"/>
          <p14:tracePt t="18156" x="2090738" y="3654425"/>
          <p14:tracePt t="18159" x="2103438" y="3654425"/>
          <p14:tracePt t="18160" x="2116138" y="3654425"/>
          <p14:tracePt t="18161" x="2127250" y="3654425"/>
          <p14:tracePt t="18163" x="2139950" y="3654425"/>
          <p14:tracePt t="18164" x="2152650" y="3654425"/>
          <p14:tracePt t="18166" x="2165350" y="3654425"/>
          <p14:tracePt t="18168" x="2178050" y="3654425"/>
          <p14:tracePt t="18169" x="2190750" y="3667125"/>
          <p14:tracePt t="18170" x="2216150" y="3667125"/>
          <p14:tracePt t="18171" x="2228850" y="3679825"/>
          <p14:tracePt t="18173" x="2239963" y="3679825"/>
          <p14:tracePt t="18176" x="2252663" y="3679825"/>
          <p14:tracePt t="18176" x="2265363" y="3679825"/>
          <p14:tracePt t="18177" x="2278063" y="3692525"/>
          <p14:tracePt t="18178" x="2290763" y="3692525"/>
          <p14:tracePt t="18179" x="2303463" y="3692525"/>
          <p14:tracePt t="18180" x="2316163" y="3692525"/>
          <p14:tracePt t="18183" x="2328863" y="3692525"/>
          <p14:tracePt t="18185" x="2352675" y="3692525"/>
          <p14:tracePt t="18187" x="2365375" y="3703638"/>
          <p14:tracePt t="18192" x="2441575" y="3716338"/>
          <p14:tracePt t="18192" x="2452688" y="3729038"/>
          <p14:tracePt t="18193" x="2465388" y="3729038"/>
          <p14:tracePt t="18194" x="2478088" y="3729038"/>
          <p14:tracePt t="18195" x="2503488" y="3729038"/>
          <p14:tracePt t="18197" x="2528888" y="3729038"/>
          <p14:tracePt t="18198" x="2541588" y="3729038"/>
          <p14:tracePt t="18199" x="2554288" y="3741738"/>
          <p14:tracePt t="18200" x="2565400" y="3741738"/>
          <p14:tracePt t="18201" x="2578100" y="3741738"/>
          <p14:tracePt t="18203" x="2603500" y="3754438"/>
          <p14:tracePt t="18204" x="2616200" y="3754438"/>
          <p14:tracePt t="18205" x="2628900" y="3754438"/>
          <p14:tracePt t="18205" x="2654300" y="3767138"/>
          <p14:tracePt t="18207" x="2678113" y="3767138"/>
          <p14:tracePt t="18208" x="2690813" y="3767138"/>
          <p14:tracePt t="18209" x="2716213" y="3767138"/>
          <p14:tracePt t="18210" x="2728913" y="3767138"/>
          <p14:tracePt t="18211" x="2754313" y="3779838"/>
          <p14:tracePt t="18212" x="2767013" y="3779838"/>
          <p14:tracePt t="18213" x="2790825" y="3779838"/>
          <p14:tracePt t="18214" x="2816225" y="3792538"/>
          <p14:tracePt t="18215" x="2828925" y="3792538"/>
          <p14:tracePt t="18217" x="2854325" y="3792538"/>
          <p14:tracePt t="18218" x="2879725" y="3803650"/>
          <p14:tracePt t="18219" x="2890838" y="3803650"/>
          <p14:tracePt t="18220" x="2916238" y="3803650"/>
          <p14:tracePt t="18221" x="2941638" y="3803650"/>
          <p14:tracePt t="18221" x="2954338" y="3803650"/>
          <p14:tracePt t="18222" x="2992438" y="3816350"/>
          <p14:tracePt t="18223" x="3003550" y="3816350"/>
          <p14:tracePt t="18224" x="3028950" y="3816350"/>
          <p14:tracePt t="18225" x="3041650" y="3829050"/>
          <p14:tracePt t="18226" x="3067050" y="3829050"/>
          <p14:tracePt t="18227" x="3092450" y="3841750"/>
          <p14:tracePt t="18228" x="3116263" y="3841750"/>
          <p14:tracePt t="18230" x="3141663" y="3841750"/>
          <p14:tracePt t="18231" x="3167063" y="3841750"/>
          <p14:tracePt t="18232" x="3179763" y="3841750"/>
          <p14:tracePt t="18232" x="3216275" y="3854450"/>
          <p14:tracePt t="18233" x="3228975" y="3854450"/>
          <p14:tracePt t="18234" x="3254375" y="3854450"/>
          <p14:tracePt t="18235" x="3279775" y="3867150"/>
          <p14:tracePt t="18236" x="3292475" y="3867150"/>
          <p14:tracePt t="18237" x="3328988" y="3879850"/>
          <p14:tracePt t="18238" x="3341688" y="3879850"/>
          <p14:tracePt t="18239" x="3367088" y="3879850"/>
          <p14:tracePt t="18240" x="3392488" y="3879850"/>
          <p14:tracePt t="18241" x="3417888" y="3879850"/>
          <p14:tracePt t="18242" x="3441700" y="3879850"/>
          <p14:tracePt t="18243" x="3454400" y="3892550"/>
          <p14:tracePt t="18244" x="3479800" y="3892550"/>
          <p14:tracePt t="18245" x="3505200" y="3892550"/>
          <p14:tracePt t="18246" x="3530600" y="3905250"/>
          <p14:tracePt t="18247" x="3554413" y="3905250"/>
          <p14:tracePt t="18248" x="3567113" y="3916363"/>
          <p14:tracePt t="18249" x="3592513" y="3916363"/>
          <p14:tracePt t="18250" x="3617913" y="3916363"/>
          <p14:tracePt t="18251" x="3630613" y="3916363"/>
          <p14:tracePt t="18253" x="3654425" y="3916363"/>
          <p14:tracePt t="18255" x="3692525" y="3929063"/>
          <p14:tracePt t="18255" x="3705225" y="3929063"/>
          <p14:tracePt t="18256" x="3730625" y="3929063"/>
          <p14:tracePt t="18257" x="3756025" y="3941763"/>
          <p14:tracePt t="18258" x="3779838" y="3941763"/>
          <p14:tracePt t="18259" x="3792538" y="3941763"/>
          <p14:tracePt t="18260" x="3805238" y="3954463"/>
          <p14:tracePt t="18261" x="3817938" y="3954463"/>
          <p14:tracePt t="18262" x="3843338" y="3954463"/>
          <p14:tracePt t="18263" x="3856038" y="3954463"/>
          <p14:tracePt t="18264" x="3879850" y="3954463"/>
          <p14:tracePt t="18265" x="3892550" y="3954463"/>
          <p14:tracePt t="18266" x="3905250" y="3967163"/>
          <p14:tracePt t="18268" x="3930650" y="3967163"/>
          <p14:tracePt t="18269" x="3956050" y="3979863"/>
          <p14:tracePt t="18271" x="3968750" y="3979863"/>
          <p14:tracePt t="18272" x="3992563" y="3992563"/>
          <p14:tracePt t="18273" x="4005263" y="3992563"/>
          <p14:tracePt t="18275" x="4030663" y="3992563"/>
          <p14:tracePt t="18276" x="4043363" y="3992563"/>
          <p14:tracePt t="18280" x="4056063" y="3992563"/>
          <p14:tracePt t="18280" x="4068763" y="3992563"/>
          <p14:tracePt t="18282" x="4081463" y="4005263"/>
          <p14:tracePt t="18283" x="4092575" y="4005263"/>
          <p14:tracePt t="18286" x="4105275" y="4017963"/>
          <p14:tracePt t="18287" x="4117975" y="4017963"/>
          <p14:tracePt t="18290" x="4117975" y="4029075"/>
          <p14:tracePt t="18292" x="4130675" y="4029075"/>
          <p14:tracePt t="18384" x="4117975" y="4029075"/>
          <p14:tracePt t="18402" x="4105275" y="4029075"/>
          <p14:tracePt t="18411" x="4092575" y="4029075"/>
          <p14:tracePt t="18523" x="4081463" y="4029075"/>
          <p14:tracePt t="18635" x="4068763" y="4029075"/>
          <p14:tracePt t="18640" x="4056063" y="4029075"/>
          <p14:tracePt t="18646" x="4043363" y="4029075"/>
          <p14:tracePt t="18653" x="4030663" y="4029075"/>
          <p14:tracePt t="18656" x="4017963" y="4029075"/>
          <p14:tracePt t="18658" x="4005263" y="4029075"/>
          <p14:tracePt t="18663" x="3992563" y="4029075"/>
          <p14:tracePt t="18666" x="3979863" y="4029075"/>
          <p14:tracePt t="18668" x="3968750" y="4029075"/>
          <p14:tracePt t="18671" x="3956050" y="4029075"/>
          <p14:tracePt t="18673" x="3943350" y="4029075"/>
          <p14:tracePt t="18675" x="3930650" y="4029075"/>
          <p14:tracePt t="18678" x="3917950" y="4029075"/>
          <p14:tracePt t="18680" x="3905250" y="4029075"/>
          <p14:tracePt t="18681" x="3892550" y="4029075"/>
          <p14:tracePt t="18685" x="3879850" y="4029075"/>
          <p14:tracePt t="18685" x="3867150" y="4029075"/>
          <p14:tracePt t="18687" x="3856038" y="4029075"/>
          <p14:tracePt t="18689" x="3843338" y="4029075"/>
          <p14:tracePt t="18691" x="3830638" y="4029075"/>
          <p14:tracePt t="18692" x="3817938" y="4029075"/>
          <p14:tracePt t="18695" x="3805238" y="4017963"/>
          <p14:tracePt t="18695" x="3792538" y="4017963"/>
          <p14:tracePt t="18697" x="3779838" y="4017963"/>
          <p14:tracePt t="18698" x="3767138" y="4005263"/>
          <p14:tracePt t="18701" x="3743325" y="4005263"/>
          <p14:tracePt t="18701" x="3730625" y="3992563"/>
          <p14:tracePt t="18702" x="3717925" y="3992563"/>
          <p14:tracePt t="18703" x="3705225" y="3992563"/>
          <p14:tracePt t="18704" x="3679825" y="3992563"/>
          <p14:tracePt t="18706" x="3667125" y="3992563"/>
          <p14:tracePt t="18707" x="3643313" y="3979863"/>
          <p14:tracePt t="18708" x="3630613" y="3979863"/>
          <p14:tracePt t="18709" x="3617913" y="3967163"/>
          <p14:tracePt t="18710" x="3605213" y="3967163"/>
          <p14:tracePt t="18711" x="3592513" y="3954463"/>
          <p14:tracePt t="18712" x="3567113" y="3954463"/>
          <p14:tracePt t="18713" x="3554413" y="3954463"/>
          <p14:tracePt t="18714" x="3541713" y="3954463"/>
          <p14:tracePt t="18715" x="3517900" y="3941763"/>
          <p14:tracePt t="18717" x="3492500" y="3929063"/>
          <p14:tracePt t="18718" x="3479800" y="3929063"/>
          <p14:tracePt t="18719" x="3454400" y="3916363"/>
          <p14:tracePt t="18720" x="3441700" y="3916363"/>
          <p14:tracePt t="18721" x="3417888" y="3916363"/>
          <p14:tracePt t="18722" x="3405188" y="3905250"/>
          <p14:tracePt t="18723" x="3379788" y="3905250"/>
          <p14:tracePt t="18724" x="3367088" y="3892550"/>
          <p14:tracePt t="18725" x="3341688" y="3892550"/>
          <p14:tracePt t="18727" x="3328988" y="3879850"/>
          <p14:tracePt t="18727" x="3305175" y="3879850"/>
          <p14:tracePt t="18728" x="3292475" y="3879850"/>
          <p14:tracePt t="18729" x="3267075" y="3867150"/>
          <p14:tracePt t="18730" x="3241675" y="3854450"/>
          <p14:tracePt t="18731" x="3216275" y="3854450"/>
          <p14:tracePt t="18732" x="3205163" y="3841750"/>
          <p14:tracePt t="18733" x="3179763" y="3841750"/>
          <p14:tracePt t="18735" x="3167063" y="3841750"/>
          <p14:tracePt t="18735" x="3141663" y="3829050"/>
          <p14:tracePt t="18736" x="3128963" y="3816350"/>
          <p14:tracePt t="18737" x="3103563" y="3816350"/>
          <p14:tracePt t="18738" x="3079750" y="3803650"/>
          <p14:tracePt t="18739" x="3054350" y="3803650"/>
          <p14:tracePt t="18740" x="3028950" y="3803650"/>
          <p14:tracePt t="18741" x="3016250" y="3792538"/>
          <p14:tracePt t="18742" x="2992438" y="3779838"/>
          <p14:tracePt t="18743" x="2967038" y="3779838"/>
          <p14:tracePt t="18744" x="2954338" y="3767138"/>
          <p14:tracePt t="18745" x="2928938" y="3767138"/>
          <p14:tracePt t="18746" x="2903538" y="3767138"/>
          <p14:tracePt t="18747" x="2879725" y="3754438"/>
          <p14:tracePt t="18748" x="2867025" y="3741738"/>
          <p14:tracePt t="18750" x="2841625" y="3729038"/>
          <p14:tracePt t="18751" x="2828925" y="3729038"/>
          <p14:tracePt t="18752" x="2803525" y="3729038"/>
          <p14:tracePt t="18752" x="2778125" y="3729038"/>
          <p14:tracePt t="18753" x="2767013" y="3716338"/>
          <p14:tracePt t="18754" x="2741613" y="3703638"/>
          <p14:tracePt t="18755" x="2728913" y="3703638"/>
          <p14:tracePt t="18756" x="2703513" y="3692525"/>
          <p14:tracePt t="18757" x="2678113" y="3692525"/>
          <p14:tracePt t="18759" x="2654300" y="3692525"/>
          <p14:tracePt t="18759" x="2654300" y="3679825"/>
          <p14:tracePt t="18760" x="2628900" y="3667125"/>
          <p14:tracePt t="18761" x="2616200" y="3667125"/>
          <p14:tracePt t="18762" x="2590800" y="3654425"/>
          <p14:tracePt t="18763" x="2578100" y="3654425"/>
          <p14:tracePt t="18764" x="2554288" y="3654425"/>
          <p14:tracePt t="18765" x="2541588" y="3641725"/>
          <p14:tracePt t="18766" x="2528888" y="3641725"/>
          <p14:tracePt t="18768" x="2503488" y="3629025"/>
          <p14:tracePt t="18769" x="2478088" y="3616325"/>
          <p14:tracePt t="18770" x="2465388" y="3616325"/>
          <p14:tracePt t="18771" x="2452688" y="3616325"/>
          <p14:tracePt t="18772" x="2441575" y="3603625"/>
          <p14:tracePt t="18773" x="2428875" y="3603625"/>
          <p14:tracePt t="18774" x="2416175" y="3590925"/>
          <p14:tracePt t="18775" x="2390775" y="3590925"/>
          <p14:tracePt t="18776" x="2390775" y="3579813"/>
          <p14:tracePt t="18777" x="2378075" y="3579813"/>
          <p14:tracePt t="18778" x="2365375" y="3579813"/>
          <p14:tracePt t="18779" x="2352675" y="3579813"/>
          <p14:tracePt t="18780" x="2352675" y="3567113"/>
          <p14:tracePt t="18781" x="2328863" y="3567113"/>
          <p14:tracePt t="18783" x="2316163" y="3567113"/>
          <p14:tracePt t="18783" x="2316163" y="3554413"/>
          <p14:tracePt t="18785" x="2303463" y="3554413"/>
          <p14:tracePt t="18785" x="2303463" y="3541713"/>
          <p14:tracePt t="18786" x="2290763" y="3541713"/>
          <p14:tracePt t="18787" x="2278063" y="3541713"/>
          <p14:tracePt t="18790" x="2265363" y="3541713"/>
          <p14:tracePt t="18791" x="2265363" y="3529013"/>
          <p14:tracePt t="18792" x="2252663" y="3529013"/>
          <p14:tracePt t="18794" x="2239963" y="3529013"/>
          <p14:tracePt t="18797" x="2239963" y="3516313"/>
          <p14:tracePt t="18803" x="2228850" y="3516313"/>
          <p14:tracePt t="18810" x="2228850" y="3503613"/>
          <p14:tracePt t="19897" x="2239963" y="3503613"/>
          <p14:tracePt t="19898" x="2239963" y="3516313"/>
          <p14:tracePt t="19907" x="2239963" y="3529013"/>
          <p14:tracePt t="19912" x="2239963" y="3541713"/>
          <p14:tracePt t="19912" x="2252663" y="3541713"/>
          <p14:tracePt t="19919" x="2265363" y="3541713"/>
          <p14:tracePt t="19926" x="2278063" y="3554413"/>
          <p14:tracePt t="19933" x="2278063" y="3567113"/>
          <p14:tracePt t="19938" x="2290763" y="3567113"/>
          <p14:tracePt t="19940" x="2290763" y="3579813"/>
          <p14:tracePt t="19945" x="2303463" y="3579813"/>
          <p14:tracePt t="19951" x="2316163" y="3579813"/>
          <p14:tracePt t="19952" x="2316163" y="3590925"/>
          <p14:tracePt t="19960" x="2316163" y="3603625"/>
          <p14:tracePt t="19962" x="2328863" y="3603625"/>
          <p14:tracePt t="19967" x="2339975" y="3603625"/>
          <p14:tracePt t="19968" x="2339975" y="3616325"/>
          <p14:tracePt t="19971" x="2352675" y="3616325"/>
          <p14:tracePt t="19981" x="2365375" y="3616325"/>
          <p14:tracePt t="19985" x="2378075" y="3616325"/>
          <p14:tracePt t="19989" x="2390775" y="3616325"/>
          <p14:tracePt t="19997" x="2403475" y="3616325"/>
          <p14:tracePt t="19998" x="2403475" y="3629025"/>
          <p14:tracePt t="20002" x="2416175" y="3629025"/>
          <p14:tracePt t="20007" x="2428875" y="3629025"/>
          <p14:tracePt t="20023" x="2441575" y="3629025"/>
          <p14:tracePt t="20606" x="2452688" y="3629025"/>
          <p14:tracePt t="20608" x="2465388" y="3641725"/>
          <p14:tracePt t="20612" x="2478088" y="3654425"/>
          <p14:tracePt t="20613" x="2490788" y="3654425"/>
          <p14:tracePt t="20614" x="2503488" y="3654425"/>
          <p14:tracePt t="20617" x="2516188" y="3654425"/>
          <p14:tracePt t="20618" x="2528888" y="3654425"/>
          <p14:tracePt t="20619" x="2541588" y="3667125"/>
          <p14:tracePt t="20620" x="2554288" y="3667125"/>
          <p14:tracePt t="20622" x="2565400" y="3667125"/>
          <p14:tracePt t="20623" x="2578100" y="3679825"/>
          <p14:tracePt t="20624" x="2603500" y="3692525"/>
          <p14:tracePt t="20625" x="2616200" y="3692525"/>
          <p14:tracePt t="20627" x="2641600" y="3692525"/>
          <p14:tracePt t="20628" x="2654300" y="3703638"/>
          <p14:tracePt t="20629" x="2678113" y="3703638"/>
          <p14:tracePt t="20630" x="2690813" y="3716338"/>
          <p14:tracePt t="20631" x="2716213" y="3716338"/>
          <p14:tracePt t="20632" x="2728913" y="3729038"/>
          <p14:tracePt t="20633" x="2754313" y="3729038"/>
          <p14:tracePt t="20634" x="2767013" y="3729038"/>
          <p14:tracePt t="20635" x="2790825" y="3729038"/>
          <p14:tracePt t="20636" x="2816225" y="3741738"/>
          <p14:tracePt t="20637" x="2841625" y="3741738"/>
          <p14:tracePt t="20638" x="2854325" y="3754438"/>
          <p14:tracePt t="20639" x="2879725" y="3754438"/>
          <p14:tracePt t="20640" x="2903538" y="3767138"/>
          <p14:tracePt t="20641" x="2928938" y="3767138"/>
          <p14:tracePt t="20642" x="2954338" y="3767138"/>
          <p14:tracePt t="20643" x="2979738" y="3779838"/>
          <p14:tracePt t="20644" x="3003550" y="3792538"/>
          <p14:tracePt t="20645" x="3028950" y="3792538"/>
          <p14:tracePt t="20646" x="3054350" y="3803650"/>
          <p14:tracePt t="20647" x="3079750" y="3803650"/>
          <p14:tracePt t="20648" x="3103563" y="3803650"/>
          <p14:tracePt t="20649" x="3141663" y="3816350"/>
          <p14:tracePt t="20650" x="3154363" y="3816350"/>
          <p14:tracePt t="20651" x="3192463" y="3829050"/>
          <p14:tracePt t="20652" x="3216275" y="3841750"/>
          <p14:tracePt t="20653" x="3254375" y="3841750"/>
          <p14:tracePt t="20654" x="3279775" y="3841750"/>
          <p14:tracePt t="20655" x="3305175" y="3854450"/>
          <p14:tracePt t="20656" x="3341688" y="3854450"/>
          <p14:tracePt t="20657" x="3367088" y="3867150"/>
          <p14:tracePt t="20658" x="3405188" y="3867150"/>
          <p14:tracePt t="20659" x="3429000" y="3879850"/>
          <p14:tracePt t="20660" x="3454400" y="3879850"/>
          <p14:tracePt t="20661" x="3479800" y="3879850"/>
          <p14:tracePt t="20662" x="3517900" y="3892550"/>
          <p14:tracePt t="20663" x="3554413" y="3892550"/>
          <p14:tracePt t="20664" x="3579813" y="3905250"/>
          <p14:tracePt t="20665" x="3605213" y="3905250"/>
          <p14:tracePt t="20666" x="3630613" y="3916363"/>
          <p14:tracePt t="20667" x="3667125" y="3916363"/>
          <p14:tracePt t="20668" x="3692525" y="3916363"/>
          <p14:tracePt t="20669" x="3717925" y="3916363"/>
          <p14:tracePt t="20670" x="3743325" y="3929063"/>
          <p14:tracePt t="20672" x="3779838" y="3929063"/>
          <p14:tracePt t="20673" x="3792538" y="3941763"/>
          <p14:tracePt t="20674" x="3817938" y="3941763"/>
          <p14:tracePt t="20674" x="3856038" y="3954463"/>
          <p14:tracePt t="20675" x="3879850" y="3954463"/>
          <p14:tracePt t="20676" x="3905250" y="3954463"/>
          <p14:tracePt t="20677" x="3930650" y="3954463"/>
          <p14:tracePt t="20678" x="3956050" y="3954463"/>
          <p14:tracePt t="20679" x="3968750" y="3954463"/>
          <p14:tracePt t="20681" x="4005263" y="3967163"/>
          <p14:tracePt t="20682" x="4017963" y="3967163"/>
          <p14:tracePt t="20682" x="4043363" y="3967163"/>
          <p14:tracePt t="20684" x="4056063" y="3979863"/>
          <p14:tracePt t="20685" x="4081463" y="3979863"/>
          <p14:tracePt t="20686" x="4092575" y="3979863"/>
          <p14:tracePt t="20687" x="4117975" y="3979863"/>
          <p14:tracePt t="20688" x="4130675" y="3992563"/>
          <p14:tracePt t="20688" x="4156075" y="3992563"/>
          <p14:tracePt t="20690" x="4181475" y="3992563"/>
          <p14:tracePt t="20691" x="4192588" y="3992563"/>
          <p14:tracePt t="20692" x="4205288" y="3992563"/>
          <p14:tracePt t="20693" x="4217988" y="3992563"/>
          <p14:tracePt t="20694" x="4230688" y="3992563"/>
          <p14:tracePt t="20696" x="4243388" y="3992563"/>
          <p14:tracePt t="20697" x="4256088" y="3992563"/>
          <p14:tracePt t="20698" x="4268788" y="3992563"/>
          <p14:tracePt t="20701" x="4268788" y="4005263"/>
          <p14:tracePt t="20703" x="4281488" y="4005263"/>
          <p14:tracePt t="20740" x="4268788" y="4005263"/>
          <p14:tracePt t="20750" x="4268788" y="4017963"/>
          <p14:tracePt t="20752" x="4256088" y="4017963"/>
          <p14:tracePt t="20913" x="4256088" y="4005263"/>
          <p14:tracePt t="20927" x="4256088" y="3992563"/>
          <p14:tracePt t="20941" x="4256088" y="3979863"/>
          <p14:tracePt t="20944" x="4256088" y="3967163"/>
          <p14:tracePt t="20950" x="4256088" y="3954463"/>
          <p14:tracePt t="20958" x="4256088" y="3941763"/>
          <p14:tracePt t="20961" x="4256088" y="3929063"/>
          <p14:tracePt t="20963" x="4256088" y="3916363"/>
          <p14:tracePt t="20967" x="4268788" y="3916363"/>
          <p14:tracePt t="20970" x="4268788" y="3905250"/>
          <p14:tracePt t="20971" x="4268788" y="3892550"/>
          <p14:tracePt t="20971" x="4268788" y="3879850"/>
          <p14:tracePt t="20976" x="4281488" y="3867150"/>
          <p14:tracePt t="20977" x="4281488" y="3854450"/>
          <p14:tracePt t="20978" x="4294188" y="3854450"/>
          <p14:tracePt t="20979" x="4294188" y="3841750"/>
          <p14:tracePt t="20983" x="4305300" y="3829050"/>
          <p14:tracePt t="20984" x="4305300" y="3816350"/>
          <p14:tracePt t="20984" x="4305300" y="3803650"/>
          <p14:tracePt t="20987" x="4318000" y="3792538"/>
          <p14:tracePt t="20988" x="4318000" y="3779838"/>
          <p14:tracePt t="20989" x="4330700" y="3767138"/>
          <p14:tracePt t="20991" x="4343400" y="3754438"/>
          <p14:tracePt t="20992" x="4343400" y="3741738"/>
          <p14:tracePt t="20993" x="4343400" y="3729038"/>
          <p14:tracePt t="20995" x="4356100" y="3729038"/>
          <p14:tracePt t="20995" x="4368800" y="3716338"/>
          <p14:tracePt t="20996" x="4368800" y="3703638"/>
          <p14:tracePt t="20997" x="4381500" y="3692525"/>
          <p14:tracePt t="20999" x="4394200" y="3679825"/>
          <p14:tracePt t="21000" x="4406900" y="3667125"/>
          <p14:tracePt t="21001" x="4418013" y="3654425"/>
          <p14:tracePt t="21003" x="4418013" y="3641725"/>
          <p14:tracePt t="21004" x="4430713" y="3629025"/>
          <p14:tracePt t="21005" x="4443413" y="3616325"/>
          <p14:tracePt t="21005" x="4456113" y="3616325"/>
          <p14:tracePt t="21006" x="4456113" y="3603625"/>
          <p14:tracePt t="21007" x="4481513" y="3590925"/>
          <p14:tracePt t="21008" x="4494213" y="3579813"/>
          <p14:tracePt t="21010" x="4506913" y="3554413"/>
          <p14:tracePt t="21011" x="4530725" y="3541713"/>
          <p14:tracePt t="21013" x="4543425" y="3529013"/>
          <p14:tracePt t="21015" x="4556125" y="3516313"/>
          <p14:tracePt t="21015" x="4568825" y="3503613"/>
          <p14:tracePt t="21016" x="4581525" y="3503613"/>
          <p14:tracePt t="21017" x="4594225" y="3479800"/>
          <p14:tracePt t="21018" x="4606925" y="3479800"/>
          <p14:tracePt t="21020" x="4619625" y="3467100"/>
          <p14:tracePt t="21022" x="4643438" y="3441700"/>
          <p14:tracePt t="21022" x="4656138" y="3429000"/>
          <p14:tracePt t="21023" x="4681538" y="3429000"/>
          <p14:tracePt t="21024" x="4694238" y="3416300"/>
          <p14:tracePt t="21025" x="4706938" y="3403600"/>
          <p14:tracePt t="21026" x="4719638" y="3390900"/>
          <p14:tracePt t="21027" x="4743450" y="3378200"/>
          <p14:tracePt t="21028" x="4756150" y="3354388"/>
          <p14:tracePt t="21029" x="4768850" y="3341688"/>
          <p14:tracePt t="21031" x="4794250" y="3328988"/>
          <p14:tracePt t="21032" x="4819650" y="3316288"/>
          <p14:tracePt t="21033" x="4832350" y="3303588"/>
          <p14:tracePt t="21033" x="4856163" y="3290888"/>
          <p14:tracePt t="21034" x="4868863" y="3278188"/>
          <p14:tracePt t="21088" x="4868863" y="3267075"/>
          <p14:tracePt t="21195" x="4881563" y="3267075"/>
          <p14:tracePt t="21197" x="4894263" y="3278188"/>
          <p14:tracePt t="21198" x="4906963" y="3278188"/>
          <p14:tracePt t="21199" x="4919663" y="3278188"/>
          <p14:tracePt t="21202" x="4932363" y="3290888"/>
          <p14:tracePt t="21203" x="4945063" y="3290888"/>
          <p14:tracePt t="21204" x="4945063" y="3303588"/>
          <p14:tracePt t="21205" x="4956175" y="3303588"/>
          <p14:tracePt t="21207" x="4968875" y="3303588"/>
          <p14:tracePt t="21209" x="4981575" y="3303588"/>
          <p14:tracePt t="21212" x="4994275" y="3303588"/>
          <p14:tracePt t="21214" x="5006975" y="3303588"/>
          <p14:tracePt t="21215" x="5019675" y="3303588"/>
          <p14:tracePt t="21217" x="5032375" y="3290888"/>
          <p14:tracePt t="21220" x="5057775" y="3278188"/>
          <p14:tracePt t="21221" x="5081588" y="3278188"/>
          <p14:tracePt t="21222" x="5094288" y="3267075"/>
          <p14:tracePt t="21223" x="5106988" y="3254375"/>
          <p14:tracePt t="21224" x="5119688" y="3241675"/>
          <p14:tracePt t="21225" x="5132388" y="3241675"/>
          <p14:tracePt t="21226" x="5145088" y="3228975"/>
          <p14:tracePt t="21227" x="5157788" y="3216275"/>
          <p14:tracePt t="21228" x="5170488" y="3203575"/>
          <p14:tracePt t="21229" x="5181600" y="3203575"/>
          <p14:tracePt t="21231" x="5207000" y="3178175"/>
          <p14:tracePt t="21232" x="5207000" y="3165475"/>
          <p14:tracePt t="21232" x="5219700" y="3154363"/>
          <p14:tracePt t="21234" x="5245100" y="3141663"/>
          <p14:tracePt t="21235" x="5245100" y="3128963"/>
          <p14:tracePt t="21236" x="5257800" y="3116263"/>
          <p14:tracePt t="21237" x="5281613" y="3090863"/>
          <p14:tracePt t="21238" x="5294313" y="3065463"/>
          <p14:tracePt t="21239" x="5307013" y="3054350"/>
          <p14:tracePt t="21240" x="5319713" y="3028950"/>
          <p14:tracePt t="21242" x="5332413" y="3016250"/>
          <p14:tracePt t="21242" x="5345113" y="3003550"/>
          <p14:tracePt t="21243" x="5357813" y="2978150"/>
          <p14:tracePt t="21244" x="5370513" y="2952750"/>
          <p14:tracePt t="21245" x="5383213" y="2941638"/>
          <p14:tracePt t="21246" x="5394325" y="2916238"/>
          <p14:tracePt t="21247" x="5394325" y="2903538"/>
          <p14:tracePt t="21249" x="5419725" y="2865438"/>
          <p14:tracePt t="21249" x="5432425" y="2852738"/>
          <p14:tracePt t="21251" x="5432425" y="2828925"/>
          <p14:tracePt t="21252" x="5445125" y="2803525"/>
          <p14:tracePt t="21253" x="5457825" y="2778125"/>
          <p14:tracePt t="21254" x="5470525" y="2752725"/>
          <p14:tracePt t="21255" x="5483225" y="2716213"/>
          <p14:tracePt t="21255" x="5495925" y="2690813"/>
          <p14:tracePt t="21256" x="5507038" y="2665413"/>
          <p14:tracePt t="21257" x="5519738" y="2627313"/>
          <p14:tracePt t="21258" x="5532438" y="2603500"/>
          <p14:tracePt t="21259" x="5545138" y="2565400"/>
          <p14:tracePt t="21260" x="5545138" y="2527300"/>
          <p14:tracePt t="21261" x="5570538" y="2503488"/>
          <p14:tracePt t="21262" x="5583238" y="2465388"/>
          <p14:tracePt t="21263" x="5583238" y="2427288"/>
          <p14:tracePt t="21264" x="5595938" y="2403475"/>
          <p14:tracePt t="21265" x="5619750" y="2365375"/>
          <p14:tracePt t="21267" x="5619750" y="2327275"/>
          <p14:tracePt t="21268" x="5632450" y="2290763"/>
          <p14:tracePt t="21268" x="5645150" y="2252663"/>
          <p14:tracePt t="21271" x="5670550" y="2178050"/>
          <p14:tracePt t="21272" x="5683250" y="2139950"/>
          <p14:tracePt t="21272" x="5695950" y="2089150"/>
          <p14:tracePt t="21273" x="5695950" y="2052638"/>
          <p14:tracePt t="21274" x="5708650" y="2014538"/>
          <p14:tracePt t="21275" x="5732463" y="1965325"/>
          <p14:tracePt t="21276" x="5732463" y="1927225"/>
          <p14:tracePt t="21277" x="5745163" y="1889125"/>
          <p14:tracePt t="21278" x="5757863" y="1852613"/>
          <p14:tracePt t="21279" x="5770563" y="1814513"/>
          <p14:tracePt t="21280" x="5770563" y="1776413"/>
          <p14:tracePt t="21281" x="5783263" y="1727200"/>
          <p14:tracePt t="21282" x="5795963" y="1676400"/>
          <p14:tracePt t="21283" x="5808663" y="1627188"/>
          <p14:tracePt t="21284" x="5808663" y="1589088"/>
          <p14:tracePt t="21286" x="5821363" y="1539875"/>
          <p14:tracePt t="21287" x="5821363" y="1489075"/>
          <p14:tracePt t="21287" x="5832475" y="1439863"/>
          <p14:tracePt t="21288" x="5845175" y="1401763"/>
          <p14:tracePt t="21289" x="5845175" y="1350963"/>
          <p14:tracePt t="21290" x="5857875" y="1289050"/>
          <p14:tracePt t="21291" x="5870575" y="1250950"/>
          <p14:tracePt t="21292" x="5883275" y="1201738"/>
          <p14:tracePt t="21293" x="5883275" y="1138238"/>
          <p14:tracePt t="21294" x="5883275" y="1101725"/>
          <p14:tracePt t="21295" x="5895975" y="1038225"/>
          <p14:tracePt t="21296" x="5908675" y="989013"/>
          <p14:tracePt t="21297" x="5921375" y="950913"/>
          <p14:tracePt t="21298" x="5921375" y="889000"/>
          <p14:tracePt t="21299" x="5932488" y="838200"/>
          <p14:tracePt t="21301" x="5945188" y="788988"/>
          <p14:tracePt t="21301" x="5957888" y="725488"/>
          <p14:tracePt t="21304" x="5970588" y="625475"/>
          <p14:tracePt t="21304" x="5983288" y="576263"/>
          <p14:tracePt t="21305" x="5995988" y="512763"/>
          <p14:tracePt t="21306" x="5995988" y="463550"/>
          <p14:tracePt t="21307" x="6021388" y="412750"/>
          <p14:tracePt t="21308" x="6034088" y="350838"/>
          <p14:tracePt t="21309" x="6034088" y="300038"/>
          <p14:tracePt t="21310" x="6057900" y="238125"/>
          <p14:tracePt t="21311" x="6070600" y="187325"/>
          <p14:tracePt t="21312" x="6083300" y="138113"/>
          <p14:tracePt t="21313" x="6096000" y="87313"/>
          <p14:tracePt t="21314" x="6108700" y="38100"/>
          <p14:tracePt t="24687" x="7510463" y="61913"/>
          <p14:tracePt t="24688" x="7497763" y="112713"/>
          <p14:tracePt t="24688" x="7497763" y="161925"/>
          <p14:tracePt t="24690" x="7497763" y="212725"/>
          <p14:tracePt t="24690" x="7485063" y="250825"/>
          <p14:tracePt t="24691" x="7472363" y="287338"/>
          <p14:tracePt t="24692" x="7459663" y="325438"/>
          <p14:tracePt t="24693" x="7459663" y="374650"/>
          <p14:tracePt t="24694" x="7459663" y="412750"/>
          <p14:tracePt t="24695" x="7448550" y="476250"/>
          <p14:tracePt t="24698" x="7435850" y="550863"/>
          <p14:tracePt t="24699" x="7423150" y="600075"/>
          <p14:tracePt t="24699" x="7423150" y="638175"/>
          <p14:tracePt t="24700" x="7423150" y="688975"/>
          <p14:tracePt t="24701" x="7410450" y="725488"/>
          <p14:tracePt t="24702" x="7410450" y="776288"/>
          <p14:tracePt t="24704" x="7397750" y="812800"/>
          <p14:tracePt t="24704" x="7397750" y="850900"/>
          <p14:tracePt t="24705" x="7397750" y="901700"/>
          <p14:tracePt t="24706" x="7385050" y="938213"/>
          <p14:tracePt t="24707" x="7385050" y="989013"/>
          <p14:tracePt t="24708" x="7385050" y="1025525"/>
          <p14:tracePt t="24709" x="7385050" y="1076325"/>
          <p14:tracePt t="24710" x="7385050" y="1114425"/>
          <p14:tracePt t="24711" x="7385050" y="1150938"/>
          <p14:tracePt t="24713" x="7385050" y="1201738"/>
          <p14:tracePt t="24714" x="7385050" y="1238250"/>
          <p14:tracePt t="24716" x="7385050" y="1327150"/>
          <p14:tracePt t="24716" x="7385050" y="1376363"/>
          <p14:tracePt t="24717" x="7385050" y="1414463"/>
          <p14:tracePt t="24718" x="7385050" y="1450975"/>
          <p14:tracePt t="24719" x="7385050" y="1489075"/>
          <p14:tracePt t="24720" x="7385050" y="1527175"/>
          <p14:tracePt t="24721" x="7385050" y="1563688"/>
          <p14:tracePt t="24722" x="7385050" y="1601788"/>
          <p14:tracePt t="24724" x="7385050" y="1652588"/>
          <p14:tracePt t="24724" x="7385050" y="1676400"/>
          <p14:tracePt t="24725" x="7385050" y="1727200"/>
          <p14:tracePt t="24726" x="7385050" y="1752600"/>
          <p14:tracePt t="24727" x="7385050" y="1801813"/>
          <p14:tracePt t="24728" x="7385050" y="1827213"/>
          <p14:tracePt t="24729" x="7397750" y="1865313"/>
          <p14:tracePt t="24731" x="7410450" y="1914525"/>
          <p14:tracePt t="24732" x="7423150" y="1978025"/>
          <p14:tracePt t="24733" x="7423150" y="2014538"/>
          <p14:tracePt t="24734" x="7435850" y="2052638"/>
          <p14:tracePt t="24735" x="7448550" y="2089150"/>
          <p14:tracePt t="24736" x="7459663" y="2114550"/>
          <p14:tracePt t="24737" x="7459663" y="2152650"/>
          <p14:tracePt t="24738" x="7472363" y="2178050"/>
          <p14:tracePt t="24739" x="7485063" y="2201863"/>
          <p14:tracePt t="24740" x="7497763" y="2239963"/>
          <p14:tracePt t="24741" x="7510463" y="2278063"/>
          <p14:tracePt t="24742" x="7523163" y="2303463"/>
          <p14:tracePt t="24743" x="7535863" y="2339975"/>
          <p14:tracePt t="24744" x="7535863" y="2352675"/>
          <p14:tracePt t="24746" x="7548563" y="2390775"/>
          <p14:tracePt t="24746" x="7572375" y="2427288"/>
          <p14:tracePt t="24748" x="7572375" y="2439988"/>
          <p14:tracePt t="24749" x="7585075" y="2465388"/>
          <p14:tracePt t="24750" x="7610475" y="2503488"/>
          <p14:tracePt t="24751" x="7610475" y="2527300"/>
          <p14:tracePt t="24751" x="7623175" y="2540000"/>
          <p14:tracePt t="24752" x="7635875" y="2565400"/>
          <p14:tracePt t="24753" x="7648575" y="2590800"/>
          <p14:tracePt t="24754" x="7673975" y="2616200"/>
          <p14:tracePt t="24755" x="7673975" y="2627313"/>
          <p14:tracePt t="24756" x="7685088" y="2652713"/>
          <p14:tracePt t="24757" x="7710488" y="2678113"/>
          <p14:tracePt t="24758" x="7723188" y="2690813"/>
          <p14:tracePt t="24759" x="7735888" y="2716213"/>
          <p14:tracePt t="24760" x="7748588" y="2728913"/>
          <p14:tracePt t="24761" x="7761288" y="2740025"/>
          <p14:tracePt t="24762" x="7773988" y="2765425"/>
          <p14:tracePt t="24764" x="7797800" y="2765425"/>
          <p14:tracePt t="24764" x="7797800" y="2790825"/>
          <p14:tracePt t="24767" x="7835900" y="2816225"/>
          <p14:tracePt t="24767" x="7835900" y="2828925"/>
          <p14:tracePt t="24768" x="7861300" y="2840038"/>
          <p14:tracePt t="24769" x="7874000" y="2852738"/>
          <p14:tracePt t="24770" x="7886700" y="2865438"/>
          <p14:tracePt t="24771" x="7897813" y="2878138"/>
          <p14:tracePt t="24772" x="7910513" y="2890838"/>
          <p14:tracePt t="24773" x="7923213" y="2903538"/>
          <p14:tracePt t="24774" x="7935913" y="2916238"/>
          <p14:tracePt t="24775" x="7948613" y="2916238"/>
          <p14:tracePt t="24776" x="7961313" y="2916238"/>
          <p14:tracePt t="24777" x="7974013" y="2928938"/>
          <p14:tracePt t="24778" x="7986713" y="2941638"/>
          <p14:tracePt t="24780" x="7999413" y="2941638"/>
          <p14:tracePt t="24780" x="8010525" y="2952750"/>
          <p14:tracePt t="24782" x="8023225" y="2952750"/>
          <p14:tracePt t="24782" x="8035925" y="2952750"/>
          <p14:tracePt t="24783" x="8048625" y="2952750"/>
          <p14:tracePt t="24784" x="8061325" y="2952750"/>
          <p14:tracePt t="24786" x="8074025" y="2965450"/>
          <p14:tracePt t="24787" x="8099425" y="2965450"/>
          <p14:tracePt t="24790" x="8110538" y="2965450"/>
          <p14:tracePt t="24791" x="8123238" y="2965450"/>
          <p14:tracePt t="24792" x="8135938" y="2965450"/>
          <p14:tracePt t="24795" x="8148638" y="2965450"/>
          <p14:tracePt t="24796" x="8161338" y="2965450"/>
          <p14:tracePt t="24797" x="8174038" y="2965450"/>
          <p14:tracePt t="24798" x="8186738" y="2965450"/>
          <p14:tracePt t="24799" x="8199438" y="2965450"/>
          <p14:tracePt t="24801" x="8212138" y="2965450"/>
          <p14:tracePt t="24804" x="8223250" y="2965450"/>
          <p14:tracePt t="24805" x="8235950" y="2965450"/>
          <p14:tracePt t="24807" x="8248650" y="2952750"/>
          <p14:tracePt t="24812" x="8261350" y="2952750"/>
          <p14:tracePt t="24813" x="8274050" y="2941638"/>
          <p14:tracePt t="24815" x="8274050" y="2928938"/>
          <p14:tracePt t="24815" x="8286750" y="2916238"/>
          <p14:tracePt t="24819" x="8286750" y="2903538"/>
          <p14:tracePt t="24820" x="8299450" y="2903538"/>
          <p14:tracePt t="24821" x="8299450" y="2890838"/>
          <p14:tracePt t="24823" x="8299450" y="2878138"/>
          <p14:tracePt t="24825" x="8312150" y="2878138"/>
          <p14:tracePt t="24826" x="8312150" y="2865438"/>
          <p14:tracePt t="24828" x="8312150" y="2852738"/>
          <p14:tracePt t="24829" x="8312150" y="2840038"/>
          <p14:tracePt t="24831" x="8312150" y="2828925"/>
          <p14:tracePt t="24832" x="8312150" y="2816225"/>
          <p14:tracePt t="24834" x="8312150" y="2803525"/>
          <p14:tracePt t="24838" x="8312150" y="2790825"/>
          <p14:tracePt t="24839" x="8312150" y="2778125"/>
          <p14:tracePt t="24839" x="8312150" y="2765425"/>
          <p14:tracePt t="24843" x="8312150" y="2752725"/>
          <p14:tracePt t="24844" x="8312150" y="2740025"/>
          <p14:tracePt t="24844" x="8312150" y="2728913"/>
          <p14:tracePt t="24847" x="8312150" y="2716213"/>
          <p14:tracePt t="24848" x="8299450" y="2716213"/>
          <p14:tracePt t="24849" x="8299450" y="2703513"/>
          <p14:tracePt t="24850" x="8286750" y="2690813"/>
          <p14:tracePt t="24852" x="8286750" y="2678113"/>
          <p14:tracePt t="24853" x="8286750" y="2665413"/>
          <p14:tracePt t="24854" x="8274050" y="2665413"/>
          <p14:tracePt t="24856" x="8274050" y="2652713"/>
          <p14:tracePt t="24856" x="8261350" y="2652713"/>
          <p14:tracePt t="24858" x="8248650" y="2640013"/>
          <p14:tracePt t="24859" x="8248650" y="2627313"/>
          <p14:tracePt t="24859" x="8248650" y="2616200"/>
          <p14:tracePt t="24860" x="8235950" y="2616200"/>
          <p14:tracePt t="24861" x="8223250" y="2616200"/>
          <p14:tracePt t="24863" x="8212138" y="2590800"/>
          <p14:tracePt t="24864" x="8199438" y="2578100"/>
          <p14:tracePt t="24865" x="8186738" y="2578100"/>
          <p14:tracePt t="24866" x="8174038" y="2565400"/>
          <p14:tracePt t="24867" x="8174038" y="2552700"/>
          <p14:tracePt t="24868" x="8161338" y="2540000"/>
          <p14:tracePt t="24869" x="8148638" y="2540000"/>
          <p14:tracePt t="24870" x="8135938" y="2527300"/>
          <p14:tracePt t="24871" x="8123238" y="2527300"/>
          <p14:tracePt t="24872" x="8110538" y="2516188"/>
          <p14:tracePt t="24873" x="8099425" y="2503488"/>
          <p14:tracePt t="24875" x="8074025" y="2503488"/>
          <p14:tracePt t="24876" x="8061325" y="2490788"/>
          <p14:tracePt t="24877" x="8061325" y="2478088"/>
          <p14:tracePt t="24878" x="8035925" y="2478088"/>
          <p14:tracePt t="24880" x="8023225" y="2465388"/>
          <p14:tracePt t="24881" x="8010525" y="2465388"/>
          <p14:tracePt t="24882" x="7986713" y="2452688"/>
          <p14:tracePt t="24884" x="7961313" y="2439988"/>
          <p14:tracePt t="24885" x="7948613" y="2439988"/>
          <p14:tracePt t="24886" x="7935913" y="2427288"/>
          <p14:tracePt t="24888" x="7910513" y="2427288"/>
          <p14:tracePt t="24890" x="7886700" y="2427288"/>
          <p14:tracePt t="24890" x="7874000" y="2427288"/>
          <p14:tracePt t="24892" x="7861300" y="2427288"/>
          <p14:tracePt t="24892" x="7835900" y="2414588"/>
          <p14:tracePt t="24895" x="7810500" y="2414588"/>
          <p14:tracePt t="24895" x="7797800" y="2414588"/>
          <p14:tracePt t="24896" x="7785100" y="2414588"/>
          <p14:tracePt t="24898" x="7761288" y="2403475"/>
          <p14:tracePt t="24899" x="7748588" y="2403475"/>
          <p14:tracePt t="24900" x="7723188" y="2403475"/>
          <p14:tracePt t="24901" x="7710488" y="2403475"/>
          <p14:tracePt t="24902" x="7697788" y="2403475"/>
          <p14:tracePt t="24903" x="7685088" y="2403475"/>
          <p14:tracePt t="24904" x="7673975" y="2403475"/>
          <p14:tracePt t="24905" x="7661275" y="2403475"/>
          <p14:tracePt t="24906" x="7648575" y="2403475"/>
          <p14:tracePt t="24907" x="7635875" y="2403475"/>
          <p14:tracePt t="24908" x="7623175" y="2403475"/>
          <p14:tracePt t="24909" x="7610475" y="2403475"/>
          <p14:tracePt t="24910" x="7597775" y="2403475"/>
          <p14:tracePt t="24911" x="7585075" y="2403475"/>
          <p14:tracePt t="24913" x="7572375" y="2403475"/>
          <p14:tracePt t="24914" x="7561263" y="2403475"/>
          <p14:tracePt t="24914" x="7548563" y="2403475"/>
          <p14:tracePt t="24915" x="7535863" y="2403475"/>
          <p14:tracePt t="24917" x="7523163" y="2403475"/>
          <p14:tracePt t="24918" x="7510463" y="2403475"/>
          <p14:tracePt t="24919" x="7497763" y="2403475"/>
          <p14:tracePt t="24923" x="7485063" y="2403475"/>
          <p14:tracePt t="24923" x="7472363" y="2414588"/>
          <p14:tracePt t="24926" x="7459663" y="2414588"/>
          <p14:tracePt t="24928" x="7448550" y="2427288"/>
          <p14:tracePt t="24930" x="7435850" y="2427288"/>
          <p14:tracePt t="24932" x="7423150" y="2427288"/>
          <p14:tracePt t="24970" x="7435850" y="2427288"/>
          <p14:tracePt t="24971" x="7448550" y="2427288"/>
          <p14:tracePt t="24972" x="7459663" y="2427288"/>
          <p14:tracePt t="24976" x="7472363" y="2427288"/>
          <p14:tracePt t="24976" x="7485063" y="2427288"/>
          <p14:tracePt t="24978" x="7497763" y="2427288"/>
          <p14:tracePt t="24980" x="7510463" y="2427288"/>
          <p14:tracePt t="24980" x="7523163" y="2427288"/>
          <p14:tracePt t="24981" x="7535863" y="2427288"/>
          <p14:tracePt t="24983" x="7548563" y="2414588"/>
          <p14:tracePt t="24984" x="7561263" y="2414588"/>
          <p14:tracePt t="24985" x="7572375" y="2403475"/>
          <p14:tracePt t="24986" x="7585075" y="2403475"/>
          <p14:tracePt t="24987" x="7597775" y="2390775"/>
          <p14:tracePt t="24989" x="7610475" y="2390775"/>
          <p14:tracePt t="24989" x="7623175" y="2390775"/>
          <p14:tracePt t="24990" x="7648575" y="2378075"/>
          <p14:tracePt t="24992" x="7673975" y="2365375"/>
          <p14:tracePt t="24993" x="7685088" y="2352675"/>
          <p14:tracePt t="24994" x="7697788" y="2352675"/>
          <p14:tracePt t="24996" x="7723188" y="2339975"/>
          <p14:tracePt t="24996" x="7735888" y="2327275"/>
          <p14:tracePt t="24997" x="7761288" y="2314575"/>
          <p14:tracePt t="24999" x="7785100" y="2303463"/>
          <p14:tracePt t="25000" x="7797800" y="2290763"/>
          <p14:tracePt t="25001" x="7810500" y="2278063"/>
          <p14:tracePt t="25002" x="7835900" y="2265363"/>
          <p14:tracePt t="25004" x="7861300" y="2252663"/>
          <p14:tracePt t="25005" x="7874000" y="2239963"/>
          <p14:tracePt t="25005" x="7897813" y="2239963"/>
          <p14:tracePt t="25007" x="7910513" y="2214563"/>
          <p14:tracePt t="25007" x="7923213" y="2201863"/>
          <p14:tracePt t="25008" x="7948613" y="2201863"/>
          <p14:tracePt t="25009" x="7974013" y="2178050"/>
          <p14:tracePt t="25010" x="7986713" y="2165350"/>
          <p14:tracePt t="25012" x="8010525" y="2152650"/>
          <p14:tracePt t="25012" x="8023225" y="2127250"/>
          <p14:tracePt t="25014" x="8048625" y="2114550"/>
          <p14:tracePt t="25015" x="8061325" y="2089150"/>
          <p14:tracePt t="25015" x="8086725" y="2089150"/>
          <p14:tracePt t="25016" x="8099425" y="2065338"/>
          <p14:tracePt t="25017" x="8135938" y="2039938"/>
          <p14:tracePt t="25018" x="8135938" y="2027238"/>
          <p14:tracePt t="25019" x="8174038" y="2014538"/>
          <p14:tracePt t="25020" x="8186738" y="1989138"/>
          <p14:tracePt t="25021" x="8212138" y="1978025"/>
          <p14:tracePt t="25022" x="8223250" y="1952625"/>
          <p14:tracePt t="25023" x="8248650" y="1939925"/>
          <p14:tracePt t="25024" x="8274050" y="1914525"/>
          <p14:tracePt t="25025" x="8286750" y="1901825"/>
          <p14:tracePt t="25026" x="8299450" y="1876425"/>
          <p14:tracePt t="25027" x="8324850" y="1865313"/>
          <p14:tracePt t="25028" x="8348663" y="1839913"/>
          <p14:tracePt t="25029" x="8361363" y="1827213"/>
          <p14:tracePt t="25031" x="8386763" y="1801813"/>
          <p14:tracePt t="25032" x="8399463" y="1789113"/>
          <p14:tracePt t="25032" x="8424863" y="1752600"/>
          <p14:tracePt t="25033" x="8435975" y="1739900"/>
          <p14:tracePt t="25034" x="8461375" y="1714500"/>
          <p14:tracePt t="25035" x="8474075" y="1701800"/>
          <p14:tracePt t="25036" x="8499475" y="1676400"/>
          <p14:tracePt t="25037" x="8512175" y="1652588"/>
          <p14:tracePt t="25038" x="8537575" y="1627188"/>
          <p14:tracePt t="25039" x="8548688" y="1601788"/>
          <p14:tracePt t="25040" x="8574088" y="1589088"/>
          <p14:tracePt t="25041" x="8586788" y="1563688"/>
          <p14:tracePt t="25042" x="8612188" y="1539875"/>
          <p14:tracePt t="25043" x="8624888" y="1527175"/>
          <p14:tracePt t="25045" x="8624888" y="1489075"/>
          <p14:tracePt t="25045" x="8650288" y="1476375"/>
          <p14:tracePt t="25047" x="8661400" y="1450975"/>
          <p14:tracePt t="25048" x="8661400" y="1427163"/>
          <p14:tracePt t="25049" x="8686800" y="1414463"/>
          <p14:tracePt t="25049" x="8699500" y="1376363"/>
          <p14:tracePt t="25050" x="8699500" y="1350963"/>
          <p14:tracePt t="25051" x="8712200" y="1339850"/>
          <p14:tracePt t="25052" x="8724900" y="1314450"/>
          <p14:tracePt t="25053" x="8724900" y="1301750"/>
          <p14:tracePt t="25054" x="8737600" y="1263650"/>
          <p14:tracePt t="25055" x="8737600" y="1250950"/>
          <p14:tracePt t="25056" x="8737600" y="1227138"/>
          <p14:tracePt t="25057" x="8737600" y="1214438"/>
          <p14:tracePt t="25058" x="8750300" y="1189038"/>
          <p14:tracePt t="25059" x="8750300" y="1176338"/>
          <p14:tracePt t="25061" x="8750300" y="1150938"/>
          <p14:tracePt t="25062" x="8750300" y="1138238"/>
          <p14:tracePt t="25062" x="8750300" y="1114425"/>
          <p14:tracePt t="25064" x="8750300" y="1089025"/>
          <p14:tracePt t="25065" x="8750300" y="1076325"/>
          <p14:tracePt t="25066" x="8750300" y="1063625"/>
          <p14:tracePt t="25067" x="8750300" y="1050925"/>
          <p14:tracePt t="25068" x="8737600" y="1038225"/>
          <p14:tracePt t="25071" x="8737600" y="1025525"/>
          <p14:tracePt t="25071" x="8737600" y="1014413"/>
          <p14:tracePt t="25072" x="8724900" y="1001713"/>
          <p14:tracePt t="25074" x="8712200" y="1001713"/>
          <p14:tracePt t="25075" x="8699500" y="989013"/>
          <p14:tracePt t="25076" x="8699500" y="976313"/>
          <p14:tracePt t="25077" x="8686800" y="976313"/>
          <p14:tracePt t="25078" x="8674100" y="976313"/>
          <p14:tracePt t="25078" x="8661400" y="963613"/>
          <p14:tracePt t="25080" x="8650288" y="963613"/>
          <p14:tracePt t="25081" x="8637588" y="963613"/>
          <p14:tracePt t="25082" x="8624888" y="963613"/>
          <p14:tracePt t="25083" x="8612188" y="963613"/>
          <p14:tracePt t="25084" x="8599488" y="963613"/>
          <p14:tracePt t="25085" x="8586788" y="963613"/>
          <p14:tracePt t="25087" x="8561388" y="963613"/>
          <p14:tracePt t="25087" x="8548688" y="963613"/>
          <p14:tracePt t="25088" x="8537575" y="963613"/>
          <p14:tracePt t="25090" x="8512175" y="963613"/>
          <p14:tracePt t="25091" x="8499475" y="963613"/>
          <p14:tracePt t="25092" x="8474075" y="963613"/>
          <p14:tracePt t="25092" x="8461375" y="963613"/>
          <p14:tracePt t="25093" x="8435975" y="963613"/>
          <p14:tracePt t="25095" x="8424863" y="963613"/>
          <p14:tracePt t="25096" x="8374063" y="989013"/>
          <p14:tracePt t="25097" x="8348663" y="1001713"/>
          <p14:tracePt t="25098" x="8324850" y="1001713"/>
          <p14:tracePt t="25099" x="8299450" y="1014413"/>
          <p14:tracePt t="25100" x="8274050" y="1038225"/>
          <p14:tracePt t="25101" x="8248650" y="1038225"/>
          <p14:tracePt t="25102" x="8212138" y="1063625"/>
          <p14:tracePt t="25104" x="8186738" y="1076325"/>
          <p14:tracePt t="25105" x="8161338" y="1089025"/>
          <p14:tracePt t="25106" x="8135938" y="1114425"/>
          <p14:tracePt t="25106" x="8099425" y="1114425"/>
          <p14:tracePt t="25107" x="8074025" y="1138238"/>
          <p14:tracePt t="25108" x="8048625" y="1150938"/>
          <p14:tracePt t="25109" x="8010525" y="1176338"/>
          <p14:tracePt t="25110" x="7986713" y="1189038"/>
          <p14:tracePt t="25112" x="7948613" y="1227138"/>
          <p14:tracePt t="25113" x="7910513" y="1238250"/>
          <p14:tracePt t="25114" x="7886700" y="1263650"/>
          <p14:tracePt t="25114" x="7861300" y="1289050"/>
          <p14:tracePt t="25115" x="7835900" y="1301750"/>
          <p14:tracePt t="25116" x="7797800" y="1327150"/>
          <p14:tracePt t="25118" x="7761288" y="1350963"/>
          <p14:tracePt t="25120" x="7735888" y="1376363"/>
          <p14:tracePt t="25120" x="7710488" y="1401763"/>
          <p14:tracePt t="25121" x="7673975" y="1427163"/>
          <p14:tracePt t="25122" x="7648575" y="1450975"/>
          <p14:tracePt t="25124" x="7610475" y="1489075"/>
          <p14:tracePt t="25125" x="7585075" y="1501775"/>
          <p14:tracePt t="25125" x="7561263" y="1539875"/>
          <p14:tracePt t="25126" x="7535863" y="1563688"/>
          <p14:tracePt t="25128" x="7472363" y="1627188"/>
          <p14:tracePt t="25130" x="7423150" y="1689100"/>
          <p14:tracePt t="25131" x="7385050" y="1714500"/>
          <p14:tracePt t="25132" x="7372350" y="1752600"/>
          <p14:tracePt t="25133" x="7348538" y="1765300"/>
          <p14:tracePt t="25134" x="7323138" y="1801813"/>
          <p14:tracePt t="25135" x="7310438" y="1827213"/>
          <p14:tracePt t="25136" x="7272338" y="1865313"/>
          <p14:tracePt t="25137" x="7259638" y="1889125"/>
          <p14:tracePt t="25138" x="7235825" y="1927225"/>
          <p14:tracePt t="25139" x="7223125" y="1952625"/>
          <p14:tracePt t="25140" x="7197725" y="1978025"/>
          <p14:tracePt t="25141" x="7172325" y="2014538"/>
          <p14:tracePt t="25142" x="7159625" y="2052638"/>
          <p14:tracePt t="25143" x="7146925" y="2065338"/>
          <p14:tracePt t="25144" x="7123113" y="2089150"/>
          <p14:tracePt t="25146" x="7110413" y="2127250"/>
          <p14:tracePt t="25147" x="7085013" y="2152650"/>
          <p14:tracePt t="25148" x="7072313" y="2178050"/>
          <p14:tracePt t="25148" x="7046913" y="2201863"/>
          <p14:tracePt t="25149" x="7046913" y="2239963"/>
          <p14:tracePt t="25150" x="7021513" y="2265363"/>
          <p14:tracePt t="25151" x="7010400" y="2290763"/>
          <p14:tracePt t="25152" x="7010400" y="2314575"/>
          <p14:tracePt t="25154" x="6997700" y="2352675"/>
          <p14:tracePt t="25154" x="6972300" y="2378075"/>
          <p14:tracePt t="25156" x="6972300" y="2403475"/>
          <p14:tracePt t="25156" x="6972300" y="2427288"/>
          <p14:tracePt t="25157" x="6959600" y="2452688"/>
          <p14:tracePt t="25158" x="6946900" y="2478088"/>
          <p14:tracePt t="25159" x="6934200" y="2503488"/>
          <p14:tracePt t="25160" x="6934200" y="2527300"/>
          <p14:tracePt t="25161" x="6921500" y="2552700"/>
          <p14:tracePt t="25164" x="6921500" y="2590800"/>
          <p14:tracePt t="25164" x="6910388" y="2616200"/>
          <p14:tracePt t="25165" x="6910388" y="2652713"/>
          <p14:tracePt t="25166" x="6910388" y="2665413"/>
          <p14:tracePt t="25167" x="6910388" y="2690813"/>
          <p14:tracePt t="25168" x="6910388" y="2716213"/>
          <p14:tracePt t="25169" x="6910388" y="2728913"/>
          <p14:tracePt t="25170" x="6910388" y="2752725"/>
          <p14:tracePt t="25171" x="6910388" y="2765425"/>
          <p14:tracePt t="25172" x="6910388" y="2790825"/>
          <p14:tracePt t="25173" x="6910388" y="2803525"/>
          <p14:tracePt t="25174" x="6910388" y="2828925"/>
          <p14:tracePt t="25175" x="6910388" y="2840038"/>
          <p14:tracePt t="25176" x="6910388" y="2865438"/>
          <p14:tracePt t="25178" x="6910388" y="2878138"/>
          <p14:tracePt t="25178" x="6921500" y="2903538"/>
          <p14:tracePt t="25179" x="6934200" y="2916238"/>
          <p14:tracePt t="25180" x="6934200" y="2928938"/>
          <p14:tracePt t="25181" x="6934200" y="2952750"/>
          <p14:tracePt t="25182" x="6946900" y="2965450"/>
          <p14:tracePt t="25183" x="6946900" y="2990850"/>
          <p14:tracePt t="25184" x="6959600" y="2990850"/>
          <p14:tracePt t="25185" x="6972300" y="3016250"/>
          <p14:tracePt t="25186" x="6972300" y="3028950"/>
          <p14:tracePt t="25187" x="6985000" y="3041650"/>
          <p14:tracePt t="25188" x="6985000" y="3054350"/>
          <p14:tracePt t="25189" x="6997700" y="3065463"/>
          <p14:tracePt t="25190" x="7010400" y="3078163"/>
          <p14:tracePt t="25191" x="7010400" y="3090863"/>
          <p14:tracePt t="25192" x="7021513" y="3103563"/>
          <p14:tracePt t="25193" x="7034213" y="3116263"/>
          <p14:tracePt t="25194" x="7046913" y="3128963"/>
          <p14:tracePt t="25196" x="7046913" y="3141663"/>
          <p14:tracePt t="25196" x="7059613" y="3141663"/>
          <p14:tracePt t="25197" x="7072313" y="3154363"/>
          <p14:tracePt t="25198" x="7085013" y="3165475"/>
          <p14:tracePt t="25199" x="7097713" y="3178175"/>
          <p14:tracePt t="25200" x="7110413" y="3178175"/>
          <p14:tracePt t="25201" x="7123113" y="3190875"/>
          <p14:tracePt t="25202" x="7123113" y="3203575"/>
          <p14:tracePt t="25203" x="7134225" y="3216275"/>
          <p14:tracePt t="25204" x="7146925" y="3216275"/>
          <p14:tracePt t="25205" x="7159625" y="3228975"/>
          <p14:tracePt t="25207" x="7172325" y="3241675"/>
          <p14:tracePt t="25208" x="7185025" y="3241675"/>
          <p14:tracePt t="25209" x="7197725" y="3254375"/>
          <p14:tracePt t="25211" x="7210425" y="3254375"/>
          <p14:tracePt t="25213" x="7223125" y="3254375"/>
          <p14:tracePt t="25213" x="7235825" y="3254375"/>
          <p14:tracePt t="25214" x="7235825" y="3267075"/>
          <p14:tracePt t="25216" x="7246938" y="3267075"/>
          <p14:tracePt t="25217" x="7259638" y="3267075"/>
          <p14:tracePt t="25218" x="7272338" y="3267075"/>
          <p14:tracePt t="25220" x="7272338" y="3278188"/>
          <p14:tracePt t="25221" x="7285038" y="3278188"/>
          <p14:tracePt t="25223" x="7297738" y="3278188"/>
          <p14:tracePt t="25225" x="7310438" y="3278188"/>
          <p14:tracePt t="25230" x="7323138" y="3278188"/>
          <p14:tracePt t="25234" x="7335838" y="3278188"/>
          <p14:tracePt t="25238" x="7348538" y="3267075"/>
          <p14:tracePt t="25244" x="7348538" y="3254375"/>
          <p14:tracePt t="25247" x="7348538" y="3241675"/>
          <p14:tracePt t="25249" x="7348538" y="3228975"/>
          <p14:tracePt t="25251" x="7348538" y="3216275"/>
          <p14:tracePt t="25254" x="7348538" y="3203575"/>
          <p14:tracePt t="25255" x="7348538" y="3190875"/>
          <p14:tracePt t="25258" x="7348538" y="3178175"/>
          <p14:tracePt t="25260" x="7348538" y="3165475"/>
          <p14:tracePt t="25260" x="7348538" y="3154363"/>
          <p14:tracePt t="25262" x="7335838" y="3141663"/>
          <p14:tracePt t="25264" x="7335838" y="3128963"/>
          <p14:tracePt t="25265" x="7323138" y="3116263"/>
          <p14:tracePt t="25266" x="7310438" y="3103563"/>
          <p14:tracePt t="25269" x="7310438" y="3090863"/>
          <p14:tracePt t="25270" x="7297738" y="3078163"/>
          <p14:tracePt t="25271" x="7285038" y="3065463"/>
          <p14:tracePt t="25272" x="7272338" y="3065463"/>
          <p14:tracePt t="25273" x="7272338" y="3054350"/>
          <p14:tracePt t="25274" x="7272338" y="3041650"/>
          <p14:tracePt t="25275" x="7259638" y="3028950"/>
          <p14:tracePt t="25276" x="7246938" y="3028950"/>
          <p14:tracePt t="25277" x="7235825" y="3016250"/>
          <p14:tracePt t="25279" x="7235825" y="3003550"/>
          <p14:tracePt t="25279" x="7223125" y="2990850"/>
          <p14:tracePt t="25280" x="7210425" y="2990850"/>
          <p14:tracePt t="25281" x="7197725" y="2978150"/>
          <p14:tracePt t="25282" x="7197725" y="2965450"/>
          <p14:tracePt t="25283" x="7185025" y="2965450"/>
          <p14:tracePt t="25284" x="7172325" y="2952750"/>
          <p14:tracePt t="25286" x="7159625" y="2952750"/>
          <p14:tracePt t="25286" x="7146925" y="2941638"/>
          <p14:tracePt t="25287" x="7134225" y="2928938"/>
          <p14:tracePt t="25288" x="7123113" y="2928938"/>
          <p14:tracePt t="25289" x="7123113" y="2916238"/>
          <p14:tracePt t="25290" x="7097713" y="2916238"/>
          <p14:tracePt t="25291" x="7085013" y="2916238"/>
          <p14:tracePt t="25292" x="7072313" y="2903538"/>
          <p14:tracePt t="25294" x="7059613" y="2890838"/>
          <p14:tracePt t="25296" x="7034213" y="2890838"/>
          <p14:tracePt t="25296" x="7010400" y="2878138"/>
          <p14:tracePt t="25297" x="6997700" y="2878138"/>
          <p14:tracePt t="25298" x="6972300" y="2878138"/>
          <p14:tracePt t="25300" x="6946900" y="2878138"/>
          <p14:tracePt t="25301" x="6934200" y="2865438"/>
          <p14:tracePt t="25302" x="6910388" y="2865438"/>
          <p14:tracePt t="25303" x="6897688" y="2865438"/>
          <p14:tracePt t="25304" x="6859588" y="2865438"/>
          <p14:tracePt t="25306" x="6821488" y="2865438"/>
          <p14:tracePt t="25307" x="6808788" y="2852738"/>
          <p14:tracePt t="25308" x="6784975" y="2852738"/>
          <p14:tracePt t="25309" x="6772275" y="2852738"/>
          <p14:tracePt t="25310" x="6746875" y="2852738"/>
          <p14:tracePt t="25311" x="6721475" y="2852738"/>
          <p14:tracePt t="25312" x="6696075" y="2852738"/>
          <p14:tracePt t="25313" x="6672263" y="2852738"/>
          <p14:tracePt t="25314" x="6659563" y="2852738"/>
          <p14:tracePt t="25315" x="6634163" y="2852738"/>
          <p14:tracePt t="25316" x="6596063" y="2852738"/>
          <p14:tracePt t="25317" x="6584950" y="2852738"/>
          <p14:tracePt t="25318" x="6559550" y="2852738"/>
          <p14:tracePt t="25319" x="6521450" y="2852738"/>
          <p14:tracePt t="25320" x="6508750" y="2852738"/>
          <p14:tracePt t="25321" x="6483350" y="2865438"/>
          <p14:tracePt t="25322" x="6459538" y="2865438"/>
          <p14:tracePt t="25323" x="6434138" y="2878138"/>
          <p14:tracePt t="25324" x="6408738" y="2878138"/>
          <p14:tracePt t="25325" x="6370638" y="2878138"/>
          <p14:tracePt t="25327" x="6346825" y="2878138"/>
          <p14:tracePt t="25328" x="6334125" y="2890838"/>
          <p14:tracePt t="25328" x="6296025" y="2903538"/>
          <p14:tracePt t="25329" x="6270625" y="2903538"/>
          <p14:tracePt t="25330" x="6246813" y="2916238"/>
          <p14:tracePt t="25331" x="6221413" y="2916238"/>
          <p14:tracePt t="25332" x="6196013" y="2928938"/>
          <p14:tracePt t="25333" x="6170613" y="2928938"/>
          <p14:tracePt t="25334" x="6146800" y="2941638"/>
          <p14:tracePt t="25335" x="6121400" y="2952750"/>
          <p14:tracePt t="25336" x="6096000" y="2952750"/>
          <p14:tracePt t="25337" x="6070600" y="2965450"/>
          <p14:tracePt t="25339" x="6034088" y="2978150"/>
          <p14:tracePt t="25339" x="6021388" y="2990850"/>
          <p14:tracePt t="25340" x="5995988" y="2990850"/>
          <p14:tracePt t="25341" x="5983288" y="2990850"/>
          <p14:tracePt t="25343" x="5957888" y="3003550"/>
          <p14:tracePt t="25344" x="5921375" y="3016250"/>
          <p14:tracePt t="25345" x="5908675" y="3028950"/>
          <p14:tracePt t="25346" x="5883275" y="3028950"/>
          <p14:tracePt t="25346" x="5870575" y="3054350"/>
          <p14:tracePt t="25347" x="5845175" y="3054350"/>
          <p14:tracePt t="25348" x="5821363" y="3065463"/>
          <p14:tracePt t="25349" x="5808663" y="3065463"/>
          <p14:tracePt t="25350" x="5795963" y="3078163"/>
          <p14:tracePt t="25351" x="5770563" y="3090863"/>
          <p14:tracePt t="25353" x="5757863" y="3103563"/>
          <p14:tracePt t="25353" x="5732463" y="3103563"/>
          <p14:tracePt t="25354" x="5719763" y="3128963"/>
          <p14:tracePt t="25355" x="5708650" y="3141663"/>
          <p14:tracePt t="25356" x="5695950" y="3141663"/>
          <p14:tracePt t="25357" x="5670550" y="3154363"/>
          <p14:tracePt t="25358" x="5657850" y="3165475"/>
          <p14:tracePt t="25360" x="5657850" y="3178175"/>
          <p14:tracePt t="25360" x="5632450" y="3178175"/>
          <p14:tracePt t="25363" x="5619750" y="3216275"/>
          <p14:tracePt t="25363" x="5595938" y="3216275"/>
          <p14:tracePt t="25364" x="5595938" y="3228975"/>
          <p14:tracePt t="25365" x="5583238" y="3241675"/>
          <p14:tracePt t="25366" x="5583238" y="3254375"/>
          <p14:tracePt t="25367" x="5570538" y="3254375"/>
          <p14:tracePt t="25368" x="5570538" y="3267075"/>
          <p14:tracePt t="25369" x="5557838" y="3278188"/>
          <p14:tracePt t="25370" x="5545138" y="3290888"/>
          <p14:tracePt t="25372" x="5545138" y="3303588"/>
          <p14:tracePt t="25373" x="5545138" y="3316288"/>
          <p14:tracePt t="25375" x="5545138" y="3328988"/>
          <p14:tracePt t="25378" x="5545138" y="3341688"/>
          <p14:tracePt t="25379" x="5545138" y="3354388"/>
          <p14:tracePt t="25380" x="5545138" y="3367088"/>
          <p14:tracePt t="25384" x="5545138" y="3378200"/>
          <p14:tracePt t="25385" x="5545138" y="3390900"/>
          <p14:tracePt t="25387" x="5545138" y="3403600"/>
          <p14:tracePt t="25389" x="5557838" y="3403600"/>
          <p14:tracePt t="25390" x="5557838" y="3416300"/>
          <p14:tracePt t="25391" x="5570538" y="3416300"/>
          <p14:tracePt t="25392" x="5583238" y="3429000"/>
          <p14:tracePt t="25396" x="5595938" y="3441700"/>
          <p14:tracePt t="25397" x="5607050" y="3441700"/>
          <p14:tracePt t="25398" x="5619750" y="3441700"/>
          <p14:tracePt t="25400" x="5632450" y="3454400"/>
          <p14:tracePt t="25401" x="5645150" y="3454400"/>
          <p14:tracePt t="25402" x="5657850" y="3454400"/>
          <p14:tracePt t="25403" x="5657850" y="3467100"/>
          <p14:tracePt t="25405" x="5670550" y="3467100"/>
          <p14:tracePt t="25405" x="5683250" y="3467100"/>
          <p14:tracePt t="25406" x="5695950" y="3467100"/>
          <p14:tracePt t="25407" x="5708650" y="3467100"/>
          <p14:tracePt t="25408" x="5719763" y="3467100"/>
          <p14:tracePt t="25410" x="5732463" y="3479800"/>
          <p14:tracePt t="25411" x="5757863" y="3479800"/>
          <p14:tracePt t="25412" x="5770563" y="3479800"/>
          <p14:tracePt t="25413" x="5783263" y="3479800"/>
          <p14:tracePt t="25414" x="5808663" y="3479800"/>
          <p14:tracePt t="25415" x="5821363" y="3479800"/>
          <p14:tracePt t="25416" x="5832475" y="3479800"/>
          <p14:tracePt t="25418" x="5845175" y="3479800"/>
          <p14:tracePt t="25419" x="5870575" y="3479800"/>
          <p14:tracePt t="25420" x="5883275" y="3479800"/>
          <p14:tracePt t="25420" x="5908675" y="3479800"/>
          <p14:tracePt t="25422" x="5921375" y="3479800"/>
          <p14:tracePt t="25422" x="5932488" y="3479800"/>
          <p14:tracePt t="25423" x="5957888" y="3479800"/>
          <p14:tracePt t="25425" x="5970588" y="3479800"/>
          <p14:tracePt t="25425" x="5995988" y="3479800"/>
          <p14:tracePt t="25427" x="6008688" y="3479800"/>
          <p14:tracePt t="25427" x="6034088" y="3479800"/>
          <p14:tracePt t="25428" x="6045200" y="3467100"/>
          <p14:tracePt t="25429" x="6070600" y="3467100"/>
          <p14:tracePt t="25430" x="6083300" y="3454400"/>
          <p14:tracePt t="25432" x="6108700" y="3454400"/>
          <p14:tracePt t="25432" x="6121400" y="3454400"/>
          <p14:tracePt t="25433" x="6146800" y="3441700"/>
          <p14:tracePt t="25434" x="6170613" y="3441700"/>
          <p14:tracePt t="25435" x="6183313" y="3441700"/>
          <p14:tracePt t="25436" x="6208713" y="3429000"/>
          <p14:tracePt t="25437" x="6221413" y="3429000"/>
          <p14:tracePt t="25438" x="6246813" y="3416300"/>
          <p14:tracePt t="25439" x="6259513" y="3416300"/>
          <p14:tracePt t="25440" x="6283325" y="3403600"/>
          <p14:tracePt t="25441" x="6296025" y="3403600"/>
          <p14:tracePt t="25443" x="6321425" y="3403600"/>
          <p14:tracePt t="25444" x="6334125" y="3390900"/>
          <p14:tracePt t="25444" x="6359525" y="3378200"/>
          <p14:tracePt t="25445" x="6370638" y="3378200"/>
          <p14:tracePt t="25446" x="6396038" y="3367088"/>
          <p14:tracePt t="25447" x="6408738" y="3367088"/>
          <p14:tracePt t="25448" x="6434138" y="3354388"/>
          <p14:tracePt t="25449" x="6446838" y="3341688"/>
          <p14:tracePt t="25450" x="6472238" y="3341688"/>
          <p14:tracePt t="25452" x="6483350" y="3328988"/>
          <p14:tracePt t="25452" x="6496050" y="3328988"/>
          <p14:tracePt t="25453" x="6521450" y="3316288"/>
          <p14:tracePt t="25454" x="6534150" y="3303588"/>
          <p14:tracePt t="25456" x="6546850" y="3290888"/>
          <p14:tracePt t="25456" x="6559550" y="3290888"/>
          <p14:tracePt t="25458" x="6572250" y="3278188"/>
          <p14:tracePt t="25459" x="6596063" y="3267075"/>
          <p14:tracePt t="25459" x="6596063" y="3254375"/>
          <p14:tracePt t="25461" x="6608763" y="3254375"/>
          <p14:tracePt t="25462" x="6634163" y="3241675"/>
          <p14:tracePt t="25462" x="6634163" y="3228975"/>
          <p14:tracePt t="25463" x="6646863" y="3216275"/>
          <p14:tracePt t="25464" x="6672263" y="3216275"/>
          <p14:tracePt t="25465" x="6672263" y="3203575"/>
          <p14:tracePt t="25466" x="6684963" y="3190875"/>
          <p14:tracePt t="25467" x="6696075" y="3178175"/>
          <p14:tracePt t="25468" x="6708775" y="3178175"/>
          <p14:tracePt t="25470" x="6708775" y="3165475"/>
          <p14:tracePt t="25470" x="6721475" y="3154363"/>
          <p14:tracePt t="25471" x="6721475" y="3141663"/>
          <p14:tracePt t="25472" x="6734175" y="3141663"/>
          <p14:tracePt t="25473" x="6746875" y="3128963"/>
          <p14:tracePt t="25474" x="6746875" y="3103563"/>
          <p14:tracePt t="25476" x="6759575" y="3090863"/>
          <p14:tracePt t="25478" x="6759575" y="3078163"/>
          <p14:tracePt t="25478" x="6772275" y="3065463"/>
          <p14:tracePt t="25480" x="6784975" y="3054350"/>
          <p14:tracePt t="25481" x="6784975" y="3041650"/>
          <p14:tracePt t="25482" x="6784975" y="3028950"/>
          <p14:tracePt t="25484" x="6784975" y="3016250"/>
          <p14:tracePt t="25486" x="6784975" y="2990850"/>
          <p14:tracePt t="25489" x="6784975" y="2978150"/>
          <p14:tracePt t="25491" x="6784975" y="2965450"/>
          <p14:tracePt t="25491" x="6784975" y="2952750"/>
          <p14:tracePt t="25494" x="6784975" y="2941638"/>
          <p14:tracePt t="25495" x="6784975" y="2928938"/>
          <p14:tracePt t="25497" x="6772275" y="2928938"/>
          <p14:tracePt t="25497" x="6772275" y="2916238"/>
          <p14:tracePt t="25499" x="6759575" y="2916238"/>
          <p14:tracePt t="25500" x="6746875" y="2916238"/>
          <p14:tracePt t="25501" x="6746875" y="2903538"/>
          <p14:tracePt t="25504" x="6734175" y="2890838"/>
          <p14:tracePt t="25506" x="6721475" y="2890838"/>
          <p14:tracePt t="25508" x="6708775" y="2890838"/>
          <p14:tracePt t="25511" x="6708775" y="2878138"/>
          <p14:tracePt t="25512" x="6696075" y="2878138"/>
          <p14:tracePt t="25514" x="6684963" y="2878138"/>
          <p14:tracePt t="25515" x="6672263" y="2878138"/>
          <p14:tracePt t="25518" x="6659563" y="2878138"/>
          <p14:tracePt t="25521" x="6646863" y="2878138"/>
          <p14:tracePt t="25522" x="6634163" y="2878138"/>
          <p14:tracePt t="25523" x="6621463" y="2878138"/>
          <p14:tracePt t="25524" x="6608763" y="2878138"/>
          <p14:tracePt t="25526" x="6596063" y="2878138"/>
          <p14:tracePt t="25527" x="6584950" y="2878138"/>
          <p14:tracePt t="25528" x="6572250" y="2878138"/>
          <p14:tracePt t="25529" x="6559550" y="2878138"/>
          <p14:tracePt t="25531" x="6546850" y="2878138"/>
          <p14:tracePt t="25533" x="6534150" y="2878138"/>
          <p14:tracePt t="25533" x="6521450" y="2878138"/>
          <p14:tracePt t="25535" x="6508750" y="2890838"/>
          <p14:tracePt t="25536" x="6496050" y="2890838"/>
          <p14:tracePt t="25537" x="6483350" y="2903538"/>
          <p14:tracePt t="25539" x="6472238" y="2916238"/>
          <p14:tracePt t="25540" x="6459538" y="2916238"/>
          <p14:tracePt t="25541" x="6446838" y="2916238"/>
          <p14:tracePt t="25543" x="6434138" y="2928938"/>
          <p14:tracePt t="25544" x="6408738" y="2928938"/>
          <p14:tracePt t="25545" x="6408738" y="2941638"/>
          <p14:tracePt t="25547" x="6396038" y="2952750"/>
          <p14:tracePt t="25548" x="6383338" y="2952750"/>
          <p14:tracePt t="25549" x="6370638" y="2952750"/>
          <p14:tracePt t="25550" x="6370638" y="2965450"/>
          <p14:tracePt t="25552" x="6359525" y="2978150"/>
          <p14:tracePt t="25553" x="6346825" y="2978150"/>
          <p14:tracePt t="25554" x="6334125" y="2990850"/>
          <p14:tracePt t="25556" x="6321425" y="3003550"/>
          <p14:tracePt t="25558" x="6308725" y="3016250"/>
          <p14:tracePt t="25559" x="6308725" y="3028950"/>
          <p14:tracePt t="25560" x="6296025" y="3028950"/>
          <p14:tracePt t="25561" x="6296025" y="3041650"/>
          <p14:tracePt t="25562" x="6283325" y="3054350"/>
          <p14:tracePt t="25563" x="6270625" y="3054350"/>
          <p14:tracePt t="25564" x="6270625" y="3065463"/>
          <p14:tracePt t="25565" x="6259513" y="3065463"/>
          <p14:tracePt t="25567" x="6259513" y="3078163"/>
          <p14:tracePt t="25568" x="6259513" y="3090863"/>
          <p14:tracePt t="25569" x="6246813" y="3090863"/>
          <p14:tracePt t="25570" x="6246813" y="3103563"/>
          <p14:tracePt t="25571" x="6234113" y="3103563"/>
          <p14:tracePt t="25573" x="6221413" y="3116263"/>
          <p14:tracePt t="25574" x="6221413" y="3128963"/>
          <p14:tracePt t="25576" x="6221413" y="3141663"/>
          <p14:tracePt t="25580" x="6208713" y="3154363"/>
          <p14:tracePt t="25582" x="6208713" y="3165475"/>
          <p14:tracePt t="25585" x="6208713" y="3178175"/>
          <p14:tracePt t="25595" x="6208713" y="3190875"/>
          <p14:tracePt t="25611" x="6208713" y="3203575"/>
          <p14:tracePt t="25619" x="6221413" y="3203575"/>
          <p14:tracePt t="25627" x="6234113" y="3203575"/>
          <p14:tracePt t="25630" x="6246813" y="3203575"/>
          <p14:tracePt t="25632" x="6259513" y="3203575"/>
          <p14:tracePt t="25637" x="6270625" y="3203575"/>
          <p14:tracePt t="25637" x="6270625" y="3190875"/>
          <p14:tracePt t="25638" x="6283325" y="3190875"/>
          <p14:tracePt t="25640" x="6296025" y="3190875"/>
          <p14:tracePt t="25642" x="6296025" y="3178175"/>
          <p14:tracePt t="25643" x="6308725" y="3178175"/>
          <p14:tracePt t="25645" x="6321425" y="3178175"/>
          <p14:tracePt t="25647" x="6334125" y="3178175"/>
          <p14:tracePt t="25648" x="6334125" y="3165475"/>
          <p14:tracePt t="25650" x="6346825" y="3165475"/>
          <p14:tracePt t="25653" x="6359525" y="3154363"/>
          <p14:tracePt t="25656" x="6370638" y="3141663"/>
          <p14:tracePt t="25659" x="6383338" y="3141663"/>
          <p14:tracePt t="25660" x="6383338" y="3128963"/>
          <p14:tracePt t="25663" x="6396038" y="3116263"/>
          <p14:tracePt t="25667" x="6396038" y="3103563"/>
          <p14:tracePt t="25668" x="6408738" y="3103563"/>
          <p14:tracePt t="25675" x="6408738" y="3090863"/>
          <p14:tracePt t="25679" x="6408738" y="3078163"/>
          <p14:tracePt t="25685" x="6408738" y="3065463"/>
          <p14:tracePt t="25724" x="6396038" y="3065463"/>
          <p14:tracePt t="25824" x="6396038" y="3054350"/>
          <p14:tracePt t="25837" x="6396038" y="3041650"/>
          <p14:tracePt t="26017" x="6396038" y="3028950"/>
          <p14:tracePt t="26027" x="6383338" y="3028950"/>
          <p14:tracePt t="26032" x="6383338" y="3016250"/>
          <p14:tracePt t="26039" x="6370638" y="3003550"/>
          <p14:tracePt t="26043" x="6370638" y="2990850"/>
          <p14:tracePt t="26053" x="6359525" y="2990850"/>
          <p14:tracePt t="26055" x="6359525" y="2978150"/>
          <p14:tracePt t="26072" x="6334125" y="2941638"/>
          <p14:tracePt t="26075" x="6321425" y="2941638"/>
          <p14:tracePt t="26077" x="6321425" y="2928938"/>
          <p14:tracePt t="26081" x="6308725" y="2928938"/>
          <p14:tracePt t="26084" x="6308725" y="2916238"/>
          <p14:tracePt t="26089" x="6296025" y="2916238"/>
          <p14:tracePt t="26097" x="6296025" y="2903538"/>
          <p14:tracePt t="26149" x="6283325" y="2903538"/>
          <p14:tracePt t="26158" x="6283325" y="2916238"/>
          <p14:tracePt t="26160" x="6270625" y="2916238"/>
          <p14:tracePt t="26163" x="6270625" y="2928938"/>
          <p14:tracePt t="26166" x="6270625" y="2941638"/>
          <p14:tracePt t="26168" x="6270625" y="2952750"/>
          <p14:tracePt t="26173" x="6270625" y="2965450"/>
          <p14:tracePt t="26176" x="6270625" y="2978150"/>
          <p14:tracePt t="26178" x="6270625" y="2990850"/>
          <p14:tracePt t="26185" x="6270625" y="3003550"/>
          <p14:tracePt t="26186" x="6270625" y="3016250"/>
          <p14:tracePt t="26191" x="6270625" y="3028950"/>
          <p14:tracePt t="26202" x="6270625" y="3041650"/>
          <p14:tracePt t="26210" x="6283325" y="3041650"/>
          <p14:tracePt t="26212" x="6283325" y="3054350"/>
          <p14:tracePt t="26216" x="6296025" y="3054350"/>
          <p14:tracePt t="26236" x="6308725" y="3054350"/>
          <p14:tracePt t="26245" x="6321425" y="3054350"/>
          <p14:tracePt t="26248" x="6334125" y="3054350"/>
          <p14:tracePt t="26257" x="6346825" y="3054350"/>
          <p14:tracePt t="26259" x="6346825" y="3041650"/>
          <p14:tracePt t="26261" x="6359525" y="3041650"/>
          <p14:tracePt t="26262" x="6370638" y="3041650"/>
          <p14:tracePt t="26263" x="6370638" y="3028950"/>
          <p14:tracePt t="26270" x="6383338" y="3016250"/>
          <p14:tracePt t="26272" x="6396038" y="3003550"/>
          <p14:tracePt t="26274" x="6396038" y="2990850"/>
          <p14:tracePt t="26275" x="6408738" y="2990850"/>
          <p14:tracePt t="26279" x="6408738" y="2978150"/>
          <p14:tracePt t="26282" x="6408738" y="2965450"/>
          <p14:tracePt t="26284" x="6421438" y="2952750"/>
          <p14:tracePt t="26288" x="6434138" y="2941638"/>
          <p14:tracePt t="26290" x="6434138" y="2928938"/>
          <p14:tracePt t="26293" x="6434138" y="2916238"/>
          <p14:tracePt t="26294" x="6446838" y="2916238"/>
          <p14:tracePt t="26296" x="6446838" y="2903538"/>
          <p14:tracePt t="26299" x="6446838" y="2890838"/>
          <p14:tracePt t="26300" x="6446838" y="2878138"/>
          <p14:tracePt t="26305" x="6446838" y="2865438"/>
          <p14:tracePt t="26307" x="6446838" y="2852738"/>
          <p14:tracePt t="26310" x="6446838" y="2840038"/>
          <p14:tracePt t="26315" x="6446838" y="2828925"/>
          <p14:tracePt t="26318" x="6446838" y="2816225"/>
          <p14:tracePt t="26319" x="6446838" y="2803525"/>
          <p14:tracePt t="26321" x="6434138" y="2803525"/>
          <p14:tracePt t="26325" x="6421438" y="2803525"/>
          <p14:tracePt t="26326" x="6421438" y="2790825"/>
          <p14:tracePt t="26331" x="6408738" y="2790825"/>
          <p14:tracePt t="26332" x="6408738" y="2778125"/>
          <p14:tracePt t="26361" x="6396038" y="2778125"/>
          <p14:tracePt t="26368" x="6383338" y="2778125"/>
          <p14:tracePt t="26373" x="6370638" y="2778125"/>
          <p14:tracePt t="26375" x="6370638" y="2790825"/>
          <p14:tracePt t="26378" x="6370638" y="2803525"/>
          <p14:tracePt t="26381" x="6359525" y="2803525"/>
          <p14:tracePt t="26385" x="6346825" y="2816225"/>
          <p14:tracePt t="26388" x="6346825" y="2828925"/>
          <p14:tracePt t="26390" x="6334125" y="2828925"/>
          <p14:tracePt t="26390" x="6334125" y="2840038"/>
          <p14:tracePt t="26396" x="6334125" y="2852738"/>
          <p14:tracePt t="26399" x="6334125" y="2865438"/>
          <p14:tracePt t="26404" x="6334125" y="2878138"/>
          <p14:tracePt t="26405" x="6321425" y="2878138"/>
          <p14:tracePt t="26415" x="6321425" y="2890838"/>
          <p14:tracePt t="26461" x="6334125" y="2890838"/>
          <p14:tracePt t="26470" x="6346825" y="2890838"/>
          <p14:tracePt t="26471" x="6346825" y="2878138"/>
          <p14:tracePt t="26475" x="6359525" y="2878138"/>
          <p14:tracePt t="26481" x="6370638" y="2878138"/>
          <p14:tracePt t="26482" x="6370638" y="2865438"/>
          <p14:tracePt t="26487" x="6370638" y="2852738"/>
          <p14:tracePt t="26489" x="6370638" y="2840038"/>
          <p14:tracePt t="26496" x="6383338" y="2828925"/>
          <p14:tracePt t="26501" x="6383338" y="2816225"/>
          <p14:tracePt t="26504" x="6383338" y="2803525"/>
          <p14:tracePt t="26513" x="6383338" y="2790825"/>
          <p14:tracePt t="26520" x="6383338" y="2778125"/>
          <p14:tracePt t="26522" x="6370638" y="2778125"/>
          <p14:tracePt t="26524" x="6370638" y="2765425"/>
          <p14:tracePt t="26531" x="6359525" y="2765425"/>
          <p14:tracePt t="26537" x="6346825" y="2765425"/>
          <p14:tracePt t="26541" x="6334125" y="2765425"/>
          <p14:tracePt t="26549" x="6321425" y="2765425"/>
          <p14:tracePt t="26552" x="6308725" y="2765425"/>
          <p14:tracePt t="26553" x="6296025" y="2765425"/>
          <p14:tracePt t="26556" x="6296025" y="2778125"/>
          <p14:tracePt t="26557" x="6283325" y="2778125"/>
          <p14:tracePt t="26558" x="6283325" y="2790825"/>
          <p14:tracePt t="26559" x="6270625" y="2790825"/>
          <p14:tracePt t="26561" x="6259513" y="2803525"/>
          <p14:tracePt t="26565" x="6246813" y="2816225"/>
          <p14:tracePt t="26566" x="6234113" y="2816225"/>
          <p14:tracePt t="26567" x="6234113" y="2828925"/>
          <p14:tracePt t="26569" x="6221413" y="2840038"/>
          <p14:tracePt t="26571" x="6208713" y="2852738"/>
          <p14:tracePt t="26573" x="6196013" y="2865438"/>
          <p14:tracePt t="26575" x="6196013" y="2878138"/>
          <p14:tracePt t="26576" x="6183313" y="2878138"/>
          <p14:tracePt t="26576" x="6183313" y="2890838"/>
          <p14:tracePt t="26577" x="6183313" y="2903538"/>
          <p14:tracePt t="26578" x="6170613" y="2916238"/>
          <p14:tracePt t="26580" x="6157913" y="2928938"/>
          <p14:tracePt t="26582" x="6146800" y="2941638"/>
          <p14:tracePt t="26583" x="6146800" y="2952750"/>
          <p14:tracePt t="26586" x="6146800" y="2965450"/>
          <p14:tracePt t="26587" x="6134100" y="2990850"/>
          <p14:tracePt t="26588" x="6121400" y="2990850"/>
          <p14:tracePt t="26589" x="6121400" y="3003550"/>
          <p14:tracePt t="26590" x="6121400" y="3016250"/>
          <p14:tracePt t="26591" x="6108700" y="3028950"/>
          <p14:tracePt t="26593" x="6108700" y="3041650"/>
          <p14:tracePt t="26594" x="6108700" y="3054350"/>
          <p14:tracePt t="26596" x="6108700" y="3065463"/>
          <p14:tracePt t="26596" x="6096000" y="3065463"/>
          <p14:tracePt t="26597" x="6096000" y="3078163"/>
          <p14:tracePt t="26599" x="6096000" y="3090863"/>
          <p14:tracePt t="26600" x="6083300" y="3103563"/>
          <p14:tracePt t="26603" x="6083300" y="3116263"/>
          <p14:tracePt t="26603" x="6083300" y="3128963"/>
          <p14:tracePt t="26605" x="6083300" y="3141663"/>
          <p14:tracePt t="26606" x="6070600" y="3141663"/>
          <p14:tracePt t="26607" x="6070600" y="3154363"/>
          <p14:tracePt t="26608" x="6070600" y="3165475"/>
          <p14:tracePt t="26610" x="6070600" y="3178175"/>
          <p14:tracePt t="26612" x="6070600" y="3190875"/>
          <p14:tracePt t="26613" x="6070600" y="3203575"/>
          <p14:tracePt t="26613" x="6070600" y="3216275"/>
          <p14:tracePt t="26616" x="6070600" y="3228975"/>
          <p14:tracePt t="26617" x="6070600" y="3241675"/>
          <p14:tracePt t="26618" x="6070600" y="3254375"/>
          <p14:tracePt t="26621" x="6070600" y="3267075"/>
          <p14:tracePt t="26622" x="6070600" y="3278188"/>
          <p14:tracePt t="26623" x="6083300" y="3290888"/>
          <p14:tracePt t="26627" x="6096000" y="3303588"/>
          <p14:tracePt t="26628" x="6096000" y="3316288"/>
          <p14:tracePt t="26629" x="6108700" y="3328988"/>
          <p14:tracePt t="26633" x="6108700" y="3341688"/>
          <p14:tracePt t="26634" x="6121400" y="3354388"/>
          <p14:tracePt t="26635" x="6134100" y="3367088"/>
          <p14:tracePt t="26638" x="6146800" y="3378200"/>
          <p14:tracePt t="26640" x="6146800" y="3390900"/>
          <p14:tracePt t="26641" x="6157913" y="3403600"/>
          <p14:tracePt t="26641" x="6170613" y="3403600"/>
          <p14:tracePt t="26642" x="6183313" y="3403600"/>
          <p14:tracePt t="26643" x="6183313" y="3416300"/>
          <p14:tracePt t="26646" x="6196013" y="3429000"/>
          <p14:tracePt t="26646" x="6208713" y="3441700"/>
          <p14:tracePt t="26647" x="6221413" y="3441700"/>
          <p14:tracePt t="26649" x="6234113" y="3441700"/>
          <p14:tracePt t="26650" x="6246813" y="3454400"/>
          <p14:tracePt t="26652" x="6259513" y="3467100"/>
          <p14:tracePt t="26653" x="6259513" y="3479800"/>
          <p14:tracePt t="26654" x="6283325" y="3479800"/>
          <p14:tracePt t="26656" x="6296025" y="3490913"/>
          <p14:tracePt t="26657" x="6308725" y="3490913"/>
          <p14:tracePt t="26658" x="6321425" y="3490913"/>
          <p14:tracePt t="26660" x="6334125" y="3503613"/>
          <p14:tracePt t="26661" x="6346825" y="3516313"/>
          <p14:tracePt t="26662" x="6359525" y="3516313"/>
          <p14:tracePt t="26663" x="6370638" y="3516313"/>
          <p14:tracePt t="26665" x="6396038" y="3516313"/>
          <p14:tracePt t="26666" x="6396038" y="3529013"/>
          <p14:tracePt t="26667" x="6408738" y="3529013"/>
          <p14:tracePt t="26669" x="6421438" y="3541713"/>
          <p14:tracePt t="26671" x="6446838" y="3541713"/>
          <p14:tracePt t="26671" x="6446838" y="3554413"/>
          <p14:tracePt t="26672" x="6459538" y="3554413"/>
          <p14:tracePt t="26673" x="6472238" y="3554413"/>
          <p14:tracePt t="26674" x="6483350" y="3554413"/>
          <p14:tracePt t="26676" x="6508750" y="3567113"/>
          <p14:tracePt t="26677" x="6521450" y="3567113"/>
          <p14:tracePt t="26679" x="6534150" y="3579813"/>
          <p14:tracePt t="26681" x="6546850" y="3579813"/>
          <p14:tracePt t="26681" x="6559550" y="3579813"/>
          <p14:tracePt t="26683" x="6572250" y="3590925"/>
          <p14:tracePt t="26684" x="6584950" y="3590925"/>
          <p14:tracePt t="26686" x="6596063" y="3590925"/>
          <p14:tracePt t="26687" x="6608763" y="3590925"/>
          <p14:tracePt t="26688" x="6621463" y="3590925"/>
          <p14:tracePt t="26689" x="6634163" y="3590925"/>
          <p14:tracePt t="26692" x="6646863" y="3590925"/>
          <p14:tracePt t="26693" x="6646863" y="3603625"/>
          <p14:tracePt t="26695" x="6659563" y="3603625"/>
          <p14:tracePt t="26696" x="6672263" y="3603625"/>
          <p14:tracePt t="26715" x="6672263" y="3616325"/>
          <p14:tracePt t="26726" x="6672263" y="3629025"/>
          <p14:tracePt t="26733" x="6672263" y="3641725"/>
          <p14:tracePt t="26735" x="6672263" y="3654425"/>
          <p14:tracePt t="26737" x="6672263" y="3667125"/>
          <p14:tracePt t="26739" x="6659563" y="3667125"/>
          <p14:tracePt t="26742" x="6659563" y="3679825"/>
          <p14:tracePt t="26743" x="6646863" y="3679825"/>
          <p14:tracePt t="26743" x="6646863" y="3692525"/>
          <p14:tracePt t="26744" x="6646863" y="3703638"/>
          <p14:tracePt t="26746" x="6634163" y="3703638"/>
          <p14:tracePt t="26749" x="6634163" y="3716338"/>
          <p14:tracePt t="26750" x="6634163" y="3729038"/>
          <p14:tracePt t="26750" x="6634163" y="3741738"/>
          <p14:tracePt t="26753" x="6634163" y="3754438"/>
          <p14:tracePt t="26754" x="6634163" y="3767138"/>
          <p14:tracePt t="26756" x="6621463" y="3779838"/>
          <p14:tracePt t="26758" x="6621463" y="3792538"/>
          <p14:tracePt t="26759" x="6621463" y="3803650"/>
          <p14:tracePt t="26761" x="6621463" y="3816350"/>
          <p14:tracePt t="26763" x="6621463" y="3829050"/>
          <p14:tracePt t="26765" x="6621463" y="3841750"/>
          <p14:tracePt t="26766" x="6621463" y="3854450"/>
          <p14:tracePt t="26768" x="6621463" y="3867150"/>
          <p14:tracePt t="26769" x="6621463" y="3879850"/>
          <p14:tracePt t="26770" x="6621463" y="3892550"/>
          <p14:tracePt t="26772" x="6621463" y="3905250"/>
          <p14:tracePt t="26773" x="6621463" y="3916363"/>
          <p14:tracePt t="26774" x="6621463" y="3929063"/>
          <p14:tracePt t="26778" x="6621463" y="3941763"/>
          <p14:tracePt t="26779" x="6634163" y="3954463"/>
          <p14:tracePt t="26780" x="6634163" y="3967163"/>
          <p14:tracePt t="26782" x="6634163" y="3979863"/>
          <p14:tracePt t="26783" x="6646863" y="3979863"/>
          <p14:tracePt t="26785" x="6646863" y="3992563"/>
          <p14:tracePt t="26786" x="6659563" y="3992563"/>
          <p14:tracePt t="26786" x="6659563" y="4005263"/>
          <p14:tracePt t="26788" x="6672263" y="4005263"/>
          <p14:tracePt t="26790" x="6672263" y="4017963"/>
          <p14:tracePt t="26792" x="6684963" y="4017963"/>
          <p14:tracePt t="26792" x="6684963" y="4029075"/>
          <p14:tracePt t="26794" x="6696075" y="4029075"/>
          <p14:tracePt t="26795" x="6708775" y="4041775"/>
          <p14:tracePt t="26798" x="6721475" y="4041775"/>
          <p14:tracePt t="26799" x="6734175" y="4041775"/>
          <p14:tracePt t="26800" x="6746875" y="4041775"/>
          <p14:tracePt t="26802" x="6746875" y="4054475"/>
          <p14:tracePt t="26804" x="6759575" y="4054475"/>
          <p14:tracePt t="26804" x="6772275" y="4054475"/>
          <p14:tracePt t="26805" x="6784975" y="4054475"/>
          <p14:tracePt t="26808" x="6808788" y="4054475"/>
          <p14:tracePt t="26811" x="6821488" y="4054475"/>
          <p14:tracePt t="26813" x="6846888" y="4054475"/>
          <p14:tracePt t="26815" x="6859588" y="4054475"/>
          <p14:tracePt t="26816" x="6872288" y="4054475"/>
          <p14:tracePt t="26816" x="6884988" y="4054475"/>
          <p14:tracePt t="26818" x="6897688" y="4054475"/>
          <p14:tracePt t="26819" x="6921500" y="4041775"/>
          <p14:tracePt t="26820" x="6934200" y="4041775"/>
          <p14:tracePt t="26822" x="6959600" y="4029075"/>
          <p14:tracePt t="26823" x="6972300" y="4029075"/>
          <p14:tracePt t="26824" x="6972300" y="4017963"/>
          <p14:tracePt t="26825" x="6997700" y="4017963"/>
          <p14:tracePt t="26826" x="7010400" y="4005263"/>
          <p14:tracePt t="26827" x="7021513" y="4005263"/>
          <p14:tracePt t="26828" x="7046913" y="4005263"/>
          <p14:tracePt t="26829" x="7059613" y="3992563"/>
          <p14:tracePt t="26830" x="7072313" y="3979863"/>
          <p14:tracePt t="26831" x="7085013" y="3967163"/>
          <p14:tracePt t="26832" x="7097713" y="3967163"/>
          <p14:tracePt t="26833" x="7123113" y="3954463"/>
          <p14:tracePt t="26834" x="7134225" y="3941763"/>
          <p14:tracePt t="26835" x="7159625" y="3929063"/>
          <p14:tracePt t="26837" x="7197725" y="3916363"/>
          <p14:tracePt t="26838" x="7197725" y="3905250"/>
          <p14:tracePt t="26839" x="7223125" y="3892550"/>
          <p14:tracePt t="26840" x="7235825" y="3892550"/>
          <p14:tracePt t="26841" x="7259638" y="3879850"/>
          <p14:tracePt t="26842" x="7272338" y="3854450"/>
          <p14:tracePt t="26843" x="7297738" y="3854450"/>
          <p14:tracePt t="26844" x="7310438" y="3841750"/>
          <p14:tracePt t="26845" x="7335838" y="3816350"/>
          <p14:tracePt t="26846" x="7348538" y="3816350"/>
          <p14:tracePt t="26847" x="7372350" y="3792538"/>
          <p14:tracePt t="26848" x="7385050" y="3779838"/>
          <p14:tracePt t="26849" x="7410450" y="3779838"/>
          <p14:tracePt t="26850" x="7423150" y="3754438"/>
          <p14:tracePt t="26851" x="7448550" y="3741738"/>
          <p14:tracePt t="26853" x="7459663" y="3716338"/>
          <p14:tracePt t="26853" x="7485063" y="3703638"/>
          <p14:tracePt t="26854" x="7497763" y="3692525"/>
          <p14:tracePt t="26855" x="7535863" y="3667125"/>
          <p14:tracePt t="26856" x="7548563" y="3654425"/>
          <p14:tracePt t="26857" x="7572375" y="3629025"/>
          <p14:tracePt t="26858" x="7585075" y="3616325"/>
          <p14:tracePt t="26859" x="7610475" y="3590925"/>
          <p14:tracePt t="26861" x="7623175" y="3579813"/>
          <p14:tracePt t="26861" x="7648575" y="3554413"/>
          <p14:tracePt t="26862" x="7673975" y="3529013"/>
          <p14:tracePt t="26863" x="7685088" y="3516313"/>
          <p14:tracePt t="26864" x="7723188" y="3490913"/>
          <p14:tracePt t="26865" x="7735888" y="3467100"/>
          <p14:tracePt t="26866" x="7761288" y="3441700"/>
          <p14:tracePt t="26868" x="7773988" y="3429000"/>
          <p14:tracePt t="26868" x="7797800" y="3403600"/>
          <p14:tracePt t="26870" x="7835900" y="3354388"/>
          <p14:tracePt t="26871" x="7861300" y="3328988"/>
          <p14:tracePt t="26872" x="7874000" y="3290888"/>
          <p14:tracePt t="26873" x="7897813" y="3267075"/>
          <p14:tracePt t="26874" x="7923213" y="3241675"/>
          <p14:tracePt t="26875" x="7948613" y="3216275"/>
          <p14:tracePt t="26876" x="7961313" y="3190875"/>
          <p14:tracePt t="26877" x="7986713" y="3154363"/>
          <p14:tracePt t="26878" x="7999413" y="3128963"/>
          <p14:tracePt t="26879" x="8023225" y="3103563"/>
          <p14:tracePt t="26880" x="8035925" y="3065463"/>
          <p14:tracePt t="26881" x="8061325" y="3028950"/>
          <p14:tracePt t="26882" x="8074025" y="2990850"/>
          <p14:tracePt t="26884" x="8099425" y="2965450"/>
          <p14:tracePt t="26884" x="8110538" y="2941638"/>
          <p14:tracePt t="26887" x="8135938" y="2865438"/>
          <p14:tracePt t="26888" x="8161338" y="2828925"/>
          <p14:tracePt t="26889" x="8174038" y="2790825"/>
          <p14:tracePt t="26889" x="8199438" y="2752725"/>
          <p14:tracePt t="26890" x="8212138" y="2716213"/>
          <p14:tracePt t="26891" x="8223250" y="2678113"/>
          <p14:tracePt t="26893" x="8235950" y="2640013"/>
          <p14:tracePt t="26893" x="8248650" y="2616200"/>
          <p14:tracePt t="26895" x="8261350" y="2565400"/>
          <p14:tracePt t="26896" x="8274050" y="2527300"/>
          <p14:tracePt t="26896" x="8286750" y="2490788"/>
          <p14:tracePt t="26898" x="8299450" y="2439988"/>
          <p14:tracePt t="26898" x="8312150" y="2403475"/>
          <p14:tracePt t="26900" x="8324850" y="2352675"/>
          <p14:tracePt t="26901" x="8324850" y="2314575"/>
          <p14:tracePt t="26901" x="8324850" y="2278063"/>
          <p14:tracePt t="26903" x="8348663" y="2201863"/>
          <p14:tracePt t="26904" x="8361363" y="2152650"/>
          <p14:tracePt t="26905" x="8361363" y="2101850"/>
          <p14:tracePt t="26906" x="8361363" y="2052638"/>
          <p14:tracePt t="26907" x="8374063" y="2014538"/>
          <p14:tracePt t="26908" x="8374063" y="1978025"/>
          <p14:tracePt t="26909" x="8374063" y="1927225"/>
          <p14:tracePt t="26910" x="8386763" y="1876425"/>
          <p14:tracePt t="26911" x="8386763" y="1839913"/>
          <p14:tracePt t="26912" x="8386763" y="1789113"/>
          <p14:tracePt t="26913" x="8399463" y="1752600"/>
          <p14:tracePt t="26914" x="8399463" y="1701800"/>
          <p14:tracePt t="26915" x="8399463" y="1652588"/>
          <p14:tracePt t="26916" x="8399463" y="1601788"/>
          <p14:tracePt t="26917" x="8399463" y="1552575"/>
          <p14:tracePt t="26919" x="8399463" y="1501775"/>
          <p14:tracePt t="26920" x="8399463" y="1450975"/>
          <p14:tracePt t="26921" x="8399463" y="1414463"/>
          <p14:tracePt t="26922" x="8399463" y="1363663"/>
          <p14:tracePt t="26923" x="8399463" y="1314450"/>
          <p14:tracePt t="26924" x="8399463" y="1263650"/>
          <p14:tracePt t="26925" x="8399463" y="1214438"/>
          <p14:tracePt t="26926" x="8399463" y="1163638"/>
          <p14:tracePt t="26927" x="8399463" y="1114425"/>
          <p14:tracePt t="26928" x="8399463" y="1050925"/>
          <p14:tracePt t="26929" x="8399463" y="1001713"/>
          <p14:tracePt t="26930" x="8399463" y="950913"/>
          <p14:tracePt t="26931" x="8399463" y="889000"/>
          <p14:tracePt t="26932" x="8399463" y="838200"/>
          <p14:tracePt t="26934" x="8399463" y="776288"/>
          <p14:tracePt t="26935" x="8399463" y="712788"/>
          <p14:tracePt t="26935" x="8386763" y="650875"/>
          <p14:tracePt t="26936" x="8374063" y="588963"/>
          <p14:tracePt t="26937" x="8361363" y="525463"/>
          <p14:tracePt t="26938" x="8348663" y="476250"/>
          <p14:tracePt t="26939" x="8335963" y="400050"/>
          <p14:tracePt t="26941" x="8324850" y="363538"/>
          <p14:tracePt t="26941" x="8324850" y="300038"/>
          <p14:tracePt t="26942" x="8324850" y="238125"/>
          <p14:tracePt t="26943" x="8299450" y="174625"/>
          <p14:tracePt t="26944" x="8286750" y="112713"/>
          <p14:tracePt t="26945" x="8286750" y="61913"/>
          <p14:tracePt t="26946" x="8274050" y="0"/>
          <p14:tracePt t="32564" x="8624888" y="38100"/>
          <p14:tracePt t="32565" x="8637588" y="61913"/>
          <p14:tracePt t="32566" x="8650288" y="87313"/>
          <p14:tracePt t="32568" x="8650288" y="112713"/>
          <p14:tracePt t="32568" x="8661400" y="138113"/>
          <p14:tracePt t="32569" x="8661400" y="174625"/>
          <p14:tracePt t="32570" x="8661400" y="200025"/>
          <p14:tracePt t="32571" x="8674100" y="225425"/>
          <p14:tracePt t="32573" x="8686800" y="250825"/>
          <p14:tracePt t="32573" x="8686800" y="274638"/>
          <p14:tracePt t="32574" x="8699500" y="300038"/>
          <p14:tracePt t="32575" x="8699500" y="325438"/>
          <p14:tracePt t="32576" x="8712200" y="363538"/>
          <p14:tracePt t="32577" x="8712200" y="387350"/>
          <p14:tracePt t="32579" x="8724900" y="412750"/>
          <p14:tracePt t="32579" x="8737600" y="438150"/>
          <p14:tracePt t="32580" x="8737600" y="476250"/>
          <p14:tracePt t="32581" x="8737600" y="487363"/>
          <p14:tracePt t="32583" x="8750300" y="512763"/>
          <p14:tracePt t="32584" x="8750300" y="550863"/>
          <p14:tracePt t="32585" x="8763000" y="588963"/>
          <p14:tracePt t="32585" x="8774113" y="612775"/>
          <p14:tracePt t="32586" x="8774113" y="638175"/>
          <p14:tracePt t="32587" x="8774113" y="676275"/>
          <p14:tracePt t="32588" x="8786813" y="700088"/>
          <p14:tracePt t="32589" x="8786813" y="738188"/>
          <p14:tracePt t="32590" x="8799513" y="763588"/>
          <p14:tracePt t="32592" x="8812213" y="788988"/>
          <p14:tracePt t="32592" x="8812213" y="812800"/>
          <p14:tracePt t="32593" x="8812213" y="850900"/>
          <p14:tracePt t="32594" x="8824913" y="889000"/>
          <p14:tracePt t="32595" x="8824913" y="925513"/>
          <p14:tracePt t="32596" x="8837613" y="950913"/>
          <p14:tracePt t="32597" x="8850313" y="989013"/>
          <p14:tracePt t="32598" x="8850313" y="1014413"/>
          <p14:tracePt t="32600" x="8850313" y="1050925"/>
          <p14:tracePt t="32602" x="8863013" y="1114425"/>
          <p14:tracePt t="32602" x="8863013" y="1150938"/>
          <p14:tracePt t="32603" x="8874125" y="1189038"/>
          <p14:tracePt t="32604" x="8886825" y="1214438"/>
          <p14:tracePt t="32605" x="8886825" y="1250950"/>
          <p14:tracePt t="32606" x="8886825" y="1289050"/>
          <p14:tracePt t="32607" x="8886825" y="1327150"/>
          <p14:tracePt t="32608" x="8886825" y="1363663"/>
          <p14:tracePt t="32609" x="8899525" y="1389063"/>
          <p14:tracePt t="32610" x="8899525" y="1414463"/>
          <p14:tracePt t="32611" x="8899525" y="1450975"/>
          <p14:tracePt t="32612" x="8912225" y="1489075"/>
          <p14:tracePt t="32613" x="8912225" y="1527175"/>
          <p14:tracePt t="32614" x="8924925" y="1563688"/>
          <p14:tracePt t="32615" x="8924925" y="1601788"/>
          <p14:tracePt t="32616" x="8924925" y="1639888"/>
          <p14:tracePt t="32617" x="8924925" y="1676400"/>
          <p14:tracePt t="32618" x="8924925" y="1714500"/>
          <p14:tracePt t="32619" x="8924925" y="1752600"/>
          <p14:tracePt t="32620" x="8937625" y="1789113"/>
          <p14:tracePt t="32621" x="8937625" y="1814513"/>
          <p14:tracePt t="32622" x="8937625" y="1852613"/>
          <p14:tracePt t="32623" x="8950325" y="1889125"/>
          <p14:tracePt t="32624" x="8950325" y="1927225"/>
          <p14:tracePt t="32626" x="8950325" y="1965325"/>
          <p14:tracePt t="32626" x="8963025" y="1989138"/>
          <p14:tracePt t="32627" x="8963025" y="2027238"/>
          <p14:tracePt t="32628" x="8963025" y="2052638"/>
          <p14:tracePt t="32629" x="8963025" y="2089150"/>
          <p14:tracePt t="32630" x="8963025" y="2127250"/>
          <p14:tracePt t="32631" x="8963025" y="2165350"/>
          <p14:tracePt t="32633" x="8975725" y="2190750"/>
          <p14:tracePt t="32634" x="8975725" y="2214563"/>
          <p14:tracePt t="32635" x="8975725" y="2252663"/>
          <p14:tracePt t="32635" x="8986838" y="2278063"/>
          <p14:tracePt t="32636" x="8986838" y="2314575"/>
          <p14:tracePt t="32637" x="8986838" y="2352675"/>
          <p14:tracePt t="32638" x="8999538" y="2365375"/>
          <p14:tracePt t="32639" x="8999538" y="2403475"/>
          <p14:tracePt t="32640" x="8999538" y="2427288"/>
          <p14:tracePt t="32641" x="8999538" y="2465388"/>
          <p14:tracePt t="32642" x="8999538" y="2490788"/>
          <p14:tracePt t="32643" x="9012238" y="2516188"/>
          <p14:tracePt t="32644" x="9012238" y="2540000"/>
          <p14:tracePt t="32645" x="9012238" y="2578100"/>
          <p14:tracePt t="32646" x="9024938" y="2603500"/>
          <p14:tracePt t="32647" x="9024938" y="2616200"/>
          <p14:tracePt t="32648" x="9024938" y="2652713"/>
          <p14:tracePt t="32650" x="9037638" y="2678113"/>
          <p14:tracePt t="32650" x="9037638" y="2690813"/>
          <p14:tracePt t="32651" x="9037638" y="2728913"/>
          <p14:tracePt t="32652" x="9050338" y="2740025"/>
          <p14:tracePt t="32653" x="9050338" y="2765425"/>
          <p14:tracePt t="32654" x="9063038" y="2803525"/>
          <p14:tracePt t="32655" x="9063038" y="2816225"/>
          <p14:tracePt t="32656" x="9075738" y="2840038"/>
          <p14:tracePt t="32658" x="9075738" y="2852738"/>
          <p14:tracePt t="32658" x="9075738" y="2878138"/>
          <p14:tracePt t="32659" x="9088438" y="2903538"/>
          <p14:tracePt t="32661" x="9088438" y="2916238"/>
          <p14:tracePt t="32661" x="9099550" y="2941638"/>
          <p14:tracePt t="32662" x="9099550" y="2952750"/>
          <p14:tracePt t="32663" x="9112250" y="2978150"/>
          <p14:tracePt t="32664" x="9112250" y="2990850"/>
          <p14:tracePt t="32666" x="9112250" y="3016250"/>
          <p14:tracePt t="32667" x="9124950" y="3028950"/>
          <p14:tracePt t="32668" x="9124950" y="3054350"/>
          <p14:tracePt t="32668" x="9137650" y="3065463"/>
          <p14:tracePt t="32669" x="9150350" y="3090863"/>
          <p14:tracePt t="32670" x="9150350" y="3103563"/>
          <p14:tracePt t="32671" x="9150350" y="3116263"/>
          <p14:tracePt t="32672" x="9163050" y="3141663"/>
          <p14:tracePt t="32673" x="9163050" y="3154363"/>
          <p14:tracePt t="32674" x="9175750" y="3165475"/>
          <p14:tracePt t="32675" x="9175750" y="3178175"/>
          <p14:tracePt t="32676" x="9188450" y="3190875"/>
          <p14:tracePt t="32677" x="9188450" y="3216275"/>
          <p14:tracePt t="32679" x="9199563" y="3228975"/>
          <p14:tracePt t="32680" x="9212263" y="3254375"/>
          <p14:tracePt t="32681" x="9224963" y="3254375"/>
          <p14:tracePt t="32682" x="9224963" y="3278188"/>
          <p14:tracePt t="32684" x="9224963" y="3290888"/>
          <p14:tracePt t="32685" x="9237663" y="3290888"/>
          <p14:tracePt t="32685" x="9250363" y="3303588"/>
          <p14:tracePt t="32686" x="9250363" y="3316288"/>
          <p14:tracePt t="32687" x="9263063" y="3328988"/>
          <p14:tracePt t="32688" x="9263063" y="3341688"/>
          <p14:tracePt t="32689" x="9275763" y="3341688"/>
          <p14:tracePt t="32691" x="9288463" y="3367088"/>
          <p14:tracePt t="32691" x="9301163" y="3367088"/>
          <p14:tracePt t="32692" x="9301163" y="3378200"/>
          <p14:tracePt t="32693" x="9301163" y="3390900"/>
          <p14:tracePt t="32694" x="9312275" y="3403600"/>
          <p14:tracePt t="32695" x="9324975" y="3403600"/>
          <p14:tracePt t="32696" x="9337675" y="3416300"/>
          <p14:tracePt t="32697" x="9337675" y="3429000"/>
          <p14:tracePt t="32698" x="9350375" y="3441700"/>
          <p14:tracePt t="32699" x="9363075" y="3441700"/>
          <p14:tracePt t="32701" x="9375775" y="3454400"/>
          <p14:tracePt t="32701" x="9375775" y="3467100"/>
          <p14:tracePt t="32702" x="9388475" y="3479800"/>
          <p14:tracePt t="32703" x="9401175" y="3479800"/>
          <p14:tracePt t="32704" x="9413875" y="3479800"/>
          <p14:tracePt t="32705" x="9413875" y="3490913"/>
          <p14:tracePt t="32706" x="9424988" y="3503613"/>
          <p14:tracePt t="32707" x="9437688" y="3516313"/>
          <p14:tracePt t="32708" x="9450388" y="3516313"/>
          <p14:tracePt t="32709" x="9450388" y="3529013"/>
          <p14:tracePt t="32710" x="9475788" y="3541713"/>
          <p14:tracePt t="32711" x="9488488" y="3554413"/>
          <p14:tracePt t="32713" x="9501188" y="3554413"/>
          <p14:tracePt t="32715" x="9513888" y="3567113"/>
          <p14:tracePt t="32716" x="9525000" y="3579813"/>
          <p14:tracePt t="32717" x="9537700" y="3590925"/>
          <p14:tracePt t="32718" x="9550400" y="3590925"/>
          <p14:tracePt t="32718" x="9563100" y="3590925"/>
          <p14:tracePt t="32719" x="9563100" y="3603625"/>
          <p14:tracePt t="32720" x="9588500" y="3616325"/>
          <p14:tracePt t="32721" x="9601200" y="3629025"/>
          <p14:tracePt t="32723" x="9613900" y="3629025"/>
          <p14:tracePt t="32724" x="9637713" y="3641725"/>
          <p14:tracePt t="32726" x="9650413" y="3654425"/>
          <p14:tracePt t="32727" x="9675813" y="3667125"/>
          <p14:tracePt t="32729" x="9688513" y="3667125"/>
          <p14:tracePt t="32730" x="9713913" y="3667125"/>
          <p14:tracePt t="32731" x="9713913" y="3679825"/>
          <p14:tracePt t="32732" x="9726613" y="3679825"/>
          <p14:tracePt t="32734" x="9739313" y="3692525"/>
          <p14:tracePt t="32734" x="9750425" y="3703638"/>
          <p14:tracePt t="32735" x="9763125" y="3703638"/>
          <p14:tracePt t="32736" x="9788525" y="3703638"/>
          <p14:tracePt t="32738" x="9801225" y="3703638"/>
          <p14:tracePt t="32739" x="9813925" y="3716338"/>
          <p14:tracePt t="32740" x="9826625" y="3716338"/>
          <p14:tracePt t="32741" x="9839325" y="3716338"/>
          <p14:tracePt t="32742" x="9852025" y="3729038"/>
          <p14:tracePt t="32743" x="9863138" y="3729038"/>
          <p14:tracePt t="32744" x="9875838" y="3729038"/>
          <p14:tracePt t="32745" x="9888538" y="3741738"/>
          <p14:tracePt t="32746" x="9901238" y="3741738"/>
          <p14:tracePt t="32749" x="9926638" y="3741738"/>
          <p14:tracePt t="32750" x="9939338" y="3741738"/>
          <p14:tracePt t="32751" x="9952038" y="3741738"/>
          <p14:tracePt t="32752" x="9963150" y="3754438"/>
          <p14:tracePt t="32753" x="9975850" y="3754438"/>
          <p14:tracePt t="32755" x="9988550" y="3754438"/>
          <p14:tracePt t="32756" x="10001250" y="3754438"/>
          <p14:tracePt t="32757" x="10013950" y="3767138"/>
          <p14:tracePt t="32759" x="10039350" y="3767138"/>
          <p14:tracePt t="32762" x="10052050" y="3767138"/>
          <p14:tracePt t="32763" x="10064750" y="3779838"/>
          <p14:tracePt t="32764" x="10075863" y="3779838"/>
          <p14:tracePt t="32765" x="10088563" y="3779838"/>
          <p14:tracePt t="32766" x="10101263" y="3779838"/>
          <p14:tracePt t="32767" x="10113963" y="3779838"/>
          <p14:tracePt t="32768" x="10126663" y="3779838"/>
          <p14:tracePt t="32771" x="10139363" y="3779838"/>
          <p14:tracePt t="32772" x="10152063" y="3779838"/>
          <p14:tracePt t="32773" x="10164763" y="3779838"/>
          <p14:tracePt t="32775" x="10177463" y="3779838"/>
          <p14:tracePt t="32776" x="10201275" y="3792538"/>
          <p14:tracePt t="32779" x="10213975" y="3792538"/>
          <p14:tracePt t="32780" x="10226675" y="3792538"/>
          <p14:tracePt t="32782" x="10239375" y="3792538"/>
          <p14:tracePt t="32783" x="10252075" y="3792538"/>
          <p14:tracePt t="32784" x="10277475" y="3792538"/>
          <p14:tracePt t="32785" x="10277475" y="3803650"/>
          <p14:tracePt t="32786" x="10288588" y="3803650"/>
          <p14:tracePt t="32787" x="10301288" y="3803650"/>
          <p14:tracePt t="32788" x="10313988" y="3803650"/>
          <p14:tracePt t="32790" x="10326688" y="3816350"/>
          <p14:tracePt t="32791" x="10339388" y="3816350"/>
          <p14:tracePt t="32792" x="10352088" y="3816350"/>
          <p14:tracePt t="32794" x="10364788" y="3816350"/>
          <p14:tracePt t="32796" x="10377488" y="3816350"/>
          <p14:tracePt t="32796" x="10390188" y="3816350"/>
          <p14:tracePt t="32798" x="10401300" y="3816350"/>
          <p14:tracePt t="32799" x="10414000" y="3816350"/>
          <p14:tracePt t="32799" x="10426700" y="3816350"/>
          <p14:tracePt t="32801" x="10439400" y="3816350"/>
          <p14:tracePt t="32802" x="10464800" y="3816350"/>
          <p14:tracePt t="32804" x="10477500" y="3816350"/>
          <p14:tracePt t="32805" x="10502900" y="3816350"/>
          <p14:tracePt t="32806" x="10502900" y="3829050"/>
          <p14:tracePt t="32807" x="10514013" y="3829050"/>
          <p14:tracePt t="32809" x="10526713" y="3829050"/>
          <p14:tracePt t="32810" x="10539413" y="3829050"/>
          <p14:tracePt t="32810" x="10552113" y="3829050"/>
          <p14:tracePt t="32811" x="10577513" y="3829050"/>
          <p14:tracePt t="32813" x="10590213" y="3829050"/>
          <p14:tracePt t="32816" x="10626725" y="3829050"/>
          <p14:tracePt t="32816" x="10639425" y="3829050"/>
          <p14:tracePt t="32818" x="10652125" y="3841750"/>
          <p14:tracePt t="32818" x="10664825" y="3841750"/>
          <p14:tracePt t="32819" x="10690225" y="3841750"/>
          <p14:tracePt t="32821" x="10715625" y="3841750"/>
          <p14:tracePt t="32823" x="10726738" y="3841750"/>
          <p14:tracePt t="32824" x="10752138" y="3841750"/>
          <p14:tracePt t="32824" x="10764838" y="3841750"/>
          <p14:tracePt t="32826" x="10777538" y="3841750"/>
          <p14:tracePt t="32826" x="10802938" y="3841750"/>
          <p14:tracePt t="32828" x="10828338" y="3841750"/>
          <p14:tracePt t="32829" x="10839450" y="3841750"/>
          <p14:tracePt t="32830" x="10864850" y="3841750"/>
          <p14:tracePt t="32832" x="10877550" y="3841750"/>
          <p14:tracePt t="32832" x="10902950" y="3841750"/>
          <p14:tracePt t="32833" x="10915650" y="3841750"/>
          <p14:tracePt t="32834" x="10939463" y="3841750"/>
          <p14:tracePt t="32835" x="10952163" y="3841750"/>
          <p14:tracePt t="32836" x="10964863" y="3841750"/>
          <p14:tracePt t="32837" x="10990263" y="3841750"/>
          <p14:tracePt t="32838" x="11002963" y="3841750"/>
          <p14:tracePt t="32839" x="11028363" y="3841750"/>
          <p14:tracePt t="32840" x="11041063" y="3841750"/>
          <p14:tracePt t="32841" x="11064875" y="3841750"/>
          <p14:tracePt t="32842" x="11090275" y="3841750"/>
          <p14:tracePt t="32843" x="11102975" y="3841750"/>
          <p14:tracePt t="32844" x="11128375" y="3841750"/>
          <p14:tracePt t="32845" x="11141075" y="3841750"/>
          <p14:tracePt t="32846" x="11153775" y="3841750"/>
          <p14:tracePt t="32848" x="11177588" y="3841750"/>
          <p14:tracePt t="32849" x="11202988" y="3841750"/>
          <p14:tracePt t="32849" x="11215688" y="3841750"/>
          <p14:tracePt t="32850" x="11241088" y="3841750"/>
          <p14:tracePt t="32851" x="11253788" y="3841750"/>
          <p14:tracePt t="32852" x="11277600" y="3841750"/>
          <p14:tracePt t="32853" x="11303000" y="3841750"/>
          <p14:tracePt t="32854" x="11328400" y="3841750"/>
          <p14:tracePt t="32856" x="11366500" y="3841750"/>
          <p14:tracePt t="32857" x="11377613" y="3841750"/>
          <p14:tracePt t="32858" x="11403013" y="3841750"/>
          <p14:tracePt t="32859" x="11415713" y="3841750"/>
          <p14:tracePt t="32860" x="11441113" y="3841750"/>
          <p14:tracePt t="32861" x="11466513" y="3829050"/>
          <p14:tracePt t="32863" x="11479213" y="3829050"/>
          <p14:tracePt t="32864" x="11503025" y="3829050"/>
          <p14:tracePt t="32865" x="11515725" y="3829050"/>
          <p14:tracePt t="32865" x="11541125" y="3829050"/>
          <p14:tracePt t="32866" x="11553825" y="3829050"/>
          <p14:tracePt t="32867" x="11579225" y="3829050"/>
          <p14:tracePt t="32868" x="11603038" y="3829050"/>
          <p14:tracePt t="32870" x="11628438" y="3829050"/>
          <p14:tracePt t="32871" x="11641138" y="3829050"/>
          <p14:tracePt t="32871" x="11666538" y="3829050"/>
          <p14:tracePt t="32872" x="11679238" y="3829050"/>
          <p14:tracePt t="32873" x="11703050" y="3829050"/>
          <p14:tracePt t="32874" x="11715750" y="3829050"/>
          <p14:tracePt t="32876" x="11741150" y="3829050"/>
          <p14:tracePt t="32876" x="11753850" y="3829050"/>
          <p14:tracePt t="32877" x="11779250" y="3829050"/>
          <p14:tracePt t="32878" x="11804650" y="3829050"/>
          <p14:tracePt t="32879" x="11815763" y="3829050"/>
          <p14:tracePt t="32881" x="11853863" y="3816350"/>
        </p14:tracePtLst>
      </p14:laserTrace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30BC8-FAF4-47D6-9F75-8568DA545385}"/>
              </a:ext>
            </a:extLst>
          </p:cNvPr>
          <p:cNvSpPr>
            <a:spLocks noGrp="1"/>
          </p:cNvSpPr>
          <p:nvPr>
            <p:ph type="title"/>
          </p:nvPr>
        </p:nvSpPr>
        <p:spPr>
          <a:xfrm>
            <a:off x="2231136" y="964691"/>
            <a:ext cx="8012794" cy="1261673"/>
          </a:xfrm>
        </p:spPr>
        <p:txBody>
          <a:bodyPr>
            <a:normAutofit/>
          </a:bodyPr>
          <a:lstStyle/>
          <a:p>
            <a:r>
              <a:rPr lang="es-ES" dirty="0"/>
              <a:t>2. ¿Cuáles son los 4 componentes que componen POO?</a:t>
            </a:r>
            <a:endParaRPr lang="es-BO" dirty="0"/>
          </a:p>
        </p:txBody>
      </p:sp>
      <p:sp>
        <p:nvSpPr>
          <p:cNvPr id="4" name="Marcador de contenido 3">
            <a:extLst>
              <a:ext uri="{FF2B5EF4-FFF2-40B4-BE49-F238E27FC236}">
                <a16:creationId xmlns:a16="http://schemas.microsoft.com/office/drawing/2014/main" id="{3F7C0BC5-EE61-48BE-815F-6E3413E87FF9}"/>
              </a:ext>
            </a:extLst>
          </p:cNvPr>
          <p:cNvSpPr>
            <a:spLocks noGrp="1"/>
          </p:cNvSpPr>
          <p:nvPr>
            <p:ph sz="half" idx="2"/>
          </p:nvPr>
        </p:nvSpPr>
        <p:spPr>
          <a:xfrm>
            <a:off x="6506817" y="2782956"/>
            <a:ext cx="4101745" cy="2957069"/>
          </a:xfrm>
        </p:spPr>
        <p:txBody>
          <a:bodyPr>
            <a:normAutofit fontScale="85000" lnSpcReduction="10000"/>
          </a:bodyPr>
          <a:lstStyle/>
          <a:p>
            <a:pPr marL="0" indent="0" algn="l">
              <a:buNone/>
            </a:pPr>
            <a:r>
              <a:rPr lang="es-ES" b="0" i="0" dirty="0">
                <a:solidFill>
                  <a:schemeClr val="tx1"/>
                </a:solidFill>
                <a:effectLst/>
                <a:latin typeface="Söhne"/>
              </a:rPr>
              <a:t>Abstracción: Es el proceso de identificar las características esenciales de un objeto </a:t>
            </a:r>
          </a:p>
          <a:p>
            <a:pPr marL="0" indent="0" algn="l">
              <a:buNone/>
            </a:pPr>
            <a:r>
              <a:rPr lang="es-ES" b="0" i="0" dirty="0">
                <a:solidFill>
                  <a:schemeClr val="tx1"/>
                </a:solidFill>
                <a:effectLst/>
                <a:latin typeface="Söhne"/>
              </a:rPr>
              <a:t>Encapsulamiento: Es el proceso de ocultar la complejidad interna de un objeto y exponer solo su interfaz pública. </a:t>
            </a:r>
          </a:p>
          <a:p>
            <a:pPr marL="0" indent="0" algn="l">
              <a:buNone/>
            </a:pPr>
            <a:r>
              <a:rPr lang="es-ES" b="0" i="0" dirty="0">
                <a:solidFill>
                  <a:schemeClr val="tx1"/>
                </a:solidFill>
                <a:effectLst/>
                <a:latin typeface="Söhne"/>
              </a:rPr>
              <a:t>Herencia: Es el proceso de crear una nueva clase a partir de una clase existente, heredando sus atributos y métodos</a:t>
            </a:r>
          </a:p>
          <a:p>
            <a:pPr marL="0" indent="0" algn="l">
              <a:buNone/>
            </a:pPr>
            <a:r>
              <a:rPr lang="es-ES" b="0" i="0" dirty="0">
                <a:solidFill>
                  <a:schemeClr val="tx1"/>
                </a:solidFill>
                <a:effectLst/>
                <a:latin typeface="Söhne"/>
              </a:rPr>
              <a:t>Polimorfismo: Es la capacidad de un objeto de tomar varias formas o comportarse de diferentes maneras según el contexto en el que se utiliza</a:t>
            </a:r>
            <a:endParaRPr lang="es-BO" b="1" u="sng" dirty="0">
              <a:solidFill>
                <a:schemeClr val="tx1"/>
              </a:solidFill>
            </a:endParaRPr>
          </a:p>
        </p:txBody>
      </p:sp>
      <p:pic>
        <p:nvPicPr>
          <p:cNvPr id="2050" name="Picture 2" descr="Qué es la Programación Orientada a Objetos?">
            <a:extLst>
              <a:ext uri="{FF2B5EF4-FFF2-40B4-BE49-F238E27FC236}">
                <a16:creationId xmlns:a16="http://schemas.microsoft.com/office/drawing/2014/main" id="{98DBA567-5060-4253-AE3D-929CC69868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5581" y="3140766"/>
            <a:ext cx="4936435" cy="3419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1089085"/>
      </p:ext>
    </p:extLst>
  </p:cSld>
  <p:clrMapOvr>
    <a:masterClrMapping/>
  </p:clrMapOvr>
  <mc:AlternateContent xmlns:mc="http://schemas.openxmlformats.org/markup-compatibility/2006" xmlns:p14="http://schemas.microsoft.com/office/powerpoint/2010/main">
    <mc:Choice Requires="p14">
      <p:transition spd="slow" p14:dur="2000" advTm="44455"/>
    </mc:Choice>
    <mc:Fallback xmlns="">
      <p:transition spd="slow" advTm="44455"/>
    </mc:Fallback>
  </mc:AlternateContent>
  <p:extLst>
    <p:ext uri="{3A86A75C-4F4B-4683-9AE1-C65F6400EC91}">
      <p14:laserTraceLst xmlns:p14="http://schemas.microsoft.com/office/powerpoint/2010/main">
        <p14:tracePtLst>
          <p14:tracePt t="146" x="12117388" y="1150938"/>
          <p14:tracePt t="147" x="12091988" y="1089025"/>
          <p14:tracePt t="148" x="12041188" y="1025525"/>
          <p14:tracePt t="149" x="12004675" y="950913"/>
          <p14:tracePt t="150" x="11953875" y="889000"/>
          <p14:tracePt t="151" x="11904663" y="812800"/>
          <p14:tracePt t="152" x="11853863" y="738188"/>
          <p14:tracePt t="153" x="11804650" y="663575"/>
          <p14:tracePt t="154" x="11741150" y="588963"/>
          <p14:tracePt t="155" x="11703050" y="512763"/>
          <p14:tracePt t="156" x="11641138" y="450850"/>
          <p14:tracePt t="157" x="11603038" y="400050"/>
          <p14:tracePt t="158" x="11553825" y="325438"/>
          <p14:tracePt t="159" x="11503025" y="250825"/>
          <p14:tracePt t="160" x="11441113" y="174625"/>
          <p14:tracePt t="161" x="11390313" y="112713"/>
          <p14:tracePt t="162" x="11328400" y="38100"/>
          <p14:tracePt t="1523" x="6884988" y="38100"/>
          <p14:tracePt t="1523" x="6872288" y="74613"/>
          <p14:tracePt t="1524" x="6859588" y="125413"/>
          <p14:tracePt t="1525" x="6859588" y="161925"/>
          <p14:tracePt t="1526" x="6834188" y="200025"/>
          <p14:tracePt t="1527" x="6821488" y="238125"/>
          <p14:tracePt t="1528" x="6821488" y="287338"/>
          <p14:tracePt t="1529" x="6797675" y="338138"/>
          <p14:tracePt t="1530" x="6784975" y="387350"/>
          <p14:tracePt t="1531" x="6784975" y="425450"/>
          <p14:tracePt t="1532" x="6759575" y="463550"/>
          <p14:tracePt t="1533" x="6746875" y="512763"/>
          <p14:tracePt t="1534" x="6734175" y="563563"/>
          <p14:tracePt t="1535" x="6721475" y="612775"/>
          <p14:tracePt t="1537" x="6708775" y="663575"/>
          <p14:tracePt t="1537" x="6696075" y="712788"/>
          <p14:tracePt t="1538" x="6672263" y="750888"/>
          <p14:tracePt t="1539" x="6672263" y="812800"/>
          <p14:tracePt t="1540" x="6646863" y="850900"/>
          <p14:tracePt t="1541" x="6634163" y="912813"/>
          <p14:tracePt t="1542" x="6621463" y="950913"/>
          <p14:tracePt t="1543" x="6596063" y="1014413"/>
          <p14:tracePt t="1544" x="6596063" y="1063625"/>
          <p14:tracePt t="1545" x="6572250" y="1125538"/>
          <p14:tracePt t="1546" x="6559550" y="1176338"/>
          <p14:tracePt t="1547" x="6534150" y="1227138"/>
          <p14:tracePt t="1548" x="6521450" y="1289050"/>
          <p14:tracePt t="1549" x="6508750" y="1339850"/>
          <p14:tracePt t="1550" x="6483350" y="1401763"/>
          <p14:tracePt t="1551" x="6472238" y="1450975"/>
          <p14:tracePt t="1552" x="6446838" y="1514475"/>
          <p14:tracePt t="1554" x="6408738" y="1627188"/>
          <p14:tracePt t="1555" x="6396038" y="1689100"/>
          <p14:tracePt t="1556" x="6370638" y="1739900"/>
          <p14:tracePt t="1557" x="6359525" y="1814513"/>
          <p14:tracePt t="1558" x="6346825" y="1852613"/>
          <p14:tracePt t="1559" x="6321425" y="1927225"/>
          <p14:tracePt t="1560" x="6296025" y="1978025"/>
          <p14:tracePt t="1561" x="6283325" y="2039938"/>
          <p14:tracePt t="1562" x="6259513" y="2101850"/>
          <p14:tracePt t="1563" x="6246813" y="2152650"/>
          <p14:tracePt t="1564" x="6221413" y="2214563"/>
          <p14:tracePt t="1565" x="6208713" y="2265363"/>
          <p14:tracePt t="1566" x="6183313" y="2339975"/>
          <p14:tracePt t="1567" x="6170613" y="2390775"/>
          <p14:tracePt t="1568" x="6146800" y="2452688"/>
          <p14:tracePt t="1569" x="6121400" y="2503488"/>
          <p14:tracePt t="1571" x="6083300" y="2616200"/>
          <p14:tracePt t="1572" x="6070600" y="2678113"/>
          <p14:tracePt t="1573" x="6045200" y="2728913"/>
          <p14:tracePt t="1574" x="6034088" y="2790825"/>
          <p14:tracePt t="1575" x="6008688" y="2840038"/>
          <p14:tracePt t="1576" x="5995988" y="2890838"/>
          <p14:tracePt t="1577" x="5970588" y="2941638"/>
          <p14:tracePt t="1578" x="5957888" y="2990850"/>
          <p14:tracePt t="1579" x="5932488" y="3054350"/>
          <p14:tracePt t="1580" x="5921375" y="3103563"/>
          <p14:tracePt t="1581" x="5895975" y="3154363"/>
          <p14:tracePt t="1582" x="5883275" y="3203575"/>
          <p14:tracePt t="1583" x="5857875" y="3254375"/>
          <p14:tracePt t="1584" x="5845175" y="3303588"/>
          <p14:tracePt t="1585" x="5832475" y="3354388"/>
          <p14:tracePt t="1586" x="5808663" y="3403600"/>
          <p14:tracePt t="1588" x="5795963" y="3454400"/>
          <p14:tracePt t="1588" x="5770563" y="3503613"/>
          <p14:tracePt t="1589" x="5757863" y="3554413"/>
          <p14:tracePt t="1590" x="5732463" y="3603625"/>
          <p14:tracePt t="1591" x="5732463" y="3654425"/>
          <p14:tracePt t="1592" x="5708650" y="3703638"/>
          <p14:tracePt t="1593" x="5695950" y="3754438"/>
          <p14:tracePt t="1594" x="5683250" y="3792538"/>
          <p14:tracePt t="1595" x="5657850" y="3829050"/>
          <p14:tracePt t="1596" x="5645150" y="3879850"/>
          <p14:tracePt t="1597" x="5619750" y="3916363"/>
          <p14:tracePt t="1598" x="5607050" y="3954463"/>
          <p14:tracePt t="1599" x="5583238" y="3992563"/>
          <p14:tracePt t="1600" x="5583238" y="4029075"/>
          <p14:tracePt t="1601" x="5557838" y="4079875"/>
          <p14:tracePt t="1602" x="5532438" y="4129088"/>
          <p14:tracePt t="1603" x="5519738" y="4167188"/>
          <p14:tracePt t="1604" x="5507038" y="4205288"/>
          <p14:tracePt t="1605" x="5483225" y="4241800"/>
          <p14:tracePt t="1606" x="5470525" y="4292600"/>
          <p14:tracePt t="1607" x="5457825" y="4330700"/>
          <p14:tracePt t="1608" x="5432425" y="4367213"/>
          <p14:tracePt t="1609" x="5432425" y="4405313"/>
          <p14:tracePt t="1610" x="5407025" y="4443413"/>
          <p14:tracePt t="1611" x="5394325" y="4479925"/>
          <p14:tracePt t="1612" x="5383213" y="4518025"/>
          <p14:tracePt t="1613" x="5357813" y="4554538"/>
          <p14:tracePt t="1614" x="5357813" y="4592638"/>
          <p14:tracePt t="1615" x="5332413" y="4630738"/>
          <p14:tracePt t="1616" x="5319713" y="4667250"/>
          <p14:tracePt t="1617" x="5294313" y="4705350"/>
          <p14:tracePt t="1618" x="5281613" y="4743450"/>
          <p14:tracePt t="1619" x="5270500" y="4779963"/>
          <p14:tracePt t="1621" x="5232400" y="4843463"/>
          <p14:tracePt t="1622" x="5219700" y="4879975"/>
          <p14:tracePt t="1623" x="5207000" y="4918075"/>
          <p14:tracePt t="1624" x="5194300" y="4956175"/>
          <p14:tracePt t="1625" x="5170488" y="4981575"/>
          <p14:tracePt t="1626" x="5157788" y="5018088"/>
          <p14:tracePt t="1627" x="5132388" y="5043488"/>
          <p14:tracePt t="1628" x="5132388" y="5081588"/>
          <p14:tracePt t="1629" x="5106988" y="5118100"/>
          <p14:tracePt t="1630" x="5094288" y="5156200"/>
          <p14:tracePt t="1631" x="5068888" y="5194300"/>
          <p14:tracePt t="1632" x="5057775" y="5230813"/>
          <p14:tracePt t="1633" x="5045075" y="5268913"/>
          <p14:tracePt t="1634" x="5019675" y="5305425"/>
          <p14:tracePt t="1635" x="5006975" y="5343525"/>
          <p14:tracePt t="1636" x="4981575" y="5368925"/>
          <p14:tracePt t="1637" x="4968875" y="5407025"/>
          <p14:tracePt t="1638" x="4945063" y="5443538"/>
          <p14:tracePt t="1639" x="4932363" y="5468938"/>
          <p14:tracePt t="1640" x="4919663" y="5494338"/>
          <p14:tracePt t="1641" x="4906963" y="5530850"/>
          <p14:tracePt t="1642" x="4881563" y="5568950"/>
          <p14:tracePt t="1643" x="4868863" y="5607050"/>
          <p14:tracePt t="1644" x="4843463" y="5643563"/>
          <p14:tracePt t="1645" x="4819650" y="5668963"/>
          <p14:tracePt t="1646" x="4794250" y="5707063"/>
          <p14:tracePt t="1647" x="4781550" y="5732463"/>
          <p14:tracePt t="1648" x="4756150" y="5768975"/>
          <p14:tracePt t="1649" x="4743450" y="5794375"/>
          <p14:tracePt t="1650" x="4719638" y="5832475"/>
          <p14:tracePt t="1651" x="4706938" y="5868988"/>
          <p14:tracePt t="1652" x="4681538" y="5894388"/>
          <p14:tracePt t="1654" x="4643438" y="5956300"/>
          <p14:tracePt t="1655" x="4619625" y="5994400"/>
          <p14:tracePt t="1656" x="4606925" y="6019800"/>
          <p14:tracePt t="1657" x="4568825" y="6056313"/>
          <p14:tracePt t="1658" x="4556125" y="6094413"/>
          <p14:tracePt t="1659" x="4530725" y="6132513"/>
          <p14:tracePt t="1660" x="4506913" y="6145213"/>
          <p14:tracePt t="1661" x="4494213" y="6181725"/>
          <p14:tracePt t="1662" x="4456113" y="6207125"/>
          <p14:tracePt t="1663" x="4443413" y="6245225"/>
          <p14:tracePt t="1664" x="4418013" y="6281738"/>
          <p14:tracePt t="1665" x="4394200" y="6307138"/>
          <p14:tracePt t="1666" x="4368800" y="6332538"/>
          <p14:tracePt t="1667" x="4343400" y="6357938"/>
          <p14:tracePt t="1668" x="4318000" y="6394450"/>
          <p14:tracePt t="1669" x="4305300" y="6419850"/>
          <p14:tracePt t="1670" x="4268788" y="6457950"/>
          <p14:tracePt t="1671" x="4243388" y="6483350"/>
          <p14:tracePt t="1672" x="4230688" y="6507163"/>
          <p14:tracePt t="1673" x="4205288" y="6532563"/>
          <p14:tracePt t="1674" x="4181475" y="6557963"/>
          <p14:tracePt t="1675" x="4156075" y="6583363"/>
          <p14:tracePt t="1676" x="4130675" y="6619875"/>
          <p14:tracePt t="1677" x="4105275" y="6645275"/>
          <p14:tracePt t="1678" x="4081463" y="6657975"/>
          <p14:tracePt t="1679" x="4056063" y="6696075"/>
          <p14:tracePt t="1680" x="4043363" y="6719888"/>
          <p14:tracePt t="1681" x="4017963" y="6745288"/>
          <p14:tracePt t="1682" x="3992563" y="6770688"/>
          <p14:tracePt t="1683" x="3968750" y="6796088"/>
          <p14:tracePt t="1685" x="3943350" y="6807200"/>
          <p14:tracePt t="1685" x="3917950" y="6845300"/>
          <p14:tracePt t="2525" x="0" y="0"/>
        </p14:tracePtLst>
        <p14:tracePtLst>
          <p14:tracePt t="20562" x="3370263" y="6265863"/>
          <p14:tracePt t="20893" x="4794250" y="6832600"/>
          <p14:tracePt t="20894" x="4832350" y="6819900"/>
          <p14:tracePt t="20895" x="4868863" y="6807200"/>
          <p14:tracePt t="20896" x="4919663" y="6796088"/>
          <p14:tracePt t="20897" x="4968875" y="6783388"/>
          <p14:tracePt t="20898" x="5006975" y="6770688"/>
          <p14:tracePt t="20899" x="5057775" y="6757988"/>
          <p14:tracePt t="20900" x="5094288" y="6745288"/>
          <p14:tracePt t="20901" x="5145088" y="6732588"/>
          <p14:tracePt t="20902" x="5207000" y="6719888"/>
          <p14:tracePt t="20903" x="5245100" y="6707188"/>
          <p14:tracePt t="20904" x="5294313" y="6683375"/>
          <p14:tracePt t="20905" x="5357813" y="6670675"/>
          <p14:tracePt t="20906" x="5394325" y="6657975"/>
          <p14:tracePt t="20907" x="5445125" y="6645275"/>
          <p14:tracePt t="20908" x="5483225" y="6632575"/>
          <p14:tracePt t="20909" x="5545138" y="6619875"/>
          <p14:tracePt t="20910" x="5595938" y="6594475"/>
          <p14:tracePt t="20911" x="5645150" y="6583363"/>
          <p14:tracePt t="20912" x="5695950" y="6570663"/>
          <p14:tracePt t="20913" x="5745163" y="6557963"/>
          <p14:tracePt t="20914" x="5808663" y="6532563"/>
          <p14:tracePt t="20915" x="5845175" y="6519863"/>
          <p14:tracePt t="20916" x="5883275" y="6507163"/>
          <p14:tracePt t="20917" x="5945188" y="6483350"/>
          <p14:tracePt t="20918" x="5995988" y="6470650"/>
          <p14:tracePt t="20919" x="6045200" y="6445250"/>
          <p14:tracePt t="20921" x="6157913" y="6407150"/>
          <p14:tracePt t="20922" x="6208713" y="6394450"/>
          <p14:tracePt t="20923" x="6259513" y="6370638"/>
          <p14:tracePt t="20924" x="6321425" y="6345238"/>
          <p14:tracePt t="20925" x="6370638" y="6332538"/>
          <p14:tracePt t="20926" x="6408738" y="6319838"/>
          <p14:tracePt t="20927" x="6459538" y="6294438"/>
          <p14:tracePt t="20928" x="6521450" y="6269038"/>
          <p14:tracePt t="20929" x="6572250" y="6257925"/>
          <p14:tracePt t="20930" x="6634163" y="6232525"/>
          <p14:tracePt t="20931" x="6672263" y="6219825"/>
          <p14:tracePt t="20932" x="6734175" y="6194425"/>
          <p14:tracePt t="20933" x="6784975" y="6169025"/>
          <p14:tracePt t="20934" x="6834188" y="6145213"/>
          <p14:tracePt t="20935" x="6872288" y="6132513"/>
          <p14:tracePt t="20936" x="6934200" y="6107113"/>
          <p14:tracePt t="20938" x="6972300" y="6094413"/>
          <p14:tracePt t="20938" x="7021513" y="6069013"/>
          <p14:tracePt t="20939" x="7085013" y="6045200"/>
          <p14:tracePt t="20940" x="7123113" y="6032500"/>
          <p14:tracePt t="20941" x="7172325" y="6007100"/>
          <p14:tracePt t="20942" x="7235825" y="5981700"/>
          <p14:tracePt t="20943" x="7272338" y="5956300"/>
          <p14:tracePt t="20944" x="7310438" y="5945188"/>
          <p14:tracePt t="20945" x="7359650" y="5919788"/>
          <p14:tracePt t="20946" x="7410450" y="5894388"/>
          <p14:tracePt t="20947" x="7459663" y="5868988"/>
          <p14:tracePt t="20948" x="7510463" y="5843588"/>
          <p14:tracePt t="20949" x="7548563" y="5832475"/>
          <p14:tracePt t="20950" x="7597775" y="5807075"/>
          <p14:tracePt t="20951" x="7648575" y="5781675"/>
          <p14:tracePt t="20952" x="7685088" y="5756275"/>
          <p14:tracePt t="20953" x="7723188" y="5743575"/>
          <p14:tracePt t="20954" x="7773988" y="5719763"/>
          <p14:tracePt t="20955" x="7810500" y="5694363"/>
          <p14:tracePt t="20956" x="7861300" y="5668963"/>
          <p14:tracePt t="20957" x="7897813" y="5656263"/>
          <p14:tracePt t="20958" x="7948613" y="5630863"/>
          <p14:tracePt t="20959" x="7986713" y="5607050"/>
          <p14:tracePt t="20960" x="8023225" y="5581650"/>
          <p14:tracePt t="20961" x="8061325" y="5568950"/>
          <p14:tracePt t="20962" x="8099425" y="5543550"/>
          <p14:tracePt t="20963" x="8135938" y="5518150"/>
          <p14:tracePt t="20964" x="8174038" y="5507038"/>
          <p14:tracePt t="20965" x="8212138" y="5481638"/>
          <p14:tracePt t="20966" x="8248650" y="5468938"/>
          <p14:tracePt t="20967" x="8286750" y="5443538"/>
          <p14:tracePt t="20968" x="8324850" y="5430838"/>
          <p14:tracePt t="20969" x="8361363" y="5394325"/>
          <p14:tracePt t="20970" x="8399463" y="5381625"/>
          <p14:tracePt t="20971" x="8435975" y="5356225"/>
          <p14:tracePt t="20972" x="8448675" y="5356225"/>
          <p14:tracePt t="20973" x="8486775" y="5330825"/>
          <p14:tracePt t="20974" x="8512175" y="5318125"/>
          <p14:tracePt t="20975" x="8548688" y="5305425"/>
          <p14:tracePt t="20976" x="8574088" y="5281613"/>
          <p14:tracePt t="20977" x="8599488" y="5268913"/>
          <p14:tracePt t="20978" x="8624888" y="5256213"/>
          <p14:tracePt t="20979" x="8661400" y="5243513"/>
          <p14:tracePt t="20980" x="8674100" y="5230813"/>
          <p14:tracePt t="20981" x="8699500" y="5218113"/>
          <p14:tracePt t="20982" x="8724900" y="5205413"/>
          <p14:tracePt t="20983" x="8737600" y="5205413"/>
          <p14:tracePt t="20984" x="8763000" y="5194300"/>
          <p14:tracePt t="20985" x="8774113" y="5168900"/>
          <p14:tracePt t="20986" x="8799513" y="5168900"/>
          <p14:tracePt t="20987" x="8812213" y="5168900"/>
          <p14:tracePt t="20988" x="8837613" y="5156200"/>
          <p14:tracePt t="20989" x="8850313" y="5143500"/>
          <p14:tracePt t="20990" x="8863013" y="5143500"/>
          <p14:tracePt t="20991" x="8874125" y="5130800"/>
          <p14:tracePt t="20992" x="8886825" y="5130800"/>
          <p14:tracePt t="20993" x="8899525" y="5130800"/>
          <p14:tracePt t="20994" x="8912225" y="5130800"/>
          <p14:tracePt t="20995" x="8924925" y="5118100"/>
          <p14:tracePt t="20997" x="8924925" y="5105400"/>
          <p14:tracePt t="20998" x="8937625" y="5105400"/>
          <p14:tracePt t="21001" x="8950325" y="5105400"/>
          <p14:tracePt t="21051" x="8937625" y="5105400"/>
          <p14:tracePt t="21797" x="8937625" y="5092700"/>
          <p14:tracePt t="22137" x="8950325" y="5092700"/>
          <p14:tracePt t="22139" x="8950325" y="5081588"/>
          <p14:tracePt t="22148" x="8963025" y="5081588"/>
          <p14:tracePt t="22150" x="8963025" y="5068888"/>
          <p14:tracePt t="22157" x="8963025" y="5056188"/>
          <p14:tracePt t="22170" x="8963025" y="5043488"/>
          <p14:tracePt t="22175" x="8963025" y="5030788"/>
          <p14:tracePt t="22180" x="8975725" y="5018088"/>
          <p14:tracePt t="22189" x="8975725" y="5005388"/>
          <p14:tracePt t="22196" x="8975725" y="4992688"/>
          <p14:tracePt t="22198" x="8975725" y="4981575"/>
          <p14:tracePt t="22208" x="8975725" y="4968875"/>
          <p14:tracePt t="22214" x="8975725" y="4956175"/>
          <p14:tracePt t="22220" x="8975725" y="4943475"/>
          <p14:tracePt t="22234" x="8986838" y="4930775"/>
          <p14:tracePt t="22241" x="8986838" y="4918075"/>
          <p14:tracePt t="22249" x="8986838" y="4905375"/>
          <p14:tracePt t="22472" x="8986838" y="4892675"/>
          <p14:tracePt t="22484" x="8986838" y="4879975"/>
          <p14:tracePt t="22487" x="8986838" y="4868863"/>
          <p14:tracePt t="22494" x="8986838" y="4856163"/>
          <p14:tracePt t="22496" x="8975725" y="4856163"/>
          <p14:tracePt t="22498" x="8975725" y="4843463"/>
          <p14:tracePt t="22502" x="8975725" y="4830763"/>
          <p14:tracePt t="22508" x="8963025" y="4830763"/>
          <p14:tracePt t="22512" x="8963025" y="4818063"/>
          <p14:tracePt t="22517" x="8963025" y="4805363"/>
          <p14:tracePt t="22523" x="8963025" y="4792663"/>
          <p14:tracePt t="22543" x="8963025" y="4779963"/>
          <p14:tracePt t="23022" x="8963025" y="4768850"/>
          <p14:tracePt t="23027" x="8963025" y="4756150"/>
          <p14:tracePt t="23038" x="8963025" y="4743450"/>
          <p14:tracePt t="23050" x="8963025" y="4730750"/>
          <p14:tracePt t="23887" x="8963025" y="4718050"/>
          <p14:tracePt t="23891" x="8963025" y="4705350"/>
          <p14:tracePt t="23892" x="8963025" y="4692650"/>
          <p14:tracePt t="23893" x="8963025" y="4679950"/>
          <p14:tracePt t="23895" x="8963025" y="4667250"/>
          <p14:tracePt t="23896" x="8975725" y="4667250"/>
          <p14:tracePt t="23897" x="8975725" y="4643438"/>
          <p14:tracePt t="23898" x="8986838" y="4643438"/>
          <p14:tracePt t="23899" x="8986838" y="4630738"/>
          <p14:tracePt t="23900" x="8999538" y="4605338"/>
          <p14:tracePt t="23902" x="8999538" y="4592638"/>
          <p14:tracePt t="23902" x="8999538" y="4579938"/>
          <p14:tracePt t="23903" x="9012238" y="4567238"/>
          <p14:tracePt t="23904" x="9024938" y="4543425"/>
          <p14:tracePt t="23905" x="9024938" y="4530725"/>
          <p14:tracePt t="23906" x="9037638" y="4492625"/>
          <p14:tracePt t="23907" x="9037638" y="4479925"/>
          <p14:tracePt t="23908" x="9037638" y="4454525"/>
          <p14:tracePt t="23909" x="9050338" y="4430713"/>
          <p14:tracePt t="23910" x="9050338" y="4405313"/>
          <p14:tracePt t="23911" x="9063038" y="4379913"/>
          <p14:tracePt t="23912" x="9075738" y="4341813"/>
          <p14:tracePt t="23913" x="9075738" y="4318000"/>
          <p14:tracePt t="23914" x="9075738" y="4279900"/>
          <p14:tracePt t="23915" x="9088438" y="4254500"/>
          <p14:tracePt t="23916" x="9099550" y="4217988"/>
          <p14:tracePt t="23917" x="9112250" y="4167188"/>
          <p14:tracePt t="23919" x="9112250" y="4079875"/>
          <p14:tracePt t="23920" x="9124950" y="4041775"/>
          <p14:tracePt t="23921" x="9137650" y="3992563"/>
          <p14:tracePt t="23922" x="9150350" y="3941763"/>
          <p14:tracePt t="23923" x="9150350" y="3892550"/>
          <p14:tracePt t="23924" x="9163050" y="3829050"/>
          <p14:tracePt t="23925" x="9188450" y="3779838"/>
          <p14:tracePt t="23926" x="9188450" y="3716338"/>
          <p14:tracePt t="23927" x="9199563" y="3654425"/>
          <p14:tracePt t="23928" x="9224963" y="3590925"/>
          <p14:tracePt t="23929" x="9224963" y="3529013"/>
          <p14:tracePt t="23930" x="9237663" y="3454400"/>
          <p14:tracePt t="23931" x="9250363" y="3390900"/>
          <p14:tracePt t="23932" x="9263063" y="3316288"/>
          <p14:tracePt t="23933" x="9263063" y="3254375"/>
          <p14:tracePt t="23934" x="9288463" y="3165475"/>
          <p14:tracePt t="23936" x="9301163" y="3078163"/>
          <p14:tracePt t="23936" x="9301163" y="3003550"/>
          <p14:tracePt t="23937" x="9312275" y="2916238"/>
          <p14:tracePt t="23938" x="9337675" y="2840038"/>
          <p14:tracePt t="23939" x="9337675" y="2752725"/>
          <p14:tracePt t="23940" x="9350375" y="2678113"/>
          <p14:tracePt t="23941" x="9363075" y="2590800"/>
          <p14:tracePt t="23942" x="9375775" y="2516188"/>
          <p14:tracePt t="23943" x="9375775" y="2414588"/>
          <p14:tracePt t="23944" x="9388475" y="2314575"/>
          <p14:tracePt t="23945" x="9401175" y="2239963"/>
          <p14:tracePt t="23946" x="9413875" y="2152650"/>
          <p14:tracePt t="23947" x="9413875" y="2065338"/>
          <p14:tracePt t="23948" x="9413875" y="1978025"/>
          <p14:tracePt t="23949" x="9424988" y="1889125"/>
          <p14:tracePt t="23950" x="9437688" y="1789113"/>
          <p14:tracePt t="23951" x="9450388" y="1689100"/>
          <p14:tracePt t="23952" x="9450388" y="1614488"/>
          <p14:tracePt t="23953" x="9450388" y="1514475"/>
          <p14:tracePt t="23954" x="9450388" y="1439863"/>
          <p14:tracePt t="23955" x="9463088" y="1339850"/>
          <p14:tracePt t="23956" x="9475788" y="1250950"/>
          <p14:tracePt t="23957" x="9475788" y="1150938"/>
          <p14:tracePt t="23958" x="9488488" y="1063625"/>
          <p14:tracePt t="23959" x="9488488" y="976313"/>
          <p14:tracePt t="23960" x="9488488" y="889000"/>
          <p14:tracePt t="23961" x="9488488" y="801688"/>
          <p14:tracePt t="23962" x="9501188" y="700088"/>
          <p14:tracePt t="23963" x="9501188" y="625475"/>
          <p14:tracePt t="23964" x="9513888" y="525463"/>
          <p14:tracePt t="23965" x="9513888" y="438150"/>
          <p14:tracePt t="23966" x="9525000" y="363538"/>
          <p14:tracePt t="23967" x="9525000" y="263525"/>
          <p14:tracePt t="23969" x="9525000" y="100013"/>
          <p14:tracePt t="23970" x="9537700" y="25400"/>
          <p14:tracePt t="25300" x="8099425" y="87313"/>
          <p14:tracePt t="25301" x="8061325" y="150813"/>
          <p14:tracePt t="25302" x="8023225" y="200025"/>
          <p14:tracePt t="25303" x="7999413" y="250825"/>
          <p14:tracePt t="25304" x="7961313" y="312738"/>
          <p14:tracePt t="25305" x="7923213" y="363538"/>
          <p14:tracePt t="25306" x="7897813" y="425450"/>
          <p14:tracePt t="25307" x="7861300" y="476250"/>
          <p14:tracePt t="25309" x="7823200" y="538163"/>
          <p14:tracePt t="25309" x="7797800" y="600075"/>
          <p14:tracePt t="25310" x="7761288" y="650875"/>
          <p14:tracePt t="25311" x="7723188" y="712788"/>
          <p14:tracePt t="25312" x="7697788" y="763588"/>
          <p14:tracePt t="25313" x="7661275" y="812800"/>
          <p14:tracePt t="25314" x="7635875" y="876300"/>
          <p14:tracePt t="25315" x="7597775" y="938213"/>
          <p14:tracePt t="25316" x="7561263" y="989013"/>
          <p14:tracePt t="25317" x="7535863" y="1050925"/>
          <p14:tracePt t="25318" x="7497763" y="1101725"/>
          <p14:tracePt t="25319" x="7459663" y="1176338"/>
          <p14:tracePt t="25320" x="7423150" y="1227138"/>
          <p14:tracePt t="25321" x="7385050" y="1289050"/>
          <p14:tracePt t="25322" x="7372350" y="1327150"/>
          <p14:tracePt t="25323" x="7335838" y="1389063"/>
          <p14:tracePt t="25324" x="7310438" y="1439863"/>
          <p14:tracePt t="25325" x="7272338" y="1501775"/>
          <p14:tracePt t="25326" x="7235825" y="1552575"/>
          <p14:tracePt t="25328" x="7185025" y="1663700"/>
          <p14:tracePt t="25329" x="7159625" y="1727200"/>
          <p14:tracePt t="25330" x="7134225" y="1776413"/>
          <p14:tracePt t="25331" x="7110413" y="1827213"/>
          <p14:tracePt t="25332" x="7085013" y="1889125"/>
          <p14:tracePt t="25333" x="7046913" y="1939925"/>
          <p14:tracePt t="25334" x="7034213" y="1989138"/>
          <p14:tracePt t="25335" x="7010400" y="2039938"/>
          <p14:tracePt t="25336" x="6985000" y="2089150"/>
          <p14:tracePt t="25337" x="6959600" y="2152650"/>
          <p14:tracePt t="25338" x="6934200" y="2190750"/>
          <p14:tracePt t="25339" x="6921500" y="2227263"/>
          <p14:tracePt t="25340" x="6897688" y="2290763"/>
          <p14:tracePt t="25341" x="6884988" y="2339975"/>
          <p14:tracePt t="25342" x="6859588" y="2378075"/>
          <p14:tracePt t="25343" x="6846888" y="2427288"/>
          <p14:tracePt t="25344" x="6821488" y="2478088"/>
          <p14:tracePt t="25345" x="6808788" y="2527300"/>
          <p14:tracePt t="25346" x="6784975" y="2565400"/>
          <p14:tracePt t="25347" x="6784975" y="2616200"/>
          <p14:tracePt t="25348" x="6772275" y="2640013"/>
          <p14:tracePt t="25349" x="6746875" y="2690813"/>
          <p14:tracePt t="25350" x="6746875" y="2728913"/>
          <p14:tracePt t="25351" x="6734175" y="2765425"/>
          <p14:tracePt t="25352" x="6721475" y="2803525"/>
          <p14:tracePt t="25353" x="6708775" y="2852738"/>
          <p14:tracePt t="25354" x="6708775" y="2878138"/>
          <p14:tracePt t="25355" x="6696075" y="2916238"/>
          <p14:tracePt t="25356" x="6696075" y="2941638"/>
          <p14:tracePt t="25357" x="6684963" y="2978150"/>
          <p14:tracePt t="25359" x="6684963" y="3016250"/>
          <p14:tracePt t="25359" x="6684963" y="3054350"/>
          <p14:tracePt t="25361" x="6672263" y="3090863"/>
          <p14:tracePt t="25361" x="6672263" y="3116263"/>
          <p14:tracePt t="25362" x="6672263" y="3141663"/>
          <p14:tracePt t="25363" x="6672263" y="3165475"/>
          <p14:tracePt t="25364" x="6672263" y="3203575"/>
          <p14:tracePt t="25365" x="6672263" y="3228975"/>
          <p14:tracePt t="25366" x="6672263" y="3241675"/>
          <p14:tracePt t="25367" x="6672263" y="3278188"/>
          <p14:tracePt t="25368" x="6672263" y="3303588"/>
          <p14:tracePt t="25369" x="6672263" y="3316288"/>
          <p14:tracePt t="25370" x="6672263" y="3354388"/>
          <p14:tracePt t="25371" x="6672263" y="3367088"/>
          <p14:tracePt t="25372" x="6672263" y="3390900"/>
          <p14:tracePt t="25373" x="6672263" y="3416300"/>
          <p14:tracePt t="25374" x="6672263" y="3429000"/>
          <p14:tracePt t="25375" x="6684963" y="3454400"/>
          <p14:tracePt t="25376" x="6684963" y="3467100"/>
          <p14:tracePt t="25377" x="6696075" y="3479800"/>
          <p14:tracePt t="25378" x="6708775" y="3503613"/>
          <p14:tracePt t="25379" x="6708775" y="3516313"/>
          <p14:tracePt t="25380" x="6721475" y="3541713"/>
          <p14:tracePt t="25382" x="6734175" y="3567113"/>
          <p14:tracePt t="25383" x="6746875" y="3579813"/>
          <p14:tracePt t="25385" x="6759575" y="3590925"/>
          <p14:tracePt t="25386" x="6772275" y="3603625"/>
          <p14:tracePt t="25387" x="6784975" y="3616325"/>
          <p14:tracePt t="25389" x="6797675" y="3629025"/>
          <p14:tracePt t="25390" x="6808788" y="3641725"/>
          <p14:tracePt t="25391" x="6821488" y="3654425"/>
          <p14:tracePt t="25392" x="6834188" y="3654425"/>
          <p14:tracePt t="25393" x="6846888" y="3654425"/>
          <p14:tracePt t="25394" x="6859588" y="3654425"/>
          <p14:tracePt t="25395" x="6859588" y="3667125"/>
          <p14:tracePt t="25396" x="6884988" y="3667125"/>
          <p14:tracePt t="25397" x="6897688" y="3667125"/>
          <p14:tracePt t="25399" x="6921500" y="3679825"/>
          <p14:tracePt t="25400" x="6934200" y="3679825"/>
          <p14:tracePt t="25402" x="6959600" y="3679825"/>
          <p14:tracePt t="25403" x="6972300" y="3679825"/>
          <p14:tracePt t="25404" x="6985000" y="3679825"/>
          <p14:tracePt t="25405" x="7010400" y="3679825"/>
          <p14:tracePt t="25407" x="7034213" y="3679825"/>
          <p14:tracePt t="25408" x="7046913" y="3679825"/>
          <p14:tracePt t="25410" x="7072313" y="3679825"/>
          <p14:tracePt t="25410" x="7085013" y="3679825"/>
          <p14:tracePt t="25411" x="7110413" y="3679825"/>
          <p14:tracePt t="25412" x="7123113" y="3679825"/>
          <p14:tracePt t="25413" x="7146925" y="3667125"/>
          <p14:tracePt t="25414" x="7159625" y="3667125"/>
          <p14:tracePt t="25415" x="7185025" y="3667125"/>
          <p14:tracePt t="25416" x="7197725" y="3654425"/>
          <p14:tracePt t="25417" x="7223125" y="3654425"/>
          <p14:tracePt t="25418" x="7246938" y="3654425"/>
          <p14:tracePt t="25419" x="7259638" y="3654425"/>
          <p14:tracePt t="25420" x="7285038" y="3641725"/>
          <p14:tracePt t="25421" x="7310438" y="3641725"/>
          <p14:tracePt t="25422" x="7323138" y="3629025"/>
          <p14:tracePt t="25423" x="7348538" y="3629025"/>
          <p14:tracePt t="25424" x="7372350" y="3616325"/>
          <p14:tracePt t="25425" x="7397750" y="3616325"/>
          <p14:tracePt t="25426" x="7423150" y="3616325"/>
          <p14:tracePt t="25427" x="7448550" y="3603625"/>
          <p14:tracePt t="25428" x="7459663" y="3603625"/>
          <p14:tracePt t="25429" x="7497763" y="3590925"/>
          <p14:tracePt t="25430" x="7510463" y="3579813"/>
          <p14:tracePt t="25431" x="7535863" y="3579813"/>
          <p14:tracePt t="25432" x="7561263" y="3579813"/>
          <p14:tracePt t="25433" x="7585075" y="3567113"/>
          <p14:tracePt t="25434" x="7610475" y="3554413"/>
          <p14:tracePt t="25435" x="7635875" y="3541713"/>
          <p14:tracePt t="25436" x="7661275" y="3541713"/>
          <p14:tracePt t="25437" x="7685088" y="3541713"/>
          <p14:tracePt t="25438" x="7697788" y="3529013"/>
          <p14:tracePt t="25439" x="7723188" y="3516313"/>
          <p14:tracePt t="25440" x="7748588" y="3503613"/>
          <p14:tracePt t="25441" x="7773988" y="3503613"/>
          <p14:tracePt t="25443" x="7823200" y="3479800"/>
          <p14:tracePt t="25444" x="7835900" y="3467100"/>
          <p14:tracePt t="25445" x="7874000" y="3467100"/>
          <p14:tracePt t="25446" x="7886700" y="3454400"/>
          <p14:tracePt t="25447" x="7910513" y="3441700"/>
          <p14:tracePt t="25448" x="7935913" y="3429000"/>
          <p14:tracePt t="25449" x="7948613" y="3416300"/>
          <p14:tracePt t="25450" x="7974013" y="3403600"/>
          <p14:tracePt t="25451" x="7999413" y="3390900"/>
          <p14:tracePt t="25452" x="8023225" y="3378200"/>
          <p14:tracePt t="25453" x="8035925" y="3367088"/>
          <p14:tracePt t="25454" x="8061325" y="3354388"/>
          <p14:tracePt t="25455" x="8074025" y="3354388"/>
          <p14:tracePt t="25456" x="8099425" y="3328988"/>
          <p14:tracePt t="25458" x="8135938" y="3316288"/>
          <p14:tracePt t="25459" x="8161338" y="3290888"/>
          <p14:tracePt t="25460" x="8186738" y="3278188"/>
          <p14:tracePt t="25461" x="8212138" y="3267075"/>
          <p14:tracePt t="25462" x="8223250" y="3254375"/>
          <p14:tracePt t="25463" x="8248650" y="3241675"/>
          <p14:tracePt t="25464" x="8261350" y="3228975"/>
          <p14:tracePt t="25465" x="8286750" y="3203575"/>
          <p14:tracePt t="25466" x="8299450" y="3203575"/>
          <p14:tracePt t="25467" x="8324850" y="3178175"/>
          <p14:tracePt t="25468" x="8335963" y="3165475"/>
          <p14:tracePt t="25469" x="8361363" y="3154363"/>
          <p14:tracePt t="25470" x="8374063" y="3141663"/>
          <p14:tracePt t="25471" x="8399463" y="3128963"/>
          <p14:tracePt t="25472" x="8399463" y="3103563"/>
          <p14:tracePt t="25473" x="8424863" y="3090863"/>
          <p14:tracePt t="25475" x="8448675" y="3065463"/>
          <p14:tracePt t="25476" x="8474075" y="3054350"/>
          <p14:tracePt t="25477" x="8486775" y="3041650"/>
          <p14:tracePt t="25478" x="8499475" y="3016250"/>
          <p14:tracePt t="25479" x="8512175" y="3003550"/>
          <p14:tracePt t="25480" x="8524875" y="2990850"/>
          <p14:tracePt t="25481" x="8548688" y="2978150"/>
          <p14:tracePt t="25482" x="8548688" y="2965450"/>
          <p14:tracePt t="25483" x="8561388" y="2952750"/>
          <p14:tracePt t="25484" x="8574088" y="2941638"/>
          <p14:tracePt t="25485" x="8586788" y="2928938"/>
          <p14:tracePt t="25486" x="8599488" y="2903538"/>
          <p14:tracePt t="25487" x="8612188" y="2903538"/>
          <p14:tracePt t="25488" x="8624888" y="2878138"/>
          <p14:tracePt t="25489" x="8624888" y="2865438"/>
          <p14:tracePt t="25490" x="8637588" y="2852738"/>
          <p14:tracePt t="25491" x="8650288" y="2840038"/>
          <p14:tracePt t="25492" x="8661400" y="2828925"/>
          <p14:tracePt t="25493" x="8661400" y="2816225"/>
          <p14:tracePt t="25494" x="8661400" y="2803525"/>
          <p14:tracePt t="25495" x="8674100" y="2790825"/>
          <p14:tracePt t="25496" x="8686800" y="2778125"/>
          <p14:tracePt t="25497" x="8686800" y="2765425"/>
          <p14:tracePt t="25498" x="8699500" y="2752725"/>
          <p14:tracePt t="25499" x="8699500" y="2740025"/>
          <p14:tracePt t="25500" x="8699500" y="2728913"/>
          <p14:tracePt t="25501" x="8699500" y="2716213"/>
          <p14:tracePt t="25502" x="8712200" y="2716213"/>
          <p14:tracePt t="25503" x="8712200" y="2690813"/>
          <p14:tracePt t="25504" x="8712200" y="2678113"/>
          <p14:tracePt t="25506" x="8724900" y="2665413"/>
          <p14:tracePt t="25507" x="8724900" y="2652713"/>
          <p14:tracePt t="25508" x="8724900" y="2640013"/>
          <p14:tracePt t="25510" x="8737600" y="2616200"/>
          <p14:tracePt t="25511" x="8737600" y="2603500"/>
          <p14:tracePt t="25513" x="8737600" y="2590800"/>
          <p14:tracePt t="25514" x="8737600" y="2578100"/>
          <p14:tracePt t="25515" x="8737600" y="2565400"/>
          <p14:tracePt t="25517" x="8737600" y="2540000"/>
          <p14:tracePt t="25519" x="8737600" y="2527300"/>
          <p14:tracePt t="25521" x="8737600" y="2503488"/>
          <p14:tracePt t="25523" x="8737600" y="2490788"/>
          <p14:tracePt t="25525" x="8737600" y="2478088"/>
          <p14:tracePt t="25526" x="8737600" y="2465388"/>
          <p14:tracePt t="25527" x="8737600" y="2452688"/>
          <p14:tracePt t="25529" x="8737600" y="2439988"/>
          <p14:tracePt t="25530" x="8724900" y="2427288"/>
          <p14:tracePt t="25531" x="8724900" y="2414588"/>
          <p14:tracePt t="25532" x="8712200" y="2414588"/>
          <p14:tracePt t="25534" x="8699500" y="2403475"/>
          <p14:tracePt t="25535" x="8699500" y="2390775"/>
          <p14:tracePt t="25536" x="8699500" y="2378075"/>
          <p14:tracePt t="25539" x="8686800" y="2365375"/>
          <p14:tracePt t="25540" x="8686800" y="2352675"/>
          <p14:tracePt t="25542" x="8674100" y="2339975"/>
          <p14:tracePt t="25543" x="8661400" y="2339975"/>
          <p14:tracePt t="25546" x="8661400" y="2327275"/>
          <p14:tracePt t="25547" x="8650288" y="2327275"/>
          <p14:tracePt t="25548" x="8650288" y="2314575"/>
          <p14:tracePt t="25549" x="8637588" y="2314575"/>
          <p14:tracePt t="25551" x="8624888" y="2303463"/>
          <p14:tracePt t="25555" x="8612188" y="2303463"/>
          <p14:tracePt t="25556" x="8599488" y="2303463"/>
          <p14:tracePt t="25559" x="8586788" y="2303463"/>
          <p14:tracePt t="25561" x="8574088" y="2303463"/>
          <p14:tracePt t="25563" x="8561388" y="2303463"/>
          <p14:tracePt t="25565" x="8548688" y="2303463"/>
          <p14:tracePt t="25568" x="8537575" y="2303463"/>
          <p14:tracePt t="25569" x="8524875" y="2303463"/>
          <p14:tracePt t="25570" x="8512175" y="2303463"/>
          <p14:tracePt t="25573" x="8499475" y="2303463"/>
          <p14:tracePt t="25575" x="8486775" y="2303463"/>
          <p14:tracePt t="25576" x="8474075" y="2314575"/>
          <p14:tracePt t="25578" x="8461375" y="2314575"/>
          <p14:tracePt t="25579" x="8461375" y="2327275"/>
          <p14:tracePt t="25580" x="8448675" y="2327275"/>
          <p14:tracePt t="25581" x="8435975" y="2339975"/>
          <p14:tracePt t="25584" x="8424863" y="2339975"/>
          <p14:tracePt t="25585" x="8412163" y="2352675"/>
          <p14:tracePt t="25586" x="8399463" y="2365375"/>
          <p14:tracePt t="25588" x="8399463" y="2378075"/>
          <p14:tracePt t="25589" x="8386763" y="2378075"/>
          <p14:tracePt t="25591" x="8374063" y="2378075"/>
          <p14:tracePt t="25592" x="8361363" y="2390775"/>
          <p14:tracePt t="25593" x="8361363" y="2403475"/>
          <p14:tracePt t="25594" x="8348663" y="2414588"/>
          <p14:tracePt t="25596" x="8335963" y="2414588"/>
          <p14:tracePt t="25597" x="8324850" y="2427288"/>
          <p14:tracePt t="25598" x="8324850" y="2439988"/>
          <p14:tracePt t="25599" x="8324850" y="2452688"/>
          <p14:tracePt t="25600" x="8312150" y="2452688"/>
          <p14:tracePt t="25601" x="8299450" y="2465388"/>
          <p14:tracePt t="25602" x="8299450" y="2478088"/>
          <p14:tracePt t="25603" x="8286750" y="2478088"/>
          <p14:tracePt t="25604" x="8286750" y="2490788"/>
          <p14:tracePt t="25606" x="8274050" y="2503488"/>
          <p14:tracePt t="25608" x="8261350" y="2527300"/>
          <p14:tracePt t="25609" x="8248650" y="2527300"/>
          <p14:tracePt t="25611" x="8248650" y="2552700"/>
          <p14:tracePt t="25613" x="8235950" y="2565400"/>
          <p14:tracePt t="25615" x="8235950" y="2578100"/>
          <p14:tracePt t="25616" x="8223250" y="2590800"/>
          <p14:tracePt t="25617" x="8223250" y="2603500"/>
          <p14:tracePt t="25618" x="8212138" y="2603500"/>
          <p14:tracePt t="25620" x="8212138" y="2616200"/>
          <p14:tracePt t="25621" x="8212138" y="2627313"/>
          <p14:tracePt t="25622" x="8212138" y="2640013"/>
          <p14:tracePt t="25625" x="8199438" y="2652713"/>
          <p14:tracePt t="25626" x="8199438" y="2665413"/>
          <p14:tracePt t="25627" x="8199438" y="2678113"/>
          <p14:tracePt t="25630" x="8199438" y="2690813"/>
          <p14:tracePt t="25631" x="8199438" y="2703513"/>
          <p14:tracePt t="25632" x="8186738" y="2703513"/>
          <p14:tracePt t="25633" x="8186738" y="2716213"/>
          <p14:tracePt t="25636" x="8186738" y="2728913"/>
          <p14:tracePt t="25638" x="8186738" y="2740025"/>
          <p14:tracePt t="25640" x="8186738" y="2752725"/>
          <p14:tracePt t="25644" x="8186738" y="2765425"/>
          <p14:tracePt t="25646" x="8186738" y="2778125"/>
          <p14:tracePt t="25647" x="8199438" y="2778125"/>
          <p14:tracePt t="25649" x="8199438" y="2790825"/>
          <p14:tracePt t="25651" x="8212138" y="2790825"/>
          <p14:tracePt t="25655" x="8212138" y="2803525"/>
          <p14:tracePt t="25657" x="8223250" y="2803525"/>
          <p14:tracePt t="25659" x="8223250" y="2816225"/>
          <p14:tracePt t="25660" x="8235950" y="2816225"/>
          <p14:tracePt t="25663" x="8248650" y="2816225"/>
          <p14:tracePt t="25664" x="8248650" y="2828925"/>
          <p14:tracePt t="25667" x="8261350" y="2828925"/>
          <p14:tracePt t="25670" x="8274050" y="2828925"/>
          <p14:tracePt t="25672" x="8286750" y="2828925"/>
          <p14:tracePt t="25676" x="8299450" y="2828925"/>
          <p14:tracePt t="25679" x="8312150" y="2828925"/>
          <p14:tracePt t="25681" x="8324850" y="2828925"/>
          <p14:tracePt t="25686" x="8335963" y="2828925"/>
          <p14:tracePt t="25689" x="8348663" y="2828925"/>
          <p14:tracePt t="25691" x="8361363" y="2828925"/>
          <p14:tracePt t="25697" x="8374063" y="2828925"/>
          <p14:tracePt t="25700" x="8386763" y="2828925"/>
          <p14:tracePt t="25703" x="8399463" y="2828925"/>
          <p14:tracePt t="25707" x="8399463" y="2816225"/>
          <p14:tracePt t="25710" x="8412163" y="2803525"/>
          <p14:tracePt t="25713" x="8424863" y="2790825"/>
          <p14:tracePt t="25716" x="8435975" y="2790825"/>
          <p14:tracePt t="25719" x="8435975" y="2778125"/>
          <p14:tracePt t="25722" x="8448675" y="2765425"/>
          <p14:tracePt t="25724" x="8448675" y="2752725"/>
          <p14:tracePt t="25727" x="8461375" y="2752725"/>
          <p14:tracePt t="25728" x="8461375" y="2740025"/>
          <p14:tracePt t="25730" x="8461375" y="2728913"/>
          <p14:tracePt t="25731" x="8474075" y="2716213"/>
          <p14:tracePt t="25734" x="8474075" y="2703513"/>
          <p14:tracePt t="25736" x="8474075" y="2690813"/>
          <p14:tracePt t="25738" x="8474075" y="2678113"/>
          <p14:tracePt t="25741" x="8474075" y="2665413"/>
          <p14:tracePt t="25742" x="8474075" y="2652713"/>
          <p14:tracePt t="25743" x="8474075" y="2640013"/>
          <p14:tracePt t="25744" x="8486775" y="2640013"/>
          <p14:tracePt t="25745" x="8486775" y="2627313"/>
          <p14:tracePt t="25747" x="8486775" y="2616200"/>
          <p14:tracePt t="25748" x="8486775" y="2603500"/>
          <p14:tracePt t="25750" x="8486775" y="2590800"/>
          <p14:tracePt t="25751" x="8486775" y="2578100"/>
          <p14:tracePt t="25752" x="8486775" y="2565400"/>
          <p14:tracePt t="25754" x="8486775" y="2552700"/>
          <p14:tracePt t="25756" x="8486775" y="2540000"/>
          <p14:tracePt t="25757" x="8486775" y="2527300"/>
          <p14:tracePt t="25759" x="8486775" y="2516188"/>
          <p14:tracePt t="25760" x="8486775" y="2503488"/>
          <p14:tracePt t="25761" x="8486775" y="2490788"/>
          <p14:tracePt t="25763" x="8486775" y="2478088"/>
          <p14:tracePt t="25764" x="8486775" y="2465388"/>
          <p14:tracePt t="25765" x="8486775" y="2452688"/>
          <p14:tracePt t="25767" x="8474075" y="2439988"/>
          <p14:tracePt t="25768" x="8474075" y="2427288"/>
          <p14:tracePt t="25769" x="8474075" y="2414588"/>
          <p14:tracePt t="25771" x="8474075" y="2403475"/>
          <p14:tracePt t="25772" x="8474075" y="2390775"/>
          <p14:tracePt t="25773" x="8461375" y="2378075"/>
          <p14:tracePt t="25776" x="8448675" y="2365375"/>
          <p14:tracePt t="25777" x="8448675" y="2352675"/>
          <p14:tracePt t="25778" x="8448675" y="2339975"/>
          <p14:tracePt t="25779" x="8435975" y="2339975"/>
          <p14:tracePt t="25780" x="8435975" y="2327275"/>
          <p14:tracePt t="25781" x="8435975" y="2314575"/>
          <p14:tracePt t="25783" x="8435975" y="2303463"/>
          <p14:tracePt t="25784" x="8424863" y="2303463"/>
          <p14:tracePt t="25785" x="8424863" y="2290763"/>
          <p14:tracePt t="25786" x="8412163" y="2278063"/>
          <p14:tracePt t="25787" x="8412163" y="2265363"/>
          <p14:tracePt t="25788" x="8399463" y="2265363"/>
          <p14:tracePt t="25790" x="8399463" y="2252663"/>
          <p14:tracePt t="25791" x="8399463" y="2239963"/>
          <p14:tracePt t="25792" x="8399463" y="2227263"/>
          <p14:tracePt t="25793" x="8386763" y="2227263"/>
          <p14:tracePt t="25795" x="8374063" y="2214563"/>
          <p14:tracePt t="25796" x="8374063" y="2201863"/>
          <p14:tracePt t="25797" x="8361363" y="2190750"/>
          <p14:tracePt t="25800" x="8361363" y="2178050"/>
          <p14:tracePt t="25801" x="8348663" y="2165350"/>
          <p14:tracePt t="25802" x="8335963" y="2152650"/>
          <p14:tracePt t="25804" x="8324850" y="2139950"/>
          <p14:tracePt t="25806" x="8324850" y="2127250"/>
          <p14:tracePt t="25807" x="8324850" y="2114550"/>
          <p14:tracePt t="25808" x="8312150" y="2114550"/>
          <p14:tracePt t="25809" x="8299450" y="2101850"/>
          <p14:tracePt t="25810" x="8286750" y="2089150"/>
          <p14:tracePt t="25811" x="8286750" y="2078038"/>
          <p14:tracePt t="25814" x="8274050" y="2065338"/>
          <p14:tracePt t="25815" x="8261350" y="2052638"/>
          <p14:tracePt t="25816" x="8261350" y="2039938"/>
          <p14:tracePt t="25817" x="8248650" y="2039938"/>
          <p14:tracePt t="25819" x="8248650" y="2027238"/>
          <p14:tracePt t="25820" x="8235950" y="2014538"/>
          <p14:tracePt t="25821" x="8235950" y="2001838"/>
          <p14:tracePt t="25822" x="8223250" y="2001838"/>
          <p14:tracePt t="25824" x="8212138" y="1989138"/>
          <p14:tracePt t="25825" x="8212138" y="1965325"/>
          <p14:tracePt t="25827" x="8199438" y="1952625"/>
          <p14:tracePt t="25829" x="8186738" y="1939925"/>
          <p14:tracePt t="25830" x="8186738" y="1927225"/>
          <p14:tracePt t="25831" x="8174038" y="1927225"/>
          <p14:tracePt t="25832" x="8174038" y="1914525"/>
          <p14:tracePt t="25833" x="8174038" y="1901825"/>
          <p14:tracePt t="25834" x="8174038" y="1889125"/>
          <p14:tracePt t="25835" x="8161338" y="1889125"/>
          <p14:tracePt t="25836" x="8161338" y="1876425"/>
          <p14:tracePt t="25837" x="8148638" y="1865313"/>
          <p14:tracePt t="25838" x="8148638" y="1852613"/>
          <p14:tracePt t="25840" x="8135938" y="1852613"/>
          <p14:tracePt t="25841" x="8135938" y="1839913"/>
          <p14:tracePt t="25842" x="8135938" y="1827213"/>
          <p14:tracePt t="25843" x="8135938" y="1814513"/>
          <p14:tracePt t="25845" x="8135938" y="1801813"/>
          <p14:tracePt t="25846" x="8123238" y="1789113"/>
          <p14:tracePt t="25847" x="8123238" y="1776413"/>
          <p14:tracePt t="25849" x="8110538" y="1765300"/>
          <p14:tracePt t="25850" x="8110538" y="1752600"/>
          <p14:tracePt t="25851" x="8110538" y="1739900"/>
          <p14:tracePt t="25853" x="8110538" y="1714500"/>
          <p14:tracePt t="25854" x="8099425" y="1701800"/>
          <p14:tracePt t="25856" x="8099425" y="1689100"/>
          <p14:tracePt t="25857" x="8099425" y="1676400"/>
          <p14:tracePt t="25858" x="8099425" y="1663700"/>
          <p14:tracePt t="25859" x="8099425" y="1652588"/>
          <p14:tracePt t="25860" x="8099425" y="1639888"/>
          <p14:tracePt t="25861" x="8099425" y="1627188"/>
          <p14:tracePt t="25862" x="8086725" y="1614488"/>
          <p14:tracePt t="25863" x="8086725" y="1601788"/>
          <p14:tracePt t="25864" x="8086725" y="1589088"/>
          <p14:tracePt t="25865" x="8086725" y="1576388"/>
          <p14:tracePt t="25866" x="8086725" y="1552575"/>
          <p14:tracePt t="25868" x="8086725" y="1527175"/>
          <p14:tracePt t="25869" x="8086725" y="1514475"/>
          <p14:tracePt t="25870" x="8086725" y="1501775"/>
          <p14:tracePt t="25871" x="8086725" y="1476375"/>
          <p14:tracePt t="25872" x="8086725" y="1463675"/>
          <p14:tracePt t="25873" x="8086725" y="1439863"/>
          <p14:tracePt t="25874" x="8086725" y="1427163"/>
          <p14:tracePt t="25875" x="8074025" y="1401763"/>
          <p14:tracePt t="25876" x="8074025" y="1389063"/>
          <p14:tracePt t="25877" x="8074025" y="1363663"/>
          <p14:tracePt t="25878" x="8074025" y="1350963"/>
          <p14:tracePt t="25879" x="8074025" y="1327150"/>
          <p14:tracePt t="25880" x="8074025" y="1301750"/>
          <p14:tracePt t="25881" x="8074025" y="1289050"/>
          <p14:tracePt t="25882" x="8074025" y="1250950"/>
          <p14:tracePt t="25883" x="8074025" y="1227138"/>
          <p14:tracePt t="25884" x="8074025" y="1214438"/>
          <p14:tracePt t="25885" x="8074025" y="1176338"/>
          <p14:tracePt t="25886" x="8074025" y="1150938"/>
          <p14:tracePt t="25887" x="8074025" y="1125538"/>
          <p14:tracePt t="25889" x="8074025" y="1063625"/>
          <p14:tracePt t="25890" x="8074025" y="1038225"/>
          <p14:tracePt t="25891" x="8074025" y="1014413"/>
          <p14:tracePt t="25892" x="8074025" y="976313"/>
          <p14:tracePt t="25893" x="8074025" y="950913"/>
          <p14:tracePt t="25894" x="8074025" y="912813"/>
          <p14:tracePt t="25895" x="8074025" y="876300"/>
          <p14:tracePt t="25896" x="8074025" y="850900"/>
          <p14:tracePt t="25897" x="8074025" y="812800"/>
          <p14:tracePt t="25898" x="8074025" y="776288"/>
          <p14:tracePt t="25899" x="8074025" y="738188"/>
          <p14:tracePt t="25900" x="8074025" y="700088"/>
          <p14:tracePt t="25901" x="8074025" y="676275"/>
          <p14:tracePt t="25902" x="8074025" y="638175"/>
          <p14:tracePt t="25903" x="8074025" y="600075"/>
          <p14:tracePt t="25904" x="8074025" y="563563"/>
          <p14:tracePt t="25905" x="8074025" y="538163"/>
          <p14:tracePt t="25906" x="8074025" y="500063"/>
          <p14:tracePt t="25907" x="8086725" y="463550"/>
          <p14:tracePt t="25908" x="8086725" y="425450"/>
          <p14:tracePt t="25909" x="8086725" y="387350"/>
          <p14:tracePt t="25910" x="8086725" y="350838"/>
          <p14:tracePt t="25911" x="8086725" y="300038"/>
          <p14:tracePt t="25912" x="8086725" y="263525"/>
          <p14:tracePt t="25913" x="8086725" y="225425"/>
          <p14:tracePt t="25914" x="8086725" y="200025"/>
          <p14:tracePt t="25915" x="8086725" y="161925"/>
          <p14:tracePt t="25916" x="8099425" y="125413"/>
          <p14:tracePt t="25917" x="8099425" y="87313"/>
          <p14:tracePt t="25918" x="8099425" y="50800"/>
          <p14:tracePt t="25919" x="8099425" y="12700"/>
          <p14:tracePt t="26200" x="8324850" y="38100"/>
          <p14:tracePt t="26201" x="8324850" y="50800"/>
          <p14:tracePt t="26202" x="8335963" y="61913"/>
          <p14:tracePt t="26204" x="8348663" y="87313"/>
          <p14:tracePt t="26205" x="8361363" y="100013"/>
          <p14:tracePt t="26207" x="8361363" y="125413"/>
          <p14:tracePt t="26208" x="8374063" y="138113"/>
          <p14:tracePt t="26209" x="8386763" y="138113"/>
          <p14:tracePt t="26210" x="8386763" y="150813"/>
          <p14:tracePt t="26211" x="8399463" y="161925"/>
          <p14:tracePt t="26212" x="8399463" y="174625"/>
          <p14:tracePt t="26214" x="8412163" y="187325"/>
          <p14:tracePt t="26215" x="8424863" y="200025"/>
          <p14:tracePt t="26216" x="8424863" y="212725"/>
          <p14:tracePt t="26217" x="8435975" y="212725"/>
          <p14:tracePt t="26218" x="8435975" y="225425"/>
          <p14:tracePt t="26219" x="8448675" y="238125"/>
          <p14:tracePt t="26221" x="8461375" y="238125"/>
          <p14:tracePt t="26221" x="8461375" y="250825"/>
          <p14:tracePt t="26222" x="8474075" y="250825"/>
          <p14:tracePt t="26223" x="8474075" y="263525"/>
          <p14:tracePt t="26224" x="8486775" y="263525"/>
          <p14:tracePt t="26225" x="8499475" y="274638"/>
          <p14:tracePt t="26226" x="8512175" y="287338"/>
          <p14:tracePt t="26228" x="8524875" y="287338"/>
          <p14:tracePt t="26230" x="8537575" y="300038"/>
          <p14:tracePt t="26231" x="8548688" y="300038"/>
          <p14:tracePt t="26232" x="8548688" y="312738"/>
          <p14:tracePt t="26233" x="8561388" y="312738"/>
          <p14:tracePt t="26234" x="8574088" y="312738"/>
          <p14:tracePt t="26235" x="8586788" y="325438"/>
          <p14:tracePt t="26237" x="8599488" y="325438"/>
          <p14:tracePt t="26238" x="8612188" y="325438"/>
          <p14:tracePt t="26239" x="8624888" y="325438"/>
          <p14:tracePt t="26241" x="8637588" y="325438"/>
          <p14:tracePt t="26242" x="8650288" y="325438"/>
          <p14:tracePt t="26243" x="8661400" y="338138"/>
          <p14:tracePt t="26245" x="8674100" y="338138"/>
          <p14:tracePt t="26246" x="8686800" y="338138"/>
          <p14:tracePt t="26247" x="8699500" y="338138"/>
          <p14:tracePt t="26249" x="8712200" y="338138"/>
          <p14:tracePt t="26250" x="8724900" y="338138"/>
          <p14:tracePt t="26251" x="8737600" y="338138"/>
          <p14:tracePt t="26253" x="8763000" y="338138"/>
          <p14:tracePt t="26255" x="8774113" y="338138"/>
          <p14:tracePt t="26256" x="8786813" y="338138"/>
          <p14:tracePt t="26257" x="8799513" y="338138"/>
          <p14:tracePt t="26258" x="8812213" y="338138"/>
          <p14:tracePt t="26259" x="8824913" y="338138"/>
          <p14:tracePt t="26260" x="8837613" y="338138"/>
          <p14:tracePt t="26261" x="8850313" y="338138"/>
          <p14:tracePt t="26262" x="8863013" y="338138"/>
          <p14:tracePt t="26263" x="8886825" y="338138"/>
          <p14:tracePt t="26265" x="8899525" y="338138"/>
          <p14:tracePt t="26266" x="8924925" y="338138"/>
          <p14:tracePt t="26267" x="8924925" y="325438"/>
          <p14:tracePt t="26268" x="8950325" y="325438"/>
          <p14:tracePt t="26269" x="8963025" y="325438"/>
          <p14:tracePt t="26270" x="8975725" y="325438"/>
          <p14:tracePt t="26271" x="8999538" y="325438"/>
          <p14:tracePt t="26273" x="9024938" y="312738"/>
          <p14:tracePt t="26274" x="9037638" y="312738"/>
          <p14:tracePt t="26275" x="9050338" y="300038"/>
          <p14:tracePt t="26276" x="9075738" y="300038"/>
          <p14:tracePt t="26277" x="9088438" y="287338"/>
          <p14:tracePt t="26278" x="9099550" y="287338"/>
          <p14:tracePt t="26279" x="9112250" y="287338"/>
          <p14:tracePt t="26280" x="9137650" y="287338"/>
          <p14:tracePt t="26281" x="9150350" y="287338"/>
          <p14:tracePt t="26282" x="9175750" y="274638"/>
          <p14:tracePt t="26283" x="9188450" y="263525"/>
          <p14:tracePt t="26284" x="9199563" y="263525"/>
          <p14:tracePt t="26285" x="9224963" y="250825"/>
          <p14:tracePt t="26286" x="9237663" y="250825"/>
          <p14:tracePt t="26288" x="9263063" y="250825"/>
          <p14:tracePt t="26288" x="9275763" y="250825"/>
          <p14:tracePt t="26289" x="9301163" y="238125"/>
          <p14:tracePt t="26290" x="9324975" y="238125"/>
          <p14:tracePt t="26291" x="9337675" y="225425"/>
          <p14:tracePt t="26292" x="9350375" y="225425"/>
          <p14:tracePt t="26293" x="9375775" y="212725"/>
          <p14:tracePt t="26294" x="9388475" y="212725"/>
          <p14:tracePt t="26295" x="9413875" y="212725"/>
          <p14:tracePt t="26296" x="9424988" y="200025"/>
          <p14:tracePt t="26297" x="9450388" y="200025"/>
          <p14:tracePt t="26298" x="9463088" y="187325"/>
          <p14:tracePt t="26299" x="9488488" y="187325"/>
          <p14:tracePt t="26300" x="9501188" y="174625"/>
          <p14:tracePt t="26301" x="9525000" y="174625"/>
          <p14:tracePt t="26304" x="9563100" y="161925"/>
          <p14:tracePt t="26305" x="9588500" y="161925"/>
          <p14:tracePt t="26306" x="9601200" y="150813"/>
          <p14:tracePt t="26307" x="9613900" y="150813"/>
          <p14:tracePt t="26308" x="9637713" y="138113"/>
          <p14:tracePt t="26309" x="9650413" y="138113"/>
          <p14:tracePt t="26310" x="9663113" y="138113"/>
          <p14:tracePt t="26311" x="9675813" y="138113"/>
          <p14:tracePt t="26312" x="9688513" y="125413"/>
          <p14:tracePt t="26313" x="9713913" y="112713"/>
          <p14:tracePt t="26314" x="9726613" y="112713"/>
          <p14:tracePt t="26315" x="9750425" y="112713"/>
          <p14:tracePt t="26316" x="9750425" y="100013"/>
          <p14:tracePt t="26317" x="9775825" y="100013"/>
          <p14:tracePt t="26318" x="9788525" y="100013"/>
          <p14:tracePt t="26319" x="9801225" y="100013"/>
          <p14:tracePt t="26320" x="9813925" y="100013"/>
          <p14:tracePt t="26321" x="9826625" y="87313"/>
          <p14:tracePt t="26322" x="9839325" y="87313"/>
          <p14:tracePt t="26323" x="9852025" y="74613"/>
          <p14:tracePt t="26324" x="9863138" y="74613"/>
          <p14:tracePt t="26326" x="9888538" y="74613"/>
          <p14:tracePt t="26327" x="9901238" y="74613"/>
          <p14:tracePt t="26328" x="9901238" y="61913"/>
          <p14:tracePt t="26329" x="9913938" y="61913"/>
          <p14:tracePt t="26330" x="9926638" y="61913"/>
          <p14:tracePt t="26333" x="9939338" y="61913"/>
          <p14:tracePt t="26335" x="9952038" y="61913"/>
          <p14:tracePt t="26338" x="9975850" y="61913"/>
          <p14:tracePt t="26344" x="9988550" y="61913"/>
          <p14:tracePt t="26372" x="10001250" y="61913"/>
          <p14:tracePt t="26374" x="10001250" y="74613"/>
          <p14:tracePt t="26376" x="10001250" y="87313"/>
          <p14:tracePt t="26378" x="10001250" y="100013"/>
          <p14:tracePt t="26381" x="10001250" y="112713"/>
          <p14:tracePt t="26382" x="10013950" y="112713"/>
          <p14:tracePt t="26383" x="10013950" y="125413"/>
          <p14:tracePt t="26385" x="10013950" y="138113"/>
          <p14:tracePt t="26387" x="10013950" y="150813"/>
          <p14:tracePt t="26389" x="10013950" y="161925"/>
          <p14:tracePt t="26390" x="10013950" y="174625"/>
          <p14:tracePt t="26392" x="10013950" y="187325"/>
          <p14:tracePt t="26393" x="10026650" y="187325"/>
          <p14:tracePt t="26394" x="10026650" y="200025"/>
          <p14:tracePt t="26395" x="10026650" y="212725"/>
          <p14:tracePt t="26397" x="10039350" y="238125"/>
          <p14:tracePt t="26398" x="10039350" y="250825"/>
          <p14:tracePt t="26399" x="10052050" y="250825"/>
          <p14:tracePt t="26400" x="10052050" y="263525"/>
          <p14:tracePt t="26401" x="10052050" y="274638"/>
          <p14:tracePt t="26403" x="10052050" y="287338"/>
          <p14:tracePt t="26405" x="10064750" y="325438"/>
          <p14:tracePt t="26406" x="10075863" y="338138"/>
          <p14:tracePt t="26407" x="10088563" y="363538"/>
          <p14:tracePt t="26409" x="10088563" y="374650"/>
          <p14:tracePt t="26410" x="10088563" y="400050"/>
          <p14:tracePt t="26411" x="10101263" y="400050"/>
          <p14:tracePt t="26412" x="10113963" y="425450"/>
          <p14:tracePt t="26413" x="10126663" y="438150"/>
          <p14:tracePt t="26414" x="10126663" y="450850"/>
          <p14:tracePt t="26415" x="10126663" y="476250"/>
          <p14:tracePt t="26416" x="10139363" y="487363"/>
          <p14:tracePt t="26417" x="10152063" y="500063"/>
          <p14:tracePt t="26418" x="10164763" y="512763"/>
          <p14:tracePt t="26419" x="10164763" y="538163"/>
          <p14:tracePt t="26420" x="10164763" y="550863"/>
          <p14:tracePt t="26421" x="10177463" y="563563"/>
          <p14:tracePt t="26422" x="10188575" y="588963"/>
          <p14:tracePt t="26423" x="10201275" y="600075"/>
          <p14:tracePt t="26424" x="10201275" y="612775"/>
          <p14:tracePt t="26425" x="10213975" y="625475"/>
          <p14:tracePt t="26426" x="10226675" y="650875"/>
          <p14:tracePt t="26427" x="10239375" y="663575"/>
          <p14:tracePt t="26428" x="10239375" y="676275"/>
          <p14:tracePt t="26429" x="10264775" y="700088"/>
          <p14:tracePt t="26430" x="10277475" y="712788"/>
          <p14:tracePt t="26431" x="10277475" y="725488"/>
          <p14:tracePt t="26432" x="10288588" y="738188"/>
          <p14:tracePt t="26433" x="10313988" y="763588"/>
          <p14:tracePt t="26434" x="10313988" y="776288"/>
          <p14:tracePt t="26435" x="10326688" y="788988"/>
          <p14:tracePt t="26436" x="10352088" y="812800"/>
          <p14:tracePt t="26438" x="10364788" y="838200"/>
          <p14:tracePt t="26439" x="10377488" y="850900"/>
          <p14:tracePt t="26440" x="10390188" y="863600"/>
          <p14:tracePt t="26441" x="10401300" y="889000"/>
          <p14:tracePt t="26442" x="10426700" y="901700"/>
          <p14:tracePt t="26443" x="10426700" y="912813"/>
          <p14:tracePt t="26444" x="10439400" y="925513"/>
          <p14:tracePt t="26445" x="10464800" y="938213"/>
          <p14:tracePt t="26446" x="10464800" y="963613"/>
          <p14:tracePt t="26447" x="10490200" y="963613"/>
          <p14:tracePt t="26448" x="10502900" y="989013"/>
          <p14:tracePt t="26449" x="10514013" y="1001713"/>
          <p14:tracePt t="26450" x="10526713" y="1014413"/>
          <p14:tracePt t="26451" x="10539413" y="1025525"/>
          <p14:tracePt t="26452" x="10564813" y="1038225"/>
          <p14:tracePt t="26453" x="10577513" y="1050925"/>
          <p14:tracePt t="26454" x="10590213" y="1063625"/>
          <p14:tracePt t="26455" x="10602913" y="1076325"/>
          <p14:tracePt t="26456" x="10614025" y="1076325"/>
          <p14:tracePt t="26457" x="10626725" y="1089025"/>
          <p14:tracePt t="26458" x="10652125" y="1114425"/>
          <p14:tracePt t="26460" x="10677525" y="1125538"/>
          <p14:tracePt t="26461" x="10690225" y="1138238"/>
          <p14:tracePt t="26462" x="10702925" y="1150938"/>
          <p14:tracePt t="26463" x="10715625" y="1150938"/>
          <p14:tracePt t="26464" x="10726738" y="1163638"/>
          <p14:tracePt t="26465" x="10752138" y="1163638"/>
          <p14:tracePt t="26466" x="10764838" y="1176338"/>
          <p14:tracePt t="26467" x="10777538" y="1189038"/>
          <p14:tracePt t="26468" x="10802938" y="1189038"/>
          <p14:tracePt t="26469" x="10815638" y="1189038"/>
          <p14:tracePt t="26471" x="10839450" y="1214438"/>
          <p14:tracePt t="26472" x="10864850" y="1214438"/>
          <p14:tracePt t="26473" x="10877550" y="1227138"/>
          <p14:tracePt t="26474" x="10890250" y="1227138"/>
          <p14:tracePt t="26475" x="10915650" y="1227138"/>
          <p14:tracePt t="26476" x="10928350" y="1227138"/>
          <p14:tracePt t="26477" x="10952163" y="1227138"/>
          <p14:tracePt t="26478" x="10964863" y="1238250"/>
          <p14:tracePt t="26479" x="10977563" y="1238250"/>
          <p14:tracePt t="26480" x="10990263" y="1250950"/>
          <p14:tracePt t="26481" x="11002963" y="1250950"/>
          <p14:tracePt t="26482" x="11028363" y="1250950"/>
          <p14:tracePt t="26483" x="11041063" y="1250950"/>
          <p14:tracePt t="26484" x="11052175" y="1250950"/>
          <p14:tracePt t="26485" x="11064875" y="1263650"/>
          <p14:tracePt t="26487" x="11090275" y="1263650"/>
          <p14:tracePt t="26487" x="11102975" y="1263650"/>
          <p14:tracePt t="26488" x="11115675" y="1263650"/>
          <p14:tracePt t="26489" x="11141075" y="1263650"/>
          <p14:tracePt t="26491" x="11164888" y="1263650"/>
          <p14:tracePt t="26492" x="11177588" y="1263650"/>
          <p14:tracePt t="26493" x="11190288" y="1263650"/>
          <p14:tracePt t="26494" x="11202988" y="1263650"/>
          <p14:tracePt t="26495" x="11215688" y="1263650"/>
          <p14:tracePt t="26496" x="11228388" y="1263650"/>
          <p14:tracePt t="26497" x="11253788" y="1263650"/>
          <p14:tracePt t="26498" x="11266488" y="1263650"/>
          <p14:tracePt t="26499" x="11277600" y="1263650"/>
          <p14:tracePt t="26500" x="11290300" y="1263650"/>
          <p14:tracePt t="26501" x="11303000" y="1263650"/>
          <p14:tracePt t="26503" x="11315700" y="1263650"/>
          <p14:tracePt t="26503" x="11328400" y="1263650"/>
          <p14:tracePt t="26504" x="11341100" y="1263650"/>
          <p14:tracePt t="26505" x="11366500" y="1263650"/>
          <p14:tracePt t="26507" x="11390313" y="1263650"/>
          <p14:tracePt t="26508" x="11403013" y="1263650"/>
          <p14:tracePt t="26510" x="11428413" y="1263650"/>
          <p14:tracePt t="26511" x="11441113" y="1263650"/>
          <p14:tracePt t="26513" x="11466513" y="1263650"/>
          <p14:tracePt t="26514" x="11479213" y="1263650"/>
          <p14:tracePt t="26516" x="11490325" y="1263650"/>
          <p14:tracePt t="26517" x="11503025" y="1263650"/>
          <p14:tracePt t="26518" x="11515725" y="1263650"/>
          <p14:tracePt t="26519" x="11528425" y="1263650"/>
          <p14:tracePt t="26520" x="11541125" y="1250950"/>
          <p14:tracePt t="26521" x="11553825" y="1250950"/>
          <p14:tracePt t="26523" x="11566525" y="1250950"/>
          <p14:tracePt t="26524" x="11579225" y="1238250"/>
          <p14:tracePt t="26525" x="11591925" y="1238250"/>
          <p14:tracePt t="26528" x="11591925" y="1227138"/>
          <p14:tracePt t="26531" x="11628438" y="1227138"/>
          <p14:tracePt t="26534" x="11641138" y="1214438"/>
          <p14:tracePt t="26537" x="11666538" y="1201738"/>
          <p14:tracePt t="26542" x="11679238" y="1189038"/>
          <p14:tracePt t="26543" x="11691938" y="1189038"/>
          <p14:tracePt t="26544" x="11691938" y="1176338"/>
          <p14:tracePt t="26545" x="11703050" y="1163638"/>
          <p14:tracePt t="26549" x="11703050" y="1150938"/>
          <p14:tracePt t="26553" x="11715750" y="1125538"/>
          <p14:tracePt t="26555" x="11715750" y="1114425"/>
          <p14:tracePt t="26557" x="11728450" y="1114425"/>
          <p14:tracePt t="26560" x="11728450" y="1101725"/>
          <p14:tracePt t="26561" x="11728450" y="1089025"/>
          <p14:tracePt t="26564" x="11728450" y="1076325"/>
          <p14:tracePt t="26567" x="11728450" y="1063625"/>
          <p14:tracePt t="26569" x="11728450" y="1050925"/>
          <p14:tracePt t="26570" x="11728450" y="1038225"/>
          <p14:tracePt t="26574" x="11728450" y="1025525"/>
          <p14:tracePt t="26576" x="11728450" y="1014413"/>
          <p14:tracePt t="26577" x="11728450" y="1001713"/>
          <p14:tracePt t="26580" x="11728450" y="989013"/>
          <p14:tracePt t="26582" x="11728450" y="976313"/>
          <p14:tracePt t="26585" x="11728450" y="963613"/>
          <p14:tracePt t="26586" x="11715750" y="963613"/>
          <p14:tracePt t="26587" x="11715750" y="950913"/>
          <p14:tracePt t="26588" x="11715750" y="938213"/>
          <p14:tracePt t="26589" x="11703050" y="938213"/>
          <p14:tracePt t="26590" x="11703050" y="925513"/>
          <p14:tracePt t="26593" x="11703050" y="912813"/>
          <p14:tracePt t="26595" x="11703050" y="901700"/>
          <p14:tracePt t="26596" x="11691938" y="901700"/>
          <p14:tracePt t="26597" x="11691938" y="889000"/>
          <p14:tracePt t="26599" x="11679238" y="889000"/>
          <p14:tracePt t="26600" x="11679238" y="876300"/>
          <p14:tracePt t="26602" x="11666538" y="863600"/>
          <p14:tracePt t="26604" x="11666538" y="850900"/>
          <p14:tracePt t="26609" x="11666538" y="838200"/>
          <p14:tracePt t="26610" x="11653838" y="825500"/>
          <p14:tracePt t="26613" x="11641138" y="812800"/>
          <p14:tracePt t="26617" x="11641138" y="801688"/>
          <p14:tracePt t="26618" x="11628438" y="801688"/>
          <p14:tracePt t="26620" x="11628438" y="788988"/>
          <p14:tracePt t="26624" x="11628438" y="776288"/>
          <p14:tracePt t="26628" x="11615738" y="776288"/>
          <p14:tracePt t="26631" x="11615738" y="763588"/>
          <p14:tracePt t="26636" x="11603038" y="750888"/>
          <p14:tracePt t="26642" x="11603038" y="738188"/>
          <p14:tracePt t="26654" x="11591925" y="738188"/>
          <p14:tracePt t="26659" x="11591925" y="725488"/>
          <p14:tracePt t="26674" x="11591925" y="712788"/>
          <p14:tracePt t="26694" x="11591925" y="700088"/>
          <p14:tracePt t="26721" x="11591925" y="688975"/>
          <p14:tracePt t="26727" x="11603038" y="688975"/>
          <p14:tracePt t="26728" x="11603038" y="676275"/>
          <p14:tracePt t="26735" x="11603038" y="663575"/>
          <p14:tracePt t="26737" x="11615738" y="663575"/>
          <p14:tracePt t="26746" x="11628438" y="663575"/>
          <p14:tracePt t="26747" x="11628438" y="650875"/>
          <p14:tracePt t="26752" x="11628438" y="638175"/>
          <p14:tracePt t="26760" x="11628438" y="625475"/>
          <p14:tracePt t="26762" x="11641138" y="625475"/>
          <p14:tracePt t="26773" x="11653838" y="625475"/>
          <p14:tracePt t="26874" x="11666538" y="625475"/>
          <p14:tracePt t="26876" x="11666538" y="638175"/>
          <p14:tracePt t="26880" x="11666538" y="650875"/>
          <p14:tracePt t="26882" x="11666538" y="663575"/>
          <p14:tracePt t="26886" x="11679238" y="663575"/>
          <p14:tracePt t="26888" x="11679238" y="676275"/>
          <p14:tracePt t="26889" x="11691938" y="676275"/>
          <p14:tracePt t="26891" x="11691938" y="688975"/>
          <p14:tracePt t="26893" x="11691938" y="700088"/>
          <p14:tracePt t="26895" x="11703050" y="700088"/>
          <p14:tracePt t="26897" x="11703050" y="712788"/>
          <p14:tracePt t="26900" x="11703050" y="725488"/>
          <p14:tracePt t="26903" x="11715750" y="738188"/>
          <p14:tracePt t="26906" x="11728450" y="738188"/>
          <p14:tracePt t="26907" x="11728450" y="750888"/>
          <p14:tracePt t="26910" x="11741150" y="763588"/>
          <p14:tracePt t="26912" x="11741150" y="776288"/>
          <p14:tracePt t="26917" x="11753850" y="788988"/>
          <p14:tracePt t="26918" x="11766550" y="788988"/>
          <p14:tracePt t="26919" x="11766550" y="801688"/>
          <p14:tracePt t="26921" x="11766550" y="812800"/>
          <p14:tracePt t="26922" x="11779250" y="812800"/>
          <p14:tracePt t="26926" x="11791950" y="825500"/>
          <p14:tracePt t="26928" x="11804650" y="838200"/>
          <p14:tracePt t="26931" x="11815763" y="850900"/>
          <p14:tracePt t="26936" x="11828463" y="863600"/>
          <p14:tracePt t="26937" x="11841163" y="863600"/>
          <p14:tracePt t="26939" x="11841163" y="876300"/>
          <p14:tracePt t="26940" x="11853863" y="876300"/>
          <p14:tracePt t="26942" x="11853863" y="889000"/>
          <p14:tracePt t="26944" x="11866563" y="889000"/>
          <p14:tracePt t="26946" x="11879263" y="889000"/>
          <p14:tracePt t="26949" x="11891963" y="889000"/>
          <p14:tracePt t="26950" x="11891963" y="901700"/>
          <p14:tracePt t="26953" x="11904663" y="912813"/>
          <p14:tracePt t="26955" x="11917363" y="912813"/>
          <p14:tracePt t="26958" x="11928475" y="925513"/>
          <p14:tracePt t="26962" x="11941175" y="925513"/>
          <p14:tracePt t="26964" x="11953875" y="925513"/>
          <p14:tracePt t="26968" x="11966575" y="925513"/>
          <p14:tracePt t="26976" x="11979275" y="925513"/>
          <p14:tracePt t="27018" x="11979275" y="912813"/>
          <p14:tracePt t="27020" x="11979275" y="901700"/>
          <p14:tracePt t="27023" x="11979275" y="889000"/>
          <p14:tracePt t="27028" x="11979275" y="876300"/>
          <p14:tracePt t="27032" x="11979275" y="863600"/>
          <p14:tracePt t="27034" x="11979275" y="850900"/>
          <p14:tracePt t="27038" x="11979275" y="838200"/>
          <p14:tracePt t="27040" x="11979275" y="825500"/>
          <p14:tracePt t="27041" x="11966575" y="825500"/>
          <p14:tracePt t="27042" x="11966575" y="812800"/>
          <p14:tracePt t="27046" x="11966575" y="801688"/>
          <p14:tracePt t="27048" x="11966575" y="788988"/>
          <p14:tracePt t="27050" x="11966575" y="776288"/>
          <p14:tracePt t="27051" x="11953875" y="776288"/>
          <p14:tracePt t="27055" x="11941175" y="763588"/>
          <p14:tracePt t="27056" x="11941175" y="750888"/>
          <p14:tracePt t="27058" x="11928475" y="738188"/>
          <p14:tracePt t="27062" x="11928475" y="725488"/>
          <p14:tracePt t="27064" x="11917363" y="712788"/>
          <p14:tracePt t="27066" x="11904663" y="700088"/>
          <p14:tracePt t="27069" x="11891963" y="700088"/>
          <p14:tracePt t="27070" x="11891963" y="688975"/>
          <p14:tracePt t="27072" x="11891963" y="676275"/>
          <p14:tracePt t="27073" x="11891963" y="663575"/>
          <p14:tracePt t="27074" x="11879263" y="663575"/>
          <p14:tracePt t="27077" x="11866563" y="663575"/>
          <p14:tracePt t="27078" x="11866563" y="650875"/>
          <p14:tracePt t="27079" x="11853863" y="638175"/>
          <p14:tracePt t="27082" x="11853863" y="625475"/>
          <p14:tracePt t="27083" x="11841163" y="625475"/>
          <p14:tracePt t="27085" x="11828463" y="625475"/>
          <p14:tracePt t="27086" x="11828463" y="612775"/>
          <p14:tracePt t="27087" x="11815763" y="612775"/>
          <p14:tracePt t="27088" x="11815763" y="600075"/>
          <p14:tracePt t="27090" x="11804650" y="588963"/>
          <p14:tracePt t="27093" x="11791950" y="588963"/>
          <p14:tracePt t="27094" x="11779250" y="576263"/>
          <p14:tracePt t="27096" x="11779250" y="563563"/>
          <p14:tracePt t="27097" x="11766550" y="563563"/>
          <p14:tracePt t="27099" x="11753850" y="550863"/>
          <p14:tracePt t="27101" x="11741150" y="550863"/>
          <p14:tracePt t="27103" x="11741150" y="538163"/>
          <p14:tracePt t="27104" x="11728450" y="538163"/>
          <p14:tracePt t="27106" x="11715750" y="525463"/>
          <p14:tracePt t="27108" x="11703050" y="512763"/>
          <p14:tracePt t="27111" x="11691938" y="512763"/>
          <p14:tracePt t="27113" x="11679238" y="512763"/>
          <p14:tracePt t="27115" x="11666538" y="500063"/>
          <p14:tracePt t="27117" x="11666538" y="487363"/>
          <p14:tracePt t="27119" x="11653838" y="487363"/>
          <p14:tracePt t="27120" x="11653838" y="476250"/>
          <p14:tracePt t="27122" x="11641138" y="476250"/>
          <p14:tracePt t="27124" x="11628438" y="476250"/>
          <p14:tracePt t="27128" x="11615738" y="463550"/>
          <p14:tracePt t="27131" x="11603038" y="463550"/>
          <p14:tracePt t="27133" x="11603038" y="450850"/>
          <p14:tracePt t="27134" x="11591925" y="450850"/>
          <p14:tracePt t="27139" x="11591925" y="438150"/>
          <p14:tracePt t="27141" x="11579225" y="438150"/>
          <p14:tracePt t="27146" x="11566525" y="438150"/>
          <p14:tracePt t="27150" x="11553825" y="438150"/>
          <p14:tracePt t="27165" x="11541125" y="438150"/>
          <p14:tracePt t="27167" x="11541125" y="425450"/>
          <p14:tracePt t="27290" x="11553825" y="425450"/>
          <p14:tracePt t="27302" x="11566525" y="412750"/>
          <p14:tracePt t="27306" x="11579225" y="412750"/>
          <p14:tracePt t="27307" x="11579225" y="400050"/>
          <p14:tracePt t="27310" x="11591925" y="400050"/>
          <p14:tracePt t="27316" x="11603038" y="387350"/>
          <p14:tracePt t="27319" x="11615738" y="387350"/>
          <p14:tracePt t="27320" x="11615738" y="374650"/>
          <p14:tracePt t="27322" x="11628438" y="374650"/>
          <p14:tracePt t="27323" x="11628438" y="363538"/>
          <p14:tracePt t="27327" x="11641138" y="363538"/>
          <p14:tracePt t="27329" x="11641138" y="350838"/>
          <p14:tracePt t="27331" x="11653838" y="338138"/>
          <p14:tracePt t="27333" x="11666538" y="325438"/>
          <p14:tracePt t="27338" x="11679238" y="312738"/>
          <p14:tracePt t="27340" x="11679238" y="300038"/>
          <p14:tracePt t="27341" x="11691938" y="300038"/>
          <p14:tracePt t="27342" x="11691938" y="287338"/>
          <p14:tracePt t="27344" x="11703050" y="287338"/>
          <p14:tracePt t="27347" x="11703050" y="274638"/>
          <p14:tracePt t="27348" x="11703050" y="263525"/>
          <p14:tracePt t="27349" x="11703050" y="250825"/>
          <p14:tracePt t="27351" x="11715750" y="250825"/>
          <p14:tracePt t="27353" x="11715750" y="238125"/>
          <p14:tracePt t="27354" x="11715750" y="225425"/>
          <p14:tracePt t="27356" x="11715750" y="212725"/>
          <p14:tracePt t="27357" x="11728450" y="212725"/>
          <p14:tracePt t="27359" x="11728450" y="200025"/>
          <p14:tracePt t="27361" x="11728450" y="187325"/>
          <p14:tracePt t="27362" x="11728450" y="174625"/>
          <p14:tracePt t="27365" x="11728450" y="161925"/>
          <p14:tracePt t="27367" x="11728450" y="150813"/>
          <p14:tracePt t="27368" x="11728450" y="138113"/>
          <p14:tracePt t="27371" x="11728450" y="125413"/>
          <p14:tracePt t="27373" x="11728450" y="112713"/>
          <p14:tracePt t="27374" x="11728450" y="100013"/>
          <p14:tracePt t="27377" x="11728450" y="87313"/>
          <p14:tracePt t="27379" x="11728450" y="74613"/>
          <p14:tracePt t="27381" x="11728450" y="61913"/>
          <p14:tracePt t="27384" x="11728450" y="50800"/>
          <p14:tracePt t="27385" x="11715750" y="50800"/>
          <p14:tracePt t="27386" x="11715750" y="38100"/>
          <p14:tracePt t="27388" x="11715750" y="25400"/>
          <p14:tracePt t="27389" x="11703050" y="25400"/>
          <p14:tracePt t="27392" x="11703050" y="12700"/>
          <p14:tracePt t="27396" x="11703050" y="0"/>
          <p14:tracePt t="27397" x="11691938" y="0"/>
          <p14:tracePt t="27439" x="11641138" y="12700"/>
          <p14:tracePt t="27440" x="11641138" y="25400"/>
          <p14:tracePt t="27441" x="11628438" y="25400"/>
          <p14:tracePt t="27443" x="11628438" y="38100"/>
          <p14:tracePt t="27445" x="11615738" y="50800"/>
          <p14:tracePt t="27446" x="11615738" y="61913"/>
          <p14:tracePt t="27447" x="11603038" y="61913"/>
          <p14:tracePt t="27448" x="11591925" y="74613"/>
          <p14:tracePt t="27450" x="11591925" y="87313"/>
          <p14:tracePt t="27451" x="11591925" y="100013"/>
          <p14:tracePt t="27452" x="11579225" y="100013"/>
          <p14:tracePt t="27453" x="11579225" y="112713"/>
          <p14:tracePt t="27454" x="11566525" y="125413"/>
          <p14:tracePt t="27455" x="11553825" y="138113"/>
          <p14:tracePt t="27457" x="11553825" y="150813"/>
          <p14:tracePt t="27458" x="11553825" y="161925"/>
          <p14:tracePt t="27459" x="11541125" y="174625"/>
          <p14:tracePt t="27461" x="11528425" y="187325"/>
          <p14:tracePt t="27463" x="11515725" y="200025"/>
          <p14:tracePt t="27463" x="11515725" y="212725"/>
          <p14:tracePt t="27465" x="11515725" y="225425"/>
          <p14:tracePt t="27466" x="11503025" y="238125"/>
          <p14:tracePt t="27467" x="11503025" y="250825"/>
          <p14:tracePt t="27468" x="11490325" y="250825"/>
          <p14:tracePt t="27469" x="11490325" y="263525"/>
          <p14:tracePt t="27470" x="11479213" y="263525"/>
          <p14:tracePt t="27471" x="11479213" y="274638"/>
          <p14:tracePt t="27472" x="11479213" y="287338"/>
          <p14:tracePt t="27474" x="11466513" y="300038"/>
          <p14:tracePt t="27475" x="11466513" y="312738"/>
          <p14:tracePt t="27476" x="11453813" y="325438"/>
          <p14:tracePt t="27479" x="11441113" y="338138"/>
          <p14:tracePt t="27480" x="11441113" y="350838"/>
          <p14:tracePt t="27481" x="11441113" y="363538"/>
          <p14:tracePt t="27484" x="11428413" y="374650"/>
          <p14:tracePt t="27485" x="11428413" y="387350"/>
          <p14:tracePt t="27486" x="11428413" y="400050"/>
          <p14:tracePt t="27488" x="11415713" y="400050"/>
          <p14:tracePt t="27489" x="11415713" y="412750"/>
          <p14:tracePt t="27491" x="11415713" y="425450"/>
          <p14:tracePt t="27493" x="11415713" y="438150"/>
          <p14:tracePt t="27497" x="11403013" y="450850"/>
          <p14:tracePt t="27499" x="11403013" y="463550"/>
          <p14:tracePt t="27501" x="11403013" y="476250"/>
          <p14:tracePt t="27507" x="11403013" y="487363"/>
          <p14:tracePt t="27510" x="11403013" y="500063"/>
          <p14:tracePt t="27515" x="11415713" y="512763"/>
          <p14:tracePt t="27523" x="11428413" y="512763"/>
          <p14:tracePt t="27527" x="11441113" y="512763"/>
          <p14:tracePt t="27536" x="11453813" y="512763"/>
          <p14:tracePt t="27541" x="11466513" y="512763"/>
          <p14:tracePt t="27544" x="11479213" y="512763"/>
          <p14:tracePt t="27550" x="11490325" y="512763"/>
          <p14:tracePt t="27553" x="11503025" y="512763"/>
          <p14:tracePt t="27555" x="11515725" y="512763"/>
          <p14:tracePt t="27561" x="11528425" y="512763"/>
          <p14:tracePt t="27563" x="11541125" y="500063"/>
          <p14:tracePt t="27566" x="11553825" y="487363"/>
          <p14:tracePt t="27568" x="11553825" y="476250"/>
          <p14:tracePt t="27569" x="11566525" y="476250"/>
          <p14:tracePt t="27573" x="11579225" y="476250"/>
          <p14:tracePt t="27574" x="11579225" y="463550"/>
          <p14:tracePt t="27575" x="11591925" y="463550"/>
          <p14:tracePt t="27576" x="11591925" y="450850"/>
          <p14:tracePt t="27579" x="11591925" y="438150"/>
          <p14:tracePt t="27580" x="11603038" y="438150"/>
          <p14:tracePt t="27583" x="11603038" y="425450"/>
          <p14:tracePt t="27585" x="11615738" y="412750"/>
          <p14:tracePt t="27587" x="11628438" y="400050"/>
          <p14:tracePt t="27591" x="11628438" y="387350"/>
          <p14:tracePt t="27593" x="11628438" y="374650"/>
          <p14:tracePt t="27595" x="11641138" y="363538"/>
          <p14:tracePt t="27599" x="11653838" y="350838"/>
          <p14:tracePt t="27602" x="11666538" y="325438"/>
          <p14:tracePt t="27605" x="11666538" y="312738"/>
          <p14:tracePt t="27607" x="11666538" y="300038"/>
          <p14:tracePt t="27609" x="11666538" y="287338"/>
          <p14:tracePt t="27613" x="11666538" y="274638"/>
          <p14:tracePt t="27615" x="11666538" y="263525"/>
          <p14:tracePt t="27616" x="11666538" y="250825"/>
          <p14:tracePt t="27620" x="11666538" y="238125"/>
          <p14:tracePt t="27622" x="11666538" y="225425"/>
          <p14:tracePt t="27624" x="11666538" y="212725"/>
          <p14:tracePt t="27628" x="11666538" y="200025"/>
          <p14:tracePt t="27630" x="11666538" y="187325"/>
          <p14:tracePt t="27632" x="11666538" y="174625"/>
          <p14:tracePt t="27635" x="11666538" y="161925"/>
          <p14:tracePt t="27638" x="11666538" y="150813"/>
          <p14:tracePt t="27640" x="11666538" y="138113"/>
          <p14:tracePt t="27643" x="11653838" y="138113"/>
          <p14:tracePt t="27645" x="11653838" y="125413"/>
          <p14:tracePt t="27646" x="11641138" y="125413"/>
          <p14:tracePt t="27647" x="11641138" y="112713"/>
          <p14:tracePt t="27649" x="11628438" y="112713"/>
          <p14:tracePt t="27650" x="11628438" y="100013"/>
          <p14:tracePt t="27657" x="11615738" y="100013"/>
          <p14:tracePt t="27658" x="11615738" y="87313"/>
          <p14:tracePt t="27661" x="11603038" y="87313"/>
          <p14:tracePt t="27664" x="11603038" y="74613"/>
          <p14:tracePt t="27669" x="11591925" y="74613"/>
          <p14:tracePt t="27712" x="11579225" y="87313"/>
          <p14:tracePt t="27717" x="11579225" y="100013"/>
          <p14:tracePt t="27721" x="11566525" y="100013"/>
          <p14:tracePt t="27726" x="11566525" y="112713"/>
          <p14:tracePt t="27731" x="11566525" y="125413"/>
          <p14:tracePt t="27736" x="11553825" y="125413"/>
          <p14:tracePt t="27738" x="11553825" y="138113"/>
          <p14:tracePt t="27759" x="11553825" y="150813"/>
          <p14:tracePt t="27782" x="11553825" y="161925"/>
          <p14:tracePt t="27798" x="11566525" y="161925"/>
          <p14:tracePt t="27810" x="11579225" y="161925"/>
          <p14:tracePt t="27814" x="11579225" y="174625"/>
          <p14:tracePt t="27821" x="11591925" y="174625"/>
          <p14:tracePt t="27835" x="11603038" y="174625"/>
          <p14:tracePt t="27842" x="11615738" y="174625"/>
          <p14:tracePt t="27850" x="11628438" y="174625"/>
          <p14:tracePt t="27865" x="11641138" y="174625"/>
          <p14:tracePt t="27872" x="11653838" y="174625"/>
          <p14:tracePt t="27878" x="11666538" y="174625"/>
          <p14:tracePt t="27894" x="11691938" y="174625"/>
          <p14:tracePt t="27897" x="11703050" y="174625"/>
          <p14:tracePt t="27907" x="11715750" y="174625"/>
          <p14:tracePt t="27913" x="11728450" y="174625"/>
          <p14:tracePt t="27915" x="11728450" y="161925"/>
          <p14:tracePt t="27920" x="11741150" y="161925"/>
          <p14:tracePt t="27930" x="11741150" y="150813"/>
          <p14:tracePt t="27949" x="11741150" y="138113"/>
          <p14:tracePt t="28027" x="11753850" y="138113"/>
          <p14:tracePt t="28161" x="11753850" y="150813"/>
          <p14:tracePt t="28164" x="11766550" y="150813"/>
          <p14:tracePt t="28166" x="11766550" y="161925"/>
          <p14:tracePt t="28171" x="11766550" y="174625"/>
          <p14:tracePt t="28175" x="11779250" y="174625"/>
          <p14:tracePt t="28178" x="11779250" y="187325"/>
          <p14:tracePt t="28181" x="11779250" y="200025"/>
          <p14:tracePt t="28187" x="11779250" y="212725"/>
          <p14:tracePt t="28190" x="11791950" y="212725"/>
          <p14:tracePt t="28194" x="11791950" y="225425"/>
          <p14:tracePt t="28196" x="11804650" y="225425"/>
          <p14:tracePt t="28198" x="11804650" y="238125"/>
          <p14:tracePt t="28202" x="11815763" y="238125"/>
          <p14:tracePt t="28203" x="11815763" y="250825"/>
          <p14:tracePt t="28212" x="11828463" y="250825"/>
          <p14:tracePt t="28214" x="11828463" y="263525"/>
          <p14:tracePt t="28219" x="11841163" y="263525"/>
          <p14:tracePt t="28222" x="11841163" y="274638"/>
          <p14:tracePt t="28226" x="11853863" y="274638"/>
          <p14:tracePt t="30822" x="11853863" y="263525"/>
          <p14:tracePt t="30826" x="11841163" y="263525"/>
          <p14:tracePt t="30827" x="11841163" y="250825"/>
          <p14:tracePt t="30828" x="11828463" y="250825"/>
          <p14:tracePt t="30830" x="11815763" y="250825"/>
          <p14:tracePt t="30834" x="11804650" y="250825"/>
          <p14:tracePt t="30836" x="11791950" y="250825"/>
          <p14:tracePt t="30837" x="11791950" y="238125"/>
          <p14:tracePt t="30838" x="11779250" y="238125"/>
          <p14:tracePt t="30843" x="11766550" y="238125"/>
          <p14:tracePt t="30844" x="11753850" y="225425"/>
          <p14:tracePt t="30846" x="11741150" y="225425"/>
          <p14:tracePt t="30852" x="11728450" y="225425"/>
          <p14:tracePt t="30859" x="11715750" y="225425"/>
          <p14:tracePt t="30910" x="11715750" y="238125"/>
          <p14:tracePt t="30912" x="11703050" y="238125"/>
          <p14:tracePt t="30914" x="11703050" y="250825"/>
          <p14:tracePt t="30920" x="11703050" y="263525"/>
          <p14:tracePt t="30923" x="11691938" y="274638"/>
          <p14:tracePt t="30926" x="11691938" y="287338"/>
          <p14:tracePt t="30929" x="11691938" y="300038"/>
          <p14:tracePt t="30930" x="11679238" y="300038"/>
          <p14:tracePt t="30932" x="11679238" y="312738"/>
          <p14:tracePt t="30934" x="11679238" y="325438"/>
          <p14:tracePt t="30936" x="11666538" y="338138"/>
          <p14:tracePt t="30938" x="11666538" y="350838"/>
          <p14:tracePt t="30939" x="11666538" y="363538"/>
          <p14:tracePt t="31148" x="11679238" y="374650"/>
          <p14:tracePt t="31150" x="11691938" y="374650"/>
          <p14:tracePt t="31152" x="11703050" y="387350"/>
          <p14:tracePt t="31154" x="11715750" y="400050"/>
          <p14:tracePt t="31156" x="11728450" y="400050"/>
          <p14:tracePt t="31157" x="11741150" y="400050"/>
          <p14:tracePt t="31159" x="11753850" y="412750"/>
          <p14:tracePt t="31161" x="11766550" y="412750"/>
          <p14:tracePt t="31162" x="11779250" y="425450"/>
          <p14:tracePt t="31165" x="11791950" y="425450"/>
          <p14:tracePt t="31167" x="11804650" y="438150"/>
          <p14:tracePt t="31168" x="11815763" y="438150"/>
          <p14:tracePt t="31173" x="11828463" y="438150"/>
          <p14:tracePt t="31176" x="11841163" y="438150"/>
          <p14:tracePt t="31345" x="11841163" y="425450"/>
          <p14:tracePt t="31479" x="11853863" y="425450"/>
          <p14:tracePt t="31508" x="11866563" y="425450"/>
          <p14:tracePt t="31629" x="11879263" y="425450"/>
          <p14:tracePt t="31671" x="11891963" y="425450"/>
          <p14:tracePt t="31837" x="11904663" y="412750"/>
          <p14:tracePt t="31839" x="11904663" y="400050"/>
          <p14:tracePt t="31840" x="11917363" y="400050"/>
          <p14:tracePt t="31842" x="11917363" y="387350"/>
          <p14:tracePt t="31844" x="11928475" y="374650"/>
          <p14:tracePt t="31845" x="11928475" y="363538"/>
          <p14:tracePt t="31847" x="11928475" y="350838"/>
          <p14:tracePt t="31848" x="11928475" y="338138"/>
          <p14:tracePt t="31849" x="11928475" y="325438"/>
          <p14:tracePt t="31850" x="11941175" y="325438"/>
          <p14:tracePt t="31851" x="11941175" y="312738"/>
          <p14:tracePt t="31852" x="11941175" y="300038"/>
          <p14:tracePt t="31853" x="11941175" y="287338"/>
          <p14:tracePt t="31854" x="11953875" y="274638"/>
          <p14:tracePt t="31855" x="11953875" y="263525"/>
          <p14:tracePt t="31856" x="11953875" y="250825"/>
          <p14:tracePt t="31857" x="11953875" y="238125"/>
          <p14:tracePt t="31858" x="11953875" y="212725"/>
          <p14:tracePt t="31859" x="11953875" y="200025"/>
          <p14:tracePt t="31860" x="11953875" y="187325"/>
          <p14:tracePt t="31861" x="11953875" y="174625"/>
          <p14:tracePt t="31862" x="11953875" y="150813"/>
          <p14:tracePt t="31863" x="11953875" y="138113"/>
          <p14:tracePt t="31864" x="11953875" y="112713"/>
          <p14:tracePt t="31865" x="11953875" y="100013"/>
          <p14:tracePt t="31866" x="11953875" y="74613"/>
          <p14:tracePt t="31867" x="11953875" y="61913"/>
          <p14:tracePt t="31868" x="11953875" y="38100"/>
          <p14:tracePt t="31869" x="11953875" y="12700"/>
          <p14:tracePt t="32351" x="11403013" y="12700"/>
          <p14:tracePt t="32356" x="11403013" y="25400"/>
          <p14:tracePt t="32359" x="11403013" y="38100"/>
          <p14:tracePt t="32362" x="11403013" y="50800"/>
          <p14:tracePt t="32367" x="11403013" y="61913"/>
          <p14:tracePt t="32370" x="11403013" y="74613"/>
          <p14:tracePt t="32373" x="11403013" y="87313"/>
          <p14:tracePt t="32375" x="11415713" y="87313"/>
          <p14:tracePt t="32380" x="11415713" y="100013"/>
          <p14:tracePt t="32381" x="11428413" y="100013"/>
          <p14:tracePt t="32385" x="11428413" y="112713"/>
          <p14:tracePt t="32390" x="11428413" y="125413"/>
          <p14:tracePt t="32391" x="11441113" y="125413"/>
          <p14:tracePt t="32411" x="11441113" y="138113"/>
          <p14:tracePt t="32427" x="11441113" y="150813"/>
          <p14:tracePt t="32433" x="11453813" y="150813"/>
          <p14:tracePt t="32444" x="11453813" y="161925"/>
          <p14:tracePt t="32448" x="11466513" y="161925"/>
          <p14:tracePt t="32466" x="11479213" y="161925"/>
          <p14:tracePt t="32472" x="11479213" y="174625"/>
          <p14:tracePt t="32497" x="11479213" y="187325"/>
          <p14:tracePt t="32693" x="11490325" y="187325"/>
          <p14:tracePt t="32716" x="11503025" y="200025"/>
          <p14:tracePt t="32726" x="11515725" y="200025"/>
          <p14:tracePt t="32810" x="11528425" y="200025"/>
          <p14:tracePt t="33134" x="11528425" y="212725"/>
          <p14:tracePt t="33136" x="11541125" y="212725"/>
          <p14:tracePt t="33138" x="11541125" y="225425"/>
          <p14:tracePt t="33141" x="11553825" y="238125"/>
          <p14:tracePt t="33146" x="11553825" y="250825"/>
          <p14:tracePt t="33148" x="11566525" y="263525"/>
          <p14:tracePt t="33150" x="11579225" y="263525"/>
          <p14:tracePt t="33151" x="11579225" y="274638"/>
          <p14:tracePt t="33153" x="11591925" y="274638"/>
          <p14:tracePt t="33156" x="11591925" y="287338"/>
          <p14:tracePt t="33159" x="11591925" y="300038"/>
          <p14:tracePt t="33160" x="11603038" y="300038"/>
          <p14:tracePt t="33162" x="11603038" y="312738"/>
          <p14:tracePt t="33163" x="11615738" y="312738"/>
          <p14:tracePt t="33166" x="11615738" y="325438"/>
          <p14:tracePt t="33167" x="11628438" y="325438"/>
          <p14:tracePt t="33169" x="11628438" y="338138"/>
          <p14:tracePt t="33172" x="11628438" y="350838"/>
          <p14:tracePt t="33175" x="11641138" y="350838"/>
          <p14:tracePt t="33177" x="11641138" y="363538"/>
          <p14:tracePt t="33179" x="11653838" y="363538"/>
          <p14:tracePt t="33179" x="11653838" y="374650"/>
          <p14:tracePt t="33182" x="11653838" y="387350"/>
          <p14:tracePt t="33183" x="11666538" y="387350"/>
          <p14:tracePt t="33186" x="11666538" y="400050"/>
          <p14:tracePt t="33188" x="11666538" y="412750"/>
          <p14:tracePt t="33189" x="11679238" y="412750"/>
          <p14:tracePt t="33190" x="11679238" y="425450"/>
          <p14:tracePt t="33193" x="11691938" y="425450"/>
          <p14:tracePt t="33194" x="11691938" y="438150"/>
          <p14:tracePt t="33196" x="11691938" y="450850"/>
          <p14:tracePt t="33196" x="11703050" y="450850"/>
          <p14:tracePt t="33197" x="11703050" y="463550"/>
          <p14:tracePt t="33201" x="11703050" y="476250"/>
          <p14:tracePt t="33202" x="11715750" y="476250"/>
          <p14:tracePt t="33203" x="11715750" y="487363"/>
          <p14:tracePt t="33205" x="11728450" y="500063"/>
          <p14:tracePt t="33208" x="11728450" y="512763"/>
          <p14:tracePt t="33209" x="11741150" y="512763"/>
          <p14:tracePt t="33210" x="11741150" y="525463"/>
          <p14:tracePt t="33213" x="11741150" y="538163"/>
          <p14:tracePt t="33216" x="11753850" y="538163"/>
          <p14:tracePt t="33217" x="11753850" y="550863"/>
          <p14:tracePt t="33220" x="11766550" y="550863"/>
          <p14:tracePt t="33221" x="11766550" y="563563"/>
          <p14:tracePt t="33225" x="11766550" y="576263"/>
          <p14:tracePt t="33226" x="11779250" y="576263"/>
          <p14:tracePt t="33233" x="11779250" y="588963"/>
          <p14:tracePt t="33237" x="11791950" y="588963"/>
          <p14:tracePt t="33239" x="11791950" y="600075"/>
          <p14:tracePt t="33246" x="11804650" y="600075"/>
          <p14:tracePt t="33248" x="11804650" y="612775"/>
          <p14:tracePt t="33305" x="11791950" y="612775"/>
          <p14:tracePt t="33310" x="11779250" y="612775"/>
          <p14:tracePt t="33320" x="11766550" y="612775"/>
          <p14:tracePt t="33322" x="11766550" y="600075"/>
          <p14:tracePt t="33325" x="11753850" y="600075"/>
          <p14:tracePt t="33331" x="11741150" y="600075"/>
          <p14:tracePt t="33335" x="11741150" y="588963"/>
          <p14:tracePt t="33341" x="11728450" y="588963"/>
          <p14:tracePt t="33344" x="11728450" y="576263"/>
          <p14:tracePt t="33346" x="11715750" y="576263"/>
          <p14:tracePt t="33351" x="11703050" y="576263"/>
          <p14:tracePt t="33361" x="11691938" y="563563"/>
          <p14:tracePt t="33365" x="11679238" y="563563"/>
          <p14:tracePt t="33369" x="11679238" y="550863"/>
          <p14:tracePt t="33370" x="11666538" y="550863"/>
          <p14:tracePt t="33373" x="11666538" y="538163"/>
          <p14:tracePt t="33378" x="11653838" y="538163"/>
          <p14:tracePt t="33383" x="11641138" y="525463"/>
          <p14:tracePt t="33387" x="11628438" y="525463"/>
          <p14:tracePt t="33388" x="11628438" y="512763"/>
          <p14:tracePt t="33390" x="11628438" y="500063"/>
          <p14:tracePt t="33396" x="11615738" y="500063"/>
          <p14:tracePt t="33400" x="11603038" y="476250"/>
          <p14:tracePt t="33402" x="11591925" y="476250"/>
          <p14:tracePt t="33403" x="11591925" y="463550"/>
          <p14:tracePt t="33409" x="11591925" y="450850"/>
          <p14:tracePt t="33412" x="11566525" y="438150"/>
          <p14:tracePt t="33416" x="11553825" y="425450"/>
          <p14:tracePt t="33418" x="11553825" y="412750"/>
          <p14:tracePt t="33421" x="11541125" y="400050"/>
          <p14:tracePt t="33423" x="11541125" y="387350"/>
          <p14:tracePt t="33424" x="11528425" y="387350"/>
          <p14:tracePt t="33428" x="11515725" y="387350"/>
          <p14:tracePt t="33429" x="11515725" y="374650"/>
          <p14:tracePt t="33433" x="11515725" y="363538"/>
          <p14:tracePt t="33435" x="11503025" y="363538"/>
          <p14:tracePt t="33437" x="11503025" y="350838"/>
          <p14:tracePt t="33440" x="11490325" y="350838"/>
          <p14:tracePt t="33445" x="11479213" y="350838"/>
          <p14:tracePt t="33493" x="11479213" y="363538"/>
          <p14:tracePt t="33495" x="11479213" y="374650"/>
          <p14:tracePt t="33497" x="11479213" y="387350"/>
          <p14:tracePt t="33502" x="11479213" y="400050"/>
          <p14:tracePt t="33503" x="11479213" y="412750"/>
          <p14:tracePt t="33506" x="11490325" y="425450"/>
          <p14:tracePt t="33510" x="11503025" y="438150"/>
          <p14:tracePt t="33511" x="11515725" y="450850"/>
          <p14:tracePt t="33514" x="11515725" y="463550"/>
          <p14:tracePt t="33516" x="11528425" y="463550"/>
          <p14:tracePt t="33518" x="11541125" y="476250"/>
          <p14:tracePt t="33520" x="11553825" y="476250"/>
          <p14:tracePt t="33521" x="11553825" y="487363"/>
          <p14:tracePt t="33523" x="11566525" y="487363"/>
          <p14:tracePt t="33525" x="11566525" y="500063"/>
          <p14:tracePt t="33526" x="11579225" y="500063"/>
          <p14:tracePt t="33528" x="11591925" y="500063"/>
          <p14:tracePt t="33531" x="11603038" y="500063"/>
          <p14:tracePt t="33533" x="11615738" y="500063"/>
          <p14:tracePt t="33535" x="11628438" y="500063"/>
          <p14:tracePt t="33539" x="11641138" y="500063"/>
          <p14:tracePt t="33541" x="11653838" y="500063"/>
          <p14:tracePt t="33543" x="11666538" y="500063"/>
          <p14:tracePt t="33546" x="11679238" y="500063"/>
          <p14:tracePt t="33547" x="11691938" y="500063"/>
          <p14:tracePt t="33549" x="11703050" y="500063"/>
          <p14:tracePt t="33552" x="11715750" y="500063"/>
          <p14:tracePt t="33554" x="11728450" y="487363"/>
          <p14:tracePt t="33556" x="11741150" y="487363"/>
          <p14:tracePt t="33557" x="11741150" y="476250"/>
          <p14:tracePt t="33560" x="11741150" y="463550"/>
          <p14:tracePt t="33560" x="11753850" y="463550"/>
          <p14:tracePt t="33562" x="11766550" y="463550"/>
          <p14:tracePt t="33563" x="11766550" y="450850"/>
          <p14:tracePt t="33564" x="11779250" y="450850"/>
          <p14:tracePt t="33565" x="11779250" y="438150"/>
          <p14:tracePt t="33566" x="11779250" y="425450"/>
          <p14:tracePt t="33569" x="11791950" y="425450"/>
          <p14:tracePt t="33570" x="11791950" y="412750"/>
          <p14:tracePt t="33572" x="11791950" y="400050"/>
          <p14:tracePt t="33573" x="11804650" y="387350"/>
          <p14:tracePt t="33576" x="11804650" y="374650"/>
          <p14:tracePt t="33577" x="11815763" y="374650"/>
          <p14:tracePt t="33578" x="11815763" y="363538"/>
          <p14:tracePt t="33579" x="11815763" y="350838"/>
          <p14:tracePt t="33582" x="11815763" y="338138"/>
          <p14:tracePt t="33583" x="11815763" y="325438"/>
          <p14:tracePt t="33585" x="11815763" y="312738"/>
          <p14:tracePt t="33587" x="11815763" y="300038"/>
          <p14:tracePt t="33589" x="11815763" y="287338"/>
          <p14:tracePt t="33590" x="11815763" y="274638"/>
          <p14:tracePt t="33593" x="11815763" y="263525"/>
          <p14:tracePt t="33595" x="11815763" y="250825"/>
          <p14:tracePt t="33596" x="11815763" y="238125"/>
          <p14:tracePt t="33600" x="11815763" y="225425"/>
          <p14:tracePt t="33602" x="11815763" y="212725"/>
          <p14:tracePt t="33604" x="11815763" y="200025"/>
          <p14:tracePt t="33609" x="11815763" y="187325"/>
          <p14:tracePt t="33613" x="11815763" y="174625"/>
          <p14:tracePt t="33614" x="11804650" y="174625"/>
          <p14:tracePt t="33619" x="11791950" y="174625"/>
          <p14:tracePt t="33622" x="11779250" y="174625"/>
          <p14:tracePt t="33627" x="11766550" y="174625"/>
          <p14:tracePt t="33629" x="11753850" y="174625"/>
          <p14:tracePt t="33631" x="11741150" y="174625"/>
          <p14:tracePt t="33633" x="11728450" y="174625"/>
          <p14:tracePt t="33635" x="11703050" y="187325"/>
          <p14:tracePt t="33636" x="11703050" y="200025"/>
          <p14:tracePt t="33638" x="11691938" y="200025"/>
          <p14:tracePt t="33639" x="11666538" y="212725"/>
          <p14:tracePt t="33640" x="11666538" y="225425"/>
          <p14:tracePt t="33641" x="11653838" y="238125"/>
          <p14:tracePt t="33643" x="11641138" y="238125"/>
          <p14:tracePt t="33643" x="11628438" y="238125"/>
          <p14:tracePt t="33644" x="11628438" y="250825"/>
          <p14:tracePt t="33645" x="11615738" y="274638"/>
          <p14:tracePt t="33646" x="11591925" y="274638"/>
          <p14:tracePt t="33647" x="11591925" y="287338"/>
          <p14:tracePt t="33648" x="11566525" y="312738"/>
          <p14:tracePt t="33649" x="11553825" y="312738"/>
          <p14:tracePt t="33650" x="11541125" y="325438"/>
          <p14:tracePt t="33651" x="11528425" y="350838"/>
          <p14:tracePt t="33652" x="11515725" y="350838"/>
          <p14:tracePt t="33653" x="11503025" y="374650"/>
          <p14:tracePt t="33654" x="11490325" y="387350"/>
          <p14:tracePt t="33655" x="11479213" y="400050"/>
          <p14:tracePt t="33656" x="11466513" y="425450"/>
          <p14:tracePt t="33657" x="11453813" y="438150"/>
          <p14:tracePt t="33659" x="11441113" y="463550"/>
          <p14:tracePt t="33659" x="11428413" y="476250"/>
          <p14:tracePt t="33660" x="11415713" y="487363"/>
          <p14:tracePt t="33661" x="11403013" y="500063"/>
          <p14:tracePt t="33662" x="11390313" y="525463"/>
          <p14:tracePt t="33663" x="11377613" y="538163"/>
          <p14:tracePt t="33664" x="11366500" y="563563"/>
          <p14:tracePt t="33665" x="11366500" y="576263"/>
          <p14:tracePt t="33666" x="11341100" y="600075"/>
          <p14:tracePt t="33667" x="11328400" y="612775"/>
          <p14:tracePt t="33668" x="11328400" y="625475"/>
          <p14:tracePt t="33669" x="11315700" y="650875"/>
          <p14:tracePt t="33670" x="11303000" y="663575"/>
          <p14:tracePt t="33671" x="11290300" y="688975"/>
          <p14:tracePt t="33672" x="11290300" y="700088"/>
          <p14:tracePt t="33673" x="11277600" y="712788"/>
          <p14:tracePt t="33674" x="11266488" y="725488"/>
          <p14:tracePt t="33675" x="11253788" y="750888"/>
          <p14:tracePt t="33676" x="11253788" y="763588"/>
          <p14:tracePt t="33677" x="11241088" y="788988"/>
          <p14:tracePt t="33678" x="11241088" y="801688"/>
          <p14:tracePt t="33679" x="11228388" y="812800"/>
          <p14:tracePt t="33680" x="11215688" y="825500"/>
          <p14:tracePt t="33681" x="11215688" y="838200"/>
          <p14:tracePt t="33682" x="11215688" y="863600"/>
          <p14:tracePt t="33683" x="11202988" y="876300"/>
          <p14:tracePt t="33684" x="11202988" y="889000"/>
          <p14:tracePt t="33685" x="11202988" y="901700"/>
          <p14:tracePt t="33686" x="11190288" y="912813"/>
          <p14:tracePt t="33687" x="11190288" y="925513"/>
          <p14:tracePt t="33688" x="11177588" y="938213"/>
          <p14:tracePt t="33689" x="11177588" y="950913"/>
          <p14:tracePt t="33691" x="11177588" y="976313"/>
          <p14:tracePt t="33692" x="11177588" y="989013"/>
          <p14:tracePt t="33694" x="11177588" y="1001713"/>
          <p14:tracePt t="33696" x="11177588" y="1014413"/>
          <p14:tracePt t="33697" x="11177588" y="1025525"/>
          <p14:tracePt t="33699" x="11177588" y="1038225"/>
          <p14:tracePt t="33701" x="11177588" y="1050925"/>
          <p14:tracePt t="33703" x="11177588" y="1063625"/>
          <p14:tracePt t="33707" x="11190288" y="1076325"/>
          <p14:tracePt t="33709" x="11202988" y="1076325"/>
          <p14:tracePt t="33710" x="11202988" y="1089025"/>
          <p14:tracePt t="33712" x="11215688" y="1089025"/>
          <p14:tracePt t="33714" x="11215688" y="1101725"/>
          <p14:tracePt t="33715" x="11228388" y="1101725"/>
          <p14:tracePt t="33717" x="11241088" y="1101725"/>
          <p14:tracePt t="33718" x="11253788" y="1101725"/>
          <p14:tracePt t="33721" x="11277600" y="1101725"/>
          <p14:tracePt t="33723" x="11290300" y="1101725"/>
          <p14:tracePt t="33726" x="11303000" y="1101725"/>
          <p14:tracePt t="33726" x="11315700" y="1101725"/>
          <p14:tracePt t="33727" x="11328400" y="1101725"/>
          <p14:tracePt t="33729" x="11353800" y="1101725"/>
          <p14:tracePt t="33730" x="11366500" y="1101725"/>
          <p14:tracePt t="33732" x="11377613" y="1101725"/>
          <p14:tracePt t="33733" x="11390313" y="1101725"/>
          <p14:tracePt t="33734" x="11403013" y="1101725"/>
          <p14:tracePt t="33735" x="11415713" y="1089025"/>
          <p14:tracePt t="33736" x="11428413" y="1089025"/>
          <p14:tracePt t="33737" x="11441113" y="1076325"/>
          <p14:tracePt t="33738" x="11453813" y="1076325"/>
          <p14:tracePt t="33739" x="11466513" y="1063625"/>
          <p14:tracePt t="33740" x="11479213" y="1063625"/>
          <p14:tracePt t="33741" x="11490325" y="1063625"/>
          <p14:tracePt t="33742" x="11503025" y="1063625"/>
          <p14:tracePt t="33743" x="11515725" y="1038225"/>
          <p14:tracePt t="33744" x="11528425" y="1038225"/>
          <p14:tracePt t="33745" x="11541125" y="1025525"/>
          <p14:tracePt t="33746" x="11553825" y="1025525"/>
          <p14:tracePt t="33747" x="11566525" y="1025525"/>
          <p14:tracePt t="33748" x="11579225" y="1014413"/>
          <p14:tracePt t="33749" x="11591925" y="1001713"/>
          <p14:tracePt t="33750" x="11603038" y="989013"/>
          <p14:tracePt t="33751" x="11615738" y="989013"/>
          <p14:tracePt t="33752" x="11628438" y="989013"/>
          <p14:tracePt t="33753" x="11628438" y="976313"/>
          <p14:tracePt t="33754" x="11653838" y="963613"/>
          <p14:tracePt t="33755" x="11666538" y="950913"/>
          <p14:tracePt t="33757" x="11679238" y="938213"/>
          <p14:tracePt t="33758" x="11691938" y="925513"/>
          <p14:tracePt t="33759" x="11703050" y="912813"/>
          <p14:tracePt t="33761" x="11703050" y="901700"/>
          <p14:tracePt t="33762" x="11715750" y="889000"/>
          <p14:tracePt t="33763" x="11728450" y="876300"/>
          <p14:tracePt t="33765" x="11741150" y="863600"/>
          <p14:tracePt t="33766" x="11741150" y="850900"/>
          <p14:tracePt t="33767" x="11741150" y="838200"/>
          <p14:tracePt t="33769" x="11753850" y="838200"/>
          <p14:tracePt t="33770" x="11753850" y="825500"/>
          <p14:tracePt t="33771" x="11753850" y="812800"/>
          <p14:tracePt t="33772" x="11766550" y="801688"/>
          <p14:tracePt t="33774" x="11766550" y="788988"/>
          <p14:tracePt t="33776" x="11779250" y="776288"/>
          <p14:tracePt t="33777" x="11779250" y="763588"/>
          <p14:tracePt t="33780" x="11779250" y="750888"/>
          <p14:tracePt t="33781" x="11779250" y="738188"/>
          <p14:tracePt t="33782" x="11779250" y="725488"/>
          <p14:tracePt t="33784" x="11779250" y="712788"/>
          <p14:tracePt t="33786" x="11779250" y="700088"/>
          <p14:tracePt t="33788" x="11779250" y="688975"/>
          <p14:tracePt t="33790" x="11766550" y="688975"/>
          <p14:tracePt t="33791" x="11766550" y="676275"/>
          <p14:tracePt t="33792" x="11766550" y="663575"/>
          <p14:tracePt t="33793" x="11753850" y="650875"/>
          <p14:tracePt t="33796" x="11741150" y="650875"/>
          <p14:tracePt t="33797" x="11741150" y="638175"/>
          <p14:tracePt t="33798" x="11741150" y="625475"/>
          <p14:tracePt t="33800" x="11728450" y="612775"/>
          <p14:tracePt t="33802" x="11715750" y="612775"/>
          <p14:tracePt t="33803" x="11715750" y="600075"/>
          <p14:tracePt t="33805" x="11703050" y="588963"/>
          <p14:tracePt t="33807" x="11703050" y="576263"/>
          <p14:tracePt t="33809" x="11691938" y="576263"/>
          <p14:tracePt t="33810" x="11691938" y="563563"/>
          <p14:tracePt t="33811" x="11679238" y="563563"/>
          <p14:tracePt t="33814" x="11666538" y="550863"/>
          <p14:tracePt t="33817" x="11666538" y="538163"/>
          <p14:tracePt t="33820" x="11653838" y="538163"/>
          <p14:tracePt t="33836" x="11641138" y="538163"/>
          <p14:tracePt t="33843" x="11628438" y="538163"/>
          <p14:tracePt t="33848" x="11628438" y="550863"/>
          <p14:tracePt t="33850" x="11628438" y="563563"/>
          <p14:tracePt t="33851" x="11615738" y="563563"/>
          <p14:tracePt t="33853" x="11615738" y="576263"/>
          <p14:tracePt t="33854" x="11603038" y="576263"/>
          <p14:tracePt t="33856" x="11603038" y="588963"/>
          <p14:tracePt t="33857" x="11591925" y="600075"/>
          <p14:tracePt t="33860" x="11591925" y="612775"/>
          <p14:tracePt t="33863" x="11579225" y="625475"/>
          <p14:tracePt t="33864" x="11579225" y="638175"/>
          <p14:tracePt t="33866" x="11579225" y="650875"/>
          <p14:tracePt t="33867" x="11566525" y="650875"/>
          <p14:tracePt t="33869" x="11566525" y="663575"/>
          <p14:tracePt t="33870" x="11553825" y="676275"/>
          <p14:tracePt t="33872" x="11553825" y="688975"/>
          <p14:tracePt t="33875" x="11553825" y="700088"/>
          <p14:tracePt t="33876" x="11553825" y="712788"/>
          <p14:tracePt t="33878" x="11553825" y="725488"/>
          <p14:tracePt t="33879" x="11541125" y="725488"/>
          <p14:tracePt t="33881" x="11541125" y="738188"/>
          <p14:tracePt t="33882" x="11541125" y="750888"/>
          <p14:tracePt t="33884" x="11541125" y="763588"/>
          <p14:tracePt t="33891" x="11541125" y="788988"/>
          <p14:tracePt t="33893" x="11541125" y="801688"/>
          <p14:tracePt t="33899" x="11541125" y="812800"/>
          <p14:tracePt t="33902" x="11553825" y="825500"/>
          <p14:tracePt t="33911" x="11566525" y="838200"/>
          <p14:tracePt t="33914" x="11579225" y="838200"/>
          <p14:tracePt t="33916" x="11591925" y="838200"/>
          <p14:tracePt t="33920" x="11603038" y="838200"/>
          <p14:tracePt t="33922" x="11615738" y="838200"/>
          <p14:tracePt t="33924" x="11628438" y="838200"/>
          <p14:tracePt t="33926" x="11641138" y="838200"/>
          <p14:tracePt t="33927" x="11653838" y="825500"/>
          <p14:tracePt t="33928" x="11666538" y="825500"/>
          <p14:tracePt t="33930" x="11679238" y="812800"/>
          <p14:tracePt t="33931" x="11691938" y="812800"/>
          <p14:tracePt t="33932" x="11703050" y="801688"/>
          <p14:tracePt t="33934" x="11715750" y="801688"/>
          <p14:tracePt t="33935" x="11728450" y="801688"/>
          <p14:tracePt t="33936" x="11741150" y="788988"/>
          <p14:tracePt t="33937" x="11741150" y="776288"/>
          <p14:tracePt t="33938" x="11753850" y="776288"/>
          <p14:tracePt t="33939" x="11766550" y="763588"/>
          <p14:tracePt t="33940" x="11779250" y="763588"/>
          <p14:tracePt t="33941" x="11779250" y="750888"/>
          <p14:tracePt t="33942" x="11791950" y="738188"/>
          <p14:tracePt t="33943" x="11804650" y="725488"/>
          <p14:tracePt t="33944" x="11815763" y="725488"/>
          <p14:tracePt t="33946" x="11828463" y="712788"/>
          <p14:tracePt t="33947" x="11841163" y="700088"/>
          <p14:tracePt t="33948" x="11853863" y="688975"/>
          <p14:tracePt t="33950" x="11853863" y="676275"/>
          <p14:tracePt t="33951" x="11866563" y="663575"/>
          <p14:tracePt t="33952" x="11879263" y="650875"/>
          <p14:tracePt t="33953" x="11891963" y="650875"/>
          <p14:tracePt t="33954" x="11891963" y="638175"/>
          <p14:tracePt t="33955" x="11891963" y="625475"/>
          <p14:tracePt t="33956" x="11904663" y="612775"/>
          <p14:tracePt t="33957" x="11917363" y="612775"/>
          <p14:tracePt t="33959" x="11917363" y="600075"/>
          <p14:tracePt t="33959" x="11928475" y="588963"/>
          <p14:tracePt t="33960" x="11928475" y="576263"/>
          <p14:tracePt t="33962" x="11928475" y="550863"/>
          <p14:tracePt t="33963" x="11941175" y="538163"/>
          <p14:tracePt t="33964" x="11953875" y="538163"/>
          <p14:tracePt t="33965" x="11953875" y="525463"/>
          <p14:tracePt t="33966" x="11953875" y="512763"/>
          <p14:tracePt t="33967" x="11966575" y="512763"/>
          <p14:tracePt t="33968" x="11966575" y="500063"/>
          <p14:tracePt t="33970" x="11966575" y="476250"/>
          <p14:tracePt t="33972" x="11966575" y="463550"/>
          <p14:tracePt t="33974" x="11966575" y="438150"/>
          <p14:tracePt t="33975" x="11979275" y="438150"/>
          <p14:tracePt t="33976" x="11979275" y="425450"/>
          <p14:tracePt t="33978" x="11979275" y="412750"/>
          <p14:tracePt t="33979" x="11979275" y="400050"/>
          <p14:tracePt t="33980" x="11979275" y="387350"/>
          <p14:tracePt t="33982" x="11979275" y="374650"/>
          <p14:tracePt t="33983" x="11979275" y="363538"/>
          <p14:tracePt t="33984" x="11979275" y="350838"/>
          <p14:tracePt t="33987" x="11979275" y="325438"/>
          <p14:tracePt t="33989" x="11979275" y="312738"/>
          <p14:tracePt t="33991" x="11979275" y="300038"/>
          <p14:tracePt t="33991" x="11979275" y="287338"/>
          <p14:tracePt t="33992" x="11979275" y="274638"/>
          <p14:tracePt t="33995" x="11979275" y="263525"/>
          <p14:tracePt t="33996" x="11979275" y="250825"/>
          <p14:tracePt t="33997" x="11979275" y="238125"/>
          <p14:tracePt t="33999" x="11979275" y="225425"/>
          <p14:tracePt t="34000" x="11966575" y="212725"/>
          <p14:tracePt t="34001" x="11966575" y="200025"/>
          <p14:tracePt t="34003" x="11966575" y="187325"/>
          <p14:tracePt t="34005" x="11966575" y="174625"/>
          <p14:tracePt t="34006" x="11966575" y="161925"/>
          <p14:tracePt t="34007" x="11953875" y="161925"/>
          <p14:tracePt t="34008" x="11953875" y="150813"/>
          <p14:tracePt t="34009" x="11953875" y="138113"/>
          <p14:tracePt t="34010" x="11941175" y="125413"/>
          <p14:tracePt t="34012" x="11928475" y="125413"/>
          <p14:tracePt t="34013" x="11928475" y="112713"/>
          <p14:tracePt t="34014" x="11928475" y="100013"/>
          <p14:tracePt t="34015" x="11928475" y="87313"/>
          <p14:tracePt t="34016" x="11917363" y="87313"/>
          <p14:tracePt t="34018" x="11904663" y="74613"/>
          <p14:tracePt t="34020" x="11891963" y="61913"/>
          <p14:tracePt t="34022" x="11891963" y="50800"/>
          <p14:tracePt t="34026" x="11879263" y="38100"/>
          <p14:tracePt t="34028" x="11866563" y="38100"/>
          <p14:tracePt t="34031" x="11853863" y="38100"/>
          <p14:tracePt t="34034" x="11853863" y="25400"/>
          <p14:tracePt t="34041" x="11841163" y="25400"/>
          <p14:tracePt t="34045" x="11828463" y="25400"/>
          <p14:tracePt t="34049" x="11815763" y="38100"/>
          <p14:tracePt t="34051" x="11815763" y="50800"/>
          <p14:tracePt t="34054" x="11804650" y="61913"/>
          <p14:tracePt t="34056" x="11791950" y="74613"/>
          <p14:tracePt t="34057" x="11791950" y="87313"/>
          <p14:tracePt t="34060" x="11779250" y="100013"/>
          <p14:tracePt t="34061" x="11779250" y="112713"/>
          <p14:tracePt t="34062" x="11779250" y="125413"/>
          <p14:tracePt t="34063" x="11779250" y="138113"/>
          <p14:tracePt t="34064" x="11779250" y="150813"/>
          <p14:tracePt t="34065" x="11779250" y="161925"/>
          <p14:tracePt t="34067" x="11766550" y="174625"/>
          <p14:tracePt t="34068" x="11766550" y="187325"/>
          <p14:tracePt t="34069" x="11766550" y="200025"/>
          <p14:tracePt t="34070" x="11753850" y="200025"/>
          <p14:tracePt t="34071" x="11753850" y="225425"/>
          <p14:tracePt t="34072" x="11753850" y="238125"/>
          <p14:tracePt t="34074" x="11753850" y="250825"/>
          <p14:tracePt t="34075" x="11753850" y="263525"/>
          <p14:tracePt t="34076" x="11753850" y="274638"/>
          <p14:tracePt t="34078" x="11753850" y="300038"/>
          <p14:tracePt t="34079" x="11753850" y="312738"/>
          <p14:tracePt t="34081" x="11753850" y="325438"/>
          <p14:tracePt t="34082" x="11753850" y="350838"/>
          <p14:tracePt t="34084" x="11753850" y="363538"/>
          <p14:tracePt t="34085" x="11753850" y="374650"/>
          <p14:tracePt t="34086" x="11753850" y="387350"/>
          <p14:tracePt t="34088" x="11753850" y="400050"/>
          <p14:tracePt t="34089" x="11753850" y="412750"/>
          <p14:tracePt t="34090" x="11753850" y="425450"/>
          <p14:tracePt t="34092" x="11753850" y="438150"/>
          <p14:tracePt t="34093" x="11753850" y="450850"/>
          <p14:tracePt t="34094" x="11753850" y="463550"/>
          <p14:tracePt t="34096" x="11753850" y="476250"/>
          <p14:tracePt t="34097" x="11753850" y="487363"/>
          <p14:tracePt t="34098" x="11753850" y="500063"/>
          <p14:tracePt t="34100" x="11766550" y="500063"/>
          <p14:tracePt t="34101" x="11766550" y="512763"/>
          <p14:tracePt t="34102" x="11766550" y="525463"/>
          <p14:tracePt t="34103" x="11779250" y="525463"/>
          <p14:tracePt t="34104" x="11779250" y="538163"/>
          <p14:tracePt t="34107" x="11779250" y="550863"/>
          <p14:tracePt t="34109" x="11791950" y="563563"/>
          <p14:tracePt t="34112" x="11804650" y="563563"/>
          <p14:tracePt t="34113" x="11804650" y="576263"/>
          <p14:tracePt t="34114" x="11815763" y="576263"/>
          <p14:tracePt t="34118" x="11828463" y="576263"/>
          <p14:tracePt t="34120" x="11841163" y="576263"/>
          <p14:tracePt t="34122" x="11853863" y="588963"/>
          <p14:tracePt t="34125" x="11866563" y="588963"/>
          <p14:tracePt t="34127" x="11879263" y="588963"/>
          <p14:tracePt t="34129" x="11891963" y="588963"/>
          <p14:tracePt t="34132" x="11904663" y="588963"/>
          <p14:tracePt t="34133" x="11917363" y="588963"/>
          <p14:tracePt t="34134" x="11928475" y="588963"/>
          <p14:tracePt t="34137" x="11941175" y="588963"/>
          <p14:tracePt t="34138" x="11953875" y="588963"/>
          <p14:tracePt t="34139" x="11966575" y="588963"/>
          <p14:tracePt t="34141" x="11979275" y="576263"/>
          <p14:tracePt t="34143" x="11991975" y="576263"/>
          <p14:tracePt t="34144" x="12004675" y="576263"/>
          <p14:tracePt t="34145" x="12004675" y="563563"/>
          <p14:tracePt t="34146" x="12017375" y="563563"/>
          <p14:tracePt t="34147" x="12028488" y="550863"/>
          <p14:tracePt t="34148" x="12041188" y="550863"/>
          <p14:tracePt t="34149" x="12041188" y="538163"/>
          <p14:tracePt t="34150" x="12053888" y="538163"/>
          <p14:tracePt t="34151" x="12066588" y="538163"/>
          <p14:tracePt t="34152" x="12079288" y="525463"/>
          <p14:tracePt t="34154" x="12091988" y="512763"/>
          <p14:tracePt t="34155" x="12104688" y="500063"/>
          <p14:tracePt t="34157" x="12117388" y="500063"/>
          <p14:tracePt t="34158" x="12130088" y="487363"/>
          <p14:tracePt t="34159" x="12141200" y="487363"/>
          <p14:tracePt t="34160" x="12153900" y="476250"/>
          <p14:tracePt t="34161" x="12153900" y="463550"/>
          <p14:tracePt t="34163" x="12166600" y="450850"/>
          <p14:tracePt t="34164" x="12179300" y="450850"/>
          <p14:tracePt t="34222" x="12166600" y="74613"/>
          <p14:tracePt t="34223" x="12166600" y="61913"/>
          <p14:tracePt t="34224" x="12153900" y="61913"/>
          <p14:tracePt t="34225" x="12153900" y="50800"/>
          <p14:tracePt t="34227" x="12141200" y="50800"/>
          <p14:tracePt t="34229" x="12130088" y="38100"/>
          <p14:tracePt t="34230" x="12117388" y="38100"/>
          <p14:tracePt t="34231" x="12117388" y="25400"/>
          <p14:tracePt t="34233" x="12104688" y="25400"/>
          <p14:tracePt t="34234" x="12104688" y="12700"/>
          <p14:tracePt t="34235" x="12091988" y="12700"/>
          <p14:tracePt t="34236" x="12079288" y="12700"/>
          <p14:tracePt t="34240" x="12066588" y="12700"/>
          <p14:tracePt t="34242" x="12053888" y="12700"/>
          <p14:tracePt t="34243" x="12041188" y="12700"/>
          <p14:tracePt t="34247" x="12028488" y="12700"/>
          <p14:tracePt t="34249" x="12017375" y="12700"/>
          <p14:tracePt t="34250" x="12004675" y="12700"/>
          <p14:tracePt t="34253" x="11991975" y="12700"/>
          <p14:tracePt t="34255" x="11979275" y="12700"/>
          <p14:tracePt t="34256" x="11966575" y="12700"/>
          <p14:tracePt t="34259" x="11953875" y="25400"/>
          <p14:tracePt t="34260" x="11941175" y="25400"/>
          <p14:tracePt t="34261" x="11941175" y="38100"/>
          <p14:tracePt t="34262" x="11928475" y="50800"/>
          <p14:tracePt t="34264" x="11917363" y="50800"/>
          <p14:tracePt t="34265" x="11917363" y="61913"/>
          <p14:tracePt t="34266" x="11904663" y="74613"/>
          <p14:tracePt t="34267" x="11891963" y="74613"/>
          <p14:tracePt t="34268" x="11891963" y="87313"/>
          <p14:tracePt t="34269" x="11879263" y="87313"/>
          <p14:tracePt t="34270" x="11879263" y="100013"/>
          <p14:tracePt t="34271" x="11866563" y="112713"/>
          <p14:tracePt t="34272" x="11853863" y="125413"/>
          <p14:tracePt t="34274" x="11853863" y="138113"/>
          <p14:tracePt t="34275" x="11853863" y="150813"/>
          <p14:tracePt t="34276" x="11841163" y="161925"/>
          <p14:tracePt t="34278" x="11828463" y="187325"/>
          <p14:tracePt t="34279" x="11815763" y="200025"/>
          <p14:tracePt t="34281" x="11815763" y="212725"/>
          <p14:tracePt t="34282" x="11815763" y="225425"/>
          <p14:tracePt t="34283" x="11815763" y="238125"/>
          <p14:tracePt t="34284" x="11804650" y="250825"/>
          <p14:tracePt t="34285" x="11804650" y="263525"/>
          <p14:tracePt t="34286" x="11791950" y="274638"/>
          <p14:tracePt t="34288" x="11791950" y="300038"/>
          <p14:tracePt t="34289" x="11779250" y="312738"/>
          <p14:tracePt t="34291" x="11779250" y="325438"/>
          <p14:tracePt t="34292" x="11779250" y="338138"/>
          <p14:tracePt t="34293" x="11779250" y="350838"/>
          <p14:tracePt t="34295" x="11779250" y="374650"/>
          <p14:tracePt t="34296" x="11779250" y="387350"/>
          <p14:tracePt t="34298" x="11779250" y="400050"/>
          <p14:tracePt t="34299" x="11766550" y="412750"/>
          <p14:tracePt t="34300" x="11766550" y="425450"/>
          <p14:tracePt t="34302" x="11766550" y="438150"/>
          <p14:tracePt t="34303" x="11766550" y="450850"/>
          <p14:tracePt t="34304" x="11766550" y="463550"/>
          <p14:tracePt t="34307" x="11766550" y="476250"/>
          <p14:tracePt t="34308" x="11766550" y="487363"/>
          <p14:tracePt t="34310" x="11766550" y="500063"/>
          <p14:tracePt t="34312" x="11766550" y="512763"/>
          <p14:tracePt t="34314" x="11766550" y="525463"/>
          <p14:tracePt t="34316" x="11766550" y="538163"/>
          <p14:tracePt t="34321" x="11779250" y="538163"/>
          <p14:tracePt t="34322" x="11779250" y="550863"/>
          <p14:tracePt t="34328" x="11779250" y="563563"/>
          <p14:tracePt t="34331" x="11791950" y="563563"/>
          <p14:tracePt t="34335" x="11804650" y="563563"/>
          <p14:tracePt t="34339" x="11815763" y="563563"/>
          <p14:tracePt t="34343" x="11828463" y="563563"/>
          <p14:tracePt t="34345" x="11841163" y="563563"/>
          <p14:tracePt t="34346" x="11853863" y="563563"/>
          <p14:tracePt t="34349" x="11866563" y="563563"/>
          <p14:tracePt t="34350" x="11879263" y="563563"/>
          <p14:tracePt t="34352" x="11891963" y="550863"/>
          <p14:tracePt t="34354" x="11904663" y="538163"/>
          <p14:tracePt t="34355" x="11917363" y="538163"/>
          <p14:tracePt t="34356" x="11928475" y="538163"/>
          <p14:tracePt t="34358" x="11941175" y="525463"/>
          <p14:tracePt t="34359" x="11953875" y="525463"/>
          <p14:tracePt t="34360" x="11966575" y="512763"/>
          <p14:tracePt t="34362" x="11991975" y="500063"/>
          <p14:tracePt t="34363" x="12004675" y="500063"/>
          <p14:tracePt t="34365" x="12004675" y="487363"/>
          <p14:tracePt t="34366" x="12028488" y="476250"/>
          <p14:tracePt t="34367" x="12041188" y="476250"/>
          <p14:tracePt t="34368" x="12041188" y="463550"/>
          <p14:tracePt t="34370" x="12053888" y="463550"/>
          <p14:tracePt t="34372" x="12066588" y="450850"/>
          <p14:tracePt t="34372" x="12079288" y="438150"/>
          <p14:tracePt t="34374" x="12091988" y="425450"/>
          <p14:tracePt t="34375" x="12104688" y="425450"/>
          <p14:tracePt t="34376" x="12104688" y="412750"/>
          <p14:tracePt t="34377" x="12117388" y="400050"/>
          <p14:tracePt t="34379" x="12130088" y="387350"/>
          <p14:tracePt t="34381" x="12141200" y="374650"/>
          <p14:tracePt t="34383" x="12153900" y="363538"/>
          <p14:tracePt t="34384" x="12153900" y="350838"/>
          <p14:tracePt t="34387" x="12166600" y="338138"/>
          <p14:tracePt t="34389" x="12166600" y="325438"/>
          <p14:tracePt t="34390" x="12166600" y="312738"/>
          <p14:tracePt t="34391" x="12179300" y="312738"/>
          <p14:tracePt t="34393" x="12179300" y="300038"/>
          <p14:tracePt t="34395" x="12179300" y="287338"/>
          <p14:tracePt t="34396" x="12179300" y="274638"/>
          <p14:tracePt t="34400" x="12179300" y="263525"/>
          <p14:tracePt t="34401" x="12179300" y="250825"/>
          <p14:tracePt t="34403" x="12179300" y="238125"/>
          <p14:tracePt t="34405" x="12179300" y="225425"/>
          <p14:tracePt t="34407" x="12179300" y="212725"/>
          <p14:tracePt t="34409" x="12179300" y="200025"/>
          <p14:tracePt t="34411" x="12166600" y="200025"/>
          <p14:tracePt t="34412" x="12166600" y="187325"/>
          <p14:tracePt t="34413" x="12166600" y="174625"/>
          <p14:tracePt t="34414" x="12153900" y="174625"/>
          <p14:tracePt t="34415" x="12153900" y="161925"/>
          <p14:tracePt t="34418" x="12153900" y="150813"/>
          <p14:tracePt t="34419" x="12141200" y="138113"/>
          <p14:tracePt t="34421" x="12141200" y="125413"/>
          <p14:tracePt t="34422" x="12130088" y="125413"/>
          <p14:tracePt t="34423" x="12117388" y="125413"/>
          <p14:tracePt t="34425" x="12117388" y="112713"/>
          <p14:tracePt t="34426" x="12117388" y="100013"/>
          <p14:tracePt t="34428" x="12104688" y="100013"/>
          <p14:tracePt t="34429" x="12104688" y="87313"/>
          <p14:tracePt t="34430" x="12091988" y="87313"/>
          <p14:tracePt t="34432" x="12079288" y="87313"/>
          <p14:tracePt t="34433" x="12079288" y="74613"/>
          <p14:tracePt t="34434" x="12079288" y="61913"/>
          <p14:tracePt t="34438" x="12066588" y="61913"/>
          <p14:tracePt t="34438" x="12066588" y="50800"/>
          <p14:tracePt t="34440" x="12053888" y="50800"/>
          <p14:tracePt t="34443" x="12041188" y="50800"/>
          <p14:tracePt t="34449" x="12041188" y="38100"/>
          <p14:tracePt t="34450" x="12028488" y="38100"/>
          <p14:tracePt t="34459" x="12017375" y="38100"/>
          <p14:tracePt t="34461" x="12004675" y="38100"/>
          <p14:tracePt t="34467" x="11991975" y="38100"/>
          <p14:tracePt t="34468" x="11991975" y="50800"/>
          <p14:tracePt t="34469" x="11979275" y="50800"/>
          <p14:tracePt t="34471" x="11966575" y="50800"/>
          <p14:tracePt t="34472" x="11966575" y="61913"/>
          <p14:tracePt t="34474" x="11953875" y="74613"/>
          <p14:tracePt t="34476" x="11941175" y="87313"/>
          <p14:tracePt t="34477" x="11928475" y="87313"/>
          <p14:tracePt t="34478" x="11928475" y="100013"/>
          <p14:tracePt t="34480" x="11917363" y="112713"/>
          <p14:tracePt t="34481" x="11917363" y="125413"/>
          <p14:tracePt t="34482" x="11904663" y="125413"/>
          <p14:tracePt t="34483" x="11891963" y="138113"/>
          <p14:tracePt t="34484" x="11891963" y="150813"/>
          <p14:tracePt t="34485" x="11879263" y="161925"/>
          <p14:tracePt t="34487" x="11866563" y="174625"/>
          <p14:tracePt t="34488" x="11853863" y="187325"/>
          <p14:tracePt t="34489" x="11853863" y="200025"/>
          <p14:tracePt t="34490" x="11841163" y="200025"/>
          <p14:tracePt t="34491" x="11841163" y="212725"/>
          <p14:tracePt t="34492" x="11828463" y="225425"/>
          <p14:tracePt t="34493" x="11815763" y="238125"/>
          <p14:tracePt t="34495" x="11815763" y="263525"/>
          <p14:tracePt t="34496" x="11804650" y="274638"/>
          <p14:tracePt t="34497" x="11791950" y="287338"/>
          <p14:tracePt t="34498" x="11779250" y="300038"/>
          <p14:tracePt t="34499" x="11779250" y="312738"/>
          <p14:tracePt t="34501" x="11779250" y="338138"/>
          <p14:tracePt t="34502" x="11766550" y="350838"/>
          <p14:tracePt t="34503" x="11753850" y="363538"/>
          <p14:tracePt t="34505" x="11741150" y="387350"/>
          <p14:tracePt t="34506" x="11741150" y="400050"/>
          <p14:tracePt t="34507" x="11741150" y="425450"/>
          <p14:tracePt t="34508" x="11728450" y="425450"/>
          <p14:tracePt t="34509" x="11715750" y="438150"/>
          <p14:tracePt t="34510" x="11715750" y="463550"/>
          <p14:tracePt t="34511" x="11703050" y="463550"/>
          <p14:tracePt t="34512" x="11703050" y="487363"/>
          <p14:tracePt t="34513" x="11703050" y="500063"/>
          <p14:tracePt t="34515" x="11691938" y="525463"/>
          <p14:tracePt t="34516" x="11679238" y="538163"/>
          <p14:tracePt t="34518" x="11679238" y="563563"/>
          <p14:tracePt t="34519" x="11666538" y="576263"/>
          <p14:tracePt t="34522" x="11666538" y="612775"/>
          <p14:tracePt t="34524" x="11653838" y="625475"/>
          <p14:tracePt t="34525" x="11653838" y="650875"/>
          <p14:tracePt t="34527" x="11641138" y="663575"/>
          <p14:tracePt t="34528" x="11641138" y="676275"/>
          <p14:tracePt t="34529" x="11641138" y="688975"/>
          <p14:tracePt t="34531" x="11641138" y="700088"/>
          <p14:tracePt t="34532" x="11628438" y="712788"/>
          <p14:tracePt t="34533" x="11628438" y="725488"/>
          <p14:tracePt t="34535" x="11628438" y="738188"/>
          <p14:tracePt t="34536" x="11628438" y="750888"/>
          <p14:tracePt t="34538" x="11628438" y="763588"/>
          <p14:tracePt t="34540" x="11628438" y="776288"/>
          <p14:tracePt t="34542" x="11628438" y="788988"/>
          <p14:tracePt t="34543" x="11628438" y="801688"/>
          <p14:tracePt t="34548" x="11628438" y="812800"/>
          <p14:tracePt t="34550" x="11628438" y="825500"/>
          <p14:tracePt t="34554" x="11628438" y="838200"/>
          <p14:tracePt t="34555" x="11641138" y="838200"/>
          <p14:tracePt t="34561" x="11653838" y="838200"/>
          <p14:tracePt t="34580" x="11666538" y="838200"/>
          <p14:tracePt t="34584" x="11666538" y="825500"/>
          <p14:tracePt t="34586" x="11666538" y="812800"/>
          <p14:tracePt t="34588" x="11666538" y="801688"/>
          <p14:tracePt t="34589" x="11679238" y="801688"/>
          <p14:tracePt t="34591" x="11691938" y="801688"/>
          <p14:tracePt t="34592" x="11691938" y="788988"/>
          <p14:tracePt t="34593" x="11691938" y="776288"/>
          <p14:tracePt t="34594" x="11691938" y="763588"/>
          <p14:tracePt t="34595" x="11703050" y="763588"/>
          <p14:tracePt t="34597" x="11703050" y="750888"/>
          <p14:tracePt t="34598" x="11703050" y="738188"/>
          <p14:tracePt t="34599" x="11703050" y="725488"/>
          <p14:tracePt t="34600" x="11715750" y="725488"/>
          <p14:tracePt t="34601" x="11715750" y="712788"/>
          <p14:tracePt t="34602" x="11715750" y="700088"/>
          <p14:tracePt t="34603" x="11728450" y="700088"/>
          <p14:tracePt t="34604" x="11728450" y="688975"/>
          <p14:tracePt t="34605" x="11728450" y="676275"/>
          <p14:tracePt t="34606" x="11728450" y="663575"/>
          <p14:tracePt t="34607" x="11741150" y="650875"/>
          <p14:tracePt t="34609" x="11741150" y="638175"/>
          <p14:tracePt t="34610" x="11741150" y="625475"/>
          <p14:tracePt t="34611" x="11741150" y="612775"/>
          <p14:tracePt t="34612" x="11753850" y="612775"/>
          <p14:tracePt t="34613" x="11753850" y="588963"/>
          <p14:tracePt t="34614" x="11753850" y="576263"/>
          <p14:tracePt t="34615" x="11766550" y="576263"/>
          <p14:tracePt t="34616" x="11766550" y="563563"/>
          <p14:tracePt t="34617" x="11766550" y="550863"/>
          <p14:tracePt t="34618" x="11766550" y="538163"/>
          <p14:tracePt t="34619" x="11766550" y="525463"/>
          <p14:tracePt t="34620" x="11779250" y="512763"/>
          <p14:tracePt t="34621" x="11779250" y="500063"/>
          <p14:tracePt t="34622" x="11779250" y="487363"/>
          <p14:tracePt t="34623" x="11779250" y="476250"/>
          <p14:tracePt t="34624" x="11779250" y="463550"/>
          <p14:tracePt t="34626" x="11779250" y="450850"/>
          <p14:tracePt t="34627" x="11779250" y="425450"/>
          <p14:tracePt t="34629" x="11779250" y="412750"/>
          <p14:tracePt t="34630" x="11779250" y="387350"/>
          <p14:tracePt t="34632" x="11779250" y="374650"/>
          <p14:tracePt t="34633" x="11779250" y="363538"/>
          <p14:tracePt t="34634" x="11779250" y="350838"/>
          <p14:tracePt t="34635" x="11779250" y="338138"/>
          <p14:tracePt t="34636" x="11779250" y="325438"/>
          <p14:tracePt t="34637" x="11766550" y="312738"/>
          <p14:tracePt t="34639" x="11753850" y="287338"/>
          <p14:tracePt t="34640" x="11753850" y="274638"/>
          <p14:tracePt t="34641" x="11741150" y="274638"/>
          <p14:tracePt t="34642" x="11741150" y="263525"/>
          <p14:tracePt t="34643" x="11741150" y="250825"/>
          <p14:tracePt t="34644" x="11741150" y="238125"/>
          <p14:tracePt t="34645" x="11728450" y="238125"/>
          <p14:tracePt t="34646" x="11715750" y="225425"/>
          <p14:tracePt t="34647" x="11703050" y="212725"/>
          <p14:tracePt t="34648" x="11703050" y="200025"/>
          <p14:tracePt t="34650" x="11691938" y="187325"/>
          <p14:tracePt t="34651" x="11679238" y="174625"/>
          <p14:tracePt t="34653" x="11666538" y="161925"/>
          <p14:tracePt t="34654" x="11666538" y="150813"/>
          <p14:tracePt t="34655" x="11653838" y="138113"/>
          <p14:tracePt t="34656" x="11628438" y="125413"/>
          <p14:tracePt t="34658" x="11615738" y="125413"/>
          <p14:tracePt t="34659" x="11603038" y="112713"/>
          <p14:tracePt t="34660" x="11591925" y="112713"/>
          <p14:tracePt t="34661" x="11591925" y="100013"/>
          <p14:tracePt t="34662" x="11579225" y="87313"/>
          <p14:tracePt t="34663" x="11566525" y="87313"/>
          <p14:tracePt t="34664" x="11553825" y="87313"/>
          <p14:tracePt t="34666" x="11541125" y="87313"/>
          <p14:tracePt t="34667" x="11515725" y="74613"/>
          <p14:tracePt t="34669" x="11503025" y="74613"/>
          <p14:tracePt t="34671" x="11479213" y="61913"/>
          <p14:tracePt t="34672" x="11466513" y="61913"/>
          <p14:tracePt t="34673" x="11453813" y="61913"/>
          <p14:tracePt t="34674" x="11441113" y="61913"/>
          <p14:tracePt t="34676" x="11428413" y="61913"/>
          <p14:tracePt t="34677" x="11403013" y="61913"/>
          <p14:tracePt t="34679" x="11390313" y="61913"/>
          <p14:tracePt t="34680" x="11377613" y="61913"/>
          <p14:tracePt t="34681" x="11366500" y="61913"/>
          <p14:tracePt t="34683" x="11341100" y="61913"/>
          <p14:tracePt t="34684" x="11328400" y="61913"/>
          <p14:tracePt t="34687" x="11303000" y="61913"/>
          <p14:tracePt t="34688" x="11290300" y="61913"/>
          <p14:tracePt t="34689" x="11290300" y="74613"/>
          <p14:tracePt t="34690" x="11277600" y="74613"/>
          <p14:tracePt t="34691" x="11253788" y="87313"/>
          <p14:tracePt t="34693" x="11241088" y="87313"/>
          <p14:tracePt t="34694" x="11228388" y="100013"/>
          <p14:tracePt t="34695" x="11215688" y="100013"/>
          <p14:tracePt t="34696" x="11215688" y="112713"/>
          <p14:tracePt t="34697" x="11202988" y="125413"/>
          <p14:tracePt t="34698" x="11190288" y="125413"/>
          <p14:tracePt t="34699" x="11177588" y="138113"/>
          <p14:tracePt t="34700" x="11177588" y="150813"/>
          <p14:tracePt t="34701" x="11177588" y="161925"/>
          <p14:tracePt t="34702" x="11164888" y="161925"/>
          <p14:tracePt t="34703" x="11153775" y="174625"/>
          <p14:tracePt t="34704" x="11141075" y="187325"/>
          <p14:tracePt t="34705" x="11141075" y="200025"/>
          <p14:tracePt t="34707" x="11128375" y="225425"/>
          <p14:tracePt t="34708" x="11128375" y="238125"/>
          <p14:tracePt t="34709" x="11115675" y="238125"/>
          <p14:tracePt t="34710" x="11115675" y="250825"/>
          <p14:tracePt t="34711" x="11102975" y="274638"/>
          <p14:tracePt t="34712" x="11102975" y="287338"/>
          <p14:tracePt t="34713" x="11102975" y="300038"/>
          <p14:tracePt t="34714" x="11102975" y="312738"/>
          <p14:tracePt t="34715" x="11102975" y="325438"/>
          <p14:tracePt t="34716" x="11102975" y="338138"/>
          <p14:tracePt t="34717" x="11090275" y="350838"/>
          <p14:tracePt t="34718" x="11090275" y="363538"/>
          <p14:tracePt t="34719" x="11090275" y="387350"/>
          <p14:tracePt t="34720" x="11090275" y="400050"/>
          <p14:tracePt t="34721" x="11090275" y="412750"/>
          <p14:tracePt t="34722" x="11090275" y="425450"/>
          <p14:tracePt t="34723" x="11090275" y="450850"/>
          <p14:tracePt t="34724" x="11090275" y="463550"/>
          <p14:tracePt t="34725" x="11090275" y="476250"/>
          <p14:tracePt t="34726" x="11090275" y="487363"/>
          <p14:tracePt t="34727" x="11090275" y="500063"/>
          <p14:tracePt t="34728" x="11090275" y="525463"/>
          <p14:tracePt t="34729" x="11090275" y="538163"/>
          <p14:tracePt t="34730" x="11090275" y="550863"/>
          <p14:tracePt t="34731" x="11090275" y="576263"/>
          <p14:tracePt t="34732" x="11090275" y="588963"/>
          <p14:tracePt t="34733" x="11102975" y="600075"/>
          <p14:tracePt t="34734" x="11102975" y="612775"/>
          <p14:tracePt t="34735" x="11102975" y="625475"/>
          <p14:tracePt t="34736" x="11102975" y="650875"/>
          <p14:tracePt t="34737" x="11115675" y="650875"/>
          <p14:tracePt t="34738" x="11115675" y="676275"/>
          <p14:tracePt t="34739" x="11128375" y="688975"/>
          <p14:tracePt t="34740" x="11141075" y="700088"/>
          <p14:tracePt t="34741" x="11141075" y="712788"/>
          <p14:tracePt t="34742" x="11141075" y="725488"/>
          <p14:tracePt t="34743" x="11141075" y="738188"/>
          <p14:tracePt t="34744" x="11153775" y="750888"/>
          <p14:tracePt t="34745" x="11164888" y="763588"/>
          <p14:tracePt t="34746" x="11177588" y="763588"/>
          <p14:tracePt t="34747" x="11177588" y="776288"/>
          <p14:tracePt t="34748" x="11177588" y="801688"/>
          <p14:tracePt t="34749" x="11190288" y="801688"/>
          <p14:tracePt t="34750" x="11202988" y="812800"/>
          <p14:tracePt t="34751" x="11215688" y="812800"/>
          <p14:tracePt t="34752" x="11215688" y="825500"/>
          <p14:tracePt t="34753" x="11215688" y="838200"/>
          <p14:tracePt t="34754" x="11241088" y="838200"/>
          <p14:tracePt t="34755" x="11241088" y="850900"/>
          <p14:tracePt t="34756" x="11253788" y="850900"/>
          <p14:tracePt t="34757" x="11253788" y="863600"/>
          <p14:tracePt t="34758" x="11266488" y="863600"/>
          <p14:tracePt t="34759" x="11277600" y="876300"/>
          <p14:tracePt t="34761" x="11290300" y="876300"/>
          <p14:tracePt t="34763" x="11303000" y="876300"/>
          <p14:tracePt t="34764" x="11315700" y="889000"/>
          <p14:tracePt t="34765" x="11328400" y="889000"/>
          <p14:tracePt t="34767" x="11341100" y="889000"/>
          <p14:tracePt t="34768" x="11353800" y="889000"/>
          <p14:tracePt t="34769" x="11366500" y="889000"/>
          <p14:tracePt t="34772" x="11377613" y="889000"/>
          <p14:tracePt t="34773" x="11390313" y="889000"/>
          <p14:tracePt t="34774" x="11403013" y="889000"/>
          <p14:tracePt t="34776" x="11415713" y="889000"/>
          <p14:tracePt t="34777" x="11428413" y="889000"/>
          <p14:tracePt t="34778" x="11441113" y="889000"/>
          <p14:tracePt t="34780" x="11453813" y="889000"/>
          <p14:tracePt t="34781" x="11466513" y="889000"/>
          <p14:tracePt t="34782" x="11479213" y="876300"/>
          <p14:tracePt t="34784" x="11490325" y="876300"/>
          <p14:tracePt t="34785" x="11515725" y="876300"/>
          <p14:tracePt t="34786" x="11515725" y="863600"/>
          <p14:tracePt t="34788" x="11541125" y="850900"/>
          <p14:tracePt t="34789" x="11553825" y="838200"/>
          <p14:tracePt t="34791" x="11566525" y="825500"/>
          <p14:tracePt t="34792" x="11591925" y="812800"/>
          <p14:tracePt t="34793" x="11591925" y="801688"/>
          <p14:tracePt t="34794" x="11603038" y="801688"/>
          <p14:tracePt t="34795" x="11615738" y="801688"/>
          <p14:tracePt t="34796" x="11628438" y="788988"/>
          <p14:tracePt t="34797" x="11641138" y="776288"/>
          <p14:tracePt t="34798" x="11653838" y="763588"/>
          <p14:tracePt t="34799" x="11666538" y="750888"/>
          <p14:tracePt t="34800" x="11666538" y="738188"/>
          <p14:tracePt t="34801" x="11691938" y="725488"/>
          <p14:tracePt t="34802" x="11703050" y="725488"/>
          <p14:tracePt t="34803" x="11703050" y="712788"/>
          <p14:tracePt t="34804" x="11728450" y="700088"/>
          <p14:tracePt t="34805" x="11741150" y="688975"/>
          <p14:tracePt t="34806" x="11741150" y="676275"/>
          <p14:tracePt t="34807" x="11753850" y="663575"/>
          <p14:tracePt t="34808" x="11766550" y="650875"/>
          <p14:tracePt t="34809" x="11779250" y="650875"/>
          <p14:tracePt t="34810" x="11791950" y="638175"/>
          <p14:tracePt t="34811" x="11804650" y="612775"/>
          <p14:tracePt t="34812" x="11815763" y="612775"/>
          <p14:tracePt t="34813" x="11815763" y="600075"/>
          <p14:tracePt t="34814" x="11828463" y="588963"/>
          <p14:tracePt t="34815" x="11841163" y="576263"/>
          <p14:tracePt t="34816" x="11853863" y="576263"/>
          <p14:tracePt t="34817" x="11853863" y="550863"/>
          <p14:tracePt t="34818" x="11866563" y="538163"/>
          <p14:tracePt t="34820" x="11891963" y="525463"/>
          <p14:tracePt t="34821" x="11891963" y="500063"/>
          <p14:tracePt t="34822" x="11904663" y="500063"/>
          <p14:tracePt t="34823" x="11904663" y="487363"/>
          <p14:tracePt t="34824" x="11917363" y="476250"/>
          <p14:tracePt t="34825" x="11928475" y="463550"/>
          <p14:tracePt t="34826" x="11928475" y="450850"/>
          <p14:tracePt t="34827" x="11941175" y="438150"/>
          <p14:tracePt t="34828" x="11941175" y="425450"/>
          <p14:tracePt t="34829" x="11953875" y="412750"/>
          <p14:tracePt t="34830" x="11966575" y="400050"/>
          <p14:tracePt t="34831" x="11966575" y="387350"/>
          <p14:tracePt t="34832" x="11966575" y="374650"/>
          <p14:tracePt t="34833" x="11979275" y="363538"/>
          <p14:tracePt t="34835" x="11979275" y="350838"/>
          <p14:tracePt t="34835" x="11979275" y="338138"/>
          <p14:tracePt t="34836" x="11991975" y="325438"/>
          <p14:tracePt t="34837" x="11991975" y="312738"/>
          <p14:tracePt t="34838" x="11991975" y="300038"/>
          <p14:tracePt t="34839" x="12004675" y="287338"/>
          <p14:tracePt t="34840" x="12004675" y="274638"/>
          <p14:tracePt t="34841" x="12004675" y="263525"/>
          <p14:tracePt t="34842" x="12004675" y="250825"/>
          <p14:tracePt t="34843" x="12004675" y="238125"/>
          <p14:tracePt t="34844" x="12004675" y="212725"/>
          <p14:tracePt t="34845" x="12004675" y="200025"/>
          <p14:tracePt t="34847" x="12004675" y="174625"/>
          <p14:tracePt t="34848" x="12004675" y="161925"/>
          <p14:tracePt t="34850" x="12004675" y="138113"/>
          <p14:tracePt t="34851" x="12004675" y="125413"/>
          <p14:tracePt t="34853" x="12004675" y="112713"/>
          <p14:tracePt t="34854" x="12004675" y="100013"/>
          <p14:tracePt t="34855" x="12004675" y="87313"/>
          <p14:tracePt t="34856" x="12004675" y="61913"/>
          <p14:tracePt t="34857" x="11991975" y="61913"/>
          <p14:tracePt t="34858" x="11991975" y="50800"/>
          <p14:tracePt t="34859" x="11991975" y="38100"/>
          <p14:tracePt t="34860" x="11979275" y="25400"/>
          <p14:tracePt t="34861" x="11979275" y="12700"/>
          <p14:tracePt t="34862" x="11966575" y="12700"/>
          <p14:tracePt t="34863" x="11966575" y="0"/>
          <p14:tracePt t="34914" x="11553825" y="12700"/>
          <p14:tracePt t="34914" x="11553825" y="25400"/>
          <p14:tracePt t="34915" x="11541125" y="38100"/>
          <p14:tracePt t="34916" x="11515725" y="50800"/>
          <p14:tracePt t="34918" x="11503025" y="74613"/>
          <p14:tracePt t="34919" x="11490325" y="87313"/>
          <p14:tracePt t="34920" x="11479213" y="112713"/>
          <p14:tracePt t="34921" x="11466513" y="125413"/>
          <p14:tracePt t="34922" x="11453813" y="138113"/>
          <p14:tracePt t="34923" x="11441113" y="150813"/>
          <p14:tracePt t="34924" x="11441113" y="161925"/>
          <p14:tracePt t="34925" x="11441113" y="187325"/>
          <p14:tracePt t="34926" x="11428413" y="200025"/>
          <p14:tracePt t="34927" x="11415713" y="212725"/>
          <p14:tracePt t="34928" x="11403013" y="238125"/>
          <p14:tracePt t="34929" x="11403013" y="250825"/>
          <p14:tracePt t="34930" x="11390313" y="274638"/>
          <p14:tracePt t="34931" x="11390313" y="287338"/>
          <p14:tracePt t="34932" x="11377613" y="312738"/>
          <p14:tracePt t="34934" x="11377613" y="338138"/>
          <p14:tracePt t="34936" x="11366500" y="350838"/>
          <p14:tracePt t="34936" x="11366500" y="363538"/>
          <p14:tracePt t="34937" x="11366500" y="387350"/>
          <p14:tracePt t="34938" x="11366500" y="400050"/>
          <p14:tracePt t="34939" x="11366500" y="425450"/>
          <p14:tracePt t="34940" x="11366500" y="438150"/>
          <p14:tracePt t="34941" x="11366500" y="450850"/>
          <p14:tracePt t="34942" x="11366500" y="463550"/>
          <p14:tracePt t="34943" x="11366500" y="487363"/>
          <p14:tracePt t="34944" x="11366500" y="500063"/>
          <p14:tracePt t="34945" x="11366500" y="525463"/>
          <p14:tracePt t="34946" x="11366500" y="538163"/>
          <p14:tracePt t="34947" x="11366500" y="563563"/>
          <p14:tracePt t="34948" x="11366500" y="576263"/>
          <p14:tracePt t="34949" x="11366500" y="588963"/>
          <p14:tracePt t="34951" x="11366500" y="600075"/>
          <p14:tracePt t="34952" x="11366500" y="612775"/>
          <p14:tracePt t="34953" x="11377613" y="625475"/>
          <p14:tracePt t="34953" x="11377613" y="650875"/>
          <p14:tracePt t="34954" x="11390313" y="650875"/>
          <p14:tracePt t="34955" x="11390313" y="663575"/>
          <p14:tracePt t="34956" x="11403013" y="688975"/>
          <p14:tracePt t="34958" x="11415713" y="700088"/>
          <p14:tracePt t="34959" x="11415713" y="712788"/>
          <p14:tracePt t="34960" x="11428413" y="725488"/>
          <p14:tracePt t="34962" x="11441113" y="738188"/>
          <p14:tracePt t="34963" x="11441113" y="750888"/>
          <p14:tracePt t="34964" x="11453813" y="763588"/>
          <p14:tracePt t="34965" x="11466513" y="763588"/>
          <p14:tracePt t="34967" x="11479213" y="763588"/>
          <p14:tracePt t="34968" x="11479213" y="776288"/>
          <p14:tracePt t="34969" x="11490325" y="776288"/>
          <p14:tracePt t="34970" x="11503025" y="788988"/>
          <p14:tracePt t="34972" x="11515725" y="801688"/>
          <p14:tracePt t="34974" x="11528425" y="801688"/>
          <p14:tracePt t="34975" x="11541125" y="801688"/>
          <p14:tracePt t="34976" x="11553825" y="801688"/>
          <p14:tracePt t="34978" x="11566525" y="801688"/>
          <p14:tracePt t="34979" x="11579225" y="801688"/>
          <p14:tracePt t="34980" x="11591925" y="801688"/>
          <p14:tracePt t="34982" x="11603038" y="812800"/>
          <p14:tracePt t="34983" x="11615738" y="812800"/>
          <p14:tracePt t="34984" x="11628438" y="812800"/>
          <p14:tracePt t="34986" x="11641138" y="812800"/>
          <p14:tracePt t="34987" x="11653838" y="812800"/>
          <p14:tracePt t="34988" x="11666538" y="812800"/>
          <p14:tracePt t="34990" x="11691938" y="812800"/>
          <p14:tracePt t="34991" x="11703050" y="812800"/>
          <p14:tracePt t="34993" x="11728450" y="812800"/>
          <p14:tracePt t="34994" x="11741150" y="801688"/>
          <p14:tracePt t="34996" x="11766550" y="801688"/>
          <p14:tracePt t="34997" x="11779250" y="801688"/>
          <p14:tracePt t="34998" x="11791950" y="801688"/>
          <p14:tracePt t="34999" x="11804650" y="788988"/>
          <p14:tracePt t="35000" x="11815763" y="788988"/>
          <p14:tracePt t="35002" x="11841163" y="776288"/>
          <p14:tracePt t="35002" x="11853863" y="776288"/>
          <p14:tracePt t="35003" x="11866563" y="763588"/>
          <p14:tracePt t="35004" x="11879263" y="763588"/>
          <p14:tracePt t="35005" x="11891963" y="763588"/>
          <p14:tracePt t="35006" x="11904663" y="750888"/>
          <p14:tracePt t="35007" x="11928475" y="750888"/>
          <p14:tracePt t="35008" x="11928475" y="738188"/>
          <p14:tracePt t="35009" x="11953875" y="725488"/>
          <p14:tracePt t="35010" x="11966575" y="725488"/>
          <p14:tracePt t="35011" x="11979275" y="725488"/>
          <p14:tracePt t="35012" x="12004675" y="712788"/>
          <p14:tracePt t="35014" x="12017375" y="700088"/>
          <p14:tracePt t="35015" x="12041188" y="688975"/>
          <p14:tracePt t="35017" x="12053888" y="676275"/>
          <p14:tracePt t="35018" x="12079288" y="676275"/>
          <p14:tracePt t="35019" x="12079288" y="663575"/>
          <p14:tracePt t="35020" x="12091988" y="650875"/>
          <p14:tracePt t="35021" x="12104688" y="650875"/>
          <p14:tracePt t="35022" x="12117388" y="638175"/>
          <p14:tracePt t="35024" x="12130088" y="625475"/>
          <p14:tracePt t="35025" x="12141200" y="612775"/>
          <p14:tracePt t="35026" x="12153900" y="612775"/>
          <p14:tracePt t="35028" x="12166600" y="600075"/>
          <p14:tracePt t="35029" x="12179300" y="588963"/>
          <p14:tracePt t="35059" x="12166600" y="338138"/>
          <p14:tracePt t="35060" x="12153900" y="325438"/>
          <p14:tracePt t="35061" x="12141200" y="312738"/>
          <p14:tracePt t="35062" x="12117388" y="312738"/>
          <p14:tracePt t="35063" x="12117388" y="300038"/>
          <p14:tracePt t="35064" x="12091988" y="300038"/>
          <p14:tracePt t="35065" x="12079288" y="274638"/>
          <p14:tracePt t="35067" x="12053888" y="274638"/>
          <p14:tracePt t="35068" x="12041188" y="263525"/>
          <p14:tracePt t="35069" x="12017375" y="263525"/>
          <p14:tracePt t="35070" x="12004675" y="250825"/>
          <p14:tracePt t="35071" x="11991975" y="250825"/>
          <p14:tracePt t="35072" x="11966575" y="250825"/>
          <p14:tracePt t="35073" x="11953875" y="238125"/>
          <p14:tracePt t="35217" x="11953875" y="225425"/>
          <p14:tracePt t="35220" x="11953875" y="212725"/>
          <p14:tracePt t="35223" x="11953875" y="200025"/>
          <p14:tracePt t="35227" x="11966575" y="200025"/>
          <p14:tracePt t="35229" x="11966575" y="187325"/>
          <p14:tracePt t="35231" x="11979275" y="187325"/>
          <p14:tracePt t="35233" x="11991975" y="174625"/>
          <p14:tracePt t="35234" x="12004675" y="174625"/>
          <p14:tracePt t="35236" x="12017375" y="174625"/>
          <p14:tracePt t="35238" x="12028488" y="174625"/>
          <p14:tracePt t="35239" x="12041188" y="174625"/>
          <p14:tracePt t="35241" x="12053888" y="161925"/>
          <p14:tracePt t="35242" x="12066588" y="161925"/>
          <p14:tracePt t="35243" x="12079288" y="161925"/>
          <p14:tracePt t="35245" x="12091988" y="161925"/>
          <p14:tracePt t="35247" x="12104688" y="161925"/>
          <p14:tracePt t="35248" x="12117388" y="161925"/>
          <p14:tracePt t="35250" x="12130088" y="161925"/>
          <p14:tracePt t="35252" x="12141200" y="161925"/>
          <p14:tracePt t="35253" x="12153900" y="161925"/>
          <p14:tracePt t="35256" x="12166600" y="161925"/>
          <p14:tracePt t="35258" x="12179300" y="161925"/>
          <p14:tracePt t="35527" x="12166600" y="187325"/>
          <p14:tracePt t="35527" x="12153900" y="187325"/>
          <p14:tracePt t="35528" x="12153900" y="200025"/>
          <p14:tracePt t="35529" x="12141200" y="200025"/>
          <p14:tracePt t="35530" x="12130088" y="200025"/>
          <p14:tracePt t="35531" x="12117388" y="212725"/>
          <p14:tracePt t="35532" x="12104688" y="212725"/>
          <p14:tracePt t="35533" x="12091988" y="225425"/>
          <p14:tracePt t="35534" x="12079288" y="238125"/>
          <p14:tracePt t="35535" x="12053888" y="238125"/>
          <p14:tracePt t="35536" x="12041188" y="250825"/>
          <p14:tracePt t="35537" x="12028488" y="250825"/>
          <p14:tracePt t="35538" x="12004675" y="263525"/>
          <p14:tracePt t="35539" x="11991975" y="274638"/>
          <p14:tracePt t="35540" x="11966575" y="274638"/>
          <p14:tracePt t="35541" x="11953875" y="287338"/>
          <p14:tracePt t="35542" x="11928475" y="312738"/>
          <p14:tracePt t="35543" x="11904663" y="312738"/>
          <p14:tracePt t="35544" x="11879263" y="325438"/>
          <p14:tracePt t="35545" x="11853863" y="338138"/>
          <p14:tracePt t="35546" x="11828463" y="350838"/>
          <p14:tracePt t="35547" x="11804650" y="363538"/>
          <p14:tracePt t="35548" x="11779250" y="374650"/>
          <p14:tracePt t="35549" x="11741150" y="387350"/>
          <p14:tracePt t="35550" x="11715750" y="400050"/>
          <p14:tracePt t="35551" x="11691938" y="425450"/>
          <p14:tracePt t="35552" x="11666538" y="425450"/>
          <p14:tracePt t="35553" x="11628438" y="450850"/>
          <p14:tracePt t="35554" x="11591925" y="463550"/>
          <p14:tracePt t="35555" x="11566525" y="476250"/>
          <p14:tracePt t="35556" x="11541125" y="487363"/>
          <p14:tracePt t="35557" x="11503025" y="500063"/>
          <p14:tracePt t="35558" x="11479213" y="525463"/>
          <p14:tracePt t="35559" x="11441113" y="538163"/>
          <p14:tracePt t="35560" x="11403013" y="550863"/>
          <p14:tracePt t="35561" x="11366500" y="576263"/>
          <p14:tracePt t="35562" x="11328400" y="588963"/>
          <p14:tracePt t="35563" x="11290300" y="600075"/>
          <p14:tracePt t="35564" x="11253788" y="612775"/>
          <p14:tracePt t="35566" x="11190288" y="650875"/>
          <p14:tracePt t="35567" x="11153775" y="663575"/>
          <p14:tracePt t="35568" x="11128375" y="688975"/>
          <p14:tracePt t="35569" x="11090275" y="700088"/>
          <p14:tracePt t="35570" x="11052175" y="725488"/>
          <p14:tracePt t="35571" x="11015663" y="738188"/>
          <p14:tracePt t="35572" x="10977563" y="750888"/>
          <p14:tracePt t="35573" x="10939463" y="763588"/>
          <p14:tracePt t="35574" x="10915650" y="776288"/>
          <p14:tracePt t="35575" x="10877550" y="801688"/>
          <p14:tracePt t="35576" x="10839450" y="812800"/>
          <p14:tracePt t="35577" x="10802938" y="838200"/>
          <p14:tracePt t="35578" x="10764838" y="850900"/>
          <p14:tracePt t="35579" x="10739438" y="876300"/>
          <p14:tracePt t="35580" x="10702925" y="889000"/>
          <p14:tracePt t="35581" x="10677525" y="912813"/>
          <p14:tracePt t="35583" x="10614025" y="938213"/>
          <p14:tracePt t="35584" x="10590213" y="950913"/>
          <p14:tracePt t="35585" x="10564813" y="976313"/>
          <p14:tracePt t="35586" x="10539413" y="989013"/>
          <p14:tracePt t="35587" x="10502900" y="1014413"/>
          <p14:tracePt t="35588" x="10477500" y="1025525"/>
          <p14:tracePt t="35589" x="10452100" y="1038225"/>
          <p14:tracePt t="35590" x="10414000" y="1063625"/>
          <p14:tracePt t="35591" x="10401300" y="1063625"/>
          <p14:tracePt t="35592" x="10377488" y="1101725"/>
          <p14:tracePt t="35593" x="10352088" y="1101725"/>
          <p14:tracePt t="35594" x="10326688" y="1125538"/>
          <p14:tracePt t="35595" x="10313988" y="1138238"/>
          <p14:tracePt t="35597" x="10277475" y="1163638"/>
          <p14:tracePt t="35597" x="10264775" y="1176338"/>
          <p14:tracePt t="35598" x="10239375" y="1189038"/>
          <p14:tracePt t="35599" x="10226675" y="1214438"/>
          <p14:tracePt t="35600" x="10213975" y="1214438"/>
          <p14:tracePt t="35601" x="10201275" y="1238250"/>
          <p14:tracePt t="35602" x="10177463" y="1250950"/>
          <p14:tracePt t="35603" x="10164763" y="1276350"/>
          <p14:tracePt t="35604" x="10139363" y="1289050"/>
          <p14:tracePt t="35605" x="10126663" y="1301750"/>
          <p14:tracePt t="35606" x="10113963" y="1327150"/>
          <p14:tracePt t="35607" x="10101263" y="1327150"/>
          <p14:tracePt t="35608" x="10088563" y="1350963"/>
          <p14:tracePt t="35609" x="10088563" y="1363663"/>
          <p14:tracePt t="35610" x="10064750" y="1363663"/>
          <p14:tracePt t="35611" x="10052050" y="1389063"/>
          <p14:tracePt t="35612" x="10052050" y="1401763"/>
          <p14:tracePt t="35613" x="10039350" y="1414463"/>
          <p14:tracePt t="35614" x="10026650" y="1427163"/>
          <p14:tracePt t="35616" x="10013950" y="1439863"/>
          <p14:tracePt t="35616" x="10013950" y="1450975"/>
          <p14:tracePt t="35617" x="10001250" y="1463675"/>
          <p14:tracePt t="35618" x="9988550" y="1476375"/>
          <p14:tracePt t="35619" x="9975850" y="1476375"/>
          <p14:tracePt t="35620" x="9975850" y="1501775"/>
          <p14:tracePt t="35621" x="9975850" y="1514475"/>
          <p14:tracePt t="35622" x="9963150" y="1514475"/>
          <p14:tracePt t="35623" x="9952038" y="1527175"/>
          <p14:tracePt t="35624" x="9952038" y="1552575"/>
          <p14:tracePt t="35626" x="9939338" y="1552575"/>
          <p14:tracePt t="35627" x="9939338" y="1563688"/>
          <p14:tracePt t="35628" x="9939338" y="1576388"/>
          <p14:tracePt t="35629" x="9939338" y="1589088"/>
          <p14:tracePt t="35632" x="9939338" y="1601788"/>
          <p14:tracePt t="35633" x="9939338" y="1614488"/>
          <p14:tracePt t="35634" x="9939338" y="1627188"/>
          <p14:tracePt t="35636" x="9939338" y="1639888"/>
          <p14:tracePt t="35638" x="9939338" y="1652588"/>
          <p14:tracePt t="35639" x="9939338" y="1663700"/>
          <p14:tracePt t="35643" x="9939338" y="1676400"/>
          <p14:tracePt t="35645" x="9939338" y="1689100"/>
          <p14:tracePt t="35648" x="9952038" y="1701800"/>
          <p14:tracePt t="35649" x="9963150" y="1701800"/>
          <p14:tracePt t="35651" x="9975850" y="1701800"/>
          <p14:tracePt t="35652" x="9975850" y="1714500"/>
          <p14:tracePt t="35653" x="9975850" y="1727200"/>
          <p14:tracePt t="35654" x="9988550" y="1727200"/>
          <p14:tracePt t="35656" x="10001250" y="1739900"/>
          <p14:tracePt t="35657" x="10013950" y="1739900"/>
          <p14:tracePt t="35660" x="10026650" y="1739900"/>
          <p14:tracePt t="35661" x="10039350" y="1739900"/>
          <p14:tracePt t="35662" x="10039350" y="1752600"/>
          <p14:tracePt t="35663" x="10052050" y="1752600"/>
          <p14:tracePt t="35665" x="10064750" y="1752600"/>
          <p14:tracePt t="35666" x="10075863" y="1752600"/>
          <p14:tracePt t="35667" x="10088563" y="1765300"/>
          <p14:tracePt t="35669" x="10101263" y="1765300"/>
          <p14:tracePt t="35670" x="10113963" y="1765300"/>
          <p14:tracePt t="35672" x="10126663" y="1765300"/>
          <p14:tracePt t="35674" x="10139363" y="1765300"/>
          <p14:tracePt t="35675" x="10152063" y="1765300"/>
          <p14:tracePt t="35676" x="10164763" y="1765300"/>
          <p14:tracePt t="35679" x="10177463" y="1765300"/>
          <p14:tracePt t="35680" x="10188575" y="1765300"/>
          <p14:tracePt t="35681" x="10201275" y="1765300"/>
          <p14:tracePt t="35684" x="10213975" y="1765300"/>
          <p14:tracePt t="35685" x="10226675" y="1765300"/>
          <p14:tracePt t="35687" x="10239375" y="1765300"/>
          <p14:tracePt t="35690" x="10252075" y="1765300"/>
          <p14:tracePt t="35691" x="10264775" y="1765300"/>
          <p14:tracePt t="35692" x="10264775" y="1752600"/>
          <p14:tracePt t="35694" x="10277475" y="1752600"/>
          <p14:tracePt t="35695" x="10277475" y="1739900"/>
          <p14:tracePt t="35700" x="10277475" y="1727200"/>
          <p14:tracePt t="35702" x="10277475" y="1714500"/>
          <p14:tracePt t="35703" x="10288588" y="1701800"/>
          <p14:tracePt t="35706" x="10288588" y="1689100"/>
          <p14:tracePt t="35708" x="10288588" y="1676400"/>
          <p14:tracePt t="35709" x="10288588" y="1663700"/>
          <p14:tracePt t="35712" x="10277475" y="1652588"/>
          <p14:tracePt t="35713" x="10277475" y="1639888"/>
          <p14:tracePt t="35714" x="10277475" y="1627188"/>
          <p14:tracePt t="35715" x="10264775" y="1627188"/>
          <p14:tracePt t="35717" x="10252075" y="1627188"/>
          <p14:tracePt t="35718" x="10239375" y="1614488"/>
          <p14:tracePt t="35719" x="10239375" y="1601788"/>
          <p14:tracePt t="35720" x="10226675" y="1589088"/>
          <p14:tracePt t="35721" x="10213975" y="1589088"/>
          <p14:tracePt t="35723" x="10201275" y="1576388"/>
          <p14:tracePt t="35724" x="10188575" y="1576388"/>
          <p14:tracePt t="35725" x="10177463" y="1563688"/>
          <p14:tracePt t="35726" x="10164763" y="1563688"/>
          <p14:tracePt t="35727" x="10164763" y="1552575"/>
          <p14:tracePt t="35728" x="10152063" y="1552575"/>
          <p14:tracePt t="35729" x="10139363" y="1552575"/>
          <p14:tracePt t="35730" x="10126663" y="1552575"/>
          <p14:tracePt t="35731" x="10113963" y="1552575"/>
          <p14:tracePt t="35732" x="10101263" y="1552575"/>
          <p14:tracePt t="35733" x="10088563" y="1552575"/>
          <p14:tracePt t="35734" x="10088563" y="1539875"/>
          <p14:tracePt t="35735" x="10064750" y="1539875"/>
          <p14:tracePt t="35736" x="10052050" y="1539875"/>
          <p14:tracePt t="35737" x="10039350" y="1539875"/>
          <p14:tracePt t="35738" x="10026650" y="1527175"/>
          <p14:tracePt t="35739" x="10013950" y="1527175"/>
          <p14:tracePt t="35740" x="10001250" y="1527175"/>
          <p14:tracePt t="35741" x="9975850" y="1527175"/>
          <p14:tracePt t="35742" x="9963150" y="1527175"/>
          <p14:tracePt t="35743" x="9952038" y="1527175"/>
          <p14:tracePt t="35744" x="9939338" y="1527175"/>
          <p14:tracePt t="35745" x="9913938" y="1514475"/>
          <p14:tracePt t="35746" x="9901238" y="1514475"/>
          <p14:tracePt t="35747" x="9875838" y="1514475"/>
          <p14:tracePt t="35748" x="9863138" y="1514475"/>
          <p14:tracePt t="35749" x="9839325" y="1514475"/>
          <p14:tracePt t="35750" x="9826625" y="1514475"/>
          <p14:tracePt t="35751" x="9801225" y="1514475"/>
          <p14:tracePt t="35752" x="9788525" y="1514475"/>
          <p14:tracePt t="35753" x="9763125" y="1514475"/>
          <p14:tracePt t="35754" x="9739313" y="1514475"/>
          <p14:tracePt t="35755" x="9713913" y="1514475"/>
          <p14:tracePt t="35756" x="9701213" y="1514475"/>
          <p14:tracePt t="35757" x="9675813" y="1514475"/>
          <p14:tracePt t="35758" x="9637713" y="1514475"/>
          <p14:tracePt t="35759" x="9626600" y="1514475"/>
          <p14:tracePt t="35760" x="9601200" y="1514475"/>
          <p14:tracePt t="35761" x="9575800" y="1514475"/>
          <p14:tracePt t="35762" x="9550400" y="1514475"/>
          <p14:tracePt t="35763" x="9525000" y="1514475"/>
          <p14:tracePt t="35764" x="9488488" y="1514475"/>
          <p14:tracePt t="35765" x="9463088" y="1514475"/>
          <p14:tracePt t="35766" x="9437688" y="1514475"/>
          <p14:tracePt t="35767" x="9413875" y="1514475"/>
          <p14:tracePt t="35768" x="9375775" y="1514475"/>
          <p14:tracePt t="35769" x="9337675" y="1514475"/>
          <p14:tracePt t="35770" x="9324975" y="1514475"/>
          <p14:tracePt t="35771" x="9301163" y="1514475"/>
          <p14:tracePt t="35772" x="9263063" y="1527175"/>
          <p14:tracePt t="35773" x="9224963" y="1527175"/>
          <p14:tracePt t="35774" x="9199563" y="1527175"/>
          <p14:tracePt t="35775" x="9175750" y="1539875"/>
          <p14:tracePt t="35776" x="9150350" y="1539875"/>
          <p14:tracePt t="35777" x="9112250" y="1552575"/>
          <p14:tracePt t="35778" x="9075738" y="1552575"/>
          <p14:tracePt t="35780" x="9063038" y="1552575"/>
          <p14:tracePt t="35780" x="9037638" y="1552575"/>
          <p14:tracePt t="35781" x="8999538" y="1563688"/>
          <p14:tracePt t="35782" x="8963025" y="1563688"/>
          <p14:tracePt t="35783" x="8937625" y="1576388"/>
          <p14:tracePt t="35784" x="8912225" y="1576388"/>
          <p14:tracePt t="35785" x="8886825" y="1589088"/>
          <p14:tracePt t="35786" x="8850313" y="1589088"/>
          <p14:tracePt t="35787" x="8837613" y="1589088"/>
          <p14:tracePt t="35788" x="8812213" y="1601788"/>
          <p14:tracePt t="35789" x="8774113" y="1601788"/>
          <p14:tracePt t="35790" x="8750300" y="1614488"/>
          <p14:tracePt t="35791" x="8724900" y="1627188"/>
          <p14:tracePt t="35792" x="8699500" y="1627188"/>
          <p14:tracePt t="35793" x="8674100" y="1627188"/>
          <p14:tracePt t="35794" x="8650288" y="1639888"/>
          <p14:tracePt t="35795" x="8624888" y="1639888"/>
          <p14:tracePt t="35797" x="8612188" y="1652588"/>
          <p14:tracePt t="35797" x="8586788" y="1652588"/>
          <p14:tracePt t="35798" x="8561388" y="1663700"/>
          <p14:tracePt t="35799" x="8548688" y="1663700"/>
          <p14:tracePt t="35800" x="8512175" y="1663700"/>
          <p14:tracePt t="35801" x="8499475" y="1676400"/>
          <p14:tracePt t="35802" x="8474075" y="1689100"/>
          <p14:tracePt t="35803" x="8461375" y="1689100"/>
          <p14:tracePt t="35804" x="8435975" y="1701800"/>
          <p14:tracePt t="35805" x="8424863" y="1701800"/>
          <p14:tracePt t="35806" x="8399463" y="1701800"/>
          <p14:tracePt t="35807" x="8386763" y="1714500"/>
          <p14:tracePt t="35808" x="8361363" y="1714500"/>
          <p14:tracePt t="35809" x="8361363" y="1727200"/>
          <p14:tracePt t="35810" x="8335963" y="1727200"/>
          <p14:tracePt t="35811" x="8324850" y="1739900"/>
          <p14:tracePt t="35812" x="8312150" y="1739900"/>
          <p14:tracePt t="35814" x="8286750" y="1739900"/>
          <p14:tracePt t="35815" x="8274050" y="1752600"/>
          <p14:tracePt t="35816" x="8261350" y="1752600"/>
          <p14:tracePt t="35817" x="8248650" y="1765300"/>
          <p14:tracePt t="35819" x="8235950" y="1776413"/>
          <p14:tracePt t="35820" x="8223250" y="1776413"/>
          <p14:tracePt t="35821" x="8212138" y="1776413"/>
          <p14:tracePt t="35823" x="8212138" y="1789113"/>
          <p14:tracePt t="35824" x="8199438" y="1789113"/>
          <p14:tracePt t="35826" x="8186738" y="1801813"/>
          <p14:tracePt t="35828" x="8174038" y="1814513"/>
          <p14:tracePt t="35836" x="8174038" y="1827213"/>
          <p14:tracePt t="35842" x="8174038" y="1839913"/>
          <p14:tracePt t="35877" x="8186738" y="1839913"/>
          <p14:tracePt t="35881" x="8199438" y="1839913"/>
          <p14:tracePt t="35886" x="8212138" y="1839913"/>
          <p14:tracePt t="35888" x="8212138" y="1827213"/>
          <p14:tracePt t="35912" x="8174038" y="1801813"/>
          <p14:tracePt t="35913" x="8161338" y="1801813"/>
          <p14:tracePt t="35914" x="8148638" y="1789113"/>
          <p14:tracePt t="35916" x="8135938" y="1789113"/>
          <p14:tracePt t="35917" x="8123238" y="1789113"/>
          <p14:tracePt t="35918" x="8110538" y="1789113"/>
          <p14:tracePt t="35919" x="8099425" y="1776413"/>
          <p14:tracePt t="35921" x="8074025" y="1776413"/>
          <p14:tracePt t="35922" x="8061325" y="1776413"/>
          <p14:tracePt t="35924" x="8035925" y="1776413"/>
          <p14:tracePt t="35925" x="8023225" y="1776413"/>
          <p14:tracePt t="35926" x="8010525" y="1776413"/>
          <p14:tracePt t="35927" x="7986713" y="1776413"/>
          <p14:tracePt t="35928" x="7974013" y="1765300"/>
          <p14:tracePt t="35929" x="7948613" y="1765300"/>
          <p14:tracePt t="35930" x="7935913" y="1765300"/>
          <p14:tracePt t="35931" x="7910513" y="1765300"/>
          <p14:tracePt t="35932" x="7897813" y="1765300"/>
          <p14:tracePt t="35933" x="7874000" y="1765300"/>
          <p14:tracePt t="35934" x="7861300" y="1752600"/>
          <p14:tracePt t="35935" x="7835900" y="1752600"/>
          <p14:tracePt t="35936" x="7810500" y="1752600"/>
          <p14:tracePt t="35937" x="7797800" y="1752600"/>
          <p14:tracePt t="35938" x="7761288" y="1752600"/>
          <p14:tracePt t="35939" x="7735888" y="1752600"/>
          <p14:tracePt t="35940" x="7723188" y="1752600"/>
          <p14:tracePt t="35941" x="7697788" y="1752600"/>
          <p14:tracePt t="35942" x="7673975" y="1752600"/>
          <p14:tracePt t="35943" x="7648575" y="1752600"/>
          <p14:tracePt t="35944" x="7623175" y="1752600"/>
          <p14:tracePt t="35945" x="7597775" y="1752600"/>
          <p14:tracePt t="35946" x="7572375" y="1752600"/>
          <p14:tracePt t="35947" x="7535863" y="1752600"/>
          <p14:tracePt t="35948" x="7510463" y="1752600"/>
          <p14:tracePt t="35949" x="7497763" y="1752600"/>
          <p14:tracePt t="35950" x="7459663" y="1752600"/>
          <p14:tracePt t="35951" x="7435850" y="1752600"/>
          <p14:tracePt t="35952" x="7410450" y="1752600"/>
          <p14:tracePt t="35953" x="7385050" y="1765300"/>
          <p14:tracePt t="35954" x="7348538" y="1765300"/>
          <p14:tracePt t="35955" x="7323138" y="1765300"/>
          <p14:tracePt t="35956" x="7297738" y="1776413"/>
          <p14:tracePt t="35957" x="7272338" y="1776413"/>
          <p14:tracePt t="35958" x="7235825" y="1776413"/>
          <p14:tracePt t="35959" x="7210425" y="1776413"/>
          <p14:tracePt t="35960" x="7185025" y="1776413"/>
          <p14:tracePt t="35961" x="7159625" y="1789113"/>
          <p14:tracePt t="35962" x="7123113" y="1789113"/>
          <p14:tracePt t="35963" x="7097713" y="1801813"/>
          <p14:tracePt t="35964" x="7072313" y="1801813"/>
          <p14:tracePt t="35965" x="7046913" y="1814513"/>
          <p14:tracePt t="35966" x="7021513" y="1814513"/>
          <p14:tracePt t="35967" x="6997700" y="1814513"/>
          <p14:tracePt t="35968" x="6972300" y="1814513"/>
          <p14:tracePt t="35969" x="6934200" y="1827213"/>
          <p14:tracePt t="35970" x="6910388" y="1827213"/>
          <p14:tracePt t="35971" x="6897688" y="1839913"/>
          <p14:tracePt t="35972" x="6859588" y="1839913"/>
          <p14:tracePt t="35973" x="6834188" y="1852613"/>
          <p14:tracePt t="35974" x="6821488" y="1852613"/>
          <p14:tracePt t="35975" x="6797675" y="1852613"/>
          <p14:tracePt t="35976" x="6784975" y="1865313"/>
          <p14:tracePt t="35977" x="6746875" y="1865313"/>
          <p14:tracePt t="35978" x="6734175" y="1876425"/>
          <p14:tracePt t="35979" x="6708775" y="1889125"/>
          <p14:tracePt t="35980" x="6684963" y="1889125"/>
          <p14:tracePt t="35981" x="6672263" y="1889125"/>
          <p14:tracePt t="35982" x="6646863" y="1889125"/>
          <p14:tracePt t="35983" x="6634163" y="1901825"/>
          <p14:tracePt t="35984" x="6608763" y="1914525"/>
          <p14:tracePt t="35985" x="6596063" y="1914525"/>
          <p14:tracePt t="35986" x="6584950" y="1927225"/>
          <p14:tracePt t="35987" x="6559550" y="1927225"/>
          <p14:tracePt t="35988" x="6546850" y="1927225"/>
          <p14:tracePt t="35989" x="6534150" y="1939925"/>
          <p14:tracePt t="35990" x="6521450" y="1952625"/>
          <p14:tracePt t="35991" x="6508750" y="1952625"/>
          <p14:tracePt t="35992" x="6496050" y="1965325"/>
          <p14:tracePt t="35993" x="6483350" y="1965325"/>
          <p14:tracePt t="35996" x="6472238" y="1978025"/>
          <p14:tracePt t="35996" x="6459538" y="1978025"/>
          <p14:tracePt t="35997" x="6459538" y="1989138"/>
          <p14:tracePt t="35998" x="6446838" y="1989138"/>
          <p14:tracePt t="35999" x="6446838" y="2001838"/>
          <p14:tracePt t="36001" x="6434138" y="2001838"/>
          <p14:tracePt t="36003" x="6434138" y="2014538"/>
          <p14:tracePt t="36005" x="6421438" y="2027238"/>
          <p14:tracePt t="36007" x="6421438" y="2039938"/>
          <p14:tracePt t="36013" x="6421438" y="2052638"/>
          <p14:tracePt t="36016" x="6421438" y="2065338"/>
          <p14:tracePt t="36017" x="6434138" y="2065338"/>
          <p14:tracePt t="36018" x="6434138" y="2078038"/>
          <p14:tracePt t="36020" x="6446838" y="2078038"/>
          <p14:tracePt t="36023" x="6459538" y="2078038"/>
          <p14:tracePt t="36024" x="6459538" y="2089150"/>
          <p14:tracePt t="36025" x="6472238" y="2089150"/>
          <p14:tracePt t="36026" x="6483350" y="2089150"/>
          <p14:tracePt t="36028" x="6483350" y="2101850"/>
          <p14:tracePt t="36029" x="6496050" y="2101850"/>
          <p14:tracePt t="36029" x="6508750" y="2101850"/>
          <p14:tracePt t="36030" x="6521450" y="2114550"/>
          <p14:tracePt t="36032" x="6534150" y="2114550"/>
          <p14:tracePt t="36033" x="6546850" y="2114550"/>
          <p14:tracePt t="36034" x="6559550" y="2114550"/>
          <p14:tracePt t="36035" x="6572250" y="2114550"/>
          <p14:tracePt t="36036" x="6596063" y="2114550"/>
          <p14:tracePt t="36038" x="6608763" y="2127250"/>
          <p14:tracePt t="36039" x="6634163" y="2127250"/>
          <p14:tracePt t="36041" x="6659563" y="2127250"/>
          <p14:tracePt t="36042" x="6672263" y="2127250"/>
          <p14:tracePt t="36043" x="6684963" y="2127250"/>
          <p14:tracePt t="36044" x="6708775" y="2127250"/>
          <p14:tracePt t="36045" x="6721475" y="2139950"/>
          <p14:tracePt t="36046" x="6734175" y="2139950"/>
          <p14:tracePt t="36047" x="6746875" y="2139950"/>
          <p14:tracePt t="36048" x="6772275" y="2139950"/>
          <p14:tracePt t="36049" x="6784975" y="2139950"/>
          <p14:tracePt t="36050" x="6808788" y="2139950"/>
          <p14:tracePt t="36051" x="6821488" y="2139950"/>
          <p14:tracePt t="36052" x="6846888" y="2139950"/>
          <p14:tracePt t="36053" x="6859588" y="2139950"/>
          <p14:tracePt t="36054" x="6872288" y="2152650"/>
          <p14:tracePt t="36055" x="6897688" y="2152650"/>
          <p14:tracePt t="36056" x="6910388" y="2152650"/>
          <p14:tracePt t="36057" x="6934200" y="2152650"/>
          <p14:tracePt t="36058" x="6946900" y="2152650"/>
          <p14:tracePt t="36059" x="6972300" y="2152650"/>
          <p14:tracePt t="36060" x="6985000" y="2152650"/>
          <p14:tracePt t="36062" x="7010400" y="2152650"/>
          <p14:tracePt t="36062" x="7021513" y="2152650"/>
          <p14:tracePt t="36063" x="7034213" y="2152650"/>
          <p14:tracePt t="36064" x="7046913" y="2152650"/>
          <p14:tracePt t="36065" x="7072313" y="2152650"/>
          <p14:tracePt t="36066" x="7085013" y="2152650"/>
          <p14:tracePt t="36067" x="7097713" y="2152650"/>
          <p14:tracePt t="36068" x="7123113" y="2152650"/>
          <p14:tracePt t="36069" x="7134225" y="2152650"/>
          <p14:tracePt t="36070" x="7146925" y="2152650"/>
          <p14:tracePt t="36071" x="7159625" y="2152650"/>
          <p14:tracePt t="36072" x="7185025" y="2152650"/>
          <p14:tracePt t="36073" x="7197725" y="2152650"/>
          <p14:tracePt t="36075" x="7210425" y="2152650"/>
          <p14:tracePt t="36076" x="7235825" y="2139950"/>
          <p14:tracePt t="36078" x="7246938" y="2139950"/>
          <p14:tracePt t="36079" x="7259638" y="2127250"/>
          <p14:tracePt t="36080" x="7272338" y="2127250"/>
          <p14:tracePt t="36082" x="7285038" y="2127250"/>
          <p14:tracePt t="36083" x="7297738" y="2114550"/>
          <p14:tracePt t="36085" x="7310438" y="2114550"/>
          <p14:tracePt t="36088" x="7323138" y="2114550"/>
          <p14:tracePt t="36089" x="7335838" y="2101850"/>
          <p14:tracePt t="36092" x="7348538" y="2101850"/>
          <p14:tracePt t="36093" x="7348538" y="2089150"/>
          <p14:tracePt t="36096" x="7348538" y="2078038"/>
          <p14:tracePt t="36101" x="7348538" y="2065338"/>
          <p14:tracePt t="36104" x="7348538" y="2052638"/>
          <p14:tracePt t="36106" x="7348538" y="2039938"/>
          <p14:tracePt t="36112" x="7348538" y="2027238"/>
          <p14:tracePt t="36114" x="7348538" y="2014538"/>
          <p14:tracePt t="36117" x="7348538" y="2001838"/>
          <p14:tracePt t="36119" x="7335838" y="2001838"/>
          <p14:tracePt t="36121" x="7323138" y="1989138"/>
          <p14:tracePt t="36123" x="7310438" y="1978025"/>
          <p14:tracePt t="36125" x="7310438" y="1965325"/>
          <p14:tracePt t="36128" x="7297738" y="1965325"/>
          <p14:tracePt t="36129" x="7285038" y="1965325"/>
          <p14:tracePt t="36130" x="7272338" y="1965325"/>
          <p14:tracePt t="36131" x="7272338" y="1952625"/>
          <p14:tracePt t="36133" x="7259638" y="1939925"/>
          <p14:tracePt t="36134" x="7246938" y="1939925"/>
          <p14:tracePt t="36136" x="7235825" y="1939925"/>
          <p14:tracePt t="36137" x="7235825" y="1927225"/>
          <p14:tracePt t="36138" x="7223125" y="1927225"/>
          <p14:tracePt t="36140" x="7210425" y="1927225"/>
          <p14:tracePt t="36141" x="7197725" y="1927225"/>
          <p14:tracePt t="36143" x="7185025" y="1927225"/>
          <p14:tracePt t="36145" x="7185025" y="1914525"/>
          <p14:tracePt t="36145" x="7172325" y="1914525"/>
          <p14:tracePt t="36146" x="7159625" y="1914525"/>
          <p14:tracePt t="36148" x="7146925" y="1914525"/>
          <p14:tracePt t="36149" x="7134225" y="1914525"/>
          <p14:tracePt t="36150" x="7123113" y="1914525"/>
          <p14:tracePt t="36152" x="7110413" y="1901825"/>
          <p14:tracePt t="36153" x="7097713" y="1901825"/>
          <p14:tracePt t="36154" x="7085013" y="1901825"/>
          <p14:tracePt t="36156" x="7072313" y="1901825"/>
          <p14:tracePt t="36157" x="7059613" y="1901825"/>
          <p14:tracePt t="36158" x="7046913" y="1901825"/>
          <p14:tracePt t="36161" x="7034213" y="1901825"/>
          <p14:tracePt t="36162" x="7021513" y="1901825"/>
          <p14:tracePt t="36163" x="7010400" y="1901825"/>
          <p14:tracePt t="36165" x="6997700" y="1901825"/>
          <p14:tracePt t="36166" x="6985000" y="1901825"/>
          <p14:tracePt t="36167" x="6972300" y="1901825"/>
          <p14:tracePt t="36169" x="6959600" y="1914525"/>
          <p14:tracePt t="36171" x="6934200" y="1914525"/>
          <p14:tracePt t="36173" x="6934200" y="1927225"/>
          <p14:tracePt t="36174" x="6921500" y="1927225"/>
          <p14:tracePt t="36175" x="6910388" y="1927225"/>
          <p14:tracePt t="36177" x="6897688" y="1927225"/>
          <p14:tracePt t="36178" x="6884988" y="1939925"/>
          <p14:tracePt t="36180" x="6872288" y="1939925"/>
          <p14:tracePt t="36181" x="6859588" y="1952625"/>
          <p14:tracePt t="36183" x="6859588" y="1965325"/>
          <p14:tracePt t="36184" x="6846888" y="1965325"/>
          <p14:tracePt t="36185" x="6834188" y="1965325"/>
          <p14:tracePt t="36186" x="6834188" y="1978025"/>
          <p14:tracePt t="36187" x="6821488" y="1978025"/>
          <p14:tracePt t="36188" x="6821488" y="1989138"/>
          <p14:tracePt t="36190" x="6821488" y="2001838"/>
          <p14:tracePt t="36191" x="6808788" y="2001838"/>
          <p14:tracePt t="36193" x="6797675" y="2001838"/>
          <p14:tracePt t="36194" x="6797675" y="2014538"/>
          <p14:tracePt t="36195" x="6784975" y="2027238"/>
          <p14:tracePt t="36198" x="6784975" y="2039938"/>
          <p14:tracePt t="36201" x="6784975" y="2052638"/>
          <p14:tracePt t="36203" x="6784975" y="2065338"/>
          <p14:tracePt t="36205" x="6784975" y="2078038"/>
          <p14:tracePt t="36207" x="6772275" y="2078038"/>
          <p14:tracePt t="36210" x="6772275" y="2089150"/>
          <p14:tracePt t="36211" x="6772275" y="2101850"/>
          <p14:tracePt t="36214" x="6772275" y="2114550"/>
          <p14:tracePt t="36220" x="6772275" y="2127250"/>
          <p14:tracePt t="36224" x="6772275" y="2139950"/>
          <p14:tracePt t="36225" x="6784975" y="2139950"/>
          <p14:tracePt t="36233" x="6784975" y="2152650"/>
          <p14:tracePt t="36234" x="6797675" y="2152650"/>
          <p14:tracePt t="36238" x="6808788" y="2152650"/>
          <p14:tracePt t="36240" x="6821488" y="2152650"/>
          <p14:tracePt t="36246" x="6834188" y="2152650"/>
          <p14:tracePt t="36248" x="6846888" y="2152650"/>
          <p14:tracePt t="36250" x="6859588" y="2152650"/>
          <p14:tracePt t="36254" x="6872288" y="2152650"/>
          <p14:tracePt t="36256" x="6884988" y="2152650"/>
          <p14:tracePt t="36258" x="6897688" y="2152650"/>
          <p14:tracePt t="36261" x="6910388" y="2139950"/>
          <p14:tracePt t="36263" x="6921500" y="2139950"/>
          <p14:tracePt t="36265" x="6934200" y="2127250"/>
          <p14:tracePt t="36268" x="6934200" y="2114550"/>
          <p14:tracePt t="36270" x="6946900" y="2114550"/>
          <p14:tracePt t="36272" x="6959600" y="2114550"/>
          <p14:tracePt t="36274" x="6959600" y="2101850"/>
          <p14:tracePt t="36275" x="6972300" y="2101850"/>
          <p14:tracePt t="36277" x="6972300" y="2089150"/>
          <p14:tracePt t="36279" x="6972300" y="2078038"/>
          <p14:tracePt t="36282" x="6985000" y="2078038"/>
          <p14:tracePt t="36284" x="6985000" y="2065338"/>
          <p14:tracePt t="36287" x="6985000" y="2052638"/>
          <p14:tracePt t="36289" x="6985000" y="2039938"/>
          <p14:tracePt t="36294" x="6985000" y="2027238"/>
          <p14:tracePt t="36296" x="6985000" y="2014538"/>
          <p14:tracePt t="36299" x="6985000" y="2001838"/>
          <p14:tracePt t="36304" x="6985000" y="1989138"/>
          <p14:tracePt t="36306" x="6985000" y="1978025"/>
          <p14:tracePt t="36309" x="6972300" y="1965325"/>
          <p14:tracePt t="36314" x="6959600" y="1965325"/>
          <p14:tracePt t="36315" x="6959600" y="1952625"/>
          <p14:tracePt t="36317" x="6946900" y="1952625"/>
          <p14:tracePt t="36319" x="6934200" y="1952625"/>
          <p14:tracePt t="36320" x="6934200" y="1939925"/>
          <p14:tracePt t="36324" x="6921500" y="1939925"/>
          <p14:tracePt t="36327" x="6910388" y="1939925"/>
          <p14:tracePt t="36328" x="6897688" y="1939925"/>
          <p14:tracePt t="36329" x="6897688" y="1927225"/>
          <p14:tracePt t="36333" x="6884988" y="1927225"/>
          <p14:tracePt t="36335" x="6872288" y="1927225"/>
          <p14:tracePt t="36336" x="6859588" y="1927225"/>
          <p14:tracePt t="36341" x="6846888" y="1927225"/>
          <p14:tracePt t="36343" x="6834188" y="1927225"/>
          <p14:tracePt t="36344" x="6821488" y="1927225"/>
          <p14:tracePt t="36348" x="6808788" y="1927225"/>
          <p14:tracePt t="36349" x="6797675" y="1927225"/>
          <p14:tracePt t="36351" x="6784975" y="1927225"/>
          <p14:tracePt t="36353" x="6784975" y="1939925"/>
          <p14:tracePt t="36354" x="6772275" y="1939925"/>
          <p14:tracePt t="36356" x="6759575" y="1952625"/>
          <p14:tracePt t="36358" x="6746875" y="1952625"/>
          <p14:tracePt t="36360" x="6746875" y="1965325"/>
          <p14:tracePt t="36362" x="6734175" y="1965325"/>
          <p14:tracePt t="36364" x="6721475" y="1965325"/>
          <p14:tracePt t="36366" x="6708775" y="1978025"/>
          <p14:tracePt t="36368" x="6708775" y="1989138"/>
          <p14:tracePt t="36371" x="6696075" y="2001838"/>
          <p14:tracePt t="36375" x="6684963" y="2001838"/>
          <p14:tracePt t="36376" x="6684963" y="2014538"/>
          <p14:tracePt t="36379" x="6684963" y="2027238"/>
          <p14:tracePt t="36380" x="6672263" y="2027238"/>
          <p14:tracePt t="36381" x="6672263" y="2039938"/>
          <p14:tracePt t="36386" x="6672263" y="2052638"/>
          <p14:tracePt t="36388" x="6672263" y="2065338"/>
          <p14:tracePt t="36390" x="6672263" y="2078038"/>
          <p14:tracePt t="36394" x="6672263" y="2089150"/>
          <p14:tracePt t="36396" x="6672263" y="2101850"/>
          <p14:tracePt t="36398" x="6672263" y="2114550"/>
          <p14:tracePt t="36403" x="6672263" y="2127250"/>
          <p14:tracePt t="36405" x="6684963" y="2139950"/>
          <p14:tracePt t="36407" x="6684963" y="2152650"/>
          <p14:tracePt t="36409" x="6696075" y="2152650"/>
          <p14:tracePt t="36410" x="6708775" y="2152650"/>
          <p14:tracePt t="36412" x="6708775" y="2165350"/>
          <p14:tracePt t="36413" x="6721475" y="2165350"/>
          <p14:tracePt t="36414" x="6734175" y="2178050"/>
          <p14:tracePt t="36415" x="6746875" y="2178050"/>
          <p14:tracePt t="36416" x="6746875" y="2190750"/>
          <p14:tracePt t="36418" x="6759575" y="2190750"/>
          <p14:tracePt t="36419" x="6772275" y="2190750"/>
          <p14:tracePt t="36420" x="6784975" y="2201863"/>
          <p14:tracePt t="36422" x="6808788" y="2214563"/>
          <p14:tracePt t="36423" x="6821488" y="2214563"/>
          <p14:tracePt t="36425" x="6846888" y="2227263"/>
          <p14:tracePt t="36426" x="6859588" y="2227263"/>
          <p14:tracePt t="36427" x="6872288" y="2227263"/>
          <p14:tracePt t="36428" x="6897688" y="2227263"/>
          <p14:tracePt t="36430" x="6921500" y="2239963"/>
          <p14:tracePt t="36431" x="6934200" y="2239963"/>
          <p14:tracePt t="36432" x="6946900" y="2239963"/>
          <p14:tracePt t="36433" x="6972300" y="2252663"/>
          <p14:tracePt t="36434" x="6997700" y="2252663"/>
          <p14:tracePt t="36435" x="7010400" y="2265363"/>
          <p14:tracePt t="36436" x="7034213" y="2265363"/>
          <p14:tracePt t="36437" x="7059613" y="2265363"/>
          <p14:tracePt t="36438" x="7085013" y="2265363"/>
          <p14:tracePt t="36439" x="7097713" y="2265363"/>
          <p14:tracePt t="36440" x="7123113" y="2265363"/>
          <p14:tracePt t="36441" x="7146925" y="2265363"/>
          <p14:tracePt t="36442" x="7172325" y="2265363"/>
          <p14:tracePt t="36443" x="7197725" y="2265363"/>
          <p14:tracePt t="36444" x="7223125" y="2265363"/>
          <p14:tracePt t="36445" x="7246938" y="2265363"/>
          <p14:tracePt t="36446" x="7272338" y="2265363"/>
          <p14:tracePt t="36447" x="7297738" y="2278063"/>
          <p14:tracePt t="36448" x="7323138" y="2278063"/>
          <p14:tracePt t="36449" x="7348538" y="2278063"/>
          <p14:tracePt t="36450" x="7385050" y="2278063"/>
          <p14:tracePt t="36451" x="7410450" y="2278063"/>
          <p14:tracePt t="36452" x="7435850" y="2278063"/>
          <p14:tracePt t="36453" x="7459663" y="2278063"/>
          <p14:tracePt t="36454" x="7497763" y="2278063"/>
          <p14:tracePt t="36455" x="7535863" y="2278063"/>
          <p14:tracePt t="36456" x="7548563" y="2278063"/>
          <p14:tracePt t="36457" x="7572375" y="2278063"/>
          <p14:tracePt t="36458" x="7610475" y="2278063"/>
          <p14:tracePt t="36459" x="7648575" y="2290763"/>
          <p14:tracePt t="36460" x="7685088" y="2290763"/>
          <p14:tracePt t="36461" x="7710488" y="2290763"/>
          <p14:tracePt t="36462" x="7735888" y="2290763"/>
          <p14:tracePt t="36463" x="7773988" y="2290763"/>
          <p14:tracePt t="36464" x="7797800" y="2290763"/>
          <p14:tracePt t="36465" x="7835900" y="2290763"/>
          <p14:tracePt t="36466" x="7874000" y="2290763"/>
          <p14:tracePt t="36467" x="7897813" y="2290763"/>
          <p14:tracePt t="36468" x="7935913" y="2290763"/>
          <p14:tracePt t="36469" x="7974013" y="2290763"/>
          <p14:tracePt t="36470" x="7999413" y="2290763"/>
          <p14:tracePt t="36471" x="8035925" y="2290763"/>
          <p14:tracePt t="36472" x="8061325" y="2290763"/>
          <p14:tracePt t="36473" x="8099425" y="2290763"/>
          <p14:tracePt t="36474" x="8135938" y="2290763"/>
          <p14:tracePt t="36475" x="8161338" y="2290763"/>
          <p14:tracePt t="36476" x="8199438" y="2290763"/>
          <p14:tracePt t="36477" x="8235950" y="2290763"/>
          <p14:tracePt t="36478" x="8261350" y="2290763"/>
          <p14:tracePt t="36479" x="8299450" y="2290763"/>
          <p14:tracePt t="36480" x="8324850" y="2290763"/>
          <p14:tracePt t="36481" x="8361363" y="2290763"/>
          <p14:tracePt t="36482" x="8386763" y="2290763"/>
          <p14:tracePt t="36483" x="8412163" y="2290763"/>
          <p14:tracePt t="36484" x="8435975" y="2290763"/>
          <p14:tracePt t="36485" x="8474075" y="2290763"/>
          <p14:tracePt t="36486" x="8512175" y="2290763"/>
          <p14:tracePt t="36487" x="8548688" y="2290763"/>
          <p14:tracePt t="36488" x="8574088" y="2290763"/>
          <p14:tracePt t="36489" x="8599488" y="2290763"/>
          <p14:tracePt t="36490" x="8624888" y="2290763"/>
          <p14:tracePt t="36491" x="8661400" y="2290763"/>
          <p14:tracePt t="36492" x="8686800" y="2290763"/>
          <p14:tracePt t="36493" x="8712200" y="2290763"/>
          <p14:tracePt t="36494" x="8737600" y="2290763"/>
          <p14:tracePt t="36495" x="8774113" y="2290763"/>
          <p14:tracePt t="36496" x="8799513" y="2303463"/>
          <p14:tracePt t="36497" x="8824913" y="2303463"/>
          <p14:tracePt t="36498" x="8850313" y="2303463"/>
          <p14:tracePt t="36499" x="8886825" y="2303463"/>
          <p14:tracePt t="36500" x="8899525" y="2303463"/>
          <p14:tracePt t="36501" x="8924925" y="2303463"/>
          <p14:tracePt t="36502" x="8950325" y="2303463"/>
          <p14:tracePt t="36503" x="8975725" y="2303463"/>
          <p14:tracePt t="36504" x="8999538" y="2303463"/>
          <p14:tracePt t="36505" x="9024938" y="2303463"/>
          <p14:tracePt t="36506" x="9050338" y="2303463"/>
          <p14:tracePt t="36507" x="9075738" y="2303463"/>
          <p14:tracePt t="36508" x="9099550" y="2303463"/>
          <p14:tracePt t="36509" x="9112250" y="2303463"/>
          <p14:tracePt t="36510" x="9137650" y="2303463"/>
          <p14:tracePt t="36511" x="9150350" y="2303463"/>
          <p14:tracePt t="36512" x="9188450" y="2303463"/>
          <p14:tracePt t="36513" x="9199563" y="2303463"/>
          <p14:tracePt t="36514" x="9224963" y="2303463"/>
          <p14:tracePt t="36515" x="9237663" y="2303463"/>
          <p14:tracePt t="36516" x="9263063" y="2303463"/>
          <p14:tracePt t="36517" x="9275763" y="2303463"/>
          <p14:tracePt t="36518" x="9288463" y="2303463"/>
          <p14:tracePt t="36519" x="9301163" y="2303463"/>
          <p14:tracePt t="36520" x="9312275" y="2303463"/>
          <p14:tracePt t="36521" x="9337675" y="2303463"/>
          <p14:tracePt t="36522" x="9350375" y="2303463"/>
          <p14:tracePt t="36523" x="9363075" y="2303463"/>
          <p14:tracePt t="36524" x="9375775" y="2303463"/>
          <p14:tracePt t="36525" x="9388475" y="2303463"/>
          <p14:tracePt t="36526" x="9413875" y="2303463"/>
          <p14:tracePt t="36528" x="9424988" y="2303463"/>
          <p14:tracePt t="36529" x="9450388" y="2303463"/>
          <p14:tracePt t="36531" x="9463088" y="2303463"/>
          <p14:tracePt t="36532" x="9475788" y="2303463"/>
          <p14:tracePt t="36533" x="9488488" y="2303463"/>
          <p14:tracePt t="36535" x="9501188" y="2303463"/>
          <p14:tracePt t="36536" x="9513888" y="2303463"/>
          <p14:tracePt t="36537" x="9525000" y="2303463"/>
          <p14:tracePt t="36540" x="9537700" y="2303463"/>
          <p14:tracePt t="36541" x="9550400" y="2303463"/>
          <p14:tracePt t="36543" x="9563100" y="2303463"/>
          <p14:tracePt t="36565" x="9563100" y="2290763"/>
          <p14:tracePt t="36571" x="9550400" y="2290763"/>
          <p14:tracePt t="36572" x="9537700" y="2290763"/>
          <p14:tracePt t="36574" x="9525000" y="2290763"/>
          <p14:tracePt t="36575" x="9525000" y="2278063"/>
          <p14:tracePt t="36577" x="9513888" y="2278063"/>
          <p14:tracePt t="36578" x="9501188" y="2278063"/>
          <p14:tracePt t="36579" x="9488488" y="2278063"/>
          <p14:tracePt t="36581" x="9475788" y="2278063"/>
          <p14:tracePt t="36582" x="9450388" y="2278063"/>
          <p14:tracePt t="36584" x="9424988" y="2278063"/>
          <p14:tracePt t="36585" x="9413875" y="2278063"/>
          <p14:tracePt t="36586" x="9401175" y="2278063"/>
          <p14:tracePt t="36587" x="9375775" y="2265363"/>
          <p14:tracePt t="36588" x="9363075" y="2265363"/>
          <p14:tracePt t="36589" x="9350375" y="2265363"/>
          <p14:tracePt t="36590" x="9337675" y="2265363"/>
          <p14:tracePt t="36591" x="9301163" y="2265363"/>
          <p14:tracePt t="36592" x="9288463" y="2265363"/>
          <p14:tracePt t="36593" x="9263063" y="2265363"/>
          <p14:tracePt t="36594" x="9237663" y="2265363"/>
          <p14:tracePt t="36595" x="9224963" y="2265363"/>
          <p14:tracePt t="36596" x="9188450" y="2265363"/>
          <p14:tracePt t="36597" x="9163050" y="2265363"/>
          <p14:tracePt t="36598" x="9150350" y="2265363"/>
          <p14:tracePt t="36599" x="9112250" y="2265363"/>
          <p14:tracePt t="36600" x="9099550" y="2265363"/>
          <p14:tracePt t="36601" x="9075738" y="2265363"/>
          <p14:tracePt t="36602" x="9037638" y="2265363"/>
          <p14:tracePt t="36603" x="9012238" y="2265363"/>
          <p14:tracePt t="36604" x="8986838" y="2265363"/>
          <p14:tracePt t="36605" x="8963025" y="2265363"/>
          <p14:tracePt t="36606" x="8924925" y="2265363"/>
          <p14:tracePt t="36607" x="8899525" y="2265363"/>
          <p14:tracePt t="36608" x="8874125" y="2265363"/>
          <p14:tracePt t="36609" x="8850313" y="2265363"/>
          <p14:tracePt t="36610" x="8812213" y="2265363"/>
          <p14:tracePt t="36611" x="8786813" y="2265363"/>
          <p14:tracePt t="36612" x="8750300" y="2265363"/>
          <p14:tracePt t="36613" x="8724900" y="2265363"/>
          <p14:tracePt t="36614" x="8686800" y="2265363"/>
          <p14:tracePt t="36615" x="8661400" y="2265363"/>
          <p14:tracePt t="36616" x="8624888" y="2265363"/>
          <p14:tracePt t="36617" x="8599488" y="2265363"/>
          <p14:tracePt t="36618" x="8561388" y="2265363"/>
          <p14:tracePt t="36619" x="8537575" y="2265363"/>
          <p14:tracePt t="36620" x="8499475" y="2265363"/>
          <p14:tracePt t="36621" x="8461375" y="2265363"/>
          <p14:tracePt t="36622" x="8435975" y="2265363"/>
          <p14:tracePt t="36623" x="8399463" y="2265363"/>
          <p14:tracePt t="36624" x="8361363" y="2265363"/>
          <p14:tracePt t="36625" x="8335963" y="2265363"/>
          <p14:tracePt t="36626" x="8299450" y="2265363"/>
          <p14:tracePt t="36627" x="8274050" y="2265363"/>
          <p14:tracePt t="36628" x="8235950" y="2265363"/>
          <p14:tracePt t="36629" x="8199438" y="2265363"/>
          <p14:tracePt t="36630" x="8174038" y="2265363"/>
          <p14:tracePt t="36631" x="8135938" y="2265363"/>
          <p14:tracePt t="36632" x="8099425" y="2265363"/>
          <p14:tracePt t="36633" x="8061325" y="2265363"/>
          <p14:tracePt t="36634" x="8035925" y="2265363"/>
          <p14:tracePt t="36635" x="8010525" y="2265363"/>
          <p14:tracePt t="36636" x="7974013" y="2265363"/>
          <p14:tracePt t="36637" x="7948613" y="2265363"/>
          <p14:tracePt t="36638" x="7910513" y="2265363"/>
          <p14:tracePt t="36639" x="7874000" y="2265363"/>
          <p14:tracePt t="36641" x="7810500" y="2265363"/>
          <p14:tracePt t="36642" x="7785100" y="2265363"/>
          <p14:tracePt t="36643" x="7761288" y="2265363"/>
          <p14:tracePt t="36644" x="7735888" y="2265363"/>
          <p14:tracePt t="36645" x="7710488" y="2265363"/>
          <p14:tracePt t="36646" x="7685088" y="2265363"/>
          <p14:tracePt t="36647" x="7648575" y="2265363"/>
          <p14:tracePt t="36648" x="7623175" y="2265363"/>
          <p14:tracePt t="36649" x="7597775" y="2265363"/>
          <p14:tracePt t="36650" x="7572375" y="2265363"/>
          <p14:tracePt t="36651" x="7548563" y="2265363"/>
          <p14:tracePt t="36652" x="7535863" y="2265363"/>
          <p14:tracePt t="36653" x="7510463" y="2265363"/>
          <p14:tracePt t="36654" x="7485063" y="2265363"/>
          <p14:tracePt t="36655" x="7459663" y="2265363"/>
          <p14:tracePt t="36656" x="7448550" y="2265363"/>
          <p14:tracePt t="36657" x="7423150" y="2265363"/>
          <p14:tracePt t="36658" x="7397750" y="2265363"/>
          <p14:tracePt t="36659" x="7385050" y="2265363"/>
          <p14:tracePt t="36660" x="7372350" y="2265363"/>
          <p14:tracePt t="36661" x="7348538" y="2265363"/>
          <p14:tracePt t="36662" x="7335838" y="2265363"/>
          <p14:tracePt t="36663" x="7323138" y="2265363"/>
          <p14:tracePt t="36664" x="7310438" y="2265363"/>
          <p14:tracePt t="36665" x="7297738" y="2265363"/>
          <p14:tracePt t="36666" x="7285038" y="2265363"/>
          <p14:tracePt t="36667" x="7272338" y="2265363"/>
          <p14:tracePt t="36668" x="7259638" y="2265363"/>
          <p14:tracePt t="36670" x="7246938" y="2265363"/>
          <p14:tracePt t="36671" x="7235825" y="2265363"/>
          <p14:tracePt t="36674" x="7223125" y="2265363"/>
          <p14:tracePt t="36691" x="7235825" y="2265363"/>
          <p14:tracePt t="36694" x="7246938" y="2265363"/>
          <p14:tracePt t="36695" x="7259638" y="2265363"/>
          <p14:tracePt t="36697" x="7272338" y="2265363"/>
          <p14:tracePt t="36699" x="7285038" y="2265363"/>
          <p14:tracePt t="36700" x="7297738" y="2265363"/>
          <p14:tracePt t="36701" x="7310438" y="2252663"/>
          <p14:tracePt t="36703" x="7323138" y="2252663"/>
          <p14:tracePt t="36704" x="7335838" y="2252663"/>
          <p14:tracePt t="36705" x="7348538" y="2252663"/>
          <p14:tracePt t="36706" x="7359650" y="2252663"/>
          <p14:tracePt t="36707" x="7385050" y="2252663"/>
          <p14:tracePt t="36709" x="7410450" y="2252663"/>
          <p14:tracePt t="36710" x="7423150" y="2239963"/>
          <p14:tracePt t="36711" x="7435850" y="2239963"/>
          <p14:tracePt t="36712" x="7459663" y="2239963"/>
          <p14:tracePt t="36713" x="7472363" y="2239963"/>
          <p14:tracePt t="36714" x="7497763" y="2239963"/>
          <p14:tracePt t="36715" x="7510463" y="2239963"/>
          <p14:tracePt t="36716" x="7535863" y="2239963"/>
          <p14:tracePt t="36717" x="7548563" y="2239963"/>
          <p14:tracePt t="36718" x="7572375" y="2239963"/>
          <p14:tracePt t="36719" x="7597775" y="2239963"/>
          <p14:tracePt t="36720" x="7610475" y="2239963"/>
          <p14:tracePt t="36721" x="7648575" y="2239963"/>
          <p14:tracePt t="36722" x="7661275" y="2239963"/>
          <p14:tracePt t="36723" x="7685088" y="2239963"/>
          <p14:tracePt t="36724" x="7710488" y="2239963"/>
          <p14:tracePt t="36725" x="7723188" y="2239963"/>
          <p14:tracePt t="36726" x="7761288" y="2239963"/>
          <p14:tracePt t="36727" x="7785100" y="2239963"/>
          <p14:tracePt t="36728" x="7797800" y="2239963"/>
          <p14:tracePt t="36729" x="7835900" y="2239963"/>
          <p14:tracePt t="36730" x="7861300" y="2239963"/>
          <p14:tracePt t="36731" x="7886700" y="2239963"/>
          <p14:tracePt t="36732" x="7910513" y="2239963"/>
          <p14:tracePt t="36733" x="7935913" y="2239963"/>
          <p14:tracePt t="36734" x="7961313" y="2239963"/>
          <p14:tracePt t="36735" x="7986713" y="2239963"/>
          <p14:tracePt t="36736" x="8023225" y="2239963"/>
          <p14:tracePt t="36737" x="8048625" y="2239963"/>
          <p14:tracePt t="36738" x="8074025" y="2239963"/>
          <p14:tracePt t="36739" x="8099425" y="2239963"/>
          <p14:tracePt t="36740" x="8135938" y="2239963"/>
          <p14:tracePt t="36741" x="8161338" y="2239963"/>
          <p14:tracePt t="36742" x="8186738" y="2239963"/>
          <p14:tracePt t="36743" x="8212138" y="2239963"/>
          <p14:tracePt t="36744" x="8248650" y="2239963"/>
          <p14:tracePt t="36745" x="8274050" y="2239963"/>
          <p14:tracePt t="36746" x="8299450" y="2227263"/>
          <p14:tracePt t="36747" x="8324850" y="2227263"/>
          <p14:tracePt t="36748" x="8361363" y="2227263"/>
          <p14:tracePt t="36749" x="8386763" y="2227263"/>
          <p14:tracePt t="36750" x="8399463" y="2227263"/>
          <p14:tracePt t="36751" x="8435975" y="2227263"/>
          <p14:tracePt t="36752" x="8461375" y="2227263"/>
          <p14:tracePt t="36753" x="8486775" y="2227263"/>
          <p14:tracePt t="36754" x="8512175" y="2227263"/>
          <p14:tracePt t="36755" x="8548688" y="2227263"/>
          <p14:tracePt t="36756" x="8574088" y="2227263"/>
          <p14:tracePt t="36757" x="8599488" y="2227263"/>
          <p14:tracePt t="36758" x="8624888" y="2227263"/>
          <p14:tracePt t="36759" x="8661400" y="2227263"/>
          <p14:tracePt t="36760" x="8674100" y="2227263"/>
          <p14:tracePt t="36761" x="8699500" y="2227263"/>
          <p14:tracePt t="36762" x="8724900" y="2227263"/>
          <p14:tracePt t="36763" x="8750300" y="2227263"/>
          <p14:tracePt t="36764" x="8774113" y="2227263"/>
          <p14:tracePt t="36765" x="8799513" y="2227263"/>
          <p14:tracePt t="36766" x="8812213" y="2227263"/>
          <p14:tracePt t="36767" x="8850313" y="2227263"/>
          <p14:tracePt t="36768" x="8863013" y="2227263"/>
          <p14:tracePt t="36769" x="8886825" y="2227263"/>
          <p14:tracePt t="36770" x="8899525" y="2227263"/>
          <p14:tracePt t="36771" x="8924925" y="2227263"/>
          <p14:tracePt t="36772" x="8937625" y="2227263"/>
          <p14:tracePt t="36773" x="8963025" y="2227263"/>
          <p14:tracePt t="36774" x="8975725" y="2227263"/>
          <p14:tracePt t="36775" x="8999538" y="2227263"/>
          <p14:tracePt t="36777" x="9012238" y="2227263"/>
          <p14:tracePt t="36778" x="9037638" y="2227263"/>
          <p14:tracePt t="36780" x="9050338" y="2227263"/>
          <p14:tracePt t="36781" x="9063038" y="2227263"/>
          <p14:tracePt t="36782" x="9075738" y="2227263"/>
          <p14:tracePt t="36784" x="9088438" y="2227263"/>
          <p14:tracePt t="36786" x="9099550" y="2227263"/>
          <p14:tracePt t="36801" x="9088438" y="2227263"/>
          <p14:tracePt t="36802" x="9075738" y="2227263"/>
          <p14:tracePt t="36805" x="9063038" y="2227263"/>
          <p14:tracePt t="36806" x="9050338" y="2227263"/>
          <p14:tracePt t="36807" x="9037638" y="2227263"/>
          <p14:tracePt t="36809" x="9024938" y="2227263"/>
          <p14:tracePt t="36810" x="8999538" y="2227263"/>
          <p14:tracePt t="36812" x="8986838" y="2227263"/>
          <p14:tracePt t="36813" x="8963025" y="2227263"/>
          <p14:tracePt t="36814" x="8950325" y="2227263"/>
          <p14:tracePt t="36815" x="8924925" y="2227263"/>
          <p14:tracePt t="36816" x="8912225" y="2227263"/>
          <p14:tracePt t="36817" x="8886825" y="2227263"/>
          <p14:tracePt t="36818" x="8874125" y="2227263"/>
          <p14:tracePt t="36819" x="8850313" y="2227263"/>
          <p14:tracePt t="36820" x="8824913" y="2227263"/>
          <p14:tracePt t="36821" x="8799513" y="2227263"/>
          <p14:tracePt t="36822" x="8774113" y="2227263"/>
          <p14:tracePt t="36823" x="8737600" y="2227263"/>
          <p14:tracePt t="36824" x="8712200" y="2227263"/>
          <p14:tracePt t="36825" x="8686800" y="2227263"/>
          <p14:tracePt t="36826" x="8661400" y="2227263"/>
          <p14:tracePt t="36827" x="8624888" y="2227263"/>
          <p14:tracePt t="36828" x="8586788" y="2227263"/>
          <p14:tracePt t="36829" x="8548688" y="2227263"/>
          <p14:tracePt t="36830" x="8524875" y="2227263"/>
          <p14:tracePt t="36831" x="8486775" y="2227263"/>
          <p14:tracePt t="36832" x="8461375" y="2227263"/>
          <p14:tracePt t="36833" x="8424863" y="2227263"/>
          <p14:tracePt t="36834" x="8386763" y="2227263"/>
          <p14:tracePt t="36835" x="8348663" y="2227263"/>
          <p14:tracePt t="36836" x="8312150" y="2227263"/>
          <p14:tracePt t="36837" x="8274050" y="2227263"/>
          <p14:tracePt t="36838" x="8235950" y="2227263"/>
          <p14:tracePt t="36839" x="8212138" y="2227263"/>
          <p14:tracePt t="36840" x="8161338" y="2227263"/>
          <p14:tracePt t="36841" x="8123238" y="2227263"/>
          <p14:tracePt t="36842" x="8086725" y="2227263"/>
          <p14:tracePt t="36843" x="8035925" y="2227263"/>
          <p14:tracePt t="36844" x="7999413" y="2227263"/>
          <p14:tracePt t="36845" x="7948613" y="2227263"/>
          <p14:tracePt t="36846" x="7910513" y="2214563"/>
          <p14:tracePt t="36847" x="7874000" y="2214563"/>
          <p14:tracePt t="36848" x="7835900" y="2214563"/>
          <p14:tracePt t="36849" x="7797800" y="2214563"/>
          <p14:tracePt t="36850" x="7761288" y="2214563"/>
          <p14:tracePt t="36851" x="7723188" y="2214563"/>
          <p14:tracePt t="36852" x="7673975" y="2201863"/>
          <p14:tracePt t="36853" x="7623175" y="2201863"/>
          <p14:tracePt t="36854" x="7585075" y="2201863"/>
          <p14:tracePt t="36855" x="7535863" y="2201863"/>
          <p14:tracePt t="36856" x="7497763" y="2190750"/>
          <p14:tracePt t="36857" x="7459663" y="2190750"/>
          <p14:tracePt t="36858" x="7423150" y="2190750"/>
          <p14:tracePt t="36859" x="7385050" y="2190750"/>
          <p14:tracePt t="36860" x="7348538" y="2190750"/>
          <p14:tracePt t="36861" x="7310438" y="2190750"/>
          <p14:tracePt t="36862" x="7272338" y="2190750"/>
          <p14:tracePt t="36863" x="7235825" y="2190750"/>
          <p14:tracePt t="36864" x="7197725" y="2178050"/>
          <p14:tracePt t="36865" x="7159625" y="2178050"/>
          <p14:tracePt t="36866" x="7123113" y="2178050"/>
          <p14:tracePt t="36867" x="7085013" y="2165350"/>
          <p14:tracePt t="36868" x="7046913" y="2165350"/>
          <p14:tracePt t="36869" x="7010400" y="2165350"/>
          <p14:tracePt t="36870" x="6972300" y="2152650"/>
          <p14:tracePt t="36871" x="6934200" y="2152650"/>
          <p14:tracePt t="36872" x="6897688" y="2152650"/>
          <p14:tracePt t="36873" x="6859588" y="2152650"/>
          <p14:tracePt t="36874" x="6834188" y="2152650"/>
          <p14:tracePt t="36875" x="6808788" y="2152650"/>
          <p14:tracePt t="36876" x="6784975" y="2152650"/>
          <p14:tracePt t="36877" x="6746875" y="2139950"/>
          <p14:tracePt t="36878" x="6708775" y="2139950"/>
          <p14:tracePt t="36879" x="6696075" y="2139950"/>
          <p14:tracePt t="36880" x="6672263" y="2139950"/>
          <p14:tracePt t="36881" x="6634163" y="2127250"/>
          <p14:tracePt t="36882" x="6608763" y="2127250"/>
          <p14:tracePt t="36883" x="6596063" y="2127250"/>
          <p14:tracePt t="36884" x="6572250" y="2127250"/>
          <p14:tracePt t="36885" x="6559550" y="2114550"/>
          <p14:tracePt t="36886" x="6534150" y="2114550"/>
          <p14:tracePt t="36887" x="6521450" y="2114550"/>
          <p14:tracePt t="36888" x="6496050" y="2114550"/>
          <p14:tracePt t="36889" x="6483350" y="2114550"/>
          <p14:tracePt t="36890" x="6459538" y="2114550"/>
          <p14:tracePt t="36891" x="6446838" y="2114550"/>
          <p14:tracePt t="36906" x="6396038" y="2101850"/>
          <p14:tracePt t="36910" x="6408738" y="2101850"/>
          <p14:tracePt t="36913" x="6421438" y="2101850"/>
          <p14:tracePt t="36915" x="6434138" y="2089150"/>
          <p14:tracePt t="36916" x="6446838" y="2089150"/>
          <p14:tracePt t="36917" x="6459538" y="2089150"/>
          <p14:tracePt t="36918" x="6472238" y="2089150"/>
          <p14:tracePt t="36919" x="6483350" y="2089150"/>
          <p14:tracePt t="36921" x="6496050" y="2089150"/>
          <p14:tracePt t="36923" x="6534150" y="2078038"/>
          <p14:tracePt t="36924" x="6546850" y="2078038"/>
          <p14:tracePt t="36925" x="6559550" y="2078038"/>
          <p14:tracePt t="36926" x="6584950" y="2078038"/>
          <p14:tracePt t="36927" x="6596063" y="2078038"/>
          <p14:tracePt t="36928" x="6621463" y="2078038"/>
          <p14:tracePt t="36929" x="6634163" y="2078038"/>
          <p14:tracePt t="36930" x="6672263" y="2078038"/>
          <p14:tracePt t="36931" x="6684963" y="2078038"/>
          <p14:tracePt t="36932" x="6708775" y="2078038"/>
          <p14:tracePt t="36933" x="6734175" y="2078038"/>
          <p14:tracePt t="36934" x="6759575" y="2078038"/>
          <p14:tracePt t="36935" x="6784975" y="2078038"/>
          <p14:tracePt t="36936" x="6821488" y="2078038"/>
          <p14:tracePt t="36937" x="6846888" y="2078038"/>
          <p14:tracePt t="36938" x="6872288" y="2078038"/>
          <p14:tracePt t="36939" x="6897688" y="2078038"/>
          <p14:tracePt t="36940" x="6934200" y="2078038"/>
          <p14:tracePt t="36941" x="6959600" y="2078038"/>
          <p14:tracePt t="36942" x="6997700" y="2078038"/>
          <p14:tracePt t="36943" x="7021513" y="2078038"/>
          <p14:tracePt t="36944" x="7059613" y="2078038"/>
          <p14:tracePt t="36945" x="7097713" y="2078038"/>
          <p14:tracePt t="36946" x="7134225" y="2078038"/>
          <p14:tracePt t="36947" x="7172325" y="2078038"/>
          <p14:tracePt t="36948" x="7197725" y="2078038"/>
          <p14:tracePt t="36949" x="7235825" y="2078038"/>
          <p14:tracePt t="36950" x="7272338" y="2078038"/>
          <p14:tracePt t="36951" x="7310438" y="2078038"/>
          <p14:tracePt t="36952" x="7348538" y="2078038"/>
          <p14:tracePt t="36953" x="7385050" y="2078038"/>
          <p14:tracePt t="36954" x="7435850" y="2078038"/>
          <p14:tracePt t="36955" x="7472363" y="2078038"/>
          <p14:tracePt t="36956" x="7497763" y="2078038"/>
          <p14:tracePt t="36957" x="7535863" y="2078038"/>
          <p14:tracePt t="36958" x="7585075" y="2078038"/>
          <p14:tracePt t="36959" x="7623175" y="2078038"/>
          <p14:tracePt t="36960" x="7673975" y="2078038"/>
          <p14:tracePt t="36961" x="7710488" y="2078038"/>
          <p14:tracePt t="36962" x="7761288" y="2089150"/>
          <p14:tracePt t="36963" x="7797800" y="2089150"/>
          <p14:tracePt t="36964" x="7835900" y="2089150"/>
          <p14:tracePt t="36965" x="7886700" y="2089150"/>
          <p14:tracePt t="36966" x="7910513" y="2101850"/>
          <p14:tracePt t="36967" x="7961313" y="2101850"/>
          <p14:tracePt t="36968" x="8010525" y="2101850"/>
          <p14:tracePt t="36969" x="8061325" y="2101850"/>
          <p14:tracePt t="36970" x="8099425" y="2101850"/>
          <p14:tracePt t="36971" x="8135938" y="2101850"/>
          <p14:tracePt t="36972" x="8186738" y="2114550"/>
          <p14:tracePt t="36973" x="8235950" y="2114550"/>
          <p14:tracePt t="36974" x="8286750" y="2114550"/>
          <p14:tracePt t="36975" x="8312150" y="2114550"/>
          <p14:tracePt t="36976" x="8361363" y="2114550"/>
          <p14:tracePt t="36977" x="8399463" y="2114550"/>
          <p14:tracePt t="36978" x="8435975" y="2114550"/>
          <p14:tracePt t="36979" x="8486775" y="2114550"/>
          <p14:tracePt t="36980" x="8537575" y="2114550"/>
          <p14:tracePt t="36981" x="8574088" y="2114550"/>
          <p14:tracePt t="36982" x="8624888" y="2127250"/>
          <p14:tracePt t="36983" x="8661400" y="2127250"/>
          <p14:tracePt t="36984" x="8686800" y="2127250"/>
          <p14:tracePt t="36985" x="8737600" y="2139950"/>
          <p14:tracePt t="36986" x="8774113" y="2139950"/>
          <p14:tracePt t="36987" x="8812213" y="2139950"/>
          <p14:tracePt t="36988" x="8850313" y="2152650"/>
          <p14:tracePt t="36989" x="8886825" y="2152650"/>
          <p14:tracePt t="36990" x="8924925" y="2152650"/>
          <p14:tracePt t="36991" x="8963025" y="2152650"/>
          <p14:tracePt t="36992" x="8999538" y="2152650"/>
          <p14:tracePt t="36993" x="9037638" y="2165350"/>
          <p14:tracePt t="36994" x="9075738" y="2165350"/>
          <p14:tracePt t="36995" x="9099550" y="2165350"/>
          <p14:tracePt t="36996" x="9137650" y="2178050"/>
          <p14:tracePt t="36997" x="9175750" y="2178050"/>
          <p14:tracePt t="36998" x="9199563" y="2190750"/>
          <p14:tracePt t="36999" x="9237663" y="2190750"/>
          <p14:tracePt t="37000" x="9263063" y="2190750"/>
          <p14:tracePt t="37001" x="9301163" y="2190750"/>
          <p14:tracePt t="37002" x="9324975" y="2190750"/>
          <p14:tracePt t="37003" x="9350375" y="2190750"/>
          <p14:tracePt t="37004" x="9375775" y="2201863"/>
          <p14:tracePt t="37005" x="9413875" y="2201863"/>
          <p14:tracePt t="37006" x="9437688" y="2214563"/>
          <p14:tracePt t="37007" x="9450388" y="2214563"/>
          <p14:tracePt t="37008" x="9488488" y="2227263"/>
          <p14:tracePt t="37009" x="9501188" y="2227263"/>
          <p14:tracePt t="37010" x="9525000" y="2227263"/>
          <p14:tracePt t="37011" x="9537700" y="2227263"/>
          <p14:tracePt t="37012" x="9563100" y="2227263"/>
          <p14:tracePt t="37013" x="9575800" y="2239963"/>
          <p14:tracePt t="37014" x="9601200" y="2239963"/>
          <p14:tracePt t="37016" x="9626600" y="2239963"/>
          <p14:tracePt t="37017" x="9637713" y="2252663"/>
          <p14:tracePt t="37020" x="9663113" y="2252663"/>
          <p14:tracePt t="37021" x="9675813" y="2265363"/>
          <p14:tracePt t="37024" x="9688513" y="2265363"/>
          <p14:tracePt t="37037" x="9675813" y="2265363"/>
          <p14:tracePt t="37041" x="9663113" y="2265363"/>
          <p14:tracePt t="37042" x="9650413" y="2265363"/>
          <p14:tracePt t="37043" x="9637713" y="2265363"/>
          <p14:tracePt t="37045" x="9626600" y="2265363"/>
          <p14:tracePt t="37046" x="9613900" y="2265363"/>
          <p14:tracePt t="37047" x="9601200" y="2265363"/>
          <p14:tracePt t="37048" x="9588500" y="2265363"/>
          <p14:tracePt t="37049" x="9575800" y="2265363"/>
          <p14:tracePt t="37050" x="9563100" y="2265363"/>
          <p14:tracePt t="37051" x="9537700" y="2265363"/>
          <p14:tracePt t="37052" x="9525000" y="2265363"/>
          <p14:tracePt t="37053" x="9501188" y="2265363"/>
          <p14:tracePt t="37054" x="9488488" y="2265363"/>
          <p14:tracePt t="37055" x="9463088" y="2265363"/>
          <p14:tracePt t="37056" x="9450388" y="2265363"/>
          <p14:tracePt t="37057" x="9424988" y="2265363"/>
          <p14:tracePt t="37058" x="9401175" y="2265363"/>
          <p14:tracePt t="37059" x="9375775" y="2265363"/>
          <p14:tracePt t="37060" x="9337675" y="2265363"/>
          <p14:tracePt t="37061" x="9312275" y="2265363"/>
          <p14:tracePt t="37062" x="9288463" y="2265363"/>
          <p14:tracePt t="37063" x="9263063" y="2265363"/>
          <p14:tracePt t="37064" x="9237663" y="2265363"/>
          <p14:tracePt t="37065" x="9199563" y="2265363"/>
          <p14:tracePt t="37066" x="9175750" y="2265363"/>
          <p14:tracePt t="37067" x="9150350" y="2265363"/>
          <p14:tracePt t="37068" x="9112250" y="2265363"/>
          <p14:tracePt t="37069" x="9075738" y="2265363"/>
          <p14:tracePt t="37070" x="9037638" y="2265363"/>
          <p14:tracePt t="37071" x="8999538" y="2252663"/>
          <p14:tracePt t="37072" x="8963025" y="2252663"/>
          <p14:tracePt t="37073" x="8937625" y="2252663"/>
          <p14:tracePt t="37074" x="8899525" y="2252663"/>
          <p14:tracePt t="37075" x="8863013" y="2252663"/>
          <p14:tracePt t="37076" x="8837613" y="2239963"/>
          <p14:tracePt t="37077" x="8799513" y="2239963"/>
          <p14:tracePt t="37078" x="8763000" y="2239963"/>
          <p14:tracePt t="37080" x="8724900" y="2239963"/>
          <p14:tracePt t="37081" x="8674100" y="2227263"/>
          <p14:tracePt t="37082" x="8650288" y="2227263"/>
          <p14:tracePt t="37083" x="8599488" y="2227263"/>
          <p14:tracePt t="37084" x="8574088" y="2227263"/>
          <p14:tracePt t="37085" x="8537575" y="2227263"/>
          <p14:tracePt t="37086" x="8499475" y="2227263"/>
          <p14:tracePt t="37087" x="8461375" y="2227263"/>
          <p14:tracePt t="37089" x="8424863" y="2227263"/>
          <p14:tracePt t="37089" x="8386763" y="2227263"/>
          <p14:tracePt t="37090" x="8348663" y="2214563"/>
          <p14:tracePt t="37091" x="8312150" y="2214563"/>
          <p14:tracePt t="37092" x="8274050" y="2214563"/>
          <p14:tracePt t="37093" x="8248650" y="2214563"/>
          <p14:tracePt t="37094" x="8212138" y="2214563"/>
          <p14:tracePt t="37095" x="8174038" y="2214563"/>
          <p14:tracePt t="37096" x="8135938" y="2214563"/>
          <p14:tracePt t="37097" x="8099425" y="2214563"/>
          <p14:tracePt t="37098" x="8061325" y="2214563"/>
          <p14:tracePt t="37099" x="8023225" y="2201863"/>
          <p14:tracePt t="37100" x="7999413" y="2201863"/>
          <p14:tracePt t="37101" x="7974013" y="2201863"/>
          <p14:tracePt t="37102" x="7935913" y="2201863"/>
          <p14:tracePt t="37103" x="7910513" y="2201863"/>
          <p14:tracePt t="37104" x="7874000" y="2190750"/>
          <p14:tracePt t="37105" x="7835900" y="2190750"/>
          <p14:tracePt t="37106" x="7810500" y="2190750"/>
          <p14:tracePt t="37107" x="7785100" y="2190750"/>
          <p14:tracePt t="37108" x="7761288" y="2190750"/>
          <p14:tracePt t="37109" x="7723188" y="2190750"/>
          <p14:tracePt t="37110" x="7697788" y="2190750"/>
          <p14:tracePt t="37111" x="7685088" y="2190750"/>
          <p14:tracePt t="37112" x="7661275" y="2190750"/>
          <p14:tracePt t="37113" x="7635875" y="2178050"/>
          <p14:tracePt t="37114" x="7610475" y="2178050"/>
          <p14:tracePt t="37115" x="7597775" y="2178050"/>
          <p14:tracePt t="37116" x="7572375" y="2178050"/>
          <p14:tracePt t="37117" x="7548563" y="2178050"/>
          <p14:tracePt t="37118" x="7535863" y="2165350"/>
          <p14:tracePt t="37119" x="7523163" y="2165350"/>
          <p14:tracePt t="37120" x="7497763" y="2165350"/>
          <p14:tracePt t="37121" x="7485063" y="2165350"/>
          <p14:tracePt t="37122" x="7472363" y="2165350"/>
          <p14:tracePt t="37123" x="7459663" y="2165350"/>
          <p14:tracePt t="37124" x="7448550" y="2152650"/>
          <p14:tracePt t="37125" x="7435850" y="2152650"/>
          <p14:tracePt t="37126" x="7423150" y="2152650"/>
          <p14:tracePt t="37130" x="7410450" y="2152650"/>
          <p14:tracePt t="37143" x="7423150" y="2152650"/>
          <p14:tracePt t="37147" x="7435850" y="2152650"/>
          <p14:tracePt t="37148" x="7448550" y="2152650"/>
          <p14:tracePt t="37149" x="7459663" y="2152650"/>
          <p14:tracePt t="37151" x="7472363" y="2152650"/>
          <p14:tracePt t="37152" x="7485063" y="2152650"/>
          <p14:tracePt t="37153" x="7497763" y="2152650"/>
          <p14:tracePt t="37154" x="7510463" y="2152650"/>
          <p14:tracePt t="37155" x="7535863" y="2152650"/>
          <p14:tracePt t="37157" x="7561263" y="2152650"/>
          <p14:tracePt t="37158" x="7572375" y="2152650"/>
          <p14:tracePt t="37159" x="7597775" y="2152650"/>
          <p14:tracePt t="37160" x="7610475" y="2152650"/>
          <p14:tracePt t="37161" x="7635875" y="2139950"/>
          <p14:tracePt t="37162" x="7648575" y="2139950"/>
          <p14:tracePt t="37163" x="7685088" y="2139950"/>
          <p14:tracePt t="37164" x="7697788" y="2139950"/>
          <p14:tracePt t="37165" x="7723188" y="2139950"/>
          <p14:tracePt t="37166" x="7748588" y="2139950"/>
          <p14:tracePt t="37167" x="7773988" y="2139950"/>
          <p14:tracePt t="37168" x="7797800" y="2139950"/>
          <p14:tracePt t="37169" x="7835900" y="2139950"/>
          <p14:tracePt t="37170" x="7861300" y="2139950"/>
          <p14:tracePt t="37171" x="7886700" y="2139950"/>
          <p14:tracePt t="37172" x="7910513" y="2139950"/>
          <p14:tracePt t="37173" x="7948613" y="2139950"/>
          <p14:tracePt t="37174" x="7974013" y="2139950"/>
          <p14:tracePt t="37175" x="8010525" y="2139950"/>
          <p14:tracePt t="37176" x="8048625" y="2139950"/>
          <p14:tracePt t="37177" x="8074025" y="2139950"/>
          <p14:tracePt t="37178" x="8110538" y="2139950"/>
          <p14:tracePt t="37179" x="8148638" y="2139950"/>
          <p14:tracePt t="37180" x="8186738" y="2139950"/>
          <p14:tracePt t="37181" x="8223250" y="2139950"/>
          <p14:tracePt t="37182" x="8261350" y="2152650"/>
          <p14:tracePt t="37183" x="8286750" y="2152650"/>
          <p14:tracePt t="37184" x="8324850" y="2152650"/>
          <p14:tracePt t="37185" x="8361363" y="2152650"/>
          <p14:tracePt t="37186" x="8412163" y="2152650"/>
          <p14:tracePt t="37187" x="8448675" y="2152650"/>
          <p14:tracePt t="37188" x="8486775" y="2152650"/>
          <p14:tracePt t="37189" x="8537575" y="2152650"/>
          <p14:tracePt t="37190" x="8574088" y="2152650"/>
          <p14:tracePt t="37191" x="8599488" y="2152650"/>
          <p14:tracePt t="37192" x="8650288" y="2152650"/>
          <p14:tracePt t="37193" x="8686800" y="2152650"/>
          <p14:tracePt t="37194" x="8737600" y="2152650"/>
          <p14:tracePt t="37195" x="8774113" y="2152650"/>
          <p14:tracePt t="37196" x="8812213" y="2165350"/>
          <p14:tracePt t="37197" x="8863013" y="2165350"/>
          <p14:tracePt t="37198" x="8899525" y="2165350"/>
          <p14:tracePt t="37199" x="8950325" y="2165350"/>
          <p14:tracePt t="37200" x="8975725" y="2165350"/>
          <p14:tracePt t="37201" x="9024938" y="2165350"/>
          <p14:tracePt t="37202" x="9063038" y="2178050"/>
          <p14:tracePt t="37203" x="9112250" y="2178050"/>
          <p14:tracePt t="37205" x="9150350" y="2178050"/>
          <p14:tracePt t="37205" x="9188450" y="2178050"/>
          <p14:tracePt t="37206" x="9224963" y="2178050"/>
          <p14:tracePt t="37207" x="9263063" y="2178050"/>
          <p14:tracePt t="37208" x="9301163" y="2178050"/>
          <p14:tracePt t="37209" x="9350375" y="2190750"/>
          <p14:tracePt t="37210" x="9375775" y="2190750"/>
          <p14:tracePt t="37211" x="9413875" y="2190750"/>
          <p14:tracePt t="37212" x="9450388" y="2190750"/>
          <p14:tracePt t="37213" x="9488488" y="2190750"/>
          <p14:tracePt t="37214" x="9525000" y="2190750"/>
          <p14:tracePt t="37215" x="9563100" y="2190750"/>
          <p14:tracePt t="37216" x="9601200" y="2190750"/>
          <p14:tracePt t="37217" x="9637713" y="2190750"/>
          <p14:tracePt t="37218" x="9675813" y="2190750"/>
          <p14:tracePt t="37219" x="9688513" y="2190750"/>
          <p14:tracePt t="37220" x="9726613" y="2190750"/>
          <p14:tracePt t="37221" x="9750425" y="2190750"/>
          <p14:tracePt t="37222" x="9788525" y="2190750"/>
          <p14:tracePt t="37223" x="9813925" y="2190750"/>
          <p14:tracePt t="37224" x="9839325" y="2190750"/>
          <p14:tracePt t="37225" x="9863138" y="2190750"/>
          <p14:tracePt t="37226" x="9888538" y="2190750"/>
          <p14:tracePt t="37227" x="9913938" y="2190750"/>
          <p14:tracePt t="37228" x="9926638" y="2190750"/>
          <p14:tracePt t="37229" x="9952038" y="2190750"/>
          <p14:tracePt t="37230" x="9975850" y="2190750"/>
          <p14:tracePt t="37231" x="9988550" y="2190750"/>
          <p14:tracePt t="37232" x="10013950" y="2190750"/>
          <p14:tracePt t="37234" x="10039350" y="2190750"/>
          <p14:tracePt t="37235" x="10052050" y="2190750"/>
          <p14:tracePt t="37237" x="10064750" y="2190750"/>
          <p14:tracePt t="37238" x="10075863" y="2190750"/>
          <p14:tracePt t="37240" x="10088563" y="2190750"/>
          <p14:tracePt t="37255" x="10075863" y="2190750"/>
          <p14:tracePt t="37257" x="10064750" y="2190750"/>
          <p14:tracePt t="37258" x="10052050" y="2190750"/>
          <p14:tracePt t="37260" x="10026650" y="2190750"/>
          <p14:tracePt t="37261" x="10013950" y="2190750"/>
          <p14:tracePt t="37263" x="9988550" y="2190750"/>
          <p14:tracePt t="37264" x="9975850" y="2190750"/>
          <p14:tracePt t="37265" x="9963150" y="2190750"/>
          <p14:tracePt t="37266" x="9939338" y="2190750"/>
          <p14:tracePt t="37267" x="9913938" y="2190750"/>
          <p14:tracePt t="37268" x="9901238" y="2190750"/>
          <p14:tracePt t="37269" x="9863138" y="2190750"/>
          <p14:tracePt t="37270" x="9852025" y="2190750"/>
          <p14:tracePt t="37271" x="9826625" y="2190750"/>
          <p14:tracePt t="37272" x="9788525" y="2190750"/>
          <p14:tracePt t="37273" x="9763125" y="2190750"/>
          <p14:tracePt t="37274" x="9739313" y="2190750"/>
          <p14:tracePt t="37275" x="9713913" y="2190750"/>
          <p14:tracePt t="37276" x="9675813" y="2190750"/>
          <p14:tracePt t="37277" x="9637713" y="2190750"/>
          <p14:tracePt t="37278" x="9601200" y="2190750"/>
          <p14:tracePt t="37279" x="9563100" y="2190750"/>
          <p14:tracePt t="37280" x="9525000" y="2190750"/>
          <p14:tracePt t="37281" x="9488488" y="2178050"/>
          <p14:tracePt t="37282" x="9463088" y="2178050"/>
          <p14:tracePt t="37283" x="9424988" y="2165350"/>
          <p14:tracePt t="37284" x="9388475" y="2165350"/>
          <p14:tracePt t="37285" x="9337675" y="2165350"/>
          <p14:tracePt t="37286" x="9301163" y="2152650"/>
          <p14:tracePt t="37287" x="9263063" y="2152650"/>
          <p14:tracePt t="37288" x="9224963" y="2152650"/>
          <p14:tracePt t="37289" x="9175750" y="2152650"/>
          <p14:tracePt t="37290" x="9137650" y="2152650"/>
          <p14:tracePt t="37291" x="9099550" y="2152650"/>
          <p14:tracePt t="37292" x="9063038" y="2139950"/>
          <p14:tracePt t="37293" x="9012238" y="2139950"/>
          <p14:tracePt t="37294" x="8975725" y="2127250"/>
          <p14:tracePt t="37295" x="8924925" y="2127250"/>
          <p14:tracePt t="37296" x="8886825" y="2114550"/>
          <p14:tracePt t="37297" x="8850313" y="2114550"/>
          <p14:tracePt t="37298" x="8812213" y="2114550"/>
          <p14:tracePt t="37299" x="8763000" y="2114550"/>
          <p14:tracePt t="37300" x="8724900" y="2101850"/>
          <p14:tracePt t="37301" x="8686800" y="2101850"/>
          <p14:tracePt t="37302" x="8650288" y="2089150"/>
          <p14:tracePt t="37303" x="8612188" y="2089150"/>
          <p14:tracePt t="37304" x="8561388" y="2078038"/>
          <p14:tracePt t="37305" x="8524875" y="2078038"/>
          <p14:tracePt t="37306" x="8486775" y="2078038"/>
          <p14:tracePt t="37307" x="8448675" y="2065338"/>
          <p14:tracePt t="37308" x="8412163" y="2065338"/>
          <p14:tracePt t="37309" x="8386763" y="2065338"/>
          <p14:tracePt t="37310" x="8361363" y="2052638"/>
          <p14:tracePt t="37311" x="8324850" y="2039938"/>
          <p14:tracePt t="37312" x="8286750" y="2039938"/>
          <p14:tracePt t="37313" x="8248650" y="2039938"/>
          <p14:tracePt t="37314" x="8212138" y="2039938"/>
          <p14:tracePt t="37315" x="8186738" y="2027238"/>
          <p14:tracePt t="37316" x="8148638" y="2027238"/>
          <p14:tracePt t="37317" x="8123238" y="2014538"/>
          <p14:tracePt t="37318" x="8099425" y="2014538"/>
          <p14:tracePt t="37319" x="8074025" y="2001838"/>
          <p14:tracePt t="37320" x="8048625" y="2001838"/>
          <p14:tracePt t="37321" x="8023225" y="2001838"/>
          <p14:tracePt t="37322" x="7999413" y="2001838"/>
          <p14:tracePt t="37323" x="7986713" y="2001838"/>
          <p14:tracePt t="37324" x="7948613" y="1989138"/>
          <p14:tracePt t="37325" x="7935913" y="1989138"/>
          <p14:tracePt t="37326" x="7910513" y="1978025"/>
          <p14:tracePt t="37328" x="7886700" y="1965325"/>
          <p14:tracePt t="37329" x="7874000" y="1965325"/>
          <p14:tracePt t="37330" x="7861300" y="1965325"/>
          <p14:tracePt t="37331" x="7848600" y="1965325"/>
          <p14:tracePt t="37332" x="7835900" y="1965325"/>
          <p14:tracePt t="37334" x="7823200" y="1952625"/>
          <p14:tracePt t="37335" x="7810500" y="1952625"/>
          <p14:tracePt t="37338" x="7810500" y="1939925"/>
          <p14:tracePt t="37347" x="7823200" y="1939925"/>
          <p14:tracePt t="37349" x="7835900" y="1927225"/>
          <p14:tracePt t="37350" x="7848600" y="1927225"/>
          <p14:tracePt t="37352" x="7874000" y="1927225"/>
          <p14:tracePt t="37354" x="7897813" y="1927225"/>
          <p14:tracePt t="37355" x="7910513" y="1927225"/>
          <p14:tracePt t="37356" x="7923213" y="1927225"/>
          <p14:tracePt t="37357" x="7948613" y="1927225"/>
          <p14:tracePt t="37358" x="7961313" y="1927225"/>
          <p14:tracePt t="37359" x="7986713" y="1927225"/>
          <p14:tracePt t="37360" x="7999413" y="1914525"/>
          <p14:tracePt t="37361" x="8023225" y="1914525"/>
          <p14:tracePt t="37362" x="8061325" y="1914525"/>
          <p14:tracePt t="37363" x="8086725" y="1914525"/>
          <p14:tracePt t="37364" x="8099425" y="1914525"/>
          <p14:tracePt t="37365" x="8135938" y="1914525"/>
          <p14:tracePt t="37366" x="8161338" y="1914525"/>
          <p14:tracePt t="37367" x="8199438" y="1914525"/>
          <p14:tracePt t="37368" x="8223250" y="1914525"/>
          <p14:tracePt t="37369" x="8261350" y="1914525"/>
          <p14:tracePt t="37370" x="8299450" y="1914525"/>
          <p14:tracePt t="37371" x="8335963" y="1914525"/>
          <p14:tracePt t="37372" x="8374063" y="1914525"/>
          <p14:tracePt t="37373" x="8399463" y="1914525"/>
          <p14:tracePt t="37374" x="8448675" y="1914525"/>
          <p14:tracePt t="37375" x="8486775" y="1914525"/>
          <p14:tracePt t="37376" x="8537575" y="1914525"/>
          <p14:tracePt t="37377" x="8586788" y="1914525"/>
          <p14:tracePt t="37378" x="8624888" y="1914525"/>
          <p14:tracePt t="37379" x="8674100" y="1914525"/>
          <p14:tracePt t="37380" x="8724900" y="1914525"/>
          <p14:tracePt t="37381" x="8774113" y="1914525"/>
          <p14:tracePt t="37382" x="8812213" y="1914525"/>
          <p14:tracePt t="37383" x="8850313" y="1914525"/>
          <p14:tracePt t="37384" x="8912225" y="1914525"/>
          <p14:tracePt t="37385" x="8963025" y="1914525"/>
          <p14:tracePt t="37386" x="8999538" y="1914525"/>
          <p14:tracePt t="37387" x="9063038" y="1927225"/>
          <p14:tracePt t="37388" x="9112250" y="1927225"/>
          <p14:tracePt t="37389" x="9175750" y="1927225"/>
          <p14:tracePt t="37390" x="9224963" y="1927225"/>
          <p14:tracePt t="37391" x="9263063" y="1927225"/>
          <p14:tracePt t="37392" x="9324975" y="1927225"/>
          <p14:tracePt t="37393" x="9375775" y="1927225"/>
          <p14:tracePt t="37394" x="9450388" y="1927225"/>
          <p14:tracePt t="37395" x="9501188" y="1939925"/>
          <p14:tracePt t="37396" x="9563100" y="1939925"/>
          <p14:tracePt t="37397" x="9613900" y="1952625"/>
          <p14:tracePt t="37398" x="9675813" y="1952625"/>
          <p14:tracePt t="37399" x="9739313" y="1952625"/>
          <p14:tracePt t="37400" x="9788525" y="1952625"/>
          <p14:tracePt t="37401" x="9839325" y="1965325"/>
          <p14:tracePt t="37403" x="9901238" y="1965325"/>
          <p14:tracePt t="37404" x="9952038" y="1965325"/>
          <p14:tracePt t="37404" x="10013950" y="1965325"/>
          <p14:tracePt t="37405" x="10064750" y="1965325"/>
          <p14:tracePt t="37406" x="10126663" y="1965325"/>
          <p14:tracePt t="37407" x="10177463" y="1978025"/>
          <p14:tracePt t="37408" x="10239375" y="1978025"/>
          <p14:tracePt t="37409" x="10277475" y="1978025"/>
          <p14:tracePt t="37410" x="10326688" y="1978025"/>
          <p14:tracePt t="37411" x="10390188" y="1989138"/>
          <p14:tracePt t="37412" x="10426700" y="1989138"/>
          <p14:tracePt t="37413" x="10490200" y="1989138"/>
          <p14:tracePt t="37414" x="10539413" y="2001838"/>
          <p14:tracePt t="37415" x="10577513" y="2001838"/>
          <p14:tracePt t="37416" x="10626725" y="2001838"/>
          <p14:tracePt t="37417" x="10677525" y="2001838"/>
          <p14:tracePt t="37418" x="10715625" y="2001838"/>
          <p14:tracePt t="37419" x="10764838" y="2001838"/>
          <p14:tracePt t="37421" x="10802938" y="2001838"/>
          <p14:tracePt t="37421" x="10839450" y="2001838"/>
          <p14:tracePt t="37422" x="10877550" y="2014538"/>
          <p14:tracePt t="37423" x="10915650" y="2014538"/>
          <p14:tracePt t="37424" x="10952163" y="2014538"/>
          <p14:tracePt t="37425" x="10990263" y="2014538"/>
          <p14:tracePt t="37426" x="11028363" y="2027238"/>
          <p14:tracePt t="37427" x="11052175" y="2027238"/>
          <p14:tracePt t="37428" x="11077575" y="2027238"/>
          <p14:tracePt t="37429" x="11102975" y="2027238"/>
          <p14:tracePt t="37430" x="11141075" y="2039938"/>
          <p14:tracePt t="37431" x="11164888" y="2039938"/>
          <p14:tracePt t="37432" x="11177588" y="2039938"/>
          <p14:tracePt t="37433" x="11215688" y="2039938"/>
          <p14:tracePt t="37434" x="11228388" y="2039938"/>
          <p14:tracePt t="37435" x="11253788" y="2039938"/>
          <p14:tracePt t="37437" x="11277600" y="2039938"/>
          <p14:tracePt t="37438" x="11290300" y="2039938"/>
          <p14:tracePt t="37440" x="11303000" y="2039938"/>
          <p14:tracePt t="37441" x="11315700" y="2039938"/>
          <p14:tracePt t="37442" x="11328400" y="2039938"/>
          <p14:tracePt t="37451" x="11315700" y="2039938"/>
          <p14:tracePt t="37454" x="11290300" y="2052638"/>
          <p14:tracePt t="37455" x="11277600" y="2052638"/>
          <p14:tracePt t="37456" x="11266488" y="2052638"/>
          <p14:tracePt t="37457" x="11253788" y="2052638"/>
          <p14:tracePt t="37458" x="11241088" y="2052638"/>
          <p14:tracePt t="37459" x="11215688" y="2052638"/>
          <p14:tracePt t="37460" x="11202988" y="2052638"/>
          <p14:tracePt t="37461" x="11177588" y="2052638"/>
          <p14:tracePt t="37462" x="11164888" y="2052638"/>
          <p14:tracePt t="37463" x="11141075" y="2052638"/>
          <p14:tracePt t="37464" x="11115675" y="2052638"/>
          <p14:tracePt t="37465" x="11090275" y="2052638"/>
          <p14:tracePt t="37466" x="11064875" y="2052638"/>
          <p14:tracePt t="37467" x="11028363" y="2052638"/>
          <p14:tracePt t="37469" x="10964863" y="2052638"/>
          <p14:tracePt t="37470" x="10939463" y="2052638"/>
          <p14:tracePt t="37471" x="10902950" y="2052638"/>
          <p14:tracePt t="37472" x="10877550" y="2052638"/>
          <p14:tracePt t="37473" x="10828338" y="2052638"/>
          <p14:tracePt t="37474" x="10790238" y="2052638"/>
          <p14:tracePt t="37475" x="10752138" y="2052638"/>
          <p14:tracePt t="37476" x="10702925" y="2052638"/>
          <p14:tracePt t="37477" x="10652125" y="2052638"/>
          <p14:tracePt t="37478" x="10614025" y="2052638"/>
          <p14:tracePt t="37479" x="10564813" y="2052638"/>
          <p14:tracePt t="37480" x="10514013" y="2039938"/>
          <p14:tracePt t="37481" x="10464800" y="2039938"/>
          <p14:tracePt t="37482" x="10426700" y="2039938"/>
          <p14:tracePt t="37483" x="10377488" y="2039938"/>
          <p14:tracePt t="37484" x="10313988" y="2039938"/>
          <p14:tracePt t="37486" x="10264775" y="2027238"/>
          <p14:tracePt t="37486" x="10201275" y="2027238"/>
          <p14:tracePt t="37487" x="10152063" y="2014538"/>
          <p14:tracePt t="37488" x="10088563" y="2014538"/>
          <p14:tracePt t="37489" x="10039350" y="2001838"/>
          <p14:tracePt t="37490" x="9975850" y="2001838"/>
          <p14:tracePt t="37491" x="9939338" y="2001838"/>
          <p14:tracePt t="37492" x="9875838" y="2001838"/>
          <p14:tracePt t="37493" x="9826625" y="1989138"/>
          <p14:tracePt t="37494" x="9750425" y="1978025"/>
          <p14:tracePt t="37495" x="9701213" y="1978025"/>
          <p14:tracePt t="37496" x="9637713" y="1965325"/>
          <p14:tracePt t="37497" x="9575800" y="1965325"/>
          <p14:tracePt t="37498" x="9525000" y="1965325"/>
          <p14:tracePt t="37499" x="9463088" y="1952625"/>
          <p14:tracePt t="37500" x="9401175" y="1939925"/>
          <p14:tracePt t="37501" x="9363075" y="1939925"/>
          <p14:tracePt t="37502" x="9301163" y="1927225"/>
          <p14:tracePt t="37503" x="9237663" y="1927225"/>
          <p14:tracePt t="37504" x="9188450" y="1914525"/>
          <p14:tracePt t="37505" x="9124950" y="1901825"/>
          <p14:tracePt t="37506" x="9075738" y="1901825"/>
          <p14:tracePt t="37507" x="9012238" y="1889125"/>
          <p14:tracePt t="37508" x="8963025" y="1889125"/>
          <p14:tracePt t="37509" x="8924925" y="1876425"/>
          <p14:tracePt t="37510" x="8863013" y="1865313"/>
          <p14:tracePt t="37511" x="8812213" y="1852613"/>
          <p14:tracePt t="37512" x="8763000" y="1852613"/>
          <p14:tracePt t="37513" x="8712200" y="1852613"/>
          <p14:tracePt t="37514" x="8661400" y="1839913"/>
          <p14:tracePt t="37515" x="8624888" y="1827213"/>
          <p14:tracePt t="37516" x="8574088" y="1814513"/>
          <p14:tracePt t="37517" x="8524875" y="1814513"/>
          <p14:tracePt t="37518" x="8474075" y="1801813"/>
          <p14:tracePt t="37519" x="8448675" y="1801813"/>
          <p14:tracePt t="37521" x="8361363" y="1776413"/>
          <p14:tracePt t="37522" x="8324850" y="1776413"/>
          <p14:tracePt t="37523" x="8286750" y="1776413"/>
          <p14:tracePt t="37524" x="8261350" y="1765300"/>
          <p14:tracePt t="37525" x="8223250" y="1752600"/>
          <p14:tracePt t="37526" x="8199438" y="1752600"/>
          <p14:tracePt t="37527" x="8174038" y="1739900"/>
          <p14:tracePt t="37528" x="8148638" y="1739900"/>
          <p14:tracePt t="37529" x="8123238" y="1739900"/>
          <p14:tracePt t="37530" x="8099425" y="1727200"/>
          <p14:tracePt t="37531" x="8074025" y="1714500"/>
          <p14:tracePt t="37532" x="8061325" y="1714500"/>
          <p14:tracePt t="37533" x="8035925" y="1701800"/>
          <p14:tracePt t="37534" x="8023225" y="1701800"/>
          <p14:tracePt t="37535" x="8010525" y="1701800"/>
          <p14:tracePt t="37536" x="7999413" y="1701800"/>
          <p14:tracePt t="37537" x="7986713" y="1689100"/>
          <p14:tracePt t="37539" x="7986713" y="1676400"/>
          <p14:tracePt t="37540" x="7974013" y="1676400"/>
          <p14:tracePt t="37542" x="7974013" y="1663700"/>
          <p14:tracePt t="37548" x="7986713" y="1663700"/>
          <p14:tracePt t="37550" x="7999413" y="1663700"/>
          <p14:tracePt t="37551" x="8010525" y="1652588"/>
          <p14:tracePt t="37552" x="8023225" y="1652588"/>
          <p14:tracePt t="37553" x="8035925" y="1652588"/>
          <p14:tracePt t="37554" x="8061325" y="1639888"/>
          <p14:tracePt t="37556" x="8086725" y="1639888"/>
          <p14:tracePt t="37557" x="8099425" y="1627188"/>
          <p14:tracePt t="37558" x="8123238" y="1627188"/>
          <p14:tracePt t="37559" x="8148638" y="1627188"/>
          <p14:tracePt t="37560" x="8174038" y="1627188"/>
          <p14:tracePt t="37561" x="8212138" y="1627188"/>
          <p14:tracePt t="37562" x="8223250" y="1614488"/>
          <p14:tracePt t="37563" x="8261350" y="1601788"/>
          <p14:tracePt t="37564" x="8286750" y="1601788"/>
          <p14:tracePt t="37565" x="8324850" y="1589088"/>
          <p14:tracePt t="37566" x="8348663" y="1589088"/>
          <p14:tracePt t="37567" x="8386763" y="1589088"/>
          <p14:tracePt t="37568" x="8424863" y="1589088"/>
          <p14:tracePt t="37569" x="8461375" y="1576388"/>
          <p14:tracePt t="37570" x="8499475" y="1576388"/>
          <p14:tracePt t="37571" x="8548688" y="1576388"/>
          <p14:tracePt t="37572" x="8586788" y="1563688"/>
          <p14:tracePt t="37573" x="8624888" y="1563688"/>
          <p14:tracePt t="37574" x="8661400" y="1552575"/>
          <p14:tracePt t="37575" x="8699500" y="1552575"/>
          <p14:tracePt t="37576" x="8763000" y="1552575"/>
          <p14:tracePt t="37577" x="8812213" y="1552575"/>
          <p14:tracePt t="37578" x="8850313" y="1552575"/>
          <p14:tracePt t="37579" x="8912225" y="1552575"/>
          <p14:tracePt t="37580" x="8963025" y="1539875"/>
          <p14:tracePt t="37581" x="9012238" y="1539875"/>
          <p14:tracePt t="37582" x="9050338" y="1527175"/>
          <p14:tracePt t="37583" x="9112250" y="1527175"/>
          <p14:tracePt t="37584" x="9163050" y="1527175"/>
          <p14:tracePt t="37585" x="9224963" y="1514475"/>
          <p14:tracePt t="37586" x="9288463" y="1514475"/>
          <p14:tracePt t="37587" x="9337675" y="1514475"/>
          <p14:tracePt t="37588" x="9401175" y="1514475"/>
          <p14:tracePt t="37589" x="9450388" y="1514475"/>
          <p14:tracePt t="37590" x="9501188" y="1501775"/>
          <p14:tracePt t="37591" x="9563100" y="1501775"/>
          <p14:tracePt t="37592" x="9626600" y="1501775"/>
          <p14:tracePt t="37593" x="9688513" y="1489075"/>
          <p14:tracePt t="37594" x="9750425" y="1489075"/>
          <p14:tracePt t="37595" x="9813925" y="1476375"/>
          <p14:tracePt t="37596" x="9875838" y="1476375"/>
          <p14:tracePt t="37597" x="9939338" y="1476375"/>
          <p14:tracePt t="37598" x="10001250" y="1476375"/>
          <p14:tracePt t="37599" x="10052050" y="1476375"/>
          <p14:tracePt t="37600" x="10126663" y="1463675"/>
          <p14:tracePt t="37602" x="10164763" y="1463675"/>
          <p14:tracePt t="37602" x="10239375" y="1463675"/>
          <p14:tracePt t="37603" x="10288588" y="1450975"/>
          <p14:tracePt t="37604" x="10352088" y="1450975"/>
          <p14:tracePt t="37605" x="10414000" y="1439863"/>
          <p14:tracePt t="37606" x="10464800" y="1439863"/>
          <p14:tracePt t="37607" x="10539413" y="1439863"/>
          <p14:tracePt t="37608" x="10590213" y="1439863"/>
          <p14:tracePt t="37609" x="10626725" y="1427163"/>
          <p14:tracePt t="37610" x="10690225" y="1427163"/>
          <p14:tracePt t="37611" x="10739438" y="1414463"/>
          <p14:tracePt t="37612" x="10802938" y="1414463"/>
          <p14:tracePt t="37613" x="10852150" y="1401763"/>
          <p14:tracePt t="37614" x="10915650" y="1401763"/>
          <p14:tracePt t="37615" x="10952163" y="1401763"/>
          <p14:tracePt t="37616" x="11015663" y="1389063"/>
          <p14:tracePt t="37617" x="11052175" y="1389063"/>
          <p14:tracePt t="37618" x="11102975" y="1376363"/>
          <p14:tracePt t="37620" x="11141075" y="1376363"/>
          <p14:tracePt t="37620" x="11190288" y="1363663"/>
          <p14:tracePt t="37621" x="11241088" y="1363663"/>
          <p14:tracePt t="37622" x="11290300" y="1363663"/>
          <p14:tracePt t="37623" x="11328400" y="1350963"/>
          <p14:tracePt t="37624" x="11366500" y="1350963"/>
          <p14:tracePt t="37625" x="11403013" y="1339850"/>
          <p14:tracePt t="37626" x="11453813" y="1339850"/>
          <p14:tracePt t="37627" x="11479213" y="1327150"/>
          <p14:tracePt t="37628" x="11515725" y="1327150"/>
          <p14:tracePt t="37629" x="11553825" y="1327150"/>
          <p14:tracePt t="37630" x="11591925" y="1314450"/>
          <p14:tracePt t="37631" x="11628438" y="1301750"/>
          <p14:tracePt t="37632" x="11653838" y="1301750"/>
          <p14:tracePt t="37633" x="11679238" y="1289050"/>
          <p14:tracePt t="37635" x="11703050" y="1289050"/>
          <p14:tracePt t="37635" x="11741150" y="1289050"/>
          <p14:tracePt t="37636" x="11753850" y="1276350"/>
          <p14:tracePt t="37637" x="11779250" y="1276350"/>
          <p14:tracePt t="37638" x="11804650" y="1263650"/>
          <p14:tracePt t="37639" x="11815763" y="1250950"/>
          <p14:tracePt t="37640" x="11841163" y="1250950"/>
          <p14:tracePt t="37641" x="11853863" y="1250950"/>
          <p14:tracePt t="37642" x="11879263" y="1250950"/>
          <p14:tracePt t="37643" x="11891963" y="1238250"/>
          <p14:tracePt t="37645" x="11904663" y="1227138"/>
          <p14:tracePt t="37646" x="11917363" y="1227138"/>
          <p14:tracePt t="37647" x="11928475" y="1227138"/>
          <p14:tracePt t="37648" x="11928475" y="1214438"/>
          <p14:tracePt t="37649" x="11941175" y="1214438"/>
          <p14:tracePt t="37651" x="11953875" y="1214438"/>
          <p14:tracePt t="37653" x="11953875" y="1201738"/>
          <p14:tracePt t="37655" x="11953875" y="1189038"/>
          <p14:tracePt t="37659" x="11953875" y="1176338"/>
          <p14:tracePt t="37660" x="11941175" y="1176338"/>
          <p14:tracePt t="37662" x="11928475" y="1176338"/>
          <p14:tracePt t="37664" x="11928475" y="1163638"/>
          <p14:tracePt t="37665" x="11917363" y="1163638"/>
          <p14:tracePt t="37666" x="11904663" y="1150938"/>
          <p14:tracePt t="37667" x="11891963" y="1150938"/>
          <p14:tracePt t="37669" x="11879263" y="1138238"/>
          <p14:tracePt t="37670" x="11866563" y="1138238"/>
          <p14:tracePt t="37671" x="11853863" y="1138238"/>
          <p14:tracePt t="37672" x="11841163" y="1138238"/>
          <p14:tracePt t="37673" x="11828463" y="1125538"/>
          <p14:tracePt t="37674" x="11815763" y="1114425"/>
          <p14:tracePt t="37675" x="11791950" y="1114425"/>
          <p14:tracePt t="37676" x="11779250" y="1101725"/>
          <p14:tracePt t="37677" x="11766550" y="1101725"/>
          <p14:tracePt t="37678" x="11741150" y="1101725"/>
          <p14:tracePt t="37679" x="11728450" y="1089025"/>
          <p14:tracePt t="37680" x="11703050" y="1089025"/>
          <p14:tracePt t="37681" x="11691938" y="1076325"/>
          <p14:tracePt t="37682" x="11666538" y="1076325"/>
          <p14:tracePt t="37683" x="11653838" y="1063625"/>
          <p14:tracePt t="37684" x="11628438" y="1063625"/>
          <p14:tracePt t="37685" x="11603038" y="1063625"/>
          <p14:tracePt t="37686" x="11591925" y="1050925"/>
          <p14:tracePt t="37687" x="11566525" y="1050925"/>
          <p14:tracePt t="37688" x="11541125" y="1038225"/>
          <p14:tracePt t="37689" x="11515725" y="1038225"/>
          <p14:tracePt t="37690" x="11503025" y="1025525"/>
          <p14:tracePt t="37691" x="11479213" y="1025525"/>
          <p14:tracePt t="37692" x="11453813" y="1025525"/>
          <p14:tracePt t="37693" x="11428413" y="1025525"/>
          <p14:tracePt t="37694" x="11403013" y="1014413"/>
          <p14:tracePt t="37695" x="11377613" y="1014413"/>
          <p14:tracePt t="37696" x="11366500" y="1001713"/>
          <p14:tracePt t="37697" x="11328400" y="1001713"/>
          <p14:tracePt t="37698" x="11315700" y="989013"/>
          <p14:tracePt t="37699" x="11290300" y="989013"/>
          <p14:tracePt t="37700" x="11277600" y="989013"/>
          <p14:tracePt t="37702" x="11253788" y="989013"/>
          <p14:tracePt t="37702" x="11228388" y="989013"/>
          <p14:tracePt t="37703" x="11215688" y="989013"/>
          <p14:tracePt t="37704" x="11177588" y="989013"/>
          <p14:tracePt t="37705" x="11164888" y="976313"/>
          <p14:tracePt t="37706" x="11141075" y="976313"/>
          <p14:tracePt t="37707" x="11128375" y="976313"/>
          <p14:tracePt t="37708" x="11102975" y="976313"/>
          <p14:tracePt t="37710" x="11077575" y="976313"/>
          <p14:tracePt t="37711" x="11064875" y="976313"/>
          <p14:tracePt t="37712" x="11041063" y="976313"/>
          <p14:tracePt t="37713" x="11028363" y="976313"/>
          <p14:tracePt t="37714" x="11002963" y="976313"/>
          <p14:tracePt t="37715" x="10990263" y="976313"/>
          <p14:tracePt t="37716" x="10977563" y="976313"/>
          <p14:tracePt t="37717" x="10964863" y="976313"/>
          <p14:tracePt t="37719" x="10952163" y="976313"/>
          <p14:tracePt t="37719" x="10939463" y="976313"/>
          <p14:tracePt t="37720" x="10928350" y="976313"/>
          <p14:tracePt t="37721" x="10915650" y="976313"/>
          <p14:tracePt t="37723" x="10902950" y="976313"/>
          <p14:tracePt t="37724" x="10890250" y="976313"/>
          <p14:tracePt t="37725" x="10877550" y="976313"/>
          <p14:tracePt t="37727" x="10864850" y="976313"/>
          <p14:tracePt t="37728" x="10852150" y="976313"/>
          <p14:tracePt t="37730" x="10839450" y="976313"/>
          <p14:tracePt t="37732" x="10839450" y="989013"/>
          <p14:tracePt t="37734" x="10828338" y="989013"/>
          <p14:tracePt t="37737" x="10815638" y="989013"/>
          <p14:tracePt t="37739" x="10815638" y="1001713"/>
          <p14:tracePt t="37743" x="10815638" y="1014413"/>
          <p14:tracePt t="37747" x="10815638" y="1025525"/>
          <p14:tracePt t="37753" x="10815638" y="1038225"/>
          <p14:tracePt t="37757" x="10815638" y="1050925"/>
          <p14:tracePt t="37758" x="10828338" y="1050925"/>
          <p14:tracePt t="37759" x="10828338" y="1063625"/>
          <p14:tracePt t="37760" x="10839450" y="1063625"/>
          <p14:tracePt t="37763" x="10852150" y="1063625"/>
          <p14:tracePt t="37764" x="10852150" y="1076325"/>
          <p14:tracePt t="37765" x="10864850" y="1076325"/>
          <p14:tracePt t="37766" x="10877550" y="1076325"/>
          <p14:tracePt t="37767" x="10877550" y="1089025"/>
          <p14:tracePt t="37768" x="10890250" y="1089025"/>
          <p14:tracePt t="37769" x="10890250" y="1101725"/>
          <p14:tracePt t="37770" x="10915650" y="1101725"/>
          <p14:tracePt t="37773" x="10928350" y="1101725"/>
          <p14:tracePt t="37774" x="10952163" y="1101725"/>
          <p14:tracePt t="37775" x="10952163" y="1114425"/>
          <p14:tracePt t="37776" x="10964863" y="1114425"/>
          <p14:tracePt t="37777" x="10990263" y="1114425"/>
          <p14:tracePt t="37779" x="11015663" y="1125538"/>
          <p14:tracePt t="37780" x="11028363" y="1125538"/>
          <p14:tracePt t="37781" x="11041063" y="1125538"/>
          <p14:tracePt t="37782" x="11052175" y="1125538"/>
          <p14:tracePt t="37783" x="11064875" y="1125538"/>
          <p14:tracePt t="37785" x="11090275" y="1125538"/>
          <p14:tracePt t="37785" x="11102975" y="1125538"/>
          <p14:tracePt t="37786" x="11128375" y="1138238"/>
          <p14:tracePt t="37787" x="11141075" y="1138238"/>
          <p14:tracePt t="37788" x="11153775" y="1138238"/>
          <p14:tracePt t="37789" x="11177588" y="1138238"/>
          <p14:tracePt t="37790" x="11190288" y="1138238"/>
          <p14:tracePt t="37791" x="11215688" y="1138238"/>
          <p14:tracePt t="37792" x="11228388" y="1138238"/>
          <p14:tracePt t="37793" x="11253788" y="1138238"/>
          <p14:tracePt t="37794" x="11277600" y="1138238"/>
          <p14:tracePt t="37795" x="11290300" y="1138238"/>
          <p14:tracePt t="37796" x="11315700" y="1138238"/>
          <p14:tracePt t="37797" x="11328400" y="1138238"/>
          <p14:tracePt t="37798" x="11353800" y="1138238"/>
          <p14:tracePt t="37799" x="11366500" y="1138238"/>
          <p14:tracePt t="37800" x="11390313" y="1138238"/>
          <p14:tracePt t="37801" x="11403013" y="1125538"/>
          <p14:tracePt t="37802" x="11428413" y="1125538"/>
          <p14:tracePt t="37803" x="11441113" y="1125538"/>
          <p14:tracePt t="37804" x="11479213" y="1125538"/>
          <p14:tracePt t="37805" x="11490325" y="1114425"/>
          <p14:tracePt t="37806" x="11515725" y="1101725"/>
          <p14:tracePt t="37808" x="11553825" y="1101725"/>
          <p14:tracePt t="37809" x="11566525" y="1101725"/>
          <p14:tracePt t="37810" x="11591925" y="1101725"/>
          <p14:tracePt t="37811" x="11603038" y="1089025"/>
          <p14:tracePt t="37812" x="11628438" y="1089025"/>
          <p14:tracePt t="37813" x="11641138" y="1076325"/>
          <p14:tracePt t="37814" x="11666538" y="1076325"/>
          <p14:tracePt t="37815" x="11679238" y="1063625"/>
          <p14:tracePt t="37816" x="11703050" y="1063625"/>
          <p14:tracePt t="37818" x="11728450" y="1063625"/>
          <p14:tracePt t="37819" x="11741150" y="1050925"/>
          <p14:tracePt t="37820" x="11753850" y="1050925"/>
          <p14:tracePt t="37821" x="11779250" y="1038225"/>
          <p14:tracePt t="37822" x="11791950" y="1025525"/>
          <p14:tracePt t="37823" x="11804650" y="1025525"/>
          <p14:tracePt t="37824" x="11815763" y="1025525"/>
          <p14:tracePt t="37825" x="11828463" y="1025525"/>
          <p14:tracePt t="37826" x="11841163" y="1014413"/>
          <p14:tracePt t="37827" x="11853863" y="1014413"/>
          <p14:tracePt t="37828" x="11866563" y="1001713"/>
          <p14:tracePt t="37829" x="11879263" y="989013"/>
          <p14:tracePt t="37830" x="11891963" y="989013"/>
          <p14:tracePt t="37832" x="11904663" y="989013"/>
          <p14:tracePt t="37833" x="11917363" y="976313"/>
          <p14:tracePt t="37835" x="11928475" y="976313"/>
          <p14:tracePt t="37836" x="11928475" y="963613"/>
          <p14:tracePt t="37837" x="11941175" y="950913"/>
          <p14:tracePt t="37838" x="11953875" y="950913"/>
          <p14:tracePt t="37840" x="11966575" y="950913"/>
          <p14:tracePt t="37841" x="11966575" y="938213"/>
          <p14:tracePt t="37844" x="11966575" y="925513"/>
          <p14:tracePt t="37847" x="11966575" y="912813"/>
          <p14:tracePt t="37857" x="11966575" y="901700"/>
          <p14:tracePt t="37860" x="11953875" y="901700"/>
          <p14:tracePt t="37861" x="11941175" y="901700"/>
          <p14:tracePt t="37862" x="11928475" y="901700"/>
          <p14:tracePt t="37864" x="11928475" y="889000"/>
          <p14:tracePt t="37865" x="11904663" y="889000"/>
          <p14:tracePt t="37867" x="11891963" y="889000"/>
          <p14:tracePt t="37868" x="11879263" y="889000"/>
          <p14:tracePt t="37869" x="11853863" y="889000"/>
          <p14:tracePt t="37871" x="11828463" y="889000"/>
          <p14:tracePt t="37872" x="11815763" y="889000"/>
          <p14:tracePt t="37873" x="11804650" y="889000"/>
          <p14:tracePt t="37874" x="11779250" y="889000"/>
          <p14:tracePt t="37875" x="11753850" y="889000"/>
          <p14:tracePt t="37876" x="11741150" y="889000"/>
          <p14:tracePt t="37877" x="11715750" y="889000"/>
          <p14:tracePt t="37878" x="11691938" y="889000"/>
          <p14:tracePt t="37884" x="11541125" y="889000"/>
          <p14:tracePt t="37885" x="11515725" y="901700"/>
          <p14:tracePt t="37886" x="11479213" y="901700"/>
          <p14:tracePt t="37887" x="11453813" y="901700"/>
          <p14:tracePt t="37888" x="11428413" y="912813"/>
          <p14:tracePt t="37889" x="11403013" y="912813"/>
          <p14:tracePt t="37890" x="11377613" y="912813"/>
          <p14:tracePt t="37891" x="11353800" y="925513"/>
          <p14:tracePt t="37892" x="11315700" y="925513"/>
          <p14:tracePt t="37893" x="11290300" y="938213"/>
          <p14:tracePt t="37894" x="11253788" y="950913"/>
          <p14:tracePt t="37895" x="11228388" y="950913"/>
          <p14:tracePt t="37896" x="11202988" y="963613"/>
          <p14:tracePt t="37897" x="11164888" y="976313"/>
          <p14:tracePt t="37898" x="11141075" y="989013"/>
          <p14:tracePt t="37901" x="11090275" y="1001713"/>
          <p14:tracePt t="37901" x="11064875" y="1014413"/>
          <p14:tracePt t="37902" x="11028363" y="1025525"/>
          <p14:tracePt t="37903" x="11002963" y="1025525"/>
          <p14:tracePt t="37904" x="10977563" y="1038225"/>
          <p14:tracePt t="37905" x="10952163" y="1050925"/>
          <p14:tracePt t="37906" x="10928350" y="1063625"/>
          <p14:tracePt t="37907" x="10915650" y="1063625"/>
          <p14:tracePt t="37908" x="10890250" y="1076325"/>
          <p14:tracePt t="37909" x="10864850" y="1089025"/>
          <p14:tracePt t="37910" x="10839450" y="1101725"/>
          <p14:tracePt t="37911" x="10828338" y="1114425"/>
          <p14:tracePt t="37912" x="10802938" y="1125538"/>
          <p14:tracePt t="37913" x="10777538" y="1138238"/>
          <p14:tracePt t="37914" x="10764838" y="1138238"/>
          <p14:tracePt t="37915" x="10752138" y="1150938"/>
          <p14:tracePt t="37916" x="10726738" y="1163638"/>
          <p14:tracePt t="37917" x="10715625" y="1176338"/>
          <p14:tracePt t="37918" x="10690225" y="1176338"/>
          <p14:tracePt t="37919" x="10690225" y="1201738"/>
          <p14:tracePt t="37920" x="10677525" y="1214438"/>
          <p14:tracePt t="37921" x="10652125" y="1214438"/>
          <p14:tracePt t="37922" x="10652125" y="1227138"/>
          <p14:tracePt t="37923" x="10639425" y="1250950"/>
          <p14:tracePt t="37924" x="10626725" y="1250950"/>
          <p14:tracePt t="37925" x="10614025" y="1250950"/>
          <p14:tracePt t="37926" x="10614025" y="1263650"/>
          <p14:tracePt t="37927" x="10602913" y="1276350"/>
          <p14:tracePt t="37928" x="10590213" y="1289050"/>
          <p14:tracePt t="37929" x="10590213" y="1301750"/>
          <p14:tracePt t="37930" x="10577513" y="1314450"/>
          <p14:tracePt t="37934" x="10577513" y="1327150"/>
          <p14:tracePt t="37938" x="10577513" y="1363663"/>
          <p14:tracePt t="37940" x="10577513" y="1376363"/>
          <p14:tracePt t="37948" x="10626725" y="1427163"/>
          <p14:tracePt t="37951" x="10677525" y="1439863"/>
          <p14:tracePt t="37954" x="10702925" y="1450975"/>
          <p14:tracePt t="37956" x="10752138" y="1463675"/>
          <p14:tracePt t="37957" x="10764838" y="1463675"/>
          <p14:tracePt t="37958" x="10790238" y="1476375"/>
          <p14:tracePt t="37959" x="10802938" y="1476375"/>
          <p14:tracePt t="37960" x="10839450" y="1476375"/>
          <p14:tracePt t="37962" x="10877550" y="1476375"/>
          <p14:tracePt t="37963" x="10902950" y="1476375"/>
          <p14:tracePt t="37964" x="10915650" y="1476375"/>
          <p14:tracePt t="37965" x="10952163" y="1489075"/>
          <p14:tracePt t="37966" x="10977563" y="1489075"/>
          <p14:tracePt t="37967" x="10990263" y="1489075"/>
          <p14:tracePt t="37968" x="11028363" y="1489075"/>
          <p14:tracePt t="37969" x="11052175" y="1489075"/>
          <p14:tracePt t="37970" x="11077575" y="1489075"/>
          <p14:tracePt t="37971" x="11102975" y="1489075"/>
          <p14:tracePt t="37972" x="11141075" y="1489075"/>
          <p14:tracePt t="37973" x="11164888" y="1489075"/>
          <p14:tracePt t="37974" x="11190288" y="1489075"/>
          <p14:tracePt t="37975" x="11215688" y="1489075"/>
          <p14:tracePt t="37976" x="11253788" y="1489075"/>
          <p14:tracePt t="37977" x="11277600" y="1489075"/>
          <p14:tracePt t="37978" x="11303000" y="1489075"/>
          <p14:tracePt t="37979" x="11328400" y="1489075"/>
          <p14:tracePt t="37980" x="11366500" y="1489075"/>
          <p14:tracePt t="37981" x="11403013" y="1489075"/>
          <p14:tracePt t="37982" x="11428413" y="1489075"/>
          <p14:tracePt t="37984" x="11453813" y="1489075"/>
          <p14:tracePt t="37984" x="11479213" y="1476375"/>
          <p14:tracePt t="37985" x="11515725" y="1476375"/>
          <p14:tracePt t="37986" x="11553825" y="1476375"/>
          <p14:tracePt t="37987" x="11579225" y="1476375"/>
          <p14:tracePt t="37988" x="11603038" y="1476375"/>
          <p14:tracePt t="37989" x="11628438" y="1463675"/>
          <p14:tracePt t="37990" x="11666538" y="1463675"/>
          <p14:tracePt t="37991" x="11691938" y="1450975"/>
          <p14:tracePt t="37992" x="11715750" y="1439863"/>
          <p14:tracePt t="37993" x="11741150" y="1439863"/>
          <p14:tracePt t="37994" x="11779250" y="1439863"/>
          <p14:tracePt t="37995" x="11791950" y="1439863"/>
          <p14:tracePt t="37996" x="11815763" y="1427163"/>
          <p14:tracePt t="37997" x="11853863" y="1414463"/>
          <p14:tracePt t="37998" x="11866563" y="1414463"/>
          <p14:tracePt t="37999" x="11891963" y="1401763"/>
          <p14:tracePt t="38001" x="11928475" y="1401763"/>
          <p14:tracePt t="38001" x="11941175" y="1401763"/>
          <p14:tracePt t="38002" x="11966575" y="1389063"/>
          <p14:tracePt t="38003" x="11991975" y="1376363"/>
          <p14:tracePt t="38004" x="12004675" y="1363663"/>
          <p14:tracePt t="38005" x="12028488" y="1363663"/>
          <p14:tracePt t="38006" x="12041188" y="1363663"/>
          <p14:tracePt t="38007" x="12066588" y="1350963"/>
          <p14:tracePt t="38008" x="12079288" y="1339850"/>
          <p14:tracePt t="38009" x="12104688" y="1327150"/>
          <p14:tracePt t="38010" x="12117388" y="1327150"/>
          <p14:tracePt t="38011" x="12141200" y="1314450"/>
          <p14:tracePt t="38012" x="12153900" y="1301750"/>
          <p14:tracePt t="38013" x="12166600" y="1301750"/>
          <p14:tracePt t="38014" x="12179300" y="1289050"/>
          <p14:tracePt t="38056" x="12166600" y="812800"/>
          <p14:tracePt t="38057" x="12153900" y="801688"/>
          <p14:tracePt t="38058" x="12153900" y="788988"/>
          <p14:tracePt t="38059" x="12130088" y="763588"/>
          <p14:tracePt t="38060" x="12117388" y="750888"/>
          <p14:tracePt t="38061" x="12104688" y="725488"/>
          <p14:tracePt t="38062" x="12079288" y="712788"/>
          <p14:tracePt t="38063" x="12079288" y="688975"/>
          <p14:tracePt t="38064" x="12053888" y="676275"/>
          <p14:tracePt t="38066" x="12028488" y="650875"/>
          <p14:tracePt t="38067" x="12004675" y="625475"/>
          <p14:tracePt t="38068" x="11991975" y="612775"/>
          <p14:tracePt t="38069" x="11966575" y="600075"/>
          <p14:tracePt t="38070" x="11953875" y="588963"/>
          <p14:tracePt t="38071" x="11928475" y="576263"/>
          <p14:tracePt t="38072" x="11917363" y="550863"/>
          <p14:tracePt t="38073" x="11891963" y="538163"/>
          <p14:tracePt t="38074" x="11879263" y="538163"/>
          <p14:tracePt t="38075" x="11853863" y="512763"/>
          <p14:tracePt t="38076" x="11841163" y="512763"/>
          <p14:tracePt t="38077" x="11815763" y="500063"/>
          <p14:tracePt t="38078" x="11804650" y="487363"/>
          <p14:tracePt t="38079" x="11779250" y="476250"/>
          <p14:tracePt t="38080" x="11766550" y="463550"/>
          <p14:tracePt t="38081" x="11741150" y="463550"/>
          <p14:tracePt t="38082" x="11728450" y="463550"/>
          <p14:tracePt t="38084" x="11691938" y="450850"/>
          <p14:tracePt t="38085" x="11666538" y="438150"/>
          <p14:tracePt t="38086" x="11653838" y="438150"/>
          <p14:tracePt t="38087" x="11641138" y="425450"/>
          <p14:tracePt t="38088" x="11628438" y="425450"/>
          <p14:tracePt t="38089" x="11603038" y="425450"/>
          <p14:tracePt t="38090" x="11591925" y="425450"/>
          <p14:tracePt t="38091" x="11579225" y="425450"/>
          <p14:tracePt t="38092" x="11553825" y="412750"/>
          <p14:tracePt t="38094" x="11541125" y="412750"/>
          <p14:tracePt t="38095" x="11515725" y="412750"/>
          <p14:tracePt t="38097" x="11503025" y="412750"/>
          <p14:tracePt t="38098" x="11479213" y="412750"/>
          <p14:tracePt t="38100" x="11466513" y="412750"/>
          <p14:tracePt t="38101" x="11441113" y="412750"/>
          <p14:tracePt t="38104" x="11415713" y="412750"/>
          <p14:tracePt t="38105" x="11403013" y="412750"/>
          <p14:tracePt t="38107" x="11390313" y="412750"/>
          <p14:tracePt t="38108" x="11377613" y="412750"/>
          <p14:tracePt t="38110" x="11366500" y="412750"/>
          <p14:tracePt t="38112" x="11353800" y="412750"/>
          <p14:tracePt t="38114" x="11341100" y="412750"/>
          <p14:tracePt t="38115" x="11328400" y="412750"/>
          <p14:tracePt t="38116" x="11328400" y="425450"/>
          <p14:tracePt t="38118" x="11315700" y="425450"/>
          <p14:tracePt t="38120" x="11303000" y="425450"/>
          <p14:tracePt t="38123" x="11290300" y="438150"/>
          <p14:tracePt t="38126" x="11290300" y="450850"/>
          <p14:tracePt t="38128" x="11277600" y="463550"/>
          <p14:tracePt t="38135" x="11266488" y="487363"/>
          <p14:tracePt t="38138" x="11266488" y="500063"/>
          <p14:tracePt t="38142" x="11266488" y="512763"/>
          <p14:tracePt t="38144" x="11266488" y="525463"/>
          <p14:tracePt t="38146" x="11266488" y="538163"/>
          <p14:tracePt t="38151" x="11290300" y="550863"/>
          <p14:tracePt t="38153" x="11290300" y="563563"/>
          <p14:tracePt t="38155" x="11303000" y="576263"/>
          <p14:tracePt t="38156" x="11315700" y="576263"/>
          <p14:tracePt t="38158" x="11328400" y="576263"/>
          <p14:tracePt t="38161" x="11341100" y="576263"/>
          <p14:tracePt t="38162" x="11353800" y="576263"/>
          <p14:tracePt t="38163" x="11353800" y="588963"/>
          <p14:tracePt t="38164" x="11366500" y="588963"/>
          <p14:tracePt t="38167" x="11377613" y="588963"/>
          <p14:tracePt t="38168" x="11390313" y="588963"/>
          <p14:tracePt t="38169" x="11403013" y="588963"/>
          <p14:tracePt t="38171" x="11415713" y="588963"/>
          <p14:tracePt t="38172" x="11428413" y="588963"/>
          <p14:tracePt t="38174" x="11441113" y="588963"/>
          <p14:tracePt t="38176" x="11466513" y="588963"/>
          <p14:tracePt t="38178" x="11479213" y="588963"/>
          <p14:tracePt t="38179" x="11490325" y="588963"/>
          <p14:tracePt t="38180" x="11503025" y="588963"/>
          <p14:tracePt t="38181" x="11515725" y="588963"/>
          <p14:tracePt t="38183" x="11528425" y="588963"/>
          <p14:tracePt t="38184" x="11541125" y="576263"/>
          <p14:tracePt t="38185" x="11553825" y="576263"/>
          <p14:tracePt t="38187" x="11579225" y="576263"/>
          <p14:tracePt t="38188" x="11591925" y="576263"/>
          <p14:tracePt t="38189" x="11591925" y="563563"/>
          <p14:tracePt t="38190" x="11615738" y="550863"/>
          <p14:tracePt t="38192" x="11628438" y="538163"/>
          <p14:tracePt t="38193" x="11641138" y="538163"/>
          <p14:tracePt t="38194" x="11653838" y="538163"/>
          <p14:tracePt t="38195" x="11666538" y="538163"/>
          <p14:tracePt t="38196" x="11666538" y="525463"/>
          <p14:tracePt t="38197" x="11679238" y="512763"/>
          <p14:tracePt t="38198" x="11703050" y="512763"/>
          <p14:tracePt t="38199" x="11703050" y="500063"/>
          <p14:tracePt t="38200" x="11715750" y="500063"/>
          <p14:tracePt t="38201" x="11728450" y="487363"/>
          <p14:tracePt t="38202" x="11741150" y="487363"/>
          <p14:tracePt t="38203" x="11741150" y="476250"/>
          <p14:tracePt t="38204" x="11753850" y="463550"/>
          <p14:tracePt t="38205" x="11766550" y="463550"/>
          <p14:tracePt t="38206" x="11779250" y="450850"/>
          <p14:tracePt t="38207" x="11779250" y="438150"/>
          <p14:tracePt t="38208" x="11791950" y="425450"/>
          <p14:tracePt t="38210" x="11815763" y="425450"/>
          <p14:tracePt t="38211" x="11815763" y="412750"/>
          <p14:tracePt t="38212" x="11815763" y="400050"/>
          <p14:tracePt t="38213" x="11828463" y="387350"/>
          <p14:tracePt t="38214" x="11841163" y="387350"/>
          <p14:tracePt t="38215" x="11853863" y="374650"/>
          <p14:tracePt t="38216" x="11853863" y="363538"/>
          <p14:tracePt t="38217" x="11853863" y="350838"/>
          <p14:tracePt t="38219" x="11866563" y="338138"/>
          <p14:tracePt t="38221" x="11879263" y="312738"/>
          <p14:tracePt t="38223" x="11891963" y="312738"/>
          <p14:tracePt t="38224" x="11891963" y="300038"/>
          <p14:tracePt t="38225" x="11891963" y="274638"/>
          <p14:tracePt t="38228" x="11891963" y="263525"/>
          <p14:tracePt t="38229" x="11891963" y="238125"/>
          <p14:tracePt t="38232" x="11891963" y="225425"/>
          <p14:tracePt t="38232" x="11891963" y="212725"/>
          <p14:tracePt t="38233" x="11904663" y="200025"/>
          <p14:tracePt t="38235" x="11904663" y="187325"/>
          <p14:tracePt t="38237" x="11904663" y="161925"/>
          <p14:tracePt t="38239" x="11904663" y="150813"/>
          <p14:tracePt t="38240" x="11904663" y="138113"/>
          <p14:tracePt t="38241" x="11904663" y="125413"/>
          <p14:tracePt t="38243" x="11904663" y="112713"/>
          <p14:tracePt t="38244" x="11904663" y="100013"/>
          <p14:tracePt t="38245" x="11891963" y="87313"/>
          <p14:tracePt t="38247" x="11891963" y="74613"/>
          <p14:tracePt t="38249" x="11891963" y="61913"/>
          <p14:tracePt t="38249" x="11891963" y="50800"/>
          <p14:tracePt t="38250" x="11879263" y="50800"/>
          <p14:tracePt t="38251" x="11879263" y="38100"/>
          <p14:tracePt t="38252" x="11866563" y="12700"/>
          <p14:tracePt t="38254" x="11853863" y="12700"/>
          <p14:tracePt t="38255" x="11853863" y="0"/>
          <p14:tracePt t="38373" x="11691938" y="0"/>
          <p14:tracePt t="38374" x="11691938" y="12700"/>
          <p14:tracePt t="38377" x="11703050" y="12700"/>
          <p14:tracePt t="38385" x="11715750" y="12700"/>
          <p14:tracePt t="38389" x="11728450" y="12700"/>
          <p14:tracePt t="38392" x="11741150" y="12700"/>
          <p14:tracePt t="38399" x="11753850" y="12700"/>
          <p14:tracePt t="38402" x="11766550" y="25400"/>
          <p14:tracePt t="38407" x="11779250" y="25400"/>
          <p14:tracePt t="38518" x="11791950" y="25400"/>
          <p14:tracePt t="38524" x="11804650" y="25400"/>
          <p14:tracePt t="38529" x="11815763" y="25400"/>
          <p14:tracePt t="38537" x="11828463" y="25400"/>
          <p14:tracePt t="38541" x="11841163" y="25400"/>
          <p14:tracePt t="38544" x="11853863" y="25400"/>
          <p14:tracePt t="38551" x="11866563" y="25400"/>
          <p14:tracePt t="38556" x="11879263" y="25400"/>
          <p14:tracePt t="38560" x="11891963" y="25400"/>
          <p14:tracePt t="38692" x="11904663" y="25400"/>
          <p14:tracePt t="38697" x="11904663" y="38100"/>
          <p14:tracePt t="38699" x="11917363" y="38100"/>
          <p14:tracePt t="38700" x="11917363" y="50800"/>
          <p14:tracePt t="38701" x="11928475" y="50800"/>
          <p14:tracePt t="38709" x="11928475" y="61913"/>
          <p14:tracePt t="38710" x="11941175" y="61913"/>
          <p14:tracePt t="38714" x="11953875" y="61913"/>
          <p14:tracePt t="38715" x="11953875" y="74613"/>
          <p14:tracePt t="38717" x="11966575" y="74613"/>
          <p14:tracePt t="38720" x="11966575" y="87313"/>
          <p14:tracePt t="38724" x="11979275" y="87313"/>
          <p14:tracePt t="38727" x="11991975" y="87313"/>
          <p14:tracePt t="38730" x="12004675" y="87313"/>
          <p14:tracePt t="38734" x="12004675" y="100013"/>
          <p14:tracePt t="38735" x="12017375" y="100013"/>
          <p14:tracePt t="38738" x="12028488" y="100013"/>
          <p14:tracePt t="38741" x="12041188" y="112713"/>
          <p14:tracePt t="38746" x="12053888" y="112713"/>
          <p14:tracePt t="38748" x="12066588" y="112713"/>
          <p14:tracePt t="38750" x="12066588" y="125413"/>
          <p14:tracePt t="38751" x="12079288" y="125413"/>
          <p14:tracePt t="38755" x="12091988" y="125413"/>
          <p14:tracePt t="38758" x="12104688" y="125413"/>
          <p14:tracePt t="38761" x="12117388" y="125413"/>
          <p14:tracePt t="38767" x="12130088" y="125413"/>
          <p14:tracePt t="38769" x="12141200" y="125413"/>
          <p14:tracePt t="38773" x="12153900" y="125413"/>
          <p14:tracePt t="38781" x="12166600" y="125413"/>
          <p14:tracePt t="38787" x="12179300" y="125413"/>
          <p14:tracePt t="39149" x="12166600" y="74613"/>
          <p14:tracePt t="39154" x="12166600" y="61913"/>
          <p14:tracePt t="39157" x="12153900" y="61913"/>
          <p14:tracePt t="39163" x="12153900" y="50800"/>
          <p14:tracePt t="39187" x="12141200" y="50800"/>
          <p14:tracePt t="39319" x="12141200" y="38100"/>
          <p14:tracePt t="40559" x="12141200" y="25400"/>
          <p14:tracePt t="40560" x="12130088" y="25400"/>
          <p14:tracePt t="40571" x="12130088" y="12700"/>
          <p14:tracePt t="40580" x="12117388" y="12700"/>
          <p14:tracePt t="42635" x="12104688" y="12700"/>
          <p14:tracePt t="42637" x="12091988" y="12700"/>
          <p14:tracePt t="42639" x="12091988" y="25400"/>
          <p14:tracePt t="42641" x="12079288" y="38100"/>
          <p14:tracePt t="42642" x="12079288" y="50800"/>
          <p14:tracePt t="42644" x="12066588" y="50800"/>
          <p14:tracePt t="42646" x="12053888" y="61913"/>
          <p14:tracePt t="42647" x="12053888" y="74613"/>
          <p14:tracePt t="42648" x="12041188" y="74613"/>
          <p14:tracePt t="42649" x="12041188" y="87313"/>
          <p14:tracePt t="42651" x="12028488" y="87313"/>
          <p14:tracePt t="42652" x="12028488" y="100013"/>
          <p14:tracePt t="42653" x="12017375" y="112713"/>
          <p14:tracePt t="42655" x="12004675" y="125413"/>
          <p14:tracePt t="42657" x="12004675" y="138113"/>
          <p14:tracePt t="42658" x="11991975" y="150813"/>
          <p14:tracePt t="42659" x="11979275" y="161925"/>
          <p14:tracePt t="42661" x="11966575" y="161925"/>
          <p14:tracePt t="42662" x="11966575" y="174625"/>
          <p14:tracePt t="42664" x="11953875" y="187325"/>
          <p14:tracePt t="42665" x="11941175" y="200025"/>
          <p14:tracePt t="42666" x="11928475" y="200025"/>
          <p14:tracePt t="42667" x="11928475" y="212725"/>
          <p14:tracePt t="42668" x="11928475" y="225425"/>
          <p14:tracePt t="42669" x="11917363" y="238125"/>
          <p14:tracePt t="42670" x="11904663" y="238125"/>
          <p14:tracePt t="42672" x="11904663" y="250825"/>
          <p14:tracePt t="42674" x="11891963" y="274638"/>
          <p14:tracePt t="42674" x="11879263" y="287338"/>
          <p14:tracePt t="42675" x="11866563" y="300038"/>
          <p14:tracePt t="42676" x="11853863" y="312738"/>
          <p14:tracePt t="42678" x="11853863" y="325438"/>
          <p14:tracePt t="42679" x="11841163" y="338138"/>
          <p14:tracePt t="42680" x="11828463" y="350838"/>
          <p14:tracePt t="42681" x="11815763" y="350838"/>
          <p14:tracePt t="42682" x="11815763" y="374650"/>
          <p14:tracePt t="42683" x="11804650" y="387350"/>
          <p14:tracePt t="42684" x="11791950" y="387350"/>
          <p14:tracePt t="42685" x="11779250" y="400050"/>
          <p14:tracePt t="42686" x="11779250" y="425450"/>
          <p14:tracePt t="42688" x="11766550" y="438150"/>
          <p14:tracePt t="42689" x="11753850" y="450850"/>
          <p14:tracePt t="42690" x="11741150" y="463550"/>
          <p14:tracePt t="42691" x="11741150" y="476250"/>
          <p14:tracePt t="42692" x="11728450" y="500063"/>
          <p14:tracePt t="42693" x="11715750" y="500063"/>
          <p14:tracePt t="42694" x="11703050" y="525463"/>
          <p14:tracePt t="42695" x="11703050" y="538163"/>
          <p14:tracePt t="42696" x="11691938" y="550863"/>
          <p14:tracePt t="42697" x="11679238" y="563563"/>
          <p14:tracePt t="42698" x="11666538" y="576263"/>
          <p14:tracePt t="42699" x="11666538" y="588963"/>
          <p14:tracePt t="42700" x="11653838" y="612775"/>
          <p14:tracePt t="42701" x="11641138" y="625475"/>
          <p14:tracePt t="42702" x="11628438" y="650875"/>
          <p14:tracePt t="42703" x="11628438" y="663575"/>
          <p14:tracePt t="42704" x="11615738" y="688975"/>
          <p14:tracePt t="42706" x="11591925" y="688975"/>
          <p14:tracePt t="42707" x="11591925" y="712788"/>
          <p14:tracePt t="42707" x="11579225" y="725488"/>
          <p14:tracePt t="42708" x="11566525" y="750888"/>
          <p14:tracePt t="42709" x="11553825" y="763588"/>
          <p14:tracePt t="42710" x="11553825" y="801688"/>
          <p14:tracePt t="42711" x="11528425" y="812800"/>
          <p14:tracePt t="42712" x="11515725" y="838200"/>
          <p14:tracePt t="42713" x="11515725" y="863600"/>
          <p14:tracePt t="42714" x="11490325" y="876300"/>
          <p14:tracePt t="42715" x="11479213" y="901700"/>
          <p14:tracePt t="42716" x="11479213" y="925513"/>
          <p14:tracePt t="42717" x="11466513" y="950913"/>
          <p14:tracePt t="42718" x="11441113" y="976313"/>
          <p14:tracePt t="42719" x="11441113" y="1001713"/>
          <p14:tracePt t="42721" x="11415713" y="1025525"/>
          <p14:tracePt t="42721" x="11403013" y="1050925"/>
          <p14:tracePt t="42723" x="11377613" y="1101725"/>
          <p14:tracePt t="42724" x="11366500" y="1138238"/>
          <p14:tracePt t="42725" x="11366500" y="1150938"/>
          <p14:tracePt t="42726" x="11341100" y="1176338"/>
          <p14:tracePt t="42728" x="11328400" y="1214438"/>
          <p14:tracePt t="42731" x="11290300" y="1301750"/>
          <p14:tracePt t="42733" x="11253788" y="1363663"/>
          <p14:tracePt t="42734" x="11253788" y="1401763"/>
          <p14:tracePt t="42735" x="11228388" y="1439863"/>
          <p14:tracePt t="42736" x="11215688" y="1476375"/>
          <p14:tracePt t="42737" x="11202988" y="1514475"/>
          <p14:tracePt t="42738" x="11190288" y="1539875"/>
          <p14:tracePt t="42739" x="11177588" y="1576388"/>
          <p14:tracePt t="42740" x="11164888" y="1601788"/>
          <p14:tracePt t="42741" x="11153775" y="1627188"/>
          <p14:tracePt t="42742" x="11141075" y="1663700"/>
          <p14:tracePt t="42743" x="11128375" y="1689100"/>
          <p14:tracePt t="42744" x="11115675" y="1714500"/>
          <p14:tracePt t="42745" x="11102975" y="1752600"/>
          <p14:tracePt t="42746" x="11102975" y="1776413"/>
          <p14:tracePt t="42747" x="11090275" y="1814513"/>
          <p14:tracePt t="42748" x="11077575" y="1839913"/>
          <p14:tracePt t="42749" x="11064875" y="1876425"/>
          <p14:tracePt t="42750" x="11064875" y="1901825"/>
          <p14:tracePt t="42751" x="11041063" y="1927225"/>
          <p14:tracePt t="42752" x="11041063" y="1965325"/>
          <p14:tracePt t="42753" x="11028363" y="1989138"/>
          <p14:tracePt t="42754" x="11028363" y="2014538"/>
          <p14:tracePt t="42755" x="11015663" y="2039938"/>
          <p14:tracePt t="42756" x="11002963" y="2078038"/>
          <p14:tracePt t="42757" x="10990263" y="2114550"/>
          <p14:tracePt t="42758" x="10990263" y="2139950"/>
          <p14:tracePt t="42759" x="10977563" y="2165350"/>
          <p14:tracePt t="42760" x="10964863" y="2201863"/>
          <p14:tracePt t="42761" x="10952163" y="2227263"/>
          <p14:tracePt t="42762" x="10952163" y="2252663"/>
          <p14:tracePt t="42763" x="10952163" y="2278063"/>
          <p14:tracePt t="42764" x="10939463" y="2303463"/>
          <p14:tracePt t="42765" x="10928350" y="2339975"/>
          <p14:tracePt t="42766" x="10928350" y="2378075"/>
          <p14:tracePt t="42767" x="10915650" y="2403475"/>
          <p14:tracePt t="42768" x="10915650" y="2427288"/>
          <p14:tracePt t="42769" x="10915650" y="2452688"/>
          <p14:tracePt t="42770" x="10915650" y="2478088"/>
          <p14:tracePt t="42772" x="10902950" y="2503488"/>
          <p14:tracePt t="42772" x="10890250" y="2527300"/>
          <p14:tracePt t="42773" x="10890250" y="2565400"/>
          <p14:tracePt t="42774" x="10890250" y="2603500"/>
          <p14:tracePt t="42775" x="10877550" y="2627313"/>
          <p14:tracePt t="42776" x="10877550" y="2652713"/>
          <p14:tracePt t="42777" x="10877550" y="2678113"/>
          <p14:tracePt t="42778" x="10877550" y="2716213"/>
          <p14:tracePt t="42779" x="10877550" y="2740025"/>
          <p14:tracePt t="42780" x="10864850" y="2752725"/>
          <p14:tracePt t="42781" x="10864850" y="2790825"/>
          <p14:tracePt t="42782" x="10864850" y="2816225"/>
          <p14:tracePt t="42783" x="10852150" y="2828925"/>
          <p14:tracePt t="42784" x="10852150" y="2865438"/>
          <p14:tracePt t="42785" x="10852150" y="2890838"/>
          <p14:tracePt t="42786" x="10852150" y="2916238"/>
          <p14:tracePt t="42787" x="10839450" y="2941638"/>
          <p14:tracePt t="42788" x="10839450" y="2965450"/>
          <p14:tracePt t="42789" x="10839450" y="2990850"/>
          <p14:tracePt t="42790" x="10839450" y="3016250"/>
          <p14:tracePt t="42791" x="10839450" y="3054350"/>
          <p14:tracePt t="42792" x="10839450" y="3078163"/>
          <p14:tracePt t="42793" x="10828338" y="3103563"/>
          <p14:tracePt t="42794" x="10828338" y="3128963"/>
          <p14:tracePt t="42795" x="10828338" y="3165475"/>
          <p14:tracePt t="42796" x="10815638" y="3203575"/>
          <p14:tracePt t="42797" x="10815638" y="3228975"/>
          <p14:tracePt t="42798" x="10815638" y="3241675"/>
          <p14:tracePt t="42799" x="10815638" y="3278188"/>
          <p14:tracePt t="42800" x="10815638" y="3303588"/>
          <p14:tracePt t="42801" x="10815638" y="3316288"/>
          <p14:tracePt t="42802" x="10815638" y="3354388"/>
          <p14:tracePt t="42803" x="10802938" y="3378200"/>
          <p14:tracePt t="42805" x="10802938" y="3429000"/>
          <p14:tracePt t="42806" x="10802938" y="3441700"/>
          <p14:tracePt t="42807" x="10802938" y="3467100"/>
          <p14:tracePt t="42808" x="10802938" y="3479800"/>
          <p14:tracePt t="42809" x="10802938" y="3503613"/>
          <p14:tracePt t="42810" x="10802938" y="3529013"/>
          <p14:tracePt t="42811" x="10802938" y="3541713"/>
          <p14:tracePt t="42812" x="10802938" y="3567113"/>
          <p14:tracePt t="42813" x="10802938" y="3590925"/>
          <p14:tracePt t="42814" x="10802938" y="3616325"/>
          <p14:tracePt t="42815" x="10802938" y="3629025"/>
          <p14:tracePt t="42816" x="10802938" y="3654425"/>
          <p14:tracePt t="42818" x="10815638" y="3692525"/>
          <p14:tracePt t="42819" x="10815638" y="3703638"/>
          <p14:tracePt t="42820" x="10815638" y="3729038"/>
          <p14:tracePt t="42821" x="10828338" y="3729038"/>
          <p14:tracePt t="42822" x="10828338" y="3754438"/>
          <p14:tracePt t="42823" x="10828338" y="3767138"/>
          <p14:tracePt t="42824" x="10839450" y="3779838"/>
          <p14:tracePt t="42825" x="10839450" y="3803650"/>
          <p14:tracePt t="42827" x="10839450" y="3829050"/>
          <p14:tracePt t="42828" x="10852150" y="3841750"/>
          <p14:tracePt t="42829" x="10864850" y="3854450"/>
          <p14:tracePt t="42830" x="10864850" y="3867150"/>
          <p14:tracePt t="42831" x="10864850" y="3879850"/>
          <p14:tracePt t="42832" x="10877550" y="3892550"/>
          <p14:tracePt t="42833" x="10877550" y="3905250"/>
          <p14:tracePt t="42834" x="10877550" y="3916363"/>
          <p14:tracePt t="42835" x="10890250" y="3916363"/>
          <p14:tracePt t="42837" x="10890250" y="3929063"/>
          <p14:tracePt t="42837" x="10902950" y="3954463"/>
          <p14:tracePt t="42838" x="10915650" y="3954463"/>
          <p14:tracePt t="42839" x="10915650" y="3967163"/>
          <p14:tracePt t="42840" x="10915650" y="3979863"/>
          <p14:tracePt t="42841" x="10928350" y="3992563"/>
          <p14:tracePt t="42843" x="10939463" y="4005263"/>
          <p14:tracePt t="42844" x="10952163" y="4005263"/>
          <p14:tracePt t="42845" x="10952163" y="4017963"/>
          <p14:tracePt t="42846" x="10952163" y="4029075"/>
          <p14:tracePt t="42847" x="10964863" y="4029075"/>
          <p14:tracePt t="42848" x="10977563" y="4029075"/>
          <p14:tracePt t="42849" x="10977563" y="4041775"/>
          <p14:tracePt t="42850" x="10990263" y="4054475"/>
          <p14:tracePt t="42852" x="11002963" y="4067175"/>
          <p14:tracePt t="42854" x="11015663" y="4067175"/>
          <p14:tracePt t="42855" x="11028363" y="4079875"/>
          <p14:tracePt t="42857" x="11028363" y="4092575"/>
          <p14:tracePt t="42858" x="11041063" y="4092575"/>
          <p14:tracePt t="42859" x="11041063" y="4105275"/>
          <p14:tracePt t="42860" x="11052175" y="4105275"/>
          <p14:tracePt t="42862" x="11064875" y="4105275"/>
          <p14:tracePt t="42865" x="11064875" y="4117975"/>
          <p14:tracePt t="42867" x="11077575" y="4117975"/>
          <p14:tracePt t="42869" x="11090275" y="4129088"/>
          <p14:tracePt t="42871" x="11102975" y="4129088"/>
          <p14:tracePt t="42882" x="11115675" y="4129088"/>
          <p14:tracePt t="42930" x="11102975" y="4129088"/>
          <p14:tracePt t="42933" x="11102975" y="4141788"/>
          <p14:tracePt t="42934" x="11090275" y="4141788"/>
          <p14:tracePt t="42936" x="11077575" y="4141788"/>
          <p14:tracePt t="42938" x="11064875" y="4141788"/>
          <p14:tracePt t="42940" x="11052175" y="4141788"/>
          <p14:tracePt t="42941" x="11041063" y="4141788"/>
          <p14:tracePt t="42942" x="11028363" y="4141788"/>
          <p14:tracePt t="42944" x="11002963" y="4141788"/>
          <p14:tracePt t="42945" x="10990263" y="4154488"/>
          <p14:tracePt t="42947" x="10964863" y="4154488"/>
          <p14:tracePt t="42948" x="10952163" y="4167188"/>
          <p14:tracePt t="42949" x="10939463" y="4167188"/>
          <p14:tracePt t="42950" x="10915650" y="4179888"/>
          <p14:tracePt t="42951" x="10902950" y="4179888"/>
          <p14:tracePt t="42952" x="10877550" y="4179888"/>
          <p14:tracePt t="42954" x="10864850" y="4192588"/>
          <p14:tracePt t="42954" x="10839450" y="4192588"/>
          <p14:tracePt t="42955" x="10828338" y="4205288"/>
          <p14:tracePt t="42956" x="10802938" y="4217988"/>
          <p14:tracePt t="42957" x="10764838" y="4217988"/>
          <p14:tracePt t="42958" x="10752138" y="4230688"/>
          <p14:tracePt t="42959" x="10726738" y="4241800"/>
          <p14:tracePt t="42960" x="10690225" y="4254500"/>
          <p14:tracePt t="42961" x="10664825" y="4254500"/>
          <p14:tracePt t="42962" x="10639425" y="4267200"/>
          <p14:tracePt t="42963" x="10614025" y="4292600"/>
          <p14:tracePt t="42964" x="10577513" y="4292600"/>
          <p14:tracePt t="42965" x="10539413" y="4305300"/>
          <p14:tracePt t="42966" x="10502900" y="4330700"/>
          <p14:tracePt t="42967" x="10477500" y="4330700"/>
          <p14:tracePt t="42968" x="10439400" y="4354513"/>
          <p14:tracePt t="42969" x="10401300" y="4367213"/>
          <p14:tracePt t="42971" x="10364788" y="4379913"/>
          <p14:tracePt t="42971" x="10339388" y="4392613"/>
          <p14:tracePt t="42972" x="10288588" y="4405313"/>
          <p14:tracePt t="42973" x="10252075" y="4430713"/>
          <p14:tracePt t="42974" x="10213975" y="4443413"/>
          <p14:tracePt t="42975" x="10164763" y="4454525"/>
          <p14:tracePt t="42976" x="10126663" y="4479925"/>
          <p14:tracePt t="42977" x="10088563" y="4492625"/>
          <p14:tracePt t="42978" x="10039350" y="4518025"/>
          <p14:tracePt t="42979" x="10001250" y="4530725"/>
          <p14:tracePt t="42980" x="9963150" y="4543425"/>
          <p14:tracePt t="42981" x="9901238" y="4554538"/>
          <p14:tracePt t="42982" x="9863138" y="4579938"/>
          <p14:tracePt t="42983" x="9826625" y="4592638"/>
          <p14:tracePt t="42984" x="9775825" y="4618038"/>
          <p14:tracePt t="42985" x="9726613" y="4630738"/>
          <p14:tracePt t="42986" x="9675813" y="4656138"/>
          <p14:tracePt t="42988" x="9575800" y="4705350"/>
          <p14:tracePt t="42989" x="9525000" y="4705350"/>
          <p14:tracePt t="42990" x="9488488" y="4730750"/>
          <p14:tracePt t="42991" x="9450388" y="4743450"/>
          <p14:tracePt t="42992" x="9388475" y="4779963"/>
          <p14:tracePt t="42993" x="9337675" y="4792663"/>
          <p14:tracePt t="42994" x="9288463" y="4818063"/>
          <p14:tracePt t="42995" x="9237663" y="4843463"/>
          <p14:tracePt t="42996" x="9188450" y="4856163"/>
          <p14:tracePt t="42997" x="9137650" y="4879975"/>
          <p14:tracePt t="42998" x="9075738" y="4905375"/>
          <p14:tracePt t="42999" x="9037638" y="4930775"/>
          <p14:tracePt t="43000" x="8986838" y="4943475"/>
          <p14:tracePt t="43001" x="8937625" y="4968875"/>
          <p14:tracePt t="43002" x="8886825" y="4981575"/>
          <p14:tracePt t="43003" x="8824913" y="5005388"/>
          <p14:tracePt t="43005" x="8774113" y="5030788"/>
          <p14:tracePt t="43005" x="8724900" y="5043488"/>
          <p14:tracePt t="43006" x="8661400" y="5081588"/>
          <p14:tracePt t="43007" x="8612188" y="5092700"/>
          <p14:tracePt t="43008" x="8574088" y="5118100"/>
          <p14:tracePt t="43009" x="8512175" y="5130800"/>
          <p14:tracePt t="43010" x="8461375" y="5156200"/>
          <p14:tracePt t="43011" x="8399463" y="5181600"/>
          <p14:tracePt t="43012" x="8348663" y="5194300"/>
          <p14:tracePt t="43013" x="8286750" y="5218113"/>
          <p14:tracePt t="43014" x="8235950" y="5243513"/>
          <p14:tracePt t="43015" x="8174038" y="5268913"/>
          <p14:tracePt t="43016" x="8123238" y="5281613"/>
          <p14:tracePt t="43017" x="8086725" y="5305425"/>
          <p14:tracePt t="43018" x="8023225" y="5318125"/>
          <p14:tracePt t="43019" x="7974013" y="5343525"/>
          <p14:tracePt t="43021" x="7861300" y="5381625"/>
          <p14:tracePt t="43022" x="7797800" y="5407025"/>
          <p14:tracePt t="43023" x="7748588" y="5418138"/>
          <p14:tracePt t="43024" x="7697788" y="5443538"/>
          <p14:tracePt t="43025" x="7648575" y="5456238"/>
          <p14:tracePt t="43026" x="7597775" y="5468938"/>
          <p14:tracePt t="43027" x="7535863" y="5494338"/>
          <p14:tracePt t="43028" x="7485063" y="5507038"/>
          <p14:tracePt t="43029" x="7423150" y="5530850"/>
          <p14:tracePt t="43030" x="7385050" y="5543550"/>
          <p14:tracePt t="43031" x="7310438" y="5568950"/>
          <p14:tracePt t="43032" x="7259638" y="5568950"/>
          <p14:tracePt t="43033" x="7210425" y="5594350"/>
          <p14:tracePt t="43034" x="7159625" y="5607050"/>
          <p14:tracePt t="43035" x="7097713" y="5630863"/>
          <p14:tracePt t="43036" x="7046913" y="5643563"/>
          <p14:tracePt t="43038" x="6946900" y="5681663"/>
          <p14:tracePt t="43039" x="6897688" y="5694363"/>
          <p14:tracePt t="43040" x="6834188" y="5707063"/>
          <p14:tracePt t="43041" x="6784975" y="5719763"/>
          <p14:tracePt t="43042" x="6734175" y="5743575"/>
          <p14:tracePt t="43043" x="6672263" y="5756275"/>
          <p14:tracePt t="43044" x="6634163" y="5768975"/>
          <p14:tracePt t="43045" x="6584950" y="5794375"/>
          <p14:tracePt t="43046" x="6521450" y="5794375"/>
          <p14:tracePt t="43047" x="6472238" y="5819775"/>
          <p14:tracePt t="43048" x="6408738" y="5832475"/>
          <p14:tracePt t="43049" x="6370638" y="5856288"/>
          <p14:tracePt t="43050" x="6308725" y="5868988"/>
          <p14:tracePt t="43051" x="6259513" y="5881688"/>
          <p14:tracePt t="43052" x="6208713" y="5907088"/>
          <p14:tracePt t="43053" x="6170613" y="5907088"/>
          <p14:tracePt t="43054" x="6108700" y="5932488"/>
          <p14:tracePt t="43055" x="6057900" y="5945188"/>
          <p14:tracePt t="43056" x="5995988" y="5956300"/>
          <p14:tracePt t="43057" x="5957888" y="5981700"/>
          <p14:tracePt t="43058" x="5895975" y="5994400"/>
          <p14:tracePt t="43059" x="5845175" y="6007100"/>
          <p14:tracePt t="43060" x="5795963" y="6019800"/>
          <p14:tracePt t="43061" x="5745163" y="6045200"/>
          <p14:tracePt t="43062" x="5708650" y="6056313"/>
          <p14:tracePt t="43063" x="5657850" y="6069013"/>
          <p14:tracePt t="43064" x="5607050" y="6094413"/>
          <p14:tracePt t="43065" x="5557838" y="6107113"/>
          <p14:tracePt t="43066" x="5507038" y="6132513"/>
          <p14:tracePt t="43067" x="5457825" y="6145213"/>
          <p14:tracePt t="43068" x="5407025" y="6157913"/>
          <p14:tracePt t="43069" x="5357813" y="6169025"/>
          <p14:tracePt t="43071" x="5270500" y="6207125"/>
          <p14:tracePt t="43072" x="5232400" y="6219825"/>
          <p14:tracePt t="43073" x="5181600" y="6245225"/>
          <p14:tracePt t="43074" x="5132388" y="6257925"/>
          <p14:tracePt t="43075" x="5094288" y="6269038"/>
          <p14:tracePt t="43076" x="5045075" y="6281738"/>
          <p14:tracePt t="43077" x="4994275" y="6307138"/>
          <p14:tracePt t="43078" x="4945063" y="6319838"/>
          <p14:tracePt t="43079" x="4906963" y="6332538"/>
          <p14:tracePt t="43080" x="4856163" y="6357938"/>
          <p14:tracePt t="43081" x="4819650" y="6357938"/>
          <p14:tracePt t="43082" x="4768850" y="6381750"/>
          <p14:tracePt t="43083" x="4719638" y="6394450"/>
          <p14:tracePt t="43084" x="4681538" y="6419850"/>
          <p14:tracePt t="43085" x="4643438" y="6432550"/>
          <p14:tracePt t="43087" x="4543425" y="6470650"/>
          <p14:tracePt t="43088" x="4494213" y="6483350"/>
          <p14:tracePt t="43089" x="4456113" y="6494463"/>
          <p14:tracePt t="43090" x="4418013" y="6507163"/>
          <p14:tracePt t="43091" x="4381500" y="6519863"/>
          <p14:tracePt t="43092" x="4343400" y="6545263"/>
          <p14:tracePt t="43093" x="4294188" y="6545263"/>
          <p14:tracePt t="43094" x="4256088" y="6570663"/>
          <p14:tracePt t="43095" x="4205288" y="6583363"/>
          <p14:tracePt t="43096" x="4156075" y="6594475"/>
          <p14:tracePt t="43097" x="4117975" y="6619875"/>
          <p14:tracePt t="43098" x="4081463" y="6632575"/>
          <p14:tracePt t="43099" x="4043363" y="6645275"/>
          <p14:tracePt t="43100" x="4005263" y="6657975"/>
          <p14:tracePt t="43101" x="3968750" y="6670675"/>
          <p14:tracePt t="43102" x="3930650" y="6683375"/>
          <p14:tracePt t="43104" x="3892550" y="6696075"/>
          <p14:tracePt t="43104" x="3843338" y="6707188"/>
          <p14:tracePt t="43105" x="3805238" y="6732588"/>
          <p14:tracePt t="43106" x="3767138" y="6745288"/>
          <p14:tracePt t="43107" x="3730625" y="6757988"/>
          <p14:tracePt t="43108" x="3705225" y="6770688"/>
          <p14:tracePt t="43109" x="3667125" y="6770688"/>
          <p14:tracePt t="43110" x="3630613" y="6796088"/>
          <p14:tracePt t="43111" x="3592513" y="6807200"/>
          <p14:tracePt t="43112" x="3554413" y="6807200"/>
          <p14:tracePt t="43113" x="3517900" y="6832600"/>
          <p14:tracePt t="43114" x="3479800" y="6845300"/>
          <p14:tracePt t="43115" x="3441700" y="6845300"/>
          <p14:tracePt t="43825" x="0" y="0"/>
        </p14:tracePtLst>
      </p14:laserTrace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30BC8-FAF4-47D6-9F75-8568DA545385}"/>
              </a:ext>
            </a:extLst>
          </p:cNvPr>
          <p:cNvSpPr>
            <a:spLocks noGrp="1"/>
          </p:cNvSpPr>
          <p:nvPr>
            <p:ph type="title"/>
          </p:nvPr>
        </p:nvSpPr>
        <p:spPr>
          <a:xfrm>
            <a:off x="2231136" y="964691"/>
            <a:ext cx="8012794" cy="1261673"/>
          </a:xfrm>
        </p:spPr>
        <p:txBody>
          <a:bodyPr>
            <a:normAutofit/>
          </a:bodyPr>
          <a:lstStyle/>
          <a:p>
            <a:r>
              <a:rPr lang="es-ES" dirty="0"/>
              <a:t>3. ¿Cuáles son los pilares de POO?</a:t>
            </a:r>
            <a:endParaRPr lang="es-BO" dirty="0"/>
          </a:p>
        </p:txBody>
      </p:sp>
      <p:sp>
        <p:nvSpPr>
          <p:cNvPr id="4" name="Marcador de contenido 3">
            <a:extLst>
              <a:ext uri="{FF2B5EF4-FFF2-40B4-BE49-F238E27FC236}">
                <a16:creationId xmlns:a16="http://schemas.microsoft.com/office/drawing/2014/main" id="{3F7C0BC5-EE61-48BE-815F-6E3413E87FF9}"/>
              </a:ext>
            </a:extLst>
          </p:cNvPr>
          <p:cNvSpPr>
            <a:spLocks noGrp="1"/>
          </p:cNvSpPr>
          <p:nvPr>
            <p:ph sz="half" idx="2"/>
          </p:nvPr>
        </p:nvSpPr>
        <p:spPr>
          <a:xfrm>
            <a:off x="1328993" y="2826278"/>
            <a:ext cx="4270247" cy="3101982"/>
          </a:xfrm>
        </p:spPr>
        <p:txBody>
          <a:bodyPr>
            <a:normAutofit fontScale="77500" lnSpcReduction="20000"/>
          </a:bodyPr>
          <a:lstStyle/>
          <a:p>
            <a:pPr marL="0" indent="0" algn="l">
              <a:buNone/>
            </a:pPr>
            <a:r>
              <a:rPr lang="es-ES" b="0" i="0" dirty="0" err="1">
                <a:solidFill>
                  <a:schemeClr val="tx1"/>
                </a:solidFill>
                <a:effectLst/>
                <a:latin typeface="Söhne"/>
              </a:rPr>
              <a:t>Arrays</a:t>
            </a:r>
            <a:r>
              <a:rPr lang="es-ES" b="0" i="0" dirty="0">
                <a:solidFill>
                  <a:schemeClr val="tx1"/>
                </a:solidFill>
                <a:effectLst/>
                <a:latin typeface="Söhne"/>
              </a:rPr>
              <a:t>: Son estructuras de datos lineales que permiten almacenar un conjunto de elementos del mismo tipo</a:t>
            </a:r>
          </a:p>
          <a:p>
            <a:pPr marL="0" indent="0" algn="l">
              <a:buNone/>
            </a:pPr>
            <a:r>
              <a:rPr lang="es-ES" b="0" i="0" dirty="0">
                <a:solidFill>
                  <a:schemeClr val="tx1"/>
                </a:solidFill>
                <a:effectLst/>
                <a:latin typeface="Söhne"/>
              </a:rPr>
              <a:t>Listas enlazadas: Son estructuras de datos dinámicas que permiten almacenar un conjunto de elementos del mismo o diferente tipo.</a:t>
            </a:r>
          </a:p>
          <a:p>
            <a:pPr marL="0" indent="0" algn="l">
              <a:buNone/>
            </a:pPr>
            <a:r>
              <a:rPr lang="es-ES" b="0" i="0" dirty="0">
                <a:solidFill>
                  <a:schemeClr val="tx1"/>
                </a:solidFill>
                <a:effectLst/>
                <a:latin typeface="Söhne"/>
              </a:rPr>
              <a:t>Pilas: Son estructuras de datos lineales que permiten almacenar elementos siguiendo una política LIFO (</a:t>
            </a:r>
            <a:r>
              <a:rPr lang="es-ES" b="0" i="0" dirty="0" err="1">
                <a:solidFill>
                  <a:schemeClr val="tx1"/>
                </a:solidFill>
                <a:effectLst/>
                <a:latin typeface="Söhne"/>
              </a:rPr>
              <a:t>Last</a:t>
            </a:r>
            <a:r>
              <a:rPr lang="es-ES" b="0" i="0" dirty="0">
                <a:solidFill>
                  <a:schemeClr val="tx1"/>
                </a:solidFill>
                <a:effectLst/>
                <a:latin typeface="Söhne"/>
              </a:rPr>
              <a:t> In, </a:t>
            </a:r>
            <a:r>
              <a:rPr lang="es-ES" b="0" i="0" dirty="0" err="1">
                <a:solidFill>
                  <a:schemeClr val="tx1"/>
                </a:solidFill>
                <a:effectLst/>
                <a:latin typeface="Söhne"/>
              </a:rPr>
              <a:t>First</a:t>
            </a:r>
            <a:r>
              <a:rPr lang="es-ES" b="0" i="0" dirty="0">
                <a:solidFill>
                  <a:schemeClr val="tx1"/>
                </a:solidFill>
                <a:effectLst/>
                <a:latin typeface="Söhne"/>
              </a:rPr>
              <a:t> </a:t>
            </a:r>
            <a:r>
              <a:rPr lang="es-ES" b="0" i="0" dirty="0" err="1">
                <a:solidFill>
                  <a:schemeClr val="tx1"/>
                </a:solidFill>
                <a:effectLst/>
                <a:latin typeface="Söhne"/>
              </a:rPr>
              <a:t>Out</a:t>
            </a:r>
            <a:r>
              <a:rPr lang="es-ES" b="0" i="0" dirty="0">
                <a:solidFill>
                  <a:schemeClr val="tx1"/>
                </a:solidFill>
                <a:effectLst/>
                <a:latin typeface="Söhne"/>
              </a:rPr>
              <a:t>), es decir, el último elemento que se inserta es el primero que se elimina.</a:t>
            </a:r>
          </a:p>
          <a:p>
            <a:pPr marL="0" indent="0" algn="l">
              <a:buNone/>
            </a:pPr>
            <a:r>
              <a:rPr lang="es-ES" b="0" i="0" dirty="0">
                <a:solidFill>
                  <a:schemeClr val="tx1"/>
                </a:solidFill>
                <a:effectLst/>
                <a:latin typeface="Söhne"/>
              </a:rPr>
              <a:t>Colas: Son estructuras de datos lineales que permiten almacenar elementos siguiendo una política FIFO (</a:t>
            </a:r>
            <a:r>
              <a:rPr lang="es-ES" b="0" i="0" dirty="0" err="1">
                <a:solidFill>
                  <a:schemeClr val="tx1"/>
                </a:solidFill>
                <a:effectLst/>
                <a:latin typeface="Söhne"/>
              </a:rPr>
              <a:t>First</a:t>
            </a:r>
            <a:r>
              <a:rPr lang="es-ES" b="0" i="0" dirty="0">
                <a:solidFill>
                  <a:schemeClr val="tx1"/>
                </a:solidFill>
                <a:effectLst/>
                <a:latin typeface="Söhne"/>
              </a:rPr>
              <a:t> In, </a:t>
            </a:r>
            <a:r>
              <a:rPr lang="es-ES" b="0" i="0" dirty="0" err="1">
                <a:solidFill>
                  <a:schemeClr val="tx1"/>
                </a:solidFill>
                <a:effectLst/>
                <a:latin typeface="Söhne"/>
              </a:rPr>
              <a:t>First</a:t>
            </a:r>
            <a:r>
              <a:rPr lang="es-ES" b="0" i="0" dirty="0">
                <a:solidFill>
                  <a:schemeClr val="tx1"/>
                </a:solidFill>
                <a:effectLst/>
                <a:latin typeface="Söhne"/>
              </a:rPr>
              <a:t> </a:t>
            </a:r>
            <a:r>
              <a:rPr lang="es-ES" b="0" i="0" dirty="0" err="1">
                <a:solidFill>
                  <a:schemeClr val="tx1"/>
                </a:solidFill>
                <a:effectLst/>
                <a:latin typeface="Söhne"/>
              </a:rPr>
              <a:t>Out</a:t>
            </a:r>
            <a:r>
              <a:rPr lang="es-ES" b="0" i="0" dirty="0">
                <a:solidFill>
                  <a:schemeClr val="tx1"/>
                </a:solidFill>
                <a:effectLst/>
                <a:latin typeface="Söhne"/>
              </a:rPr>
              <a:t>), es decir, el primer elemento que se inserta es el primero que se elimina.</a:t>
            </a:r>
          </a:p>
          <a:p>
            <a:pPr marL="0" indent="0" algn="l">
              <a:buNone/>
            </a:pPr>
            <a:endParaRPr lang="es-ES" b="0" i="0" dirty="0">
              <a:solidFill>
                <a:srgbClr val="D1D5DB"/>
              </a:solidFill>
              <a:effectLst/>
              <a:latin typeface="Söhne"/>
            </a:endParaRPr>
          </a:p>
          <a:p>
            <a:pPr marL="0" indent="0">
              <a:lnSpc>
                <a:spcPct val="150000"/>
              </a:lnSpc>
              <a:buNone/>
            </a:pPr>
            <a:endParaRPr lang="es-BO" dirty="0">
              <a:solidFill>
                <a:schemeClr val="tx1"/>
              </a:solidFill>
              <a:latin typeface="Gill Sans MT" panose="020B0502020104020203" pitchFamily="34" charset="0"/>
            </a:endParaRPr>
          </a:p>
        </p:txBody>
      </p:sp>
      <p:pic>
        <p:nvPicPr>
          <p:cNvPr id="3074" name="Picture 2" descr="Pilares de la POO | EDteam">
            <a:extLst>
              <a:ext uri="{FF2B5EF4-FFF2-40B4-BE49-F238E27FC236}">
                <a16:creationId xmlns:a16="http://schemas.microsoft.com/office/drawing/2014/main" id="{CC88A558-146B-4C5C-95EC-E35F2C0F6F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8168" y="2668756"/>
            <a:ext cx="3925762" cy="392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3317829"/>
      </p:ext>
    </p:extLst>
  </p:cSld>
  <p:clrMapOvr>
    <a:masterClrMapping/>
  </p:clrMapOvr>
  <mc:AlternateContent xmlns:mc="http://schemas.openxmlformats.org/markup-compatibility/2006" xmlns:p14="http://schemas.microsoft.com/office/powerpoint/2010/main">
    <mc:Choice Requires="p14">
      <p:transition spd="slow" p14:dur="2000" advTm="83490"/>
    </mc:Choice>
    <mc:Fallback xmlns="">
      <p:transition spd="slow" advTm="83490"/>
    </mc:Fallback>
  </mc:AlternateContent>
  <p:extLst>
    <p:ext uri="{3A86A75C-4F4B-4683-9AE1-C65F6400EC91}">
      <p14:laserTraceLst xmlns:p14="http://schemas.microsoft.com/office/powerpoint/2010/main">
        <p14:tracePtLst>
          <p14:tracePt t="45249" x="3389313" y="6292850"/>
          <p14:tracePt t="45399" x="4619625" y="6819900"/>
          <p14:tracePt t="45400" x="4681538" y="6796088"/>
          <p14:tracePt t="45401" x="4732338" y="6783388"/>
          <p14:tracePt t="45402" x="4794250" y="6757988"/>
          <p14:tracePt t="45403" x="4843463" y="6745288"/>
          <p14:tracePt t="45405" x="4945063" y="6707188"/>
          <p14:tracePt t="45406" x="4994275" y="6683375"/>
          <p14:tracePt t="45407" x="5057775" y="6657975"/>
          <p14:tracePt t="45408" x="5119688" y="6632575"/>
          <p14:tracePt t="45409" x="5170488" y="6607175"/>
          <p14:tracePt t="45410" x="5245100" y="6594475"/>
          <p14:tracePt t="45411" x="5294313" y="6557963"/>
          <p14:tracePt t="45412" x="5357813" y="6532563"/>
          <p14:tracePt t="45413" x="5419725" y="6507163"/>
          <p14:tracePt t="45414" x="5470525" y="6483350"/>
          <p14:tracePt t="45415" x="5519738" y="6457950"/>
          <p14:tracePt t="45416" x="5583238" y="6445250"/>
          <p14:tracePt t="45417" x="5645150" y="6407150"/>
          <p14:tracePt t="45418" x="5695950" y="6381750"/>
          <p14:tracePt t="45419" x="5770563" y="6357938"/>
          <p14:tracePt t="45420" x="5832475" y="6332538"/>
          <p14:tracePt t="45421" x="5883275" y="6294438"/>
          <p14:tracePt t="45422" x="5957888" y="6269038"/>
          <p14:tracePt t="45423" x="6021388" y="6232525"/>
          <p14:tracePt t="45424" x="6057900" y="6219825"/>
          <p14:tracePt t="45425" x="6121400" y="6181725"/>
          <p14:tracePt t="45426" x="6183313" y="6145213"/>
          <p14:tracePt t="45427" x="6246813" y="6119813"/>
          <p14:tracePt t="45428" x="6308725" y="6094413"/>
          <p14:tracePt t="45429" x="6370638" y="6069013"/>
          <p14:tracePt t="45430" x="6446838" y="6032500"/>
          <p14:tracePt t="45431" x="6496050" y="5994400"/>
          <p14:tracePt t="45432" x="6559550" y="5956300"/>
          <p14:tracePt t="45433" x="6608763" y="5932488"/>
          <p14:tracePt t="45434" x="6672263" y="5907088"/>
          <p14:tracePt t="45435" x="6746875" y="5868988"/>
          <p14:tracePt t="45436" x="6797675" y="5843588"/>
          <p14:tracePt t="45438" x="6934200" y="5768975"/>
          <p14:tracePt t="45439" x="6985000" y="5732463"/>
          <p14:tracePt t="45440" x="7046913" y="5694363"/>
          <p14:tracePt t="45441" x="7110413" y="5668963"/>
          <p14:tracePt t="45442" x="7172325" y="5630863"/>
          <p14:tracePt t="45443" x="7223125" y="5607050"/>
          <p14:tracePt t="45444" x="7272338" y="5568950"/>
          <p14:tracePt t="45445" x="7348538" y="5543550"/>
          <p14:tracePt t="45446" x="7397750" y="5507038"/>
          <p14:tracePt t="45447" x="7459663" y="5468938"/>
          <p14:tracePt t="45448" x="7510463" y="5430838"/>
          <p14:tracePt t="45449" x="7572375" y="5394325"/>
          <p14:tracePt t="45450" x="7635875" y="5356225"/>
          <p14:tracePt t="45451" x="7685088" y="5318125"/>
          <p14:tracePt t="45452" x="7748588" y="5281613"/>
          <p14:tracePt t="45453" x="7797800" y="5268913"/>
          <p14:tracePt t="45454" x="7835900" y="5230813"/>
          <p14:tracePt t="45455" x="7897813" y="5194300"/>
          <p14:tracePt t="45456" x="7948613" y="5168900"/>
          <p14:tracePt t="45457" x="7999413" y="5130800"/>
          <p14:tracePt t="45458" x="8061325" y="5092700"/>
          <p14:tracePt t="45459" x="8110538" y="5056188"/>
          <p14:tracePt t="45460" x="8161338" y="5030788"/>
          <p14:tracePt t="45461" x="8212138" y="4992688"/>
          <p14:tracePt t="45462" x="8248650" y="4981575"/>
          <p14:tracePt t="45463" x="8299450" y="4943475"/>
          <p14:tracePt t="45464" x="8348663" y="4905375"/>
          <p14:tracePt t="45465" x="8399463" y="4868863"/>
          <p14:tracePt t="45466" x="8435975" y="4843463"/>
          <p14:tracePt t="45467" x="8486775" y="4818063"/>
          <p14:tracePt t="45468" x="8537575" y="4792663"/>
          <p14:tracePt t="45469" x="8586788" y="4756150"/>
          <p14:tracePt t="45470" x="8624888" y="4718050"/>
          <p14:tracePt t="45471" x="8661400" y="4692650"/>
          <p14:tracePt t="45473" x="8699500" y="4667250"/>
          <p14:tracePt t="45474" x="8774113" y="4605338"/>
          <p14:tracePt t="45475" x="8824913" y="4579938"/>
          <p14:tracePt t="45476" x="8863013" y="4554538"/>
          <p14:tracePt t="45477" x="8899525" y="4530725"/>
          <p14:tracePt t="45478" x="8937625" y="4492625"/>
          <p14:tracePt t="45479" x="8975725" y="4467225"/>
          <p14:tracePt t="45480" x="9012238" y="4443413"/>
          <p14:tracePt t="45481" x="9050338" y="4418013"/>
          <p14:tracePt t="45482" x="9075738" y="4392613"/>
          <p14:tracePt t="45483" x="9112250" y="4367213"/>
          <p14:tracePt t="45484" x="9150350" y="4341813"/>
          <p14:tracePt t="45485" x="9175750" y="4318000"/>
          <p14:tracePt t="45486" x="9212263" y="4292600"/>
          <p14:tracePt t="45487" x="9237663" y="4267200"/>
          <p14:tracePt t="45488" x="9263063" y="4241800"/>
          <p14:tracePt t="45489" x="9301163" y="4217988"/>
          <p14:tracePt t="45490" x="9324975" y="4192588"/>
          <p14:tracePt t="45491" x="9350375" y="4167188"/>
          <p14:tracePt t="45492" x="9375775" y="4154488"/>
          <p14:tracePt t="45493" x="9401175" y="4129088"/>
          <p14:tracePt t="45494" x="9424988" y="4117975"/>
          <p14:tracePt t="45495" x="9450388" y="4079875"/>
          <p14:tracePt t="45496" x="9475788" y="4067175"/>
          <p14:tracePt t="45497" x="9488488" y="4041775"/>
          <p14:tracePt t="45498" x="9513888" y="4017963"/>
          <p14:tracePt t="45499" x="9537700" y="4005263"/>
          <p14:tracePt t="45500" x="9563100" y="3979863"/>
          <p14:tracePt t="45501" x="9575800" y="3967163"/>
          <p14:tracePt t="45502" x="9588500" y="3954463"/>
          <p14:tracePt t="45503" x="9601200" y="3929063"/>
          <p14:tracePt t="45504" x="9626600" y="3916363"/>
          <p14:tracePt t="45505" x="9637713" y="3892550"/>
          <p14:tracePt t="45506" x="9650413" y="3879850"/>
          <p14:tracePt t="45507" x="9663113" y="3854450"/>
          <p14:tracePt t="45508" x="9675813" y="3841750"/>
          <p14:tracePt t="45509" x="9675813" y="3816350"/>
          <p14:tracePt t="45510" x="9701213" y="3816350"/>
          <p14:tracePt t="45511" x="9713913" y="3792538"/>
          <p14:tracePt t="45512" x="9713913" y="3779838"/>
          <p14:tracePt t="45513" x="9713913" y="3767138"/>
          <p14:tracePt t="45514" x="9726613" y="3741738"/>
          <p14:tracePt t="45515" x="9739313" y="3741738"/>
          <p14:tracePt t="45516" x="9739313" y="3716338"/>
          <p14:tracePt t="45517" x="9739313" y="3703638"/>
          <p14:tracePt t="45518" x="9750425" y="3692525"/>
          <p14:tracePt t="45519" x="9750425" y="3679825"/>
          <p14:tracePt t="45520" x="9750425" y="3667125"/>
          <p14:tracePt t="45522" x="9750425" y="3641725"/>
          <p14:tracePt t="45523" x="9750425" y="3629025"/>
          <p14:tracePt t="45525" x="9750425" y="3616325"/>
          <p14:tracePt t="45526" x="9750425" y="3590925"/>
          <p14:tracePt t="45528" x="9750425" y="3579813"/>
          <p14:tracePt t="45529" x="9750425" y="3567113"/>
          <p14:tracePt t="45530" x="9750425" y="3554413"/>
          <p14:tracePt t="45532" x="9750425" y="3541713"/>
          <p14:tracePt t="45533" x="9739313" y="3529013"/>
          <p14:tracePt t="45534" x="9739313" y="3516313"/>
          <p14:tracePt t="45535" x="9726613" y="3516313"/>
          <p14:tracePt t="45536" x="9713913" y="3503613"/>
          <p14:tracePt t="45538" x="9713913" y="3479800"/>
          <p14:tracePt t="45540" x="9701213" y="3479800"/>
          <p14:tracePt t="45541" x="9688513" y="3467100"/>
          <p14:tracePt t="45542" x="9675813" y="3467100"/>
          <p14:tracePt t="45543" x="9675813" y="3454400"/>
          <p14:tracePt t="45544" x="9663113" y="3441700"/>
          <p14:tracePt t="45545" x="9650413" y="3441700"/>
          <p14:tracePt t="45546" x="9637713" y="3429000"/>
          <p14:tracePt t="45548" x="9626600" y="3416300"/>
          <p14:tracePt t="45549" x="9613900" y="3403600"/>
          <p14:tracePt t="45550" x="9601200" y="3403600"/>
          <p14:tracePt t="45552" x="9575800" y="3390900"/>
          <p14:tracePt t="45553" x="9563100" y="3390900"/>
          <p14:tracePt t="45554" x="9563100" y="3378200"/>
          <p14:tracePt t="45555" x="9550400" y="3378200"/>
          <p14:tracePt t="45556" x="9525000" y="3367088"/>
          <p14:tracePt t="45558" x="9501188" y="3367088"/>
          <p14:tracePt t="45559" x="9488488" y="3367088"/>
          <p14:tracePt t="45560" x="9475788" y="3354388"/>
          <p14:tracePt t="45561" x="9463088" y="3354388"/>
          <p14:tracePt t="45562" x="9450388" y="3341688"/>
          <p14:tracePt t="45563" x="9437688" y="3341688"/>
          <p14:tracePt t="45564" x="9413875" y="3328988"/>
          <p14:tracePt t="45565" x="9401175" y="3328988"/>
          <p14:tracePt t="45566" x="9375775" y="3328988"/>
          <p14:tracePt t="45567" x="9363075" y="3328988"/>
          <p14:tracePt t="45568" x="9350375" y="3328988"/>
          <p14:tracePt t="45569" x="9337675" y="3328988"/>
          <p14:tracePt t="45570" x="9312275" y="3316288"/>
          <p14:tracePt t="45571" x="9301163" y="3316288"/>
          <p14:tracePt t="45572" x="9275763" y="3316288"/>
          <p14:tracePt t="45573" x="9263063" y="3316288"/>
          <p14:tracePt t="45574" x="9237663" y="3303588"/>
          <p14:tracePt t="45575" x="9224963" y="3303588"/>
          <p14:tracePt t="45576" x="9199563" y="3303588"/>
          <p14:tracePt t="45577" x="9188450" y="3303588"/>
          <p14:tracePt t="45578" x="9163050" y="3303588"/>
          <p14:tracePt t="45579" x="9150350" y="3303588"/>
          <p14:tracePt t="45580" x="9124950" y="3303588"/>
          <p14:tracePt t="45581" x="9112250" y="3303588"/>
          <p14:tracePt t="45582" x="9075738" y="3303588"/>
          <p14:tracePt t="45583" x="9063038" y="3303588"/>
          <p14:tracePt t="45584" x="9037638" y="3303588"/>
          <p14:tracePt t="45585" x="9012238" y="3303588"/>
          <p14:tracePt t="45586" x="8999538" y="3303588"/>
          <p14:tracePt t="45587" x="8975725" y="3303588"/>
          <p14:tracePt t="45588" x="8963025" y="3303588"/>
          <p14:tracePt t="45589" x="8937625" y="3303588"/>
          <p14:tracePt t="45590" x="8912225" y="3303588"/>
          <p14:tracePt t="45591" x="8886825" y="3316288"/>
          <p14:tracePt t="45592" x="8874125" y="3316288"/>
          <p14:tracePt t="45593" x="8850313" y="3328988"/>
          <p14:tracePt t="45594" x="8824913" y="3328988"/>
          <p14:tracePt t="45595" x="8812213" y="3328988"/>
          <p14:tracePt t="45596" x="8774113" y="3328988"/>
          <p14:tracePt t="45597" x="8763000" y="3341688"/>
          <p14:tracePt t="45598" x="8737600" y="3354388"/>
          <p14:tracePt t="45599" x="8724900" y="3354388"/>
          <p14:tracePt t="45600" x="8699500" y="3367088"/>
          <p14:tracePt t="45601" x="8674100" y="3367088"/>
          <p14:tracePt t="45602" x="8661400" y="3367088"/>
          <p14:tracePt t="45603" x="8624888" y="3390900"/>
          <p14:tracePt t="45604" x="8612188" y="3390900"/>
          <p14:tracePt t="45605" x="8586788" y="3403600"/>
          <p14:tracePt t="45606" x="8561388" y="3403600"/>
          <p14:tracePt t="45607" x="8548688" y="3416300"/>
          <p14:tracePt t="45608" x="8512175" y="3429000"/>
          <p14:tracePt t="45609" x="8512175" y="3441700"/>
          <p14:tracePt t="45610" x="8474075" y="3441700"/>
          <p14:tracePt t="45611" x="8461375" y="3454400"/>
          <p14:tracePt t="45612" x="8435975" y="3467100"/>
          <p14:tracePt t="45613" x="8424863" y="3479800"/>
          <p14:tracePt t="45614" x="8399463" y="3490913"/>
          <p14:tracePt t="45615" x="8374063" y="3503613"/>
          <p14:tracePt t="45616" x="8361363" y="3516313"/>
          <p14:tracePt t="45617" x="8335963" y="3516313"/>
          <p14:tracePt t="45618" x="8324850" y="3529013"/>
          <p14:tracePt t="45619" x="8299450" y="3541713"/>
          <p14:tracePt t="45620" x="8286750" y="3554413"/>
          <p14:tracePt t="45621" x="8261350" y="3567113"/>
          <p14:tracePt t="45622" x="8248650" y="3579813"/>
          <p14:tracePt t="45623" x="8223250" y="3590925"/>
          <p14:tracePt t="45624" x="8212138" y="3590925"/>
          <p14:tracePt t="45625" x="8186738" y="3616325"/>
          <p14:tracePt t="45626" x="8174038" y="3629025"/>
          <p14:tracePt t="45627" x="8161338" y="3629025"/>
          <p14:tracePt t="45628" x="8135938" y="3641725"/>
          <p14:tracePt t="45629" x="8135938" y="3654425"/>
          <p14:tracePt t="45630" x="8110538" y="3667125"/>
          <p14:tracePt t="45631" x="8099425" y="3667125"/>
          <p14:tracePt t="45632" x="8086725" y="3679825"/>
          <p14:tracePt t="45633" x="8061325" y="3703638"/>
          <p14:tracePt t="45634" x="8048625" y="3703638"/>
          <p14:tracePt t="45635" x="8035925" y="3716338"/>
          <p14:tracePt t="45636" x="8023225" y="3729038"/>
          <p14:tracePt t="45637" x="8023225" y="3741738"/>
          <p14:tracePt t="45639" x="7986713" y="3754438"/>
          <p14:tracePt t="45641" x="7974013" y="3767138"/>
          <p14:tracePt t="45642" x="7961313" y="3779838"/>
          <p14:tracePt t="45643" x="7948613" y="3779838"/>
          <p14:tracePt t="45644" x="7948613" y="3792538"/>
          <p14:tracePt t="45645" x="7948613" y="3803650"/>
          <p14:tracePt t="45646" x="7935913" y="3816350"/>
          <p14:tracePt t="45647" x="7923213" y="3816350"/>
          <p14:tracePt t="45649" x="7910513" y="3816350"/>
          <p14:tracePt t="45650" x="7910513" y="3829050"/>
          <p14:tracePt t="45652" x="7910513" y="3841750"/>
          <p14:tracePt t="45653" x="7910513" y="3854450"/>
          <p14:tracePt t="45657" x="7897813" y="3854450"/>
          <p14:tracePt t="45659" x="7897813" y="3867150"/>
          <p14:tracePt t="45662" x="7897813" y="3879850"/>
          <p14:tracePt t="45666" x="7897813" y="3892550"/>
          <p14:tracePt t="45673" x="7910513" y="3892550"/>
          <p14:tracePt t="45680" x="7923213" y="3905250"/>
          <p14:tracePt t="45683" x="7935913" y="3905250"/>
          <p14:tracePt t="45684" x="7948613" y="3905250"/>
          <p14:tracePt t="45688" x="7961313" y="3905250"/>
          <p14:tracePt t="45689" x="7961313" y="3916363"/>
          <p14:tracePt t="45690" x="7974013" y="3916363"/>
          <p14:tracePt t="45692" x="7986713" y="3916363"/>
          <p14:tracePt t="45694" x="7999413" y="3916363"/>
          <p14:tracePt t="45696" x="8010525" y="3916363"/>
          <p14:tracePt t="45697" x="8023225" y="3916363"/>
          <p14:tracePt t="45700" x="8035925" y="3916363"/>
          <p14:tracePt t="45701" x="8048625" y="3916363"/>
          <p14:tracePt t="45702" x="8061325" y="3916363"/>
          <p14:tracePt t="45704" x="8074025" y="3916363"/>
          <p14:tracePt t="45706" x="8099425" y="3916363"/>
          <p14:tracePt t="45709" x="8110538" y="3916363"/>
          <p14:tracePt t="45710" x="8135938" y="3916363"/>
          <p14:tracePt t="45712" x="8148638" y="3916363"/>
          <p14:tracePt t="45713" x="8161338" y="3916363"/>
          <p14:tracePt t="45714" x="8174038" y="3916363"/>
          <p14:tracePt t="45716" x="8186738" y="3916363"/>
          <p14:tracePt t="45717" x="8199438" y="3916363"/>
          <p14:tracePt t="45718" x="8212138" y="3905250"/>
          <p14:tracePt t="45719" x="8223250" y="3905250"/>
          <p14:tracePt t="45720" x="8235950" y="3905250"/>
          <p14:tracePt t="45721" x="8248650" y="3892550"/>
          <p14:tracePt t="45723" x="8261350" y="3892550"/>
          <p14:tracePt t="45724" x="8286750" y="3892550"/>
          <p14:tracePt t="45726" x="8299450" y="3892550"/>
          <p14:tracePt t="45727" x="8312150" y="3879850"/>
          <p14:tracePt t="45728" x="8324850" y="3879850"/>
          <p14:tracePt t="45729" x="8324850" y="3867150"/>
          <p14:tracePt t="45730" x="8335963" y="3867150"/>
          <p14:tracePt t="45731" x="8361363" y="3867150"/>
          <p14:tracePt t="45732" x="8361363" y="3854450"/>
          <p14:tracePt t="45733" x="8374063" y="3854450"/>
          <p14:tracePt t="45734" x="8386763" y="3854450"/>
          <p14:tracePt t="45735" x="8399463" y="3854450"/>
          <p14:tracePt t="45736" x="8399463" y="3841750"/>
          <p14:tracePt t="45737" x="8412163" y="3829050"/>
          <p14:tracePt t="45738" x="8424863" y="3829050"/>
          <p14:tracePt t="45739" x="8435975" y="3816350"/>
          <p14:tracePt t="45741" x="8461375" y="3816350"/>
          <p14:tracePt t="45742" x="8474075" y="3816350"/>
          <p14:tracePt t="45743" x="8474075" y="3803650"/>
          <p14:tracePt t="45744" x="8474075" y="3792538"/>
          <p14:tracePt t="45745" x="8486775" y="3779838"/>
          <p14:tracePt t="45746" x="8499475" y="3779838"/>
          <p14:tracePt t="45747" x="8512175" y="3779838"/>
          <p14:tracePt t="45748" x="8512175" y="3767138"/>
          <p14:tracePt t="45749" x="8524875" y="3767138"/>
          <p14:tracePt t="45750" x="8537575" y="3754438"/>
          <p14:tracePt t="45751" x="8548688" y="3741738"/>
          <p14:tracePt t="45754" x="8561388" y="3729038"/>
          <p14:tracePt t="45754" x="8561388" y="3716338"/>
          <p14:tracePt t="45755" x="8574088" y="3716338"/>
          <p14:tracePt t="45756" x="8586788" y="3703638"/>
          <p14:tracePt t="45758" x="8586788" y="3692525"/>
          <p14:tracePt t="45759" x="8586788" y="3679825"/>
          <p14:tracePt t="45760" x="8599488" y="3667125"/>
          <p14:tracePt t="45761" x="8612188" y="3667125"/>
          <p14:tracePt t="45763" x="8624888" y="3654425"/>
          <p14:tracePt t="45764" x="8624888" y="3641725"/>
          <p14:tracePt t="45765" x="8624888" y="3629025"/>
          <p14:tracePt t="45767" x="8624888" y="3616325"/>
          <p14:tracePt t="45769" x="8637588" y="3590925"/>
          <p14:tracePt t="45771" x="8637588" y="3579813"/>
          <p14:tracePt t="45773" x="8637588" y="3567113"/>
          <p14:tracePt t="45774" x="8637588" y="3554413"/>
          <p14:tracePt t="45776" x="8637588" y="3541713"/>
          <p14:tracePt t="45777" x="8637588" y="3529013"/>
          <p14:tracePt t="45778" x="8637588" y="3516313"/>
          <p14:tracePt t="45780" x="8637588" y="3503613"/>
          <p14:tracePt t="45781" x="8637588" y="3490913"/>
          <p14:tracePt t="45782" x="8637588" y="3479800"/>
          <p14:tracePt t="45785" x="8637588" y="3467100"/>
          <p14:tracePt t="45787" x="8624888" y="3441700"/>
          <p14:tracePt t="45789" x="8624888" y="3429000"/>
          <p14:tracePt t="45791" x="8612188" y="3416300"/>
          <p14:tracePt t="45792" x="8599488" y="3403600"/>
          <p14:tracePt t="45794" x="8586788" y="3390900"/>
          <p14:tracePt t="45796" x="8586788" y="3378200"/>
          <p14:tracePt t="45797" x="8574088" y="3367088"/>
          <p14:tracePt t="45798" x="8561388" y="3367088"/>
          <p14:tracePt t="45800" x="8548688" y="3354388"/>
          <p14:tracePt t="45801" x="8548688" y="3341688"/>
          <p14:tracePt t="45802" x="8537575" y="3328988"/>
          <p14:tracePt t="45803" x="8524875" y="3328988"/>
          <p14:tracePt t="45804" x="8512175" y="3328988"/>
          <p14:tracePt t="45806" x="8499475" y="3316288"/>
          <p14:tracePt t="45807" x="8499475" y="3303588"/>
          <p14:tracePt t="45808" x="8474075" y="3303588"/>
          <p14:tracePt t="45809" x="8474075" y="3290888"/>
          <p14:tracePt t="45811" x="8461375" y="3290888"/>
          <p14:tracePt t="45812" x="8448675" y="3278188"/>
          <p14:tracePt t="45813" x="8435975" y="3278188"/>
          <p14:tracePt t="45814" x="8424863" y="3267075"/>
          <p14:tracePt t="45815" x="8412163" y="3267075"/>
          <p14:tracePt t="45816" x="8399463" y="3254375"/>
          <p14:tracePt t="45818" x="8386763" y="3254375"/>
          <p14:tracePt t="45819" x="8374063" y="3254375"/>
          <p14:tracePt t="45820" x="8361363" y="3254375"/>
          <p14:tracePt t="45821" x="8361363" y="3241675"/>
          <p14:tracePt t="45822" x="8335963" y="3241675"/>
          <p14:tracePt t="45823" x="8324850" y="3241675"/>
          <p14:tracePt t="45825" x="8312150" y="3228975"/>
          <p14:tracePt t="45826" x="8299450" y="3228975"/>
          <p14:tracePt t="45827" x="8286750" y="3228975"/>
          <p14:tracePt t="45829" x="8274050" y="3228975"/>
          <p14:tracePt t="45830" x="8261350" y="3216275"/>
          <p14:tracePt t="45831" x="8248650" y="3216275"/>
          <p14:tracePt t="45833" x="8235950" y="3216275"/>
          <p14:tracePt t="45834" x="8212138" y="3216275"/>
          <p14:tracePt t="45836" x="8199438" y="3216275"/>
          <p14:tracePt t="45837" x="8186738" y="3216275"/>
          <p14:tracePt t="45838" x="8174038" y="3216275"/>
          <p14:tracePt t="45840" x="8161338" y="3216275"/>
          <p14:tracePt t="45841" x="8148638" y="3216275"/>
          <p14:tracePt t="45842" x="8135938" y="3216275"/>
          <p14:tracePt t="45844" x="8123238" y="3216275"/>
          <p14:tracePt t="45845" x="8110538" y="3216275"/>
          <p14:tracePt t="45846" x="8099425" y="3216275"/>
          <p14:tracePt t="45848" x="8086725" y="3216275"/>
          <p14:tracePt t="45849" x="8074025" y="3216275"/>
          <p14:tracePt t="45850" x="8061325" y="3216275"/>
          <p14:tracePt t="45851" x="8061325" y="3228975"/>
          <p14:tracePt t="45853" x="8048625" y="3228975"/>
          <p14:tracePt t="45854" x="8035925" y="3241675"/>
          <p14:tracePt t="45855" x="8023225" y="3241675"/>
          <p14:tracePt t="45857" x="8010525" y="3254375"/>
          <p14:tracePt t="45858" x="7999413" y="3254375"/>
          <p14:tracePt t="45859" x="7986713" y="3254375"/>
          <p14:tracePt t="45861" x="7974013" y="3267075"/>
          <p14:tracePt t="45862" x="7961313" y="3267075"/>
          <p14:tracePt t="45863" x="7948613" y="3278188"/>
          <p14:tracePt t="45864" x="7948613" y="3290888"/>
          <p14:tracePt t="45865" x="7935913" y="3290888"/>
          <p14:tracePt t="45866" x="7923213" y="3290888"/>
          <p14:tracePt t="45867" x="7923213" y="3303588"/>
          <p14:tracePt t="45868" x="7910513" y="3316288"/>
          <p14:tracePt t="45870" x="7897813" y="3328988"/>
          <p14:tracePt t="45871" x="7874000" y="3328988"/>
          <p14:tracePt t="45872" x="7874000" y="3341688"/>
          <p14:tracePt t="45873" x="7861300" y="3354388"/>
          <p14:tracePt t="45874" x="7848600" y="3367088"/>
          <p14:tracePt t="45875" x="7835900" y="3367088"/>
          <p14:tracePt t="45876" x="7835900" y="3378200"/>
          <p14:tracePt t="45877" x="7823200" y="3390900"/>
          <p14:tracePt t="45878" x="7810500" y="3403600"/>
          <p14:tracePt t="45880" x="7797800" y="3416300"/>
          <p14:tracePt t="45881" x="7797800" y="3429000"/>
          <p14:tracePt t="45882" x="7785100" y="3441700"/>
          <p14:tracePt t="45883" x="7773988" y="3441700"/>
          <p14:tracePt t="45884" x="7761288" y="3454400"/>
          <p14:tracePt t="45885" x="7761288" y="3467100"/>
          <p14:tracePt t="45887" x="7735888" y="3490913"/>
          <p14:tracePt t="45888" x="7723188" y="3503613"/>
          <p14:tracePt t="45889" x="7723188" y="3516313"/>
          <p14:tracePt t="45890" x="7710488" y="3516313"/>
          <p14:tracePt t="45891" x="7697788" y="3541713"/>
          <p14:tracePt t="45892" x="7685088" y="3554413"/>
          <p14:tracePt t="45894" x="7685088" y="3579813"/>
          <p14:tracePt t="45895" x="7673975" y="3590925"/>
          <p14:tracePt t="45896" x="7661275" y="3590925"/>
          <p14:tracePt t="45897" x="7661275" y="3616325"/>
          <p14:tracePt t="45898" x="7648575" y="3629025"/>
          <p14:tracePt t="45901" x="7648575" y="3654425"/>
          <p14:tracePt t="45905" x="7623175" y="3703638"/>
          <p14:tracePt t="45913" x="7610475" y="3803650"/>
          <p14:tracePt t="45915" x="7610475" y="3841750"/>
          <p14:tracePt t="45916" x="7610475" y="3854450"/>
          <p14:tracePt t="45917" x="7610475" y="3867150"/>
          <p14:tracePt t="45919" x="7610475" y="3892550"/>
          <p14:tracePt t="45921" x="7610475" y="3905250"/>
          <p14:tracePt t="45922" x="7610475" y="3916363"/>
          <p14:tracePt t="45923" x="7610475" y="3929063"/>
          <p14:tracePt t="45924" x="7623175" y="3941763"/>
          <p14:tracePt t="45925" x="7635875" y="3954463"/>
          <p14:tracePt t="45926" x="7635875" y="3967163"/>
          <p14:tracePt t="45927" x="7648575" y="3967163"/>
          <p14:tracePt t="45928" x="7648575" y="3979863"/>
          <p14:tracePt t="45929" x="7648575" y="3992563"/>
          <p14:tracePt t="45930" x="7661275" y="4005263"/>
          <p14:tracePt t="45931" x="7673975" y="4005263"/>
          <p14:tracePt t="45932" x="7685088" y="4017963"/>
          <p14:tracePt t="45933" x="7685088" y="4029075"/>
          <p14:tracePt t="45934" x="7697788" y="4041775"/>
          <p14:tracePt t="45936" x="7723188" y="4067175"/>
          <p14:tracePt t="45937" x="7723188" y="4079875"/>
          <p14:tracePt t="45939" x="7748588" y="4079875"/>
          <p14:tracePt t="45940" x="7761288" y="4092575"/>
          <p14:tracePt t="45941" x="7761288" y="4105275"/>
          <p14:tracePt t="45942" x="7773988" y="4117975"/>
          <p14:tracePt t="45943" x="7797800" y="4117975"/>
          <p14:tracePt t="45944" x="7797800" y="4129088"/>
          <p14:tracePt t="45945" x="7823200" y="4141788"/>
          <p14:tracePt t="45946" x="7835900" y="4154488"/>
          <p14:tracePt t="45948" x="7861300" y="4154488"/>
          <p14:tracePt t="45949" x="7874000" y="4167188"/>
          <p14:tracePt t="45950" x="7886700" y="4167188"/>
          <p14:tracePt t="45951" x="7910513" y="4179888"/>
          <p14:tracePt t="45952" x="7923213" y="4192588"/>
          <p14:tracePt t="45953" x="7948613" y="4192588"/>
          <p14:tracePt t="45954" x="7961313" y="4192588"/>
          <p14:tracePt t="45955" x="7986713" y="4192588"/>
          <p14:tracePt t="45956" x="7999413" y="4205288"/>
          <p14:tracePt t="45957" x="8010525" y="4205288"/>
          <p14:tracePt t="45958" x="8023225" y="4217988"/>
          <p14:tracePt t="45959" x="8048625" y="4217988"/>
          <p14:tracePt t="45960" x="8061325" y="4230688"/>
          <p14:tracePt t="45961" x="8086725" y="4230688"/>
          <p14:tracePt t="45962" x="8099425" y="4230688"/>
          <p14:tracePt t="45963" x="8135938" y="4230688"/>
          <p14:tracePt t="45964" x="8148638" y="4230688"/>
          <p14:tracePt t="45965" x="8174038" y="4230688"/>
          <p14:tracePt t="45966" x="8186738" y="4230688"/>
          <p14:tracePt t="45967" x="8212138" y="4241800"/>
          <p14:tracePt t="45968" x="8223250" y="4241800"/>
          <p14:tracePt t="45969" x="8248650" y="4241800"/>
          <p14:tracePt t="45970" x="8274050" y="4241800"/>
          <p14:tracePt t="45971" x="8286750" y="4241800"/>
          <p14:tracePt t="45972" x="8324850" y="4241800"/>
          <p14:tracePt t="45973" x="8335963" y="4241800"/>
          <p14:tracePt t="45974" x="8361363" y="4241800"/>
          <p14:tracePt t="45975" x="8386763" y="4241800"/>
          <p14:tracePt t="45976" x="8399463" y="4241800"/>
          <p14:tracePt t="45977" x="8424863" y="4241800"/>
          <p14:tracePt t="45978" x="8435975" y="4241800"/>
          <p14:tracePt t="45979" x="8474075" y="4241800"/>
          <p14:tracePt t="45980" x="8486775" y="4241800"/>
          <p14:tracePt t="45981" x="8512175" y="4241800"/>
          <p14:tracePt t="45982" x="8537575" y="4241800"/>
          <p14:tracePt t="45983" x="8561388" y="4241800"/>
          <p14:tracePt t="45984" x="8586788" y="4241800"/>
          <p14:tracePt t="45985" x="8612188" y="4241800"/>
          <p14:tracePt t="45986" x="8624888" y="4241800"/>
          <p14:tracePt t="45987" x="8650288" y="4241800"/>
          <p14:tracePt t="45988" x="8661400" y="4230688"/>
          <p14:tracePt t="45989" x="8686800" y="4230688"/>
          <p14:tracePt t="45990" x="8712200" y="4230688"/>
          <p14:tracePt t="45991" x="8737600" y="4230688"/>
          <p14:tracePt t="45992" x="8763000" y="4230688"/>
          <p14:tracePt t="45993" x="8774113" y="4217988"/>
          <p14:tracePt t="45994" x="8799513" y="4217988"/>
          <p14:tracePt t="45995" x="8812213" y="4205288"/>
          <p14:tracePt t="45996" x="8837613" y="4205288"/>
          <p14:tracePt t="45997" x="8850313" y="4205288"/>
          <p14:tracePt t="45998" x="8886825" y="4192588"/>
          <p14:tracePt t="45999" x="8899525" y="4192588"/>
          <p14:tracePt t="46000" x="8924925" y="4192588"/>
          <p14:tracePt t="46001" x="8937625" y="4179888"/>
          <p14:tracePt t="46002" x="8963025" y="4167188"/>
          <p14:tracePt t="46003" x="8975725" y="4167188"/>
          <p14:tracePt t="46004" x="8999538" y="4154488"/>
          <p14:tracePt t="46005" x="9012238" y="4154488"/>
          <p14:tracePt t="46006" x="9024938" y="4141788"/>
          <p14:tracePt t="46007" x="9037638" y="4141788"/>
          <p14:tracePt t="46008" x="9063038" y="4129088"/>
          <p14:tracePt t="46009" x="9075738" y="4117975"/>
          <p14:tracePt t="46010" x="9088438" y="4117975"/>
          <p14:tracePt t="46011" x="9112250" y="4105275"/>
          <p14:tracePt t="46012" x="9124950" y="4092575"/>
          <p14:tracePt t="46013" x="9137650" y="4079875"/>
          <p14:tracePt t="46014" x="9150350" y="4079875"/>
          <p14:tracePt t="46015" x="9163050" y="4079875"/>
          <p14:tracePt t="46016" x="9175750" y="4067175"/>
          <p14:tracePt t="46017" x="9188450" y="4041775"/>
          <p14:tracePt t="46018" x="9199563" y="4041775"/>
          <p14:tracePt t="46019" x="9212263" y="4029075"/>
          <p14:tracePt t="46020" x="9224963" y="4017963"/>
          <p14:tracePt t="46022" x="9237663" y="4005263"/>
          <p14:tracePt t="46023" x="9250363" y="3992563"/>
          <p14:tracePt t="46024" x="9263063" y="3979863"/>
          <p14:tracePt t="46025" x="9263063" y="3967163"/>
          <p14:tracePt t="46026" x="9275763" y="3967163"/>
          <p14:tracePt t="46027" x="9275763" y="3954463"/>
          <p14:tracePt t="46028" x="9288463" y="3941763"/>
          <p14:tracePt t="46029" x="9288463" y="3929063"/>
          <p14:tracePt t="46030" x="9301163" y="3916363"/>
          <p14:tracePt t="46031" x="9301163" y="3905250"/>
          <p14:tracePt t="46032" x="9301163" y="3892550"/>
          <p14:tracePt t="46034" x="9301163" y="3879850"/>
          <p14:tracePt t="46035" x="9301163" y="3867150"/>
          <p14:tracePt t="46036" x="9301163" y="3854450"/>
          <p14:tracePt t="46038" x="9301163" y="3841750"/>
          <p14:tracePt t="46039" x="9301163" y="3816350"/>
          <p14:tracePt t="46041" x="9301163" y="3803650"/>
          <p14:tracePt t="46042" x="9301163" y="3792538"/>
          <p14:tracePt t="46043" x="9301163" y="3779838"/>
          <p14:tracePt t="46045" x="9301163" y="3767138"/>
          <p14:tracePt t="46046" x="9301163" y="3754438"/>
          <p14:tracePt t="46047" x="9301163" y="3741738"/>
          <p14:tracePt t="46048" x="9301163" y="3729038"/>
          <p14:tracePt t="46049" x="9288463" y="3716338"/>
          <p14:tracePt t="46051" x="9275763" y="3703638"/>
          <p14:tracePt t="46052" x="9263063" y="3692525"/>
          <p14:tracePt t="46053" x="9263063" y="3679825"/>
          <p14:tracePt t="46054" x="9263063" y="3667125"/>
          <p14:tracePt t="46055" x="9250363" y="3667125"/>
          <p14:tracePt t="46056" x="9237663" y="3654425"/>
          <p14:tracePt t="46057" x="9224963" y="3641725"/>
          <p14:tracePt t="46058" x="9224963" y="3629025"/>
          <p14:tracePt t="46059" x="9212263" y="3616325"/>
          <p14:tracePt t="46060" x="9188450" y="3603625"/>
          <p14:tracePt t="46061" x="9188450" y="3590925"/>
          <p14:tracePt t="46062" x="9175750" y="3590925"/>
          <p14:tracePt t="46063" x="9163050" y="3579813"/>
          <p14:tracePt t="46064" x="9150350" y="3567113"/>
          <p14:tracePt t="46065" x="9137650" y="3554413"/>
          <p14:tracePt t="46066" x="9124950" y="3554413"/>
          <p14:tracePt t="46067" x="9112250" y="3541713"/>
          <p14:tracePt t="46068" x="9099550" y="3529013"/>
          <p14:tracePt t="46069" x="9088438" y="3516313"/>
          <p14:tracePt t="46070" x="9075738" y="3516313"/>
          <p14:tracePt t="46071" x="9050338" y="3503613"/>
          <p14:tracePt t="46072" x="9037638" y="3490913"/>
          <p14:tracePt t="46073" x="9037638" y="3479800"/>
          <p14:tracePt t="46074" x="9012238" y="3479800"/>
          <p14:tracePt t="46075" x="8999538" y="3467100"/>
          <p14:tracePt t="46076" x="8975725" y="3467100"/>
          <p14:tracePt t="46077" x="8963025" y="3454400"/>
          <p14:tracePt t="46078" x="8950325" y="3441700"/>
          <p14:tracePt t="46079" x="8924925" y="3441700"/>
          <p14:tracePt t="46080" x="8912225" y="3429000"/>
          <p14:tracePt t="46081" x="8886825" y="3416300"/>
          <p14:tracePt t="46082" x="8886825" y="3403600"/>
          <p14:tracePt t="46083" x="8863013" y="3403600"/>
          <p14:tracePt t="46084" x="8850313" y="3403600"/>
          <p14:tracePt t="46086" x="8812213" y="3390900"/>
          <p14:tracePt t="46087" x="8786813" y="3378200"/>
          <p14:tracePt t="46088" x="8774113" y="3378200"/>
          <p14:tracePt t="46089" x="8763000" y="3367088"/>
          <p14:tracePt t="46090" x="8737600" y="3367088"/>
          <p14:tracePt t="46091" x="8724900" y="3367088"/>
          <p14:tracePt t="46092" x="8699500" y="3367088"/>
          <p14:tracePt t="46093" x="8699500" y="3354388"/>
          <p14:tracePt t="46094" x="8674100" y="3354388"/>
          <p14:tracePt t="46095" x="8661400" y="3354388"/>
          <p14:tracePt t="46096" x="8637588" y="3341688"/>
          <p14:tracePt t="46097" x="8624888" y="3341688"/>
          <p14:tracePt t="46098" x="8612188" y="3341688"/>
          <p14:tracePt t="46099" x="8586788" y="3341688"/>
          <p14:tracePt t="46100" x="8574088" y="3341688"/>
          <p14:tracePt t="46101" x="8548688" y="3341688"/>
          <p14:tracePt t="46102" x="8548688" y="3328988"/>
          <p14:tracePt t="46103" x="8524875" y="3328988"/>
          <p14:tracePt t="46104" x="8512175" y="3328988"/>
          <p14:tracePt t="46105" x="8499475" y="3328988"/>
          <p14:tracePt t="46106" x="8474075" y="3328988"/>
          <p14:tracePt t="46107" x="8461375" y="3328988"/>
          <p14:tracePt t="46108" x="8448675" y="3328988"/>
          <p14:tracePt t="46109" x="8435975" y="3328988"/>
          <p14:tracePt t="46110" x="8412163" y="3328988"/>
          <p14:tracePt t="46111" x="8399463" y="3328988"/>
          <p14:tracePt t="46112" x="8386763" y="3328988"/>
          <p14:tracePt t="46113" x="8361363" y="3328988"/>
          <p14:tracePt t="46115" x="8335963" y="3341688"/>
          <p14:tracePt t="46116" x="8324850" y="3341688"/>
          <p14:tracePt t="46117" x="8312150" y="3354388"/>
          <p14:tracePt t="46118" x="8286750" y="3354388"/>
          <p14:tracePt t="46119" x="8274050" y="3367088"/>
          <p14:tracePt t="46120" x="8261350" y="3367088"/>
          <p14:tracePt t="46121" x="8248650" y="3367088"/>
          <p14:tracePt t="46122" x="8235950" y="3367088"/>
          <p14:tracePt t="46123" x="8212138" y="3378200"/>
          <p14:tracePt t="46124" x="8199438" y="3390900"/>
          <p14:tracePt t="46125" x="8186738" y="3390900"/>
          <p14:tracePt t="46126" x="8174038" y="3403600"/>
          <p14:tracePt t="46127" x="8148638" y="3403600"/>
          <p14:tracePt t="46128" x="8135938" y="3416300"/>
          <p14:tracePt t="46129" x="8123238" y="3416300"/>
          <p14:tracePt t="46130" x="8099425" y="3429000"/>
          <p14:tracePt t="46131" x="8099425" y="3441700"/>
          <p14:tracePt t="46132" x="8074025" y="3441700"/>
          <p14:tracePt t="46133" x="8061325" y="3454400"/>
          <p14:tracePt t="46134" x="8035925" y="3467100"/>
          <p14:tracePt t="46135" x="8023225" y="3479800"/>
          <p14:tracePt t="46136" x="8010525" y="3479800"/>
          <p14:tracePt t="46137" x="7986713" y="3490913"/>
          <p14:tracePt t="46138" x="7986713" y="3503613"/>
          <p14:tracePt t="46139" x="7961313" y="3516313"/>
          <p14:tracePt t="46140" x="7948613" y="3516313"/>
          <p14:tracePt t="46141" x="7935913" y="3529013"/>
          <p14:tracePt t="46142" x="7910513" y="3541713"/>
          <p14:tracePt t="46143" x="7910513" y="3554413"/>
          <p14:tracePt t="46144" x="7886700" y="3554413"/>
          <p14:tracePt t="46145" x="7874000" y="3567113"/>
          <p14:tracePt t="46146" x="7874000" y="3590925"/>
          <p14:tracePt t="46147" x="7848600" y="3590925"/>
          <p14:tracePt t="46148" x="7835900" y="3603625"/>
          <p14:tracePt t="46149" x="7835900" y="3616325"/>
          <p14:tracePt t="46150" x="7823200" y="3629025"/>
          <p14:tracePt t="46151" x="7810500" y="3629025"/>
          <p14:tracePt t="46152" x="7797800" y="3654425"/>
          <p14:tracePt t="46153" x="7797800" y="3667125"/>
          <p14:tracePt t="46154" x="7773988" y="3667125"/>
          <p14:tracePt t="46155" x="7773988" y="3679825"/>
          <p14:tracePt t="46156" x="7761288" y="3692525"/>
          <p14:tracePt t="46157" x="7761288" y="3703638"/>
          <p14:tracePt t="46158" x="7748588" y="3703638"/>
          <p14:tracePt t="46159" x="7735888" y="3716338"/>
          <p14:tracePt t="46160" x="7735888" y="3741738"/>
          <p14:tracePt t="46161" x="7723188" y="3741738"/>
          <p14:tracePt t="46163" x="7723188" y="3754438"/>
          <p14:tracePt t="46164" x="7723188" y="3779838"/>
          <p14:tracePt t="46165" x="7710488" y="3779838"/>
          <p14:tracePt t="46166" x="7710488" y="3792538"/>
          <p14:tracePt t="46167" x="7697788" y="3792538"/>
          <p14:tracePt t="46168" x="7697788" y="3803650"/>
          <p14:tracePt t="46169" x="7697788" y="3816350"/>
          <p14:tracePt t="46171" x="7697788" y="3829050"/>
          <p14:tracePt t="46172" x="7697788" y="3841750"/>
          <p14:tracePt t="46173" x="7697788" y="3854450"/>
          <p14:tracePt t="46175" x="7697788" y="3867150"/>
          <p14:tracePt t="46177" x="7697788" y="3879850"/>
          <p14:tracePt t="46178" x="7697788" y="3892550"/>
          <p14:tracePt t="46180" x="7697788" y="3905250"/>
          <p14:tracePt t="46182" x="7697788" y="3916363"/>
          <p14:tracePt t="46183" x="7697788" y="3929063"/>
          <p14:tracePt t="46185" x="7710488" y="3941763"/>
          <p14:tracePt t="46187" x="7723188" y="3954463"/>
          <p14:tracePt t="46188" x="7723188" y="3967163"/>
          <p14:tracePt t="46207" x="7874000" y="4079875"/>
          <p14:tracePt t="46210" x="7910513" y="4079875"/>
          <p14:tracePt t="46213" x="7948613" y="4105275"/>
          <p14:tracePt t="46215" x="7974013" y="4117975"/>
          <p14:tracePt t="46219" x="8023225" y="4129088"/>
          <p14:tracePt t="46220" x="8061325" y="4129088"/>
          <p14:tracePt t="46222" x="8074025" y="4141788"/>
          <p14:tracePt t="46222" x="8099425" y="4141788"/>
          <p14:tracePt t="46223" x="8110538" y="4154488"/>
          <p14:tracePt t="46224" x="8135938" y="4154488"/>
          <p14:tracePt t="46225" x="8148638" y="4154488"/>
          <p14:tracePt t="46226" x="8174038" y="4154488"/>
          <p14:tracePt t="46227" x="8199438" y="4154488"/>
          <p14:tracePt t="46228" x="8212138" y="4154488"/>
          <p14:tracePt t="46229" x="8223250" y="4154488"/>
          <p14:tracePt t="46230" x="8248650" y="4167188"/>
          <p14:tracePt t="46231" x="8261350" y="4167188"/>
          <p14:tracePt t="46232" x="8286750" y="4167188"/>
          <p14:tracePt t="46234" x="8324850" y="4179888"/>
          <p14:tracePt t="46235" x="8361363" y="4179888"/>
          <p14:tracePt t="46236" x="8374063" y="4179888"/>
          <p14:tracePt t="46237" x="8399463" y="4179888"/>
          <p14:tracePt t="46238" x="8412163" y="4179888"/>
          <p14:tracePt t="46239" x="8435975" y="4179888"/>
          <p14:tracePt t="46240" x="8461375" y="4179888"/>
          <p14:tracePt t="46241" x="8474075" y="4179888"/>
          <p14:tracePt t="46242" x="8512175" y="4192588"/>
          <p14:tracePt t="46243" x="8524875" y="4192588"/>
          <p14:tracePt t="46244" x="8548688" y="4192588"/>
          <p14:tracePt t="46245" x="8574088" y="4192588"/>
          <p14:tracePt t="46246" x="8586788" y="4192588"/>
          <p14:tracePt t="46247" x="8612188" y="4192588"/>
          <p14:tracePt t="46248" x="8637588" y="4192588"/>
          <p14:tracePt t="46249" x="8661400" y="4192588"/>
          <p14:tracePt t="46250" x="8686800" y="4192588"/>
          <p14:tracePt t="46251" x="8699500" y="4192588"/>
          <p14:tracePt t="46252" x="8737600" y="4192588"/>
          <p14:tracePt t="46253" x="8750300" y="4192588"/>
          <p14:tracePt t="46254" x="8774113" y="4192588"/>
          <p14:tracePt t="46255" x="8799513" y="4192588"/>
          <p14:tracePt t="46256" x="8812213" y="4192588"/>
          <p14:tracePt t="46257" x="8837613" y="4192588"/>
          <p14:tracePt t="46258" x="8863013" y="4192588"/>
          <p14:tracePt t="46259" x="8886825" y="4192588"/>
          <p14:tracePt t="46260" x="8912225" y="4192588"/>
          <p14:tracePt t="46261" x="8924925" y="4192588"/>
          <p14:tracePt t="46262" x="8963025" y="4192588"/>
          <p14:tracePt t="46263" x="8975725" y="4192588"/>
          <p14:tracePt t="46264" x="8999538" y="4192588"/>
          <p14:tracePt t="46265" x="9024938" y="4179888"/>
          <p14:tracePt t="46266" x="9037638" y="4179888"/>
          <p14:tracePt t="46267" x="9063038" y="4179888"/>
          <p14:tracePt t="46268" x="9088438" y="4179888"/>
          <p14:tracePt t="46269" x="9112250" y="4167188"/>
          <p14:tracePt t="46270" x="9124950" y="4167188"/>
          <p14:tracePt t="46271" x="9150350" y="4167188"/>
          <p14:tracePt t="46272" x="9175750" y="4154488"/>
          <p14:tracePt t="46273" x="9188450" y="4154488"/>
          <p14:tracePt t="46274" x="9212263" y="4154488"/>
          <p14:tracePt t="46275" x="9237663" y="4154488"/>
          <p14:tracePt t="46276" x="9250363" y="4141788"/>
          <p14:tracePt t="46277" x="9275763" y="4141788"/>
          <p14:tracePt t="46278" x="9301163" y="4129088"/>
          <p14:tracePt t="46279" x="9312275" y="4117975"/>
          <p14:tracePt t="46280" x="9337675" y="4117975"/>
          <p14:tracePt t="46281" x="9350375" y="4117975"/>
          <p14:tracePt t="46282" x="9375775" y="4105275"/>
          <p14:tracePt t="46283" x="9388475" y="4105275"/>
          <p14:tracePt t="46284" x="9413875" y="4092575"/>
          <p14:tracePt t="46285" x="9424988" y="4079875"/>
          <p14:tracePt t="46286" x="9437688" y="4079875"/>
          <p14:tracePt t="46287" x="9450388" y="4079875"/>
          <p14:tracePt t="46288" x="9475788" y="4067175"/>
          <p14:tracePt t="46289" x="9488488" y="4054475"/>
          <p14:tracePt t="46290" x="9513888" y="4041775"/>
          <p14:tracePt t="46291" x="9525000" y="4041775"/>
          <p14:tracePt t="46292" x="9537700" y="4029075"/>
          <p14:tracePt t="46293" x="9563100" y="4017963"/>
          <p14:tracePt t="46294" x="9563100" y="4005263"/>
          <p14:tracePt t="46295" x="9575800" y="4005263"/>
          <p14:tracePt t="46296" x="9601200" y="4005263"/>
          <p14:tracePt t="46297" x="9601200" y="3992563"/>
          <p14:tracePt t="46298" x="9626600" y="3979863"/>
          <p14:tracePt t="46299" x="9637713" y="3967163"/>
          <p14:tracePt t="46300" x="9650413" y="3967163"/>
          <p14:tracePt t="46301" x="9663113" y="3954463"/>
          <p14:tracePt t="46302" x="9675813" y="3941763"/>
          <p14:tracePt t="46303" x="9675813" y="3929063"/>
          <p14:tracePt t="46304" x="9688513" y="3916363"/>
          <p14:tracePt t="46305" x="9701213" y="3905250"/>
          <p14:tracePt t="46306" x="9713913" y="3892550"/>
          <p14:tracePt t="46308" x="9726613" y="3879850"/>
          <p14:tracePt t="46309" x="9739313" y="3867150"/>
          <p14:tracePt t="46310" x="9750425" y="3854450"/>
          <p14:tracePt t="46311" x="9750425" y="3841750"/>
          <p14:tracePt t="46312" x="9750425" y="3829050"/>
          <p14:tracePt t="46313" x="9750425" y="3816350"/>
          <p14:tracePt t="46314" x="9763125" y="3816350"/>
          <p14:tracePt t="46315" x="9775825" y="3803650"/>
          <p14:tracePt t="46316" x="9775825" y="3792538"/>
          <p14:tracePt t="46318" x="9775825" y="3779838"/>
          <p14:tracePt t="46319" x="9788525" y="3767138"/>
          <p14:tracePt t="46320" x="9788525" y="3741738"/>
          <p14:tracePt t="46322" x="9788525" y="3729038"/>
          <p14:tracePt t="46323" x="9788525" y="3716338"/>
          <p14:tracePt t="46324" x="9788525" y="3703638"/>
          <p14:tracePt t="46326" x="9788525" y="3692525"/>
          <p14:tracePt t="46327" x="9788525" y="3667125"/>
          <p14:tracePt t="46329" x="9788525" y="3654425"/>
          <p14:tracePt t="46331" x="9788525" y="3629025"/>
          <p14:tracePt t="46334" x="9788525" y="3603625"/>
          <p14:tracePt t="46335" x="9775825" y="3603625"/>
          <p14:tracePt t="46336" x="9775825" y="3590925"/>
          <p14:tracePt t="46337" x="9763125" y="3590925"/>
          <p14:tracePt t="46338" x="9750425" y="3579813"/>
          <p14:tracePt t="46339" x="9750425" y="3567113"/>
          <p14:tracePt t="46340" x="9750425" y="3554413"/>
          <p14:tracePt t="46341" x="9739313" y="3554413"/>
          <p14:tracePt t="46342" x="9726613" y="3554413"/>
          <p14:tracePt t="46343" x="9713913" y="3541713"/>
          <p14:tracePt t="46344" x="9713913" y="3529013"/>
          <p14:tracePt t="46345" x="9713913" y="3516313"/>
          <p14:tracePt t="46346" x="9701213" y="3516313"/>
          <p14:tracePt t="46347" x="9675813" y="3516313"/>
          <p14:tracePt t="46348" x="9675813" y="3503613"/>
          <p14:tracePt t="46349" x="9663113" y="3503613"/>
          <p14:tracePt t="46350" x="9650413" y="3490913"/>
          <p14:tracePt t="46351" x="9637713" y="3479800"/>
          <p14:tracePt t="46352" x="9626600" y="3479800"/>
          <p14:tracePt t="46353" x="9613900" y="3479800"/>
          <p14:tracePt t="46354" x="9601200" y="3479800"/>
          <p14:tracePt t="46355" x="9601200" y="3467100"/>
          <p14:tracePt t="46356" x="9575800" y="3467100"/>
          <p14:tracePt t="46357" x="9563100" y="3467100"/>
          <p14:tracePt t="46358" x="9550400" y="3454400"/>
          <p14:tracePt t="46359" x="9537700" y="3454400"/>
          <p14:tracePt t="46360" x="9525000" y="3441700"/>
          <p14:tracePt t="46361" x="9501188" y="3441700"/>
          <p14:tracePt t="46362" x="9488488" y="3441700"/>
          <p14:tracePt t="46364" x="9463088" y="3441700"/>
          <p14:tracePt t="46365" x="9450388" y="3429000"/>
          <p14:tracePt t="46366" x="9424988" y="3429000"/>
          <p14:tracePt t="46367" x="9413875" y="3429000"/>
          <p14:tracePt t="46368" x="9401175" y="3416300"/>
          <p14:tracePt t="46369" x="9375775" y="3416300"/>
          <p14:tracePt t="46370" x="9363075" y="3416300"/>
          <p14:tracePt t="46371" x="9337675" y="3416300"/>
          <p14:tracePt t="46372" x="9324975" y="3416300"/>
          <p14:tracePt t="46373" x="9301163" y="3403600"/>
          <p14:tracePt t="46374" x="9288463" y="3403600"/>
          <p14:tracePt t="46375" x="9275763" y="3403600"/>
          <p14:tracePt t="46376" x="9263063" y="3403600"/>
          <p14:tracePt t="46377" x="9237663" y="3403600"/>
          <p14:tracePt t="46378" x="9212263" y="3403600"/>
          <p14:tracePt t="46379" x="9188450" y="3403600"/>
          <p14:tracePt t="46380" x="9175750" y="3403600"/>
          <p14:tracePt t="46381" x="9150350" y="3403600"/>
          <p14:tracePt t="46382" x="9137650" y="3403600"/>
          <p14:tracePt t="46383" x="9112250" y="3403600"/>
          <p14:tracePt t="46384" x="9099550" y="3403600"/>
          <p14:tracePt t="46385" x="9075738" y="3403600"/>
          <p14:tracePt t="46386" x="9063038" y="3403600"/>
          <p14:tracePt t="46387" x="9037638" y="3403600"/>
          <p14:tracePt t="46388" x="9024938" y="3403600"/>
          <p14:tracePt t="46389" x="8999538" y="3403600"/>
          <p14:tracePt t="46390" x="8975725" y="3403600"/>
          <p14:tracePt t="46391" x="8963025" y="3403600"/>
          <p14:tracePt t="46392" x="8924925" y="3403600"/>
          <p14:tracePt t="46394" x="8886825" y="3403600"/>
          <p14:tracePt t="46395" x="8874125" y="3403600"/>
          <p14:tracePt t="46396" x="8850313" y="3416300"/>
          <p14:tracePt t="46397" x="8824913" y="3416300"/>
          <p14:tracePt t="46398" x="8812213" y="3416300"/>
          <p14:tracePt t="46399" x="8786813" y="3429000"/>
          <p14:tracePt t="46400" x="8774113" y="3441700"/>
          <p14:tracePt t="46401" x="8737600" y="3441700"/>
          <p14:tracePt t="46402" x="8724900" y="3441700"/>
          <p14:tracePt t="46403" x="8699500" y="3441700"/>
          <p14:tracePt t="46404" x="8686800" y="3454400"/>
          <p14:tracePt t="46405" x="8661400" y="3467100"/>
          <p14:tracePt t="46406" x="8637588" y="3479800"/>
          <p14:tracePt t="46407" x="8624888" y="3479800"/>
          <p14:tracePt t="46408" x="8586788" y="3479800"/>
          <p14:tracePt t="46409" x="8574088" y="3490913"/>
          <p14:tracePt t="46410" x="8548688" y="3503613"/>
          <p14:tracePt t="46411" x="8537575" y="3516313"/>
          <p14:tracePt t="46412" x="8512175" y="3516313"/>
          <p14:tracePt t="46413" x="8499475" y="3529013"/>
          <p14:tracePt t="46414" x="8474075" y="3541713"/>
          <p14:tracePt t="46415" x="8461375" y="3554413"/>
          <p14:tracePt t="46416" x="8435975" y="3554413"/>
          <p14:tracePt t="46417" x="8424863" y="3567113"/>
          <p14:tracePt t="46418" x="8399463" y="3579813"/>
          <p14:tracePt t="46419" x="8374063" y="3590925"/>
          <p14:tracePt t="46420" x="8361363" y="3590925"/>
          <p14:tracePt t="46421" x="8348663" y="3616325"/>
          <p14:tracePt t="46422" x="8324850" y="3616325"/>
          <p14:tracePt t="46423" x="8312150" y="3629025"/>
          <p14:tracePt t="46424" x="8286750" y="3641725"/>
          <p14:tracePt t="46425" x="8274050" y="3667125"/>
          <p14:tracePt t="46426" x="8261350" y="3667125"/>
          <p14:tracePt t="46427" x="8248650" y="3679825"/>
          <p14:tracePt t="46428" x="8223250" y="3703638"/>
          <p14:tracePt t="46429" x="8212138" y="3703638"/>
          <p14:tracePt t="46430" x="8199438" y="3716338"/>
          <p14:tracePt t="46431" x="8186738" y="3741738"/>
          <p14:tracePt t="46432" x="8174038" y="3741738"/>
          <p14:tracePt t="46434" x="8148638" y="3779838"/>
          <p14:tracePt t="46435" x="8135938" y="3779838"/>
          <p14:tracePt t="46436" x="8123238" y="3803650"/>
          <p14:tracePt t="46437" x="8110538" y="3816350"/>
          <p14:tracePt t="46438" x="8099425" y="3829050"/>
          <p14:tracePt t="46439" x="8099425" y="3854450"/>
          <p14:tracePt t="46440" x="8086725" y="3854450"/>
          <p14:tracePt t="46441" x="8074025" y="3867150"/>
          <p14:tracePt t="46442" x="8061325" y="3879850"/>
          <p14:tracePt t="46443" x="8061325" y="3892550"/>
          <p14:tracePt t="46444" x="8061325" y="3905250"/>
          <p14:tracePt t="46445" x="8048625" y="3929063"/>
          <p14:tracePt t="46447" x="8048625" y="3941763"/>
          <p14:tracePt t="46448" x="8035925" y="3967163"/>
          <p14:tracePt t="46450" x="8035925" y="3979863"/>
          <p14:tracePt t="46451" x="8035925" y="4005263"/>
          <p14:tracePt t="46452" x="8023225" y="4005263"/>
          <p14:tracePt t="46453" x="8023225" y="4017963"/>
          <p14:tracePt t="46454" x="8023225" y="4029075"/>
          <p14:tracePt t="46455" x="8023225" y="4041775"/>
          <p14:tracePt t="46457" x="8023225" y="4054475"/>
          <p14:tracePt t="46458" x="8023225" y="4067175"/>
          <p14:tracePt t="46459" x="8023225" y="4079875"/>
          <p14:tracePt t="46461" x="8035925" y="4092575"/>
          <p14:tracePt t="46462" x="8035925" y="4105275"/>
          <p14:tracePt t="46463" x="8048625" y="4117975"/>
          <p14:tracePt t="46464" x="8061325" y="4117975"/>
          <p14:tracePt t="46465" x="8061325" y="4129088"/>
          <p14:tracePt t="46467" x="8074025" y="4141788"/>
          <p14:tracePt t="46468" x="8074025" y="4154488"/>
          <p14:tracePt t="46469" x="8086725" y="4154488"/>
          <p14:tracePt t="46470" x="8099425" y="4167188"/>
          <p14:tracePt t="46472" x="8110538" y="4179888"/>
          <p14:tracePt t="46473" x="8123238" y="4192588"/>
          <p14:tracePt t="46474" x="8135938" y="4192588"/>
          <p14:tracePt t="46476" x="8148638" y="4192588"/>
          <p14:tracePt t="46477" x="8161338" y="4205288"/>
          <p14:tracePt t="46478" x="8174038" y="4217988"/>
          <p14:tracePt t="46480" x="8186738" y="4230688"/>
          <p14:tracePt t="46481" x="8199438" y="4230688"/>
          <p14:tracePt t="46483" x="8223250" y="4230688"/>
          <p14:tracePt t="46484" x="8235950" y="4230688"/>
          <p14:tracePt t="46485" x="8248650" y="4241800"/>
          <p14:tracePt t="46486" x="8261350" y="4241800"/>
          <p14:tracePt t="46487" x="8274050" y="4241800"/>
          <p14:tracePt t="46488" x="8286750" y="4254500"/>
          <p14:tracePt t="46489" x="8299450" y="4254500"/>
          <p14:tracePt t="46490" x="8312150" y="4267200"/>
          <p14:tracePt t="46491" x="8324850" y="4267200"/>
          <p14:tracePt t="46492" x="8335963" y="4267200"/>
          <p14:tracePt t="46493" x="8361363" y="4267200"/>
          <p14:tracePt t="46495" x="8386763" y="4267200"/>
          <p14:tracePt t="46496" x="8399463" y="4267200"/>
          <p14:tracePt t="46497" x="8412163" y="4267200"/>
          <p14:tracePt t="46498" x="8424863" y="4267200"/>
          <p14:tracePt t="46499" x="8435975" y="4267200"/>
          <p14:tracePt t="46500" x="8461375" y="4279900"/>
          <p14:tracePt t="46501" x="8474075" y="4279900"/>
          <p14:tracePt t="46502" x="8486775" y="4279900"/>
          <p14:tracePt t="46503" x="8499475" y="4279900"/>
          <p14:tracePt t="46504" x="8512175" y="4279900"/>
          <p14:tracePt t="46505" x="8537575" y="4279900"/>
          <p14:tracePt t="46506" x="8548688" y="4279900"/>
          <p14:tracePt t="46507" x="8561388" y="4279900"/>
          <p14:tracePt t="46508" x="8574088" y="4279900"/>
          <p14:tracePt t="46509" x="8586788" y="4279900"/>
          <p14:tracePt t="46510" x="8612188" y="4279900"/>
          <p14:tracePt t="46511" x="8624888" y="4279900"/>
          <p14:tracePt t="46512" x="8637588" y="4279900"/>
          <p14:tracePt t="46513" x="8650288" y="4279900"/>
          <p14:tracePt t="46514" x="8661400" y="4279900"/>
          <p14:tracePt t="46515" x="8686800" y="4279900"/>
          <p14:tracePt t="46516" x="8699500" y="4279900"/>
          <p14:tracePt t="46517" x="8712200" y="4267200"/>
          <p14:tracePt t="46518" x="8737600" y="4267200"/>
          <p14:tracePt t="46519" x="8750300" y="4267200"/>
          <p14:tracePt t="46520" x="8763000" y="4267200"/>
          <p14:tracePt t="46521" x="8774113" y="4254500"/>
          <p14:tracePt t="46522" x="8786813" y="4254500"/>
          <p14:tracePt t="46523" x="8812213" y="4254500"/>
          <p14:tracePt t="46524" x="8812213" y="4241800"/>
          <p14:tracePt t="46525" x="8837613" y="4241800"/>
          <p14:tracePt t="46526" x="8850313" y="4230688"/>
          <p14:tracePt t="46527" x="8863013" y="4230688"/>
          <p14:tracePt t="46528" x="8874125" y="4230688"/>
          <p14:tracePt t="46529" x="8886825" y="4217988"/>
          <p14:tracePt t="46530" x="8899525" y="4205288"/>
          <p14:tracePt t="46531" x="8924925" y="4205288"/>
          <p14:tracePt t="46532" x="8924925" y="4192588"/>
          <p14:tracePt t="46533" x="8950325" y="4192588"/>
          <p14:tracePt t="46534" x="8963025" y="4179888"/>
          <p14:tracePt t="46536" x="8986838" y="4167188"/>
          <p14:tracePt t="46537" x="8999538" y="4154488"/>
          <p14:tracePt t="46539" x="9024938" y="4141788"/>
          <p14:tracePt t="46540" x="9037638" y="4129088"/>
          <p14:tracePt t="46541" x="9037638" y="4117975"/>
          <p14:tracePt t="46542" x="9063038" y="4117975"/>
          <p14:tracePt t="46543" x="9075738" y="4105275"/>
          <p14:tracePt t="46544" x="9075738" y="4092575"/>
          <p14:tracePt t="46545" x="9088438" y="4079875"/>
          <p14:tracePt t="46546" x="9099550" y="4067175"/>
          <p14:tracePt t="46547" x="9112250" y="4054475"/>
          <p14:tracePt t="46548" x="9112250" y="4041775"/>
          <p14:tracePt t="46549" x="9124950" y="4041775"/>
          <p14:tracePt t="46550" x="9137650" y="4029075"/>
          <p14:tracePt t="46551" x="9150350" y="4005263"/>
          <p14:tracePt t="46553" x="9163050" y="3992563"/>
          <p14:tracePt t="46554" x="9175750" y="3967163"/>
          <p14:tracePt t="46555" x="9188450" y="3967163"/>
          <p14:tracePt t="46556" x="9188450" y="3954463"/>
          <p14:tracePt t="46557" x="9199563" y="3929063"/>
          <p14:tracePt t="46558" x="9212263" y="3929063"/>
          <p14:tracePt t="46559" x="9212263" y="3916363"/>
          <p14:tracePt t="46560" x="9224963" y="3892550"/>
          <p14:tracePt t="46562" x="9224963" y="3879850"/>
          <p14:tracePt t="46563" x="9237663" y="3854450"/>
          <p14:tracePt t="46564" x="9250363" y="3841750"/>
          <p14:tracePt t="46566" x="9250363" y="3829050"/>
          <p14:tracePt t="46566" x="9263063" y="3816350"/>
          <p14:tracePt t="46567" x="9263063" y="3803650"/>
          <p14:tracePt t="46568" x="9263063" y="3792538"/>
          <p14:tracePt t="46569" x="9263063" y="3779838"/>
          <p14:tracePt t="46570" x="9275763" y="3767138"/>
          <p14:tracePt t="46571" x="9275763" y="3741738"/>
          <p14:tracePt t="46572" x="9275763" y="3729038"/>
          <p14:tracePt t="46573" x="9288463" y="3716338"/>
          <p14:tracePt t="46574" x="9288463" y="3703638"/>
          <p14:tracePt t="46575" x="9288463" y="3692525"/>
          <p14:tracePt t="46576" x="9288463" y="3679825"/>
          <p14:tracePt t="46577" x="9288463" y="3667125"/>
          <p14:tracePt t="46578" x="9288463" y="3654425"/>
          <p14:tracePt t="46579" x="9288463" y="3629025"/>
          <p14:tracePt t="46581" x="9288463" y="3603625"/>
          <p14:tracePt t="46582" x="9288463" y="3590925"/>
          <p14:tracePt t="46583" x="9288463" y="3579813"/>
          <p14:tracePt t="46584" x="9288463" y="3567113"/>
          <p14:tracePt t="46585" x="9288463" y="3554413"/>
          <p14:tracePt t="46586" x="9288463" y="3541713"/>
          <p14:tracePt t="46587" x="9288463" y="3529013"/>
          <p14:tracePt t="46588" x="9288463" y="3516313"/>
          <p14:tracePt t="46589" x="9288463" y="3503613"/>
          <p14:tracePt t="46590" x="9288463" y="3479800"/>
          <p14:tracePt t="46592" x="9288463" y="3454400"/>
          <p14:tracePt t="46593" x="9275763" y="3441700"/>
          <p14:tracePt t="46595" x="9263063" y="3416300"/>
          <p14:tracePt t="46596" x="9263063" y="3403600"/>
          <p14:tracePt t="46598" x="9250363" y="3378200"/>
          <p14:tracePt t="46599" x="9250363" y="3367088"/>
          <p14:tracePt t="46600" x="9237663" y="3354388"/>
          <p14:tracePt t="46601" x="9224963" y="3341688"/>
          <p14:tracePt t="46602" x="9224963" y="3328988"/>
          <p14:tracePt t="46603" x="9224963" y="3316288"/>
          <p14:tracePt t="46604" x="9212263" y="3303588"/>
          <p14:tracePt t="46605" x="9199563" y="3290888"/>
          <p14:tracePt t="46606" x="9188450" y="3278188"/>
          <p14:tracePt t="46607" x="9188450" y="3267075"/>
          <p14:tracePt t="46608" x="9188450" y="3254375"/>
          <p14:tracePt t="46609" x="9163050" y="3241675"/>
          <p14:tracePt t="46610" x="9150350" y="3228975"/>
          <p14:tracePt t="46611" x="9150350" y="3216275"/>
          <p14:tracePt t="46612" x="9137650" y="3203575"/>
          <p14:tracePt t="46613" x="9124950" y="3190875"/>
          <p14:tracePt t="46614" x="9112250" y="3178175"/>
          <p14:tracePt t="46615" x="9112250" y="3165475"/>
          <p14:tracePt t="46616" x="9088438" y="3154363"/>
          <p14:tracePt t="46617" x="9075738" y="3141663"/>
          <p14:tracePt t="46619" x="9050338" y="3128963"/>
          <p14:tracePt t="46620" x="9037638" y="3103563"/>
          <p14:tracePt t="46622" x="9012238" y="3090863"/>
          <p14:tracePt t="46623" x="8999538" y="3078163"/>
          <p14:tracePt t="46624" x="8986838" y="3065463"/>
          <p14:tracePt t="46625" x="8963025" y="3065463"/>
          <p14:tracePt t="46626" x="8963025" y="3041650"/>
          <p14:tracePt t="46627" x="8937625" y="3028950"/>
          <p14:tracePt t="46628" x="8924925" y="3028950"/>
          <p14:tracePt t="46629" x="8912225" y="3016250"/>
          <p14:tracePt t="46630" x="8886825" y="3003550"/>
          <p14:tracePt t="46631" x="8886825" y="2990850"/>
          <p14:tracePt t="46632" x="8863013" y="2990850"/>
          <p14:tracePt t="46633" x="8850313" y="2978150"/>
          <p14:tracePt t="46634" x="8824913" y="2965450"/>
          <p14:tracePt t="46635" x="8812213" y="2965450"/>
          <p14:tracePt t="46636" x="8786813" y="2952750"/>
          <p14:tracePt t="46637" x="8774113" y="2952750"/>
          <p14:tracePt t="46638" x="8763000" y="2941638"/>
          <p14:tracePt t="46639" x="8737600" y="2928938"/>
          <p14:tracePt t="46640" x="8724900" y="2928938"/>
          <p14:tracePt t="46641" x="8699500" y="2916238"/>
          <p14:tracePt t="46642" x="8686800" y="2916238"/>
          <p14:tracePt t="46643" x="8661400" y="2916238"/>
          <p14:tracePt t="46644" x="8650288" y="2903538"/>
          <p14:tracePt t="46645" x="8637588" y="2903538"/>
          <p14:tracePt t="46646" x="8612188" y="2890838"/>
          <p14:tracePt t="46647" x="8599488" y="2890838"/>
          <p14:tracePt t="46648" x="8586788" y="2878138"/>
          <p14:tracePt t="46649" x="8561388" y="2878138"/>
          <p14:tracePt t="46650" x="8548688" y="2878138"/>
          <p14:tracePt t="46651" x="8524875" y="2878138"/>
          <p14:tracePt t="46652" x="8512175" y="2865438"/>
          <p14:tracePt t="46653" x="8486775" y="2865438"/>
          <p14:tracePt t="46654" x="8474075" y="2865438"/>
          <p14:tracePt t="46655" x="8461375" y="2852738"/>
          <p14:tracePt t="46656" x="8435975" y="2852738"/>
          <p14:tracePt t="46657" x="8424863" y="2852738"/>
          <p14:tracePt t="46658" x="8399463" y="2852738"/>
          <p14:tracePt t="46660" x="8374063" y="2840038"/>
          <p14:tracePt t="46661" x="8361363" y="2840038"/>
          <p14:tracePt t="46662" x="8335963" y="2840038"/>
          <p14:tracePt t="46663" x="8324850" y="2840038"/>
          <p14:tracePt t="46664" x="8312150" y="2840038"/>
          <p14:tracePt t="46665" x="8299450" y="2840038"/>
          <p14:tracePt t="46666" x="8286750" y="2840038"/>
          <p14:tracePt t="46667" x="8274050" y="2840038"/>
          <p14:tracePt t="46668" x="8248650" y="2840038"/>
          <p14:tracePt t="46670" x="8223250" y="2840038"/>
          <p14:tracePt t="46671" x="8212138" y="2840038"/>
          <p14:tracePt t="46672" x="8199438" y="2840038"/>
          <p14:tracePt t="46673" x="8186738" y="2840038"/>
          <p14:tracePt t="46674" x="8174038" y="2840038"/>
          <p14:tracePt t="46676" x="8148638" y="2840038"/>
          <p14:tracePt t="46677" x="8135938" y="2840038"/>
          <p14:tracePt t="46678" x="8123238" y="2840038"/>
          <p14:tracePt t="46679" x="8110538" y="2840038"/>
          <p14:tracePt t="46680" x="8099425" y="2840038"/>
          <p14:tracePt t="46682" x="8074025" y="2840038"/>
          <p14:tracePt t="46683" x="8061325" y="2840038"/>
          <p14:tracePt t="46684" x="8061325" y="2852738"/>
          <p14:tracePt t="46685" x="8048625" y="2852738"/>
          <p14:tracePt t="46686" x="8035925" y="2852738"/>
          <p14:tracePt t="46687" x="8023225" y="2865438"/>
          <p14:tracePt t="46689" x="7999413" y="2878138"/>
          <p14:tracePt t="46691" x="7986713" y="2878138"/>
          <p14:tracePt t="46693" x="7974013" y="2890838"/>
          <p14:tracePt t="46694" x="7961313" y="2890838"/>
          <p14:tracePt t="46695" x="7948613" y="2903538"/>
          <p14:tracePt t="46696" x="7948613" y="2916238"/>
          <p14:tracePt t="46697" x="7935913" y="2916238"/>
          <p14:tracePt t="46699" x="7923213" y="2928938"/>
          <p14:tracePt t="46700" x="7910513" y="2928938"/>
          <p14:tracePt t="46701" x="7910513" y="2941638"/>
          <p14:tracePt t="46702" x="7910513" y="2952750"/>
          <p14:tracePt t="46703" x="7897813" y="2952750"/>
          <p14:tracePt t="46705" x="7886700" y="2965450"/>
          <p14:tracePt t="46706" x="7874000" y="2978150"/>
          <p14:tracePt t="46707" x="7874000" y="2990850"/>
          <p14:tracePt t="46711" x="7874000" y="3003550"/>
          <p14:tracePt t="46713" x="7861300" y="3028950"/>
          <p14:tracePt t="46718" x="7835900" y="3065463"/>
          <p14:tracePt t="46724" x="7835900" y="3103563"/>
          <p14:tracePt t="46726" x="7835900" y="3116263"/>
          <p14:tracePt t="46728" x="7835900" y="3141663"/>
          <p14:tracePt t="46730" x="7835900" y="3154363"/>
          <p14:tracePt t="46732" x="7835900" y="3165475"/>
          <p14:tracePt t="46734" x="7835900" y="3178175"/>
          <p14:tracePt t="46736" x="7835900" y="3203575"/>
          <p14:tracePt t="46740" x="7835900" y="3228975"/>
          <p14:tracePt t="46740" x="7835900" y="3241675"/>
          <p14:tracePt t="46742" x="7835900" y="3254375"/>
          <p14:tracePt t="46744" x="7848600" y="3267075"/>
          <p14:tracePt t="46745" x="7848600" y="3278188"/>
          <p14:tracePt t="46747" x="7861300" y="3290888"/>
          <p14:tracePt t="46749" x="7861300" y="3303588"/>
          <p14:tracePt t="46750" x="7874000" y="3303588"/>
          <p14:tracePt t="46751" x="7874000" y="3316288"/>
          <p14:tracePt t="46752" x="7874000" y="3328988"/>
          <p14:tracePt t="46755" x="7886700" y="3341688"/>
          <p14:tracePt t="46756" x="7886700" y="3354388"/>
          <p14:tracePt t="46757" x="7897813" y="3367088"/>
          <p14:tracePt t="46759" x="7910513" y="3367088"/>
          <p14:tracePt t="46760" x="7910513" y="3378200"/>
          <p14:tracePt t="46762" x="7923213" y="3390900"/>
          <p14:tracePt t="46764" x="7935913" y="3403600"/>
          <p14:tracePt t="46765" x="7948613" y="3403600"/>
          <p14:tracePt t="46766" x="7948613" y="3416300"/>
          <p14:tracePt t="46767" x="7948613" y="3429000"/>
          <p14:tracePt t="46768" x="7961313" y="3441700"/>
          <p14:tracePt t="46770" x="7974013" y="3441700"/>
          <p14:tracePt t="46771" x="7986713" y="3454400"/>
          <p14:tracePt t="46773" x="7986713" y="3467100"/>
          <p14:tracePt t="46774" x="7999413" y="3479800"/>
          <p14:tracePt t="46775" x="8010525" y="3479800"/>
          <p14:tracePt t="46777" x="8023225" y="3490913"/>
          <p14:tracePt t="46778" x="8023225" y="3503613"/>
          <p14:tracePt t="46779" x="8035925" y="3503613"/>
          <p14:tracePt t="46781" x="8061325" y="3516313"/>
          <p14:tracePt t="46782" x="8061325" y="3529013"/>
          <p14:tracePt t="46784" x="8074025" y="3541713"/>
          <p14:tracePt t="46785" x="8086725" y="3554413"/>
          <p14:tracePt t="46786" x="8099425" y="3554413"/>
          <p14:tracePt t="46787" x="8110538" y="3554413"/>
          <p14:tracePt t="46788" x="8123238" y="3567113"/>
          <p14:tracePt t="46789" x="8135938" y="3579813"/>
          <p14:tracePt t="46790" x="8135938" y="3590925"/>
          <p14:tracePt t="46791" x="8148638" y="3590925"/>
          <p14:tracePt t="46792" x="8161338" y="3603625"/>
          <p14:tracePt t="46793" x="8174038" y="3603625"/>
          <p14:tracePt t="46794" x="8174038" y="3616325"/>
          <p14:tracePt t="46795" x="8186738" y="3629025"/>
          <p14:tracePt t="46796" x="8212138" y="3629025"/>
          <p14:tracePt t="46797" x="8212138" y="3641725"/>
          <p14:tracePt t="46798" x="8223250" y="3641725"/>
          <p14:tracePt t="46799" x="8235950" y="3654425"/>
          <p14:tracePt t="46800" x="8248650" y="3667125"/>
          <p14:tracePt t="46801" x="8261350" y="3667125"/>
          <p14:tracePt t="46802" x="8274050" y="3679825"/>
          <p14:tracePt t="46803" x="8286750" y="3692525"/>
          <p14:tracePt t="46804" x="8299450" y="3692525"/>
          <p14:tracePt t="46805" x="8312150" y="3703638"/>
          <p14:tracePt t="46806" x="8324850" y="3703638"/>
          <p14:tracePt t="46807" x="8335963" y="3716338"/>
          <p14:tracePt t="46808" x="8361363" y="3729038"/>
          <p14:tracePt t="46810" x="8374063" y="3741738"/>
          <p14:tracePt t="46811" x="8399463" y="3741738"/>
          <p14:tracePt t="46812" x="8412163" y="3754438"/>
          <p14:tracePt t="46813" x="8424863" y="3767138"/>
          <p14:tracePt t="46814" x="8435975" y="3779838"/>
          <p14:tracePt t="46815" x="8448675" y="3779838"/>
          <p14:tracePt t="46816" x="8474075" y="3779838"/>
          <p14:tracePt t="46817" x="8474075" y="3792538"/>
          <p14:tracePt t="46818" x="8499475" y="3803650"/>
          <p14:tracePt t="46819" x="8512175" y="3816350"/>
          <p14:tracePt t="46820" x="8524875" y="3816350"/>
          <p14:tracePt t="46821" x="8537575" y="3816350"/>
          <p14:tracePt t="46822" x="8548688" y="3829050"/>
          <p14:tracePt t="46823" x="8561388" y="3841750"/>
          <p14:tracePt t="46824" x="8586788" y="3841750"/>
          <p14:tracePt t="46825" x="8599488" y="3854450"/>
          <p14:tracePt t="46826" x="8612188" y="3854450"/>
          <p14:tracePt t="46827" x="8624888" y="3854450"/>
          <p14:tracePt t="46828" x="8637588" y="3867150"/>
          <p14:tracePt t="46829" x="8661400" y="3867150"/>
          <p14:tracePt t="46831" x="8686800" y="3892550"/>
          <p14:tracePt t="46832" x="8699500" y="3892550"/>
          <p14:tracePt t="46833" x="8712200" y="3892550"/>
          <p14:tracePt t="46834" x="8737600" y="3892550"/>
          <p14:tracePt t="46835" x="8750300" y="3905250"/>
          <p14:tracePt t="46836" x="8763000" y="3905250"/>
          <p14:tracePt t="46837" x="8774113" y="3916363"/>
          <p14:tracePt t="46838" x="8786813" y="3929063"/>
          <p14:tracePt t="46839" x="8812213" y="3929063"/>
          <p14:tracePt t="46840" x="8824913" y="3929063"/>
          <p14:tracePt t="46841" x="8837613" y="3929063"/>
          <p14:tracePt t="46842" x="8850313" y="3929063"/>
          <p14:tracePt t="46843" x="8874125" y="3941763"/>
          <p14:tracePt t="46844" x="8886825" y="3941763"/>
          <p14:tracePt t="46845" x="8899525" y="3954463"/>
          <p14:tracePt t="46846" x="8924925" y="3954463"/>
          <p14:tracePt t="46848" x="8950325" y="3967163"/>
          <p14:tracePt t="46849" x="8963025" y="3967163"/>
          <p14:tracePt t="46850" x="8975725" y="3967163"/>
          <p14:tracePt t="46851" x="8999538" y="3967163"/>
          <p14:tracePt t="46852" x="9012238" y="3967163"/>
          <p14:tracePt t="46853" x="9024938" y="3979863"/>
          <p14:tracePt t="46854" x="9037638" y="3979863"/>
          <p14:tracePt t="46855" x="9050338" y="3979863"/>
          <p14:tracePt t="46856" x="9075738" y="3979863"/>
          <p14:tracePt t="46857" x="9075738" y="3992563"/>
          <p14:tracePt t="46858" x="9099550" y="3992563"/>
          <p14:tracePt t="46859" x="9112250" y="3992563"/>
          <p14:tracePt t="46861" x="9137650" y="3992563"/>
          <p14:tracePt t="46862" x="9150350" y="3992563"/>
          <p14:tracePt t="46863" x="9163050" y="3992563"/>
          <p14:tracePt t="46864" x="9175750" y="4005263"/>
          <p14:tracePt t="46865" x="9188450" y="4005263"/>
          <p14:tracePt t="46867" x="9199563" y="4005263"/>
          <p14:tracePt t="46868" x="9224963" y="4005263"/>
          <p14:tracePt t="46870" x="9237663" y="4005263"/>
          <p14:tracePt t="46871" x="9250363" y="4005263"/>
          <p14:tracePt t="46872" x="9263063" y="4005263"/>
          <p14:tracePt t="46874" x="9275763" y="4005263"/>
          <p14:tracePt t="46876" x="9301163" y="4005263"/>
          <p14:tracePt t="46879" x="9312275" y="4005263"/>
          <p14:tracePt t="46896" x="9375775" y="3979863"/>
          <p14:tracePt t="46901" x="9375775" y="3967163"/>
          <p14:tracePt t="46913" x="9375775" y="3954463"/>
          <p14:tracePt t="46917" x="9375775" y="3941763"/>
          <p14:tracePt t="46920" x="9375775" y="3929063"/>
          <p14:tracePt t="46925" x="9375775" y="3916363"/>
          <p14:tracePt t="46927" x="9363075" y="3916363"/>
          <p14:tracePt t="46928" x="9363075" y="3905250"/>
          <p14:tracePt t="46930" x="9363075" y="3892550"/>
          <p14:tracePt t="46932" x="9350375" y="3892550"/>
          <p14:tracePt t="46935" x="9350375" y="3879850"/>
          <p14:tracePt t="46936" x="9337675" y="3879850"/>
          <p14:tracePt t="46937" x="9337675" y="3867150"/>
          <p14:tracePt t="46939" x="9337675" y="3854450"/>
          <p14:tracePt t="46942" x="9324975" y="3854450"/>
          <p14:tracePt t="46943" x="9324975" y="3841750"/>
          <p14:tracePt t="46945" x="9312275" y="3829050"/>
          <p14:tracePt t="46947" x="9312275" y="3816350"/>
          <p14:tracePt t="46949" x="9301163" y="3816350"/>
          <p14:tracePt t="46957" x="9288463" y="3816350"/>
          <p14:tracePt t="46964" x="9275763" y="3816350"/>
          <p14:tracePt t="46967" x="9263063" y="3816350"/>
          <p14:tracePt t="46972" x="9250363" y="3816350"/>
          <p14:tracePt t="46975" x="9237663" y="3816350"/>
          <p14:tracePt t="46976" x="9224963" y="3829050"/>
          <p14:tracePt t="46977" x="9224963" y="3841750"/>
          <p14:tracePt t="46978" x="9212263" y="3854450"/>
          <p14:tracePt t="46979" x="9199563" y="3854450"/>
          <p14:tracePt t="46980" x="9188450" y="3867150"/>
          <p14:tracePt t="46981" x="9188450" y="3892550"/>
          <p14:tracePt t="46982" x="9175750" y="3892550"/>
          <p14:tracePt t="46983" x="9163050" y="3905250"/>
          <p14:tracePt t="46984" x="9150350" y="3929063"/>
          <p14:tracePt t="46985" x="9137650" y="3941763"/>
          <p14:tracePt t="46986" x="9124950" y="3967163"/>
          <p14:tracePt t="46987" x="9112250" y="3979863"/>
          <p14:tracePt t="46988" x="9099550" y="4005263"/>
          <p14:tracePt t="46989" x="9075738" y="4017963"/>
          <p14:tracePt t="46990" x="9063038" y="4041775"/>
          <p14:tracePt t="46991" x="9037638" y="4067175"/>
          <p14:tracePt t="46992" x="9037638" y="4079875"/>
          <p14:tracePt t="46993" x="9012238" y="4117975"/>
          <p14:tracePt t="46994" x="8999538" y="4129088"/>
          <p14:tracePt t="46995" x="8975725" y="4154488"/>
          <p14:tracePt t="46996" x="8963025" y="4192588"/>
          <p14:tracePt t="46997" x="8937625" y="4230688"/>
          <p14:tracePt t="46998" x="8912225" y="4254500"/>
          <p14:tracePt t="46999" x="8886825" y="4279900"/>
          <p14:tracePt t="47000" x="8874125" y="4305300"/>
          <p14:tracePt t="47001" x="8850313" y="4341813"/>
          <p14:tracePt t="47002" x="8837613" y="4379913"/>
          <p14:tracePt t="47003" x="8812213" y="4405313"/>
          <p14:tracePt t="47004" x="8786813" y="4443413"/>
          <p14:tracePt t="47005" x="8763000" y="4479925"/>
          <p14:tracePt t="47006" x="8737600" y="4518025"/>
          <p14:tracePt t="47007" x="8712200" y="4543425"/>
          <p14:tracePt t="47008" x="8699500" y="4579938"/>
          <p14:tracePt t="47009" x="8674100" y="4618038"/>
          <p14:tracePt t="47010" x="8650288" y="4656138"/>
          <p14:tracePt t="47011" x="8637588" y="4679950"/>
          <p14:tracePt t="47012" x="8624888" y="4718050"/>
          <p14:tracePt t="47014" x="8574088" y="4805363"/>
          <p14:tracePt t="47015" x="8561388" y="4843463"/>
          <p14:tracePt t="47016" x="8548688" y="4879975"/>
          <p14:tracePt t="47017" x="8524875" y="4905375"/>
          <p14:tracePt t="47018" x="8512175" y="4943475"/>
          <p14:tracePt t="47019" x="8499475" y="4981575"/>
          <p14:tracePt t="47020" x="8474075" y="5018088"/>
          <p14:tracePt t="47021" x="8474075" y="5043488"/>
          <p14:tracePt t="47022" x="8461375" y="5081588"/>
          <p14:tracePt t="47023" x="8448675" y="5105400"/>
          <p14:tracePt t="47024" x="8435975" y="5130800"/>
          <p14:tracePt t="47025" x="8424863" y="5168900"/>
          <p14:tracePt t="47026" x="8412163" y="5194300"/>
          <p14:tracePt t="47027" x="8399463" y="5218113"/>
          <p14:tracePt t="47028" x="8399463" y="5243513"/>
          <p14:tracePt t="47029" x="8386763" y="5268913"/>
          <p14:tracePt t="47030" x="8374063" y="5294313"/>
          <p14:tracePt t="47031" x="8361363" y="5318125"/>
          <p14:tracePt t="47032" x="8361363" y="5330825"/>
          <p14:tracePt t="47033" x="8361363" y="5356225"/>
          <p14:tracePt t="47034" x="8348663" y="5368925"/>
          <p14:tracePt t="47035" x="8335963" y="5394325"/>
          <p14:tracePt t="47036" x="8335963" y="5407025"/>
          <p14:tracePt t="47037" x="8324850" y="5430838"/>
          <p14:tracePt t="47038" x="8324850" y="5443538"/>
          <p14:tracePt t="47039" x="8324850" y="5456238"/>
          <p14:tracePt t="47040" x="8312150" y="5468938"/>
          <p14:tracePt t="47041" x="8312150" y="5481638"/>
          <p14:tracePt t="47042" x="8312150" y="5494338"/>
          <p14:tracePt t="47043" x="8299450" y="5507038"/>
          <p14:tracePt t="47045" x="8299450" y="5530850"/>
          <p14:tracePt t="47046" x="8286750" y="5543550"/>
          <p14:tracePt t="47048" x="8286750" y="5556250"/>
          <p14:tracePt t="47049" x="8286750" y="5568950"/>
          <p14:tracePt t="47051" x="8286750" y="5581650"/>
          <p14:tracePt t="47053" x="8286750" y="5594350"/>
          <p14:tracePt t="47054" x="8286750" y="5607050"/>
          <p14:tracePt t="47056" x="8286750" y="5619750"/>
          <p14:tracePt t="47059" x="8286750" y="5630863"/>
          <p14:tracePt t="47061" x="8286750" y="5643563"/>
          <p14:tracePt t="47063" x="8286750" y="5656263"/>
          <p14:tracePt t="47066" x="8286750" y="5668963"/>
          <p14:tracePt t="47067" x="8286750" y="5681663"/>
          <p14:tracePt t="47069" x="8286750" y="5694363"/>
          <p14:tracePt t="47070" x="8299450" y="5694363"/>
          <p14:tracePt t="47072" x="8312150" y="5694363"/>
          <p14:tracePt t="47073" x="8312150" y="5707063"/>
          <p14:tracePt t="47074" x="8324850" y="5707063"/>
          <p14:tracePt t="47075" x="8324850" y="5719763"/>
          <p14:tracePt t="47077" x="8335963" y="5732463"/>
          <p14:tracePt t="47079" x="8348663" y="5732463"/>
          <p14:tracePt t="47080" x="8361363" y="5732463"/>
          <p14:tracePt t="47081" x="8361363" y="5743575"/>
          <p14:tracePt t="47083" x="8374063" y="5756275"/>
          <p14:tracePt t="47084" x="8386763" y="5768975"/>
          <p14:tracePt t="47085" x="8399463" y="5768975"/>
          <p14:tracePt t="47087" x="8412163" y="5768975"/>
          <p14:tracePt t="47088" x="8412163" y="5781675"/>
          <p14:tracePt t="47089" x="8424863" y="5781675"/>
          <p14:tracePt t="47090" x="8435975" y="5794375"/>
          <p14:tracePt t="47091" x="8448675" y="5794375"/>
          <p14:tracePt t="47092" x="8461375" y="5794375"/>
          <p14:tracePt t="47093" x="8474075" y="5807075"/>
          <p14:tracePt t="47095" x="8486775" y="5807075"/>
          <p14:tracePt t="47096" x="8499475" y="5807075"/>
          <p14:tracePt t="47097" x="8512175" y="5807075"/>
          <p14:tracePt t="47098" x="8524875" y="5819775"/>
          <p14:tracePt t="47099" x="8537575" y="5819775"/>
          <p14:tracePt t="47100" x="8548688" y="5832475"/>
          <p14:tracePt t="47102" x="8574088" y="5832475"/>
          <p14:tracePt t="47103" x="8586788" y="5832475"/>
          <p14:tracePt t="47104" x="8586788" y="5843588"/>
          <p14:tracePt t="47105" x="8612188" y="5843588"/>
          <p14:tracePt t="47106" x="8624888" y="5843588"/>
          <p14:tracePt t="47107" x="8637588" y="5843588"/>
          <p14:tracePt t="47108" x="8650288" y="5843588"/>
          <p14:tracePt t="47109" x="8661400" y="5843588"/>
          <p14:tracePt t="47110" x="8674100" y="5843588"/>
          <p14:tracePt t="47111" x="8686800" y="5843588"/>
          <p14:tracePt t="47112" x="8699500" y="5856288"/>
          <p14:tracePt t="47113" x="8712200" y="5856288"/>
          <p14:tracePt t="47114" x="8737600" y="5856288"/>
          <p14:tracePt t="47116" x="8763000" y="5856288"/>
          <p14:tracePt t="47117" x="8774113" y="5868988"/>
          <p14:tracePt t="47118" x="8786813" y="5868988"/>
          <p14:tracePt t="47119" x="8799513" y="5868988"/>
          <p14:tracePt t="47120" x="8812213" y="5868988"/>
          <p14:tracePt t="47121" x="8837613" y="5868988"/>
          <p14:tracePt t="47122" x="8850313" y="5868988"/>
          <p14:tracePt t="47123" x="8863013" y="5868988"/>
          <p14:tracePt t="47124" x="8874125" y="5868988"/>
          <p14:tracePt t="47125" x="8886825" y="5868988"/>
          <p14:tracePt t="47126" x="8899525" y="5868988"/>
          <p14:tracePt t="47127" x="8924925" y="5868988"/>
          <p14:tracePt t="47128" x="8937625" y="5868988"/>
          <p14:tracePt t="47129" x="8950325" y="5868988"/>
          <p14:tracePt t="47130" x="8963025" y="5868988"/>
          <p14:tracePt t="47131" x="8986838" y="5868988"/>
          <p14:tracePt t="47132" x="8999538" y="5868988"/>
          <p14:tracePt t="47133" x="9012238" y="5868988"/>
          <p14:tracePt t="47134" x="9037638" y="5868988"/>
          <p14:tracePt t="47135" x="9050338" y="5868988"/>
          <p14:tracePt t="47136" x="9063038" y="5868988"/>
          <p14:tracePt t="47137" x="9075738" y="5868988"/>
          <p14:tracePt t="47138" x="9088438" y="5868988"/>
          <p14:tracePt t="47139" x="9112250" y="5856288"/>
          <p14:tracePt t="47140" x="9124950" y="5856288"/>
          <p14:tracePt t="47141" x="9150350" y="5856288"/>
          <p14:tracePt t="47142" x="9150350" y="5843588"/>
          <p14:tracePt t="47143" x="9175750" y="5843588"/>
          <p14:tracePt t="47145" x="9212263" y="5843588"/>
          <p14:tracePt t="47146" x="9224963" y="5843588"/>
          <p14:tracePt t="47147" x="9237663" y="5832475"/>
          <p14:tracePt t="47148" x="9263063" y="5832475"/>
          <p14:tracePt t="47149" x="9275763" y="5819775"/>
          <p14:tracePt t="47150" x="9301163" y="5807075"/>
          <p14:tracePt t="47151" x="9312275" y="5807075"/>
          <p14:tracePt t="47152" x="9337675" y="5807075"/>
          <p14:tracePt t="47153" x="9337675" y="5794375"/>
          <p14:tracePt t="47154" x="9363075" y="5794375"/>
          <p14:tracePt t="47155" x="9375775" y="5781675"/>
          <p14:tracePt t="47156" x="9401175" y="5781675"/>
          <p14:tracePt t="47157" x="9413875" y="5768975"/>
          <p14:tracePt t="47158" x="9424988" y="5768975"/>
          <p14:tracePt t="47159" x="9450388" y="5756275"/>
          <p14:tracePt t="47160" x="9463088" y="5743575"/>
          <p14:tracePt t="47161" x="9488488" y="5732463"/>
          <p14:tracePt t="47162" x="9501188" y="5732463"/>
          <p14:tracePt t="47163" x="9525000" y="5732463"/>
          <p14:tracePt t="47164" x="9537700" y="5719763"/>
          <p14:tracePt t="47165" x="9550400" y="5707063"/>
          <p14:tracePt t="47166" x="9563100" y="5694363"/>
          <p14:tracePt t="47167" x="9588500" y="5694363"/>
          <p14:tracePt t="47168" x="9601200" y="5681663"/>
          <p14:tracePt t="47169" x="9613900" y="5668963"/>
          <p14:tracePt t="47170" x="9637713" y="5656263"/>
          <p14:tracePt t="47171" x="9650413" y="5656263"/>
          <p14:tracePt t="47172" x="9663113" y="5643563"/>
          <p14:tracePt t="47173" x="9675813" y="5630863"/>
          <p14:tracePt t="47174" x="9688513" y="5619750"/>
          <p14:tracePt t="47175" x="9713913" y="5619750"/>
          <p14:tracePt t="47176" x="9713913" y="5607050"/>
          <p14:tracePt t="47177" x="9739313" y="5594350"/>
          <p14:tracePt t="47178" x="9750425" y="5581650"/>
          <p14:tracePt t="47179" x="9763125" y="5581650"/>
          <p14:tracePt t="47180" x="9775825" y="5568950"/>
          <p14:tracePt t="47181" x="9788525" y="5556250"/>
          <p14:tracePt t="47182" x="9801225" y="5543550"/>
          <p14:tracePt t="47183" x="9813925" y="5530850"/>
          <p14:tracePt t="47184" x="9826625" y="5518150"/>
          <p14:tracePt t="47186" x="9852025" y="5507038"/>
          <p14:tracePt t="47187" x="9863138" y="5507038"/>
          <p14:tracePt t="47188" x="9863138" y="5494338"/>
          <p14:tracePt t="47189" x="9875838" y="5481638"/>
          <p14:tracePt t="47190" x="9888538" y="5468938"/>
          <p14:tracePt t="47245" x="9901238" y="5130800"/>
          <p14:tracePt t="47246" x="9888538" y="5130800"/>
          <p14:tracePt t="47247" x="9875838" y="5130800"/>
          <p14:tracePt t="47248" x="9863138" y="5130800"/>
          <p14:tracePt t="47249" x="9863138" y="5118100"/>
          <p14:tracePt t="47251" x="9852025" y="5105400"/>
          <p14:tracePt t="47252" x="9839325" y="5105400"/>
          <p14:tracePt t="47253" x="9826625" y="5105400"/>
          <p14:tracePt t="47254" x="9826625" y="5092700"/>
          <p14:tracePt t="47255" x="9813925" y="5092700"/>
          <p14:tracePt t="47257" x="9788525" y="5092700"/>
          <p14:tracePt t="47259" x="9788525" y="5081588"/>
          <p14:tracePt t="47260" x="9775825" y="5081588"/>
          <p14:tracePt t="47261" x="9750425" y="5068888"/>
          <p14:tracePt t="47263" x="9739313" y="5068888"/>
          <p14:tracePt t="47264" x="9726613" y="5068888"/>
          <p14:tracePt t="47265" x="9713913" y="5056188"/>
          <p14:tracePt t="47267" x="9701213" y="5056188"/>
          <p14:tracePt t="47268" x="9688513" y="5056188"/>
          <p14:tracePt t="47269" x="9675813" y="5056188"/>
          <p14:tracePt t="47271" x="9650413" y="5043488"/>
          <p14:tracePt t="47273" x="9637713" y="5043488"/>
          <p14:tracePt t="47274" x="9626600" y="5043488"/>
          <p14:tracePt t="47275" x="9613900" y="5043488"/>
          <p14:tracePt t="47276" x="9601200" y="5030788"/>
          <p14:tracePt t="47278" x="9575800" y="5030788"/>
          <p14:tracePt t="47279" x="9563100" y="5030788"/>
          <p14:tracePt t="47281" x="9550400" y="5018088"/>
          <p14:tracePt t="47282" x="9537700" y="5018088"/>
          <p14:tracePt t="47283" x="9525000" y="5018088"/>
          <p14:tracePt t="47284" x="9513888" y="5018088"/>
          <p14:tracePt t="47285" x="9501188" y="5018088"/>
          <p14:tracePt t="47286" x="9488488" y="5018088"/>
          <p14:tracePt t="47288" x="9463088" y="5018088"/>
          <p14:tracePt t="47289" x="9450388" y="5018088"/>
          <p14:tracePt t="47291" x="9437688" y="5018088"/>
          <p14:tracePt t="47292" x="9424988" y="5018088"/>
          <p14:tracePt t="47293" x="9413875" y="5018088"/>
          <p14:tracePt t="47295" x="9401175" y="5018088"/>
          <p14:tracePt t="47296" x="9375775" y="5018088"/>
          <p14:tracePt t="47298" x="9363075" y="5018088"/>
          <p14:tracePt t="47299" x="9350375" y="5018088"/>
          <p14:tracePt t="47300" x="9337675" y="5018088"/>
          <p14:tracePt t="47302" x="9324975" y="5018088"/>
          <p14:tracePt t="47303" x="9301163" y="5018088"/>
          <p14:tracePt t="47305" x="9288463" y="5018088"/>
          <p14:tracePt t="47306" x="9275763" y="5018088"/>
          <p14:tracePt t="47307" x="9263063" y="5018088"/>
          <p14:tracePt t="47309" x="9250363" y="5018088"/>
          <p14:tracePt t="47310" x="9237663" y="5018088"/>
          <p14:tracePt t="47311" x="9224963" y="5018088"/>
          <p14:tracePt t="47312" x="9212263" y="5018088"/>
          <p14:tracePt t="47313" x="9199563" y="5030788"/>
          <p14:tracePt t="47314" x="9188450" y="5030788"/>
          <p14:tracePt t="47316" x="9175750" y="5030788"/>
          <p14:tracePt t="47317" x="9163050" y="5043488"/>
          <p14:tracePt t="47318" x="9150350" y="5043488"/>
          <p14:tracePt t="47320" x="9137650" y="5043488"/>
          <p14:tracePt t="47321" x="9124950" y="5056188"/>
          <p14:tracePt t="47322" x="9112250" y="5056188"/>
          <p14:tracePt t="47324" x="9099550" y="5056188"/>
          <p14:tracePt t="47325" x="9088438" y="5056188"/>
          <p14:tracePt t="47326" x="9075738" y="5068888"/>
          <p14:tracePt t="47328" x="9063038" y="5081588"/>
          <p14:tracePt t="47329" x="9050338" y="5081588"/>
          <p14:tracePt t="47330" x="9037638" y="5092700"/>
          <p14:tracePt t="47332" x="9024938" y="5092700"/>
          <p14:tracePt t="47333" x="9012238" y="5092700"/>
          <p14:tracePt t="47334" x="8999538" y="5092700"/>
          <p14:tracePt t="47335" x="8999538" y="5105400"/>
          <p14:tracePt t="47336" x="8986838" y="5118100"/>
          <p14:tracePt t="47337" x="8975725" y="5118100"/>
          <p14:tracePt t="47338" x="8963025" y="5130800"/>
          <p14:tracePt t="47340" x="8950325" y="5130800"/>
          <p14:tracePt t="47342" x="8937625" y="5143500"/>
          <p14:tracePt t="47343" x="8924925" y="5143500"/>
          <p14:tracePt t="47344" x="8924925" y="5156200"/>
          <p14:tracePt t="47345" x="8924925" y="5168900"/>
          <p14:tracePt t="47346" x="8912225" y="5168900"/>
          <p14:tracePt t="47347" x="8899525" y="5168900"/>
          <p14:tracePt t="47348" x="8886825" y="5168900"/>
          <p14:tracePt t="47349" x="8886825" y="5181600"/>
          <p14:tracePt t="47350" x="8886825" y="5194300"/>
          <p14:tracePt t="47351" x="8874125" y="5194300"/>
          <p14:tracePt t="47352" x="8874125" y="5205413"/>
          <p14:tracePt t="47353" x="8863013" y="5205413"/>
          <p14:tracePt t="47354" x="8850313" y="5205413"/>
          <p14:tracePt t="47355" x="8850313" y="5218113"/>
          <p14:tracePt t="47357" x="8850313" y="5230813"/>
          <p14:tracePt t="47359" x="8837613" y="5243513"/>
          <p14:tracePt t="47360" x="8824913" y="5243513"/>
          <p14:tracePt t="47362" x="8824913" y="5256213"/>
          <p14:tracePt t="47363" x="8812213" y="5256213"/>
          <p14:tracePt t="47364" x="8812213" y="5268913"/>
          <p14:tracePt t="47366" x="8812213" y="5281613"/>
          <p14:tracePt t="47368" x="8799513" y="5281613"/>
          <p14:tracePt t="47370" x="8799513" y="5294313"/>
          <p14:tracePt t="47372" x="8786813" y="5305425"/>
          <p14:tracePt t="47374" x="8786813" y="5318125"/>
          <p14:tracePt t="47378" x="8774113" y="5318125"/>
          <p14:tracePt t="47380" x="8774113" y="5330825"/>
          <p14:tracePt t="47384" x="8774113" y="5343525"/>
          <p14:tracePt t="47388" x="8774113" y="5356225"/>
          <p14:tracePt t="47399" x="8774113" y="5368925"/>
          <p14:tracePt t="47406" x="8774113" y="5381625"/>
          <p14:tracePt t="47411" x="8774113" y="5394325"/>
          <p14:tracePt t="47420" x="8774113" y="5407025"/>
          <p14:tracePt t="47426" x="8774113" y="5418138"/>
          <p14:tracePt t="47429" x="8774113" y="5430838"/>
          <p14:tracePt t="47433" x="8786813" y="5430838"/>
          <p14:tracePt t="47436" x="8786813" y="5443538"/>
          <p14:tracePt t="47441" x="8786813" y="5456238"/>
          <p14:tracePt t="47443" x="8799513" y="5456238"/>
          <p14:tracePt t="47446" x="8799513" y="5468938"/>
          <p14:tracePt t="47451" x="8812213" y="5468938"/>
          <p14:tracePt t="47458" x="8812213" y="5481638"/>
          <p14:tracePt t="47470" x="8824913" y="5481638"/>
          <p14:tracePt t="47475" x="8824913" y="5494338"/>
          <p14:tracePt t="47497" x="8837613" y="5494338"/>
          <p14:tracePt t="47505" x="8850313" y="5494338"/>
          <p14:tracePt t="47508" x="8850313" y="5481638"/>
          <p14:tracePt t="47510" x="8850313" y="5468938"/>
          <p14:tracePt t="47512" x="8863013" y="5468938"/>
          <p14:tracePt t="47514" x="8863013" y="5456238"/>
          <p14:tracePt t="47515" x="8874125" y="5443538"/>
          <p14:tracePt t="47516" x="8874125" y="5430838"/>
          <p14:tracePt t="47517" x="8886825" y="5430838"/>
          <p14:tracePt t="47519" x="8886825" y="5418138"/>
          <p14:tracePt t="47520" x="8886825" y="5407025"/>
          <p14:tracePt t="47521" x="8886825" y="5394325"/>
          <p14:tracePt t="47523" x="8899525" y="5381625"/>
          <p14:tracePt t="47524" x="8899525" y="5368925"/>
          <p14:tracePt t="47525" x="8912225" y="5356225"/>
          <p14:tracePt t="47526" x="8912225" y="5343525"/>
          <p14:tracePt t="47527" x="8912225" y="5330825"/>
          <p14:tracePt t="47528" x="8924925" y="5318125"/>
          <p14:tracePt t="47530" x="8924925" y="5294313"/>
          <p14:tracePt t="47531" x="8924925" y="5281613"/>
          <p14:tracePt t="47532" x="8924925" y="5268913"/>
          <p14:tracePt t="47533" x="8924925" y="5256213"/>
          <p14:tracePt t="47534" x="8924925" y="5243513"/>
          <p14:tracePt t="47535" x="8937625" y="5230813"/>
          <p14:tracePt t="47536" x="8937625" y="5218113"/>
          <p14:tracePt t="47537" x="8937625" y="5205413"/>
          <p14:tracePt t="47538" x="8937625" y="5181600"/>
          <p14:tracePt t="47539" x="8937625" y="5168900"/>
          <p14:tracePt t="47540" x="8937625" y="5156200"/>
          <p14:tracePt t="47541" x="8937625" y="5143500"/>
          <p14:tracePt t="47542" x="8937625" y="5130800"/>
          <p14:tracePt t="47543" x="8937625" y="5105400"/>
          <p14:tracePt t="47544" x="8937625" y="5092700"/>
          <p14:tracePt t="47545" x="8937625" y="5068888"/>
          <p14:tracePt t="47546" x="8937625" y="5056188"/>
          <p14:tracePt t="47547" x="8937625" y="5043488"/>
          <p14:tracePt t="47548" x="8937625" y="5018088"/>
          <p14:tracePt t="47549" x="8937625" y="5005388"/>
          <p14:tracePt t="47550" x="8937625" y="4981575"/>
          <p14:tracePt t="47552" x="8937625" y="4956175"/>
          <p14:tracePt t="47553" x="8937625" y="4943475"/>
          <p14:tracePt t="47554" x="8937625" y="4918075"/>
          <p14:tracePt t="47555" x="8937625" y="4905375"/>
          <p14:tracePt t="47556" x="8937625" y="4879975"/>
          <p14:tracePt t="47557" x="8937625" y="4868863"/>
          <p14:tracePt t="47558" x="8937625" y="4843463"/>
          <p14:tracePt t="47559" x="8937625" y="4830763"/>
          <p14:tracePt t="47560" x="8937625" y="4818063"/>
          <p14:tracePt t="47561" x="8937625" y="4792663"/>
          <p14:tracePt t="47562" x="8924925" y="4779963"/>
          <p14:tracePt t="47563" x="8924925" y="4756150"/>
          <p14:tracePt t="47564" x="8924925" y="4743450"/>
          <p14:tracePt t="47565" x="8924925" y="4718050"/>
          <p14:tracePt t="47566" x="8924925" y="4705350"/>
          <p14:tracePt t="47567" x="8912225" y="4679950"/>
          <p14:tracePt t="47568" x="8912225" y="4667250"/>
          <p14:tracePt t="47569" x="8899525" y="4656138"/>
          <p14:tracePt t="47570" x="8899525" y="4643438"/>
          <p14:tracePt t="47571" x="8886825" y="4605338"/>
          <p14:tracePt t="47572" x="8886825" y="4592638"/>
          <p14:tracePt t="47573" x="8886825" y="4579938"/>
          <p14:tracePt t="47574" x="8874125" y="4567238"/>
          <p14:tracePt t="47575" x="8874125" y="4543425"/>
          <p14:tracePt t="47576" x="8850313" y="4530725"/>
          <p14:tracePt t="47577" x="8850313" y="4505325"/>
          <p14:tracePt t="47578" x="8850313" y="4492625"/>
          <p14:tracePt t="47579" x="8837613" y="4467225"/>
          <p14:tracePt t="47580" x="8824913" y="4454525"/>
          <p14:tracePt t="47581" x="8824913" y="4430713"/>
          <p14:tracePt t="47582" x="8812213" y="4418013"/>
          <p14:tracePt t="47583" x="8812213" y="4405313"/>
          <p14:tracePt t="47584" x="8799513" y="4379913"/>
          <p14:tracePt t="47585" x="8786813" y="4367213"/>
          <p14:tracePt t="47586" x="8774113" y="4341813"/>
          <p14:tracePt t="47587" x="8774113" y="4330700"/>
          <p14:tracePt t="47588" x="8763000" y="4305300"/>
          <p14:tracePt t="47589" x="8750300" y="4305300"/>
          <p14:tracePt t="47590" x="8737600" y="4279900"/>
          <p14:tracePt t="47591" x="8737600" y="4267200"/>
          <p14:tracePt t="47592" x="8724900" y="4241800"/>
          <p14:tracePt t="47594" x="8699500" y="4217988"/>
          <p14:tracePt t="47595" x="8686800" y="4192588"/>
          <p14:tracePt t="47596" x="8674100" y="4179888"/>
          <p14:tracePt t="47597" x="8661400" y="4154488"/>
          <p14:tracePt t="47599" x="8650288" y="4141788"/>
          <p14:tracePt t="47600" x="8637588" y="4117975"/>
          <p14:tracePt t="47601" x="8624888" y="4105275"/>
          <p14:tracePt t="47602" x="8612188" y="4092575"/>
          <p14:tracePt t="47603" x="8599488" y="4079875"/>
          <p14:tracePt t="47604" x="8586788" y="4054475"/>
          <p14:tracePt t="47605" x="8574088" y="4041775"/>
          <p14:tracePt t="47606" x="8561388" y="4029075"/>
          <p14:tracePt t="47607" x="8548688" y="4017963"/>
          <p14:tracePt t="47608" x="8548688" y="4005263"/>
          <p14:tracePt t="47609" x="8537575" y="3992563"/>
          <p14:tracePt t="47610" x="8512175" y="3967163"/>
          <p14:tracePt t="47612" x="8499475" y="3954463"/>
          <p14:tracePt t="47613" x="8486775" y="3929063"/>
          <p14:tracePt t="47614" x="8474075" y="3929063"/>
          <p14:tracePt t="47615" x="8474075" y="3905250"/>
          <p14:tracePt t="47616" x="8448675" y="3892550"/>
          <p14:tracePt t="47617" x="8435975" y="3892550"/>
          <p14:tracePt t="47618" x="8435975" y="3879850"/>
          <p14:tracePt t="47619" x="8424863" y="3867150"/>
          <p14:tracePt t="47620" x="8412163" y="3854450"/>
          <p14:tracePt t="47621" x="8399463" y="3841750"/>
          <p14:tracePt t="47622" x="8399463" y="3829050"/>
          <p14:tracePt t="47623" x="8386763" y="3816350"/>
          <p14:tracePt t="47624" x="8361363" y="3816350"/>
          <p14:tracePt t="47625" x="8361363" y="3792538"/>
          <p14:tracePt t="47627" x="8348663" y="3779838"/>
          <p14:tracePt t="47628" x="8335963" y="3779838"/>
          <p14:tracePt t="47629" x="8324850" y="3767138"/>
          <p14:tracePt t="47630" x="8324850" y="3754438"/>
          <p14:tracePt t="47631" x="8312150" y="3741738"/>
          <p14:tracePt t="47632" x="8299450" y="3741738"/>
          <p14:tracePt t="47633" x="8286750" y="3729038"/>
          <p14:tracePt t="47634" x="8286750" y="3716338"/>
          <p14:tracePt t="47636" x="8274050" y="3703638"/>
          <p14:tracePt t="47638" x="8261350" y="3692525"/>
          <p14:tracePt t="47639" x="8248650" y="3692525"/>
          <p14:tracePt t="47640" x="8248650" y="3679825"/>
          <p14:tracePt t="47641" x="8248650" y="3667125"/>
          <p14:tracePt t="47643" x="8235950" y="3667125"/>
          <p14:tracePt t="47645" x="8235950" y="3654425"/>
          <p14:tracePt t="47646" x="8223250" y="3654425"/>
          <p14:tracePt t="47647" x="8223250" y="3641725"/>
          <p14:tracePt t="47649" x="8212138" y="3629025"/>
          <p14:tracePt t="47654" x="8212138" y="3616325"/>
          <p14:tracePt t="47658" x="8212138" y="3603625"/>
          <p14:tracePt t="47659" x="8199438" y="3603625"/>
          <p14:tracePt t="47661" x="8199438" y="3590925"/>
          <p14:tracePt t="47684" x="8186738" y="3590925"/>
          <p14:tracePt t="47864" x="8174038" y="3579813"/>
          <p14:tracePt t="47867" x="8174038" y="3567113"/>
          <p14:tracePt t="47869" x="8161338" y="3554413"/>
          <p14:tracePt t="47870" x="8148638" y="3554413"/>
          <p14:tracePt t="47874" x="8135938" y="3541713"/>
          <p14:tracePt t="47874" x="8123238" y="3529013"/>
          <p14:tracePt t="47875" x="8110538" y="3529013"/>
          <p14:tracePt t="47876" x="8099425" y="3516313"/>
          <p14:tracePt t="47877" x="8086725" y="3516313"/>
          <p14:tracePt t="47878" x="8074025" y="3503613"/>
          <p14:tracePt t="47879" x="8061325" y="3490913"/>
          <p14:tracePt t="47880" x="8048625" y="3479800"/>
          <p14:tracePt t="47881" x="8035925" y="3479800"/>
          <p14:tracePt t="47882" x="8023225" y="3467100"/>
          <p14:tracePt t="47883" x="8010525" y="3454400"/>
          <p14:tracePt t="47884" x="7986713" y="3441700"/>
          <p14:tracePt t="47885" x="7974013" y="3441700"/>
          <p14:tracePt t="47886" x="7948613" y="3429000"/>
          <p14:tracePt t="47887" x="7948613" y="3416300"/>
          <p14:tracePt t="47888" x="7923213" y="3403600"/>
          <p14:tracePt t="47891" x="7886700" y="3390900"/>
          <p14:tracePt t="47891" x="7874000" y="3367088"/>
          <p14:tracePt t="47892" x="7835900" y="3367088"/>
          <p14:tracePt t="47893" x="7823200" y="3354388"/>
          <p14:tracePt t="47894" x="7797800" y="3328988"/>
          <p14:tracePt t="47895" x="7785100" y="3328988"/>
          <p14:tracePt t="47896" x="7761288" y="3316288"/>
          <p14:tracePt t="47897" x="7748588" y="3303588"/>
          <p14:tracePt t="47898" x="7723188" y="3290888"/>
          <p14:tracePt t="47899" x="7697788" y="3278188"/>
          <p14:tracePt t="47900" x="7673975" y="3267075"/>
          <p14:tracePt t="47901" x="7648575" y="3254375"/>
          <p14:tracePt t="47902" x="7635875" y="3241675"/>
          <p14:tracePt t="47903" x="7610475" y="3228975"/>
          <p14:tracePt t="47904" x="7572375" y="3216275"/>
          <p14:tracePt t="47905" x="7561263" y="3203575"/>
          <p14:tracePt t="47906" x="7535863" y="3190875"/>
          <p14:tracePt t="47907" x="7510463" y="3178175"/>
          <p14:tracePt t="47908" x="7497763" y="3165475"/>
          <p14:tracePt t="47909" x="7459663" y="3154363"/>
          <p14:tracePt t="47910" x="7448550" y="3141663"/>
          <p14:tracePt t="47911" x="7423150" y="3128963"/>
          <p14:tracePt t="47912" x="7397750" y="3116263"/>
          <p14:tracePt t="47913" x="7372350" y="3103563"/>
          <p14:tracePt t="47914" x="7348538" y="3103563"/>
          <p14:tracePt t="47915" x="7323138" y="3090863"/>
          <p14:tracePt t="47916" x="7310438" y="3078163"/>
          <p14:tracePt t="47917" x="7285038" y="3065463"/>
          <p14:tracePt t="47918" x="7259638" y="3065463"/>
          <p14:tracePt t="47919" x="7235825" y="3054350"/>
          <p14:tracePt t="47920" x="7210425" y="3028950"/>
          <p14:tracePt t="47921" x="7197725" y="3028950"/>
          <p14:tracePt t="47922" x="7159625" y="3028950"/>
          <p14:tracePt t="47923" x="7146925" y="3003550"/>
          <p14:tracePt t="47924" x="7123113" y="2990850"/>
          <p14:tracePt t="47925" x="7097713" y="2990850"/>
          <p14:tracePt t="47926" x="7085013" y="2990850"/>
          <p14:tracePt t="47927" x="7046913" y="2978150"/>
          <p14:tracePt t="47928" x="7034213" y="2965450"/>
          <p14:tracePt t="47929" x="7010400" y="2952750"/>
          <p14:tracePt t="47930" x="6985000" y="2952750"/>
          <p14:tracePt t="47931" x="6959600" y="2941638"/>
          <p14:tracePt t="47932" x="6934200" y="2928938"/>
          <p14:tracePt t="47933" x="6910388" y="2916238"/>
          <p14:tracePt t="47934" x="6897688" y="2916238"/>
          <p14:tracePt t="47935" x="6872288" y="2916238"/>
          <p14:tracePt t="47936" x="6859588" y="2903538"/>
          <p14:tracePt t="47937" x="6821488" y="2890838"/>
          <p14:tracePt t="47938" x="6808788" y="2890838"/>
          <p14:tracePt t="47939" x="6784975" y="2878138"/>
          <p14:tracePt t="47940" x="6759575" y="2878138"/>
          <p14:tracePt t="47941" x="6734175" y="2878138"/>
          <p14:tracePt t="47942" x="6708775" y="2878138"/>
          <p14:tracePt t="47943" x="6684963" y="2865438"/>
          <p14:tracePt t="47944" x="6672263" y="2865438"/>
          <p14:tracePt t="47945" x="6646863" y="2852738"/>
          <p14:tracePt t="47946" x="6634163" y="2852738"/>
          <p14:tracePt t="47947" x="6608763" y="2852738"/>
          <p14:tracePt t="47948" x="6584950" y="2852738"/>
          <p14:tracePt t="47949" x="6559550" y="2852738"/>
          <p14:tracePt t="47950" x="6546850" y="2840038"/>
          <p14:tracePt t="47951" x="6521450" y="2840038"/>
          <p14:tracePt t="47952" x="6508750" y="2840038"/>
          <p14:tracePt t="47953" x="6483350" y="2840038"/>
          <p14:tracePt t="47954" x="6459538" y="2840038"/>
          <p14:tracePt t="47955" x="6446838" y="2840038"/>
          <p14:tracePt t="47956" x="6434138" y="2840038"/>
          <p14:tracePt t="47957" x="6408738" y="2840038"/>
          <p14:tracePt t="47958" x="6396038" y="2840038"/>
          <p14:tracePt t="47959" x="6383338" y="2852738"/>
          <p14:tracePt t="47960" x="6370638" y="2852738"/>
          <p14:tracePt t="47961" x="6359525" y="2865438"/>
          <p14:tracePt t="47962" x="6334125" y="2878138"/>
          <p14:tracePt t="47964" x="6321425" y="2878138"/>
          <p14:tracePt t="47965" x="6308725" y="2903538"/>
          <p14:tracePt t="47966" x="6296025" y="2903538"/>
          <p14:tracePt t="47967" x="6296025" y="2916238"/>
          <p14:tracePt t="47968" x="6283325" y="2928938"/>
          <p14:tracePt t="47969" x="6270625" y="2941638"/>
          <p14:tracePt t="47970" x="6259513" y="2952750"/>
          <p14:tracePt t="47971" x="6259513" y="2965450"/>
          <p14:tracePt t="47972" x="6259513" y="2978150"/>
          <p14:tracePt t="47973" x="6246813" y="2990850"/>
          <p14:tracePt t="47974" x="6246813" y="3003550"/>
          <p14:tracePt t="47975" x="6234113" y="3016250"/>
          <p14:tracePt t="47976" x="6234113" y="3028950"/>
          <p14:tracePt t="47977" x="6221413" y="3054350"/>
          <p14:tracePt t="47978" x="6221413" y="3065463"/>
          <p14:tracePt t="47979" x="6221413" y="3078163"/>
          <p14:tracePt t="47980" x="6221413" y="3103563"/>
          <p14:tracePt t="47981" x="6221413" y="3116263"/>
          <p14:tracePt t="47982" x="6221413" y="3141663"/>
          <p14:tracePt t="47984" x="6221413" y="3165475"/>
          <p14:tracePt t="47985" x="6221413" y="3178175"/>
          <p14:tracePt t="47986" x="6221413" y="3203575"/>
          <p14:tracePt t="47987" x="6221413" y="3216275"/>
          <p14:tracePt t="47988" x="6221413" y="3241675"/>
          <p14:tracePt t="47989" x="6221413" y="3254375"/>
          <p14:tracePt t="47990" x="6221413" y="3278188"/>
          <p14:tracePt t="47991" x="6221413" y="3290888"/>
          <p14:tracePt t="47992" x="6221413" y="3303588"/>
          <p14:tracePt t="47993" x="6221413" y="3328988"/>
          <p14:tracePt t="47994" x="6221413" y="3341688"/>
          <p14:tracePt t="47995" x="6221413" y="3367088"/>
          <p14:tracePt t="47996" x="6221413" y="3378200"/>
          <p14:tracePt t="47997" x="6234113" y="3403600"/>
          <p14:tracePt t="47998" x="6246813" y="3416300"/>
          <p14:tracePt t="47999" x="6246813" y="3441700"/>
          <p14:tracePt t="48000" x="6259513" y="3454400"/>
          <p14:tracePt t="48001" x="6259513" y="3479800"/>
          <p14:tracePt t="48003" x="6259513" y="3503613"/>
          <p14:tracePt t="48004" x="6270625" y="3516313"/>
          <p14:tracePt t="48005" x="6283325" y="3529013"/>
          <p14:tracePt t="48006" x="6296025" y="3554413"/>
          <p14:tracePt t="48008" x="6308725" y="3579813"/>
          <p14:tracePt t="48009" x="6321425" y="3590925"/>
          <p14:tracePt t="48010" x="6334125" y="3603625"/>
          <p14:tracePt t="48011" x="6334125" y="3616325"/>
          <p14:tracePt t="48012" x="6334125" y="3629025"/>
          <p14:tracePt t="48013" x="6346825" y="3629025"/>
          <p14:tracePt t="48014" x="6359525" y="3654425"/>
          <p14:tracePt t="48015" x="6370638" y="3667125"/>
          <p14:tracePt t="48017" x="6396038" y="3679825"/>
          <p14:tracePt t="48018" x="6408738" y="3692525"/>
          <p14:tracePt t="48019" x="6408738" y="3703638"/>
          <p14:tracePt t="48020" x="6421438" y="3703638"/>
          <p14:tracePt t="48021" x="6446838" y="3716338"/>
          <p14:tracePt t="48022" x="6446838" y="3729038"/>
          <p14:tracePt t="48023" x="6459538" y="3741738"/>
          <p14:tracePt t="48024" x="6472238" y="3741738"/>
          <p14:tracePt t="48025" x="6483350" y="3741738"/>
          <p14:tracePt t="48026" x="6496050" y="3754438"/>
          <p14:tracePt t="48027" x="6521450" y="3754438"/>
          <p14:tracePt t="48028" x="6521450" y="3767138"/>
          <p14:tracePt t="48029" x="6546850" y="3767138"/>
          <p14:tracePt t="48030" x="6559550" y="3779838"/>
          <p14:tracePt t="48031" x="6572250" y="3779838"/>
          <p14:tracePt t="48032" x="6596063" y="3779838"/>
          <p14:tracePt t="48034" x="6621463" y="3779838"/>
          <p14:tracePt t="48035" x="6634163" y="3792538"/>
          <p14:tracePt t="48036" x="6646863" y="3792538"/>
          <p14:tracePt t="48037" x="6672263" y="3792538"/>
          <p14:tracePt t="48039" x="6708775" y="3803650"/>
          <p14:tracePt t="48040" x="6721475" y="3803650"/>
          <p14:tracePt t="48041" x="6746875" y="3803650"/>
          <p14:tracePt t="48042" x="6759575" y="3803650"/>
          <p14:tracePt t="48043" x="6784975" y="3803650"/>
          <p14:tracePt t="48044" x="6797675" y="3803650"/>
          <p14:tracePt t="48045" x="6821488" y="3803650"/>
          <p14:tracePt t="48046" x="6846888" y="3803650"/>
          <p14:tracePt t="48047" x="6859588" y="3803650"/>
          <p14:tracePt t="48048" x="6897688" y="3803650"/>
          <p14:tracePt t="48049" x="6910388" y="3803650"/>
          <p14:tracePt t="48050" x="6934200" y="3803650"/>
          <p14:tracePt t="48051" x="6946900" y="3803650"/>
          <p14:tracePt t="48052" x="6972300" y="3792538"/>
          <p14:tracePt t="48053" x="7010400" y="3779838"/>
          <p14:tracePt t="48054" x="7021513" y="3779838"/>
          <p14:tracePt t="48055" x="7046913" y="3779838"/>
          <p14:tracePt t="48056" x="7085013" y="3779838"/>
          <p14:tracePt t="48057" x="7097713" y="3767138"/>
          <p14:tracePt t="48058" x="7123113" y="3754438"/>
          <p14:tracePt t="48059" x="7146925" y="3754438"/>
          <p14:tracePt t="48060" x="7185025" y="3741738"/>
          <p14:tracePt t="48061" x="7197725" y="3741738"/>
          <p14:tracePt t="48062" x="7235825" y="3729038"/>
          <p14:tracePt t="48063" x="7259638" y="3716338"/>
          <p14:tracePt t="48064" x="7285038" y="3703638"/>
          <p14:tracePt t="48065" x="7310438" y="3703638"/>
          <p14:tracePt t="48066" x="7348538" y="3692525"/>
          <p14:tracePt t="48067" x="7372350" y="3679825"/>
          <p14:tracePt t="48068" x="7397750" y="3667125"/>
          <p14:tracePt t="48069" x="7423150" y="3654425"/>
          <p14:tracePt t="48070" x="7459663" y="3641725"/>
          <p14:tracePt t="48071" x="7485063" y="3629025"/>
          <p14:tracePt t="48072" x="7510463" y="3629025"/>
          <p14:tracePt t="48073" x="7535863" y="3603625"/>
          <p14:tracePt t="48074" x="7572375" y="3590925"/>
          <p14:tracePt t="48075" x="7597775" y="3579813"/>
          <p14:tracePt t="48076" x="7623175" y="3567113"/>
          <p14:tracePt t="48077" x="7648575" y="3554413"/>
          <p14:tracePt t="48078" x="7685088" y="3529013"/>
          <p14:tracePt t="48079" x="7710488" y="3516313"/>
          <p14:tracePt t="48080" x="7735888" y="3516313"/>
          <p14:tracePt t="48081" x="7761288" y="3490913"/>
          <p14:tracePt t="48082" x="7797800" y="3479800"/>
          <p14:tracePt t="48083" x="7810500" y="3454400"/>
          <p14:tracePt t="48084" x="7835900" y="3441700"/>
          <p14:tracePt t="48085" x="7874000" y="3416300"/>
          <p14:tracePt t="48086" x="7897813" y="3403600"/>
          <p14:tracePt t="48087" x="7923213" y="3390900"/>
          <p14:tracePt t="48088" x="7948613" y="3367088"/>
          <p14:tracePt t="48089" x="7974013" y="3354388"/>
          <p14:tracePt t="48091" x="7986713" y="3328988"/>
          <p14:tracePt t="48091" x="8023225" y="3316288"/>
          <p14:tracePt t="48092" x="8035925" y="3303588"/>
          <p14:tracePt t="48093" x="8061325" y="3290888"/>
          <p14:tracePt t="48094" x="8086725" y="3254375"/>
          <p14:tracePt t="48095" x="8099425" y="3241675"/>
          <p14:tracePt t="48096" x="8135938" y="3228975"/>
          <p14:tracePt t="48097" x="8148638" y="3203575"/>
          <p14:tracePt t="48098" x="8174038" y="3178175"/>
          <p14:tracePt t="48101" x="8199438" y="3154363"/>
          <p14:tracePt t="48104" x="8248650" y="3103563"/>
          <p14:tracePt t="48106" x="8286750" y="3065463"/>
          <p14:tracePt t="48111" x="8348663" y="2990850"/>
          <p14:tracePt t="48114" x="8361363" y="2941638"/>
          <p14:tracePt t="48118" x="8399463" y="2878138"/>
          <p14:tracePt t="48119" x="8399463" y="2865438"/>
          <p14:tracePt t="48120" x="8399463" y="2840038"/>
          <p14:tracePt t="48122" x="8399463" y="2828925"/>
          <p14:tracePt t="48123" x="8399463" y="2816225"/>
          <p14:tracePt t="48124" x="8399463" y="2803525"/>
          <p14:tracePt t="48126" x="8399463" y="2790825"/>
          <p14:tracePt t="48127" x="8399463" y="2778125"/>
          <p14:tracePt t="48129" x="8386763" y="2765425"/>
          <p14:tracePt t="48131" x="8374063" y="2765425"/>
          <p14:tracePt t="48132" x="8374063" y="2752725"/>
          <p14:tracePt t="48133" x="8361363" y="2752725"/>
          <p14:tracePt t="48134" x="8361363" y="2740025"/>
          <p14:tracePt t="48135" x="8348663" y="2740025"/>
          <p14:tracePt t="48136" x="8335963" y="2728913"/>
          <p14:tracePt t="48137" x="8324850" y="2728913"/>
          <p14:tracePt t="48139" x="8312150" y="2728913"/>
          <p14:tracePt t="48140" x="8299450" y="2716213"/>
          <p14:tracePt t="48141" x="8286750" y="2716213"/>
          <p14:tracePt t="48143" x="8261350" y="2703513"/>
          <p14:tracePt t="48144" x="8248650" y="2703513"/>
          <p14:tracePt t="48145" x="8235950" y="2703513"/>
          <p14:tracePt t="48146" x="8212138" y="2690813"/>
          <p14:tracePt t="48148" x="8186738" y="2690813"/>
          <p14:tracePt t="48149" x="8174038" y="2690813"/>
          <p14:tracePt t="48150" x="8148638" y="2690813"/>
          <p14:tracePt t="48151" x="8135938" y="2690813"/>
          <p14:tracePt t="48152" x="8099425" y="2690813"/>
          <p14:tracePt t="48153" x="8074025" y="2690813"/>
          <p14:tracePt t="48154" x="8061325" y="2690813"/>
          <p14:tracePt t="48155" x="8035925" y="2690813"/>
          <p14:tracePt t="48156" x="8010525" y="2690813"/>
          <p14:tracePt t="48157" x="7986713" y="2690813"/>
          <p14:tracePt t="48158" x="7948613" y="2690813"/>
          <p14:tracePt t="48159" x="7923213" y="2690813"/>
          <p14:tracePt t="48160" x="7897813" y="2690813"/>
          <p14:tracePt t="48161" x="7874000" y="2690813"/>
          <p14:tracePt t="48162" x="7835900" y="2690813"/>
          <p14:tracePt t="48163" x="7810500" y="2690813"/>
          <p14:tracePt t="48164" x="7773988" y="2690813"/>
          <p14:tracePt t="48165" x="7761288" y="2690813"/>
          <p14:tracePt t="48166" x="7723188" y="2690813"/>
          <p14:tracePt t="48167" x="7685088" y="2690813"/>
          <p14:tracePt t="48168" x="7648575" y="2703513"/>
          <p14:tracePt t="48169" x="7610475" y="2716213"/>
          <p14:tracePt t="48170" x="7585075" y="2716213"/>
          <p14:tracePt t="48171" x="7548563" y="2728913"/>
          <p14:tracePt t="48172" x="7523163" y="2728913"/>
          <p14:tracePt t="48173" x="7485063" y="2740025"/>
          <p14:tracePt t="48174" x="7448550" y="2752725"/>
          <p14:tracePt t="48175" x="7410450" y="2765425"/>
          <p14:tracePt t="48176" x="7385050" y="2765425"/>
          <p14:tracePt t="48177" x="7348538" y="2778125"/>
          <p14:tracePt t="48178" x="7310438" y="2790825"/>
          <p14:tracePt t="48179" x="7272338" y="2803525"/>
          <p14:tracePt t="48180" x="7246938" y="2803525"/>
          <p14:tracePt t="48181" x="7210425" y="2828925"/>
          <p14:tracePt t="48182" x="7172325" y="2840038"/>
          <p14:tracePt t="48183" x="7146925" y="2840038"/>
          <p14:tracePt t="48184" x="7110413" y="2865438"/>
          <p14:tracePt t="48185" x="7085013" y="2878138"/>
          <p14:tracePt t="48186" x="7046913" y="2878138"/>
          <p14:tracePt t="48187" x="7021513" y="2903538"/>
          <p14:tracePt t="48188" x="6985000" y="2916238"/>
          <p14:tracePt t="48189" x="6959600" y="2928938"/>
          <p14:tracePt t="48190" x="6934200" y="2952750"/>
          <p14:tracePt t="48191" x="6897688" y="2965450"/>
          <p14:tracePt t="48192" x="6859588" y="2978150"/>
          <p14:tracePt t="48193" x="6834188" y="2990850"/>
          <p14:tracePt t="48194" x="6808788" y="3016250"/>
          <p14:tracePt t="48195" x="6784975" y="3028950"/>
          <p14:tracePt t="48196" x="6746875" y="3041650"/>
          <p14:tracePt t="48197" x="6721475" y="3054350"/>
          <p14:tracePt t="48198" x="6708775" y="3065463"/>
          <p14:tracePt t="48199" x="6672263" y="3090863"/>
          <p14:tracePt t="48200" x="6646863" y="3103563"/>
          <p14:tracePt t="48201" x="6634163" y="3116263"/>
          <p14:tracePt t="48202" x="6596063" y="3141663"/>
          <p14:tracePt t="48203" x="6584950" y="3154363"/>
          <p14:tracePt t="48204" x="6559550" y="3165475"/>
          <p14:tracePt t="48205" x="6546850" y="3178175"/>
          <p14:tracePt t="48207" x="6496050" y="3216275"/>
          <p14:tracePt t="48208" x="6483350" y="3216275"/>
          <p14:tracePt t="48209" x="6472238" y="3241675"/>
          <p14:tracePt t="48210" x="6446838" y="3254375"/>
          <p14:tracePt t="48211" x="6446838" y="3267075"/>
          <p14:tracePt t="48212" x="6421438" y="3278188"/>
          <p14:tracePt t="48213" x="6408738" y="3290888"/>
          <p14:tracePt t="48214" x="6408738" y="3303588"/>
          <p14:tracePt t="48215" x="6396038" y="3316288"/>
          <p14:tracePt t="48216" x="6383338" y="3328988"/>
          <p14:tracePt t="48217" x="6370638" y="3341688"/>
          <p14:tracePt t="48218" x="6370638" y="3354388"/>
          <p14:tracePt t="48219" x="6370638" y="3367088"/>
          <p14:tracePt t="48221" x="6370638" y="3378200"/>
          <p14:tracePt t="48222" x="6370638" y="3390900"/>
          <p14:tracePt t="48223" x="6370638" y="3403600"/>
          <p14:tracePt t="48225" x="6370638" y="3416300"/>
          <p14:tracePt t="48226" x="6370638" y="3429000"/>
          <p14:tracePt t="48227" x="6370638" y="3441700"/>
          <p14:tracePt t="48229" x="6370638" y="3454400"/>
          <p14:tracePt t="48231" x="6370638" y="3467100"/>
          <p14:tracePt t="48232" x="6383338" y="3479800"/>
          <p14:tracePt t="48233" x="6396038" y="3479800"/>
          <p14:tracePt t="48234" x="6408738" y="3490913"/>
          <p14:tracePt t="48236" x="6421438" y="3503613"/>
          <p14:tracePt t="48237" x="6446838" y="3516313"/>
          <p14:tracePt t="48238" x="6459538" y="3516313"/>
          <p14:tracePt t="48239" x="6472238" y="3516313"/>
          <p14:tracePt t="48240" x="6483350" y="3529013"/>
          <p14:tracePt t="48241" x="6508750" y="3541713"/>
          <p14:tracePt t="48242" x="6521450" y="3541713"/>
          <p14:tracePt t="48243" x="6534150" y="3554413"/>
          <p14:tracePt t="48244" x="6559550" y="3554413"/>
          <p14:tracePt t="48245" x="6584950" y="3554413"/>
          <p14:tracePt t="48246" x="6596063" y="3554413"/>
          <p14:tracePt t="48247" x="6621463" y="3567113"/>
          <p14:tracePt t="48248" x="6646863" y="3567113"/>
          <p14:tracePt t="48249" x="6672263" y="3579813"/>
          <p14:tracePt t="48250" x="6696075" y="3579813"/>
          <p14:tracePt t="48251" x="6721475" y="3579813"/>
          <p14:tracePt t="48252" x="6746875" y="3579813"/>
          <p14:tracePt t="48253" x="6772275" y="3579813"/>
          <p14:tracePt t="48254" x="6797675" y="3590925"/>
          <p14:tracePt t="48255" x="6821488" y="3590925"/>
          <p14:tracePt t="48256" x="6859588" y="3590925"/>
          <p14:tracePt t="48257" x="6897688" y="3590925"/>
          <p14:tracePt t="48258" x="6921500" y="3590925"/>
          <p14:tracePt t="48259" x="6959600" y="3590925"/>
          <p14:tracePt t="48260" x="6985000" y="3590925"/>
          <p14:tracePt t="48261" x="7021513" y="3590925"/>
          <p14:tracePt t="48262" x="7046913" y="3590925"/>
          <p14:tracePt t="48263" x="7085013" y="3590925"/>
          <p14:tracePt t="48264" x="7123113" y="3590925"/>
          <p14:tracePt t="48265" x="7159625" y="3590925"/>
          <p14:tracePt t="48266" x="7197725" y="3590925"/>
          <p14:tracePt t="48267" x="7223125" y="3590925"/>
          <p14:tracePt t="48268" x="7259638" y="3590925"/>
          <p14:tracePt t="48269" x="7297738" y="3579813"/>
          <p14:tracePt t="48270" x="7335838" y="3579813"/>
          <p14:tracePt t="48272" x="7397750" y="3567113"/>
          <p14:tracePt t="48273" x="7435850" y="3554413"/>
          <p14:tracePt t="48274" x="7472363" y="3554413"/>
          <p14:tracePt t="48275" x="7510463" y="3554413"/>
          <p14:tracePt t="48276" x="7548563" y="3541713"/>
          <p14:tracePt t="48277" x="7585075" y="3529013"/>
          <p14:tracePt t="48278" x="7623175" y="3529013"/>
          <p14:tracePt t="48279" x="7661275" y="3516313"/>
          <p14:tracePt t="48280" x="7697788" y="3516313"/>
          <p14:tracePt t="48281" x="7723188" y="3503613"/>
          <p14:tracePt t="48282" x="7761288" y="3490913"/>
          <p14:tracePt t="48283" x="7797800" y="3490913"/>
          <p14:tracePt t="48284" x="7823200" y="3479800"/>
          <p14:tracePt t="48285" x="7861300" y="3479800"/>
          <p14:tracePt t="48286" x="7897813" y="3467100"/>
          <p14:tracePt t="48287" x="7923213" y="3454400"/>
          <p14:tracePt t="48288" x="7948613" y="3441700"/>
          <p14:tracePt t="48289" x="7986713" y="3441700"/>
          <p14:tracePt t="48290" x="8023225" y="3429000"/>
          <p14:tracePt t="48291" x="8035925" y="3416300"/>
          <p14:tracePt t="48292" x="8061325" y="3416300"/>
          <p14:tracePt t="48293" x="8099425" y="3403600"/>
          <p14:tracePt t="48294" x="8123238" y="3403600"/>
          <p14:tracePt t="48295" x="8148638" y="3378200"/>
          <p14:tracePt t="48296" x="8174038" y="3378200"/>
          <p14:tracePt t="48297" x="8199438" y="3367088"/>
          <p14:tracePt t="48298" x="8212138" y="3354388"/>
          <p14:tracePt t="48299" x="8248650" y="3341688"/>
          <p14:tracePt t="48300" x="8248650" y="3328988"/>
          <p14:tracePt t="48301" x="8274050" y="3328988"/>
          <p14:tracePt t="48302" x="8286750" y="3316288"/>
          <p14:tracePt t="48303" x="8312150" y="3303588"/>
          <p14:tracePt t="48304" x="8324850" y="3290888"/>
          <p14:tracePt t="48305" x="8348663" y="3290888"/>
          <p14:tracePt t="48306" x="8361363" y="3278188"/>
          <p14:tracePt t="48307" x="8374063" y="3254375"/>
          <p14:tracePt t="48308" x="8386763" y="3254375"/>
          <p14:tracePt t="48309" x="8399463" y="3241675"/>
          <p14:tracePt t="48310" x="8399463" y="3228975"/>
          <p14:tracePt t="48311" x="8412163" y="3216275"/>
          <p14:tracePt t="48312" x="8424863" y="3216275"/>
          <p14:tracePt t="48313" x="8435975" y="3203575"/>
          <p14:tracePt t="48314" x="8435975" y="3190875"/>
          <p14:tracePt t="48315" x="8435975" y="3178175"/>
          <p14:tracePt t="48317" x="8448675" y="3154363"/>
          <p14:tracePt t="48318" x="8448675" y="3141663"/>
          <p14:tracePt t="48322" x="8448675" y="3103563"/>
          <p14:tracePt t="48325" x="8448675" y="3078163"/>
          <p14:tracePt t="48327" x="8435975" y="3065463"/>
          <p14:tracePt t="48329" x="8435975" y="3054350"/>
          <p14:tracePt t="48330" x="8424863" y="3041650"/>
          <p14:tracePt t="48331" x="8412163" y="3028950"/>
          <p14:tracePt t="48332" x="8399463" y="3028950"/>
          <p14:tracePt t="48334" x="8386763" y="3016250"/>
          <p14:tracePt t="48335" x="8374063" y="3003550"/>
          <p14:tracePt t="48336" x="8361363" y="2990850"/>
          <p14:tracePt t="48338" x="8335963" y="2990850"/>
          <p14:tracePt t="48339" x="8324850" y="2978150"/>
          <p14:tracePt t="48341" x="8299450" y="2965450"/>
          <p14:tracePt t="48342" x="8286750" y="2952750"/>
          <p14:tracePt t="48343" x="8274050" y="2952750"/>
          <p14:tracePt t="48344" x="8248650" y="2952750"/>
          <p14:tracePt t="48345" x="8235950" y="2941638"/>
          <p14:tracePt t="48346" x="8223250" y="2941638"/>
          <p14:tracePt t="48347" x="8212138" y="2928938"/>
          <p14:tracePt t="48348" x="8186738" y="2928938"/>
          <p14:tracePt t="48349" x="8174038" y="2916238"/>
          <p14:tracePt t="48350" x="8148638" y="2916238"/>
          <p14:tracePt t="48351" x="8135938" y="2916238"/>
          <p14:tracePt t="48352" x="8110538" y="2916238"/>
          <p14:tracePt t="48353" x="8099425" y="2916238"/>
          <p14:tracePt t="48355" x="8048625" y="2903538"/>
          <p14:tracePt t="48356" x="8023225" y="2903538"/>
          <p14:tracePt t="48357" x="7999413" y="2903538"/>
          <p14:tracePt t="48358" x="7986713" y="2890838"/>
          <p14:tracePt t="48359" x="7961313" y="2890838"/>
          <p14:tracePt t="48360" x="7935913" y="2890838"/>
          <p14:tracePt t="48361" x="7910513" y="2890838"/>
          <p14:tracePt t="48362" x="7886700" y="2890838"/>
          <p14:tracePt t="48363" x="7874000" y="2890838"/>
          <p14:tracePt t="48364" x="7835900" y="2890838"/>
          <p14:tracePt t="48365" x="7823200" y="2890838"/>
          <p14:tracePt t="48366" x="7797800" y="2890838"/>
          <p14:tracePt t="48367" x="7761288" y="2890838"/>
          <p14:tracePt t="48369" x="7723188" y="2890838"/>
          <p14:tracePt t="48370" x="7697788" y="2890838"/>
          <p14:tracePt t="48371" x="7685088" y="2890838"/>
          <p14:tracePt t="48372" x="7648575" y="2890838"/>
          <p14:tracePt t="48373" x="7635875" y="2903538"/>
          <p14:tracePt t="48374" x="7610475" y="2903538"/>
          <p14:tracePt t="48375" x="7585075" y="2916238"/>
          <p14:tracePt t="48376" x="7561263" y="2916238"/>
          <p14:tracePt t="48377" x="7535863" y="2916238"/>
          <p14:tracePt t="48378" x="7523163" y="2916238"/>
          <p14:tracePt t="48379" x="7497763" y="2928938"/>
          <p14:tracePt t="48380" x="7485063" y="2941638"/>
          <p14:tracePt t="48381" x="7459663" y="2941638"/>
          <p14:tracePt t="48382" x="7435850" y="2952750"/>
          <p14:tracePt t="48383" x="7423150" y="2952750"/>
          <p14:tracePt t="48384" x="7397750" y="2965450"/>
          <p14:tracePt t="48385" x="7385050" y="2978150"/>
          <p14:tracePt t="48386" x="7359650" y="2990850"/>
          <p14:tracePt t="48387" x="7348538" y="2990850"/>
          <p14:tracePt t="48388" x="7323138" y="2990850"/>
          <p14:tracePt t="48389" x="7310438" y="3003550"/>
          <p14:tracePt t="48390" x="7285038" y="3028950"/>
          <p14:tracePt t="48391" x="7272338" y="3028950"/>
          <p14:tracePt t="48392" x="7259638" y="3041650"/>
          <p14:tracePt t="48393" x="7235825" y="3054350"/>
          <p14:tracePt t="48394" x="7223125" y="3065463"/>
          <p14:tracePt t="48395" x="7210425" y="3065463"/>
          <p14:tracePt t="48396" x="7197725" y="3090863"/>
          <p14:tracePt t="48397" x="7185025" y="3090863"/>
          <p14:tracePt t="48398" x="7159625" y="3103563"/>
          <p14:tracePt t="48399" x="7159625" y="3116263"/>
          <p14:tracePt t="48400" x="7146925" y="3141663"/>
          <p14:tracePt t="48401" x="7123113" y="3141663"/>
          <p14:tracePt t="48402" x="7123113" y="3154363"/>
          <p14:tracePt t="48403" x="7110413" y="3165475"/>
          <p14:tracePt t="48404" x="7097713" y="3178175"/>
          <p14:tracePt t="48405" x="7085013" y="3190875"/>
          <p14:tracePt t="48406" x="7085013" y="3216275"/>
          <p14:tracePt t="48407" x="7072313" y="3216275"/>
          <p14:tracePt t="48408" x="7059613" y="3228975"/>
          <p14:tracePt t="48409" x="7046913" y="3241675"/>
          <p14:tracePt t="48410" x="7046913" y="3254375"/>
          <p14:tracePt t="48411" x="7046913" y="3267075"/>
          <p14:tracePt t="48412" x="7034213" y="3278188"/>
          <p14:tracePt t="48413" x="7034213" y="3290888"/>
          <p14:tracePt t="48414" x="7034213" y="3303588"/>
          <p14:tracePt t="48415" x="7021513" y="3316288"/>
          <p14:tracePt t="48416" x="7021513" y="3328988"/>
          <p14:tracePt t="48418" x="7021513" y="3354388"/>
          <p14:tracePt t="48419" x="7021513" y="3367088"/>
          <p14:tracePt t="48420" x="7010400" y="3367088"/>
          <p14:tracePt t="48422" x="7010400" y="3378200"/>
          <p14:tracePt t="48422" x="7010400" y="3390900"/>
          <p14:tracePt t="48423" x="7010400" y="3403600"/>
          <p14:tracePt t="48425" x="7010400" y="3416300"/>
          <p14:tracePt t="48426" x="7010400" y="3441700"/>
          <p14:tracePt t="48428" x="7021513" y="3441700"/>
          <p14:tracePt t="48429" x="7021513" y="3454400"/>
          <p14:tracePt t="48430" x="7034213" y="3467100"/>
          <p14:tracePt t="48431" x="7046913" y="3479800"/>
          <p14:tracePt t="48433" x="7046913" y="3490913"/>
          <p14:tracePt t="48434" x="7059613" y="3503613"/>
          <p14:tracePt t="48435" x="7072313" y="3516313"/>
          <p14:tracePt t="48436" x="7085013" y="3516313"/>
          <p14:tracePt t="48438" x="7097713" y="3529013"/>
          <p14:tracePt t="48439" x="7110413" y="3541713"/>
          <p14:tracePt t="48440" x="7123113" y="3541713"/>
          <p14:tracePt t="48441" x="7134225" y="3554413"/>
          <p14:tracePt t="48442" x="7146925" y="3554413"/>
          <p14:tracePt t="48443" x="7159625" y="3554413"/>
          <p14:tracePt t="48444" x="7172325" y="3567113"/>
          <p14:tracePt t="48445" x="7185025" y="3567113"/>
          <p14:tracePt t="48446" x="7197725" y="3579813"/>
          <p14:tracePt t="48447" x="7210425" y="3579813"/>
          <p14:tracePt t="48448" x="7223125" y="3590925"/>
          <p14:tracePt t="48449" x="7235825" y="3590925"/>
          <p14:tracePt t="48450" x="7259638" y="3590925"/>
          <p14:tracePt t="48451" x="7272338" y="3590925"/>
          <p14:tracePt t="48453" x="7310438" y="3603625"/>
          <p14:tracePt t="48454" x="7323138" y="3603625"/>
          <p14:tracePt t="48455" x="7348538" y="3603625"/>
          <p14:tracePt t="48456" x="7359650" y="3603625"/>
          <p14:tracePt t="48457" x="7385050" y="3603625"/>
          <p14:tracePt t="48458" x="7397750" y="3616325"/>
          <p14:tracePt t="48459" x="7423150" y="3616325"/>
          <p14:tracePt t="48460" x="7435850" y="3616325"/>
          <p14:tracePt t="48461" x="7459663" y="3616325"/>
          <p14:tracePt t="48462" x="7472363" y="3616325"/>
          <p14:tracePt t="48463" x="7497763" y="3616325"/>
          <p14:tracePt t="48464" x="7523163" y="3616325"/>
          <p14:tracePt t="48465" x="7535863" y="3616325"/>
          <p14:tracePt t="48466" x="7561263" y="3616325"/>
          <p14:tracePt t="48467" x="7572375" y="3616325"/>
          <p14:tracePt t="48468" x="7597775" y="3616325"/>
          <p14:tracePt t="48469" x="7610475" y="3616325"/>
          <p14:tracePt t="48470" x="7648575" y="3616325"/>
          <p14:tracePt t="48471" x="7661275" y="3616325"/>
          <p14:tracePt t="48472" x="7685088" y="3603625"/>
          <p14:tracePt t="48473" x="7710488" y="3603625"/>
          <p14:tracePt t="48474" x="7723188" y="3603625"/>
          <p14:tracePt t="48475" x="7748588" y="3590925"/>
          <p14:tracePt t="48476" x="7773988" y="3590925"/>
          <p14:tracePt t="48477" x="7797800" y="3590925"/>
          <p14:tracePt t="48478" x="7810500" y="3590925"/>
          <p14:tracePt t="48479" x="7835900" y="3579813"/>
          <p14:tracePt t="48480" x="7861300" y="3579813"/>
          <p14:tracePt t="48481" x="7874000" y="3567113"/>
          <p14:tracePt t="48482" x="7910513" y="3554413"/>
          <p14:tracePt t="48483" x="7923213" y="3554413"/>
          <p14:tracePt t="48484" x="7948613" y="3554413"/>
          <p14:tracePt t="48485" x="7961313" y="3541713"/>
          <p14:tracePt t="48486" x="7986713" y="3529013"/>
          <p14:tracePt t="48487" x="8010525" y="3529013"/>
          <p14:tracePt t="48488" x="8023225" y="3516313"/>
          <p14:tracePt t="48489" x="8048625" y="3516313"/>
          <p14:tracePt t="48490" x="8061325" y="3503613"/>
          <p14:tracePt t="48491" x="8086725" y="3490913"/>
          <p14:tracePt t="48492" x="8099425" y="3479800"/>
          <p14:tracePt t="48493" x="8123238" y="3479800"/>
          <p14:tracePt t="48494" x="8135938" y="3467100"/>
          <p14:tracePt t="48495" x="8161338" y="3454400"/>
          <p14:tracePt t="48496" x="8174038" y="3441700"/>
          <p14:tracePt t="48497" x="8186738" y="3441700"/>
          <p14:tracePt t="48498" x="8212138" y="3429000"/>
          <p14:tracePt t="48499" x="8223250" y="3416300"/>
          <p14:tracePt t="48500" x="8235950" y="3403600"/>
          <p14:tracePt t="48501" x="8248650" y="3403600"/>
          <p14:tracePt t="48502" x="8261350" y="3390900"/>
          <p14:tracePt t="48503" x="8274050" y="3378200"/>
          <p14:tracePt t="48504" x="8286750" y="3367088"/>
          <p14:tracePt t="48506" x="8299450" y="3341688"/>
          <p14:tracePt t="48507" x="8312150" y="3328988"/>
          <p14:tracePt t="48508" x="8324850" y="3328988"/>
          <p14:tracePt t="48509" x="8324850" y="3316288"/>
          <p14:tracePt t="48510" x="8335963" y="3303588"/>
          <p14:tracePt t="48511" x="8335963" y="3290888"/>
          <p14:tracePt t="48512" x="8335963" y="3278188"/>
          <p14:tracePt t="48513" x="8348663" y="3267075"/>
          <p14:tracePt t="48514" x="8348663" y="3254375"/>
          <p14:tracePt t="48516" x="8361363" y="3228975"/>
          <p14:tracePt t="48517" x="8361363" y="3216275"/>
          <p14:tracePt t="48519" x="8361363" y="3190875"/>
          <p14:tracePt t="48520" x="8361363" y="3178175"/>
          <p14:tracePt t="48522" x="8361363" y="3165475"/>
          <p14:tracePt t="48523" x="8361363" y="3141663"/>
          <p14:tracePt t="48525" x="8361363" y="3128963"/>
          <p14:tracePt t="48526" x="8361363" y="3103563"/>
          <p14:tracePt t="48527" x="8348663" y="3103563"/>
          <p14:tracePt t="48528" x="8348663" y="3090863"/>
          <p14:tracePt t="48529" x="8335963" y="3078163"/>
          <p14:tracePt t="48530" x="8324850" y="3065463"/>
          <p14:tracePt t="48531" x="8324850" y="3054350"/>
          <p14:tracePt t="48532" x="8324850" y="3041650"/>
          <p14:tracePt t="48533" x="8312150" y="3028950"/>
          <p14:tracePt t="48534" x="8299450" y="3016250"/>
          <p14:tracePt t="48535" x="8286750" y="3003550"/>
          <p14:tracePt t="48536" x="8286750" y="2990850"/>
          <p14:tracePt t="48537" x="8274050" y="2978150"/>
          <p14:tracePt t="48538" x="8261350" y="2965450"/>
          <p14:tracePt t="48539" x="8248650" y="2952750"/>
          <p14:tracePt t="48541" x="8235950" y="2941638"/>
          <p14:tracePt t="48542" x="8223250" y="2928938"/>
          <p14:tracePt t="48543" x="8212138" y="2916238"/>
          <p14:tracePt t="48545" x="8199438" y="2903538"/>
          <p14:tracePt t="48546" x="8186738" y="2890838"/>
          <p14:tracePt t="48547" x="8174038" y="2878138"/>
          <p14:tracePt t="48548" x="8161338" y="2878138"/>
          <p14:tracePt t="48549" x="8148638" y="2865438"/>
          <p14:tracePt t="48550" x="8135938" y="2865438"/>
          <p14:tracePt t="48551" x="8135938" y="2852738"/>
          <p14:tracePt t="48552" x="8110538" y="2840038"/>
          <p14:tracePt t="48553" x="8099425" y="2840038"/>
          <p14:tracePt t="48555" x="8086725" y="2828925"/>
          <p14:tracePt t="48556" x="8074025" y="2828925"/>
          <p14:tracePt t="48557" x="8061325" y="2816225"/>
          <p14:tracePt t="48558" x="8048625" y="2803525"/>
          <p14:tracePt t="48559" x="8035925" y="2803525"/>
          <p14:tracePt t="48560" x="8023225" y="2803525"/>
          <p14:tracePt t="48561" x="8010525" y="2803525"/>
          <p14:tracePt t="48562" x="7999413" y="2790825"/>
          <p14:tracePt t="48563" x="7986713" y="2790825"/>
          <p14:tracePt t="48564" x="7974013" y="2778125"/>
          <p14:tracePt t="48565" x="7961313" y="2778125"/>
          <p14:tracePt t="48566" x="7948613" y="2765425"/>
          <p14:tracePt t="48567" x="7935913" y="2765425"/>
          <p14:tracePt t="48569" x="7923213" y="2765425"/>
          <p14:tracePt t="48569" x="7910513" y="2765425"/>
          <p14:tracePt t="48570" x="7897813" y="2765425"/>
          <p14:tracePt t="48571" x="7886700" y="2752725"/>
          <p14:tracePt t="48572" x="7874000" y="2752725"/>
          <p14:tracePt t="48574" x="7861300" y="2740025"/>
          <p14:tracePt t="48575" x="7848600" y="2740025"/>
          <p14:tracePt t="48576" x="7835900" y="2740025"/>
          <p14:tracePt t="48577" x="7823200" y="2740025"/>
          <p14:tracePt t="48578" x="7810500" y="2740025"/>
          <p14:tracePt t="48579" x="7797800" y="2728913"/>
          <p14:tracePt t="48581" x="7785100" y="2728913"/>
          <p14:tracePt t="48583" x="7761288" y="2728913"/>
          <p14:tracePt t="48587" x="7735888" y="2728913"/>
          <p14:tracePt t="48588" x="7723188" y="2728913"/>
          <p14:tracePt t="48590" x="7710488" y="2728913"/>
          <p14:tracePt t="48592" x="7697788" y="2728913"/>
          <p14:tracePt t="48593" x="7685088" y="2728913"/>
          <p14:tracePt t="48596" x="7673975" y="2728913"/>
          <p14:tracePt t="48597" x="7661275" y="2728913"/>
          <p14:tracePt t="48599" x="7648575" y="2728913"/>
          <p14:tracePt t="48602" x="7635875" y="2728913"/>
          <p14:tracePt t="48604" x="7623175" y="2728913"/>
          <p14:tracePt t="48605" x="7610475" y="2728913"/>
          <p14:tracePt t="48610" x="7597775" y="2728913"/>
          <p14:tracePt t="48612" x="7585075" y="2728913"/>
          <p14:tracePt t="48614" x="7572375" y="2728913"/>
          <p14:tracePt t="48620" x="7561263" y="2728913"/>
          <p14:tracePt t="48621" x="7561263" y="2740025"/>
          <p14:tracePt t="48624" x="7548563" y="2740025"/>
          <p14:tracePt t="48626" x="7548563" y="2752725"/>
          <p14:tracePt t="48627" x="7535863" y="2752725"/>
          <p14:tracePt t="48632" x="7535863" y="2765425"/>
          <p14:tracePt t="48640" x="7523163" y="2765425"/>
          <p14:tracePt t="48644" x="7523163" y="2778125"/>
          <p14:tracePt t="48651" x="7523163" y="2790825"/>
          <p14:tracePt t="48653" x="7510463" y="2790825"/>
          <p14:tracePt t="48659" x="7510463" y="2803525"/>
          <p14:tracePt t="49028" x="7510463" y="2816225"/>
          <p14:tracePt t="49030" x="7510463" y="2828925"/>
          <p14:tracePt t="49033" x="7510463" y="2840038"/>
          <p14:tracePt t="49035" x="7523163" y="2852738"/>
          <p14:tracePt t="49037" x="7523163" y="2865438"/>
          <p14:tracePt t="49038" x="7535863" y="2878138"/>
          <p14:tracePt t="49040" x="7535863" y="2890838"/>
          <p14:tracePt t="49041" x="7535863" y="2903538"/>
          <p14:tracePt t="49043" x="7548563" y="2916238"/>
          <p14:tracePt t="49045" x="7561263" y="2928938"/>
          <p14:tracePt t="49046" x="7561263" y="2941638"/>
          <p14:tracePt t="49047" x="7572375" y="2952750"/>
          <p14:tracePt t="49050" x="7572375" y="2965450"/>
          <p14:tracePt t="49050" x="7585075" y="2978150"/>
          <p14:tracePt t="49051" x="7585075" y="2990850"/>
          <p14:tracePt t="49052" x="7597775" y="3003550"/>
          <p14:tracePt t="49053" x="7597775" y="3016250"/>
          <p14:tracePt t="49054" x="7610475" y="3028950"/>
          <p14:tracePt t="49056" x="7610475" y="3041650"/>
          <p14:tracePt t="49057" x="7623175" y="3054350"/>
          <p14:tracePt t="49058" x="7623175" y="3065463"/>
          <p14:tracePt t="49059" x="7635875" y="3065463"/>
          <p14:tracePt t="49060" x="7648575" y="3078163"/>
          <p14:tracePt t="49061" x="7648575" y="3090863"/>
          <p14:tracePt t="49062" x="7648575" y="3103563"/>
          <p14:tracePt t="49063" x="7661275" y="3103563"/>
          <p14:tracePt t="49064" x="7661275" y="3116263"/>
          <p14:tracePt t="49065" x="7673975" y="3128963"/>
          <p14:tracePt t="49066" x="7685088" y="3141663"/>
          <p14:tracePt t="49068" x="7685088" y="3154363"/>
          <p14:tracePt t="49069" x="7697788" y="3165475"/>
          <p14:tracePt t="49070" x="7710488" y="3178175"/>
          <p14:tracePt t="49071" x="7723188" y="3178175"/>
          <p14:tracePt t="49073" x="7735888" y="3190875"/>
          <p14:tracePt t="49074" x="7735888" y="3203575"/>
          <p14:tracePt t="49075" x="7761288" y="3216275"/>
          <p14:tracePt t="49077" x="7761288" y="3228975"/>
          <p14:tracePt t="49078" x="7773988" y="3228975"/>
          <p14:tracePt t="49079" x="7797800" y="3241675"/>
          <p14:tracePt t="49080" x="7797800" y="3254375"/>
          <p14:tracePt t="49081" x="7810500" y="3254375"/>
          <p14:tracePt t="49082" x="7835900" y="3267075"/>
          <p14:tracePt t="49083" x="7835900" y="3278188"/>
          <p14:tracePt t="49084" x="7861300" y="3278188"/>
          <p14:tracePt t="49085" x="7874000" y="3290888"/>
          <p14:tracePt t="49087" x="7897813" y="3303588"/>
          <p14:tracePt t="49088" x="7910513" y="3316288"/>
          <p14:tracePt t="49089" x="7923213" y="3316288"/>
          <p14:tracePt t="49090" x="7935913" y="3328988"/>
          <p14:tracePt t="49091" x="7948613" y="3328988"/>
          <p14:tracePt t="49092" x="7974013" y="3341688"/>
          <p14:tracePt t="49093" x="7986713" y="3354388"/>
          <p14:tracePt t="49094" x="8010525" y="3354388"/>
          <p14:tracePt t="49095" x="8023225" y="3367088"/>
          <p14:tracePt t="49096" x="8048625" y="3367088"/>
          <p14:tracePt t="49097" x="8061325" y="3367088"/>
          <p14:tracePt t="49098" x="8086725" y="3378200"/>
          <p14:tracePt t="49099" x="8099425" y="3390900"/>
          <p14:tracePt t="49101" x="8148638" y="3403600"/>
          <p14:tracePt t="49102" x="8174038" y="3403600"/>
          <p14:tracePt t="49103" x="8199438" y="3416300"/>
          <p14:tracePt t="49104" x="8212138" y="3416300"/>
          <p14:tracePt t="49105" x="8235950" y="3429000"/>
          <p14:tracePt t="49106" x="8261350" y="3429000"/>
          <p14:tracePt t="49107" x="8286750" y="3441700"/>
          <p14:tracePt t="49108" x="8324850" y="3441700"/>
          <p14:tracePt t="49109" x="8348663" y="3441700"/>
          <p14:tracePt t="49110" x="8374063" y="3441700"/>
          <p14:tracePt t="49111" x="8399463" y="3441700"/>
          <p14:tracePt t="49112" x="8435975" y="3454400"/>
          <p14:tracePt t="49113" x="8461375" y="3454400"/>
          <p14:tracePt t="49114" x="8486775" y="3454400"/>
          <p14:tracePt t="49115" x="8512175" y="3467100"/>
          <p14:tracePt t="49116" x="8548688" y="3467100"/>
          <p14:tracePt t="49117" x="8586788" y="3467100"/>
          <p14:tracePt t="49118" x="8612188" y="3479800"/>
          <p14:tracePt t="49119" x="8650288" y="3479800"/>
          <p14:tracePt t="49120" x="8674100" y="3479800"/>
          <p14:tracePt t="49121" x="8712200" y="3479800"/>
          <p14:tracePt t="49122" x="8750300" y="3479800"/>
          <p14:tracePt t="49123" x="8786813" y="3479800"/>
          <p14:tracePt t="49124" x="8812213" y="3479800"/>
          <p14:tracePt t="49125" x="8850313" y="3479800"/>
          <p14:tracePt t="49126" x="8886825" y="3479800"/>
          <p14:tracePt t="49127" x="8924925" y="3479800"/>
          <p14:tracePt t="49128" x="8963025" y="3479800"/>
          <p14:tracePt t="49129" x="8999538" y="3479800"/>
          <p14:tracePt t="49130" x="9037638" y="3479800"/>
          <p14:tracePt t="49131" x="9075738" y="3479800"/>
          <p14:tracePt t="49132" x="9099550" y="3479800"/>
          <p14:tracePt t="49133" x="9137650" y="3490913"/>
          <p14:tracePt t="49134" x="9175750" y="3490913"/>
          <p14:tracePt t="49135" x="9212263" y="3490913"/>
          <p14:tracePt t="49136" x="9250363" y="3490913"/>
          <p14:tracePt t="49137" x="9275763" y="3490913"/>
          <p14:tracePt t="49138" x="9324975" y="3490913"/>
          <p14:tracePt t="49139" x="9363075" y="3490913"/>
          <p14:tracePt t="49140" x="9388475" y="3490913"/>
          <p14:tracePt t="49141" x="9424988" y="3490913"/>
          <p14:tracePt t="49142" x="9450388" y="3490913"/>
          <p14:tracePt t="49143" x="9488488" y="3490913"/>
          <p14:tracePt t="49144" x="9525000" y="3490913"/>
          <p14:tracePt t="49145" x="9563100" y="3490913"/>
          <p14:tracePt t="49146" x="9601200" y="3479800"/>
          <p14:tracePt t="49147" x="9637713" y="3479800"/>
          <p14:tracePt t="49148" x="9663113" y="3479800"/>
          <p14:tracePt t="49149" x="9701213" y="3479800"/>
          <p14:tracePt t="49150" x="9726613" y="3479800"/>
          <p14:tracePt t="49151" x="9763125" y="3479800"/>
          <p14:tracePt t="49152" x="9788525" y="3467100"/>
          <p14:tracePt t="49153" x="9826625" y="3467100"/>
          <p14:tracePt t="49154" x="9852025" y="3467100"/>
          <p14:tracePt t="49155" x="9875838" y="3454400"/>
          <p14:tracePt t="49156" x="9901238" y="3454400"/>
          <p14:tracePt t="49157" x="9939338" y="3454400"/>
          <p14:tracePt t="49158" x="9963150" y="3441700"/>
          <p14:tracePt t="49159" x="9988550" y="3441700"/>
          <p14:tracePt t="49160" x="10013950" y="3441700"/>
          <p14:tracePt t="49161" x="10039350" y="3441700"/>
          <p14:tracePt t="49162" x="10052050" y="3441700"/>
          <p14:tracePt t="49163" x="10088563" y="3429000"/>
          <p14:tracePt t="49164" x="10101263" y="3429000"/>
          <p14:tracePt t="49165" x="10126663" y="3416300"/>
          <p14:tracePt t="49166" x="10152063" y="3416300"/>
          <p14:tracePt t="49167" x="10164763" y="3416300"/>
          <p14:tracePt t="49168" x="10188575" y="3403600"/>
          <p14:tracePt t="49169" x="10201275" y="3403600"/>
          <p14:tracePt t="49170" x="10226675" y="3403600"/>
          <p14:tracePt t="49171" x="10239375" y="3403600"/>
          <p14:tracePt t="49172" x="10252075" y="3403600"/>
          <p14:tracePt t="49173" x="10277475" y="3390900"/>
          <p14:tracePt t="49175" x="10288588" y="3390900"/>
          <p14:tracePt t="49176" x="10313988" y="3378200"/>
          <p14:tracePt t="49178" x="10326688" y="3378200"/>
          <p14:tracePt t="49179" x="10339388" y="3367088"/>
          <p14:tracePt t="49180" x="10352088" y="3367088"/>
          <p14:tracePt t="49183" x="10364788" y="3367088"/>
          <p14:tracePt t="49185" x="10377488" y="3367088"/>
          <p14:tracePt t="49199" x="10377488" y="3354388"/>
          <p14:tracePt t="49224" x="10364788" y="3354388"/>
          <p14:tracePt t="49227" x="10364788" y="3341688"/>
          <p14:tracePt t="49230" x="10352088" y="3341688"/>
          <p14:tracePt t="49290" x="10352088" y="3328988"/>
          <p14:tracePt t="49293" x="10339388" y="3328988"/>
          <p14:tracePt t="49302" x="10326688" y="3328988"/>
          <p14:tracePt t="49315" x="10313988" y="3328988"/>
          <p14:tracePt t="49359" x="10301288" y="3328988"/>
          <p14:tracePt t="49363" x="10288588" y="3328988"/>
          <p14:tracePt t="49366" x="10277475" y="3328988"/>
          <p14:tracePt t="49370" x="10264775" y="3328988"/>
          <p14:tracePt t="49373" x="10252075" y="3328988"/>
          <p14:tracePt t="49374" x="10239375" y="3328988"/>
          <p14:tracePt t="49378" x="10226675" y="3328988"/>
          <p14:tracePt t="49379" x="10213975" y="3328988"/>
          <p14:tracePt t="49381" x="10201275" y="3328988"/>
          <p14:tracePt t="49383" x="10188575" y="3328988"/>
          <p14:tracePt t="49384" x="10177463" y="3328988"/>
          <p14:tracePt t="49385" x="10164763" y="3328988"/>
          <p14:tracePt t="49387" x="10152063" y="3328988"/>
          <p14:tracePt t="49388" x="10139363" y="3328988"/>
          <p14:tracePt t="49389" x="10126663" y="3328988"/>
          <p14:tracePt t="49391" x="10113963" y="3328988"/>
          <p14:tracePt t="49392" x="10101263" y="3328988"/>
          <p14:tracePt t="49393" x="10088563" y="3328988"/>
          <p14:tracePt t="49394" x="10075863" y="3328988"/>
          <p14:tracePt t="49395" x="10064750" y="3328988"/>
          <p14:tracePt t="49396" x="10052050" y="3328988"/>
          <p14:tracePt t="49397" x="10039350" y="3328988"/>
          <p14:tracePt t="49398" x="10026650" y="3328988"/>
          <p14:tracePt t="49399" x="10013950" y="3328988"/>
          <p14:tracePt t="49400" x="10001250" y="3328988"/>
          <p14:tracePt t="49401" x="9988550" y="3328988"/>
          <p14:tracePt t="49402" x="9975850" y="3328988"/>
          <p14:tracePt t="49403" x="9952038" y="3328988"/>
          <p14:tracePt t="49404" x="9939338" y="3328988"/>
          <p14:tracePt t="49405" x="9926638" y="3328988"/>
          <p14:tracePt t="49406" x="9901238" y="3328988"/>
          <p14:tracePt t="49408" x="9875838" y="3328988"/>
          <p14:tracePt t="49409" x="9863138" y="3328988"/>
          <p14:tracePt t="49410" x="9839325" y="3328988"/>
          <p14:tracePt t="49411" x="9826625" y="3328988"/>
          <p14:tracePt t="49412" x="9801225" y="3328988"/>
          <p14:tracePt t="49413" x="9788525" y="3328988"/>
          <p14:tracePt t="49414" x="9763125" y="3341688"/>
          <p14:tracePt t="49415" x="9750425" y="3341688"/>
          <p14:tracePt t="49416" x="9726613" y="3341688"/>
          <p14:tracePt t="49417" x="9713913" y="3341688"/>
          <p14:tracePt t="49418" x="9688513" y="3341688"/>
          <p14:tracePt t="49419" x="9675813" y="3341688"/>
          <p14:tracePt t="49420" x="9650413" y="3341688"/>
          <p14:tracePt t="49421" x="9626600" y="3341688"/>
          <p14:tracePt t="49422" x="9601200" y="3354388"/>
          <p14:tracePt t="49423" x="9588500" y="3354388"/>
          <p14:tracePt t="49424" x="9563100" y="3354388"/>
          <p14:tracePt t="49425" x="9537700" y="3354388"/>
          <p14:tracePt t="49426" x="9525000" y="3354388"/>
          <p14:tracePt t="49427" x="9501188" y="3354388"/>
          <p14:tracePt t="49428" x="9475788" y="3354388"/>
          <p14:tracePt t="49429" x="9450388" y="3367088"/>
          <p14:tracePt t="49431" x="9424988" y="3367088"/>
          <p14:tracePt t="49431" x="9413875" y="3367088"/>
          <p14:tracePt t="49432" x="9375775" y="3367088"/>
          <p14:tracePt t="49433" x="9350375" y="3367088"/>
          <p14:tracePt t="49434" x="9337675" y="3367088"/>
          <p14:tracePt t="49435" x="9301163" y="3367088"/>
          <p14:tracePt t="49436" x="9288463" y="3367088"/>
          <p14:tracePt t="49437" x="9263063" y="3367088"/>
          <p14:tracePt t="49438" x="9237663" y="3367088"/>
          <p14:tracePt t="49439" x="9224963" y="3367088"/>
          <p14:tracePt t="49440" x="9188450" y="3367088"/>
          <p14:tracePt t="49441" x="9163050" y="3367088"/>
          <p14:tracePt t="49442" x="9150350" y="3367088"/>
          <p14:tracePt t="49443" x="9112250" y="3378200"/>
          <p14:tracePt t="49444" x="9099550" y="3378200"/>
          <p14:tracePt t="49445" x="9075738" y="3378200"/>
          <p14:tracePt t="49446" x="9050338" y="3378200"/>
          <p14:tracePt t="49448" x="9037638" y="3378200"/>
          <p14:tracePt t="49448" x="8999538" y="3378200"/>
          <p14:tracePt t="49449" x="8986838" y="3378200"/>
          <p14:tracePt t="49450" x="8963025" y="3378200"/>
          <p14:tracePt t="49451" x="8937625" y="3390900"/>
          <p14:tracePt t="49452" x="8924925" y="3390900"/>
          <p14:tracePt t="49453" x="8886825" y="3390900"/>
          <p14:tracePt t="49454" x="8874125" y="3390900"/>
          <p14:tracePt t="49455" x="8863013" y="3390900"/>
          <p14:tracePt t="49456" x="8837613" y="3390900"/>
          <p14:tracePt t="49457" x="8812213" y="3390900"/>
          <p14:tracePt t="49458" x="8799513" y="3390900"/>
          <p14:tracePt t="49459" x="8774113" y="3403600"/>
          <p14:tracePt t="49460" x="8763000" y="3403600"/>
          <p14:tracePt t="49461" x="8737600" y="3403600"/>
          <p14:tracePt t="49463" x="8712200" y="3403600"/>
          <p14:tracePt t="49464" x="8699500" y="3403600"/>
          <p14:tracePt t="49465" x="8686800" y="3403600"/>
          <p14:tracePt t="49466" x="8661400" y="3403600"/>
          <p14:tracePt t="49467" x="8650288" y="3403600"/>
          <p14:tracePt t="49468" x="8637588" y="3403600"/>
          <p14:tracePt t="49469" x="8624888" y="3403600"/>
          <p14:tracePt t="49470" x="8612188" y="3403600"/>
          <p14:tracePt t="49471" x="8599488" y="3403600"/>
          <p14:tracePt t="49472" x="8586788" y="3403600"/>
          <p14:tracePt t="49474" x="8574088" y="3403600"/>
          <p14:tracePt t="49475" x="8561388" y="3403600"/>
          <p14:tracePt t="49476" x="8548688" y="3403600"/>
          <p14:tracePt t="49478" x="8537575" y="3403600"/>
          <p14:tracePt t="49479" x="8524875" y="3403600"/>
          <p14:tracePt t="49481" x="8512175" y="3403600"/>
          <p14:tracePt t="49484" x="8499475" y="3403600"/>
          <p14:tracePt t="49488" x="8486775" y="3403600"/>
          <p14:tracePt t="49835" x="8499475" y="3403600"/>
          <p14:tracePt t="49839" x="8512175" y="3403600"/>
          <p14:tracePt t="49847" x="8524875" y="3403600"/>
          <p14:tracePt t="49851" x="8537575" y="3403600"/>
          <p14:tracePt t="49854" x="8548688" y="3403600"/>
          <p14:tracePt t="49860" x="8561388" y="3403600"/>
          <p14:tracePt t="49862" x="8574088" y="3403600"/>
          <p14:tracePt t="49865" x="8586788" y="3403600"/>
          <p14:tracePt t="49868" x="8599488" y="3403600"/>
          <p14:tracePt t="49870" x="8612188" y="3403600"/>
          <p14:tracePt t="49871" x="8624888" y="3403600"/>
          <p14:tracePt t="49875" x="8637588" y="3403600"/>
          <p14:tracePt t="49876" x="8650288" y="3403600"/>
          <p14:tracePt t="49877" x="8661400" y="3403600"/>
          <p14:tracePt t="49880" x="8674100" y="3403600"/>
          <p14:tracePt t="49881" x="8686800" y="3403600"/>
          <p14:tracePt t="49882" x="8699500" y="3403600"/>
          <p14:tracePt t="49895" x="8824913" y="3403600"/>
          <p14:tracePt t="49896" x="8850313" y="3403600"/>
          <p14:tracePt t="49898" x="8874125" y="3403600"/>
          <p14:tracePt t="49899" x="8886825" y="3403600"/>
          <p14:tracePt t="49900" x="8899525" y="3403600"/>
          <p14:tracePt t="49901" x="8912225" y="3403600"/>
          <p14:tracePt t="49902" x="8924925" y="3403600"/>
          <p14:tracePt t="49903" x="8937625" y="3403600"/>
          <p14:tracePt t="49904" x="8963025" y="3403600"/>
          <p14:tracePt t="49906" x="8986838" y="3403600"/>
          <p14:tracePt t="49907" x="8999538" y="3390900"/>
          <p14:tracePt t="49908" x="9012238" y="3390900"/>
          <p14:tracePt t="49909" x="9037638" y="3390900"/>
          <p14:tracePt t="49910" x="9050338" y="3390900"/>
          <p14:tracePt t="49911" x="9063038" y="3390900"/>
          <p14:tracePt t="49912" x="9075738" y="3390900"/>
          <p14:tracePt t="49913" x="9099550" y="3390900"/>
          <p14:tracePt t="49914" x="9112250" y="3390900"/>
          <p14:tracePt t="49915" x="9124950" y="3378200"/>
          <p14:tracePt t="49916" x="9150350" y="3378200"/>
          <p14:tracePt t="49917" x="9163050" y="3378200"/>
          <p14:tracePt t="49918" x="9188450" y="3378200"/>
          <p14:tracePt t="49919" x="9188450" y="3367088"/>
          <p14:tracePt t="49920" x="9212263" y="3367088"/>
          <p14:tracePt t="49921" x="9224963" y="3367088"/>
          <p14:tracePt t="49922" x="9250363" y="3367088"/>
          <p14:tracePt t="49923" x="9263063" y="3367088"/>
          <p14:tracePt t="49924" x="9288463" y="3367088"/>
          <p14:tracePt t="49925" x="9301163" y="3367088"/>
          <p14:tracePt t="49926" x="9312275" y="3367088"/>
          <p14:tracePt t="49927" x="9337675" y="3367088"/>
          <p14:tracePt t="49928" x="9350375" y="3367088"/>
          <p14:tracePt t="49929" x="9375775" y="3367088"/>
          <p14:tracePt t="49930" x="9375775" y="3354388"/>
          <p14:tracePt t="49931" x="9401175" y="3354388"/>
          <p14:tracePt t="49932" x="9413875" y="3354388"/>
          <p14:tracePt t="49933" x="9437688" y="3354388"/>
          <p14:tracePt t="49934" x="9450388" y="3354388"/>
          <p14:tracePt t="49935" x="9463088" y="3354388"/>
          <p14:tracePt t="49936" x="9488488" y="3341688"/>
          <p14:tracePt t="49937" x="9501188" y="3341688"/>
          <p14:tracePt t="49938" x="9513888" y="3341688"/>
          <p14:tracePt t="49939" x="9525000" y="3341688"/>
          <p14:tracePt t="49940" x="9550400" y="3328988"/>
          <p14:tracePt t="49941" x="9563100" y="3328988"/>
          <p14:tracePt t="49942" x="9575800" y="3328988"/>
          <p14:tracePt t="49943" x="9601200" y="3328988"/>
          <p14:tracePt t="49945" x="9626600" y="3328988"/>
          <p14:tracePt t="49946" x="9637713" y="3328988"/>
          <p14:tracePt t="49947" x="9650413" y="3328988"/>
          <p14:tracePt t="49948" x="9663113" y="3316288"/>
          <p14:tracePt t="49949" x="9675813" y="3316288"/>
          <p14:tracePt t="49950" x="9688513" y="3316288"/>
          <p14:tracePt t="49951" x="9713913" y="3316288"/>
          <p14:tracePt t="49953" x="9726613" y="3303588"/>
          <p14:tracePt t="49954" x="9750425" y="3303588"/>
          <p14:tracePt t="49956" x="9763125" y="3303588"/>
          <p14:tracePt t="49957" x="9788525" y="3303588"/>
          <p14:tracePt t="49958" x="9788525" y="3290888"/>
          <p14:tracePt t="49959" x="9801225" y="3290888"/>
          <p14:tracePt t="49960" x="9813925" y="3290888"/>
          <p14:tracePt t="49961" x="9826625" y="3290888"/>
          <p14:tracePt t="49963" x="9839325" y="3290888"/>
          <p14:tracePt t="49964" x="9852025" y="3290888"/>
          <p14:tracePt t="49965" x="9863138" y="3290888"/>
          <p14:tracePt t="49968" x="9875838" y="3290888"/>
          <p14:tracePt t="49969" x="9888538" y="3278188"/>
          <p14:tracePt t="49970" x="9901238" y="3278188"/>
          <p14:tracePt t="49974" x="9913938" y="3278188"/>
          <p14:tracePt t="49976" x="9913938" y="3267075"/>
          <p14:tracePt t="49977" x="9926638" y="3267075"/>
          <p14:tracePt t="49981" x="9939338" y="3267075"/>
          <p14:tracePt t="50043" x="9939338" y="3254375"/>
          <p14:tracePt t="50232" x="9939338" y="3267075"/>
          <p14:tracePt t="50235" x="9939338" y="3278188"/>
          <p14:tracePt t="50237" x="9939338" y="3290888"/>
          <p14:tracePt t="50241" x="9939338" y="3303588"/>
          <p14:tracePt t="50242" x="9939338" y="3316288"/>
          <p14:tracePt t="50243" x="9939338" y="3328988"/>
          <p14:tracePt t="50246" x="9939338" y="3341688"/>
          <p14:tracePt t="50247" x="9939338" y="3354388"/>
          <p14:tracePt t="50248" x="9939338" y="3367088"/>
          <p14:tracePt t="50249" x="9939338" y="3378200"/>
          <p14:tracePt t="50250" x="9939338" y="3390900"/>
          <p14:tracePt t="50251" x="9926638" y="3403600"/>
          <p14:tracePt t="50253" x="9926638" y="3416300"/>
          <p14:tracePt t="50254" x="9926638" y="3429000"/>
          <p14:tracePt t="50255" x="9926638" y="3441700"/>
          <p14:tracePt t="50256" x="9913938" y="3454400"/>
          <p14:tracePt t="50257" x="9913938" y="3479800"/>
          <p14:tracePt t="50259" x="9913938" y="3503613"/>
          <p14:tracePt t="50260" x="9913938" y="3516313"/>
          <p14:tracePt t="50261" x="9901238" y="3529013"/>
          <p14:tracePt t="50262" x="9901238" y="3541713"/>
          <p14:tracePt t="50263" x="9901238" y="3554413"/>
          <p14:tracePt t="50264" x="9901238" y="3590925"/>
          <p14:tracePt t="50266" x="9901238" y="3616325"/>
          <p14:tracePt t="50267" x="9901238" y="3629025"/>
          <p14:tracePt t="50268" x="9888538" y="3654425"/>
          <p14:tracePt t="50269" x="9888538" y="3667125"/>
          <p14:tracePt t="50270" x="9888538" y="3703638"/>
          <p14:tracePt t="50272" x="9875838" y="3729038"/>
          <p14:tracePt t="50273" x="9875838" y="3754438"/>
          <p14:tracePt t="50274" x="9875838" y="3779838"/>
          <p14:tracePt t="50275" x="9875838" y="3792538"/>
          <p14:tracePt t="50276" x="9863138" y="3816350"/>
          <p14:tracePt t="50277" x="9863138" y="3841750"/>
          <p14:tracePt t="50278" x="9863138" y="3854450"/>
          <p14:tracePt t="50279" x="9863138" y="3892550"/>
          <p14:tracePt t="50281" x="9863138" y="3929063"/>
          <p14:tracePt t="50282" x="9863138" y="3941763"/>
          <p14:tracePt t="50283" x="9863138" y="3967163"/>
          <p14:tracePt t="50284" x="9863138" y="3992563"/>
          <p14:tracePt t="50285" x="9863138" y="4017963"/>
          <p14:tracePt t="50286" x="9852025" y="4041775"/>
          <p14:tracePt t="50287" x="9852025" y="4067175"/>
          <p14:tracePt t="50288" x="9852025" y="4079875"/>
          <p14:tracePt t="50289" x="9852025" y="4117975"/>
          <p14:tracePt t="50290" x="9852025" y="4129088"/>
          <p14:tracePt t="50291" x="9852025" y="4154488"/>
          <p14:tracePt t="50292" x="9852025" y="4179888"/>
          <p14:tracePt t="50293" x="9852025" y="4192588"/>
          <p14:tracePt t="50294" x="9852025" y="4230688"/>
          <p14:tracePt t="50295" x="9852025" y="4241800"/>
          <p14:tracePt t="50296" x="9852025" y="4267200"/>
          <p14:tracePt t="50297" x="9852025" y="4292600"/>
          <p14:tracePt t="50298" x="9852025" y="4305300"/>
          <p14:tracePt t="50299" x="9852025" y="4341813"/>
          <p14:tracePt t="50300" x="9852025" y="4354513"/>
          <p14:tracePt t="50301" x="9852025" y="4379913"/>
          <p14:tracePt t="50302" x="9852025" y="4405313"/>
          <p14:tracePt t="50303" x="9852025" y="4418013"/>
          <p14:tracePt t="50304" x="9852025" y="4443413"/>
          <p14:tracePt t="50305" x="9852025" y="4454525"/>
          <p14:tracePt t="50306" x="9852025" y="4492625"/>
          <p14:tracePt t="50307" x="9852025" y="4505325"/>
          <p14:tracePt t="50308" x="9852025" y="4530725"/>
          <p14:tracePt t="50309" x="9852025" y="4543425"/>
          <p14:tracePt t="50310" x="9852025" y="4567238"/>
          <p14:tracePt t="50311" x="9852025" y="4579938"/>
          <p14:tracePt t="50312" x="9852025" y="4605338"/>
          <p14:tracePt t="50313" x="9852025" y="4618038"/>
          <p14:tracePt t="50314" x="9852025" y="4643438"/>
          <p14:tracePt t="50315" x="9852025" y="4656138"/>
          <p14:tracePt t="50316" x="9863138" y="4679950"/>
          <p14:tracePt t="50317" x="9863138" y="4692650"/>
          <p14:tracePt t="50318" x="9863138" y="4718050"/>
          <p14:tracePt t="50319" x="9863138" y="4730750"/>
          <p14:tracePt t="50320" x="9863138" y="4743450"/>
          <p14:tracePt t="50321" x="9863138" y="4756150"/>
          <p14:tracePt t="50322" x="9863138" y="4779963"/>
          <p14:tracePt t="50323" x="9875838" y="4792663"/>
          <p14:tracePt t="50324" x="9875838" y="4818063"/>
          <p14:tracePt t="50325" x="9875838" y="4830763"/>
          <p14:tracePt t="50326" x="9875838" y="4843463"/>
          <p14:tracePt t="50327" x="9875838" y="4868863"/>
          <p14:tracePt t="50328" x="9888538" y="4868863"/>
          <p14:tracePt t="50329" x="9888538" y="4879975"/>
          <p14:tracePt t="50330" x="9901238" y="4905375"/>
          <p14:tracePt t="50332" x="9901238" y="4930775"/>
          <p14:tracePt t="50333" x="9901238" y="4943475"/>
          <p14:tracePt t="50334" x="9901238" y="4956175"/>
          <p14:tracePt t="50335" x="9901238" y="4968875"/>
          <p14:tracePt t="50336" x="9901238" y="4981575"/>
          <p14:tracePt t="50337" x="9901238" y="4992688"/>
          <p14:tracePt t="50338" x="9901238" y="5005388"/>
          <p14:tracePt t="50339" x="9913938" y="5018088"/>
          <p14:tracePt t="50341" x="9913938" y="5030788"/>
          <p14:tracePt t="50342" x="9926638" y="5056188"/>
          <p14:tracePt t="50344" x="9926638" y="5068888"/>
          <p14:tracePt t="50345" x="9926638" y="5081588"/>
          <p14:tracePt t="50346" x="9939338" y="5092700"/>
          <p14:tracePt t="50349" x="9939338" y="5105400"/>
          <p14:tracePt t="50350" x="9939338" y="5118100"/>
          <p14:tracePt t="50352" x="9939338" y="5130800"/>
          <p14:tracePt t="50354" x="9952038" y="5130800"/>
          <p14:tracePt t="50436" x="9988550" y="5130800"/>
          <p14:tracePt t="50438" x="10001250" y="5130800"/>
          <p14:tracePt t="50440" x="10001250" y="5118100"/>
          <p14:tracePt t="50442" x="10001250" y="5105400"/>
          <p14:tracePt t="50444" x="10001250" y="5092700"/>
          <p14:tracePt t="50445" x="10013950" y="5092700"/>
          <p14:tracePt t="50446" x="10013950" y="5081588"/>
          <p14:tracePt t="50447" x="10013950" y="5068888"/>
          <p14:tracePt t="50449" x="10013950" y="5056188"/>
          <p14:tracePt t="50451" x="10013950" y="5043488"/>
          <p14:tracePt t="50452" x="10013950" y="5030788"/>
          <p14:tracePt t="50453" x="10026650" y="5018088"/>
          <p14:tracePt t="50456" x="10026650" y="5005388"/>
          <p14:tracePt t="50458" x="10039350" y="4992688"/>
          <p14:tracePt t="50462" x="10052050" y="4930775"/>
          <p14:tracePt t="50465" x="10052050" y="4868863"/>
          <p14:tracePt t="50468" x="10052050" y="4843463"/>
          <p14:tracePt t="50471" x="10052050" y="4792663"/>
          <p14:tracePt t="50472" x="10064750" y="4779963"/>
          <p14:tracePt t="50474" x="10064750" y="4756150"/>
          <p14:tracePt t="50476" x="10064750" y="4692650"/>
          <p14:tracePt t="50479" x="10064750" y="4643438"/>
          <p14:tracePt t="50481" x="10064750" y="4618038"/>
          <p14:tracePt t="50481" x="10064750" y="4605338"/>
          <p14:tracePt t="50482" x="10064750" y="4579938"/>
          <p14:tracePt t="50483" x="10064750" y="4567238"/>
          <p14:tracePt t="50484" x="10064750" y="4543425"/>
          <p14:tracePt t="50485" x="10064750" y="4530725"/>
          <p14:tracePt t="50486" x="10064750" y="4505325"/>
          <p14:tracePt t="50487" x="10064750" y="4492625"/>
          <p14:tracePt t="50488" x="10064750" y="4467225"/>
          <p14:tracePt t="50489" x="10064750" y="4454525"/>
          <p14:tracePt t="50491" x="10064750" y="4418013"/>
          <p14:tracePt t="50493" x="10064750" y="4392613"/>
          <p14:tracePt t="50494" x="10064750" y="4379913"/>
          <p14:tracePt t="50495" x="10052050" y="4354513"/>
          <p14:tracePt t="50496" x="10052050" y="4341813"/>
          <p14:tracePt t="50497" x="10052050" y="4330700"/>
          <p14:tracePt t="50498" x="10052050" y="4305300"/>
          <p14:tracePt t="50500" x="10039350" y="4279900"/>
          <p14:tracePt t="50501" x="10026650" y="4267200"/>
          <p14:tracePt t="50502" x="10026650" y="4254500"/>
          <p14:tracePt t="50503" x="10013950" y="4241800"/>
          <p14:tracePt t="50504" x="10013950" y="4230688"/>
          <p14:tracePt t="50506" x="10001250" y="4217988"/>
          <p14:tracePt t="50507" x="9988550" y="4192588"/>
          <p14:tracePt t="50509" x="9975850" y="4179888"/>
          <p14:tracePt t="50510" x="9975850" y="4167188"/>
          <p14:tracePt t="50511" x="9975850" y="4154488"/>
          <p14:tracePt t="50512" x="9963150" y="4154488"/>
          <p14:tracePt t="50513" x="9952038" y="4141788"/>
          <p14:tracePt t="50514" x="9939338" y="4129088"/>
          <p14:tracePt t="50515" x="9939338" y="4117975"/>
          <p14:tracePt t="50516" x="9926638" y="4117975"/>
          <p14:tracePt t="50517" x="9913938" y="4105275"/>
          <p14:tracePt t="50518" x="9913938" y="4092575"/>
          <p14:tracePt t="50519" x="9901238" y="4092575"/>
          <p14:tracePt t="50520" x="9901238" y="4079875"/>
          <p14:tracePt t="50521" x="9888538" y="4079875"/>
          <p14:tracePt t="50522" x="9875838" y="4067175"/>
          <p14:tracePt t="50523" x="9863138" y="4054475"/>
          <p14:tracePt t="50525" x="9839325" y="4041775"/>
          <p14:tracePt t="50526" x="9826625" y="4041775"/>
          <p14:tracePt t="50527" x="9826625" y="4029075"/>
          <p14:tracePt t="50528" x="9813925" y="4029075"/>
          <p14:tracePt t="50529" x="9801225" y="4017963"/>
          <p14:tracePt t="50530" x="9788525" y="4005263"/>
          <p14:tracePt t="50531" x="9775825" y="4005263"/>
          <p14:tracePt t="50532" x="9763125" y="3992563"/>
          <p14:tracePt t="50533" x="9750425" y="3992563"/>
          <p14:tracePt t="50534" x="9739313" y="3979863"/>
          <p14:tracePt t="50535" x="9726613" y="3967163"/>
          <p14:tracePt t="50536" x="9713913" y="3967163"/>
          <p14:tracePt t="50537" x="9701213" y="3967163"/>
          <p14:tracePt t="50538" x="9688513" y="3967163"/>
          <p14:tracePt t="50539" x="9675813" y="3954463"/>
          <p14:tracePt t="50540" x="9650413" y="3954463"/>
          <p14:tracePt t="50541" x="9637713" y="3941763"/>
          <p14:tracePt t="50542" x="9626600" y="3929063"/>
          <p14:tracePt t="50543" x="9601200" y="3929063"/>
          <p14:tracePt t="50545" x="9575800" y="3916363"/>
          <p14:tracePt t="50546" x="9563100" y="3916363"/>
          <p14:tracePt t="50547" x="9550400" y="3905250"/>
          <p14:tracePt t="50548" x="9525000" y="3905250"/>
          <p14:tracePt t="50549" x="9513888" y="3905250"/>
          <p14:tracePt t="50550" x="9501188" y="3892550"/>
          <p14:tracePt t="50551" x="9488488" y="3892550"/>
          <p14:tracePt t="50552" x="9463088" y="3892550"/>
          <p14:tracePt t="50553" x="9450388" y="3879850"/>
          <p14:tracePt t="50554" x="9424988" y="3879850"/>
          <p14:tracePt t="50555" x="9413875" y="3867150"/>
          <p14:tracePt t="50556" x="9388475" y="3867150"/>
          <p14:tracePt t="50557" x="9375775" y="3854450"/>
          <p14:tracePt t="50558" x="9350375" y="3854450"/>
          <p14:tracePt t="50559" x="9337675" y="3854450"/>
          <p14:tracePt t="50560" x="9312275" y="3854450"/>
          <p14:tracePt t="50561" x="9301163" y="3841750"/>
          <p14:tracePt t="50562" x="9275763" y="3841750"/>
          <p14:tracePt t="50563" x="9250363" y="3829050"/>
          <p14:tracePt t="50564" x="9224963" y="3829050"/>
          <p14:tracePt t="50565" x="9212263" y="3829050"/>
          <p14:tracePt t="50566" x="9188450" y="3816350"/>
          <p14:tracePt t="50567" x="9175750" y="3816350"/>
          <p14:tracePt t="50568" x="9150350" y="3816350"/>
          <p14:tracePt t="50569" x="9124950" y="3816350"/>
          <p14:tracePt t="50570" x="9112250" y="3816350"/>
          <p14:tracePt t="50571" x="9088438" y="3803650"/>
          <p14:tracePt t="50572" x="9063038" y="3803650"/>
          <p14:tracePt t="50573" x="9037638" y="3792538"/>
          <p14:tracePt t="50575" x="8999538" y="3792538"/>
          <p14:tracePt t="50576" x="8986838" y="3792538"/>
          <p14:tracePt t="50577" x="8963025" y="3779838"/>
          <p14:tracePt t="50578" x="8937625" y="3779838"/>
          <p14:tracePt t="50579" x="8912225" y="3779838"/>
          <p14:tracePt t="50580" x="8886825" y="3779838"/>
          <p14:tracePt t="50581" x="8874125" y="3779838"/>
          <p14:tracePt t="50582" x="8850313" y="3779838"/>
          <p14:tracePt t="50583" x="8824913" y="3767138"/>
          <p14:tracePt t="50584" x="8812213" y="3767138"/>
          <p14:tracePt t="50585" x="8786813" y="3767138"/>
          <p14:tracePt t="50586" x="8774113" y="3754438"/>
          <p14:tracePt t="50587" x="8750300" y="3754438"/>
          <p14:tracePt t="50588" x="8724900" y="3754438"/>
          <p14:tracePt t="50589" x="8699500" y="3754438"/>
          <p14:tracePt t="50590" x="8686800" y="3741738"/>
          <p14:tracePt t="50591" x="8661400" y="3741738"/>
          <p14:tracePt t="50592" x="8650288" y="3741738"/>
          <p14:tracePt t="50593" x="8624888" y="3741738"/>
          <p14:tracePt t="50594" x="8599488" y="3741738"/>
          <p14:tracePt t="50595" x="8586788" y="3741738"/>
          <p14:tracePt t="50596" x="8574088" y="3741738"/>
          <p14:tracePt t="50597" x="8548688" y="3741738"/>
          <p14:tracePt t="50598" x="8537575" y="3729038"/>
          <p14:tracePt t="50599" x="8512175" y="3729038"/>
          <p14:tracePt t="50600" x="8499475" y="3729038"/>
          <p14:tracePt t="50601" x="8474075" y="3729038"/>
          <p14:tracePt t="50602" x="8474075" y="3716338"/>
          <p14:tracePt t="50603" x="8448675" y="3716338"/>
          <p14:tracePt t="50604" x="8435975" y="3716338"/>
          <p14:tracePt t="50605" x="8424863" y="3716338"/>
          <p14:tracePt t="50606" x="8399463" y="3716338"/>
          <p14:tracePt t="50608" x="8374063" y="3716338"/>
          <p14:tracePt t="50609" x="8361363" y="3703638"/>
          <p14:tracePt t="50611" x="8335963" y="3703638"/>
          <p14:tracePt t="50612" x="8324850" y="3703638"/>
          <p14:tracePt t="50615" x="8312150" y="3703638"/>
          <p14:tracePt t="50616" x="8299450" y="3703638"/>
          <p14:tracePt t="50617" x="8286750" y="3703638"/>
          <p14:tracePt t="50621" x="8274050" y="3703638"/>
          <p14:tracePt t="50637" x="8274050" y="3692525"/>
          <p14:tracePt t="50642" x="8286750" y="3692525"/>
          <p14:tracePt t="50644" x="8286750" y="3679825"/>
          <p14:tracePt t="50646" x="8299450" y="3679825"/>
          <p14:tracePt t="50648" x="8312150" y="3679825"/>
          <p14:tracePt t="50649" x="8324850" y="3667125"/>
          <p14:tracePt t="50651" x="8335963" y="3667125"/>
          <p14:tracePt t="50653" x="8348663" y="3667125"/>
          <p14:tracePt t="50654" x="8361363" y="3667125"/>
          <p14:tracePt t="50655" x="8374063" y="3654425"/>
          <p14:tracePt t="50656" x="8386763" y="3654425"/>
          <p14:tracePt t="50657" x="8399463" y="3641725"/>
          <p14:tracePt t="50658" x="8412163" y="3641725"/>
          <p14:tracePt t="50659" x="8424863" y="3641725"/>
          <p14:tracePt t="50660" x="8435975" y="3629025"/>
          <p14:tracePt t="50662" x="8461375" y="3629025"/>
          <p14:tracePt t="50663" x="8474075" y="3629025"/>
          <p14:tracePt t="50664" x="8486775" y="3616325"/>
          <p14:tracePt t="50665" x="8512175" y="3616325"/>
          <p14:tracePt t="50666" x="8524875" y="3603625"/>
          <p14:tracePt t="50667" x="8548688" y="3590925"/>
          <p14:tracePt t="50668" x="8561388" y="3590925"/>
          <p14:tracePt t="50669" x="8586788" y="3590925"/>
          <p14:tracePt t="50671" x="8612188" y="3579813"/>
          <p14:tracePt t="50672" x="8637588" y="3567113"/>
          <p14:tracePt t="50673" x="8661400" y="3567113"/>
          <p14:tracePt t="50674" x="8674100" y="3554413"/>
          <p14:tracePt t="50675" x="8699500" y="3554413"/>
          <p14:tracePt t="50676" x="8712200" y="3554413"/>
          <p14:tracePt t="50677" x="8737600" y="3541713"/>
          <p14:tracePt t="50678" x="8763000" y="3529013"/>
          <p14:tracePt t="50679" x="8786813" y="3529013"/>
          <p14:tracePt t="50680" x="8799513" y="3516313"/>
          <p14:tracePt t="50681" x="8824913" y="3516313"/>
          <p14:tracePt t="50682" x="8850313" y="3516313"/>
          <p14:tracePt t="50683" x="8874125" y="3503613"/>
          <p14:tracePt t="50684" x="8886825" y="3490913"/>
          <p14:tracePt t="50685" x="8912225" y="3490913"/>
          <p14:tracePt t="50686" x="8937625" y="3479800"/>
          <p14:tracePt t="50687" x="8963025" y="3479800"/>
          <p14:tracePt t="50688" x="8986838" y="3479800"/>
          <p14:tracePt t="50689" x="8999538" y="3467100"/>
          <p14:tracePt t="50690" x="9024938" y="3454400"/>
          <p14:tracePt t="50691" x="9050338" y="3454400"/>
          <p14:tracePt t="50692" x="9075738" y="3441700"/>
          <p14:tracePt t="50693" x="9099550" y="3441700"/>
          <p14:tracePt t="50694" x="9112250" y="3441700"/>
          <p14:tracePt t="50695" x="9137650" y="3429000"/>
          <p14:tracePt t="50696" x="9163050" y="3416300"/>
          <p14:tracePt t="50697" x="9188450" y="3416300"/>
          <p14:tracePt t="50698" x="9212263" y="3403600"/>
          <p14:tracePt t="50699" x="9224963" y="3403600"/>
          <p14:tracePt t="50700" x="9250363" y="3403600"/>
          <p14:tracePt t="50701" x="9263063" y="3390900"/>
          <p14:tracePt t="50702" x="9288463" y="3390900"/>
          <p14:tracePt t="50703" x="9301163" y="3378200"/>
          <p14:tracePt t="50704" x="9337675" y="3367088"/>
          <p14:tracePt t="50705" x="9350375" y="3367088"/>
          <p14:tracePt t="50706" x="9375775" y="3367088"/>
          <p14:tracePt t="50707" x="9388475" y="3354388"/>
          <p14:tracePt t="50708" x="9413875" y="3354388"/>
          <p14:tracePt t="50709" x="9424988" y="3354388"/>
          <p14:tracePt t="50710" x="9450388" y="3341688"/>
          <p14:tracePt t="50711" x="9463088" y="3328988"/>
          <p14:tracePt t="50712" x="9488488" y="3328988"/>
          <p14:tracePt t="50713" x="9501188" y="3328988"/>
          <p14:tracePt t="50714" x="9525000" y="3328988"/>
          <p14:tracePt t="50716" x="9550400" y="3316288"/>
          <p14:tracePt t="50717" x="9563100" y="3316288"/>
          <p14:tracePt t="50718" x="9575800" y="3303588"/>
          <p14:tracePt t="50719" x="9601200" y="3303588"/>
          <p14:tracePt t="50721" x="9613900" y="3290888"/>
          <p14:tracePt t="50722" x="9637713" y="3290888"/>
          <p14:tracePt t="50724" x="9650413" y="3290888"/>
          <p14:tracePt t="50725" x="9663113" y="3290888"/>
          <p14:tracePt t="50726" x="9675813" y="3278188"/>
          <p14:tracePt t="50728" x="9688513" y="3278188"/>
          <p14:tracePt t="50729" x="9701213" y="3278188"/>
          <p14:tracePt t="50730" x="9713913" y="3278188"/>
          <p14:tracePt t="50731" x="9713913" y="3267075"/>
          <p14:tracePt t="50733" x="9726613" y="3267075"/>
          <p14:tracePt t="50735" x="9739313" y="3267075"/>
          <p14:tracePt t="50736" x="9739313" y="3254375"/>
          <p14:tracePt t="50738" x="9750425" y="3254375"/>
          <p14:tracePt t="50827" x="9763125" y="3254375"/>
          <p14:tracePt t="50830" x="9775825" y="3254375"/>
          <p14:tracePt t="50833" x="9788525" y="3254375"/>
          <p14:tracePt t="50837" x="9801225" y="3267075"/>
          <p14:tracePt t="50839" x="9813925" y="3267075"/>
          <p14:tracePt t="50840" x="9826625" y="3278188"/>
          <p14:tracePt t="50843" x="9826625" y="3290888"/>
          <p14:tracePt t="50844" x="9839325" y="3290888"/>
          <p14:tracePt t="50846" x="9852025" y="3290888"/>
          <p14:tracePt t="50847" x="9863138" y="3303588"/>
          <p14:tracePt t="50849" x="9863138" y="3316288"/>
          <p14:tracePt t="50850" x="9875838" y="3316288"/>
          <p14:tracePt t="50851" x="9875838" y="3328988"/>
          <p14:tracePt t="50852" x="9888538" y="3328988"/>
          <p14:tracePt t="50853" x="9901238" y="3328988"/>
          <p14:tracePt t="50854" x="9901238" y="3341688"/>
          <p14:tracePt t="50855" x="9901238" y="3354388"/>
          <p14:tracePt t="50857" x="9926638" y="3367088"/>
          <p14:tracePt t="50858" x="9939338" y="3378200"/>
          <p14:tracePt t="50859" x="9939338" y="3390900"/>
          <p14:tracePt t="50860" x="9939338" y="3403600"/>
          <p14:tracePt t="50862" x="9952038" y="3416300"/>
          <p14:tracePt t="50863" x="9963150" y="3429000"/>
          <p14:tracePt t="50864" x="9963150" y="3441700"/>
          <p14:tracePt t="50865" x="9975850" y="3454400"/>
          <p14:tracePt t="50866" x="9975850" y="3467100"/>
          <p14:tracePt t="50867" x="9975850" y="3479800"/>
          <p14:tracePt t="50868" x="9988550" y="3490913"/>
          <p14:tracePt t="50869" x="10001250" y="3516313"/>
          <p14:tracePt t="50871" x="10013950" y="3541713"/>
          <p14:tracePt t="50872" x="10013950" y="3554413"/>
          <p14:tracePt t="50873" x="10013950" y="3579813"/>
          <p14:tracePt t="50874" x="10013950" y="3590925"/>
          <p14:tracePt t="50875" x="10026650" y="3616325"/>
          <p14:tracePt t="50876" x="10026650" y="3629025"/>
          <p14:tracePt t="50877" x="10039350" y="3654425"/>
          <p14:tracePt t="50878" x="10039350" y="3667125"/>
          <p14:tracePt t="50879" x="10052050" y="3692525"/>
          <p14:tracePt t="50880" x="10052050" y="3716338"/>
          <p14:tracePt t="50881" x="10052050" y="3741738"/>
          <p14:tracePt t="50882" x="10052050" y="3754438"/>
          <p14:tracePt t="50883" x="10052050" y="3779838"/>
          <p14:tracePt t="50884" x="10064750" y="3803650"/>
          <p14:tracePt t="50885" x="10064750" y="3829050"/>
          <p14:tracePt t="50886" x="10064750" y="3854450"/>
          <p14:tracePt t="50887" x="10075863" y="3879850"/>
          <p14:tracePt t="50888" x="10075863" y="3905250"/>
          <p14:tracePt t="50889" x="10075863" y="3929063"/>
          <p14:tracePt t="50890" x="10075863" y="3941763"/>
          <p14:tracePt t="50891" x="10075863" y="3967163"/>
          <p14:tracePt t="50892" x="10075863" y="3992563"/>
          <p14:tracePt t="50893" x="10075863" y="4017963"/>
          <p14:tracePt t="50894" x="10075863" y="4041775"/>
          <p14:tracePt t="50895" x="10075863" y="4079875"/>
          <p14:tracePt t="50896" x="10075863" y="4105275"/>
          <p14:tracePt t="50897" x="10075863" y="4117975"/>
          <p14:tracePt t="50898" x="10075863" y="4141788"/>
          <p14:tracePt t="50899" x="10075863" y="4167188"/>
          <p14:tracePt t="50900" x="10075863" y="4192588"/>
          <p14:tracePt t="50901" x="10075863" y="4217988"/>
          <p14:tracePt t="50902" x="10075863" y="4241800"/>
          <p14:tracePt t="50903" x="10075863" y="4267200"/>
          <p14:tracePt t="50904" x="10075863" y="4292600"/>
          <p14:tracePt t="50905" x="10075863" y="4318000"/>
          <p14:tracePt t="50906" x="10075863" y="4341813"/>
          <p14:tracePt t="50907" x="10075863" y="4367213"/>
          <p14:tracePt t="50908" x="10075863" y="4379913"/>
          <p14:tracePt t="50909" x="10075863" y="4405313"/>
          <p14:tracePt t="50910" x="10075863" y="4418013"/>
          <p14:tracePt t="50911" x="10064750" y="4454525"/>
          <p14:tracePt t="50912" x="10064750" y="4467225"/>
          <p14:tracePt t="50913" x="10052050" y="4492625"/>
          <p14:tracePt t="50914" x="10052050" y="4518025"/>
          <p14:tracePt t="50915" x="10052050" y="4530725"/>
          <p14:tracePt t="50916" x="10052050" y="4554538"/>
          <p14:tracePt t="50917" x="10052050" y="4567238"/>
          <p14:tracePt t="50918" x="10052050" y="4592638"/>
          <p14:tracePt t="50919" x="10039350" y="4605338"/>
          <p14:tracePt t="50920" x="10039350" y="4643438"/>
          <p14:tracePt t="50921" x="10026650" y="4656138"/>
          <p14:tracePt t="50922" x="10026650" y="4679950"/>
          <p14:tracePt t="50923" x="10026650" y="4692650"/>
          <p14:tracePt t="50924" x="10013950" y="4705350"/>
          <p14:tracePt t="50925" x="10013950" y="4718050"/>
          <p14:tracePt t="50926" x="10013950" y="4743450"/>
          <p14:tracePt t="50927" x="10013950" y="4756150"/>
          <p14:tracePt t="50928" x="10013950" y="4768850"/>
          <p14:tracePt t="50929" x="10001250" y="4779963"/>
          <p14:tracePt t="50930" x="10001250" y="4792663"/>
          <p14:tracePt t="50931" x="9988550" y="4805363"/>
          <p14:tracePt t="50932" x="9988550" y="4830763"/>
          <p14:tracePt t="50934" x="9988550" y="4843463"/>
          <p14:tracePt t="50935" x="9975850" y="4856163"/>
          <p14:tracePt t="50936" x="9975850" y="4868863"/>
          <p14:tracePt t="50939" x="9975850" y="4879975"/>
          <p14:tracePt t="50939" x="9975850" y="4905375"/>
          <p14:tracePt t="50954" x="9952038" y="4968875"/>
          <p14:tracePt t="50957" x="9952038" y="4981575"/>
          <p14:tracePt t="51075" x="9952038" y="4968875"/>
          <p14:tracePt t="51079" x="9952038" y="4956175"/>
          <p14:tracePt t="51080" x="9963150" y="4956175"/>
          <p14:tracePt t="51081" x="9963150" y="4943475"/>
          <p14:tracePt t="51085" x="9975850" y="4930775"/>
          <p14:tracePt t="51087" x="9975850" y="4918075"/>
          <p14:tracePt t="51088" x="9975850" y="4905375"/>
          <p14:tracePt t="51091" x="9988550" y="4892675"/>
          <p14:tracePt t="51092" x="9988550" y="4879975"/>
          <p14:tracePt t="51093" x="9988550" y="4868863"/>
          <p14:tracePt t="51094" x="10001250" y="4868863"/>
          <p14:tracePt t="51095" x="10001250" y="4856163"/>
          <p14:tracePt t="51097" x="10013950" y="4830763"/>
          <p14:tracePt t="51099" x="10013950" y="4818063"/>
          <p14:tracePt t="51100" x="10013950" y="4792663"/>
          <p14:tracePt t="51101" x="10026650" y="4792663"/>
          <p14:tracePt t="51102" x="10026650" y="4779963"/>
          <p14:tracePt t="51104" x="10039350" y="4756150"/>
          <p14:tracePt t="51105" x="10052050" y="4730750"/>
          <p14:tracePt t="51106" x="10052050" y="4718050"/>
          <p14:tracePt t="51107" x="10052050" y="4705350"/>
          <p14:tracePt t="51108" x="10052050" y="4679950"/>
          <p14:tracePt t="51109" x="10064750" y="4656138"/>
          <p14:tracePt t="51110" x="10064750" y="4643438"/>
          <p14:tracePt t="51111" x="10064750" y="4605338"/>
          <p14:tracePt t="51112" x="10075863" y="4592638"/>
          <p14:tracePt t="51113" x="10075863" y="4567238"/>
          <p14:tracePt t="51114" x="10088563" y="4543425"/>
          <p14:tracePt t="51115" x="10088563" y="4518025"/>
          <p14:tracePt t="51116" x="10088563" y="4492625"/>
          <p14:tracePt t="51117" x="10088563" y="4467225"/>
          <p14:tracePt t="51118" x="10088563" y="4443413"/>
          <p14:tracePt t="51119" x="10101263" y="4418013"/>
          <p14:tracePt t="51120" x="10101263" y="4379913"/>
          <p14:tracePt t="51121" x="10113963" y="4341813"/>
          <p14:tracePt t="51122" x="10113963" y="4318000"/>
          <p14:tracePt t="51123" x="10126663" y="4279900"/>
          <p14:tracePt t="51124" x="10126663" y="4254500"/>
          <p14:tracePt t="51125" x="10126663" y="4230688"/>
          <p14:tracePt t="51126" x="10126663" y="4192588"/>
          <p14:tracePt t="51127" x="10126663" y="4154488"/>
          <p14:tracePt t="51128" x="10126663" y="4117975"/>
          <p14:tracePt t="51129" x="10139363" y="4092575"/>
          <p14:tracePt t="51130" x="10139363" y="4054475"/>
          <p14:tracePt t="51131" x="10152063" y="4017963"/>
          <p14:tracePt t="51132" x="10152063" y="3992563"/>
          <p14:tracePt t="51133" x="10164763" y="3954463"/>
          <p14:tracePt t="51134" x="10164763" y="3929063"/>
          <p14:tracePt t="51135" x="10164763" y="3892550"/>
          <p14:tracePt t="51136" x="10164763" y="3854450"/>
          <p14:tracePt t="51137" x="10164763" y="3816350"/>
          <p14:tracePt t="51138" x="10164763" y="3779838"/>
          <p14:tracePt t="51139" x="10177463" y="3741738"/>
          <p14:tracePt t="51140" x="10177463" y="3703638"/>
          <p14:tracePt t="51141" x="10177463" y="3667125"/>
          <p14:tracePt t="51142" x="10188575" y="3641725"/>
          <p14:tracePt t="51143" x="10188575" y="3616325"/>
          <p14:tracePt t="51144" x="10188575" y="3579813"/>
          <p14:tracePt t="51145" x="10201275" y="3554413"/>
          <p14:tracePt t="51146" x="10201275" y="3516313"/>
          <p14:tracePt t="51147" x="10201275" y="3479800"/>
          <p14:tracePt t="51148" x="10201275" y="3454400"/>
          <p14:tracePt t="51149" x="10201275" y="3429000"/>
          <p14:tracePt t="51150" x="10201275" y="3403600"/>
          <p14:tracePt t="51151" x="10201275" y="3367088"/>
          <p14:tracePt t="51152" x="10213975" y="3328988"/>
          <p14:tracePt t="51153" x="10213975" y="3316288"/>
          <p14:tracePt t="51154" x="10213975" y="3290888"/>
          <p14:tracePt t="51155" x="10213975" y="3254375"/>
          <p14:tracePt t="51156" x="10226675" y="3241675"/>
          <p14:tracePt t="51157" x="10226675" y="3216275"/>
          <p14:tracePt t="51158" x="10226675" y="3178175"/>
          <p14:tracePt t="51159" x="10226675" y="3165475"/>
          <p14:tracePt t="51160" x="10226675" y="3141663"/>
          <p14:tracePt t="51161" x="10226675" y="3116263"/>
          <p14:tracePt t="51162" x="10239375" y="3103563"/>
          <p14:tracePt t="51163" x="10239375" y="3078163"/>
          <p14:tracePt t="51164" x="10239375" y="3065463"/>
          <p14:tracePt t="51165" x="10239375" y="3041650"/>
          <p14:tracePt t="51166" x="10239375" y="3016250"/>
          <p14:tracePt t="51167" x="10239375" y="2990850"/>
          <p14:tracePt t="51168" x="10239375" y="2978150"/>
          <p14:tracePt t="51169" x="10239375" y="2965450"/>
          <p14:tracePt t="51170" x="10239375" y="2952750"/>
          <p14:tracePt t="51171" x="10239375" y="2928938"/>
          <p14:tracePt t="51172" x="10239375" y="2916238"/>
          <p14:tracePt t="51173" x="10239375" y="2903538"/>
          <p14:tracePt t="51174" x="10239375" y="2878138"/>
          <p14:tracePt t="51176" x="10239375" y="2852738"/>
          <p14:tracePt t="51177" x="10239375" y="2840038"/>
          <p14:tracePt t="51179" x="10239375" y="2816225"/>
          <p14:tracePt t="51180" x="10239375" y="2803525"/>
          <p14:tracePt t="51182" x="10239375" y="2790825"/>
          <p14:tracePt t="51183" x="10239375" y="2778125"/>
          <p14:tracePt t="51184" x="10239375" y="2765425"/>
          <p14:tracePt t="51186" x="10239375" y="2752725"/>
          <p14:tracePt t="51188" x="10239375" y="2728913"/>
          <p14:tracePt t="51190" x="10226675" y="2728913"/>
          <p14:tracePt t="51191" x="10226675" y="2716213"/>
          <p14:tracePt t="51192" x="10226675" y="2703513"/>
          <p14:tracePt t="51194" x="10226675" y="2690813"/>
          <p14:tracePt t="51197" x="10213975" y="2678113"/>
          <p14:tracePt t="51199" x="10213975" y="2665413"/>
          <p14:tracePt t="51202" x="10213975" y="2652713"/>
          <p14:tracePt t="51206" x="10201275" y="2652713"/>
          <p14:tracePt t="51271" x="10201275" y="2665413"/>
          <p14:tracePt t="51273" x="10201275" y="2678113"/>
          <p14:tracePt t="51274" x="10201275" y="2690813"/>
          <p14:tracePt t="51276" x="10188575" y="2690813"/>
          <p14:tracePt t="51277" x="10188575" y="2703513"/>
          <p14:tracePt t="51279" x="10188575" y="2716213"/>
          <p14:tracePt t="51280" x="10188575" y="2728913"/>
          <p14:tracePt t="51282" x="10177463" y="2740025"/>
          <p14:tracePt t="51283" x="10177463" y="2752725"/>
          <p14:tracePt t="51284" x="10177463" y="2765425"/>
          <p14:tracePt t="51285" x="10164763" y="2765425"/>
          <p14:tracePt t="51286" x="10164763" y="2778125"/>
          <p14:tracePt t="51288" x="10164763" y="2803525"/>
          <p14:tracePt t="51290" x="10164763" y="2816225"/>
          <p14:tracePt t="51291" x="10164763" y="2840038"/>
          <p14:tracePt t="51293" x="10152063" y="2852738"/>
          <p14:tracePt t="51294" x="10152063" y="2865438"/>
          <p14:tracePt t="51295" x="10152063" y="2878138"/>
          <p14:tracePt t="51296" x="10139363" y="2890838"/>
          <p14:tracePt t="51297" x="10139363" y="2916238"/>
          <p14:tracePt t="51299" x="10126663" y="2941638"/>
          <p14:tracePt t="51300" x="10126663" y="2952750"/>
          <p14:tracePt t="51301" x="10126663" y="2965450"/>
          <p14:tracePt t="51302" x="10126663" y="2990850"/>
          <p14:tracePt t="51304" x="10126663" y="3003550"/>
          <p14:tracePt t="51305" x="10126663" y="3028950"/>
          <p14:tracePt t="51306" x="10113963" y="3041650"/>
          <p14:tracePt t="51307" x="10113963" y="3065463"/>
          <p14:tracePt t="51309" x="10101263" y="3090863"/>
          <p14:tracePt t="51310" x="10101263" y="3103563"/>
          <p14:tracePt t="51311" x="10101263" y="3128963"/>
          <p14:tracePt t="51312" x="10088563" y="3141663"/>
          <p14:tracePt t="51313" x="10088563" y="3154363"/>
          <p14:tracePt t="51314" x="10088563" y="3165475"/>
          <p14:tracePt t="51315" x="10088563" y="3178175"/>
          <p14:tracePt t="51316" x="10088563" y="3203575"/>
          <p14:tracePt t="51317" x="10088563" y="3216275"/>
          <p14:tracePt t="51318" x="10088563" y="3241675"/>
          <p14:tracePt t="51319" x="10075863" y="3254375"/>
          <p14:tracePt t="51320" x="10075863" y="3267075"/>
          <p14:tracePt t="51321" x="10075863" y="3290888"/>
          <p14:tracePt t="51323" x="10075863" y="3316288"/>
          <p14:tracePt t="51324" x="10064750" y="3328988"/>
          <p14:tracePt t="51325" x="10064750" y="3341688"/>
          <p14:tracePt t="51326" x="10064750" y="3367088"/>
          <p14:tracePt t="51327" x="10052050" y="3378200"/>
          <p14:tracePt t="51328" x="10052050" y="3390900"/>
          <p14:tracePt t="51329" x="10052050" y="3403600"/>
          <p14:tracePt t="51330" x="10052050" y="3429000"/>
          <p14:tracePt t="51331" x="10052050" y="3441700"/>
          <p14:tracePt t="51332" x="10052050" y="3454400"/>
          <p14:tracePt t="51333" x="10052050" y="3467100"/>
          <p14:tracePt t="51334" x="10052050" y="3479800"/>
          <p14:tracePt t="51335" x="10052050" y="3503613"/>
          <p14:tracePt t="51336" x="10052050" y="3516313"/>
          <p14:tracePt t="51337" x="10052050" y="3529013"/>
          <p14:tracePt t="51338" x="10052050" y="3541713"/>
          <p14:tracePt t="51339" x="10052050" y="3554413"/>
          <p14:tracePt t="51340" x="10052050" y="3579813"/>
          <p14:tracePt t="51341" x="10052050" y="3590925"/>
          <p14:tracePt t="51343" x="10052050" y="3616325"/>
          <p14:tracePt t="51344" x="10052050" y="3629025"/>
          <p14:tracePt t="51346" x="10052050" y="3654425"/>
          <p14:tracePt t="51347" x="10052050" y="3667125"/>
          <p14:tracePt t="51349" x="10052050" y="3692525"/>
          <p14:tracePt t="51350" x="10052050" y="3703638"/>
          <p14:tracePt t="51352" x="10052050" y="3716338"/>
          <p14:tracePt t="51353" x="10052050" y="3729038"/>
          <p14:tracePt t="51354" x="10052050" y="3741738"/>
          <p14:tracePt t="51356" x="10052050" y="3754438"/>
          <p14:tracePt t="51357" x="10052050" y="3767138"/>
          <p14:tracePt t="51358" x="10052050" y="3779838"/>
          <p14:tracePt t="51360" x="10052050" y="3792538"/>
          <p14:tracePt t="51362" x="10052050" y="3803650"/>
          <p14:tracePt t="51363" x="10064750" y="3816350"/>
          <p14:tracePt t="51367" x="10075863" y="3829050"/>
          <p14:tracePt t="51369" x="10075863" y="3841750"/>
          <p14:tracePt t="51372" x="10088563" y="3854450"/>
          <p14:tracePt t="51411" x="10101263" y="3854450"/>
          <p14:tracePt t="51427" x="10101263" y="3841750"/>
          <p14:tracePt t="51432" x="10101263" y="3829050"/>
          <p14:tracePt t="51435" x="10101263" y="3816350"/>
          <p14:tracePt t="51437" x="10113963" y="3816350"/>
          <p14:tracePt t="51441" x="10113963" y="3803650"/>
          <p14:tracePt t="51445" x="10113963" y="3792538"/>
          <p14:tracePt t="51447" x="10113963" y="3779838"/>
          <p14:tracePt t="51452" x="10126663" y="3767138"/>
          <p14:tracePt t="51455" x="10126663" y="3754438"/>
          <p14:tracePt t="51456" x="10126663" y="3741738"/>
          <p14:tracePt t="51460" x="10126663" y="3729038"/>
          <p14:tracePt t="51462" x="10126663" y="3716338"/>
          <p14:tracePt t="51463" x="10126663" y="3703638"/>
          <p14:tracePt t="51467" x="10126663" y="3692525"/>
          <p14:tracePt t="51471" x="10139363" y="3667125"/>
          <p14:tracePt t="51476" x="10152063" y="3629025"/>
          <p14:tracePt t="51478" x="10152063" y="3616325"/>
          <p14:tracePt t="51480" x="10152063" y="3590925"/>
          <p14:tracePt t="51481" x="10164763" y="3590925"/>
          <p14:tracePt t="51482" x="10164763" y="3567113"/>
          <p14:tracePt t="51483" x="10164763" y="3554413"/>
          <p14:tracePt t="51486" x="10164763" y="3529013"/>
          <p14:tracePt t="51489" x="10164763" y="3516313"/>
          <p14:tracePt t="51489" x="10164763" y="3503613"/>
          <p14:tracePt t="51490" x="10177463" y="3490913"/>
          <p14:tracePt t="51491" x="10177463" y="3479800"/>
          <p14:tracePt t="51492" x="10177463" y="3467100"/>
          <p14:tracePt t="51493" x="10177463" y="3454400"/>
          <p14:tracePt t="51494" x="10188575" y="3441700"/>
          <p14:tracePt t="51495" x="10188575" y="3429000"/>
          <p14:tracePt t="51496" x="10188575" y="3416300"/>
          <p14:tracePt t="51497" x="10188575" y="3403600"/>
          <p14:tracePt t="51498" x="10188575" y="3390900"/>
          <p14:tracePt t="51499" x="10201275" y="3378200"/>
          <p14:tracePt t="51500" x="10201275" y="3367088"/>
          <p14:tracePt t="51501" x="10201275" y="3354388"/>
          <p14:tracePt t="51502" x="10201275" y="3341688"/>
          <p14:tracePt t="51503" x="10201275" y="3328988"/>
          <p14:tracePt t="51504" x="10201275" y="3316288"/>
          <p14:tracePt t="51505" x="10201275" y="3303588"/>
          <p14:tracePt t="51506" x="10213975" y="3290888"/>
          <p14:tracePt t="51507" x="10213975" y="3267075"/>
          <p14:tracePt t="51508" x="10213975" y="3254375"/>
          <p14:tracePt t="51509" x="10226675" y="3241675"/>
          <p14:tracePt t="51510" x="10226675" y="3228975"/>
          <p14:tracePt t="51511" x="10226675" y="3216275"/>
          <p14:tracePt t="51512" x="10226675" y="3203575"/>
          <p14:tracePt t="51513" x="10239375" y="3178175"/>
          <p14:tracePt t="51515" x="10239375" y="3154363"/>
          <p14:tracePt t="51516" x="10239375" y="3141663"/>
          <p14:tracePt t="51517" x="10239375" y="3128963"/>
          <p14:tracePt t="51518" x="10239375" y="3103563"/>
          <p14:tracePt t="51519" x="10252075" y="3103563"/>
          <p14:tracePt t="51520" x="10252075" y="3090863"/>
          <p14:tracePt t="51521" x="10252075" y="3065463"/>
          <p14:tracePt t="51522" x="10252075" y="3054350"/>
          <p14:tracePt t="51523" x="10264775" y="3041650"/>
          <p14:tracePt t="51524" x="10264775" y="3028950"/>
          <p14:tracePt t="51525" x="10264775" y="3003550"/>
          <p14:tracePt t="51526" x="10277475" y="2990850"/>
          <p14:tracePt t="51527" x="10277475" y="2978150"/>
          <p14:tracePt t="51528" x="10277475" y="2952750"/>
          <p14:tracePt t="51529" x="10277475" y="2941638"/>
          <p14:tracePt t="51530" x="10277475" y="2928938"/>
          <p14:tracePt t="51531" x="10277475" y="2916238"/>
          <p14:tracePt t="51532" x="10277475" y="2903538"/>
          <p14:tracePt t="51533" x="10288588" y="2878138"/>
          <p14:tracePt t="51535" x="10288588" y="2852738"/>
          <p14:tracePt t="51536" x="10288588" y="2840038"/>
          <p14:tracePt t="51537" x="10301288" y="2816225"/>
          <p14:tracePt t="51538" x="10301288" y="2803525"/>
          <p14:tracePt t="51539" x="10301288" y="2790825"/>
          <p14:tracePt t="51540" x="10313988" y="2778125"/>
          <p14:tracePt t="51541" x="10313988" y="2765425"/>
          <p14:tracePt t="51542" x="10313988" y="2752725"/>
          <p14:tracePt t="51543" x="10313988" y="2728913"/>
          <p14:tracePt t="51545" x="10313988" y="2703513"/>
          <p14:tracePt t="51546" x="10313988" y="2690813"/>
          <p14:tracePt t="51547" x="10313988" y="2678113"/>
          <p14:tracePt t="51548" x="10326688" y="2652713"/>
          <p14:tracePt t="51550" x="10326688" y="2640013"/>
          <p14:tracePt t="51551" x="10326688" y="2616200"/>
          <p14:tracePt t="51552" x="10339388" y="2616200"/>
          <p14:tracePt t="51553" x="10339388" y="2603500"/>
          <p14:tracePt t="51554" x="10339388" y="2578100"/>
          <p14:tracePt t="51556" x="10339388" y="2565400"/>
          <p14:tracePt t="51557" x="10339388" y="2552700"/>
          <p14:tracePt t="51558" x="10352088" y="2540000"/>
          <p14:tracePt t="51560" x="10352088" y="2527300"/>
          <p14:tracePt t="51561" x="10352088" y="2516188"/>
          <p14:tracePt t="51562" x="10352088" y="2503488"/>
          <p14:tracePt t="51565" x="10352088" y="2490788"/>
          <p14:tracePt t="51566" x="10352088" y="2478088"/>
          <p14:tracePt t="51567" x="10352088" y="2465388"/>
          <p14:tracePt t="51570" x="10364788" y="2452688"/>
          <p14:tracePt t="51572" x="10364788" y="2439988"/>
          <p14:tracePt t="51574" x="10364788" y="2427288"/>
          <p14:tracePt t="51577" x="10364788" y="2414588"/>
          <p14:tracePt t="51578" x="10377488" y="2414588"/>
          <p14:tracePt t="51579" x="10377488" y="2403475"/>
          <p14:tracePt t="51581" x="10377488" y="2390775"/>
          <p14:tracePt t="51586" x="10377488" y="2378075"/>
          <p14:tracePt t="51588" x="10377488" y="2365375"/>
          <p14:tracePt t="51590" x="10377488" y="2352675"/>
          <p14:tracePt t="51595" x="10377488" y="2339975"/>
          <p14:tracePt t="51598" x="10377488" y="2327275"/>
          <p14:tracePt t="51600" x="10390188" y="2314575"/>
          <p14:tracePt t="51607" x="10390188" y="2303463"/>
          <p14:tracePt t="51611" x="10390188" y="2290763"/>
          <p14:tracePt t="51615" x="10390188" y="2278063"/>
          <p14:tracePt t="51624" x="10390188" y="2265363"/>
          <p14:tracePt t="51631" x="10390188" y="2252663"/>
          <p14:tracePt t="51637" x="10390188" y="2239963"/>
          <p14:tracePt t="51675" x="10390188" y="2227263"/>
          <p14:tracePt t="51678" x="10401300" y="2227263"/>
          <p14:tracePt t="51695" x="10401300" y="2214563"/>
          <p14:tracePt t="51703" x="10401300" y="2201863"/>
          <p14:tracePt t="51721" x="10401300" y="2190750"/>
          <p14:tracePt t="51729" x="10401300" y="2178050"/>
          <p14:tracePt t="51737" x="10401300" y="2165350"/>
          <p14:tracePt t="51752" x="10401300" y="2152650"/>
          <p14:tracePt t="51763" x="10401300" y="2139950"/>
          <p14:tracePt t="52075" x="10414000" y="2139950"/>
          <p14:tracePt t="52080" x="10414000" y="2127250"/>
          <p14:tracePt t="52121" x="10426700" y="2127250"/>
          <p14:tracePt t="52176" x="10439400" y="2127250"/>
          <p14:tracePt t="52182" x="10452100" y="2127250"/>
          <p14:tracePt t="52187" x="10464800" y="2127250"/>
          <p14:tracePt t="52196" x="10464800" y="2139950"/>
          <p14:tracePt t="52200" x="10477500" y="2139950"/>
          <p14:tracePt t="52202" x="10477500" y="2152650"/>
          <p14:tracePt t="52206" x="10490200" y="2152650"/>
          <p14:tracePt t="52207" x="10490200" y="2165350"/>
          <p14:tracePt t="52220" x="10490200" y="2178050"/>
          <p14:tracePt t="52221" x="10502900" y="2178050"/>
          <p14:tracePt t="52232" x="10502900" y="2190750"/>
          <p14:tracePt t="52244" x="10502900" y="2201863"/>
          <p14:tracePt t="52263" x="10502900" y="2214563"/>
          <p14:tracePt t="52272" x="10502900" y="2227263"/>
          <p14:tracePt t="52276" x="10502900" y="2239963"/>
          <p14:tracePt t="52287" x="10502900" y="2252663"/>
          <p14:tracePt t="52291" x="10514013" y="2252663"/>
          <p14:tracePt t="52293" x="10514013" y="2265363"/>
          <p14:tracePt t="52299" x="10514013" y="2278063"/>
          <p14:tracePt t="52315" x="10514013" y="2290763"/>
          <p14:tracePt t="52333" x="10514013" y="2303463"/>
          <p14:tracePt t="52786" x="10526713" y="2303463"/>
          <p14:tracePt t="52790" x="10526713" y="2290763"/>
          <p14:tracePt t="52792" x="10526713" y="2278063"/>
          <p14:tracePt t="52795" x="10526713" y="2265363"/>
          <p14:tracePt t="52796" x="10526713" y="2252663"/>
          <p14:tracePt t="52797" x="10526713" y="2239963"/>
          <p14:tracePt t="52799" x="10526713" y="2227263"/>
          <p14:tracePt t="52800" x="10526713" y="2201863"/>
          <p14:tracePt t="52802" x="10526713" y="2190750"/>
          <p14:tracePt t="52803" x="10526713" y="2178050"/>
          <p14:tracePt t="52804" x="10526713" y="2165350"/>
          <p14:tracePt t="52805" x="10514013" y="2152650"/>
          <p14:tracePt t="52806" x="10514013" y="2127250"/>
          <p14:tracePt t="52807" x="10502900" y="2114550"/>
          <p14:tracePt t="52808" x="10502900" y="2101850"/>
          <p14:tracePt t="52809" x="10502900" y="2089150"/>
          <p14:tracePt t="52810" x="10502900" y="2065338"/>
          <p14:tracePt t="52811" x="10502900" y="2052638"/>
          <p14:tracePt t="52812" x="10490200" y="2039938"/>
          <p14:tracePt t="52813" x="10490200" y="2014538"/>
          <p14:tracePt t="52814" x="10477500" y="1989138"/>
          <p14:tracePt t="52815" x="10464800" y="1978025"/>
          <p14:tracePt t="52816" x="10464800" y="1952625"/>
          <p14:tracePt t="52817" x="10464800" y="1927225"/>
          <p14:tracePt t="52818" x="10452100" y="1901825"/>
          <p14:tracePt t="52819" x="10452100" y="1876425"/>
          <p14:tracePt t="52820" x="10439400" y="1865313"/>
          <p14:tracePt t="52821" x="10426700" y="1827213"/>
          <p14:tracePt t="52822" x="10426700" y="1814513"/>
          <p14:tracePt t="52823" x="10426700" y="1789113"/>
          <p14:tracePt t="52824" x="10414000" y="1752600"/>
          <p14:tracePt t="52825" x="10401300" y="1727200"/>
          <p14:tracePt t="52826" x="10401300" y="1701800"/>
          <p14:tracePt t="52828" x="10390188" y="1639888"/>
          <p14:tracePt t="52829" x="10377488" y="1614488"/>
          <p14:tracePt t="52830" x="10364788" y="1589088"/>
          <p14:tracePt t="52831" x="10352088" y="1563688"/>
          <p14:tracePt t="52832" x="10352088" y="1527175"/>
          <p14:tracePt t="52833" x="10339388" y="1501775"/>
          <p14:tracePt t="52834" x="10326688" y="1463675"/>
          <p14:tracePt t="52835" x="10313988" y="1439863"/>
          <p14:tracePt t="52836" x="10313988" y="1414463"/>
          <p14:tracePt t="52837" x="10288588" y="1376363"/>
          <p14:tracePt t="52838" x="10277475" y="1339850"/>
          <p14:tracePt t="52839" x="10277475" y="1301750"/>
          <p14:tracePt t="52840" x="10264775" y="1263650"/>
          <p14:tracePt t="52841" x="10252075" y="1227138"/>
          <p14:tracePt t="52842" x="10239375" y="1201738"/>
          <p14:tracePt t="52843" x="10239375" y="1163638"/>
          <p14:tracePt t="52844" x="10226675" y="1125538"/>
          <p14:tracePt t="52845" x="10201275" y="1101725"/>
          <p14:tracePt t="52846" x="10201275" y="1063625"/>
          <p14:tracePt t="52847" x="10177463" y="1025525"/>
          <p14:tracePt t="52848" x="10164763" y="989013"/>
          <p14:tracePt t="52849" x="10152063" y="950913"/>
          <p14:tracePt t="52850" x="10139363" y="901700"/>
          <p14:tracePt t="52851" x="10126663" y="876300"/>
          <p14:tracePt t="52852" x="10113963" y="838200"/>
          <p14:tracePt t="52853" x="10101263" y="801688"/>
          <p14:tracePt t="52854" x="10088563" y="763588"/>
          <p14:tracePt t="52855" x="10075863" y="725488"/>
          <p14:tracePt t="52856" x="10052050" y="676275"/>
          <p14:tracePt t="52857" x="10052050" y="638175"/>
          <p14:tracePt t="52858" x="10026650" y="600075"/>
          <p14:tracePt t="52860" x="10013950" y="550863"/>
          <p14:tracePt t="52860" x="10001250" y="525463"/>
          <p14:tracePt t="52862" x="9975850" y="450850"/>
          <p14:tracePt t="52863" x="9952038" y="400050"/>
          <p14:tracePt t="52864" x="9939338" y="363538"/>
          <p14:tracePt t="52865" x="9926638" y="325438"/>
          <p14:tracePt t="52866" x="9901238" y="287338"/>
          <p14:tracePt t="52867" x="9901238" y="250825"/>
          <p14:tracePt t="52868" x="9875838" y="212725"/>
          <p14:tracePt t="52869" x="9863138" y="174625"/>
          <p14:tracePt t="52870" x="9852025" y="138113"/>
          <p14:tracePt t="52871" x="9839325" y="100013"/>
          <p14:tracePt t="52872" x="9826625" y="61913"/>
          <p14:tracePt t="52873" x="9813925" y="25400"/>
          <p14:tracePt t="53444" x="9424988" y="25400"/>
          <p14:tracePt t="53445" x="9437688" y="61913"/>
          <p14:tracePt t="53446" x="9450388" y="87313"/>
          <p14:tracePt t="53447" x="9450388" y="125413"/>
          <p14:tracePt t="53448" x="9463088" y="150813"/>
          <p14:tracePt t="53449" x="9475788" y="187325"/>
          <p14:tracePt t="53450" x="9488488" y="200025"/>
          <p14:tracePt t="53451" x="9488488" y="238125"/>
          <p14:tracePt t="53452" x="9501188" y="274638"/>
          <p14:tracePt t="53453" x="9513888" y="300038"/>
          <p14:tracePt t="53454" x="9525000" y="325438"/>
          <p14:tracePt t="53455" x="9525000" y="363538"/>
          <p14:tracePt t="53456" x="9537700" y="387350"/>
          <p14:tracePt t="53457" x="9550400" y="425450"/>
          <p14:tracePt t="53458" x="9563100" y="463550"/>
          <p14:tracePt t="53459" x="9563100" y="476250"/>
          <p14:tracePt t="53460" x="9575800" y="512763"/>
          <p14:tracePt t="53461" x="9588500" y="538163"/>
          <p14:tracePt t="53462" x="9601200" y="576263"/>
          <p14:tracePt t="53463" x="9613900" y="612775"/>
          <p14:tracePt t="53464" x="9626600" y="638175"/>
          <p14:tracePt t="53465" x="9637713" y="663575"/>
          <p14:tracePt t="53466" x="9650413" y="688975"/>
          <p14:tracePt t="53467" x="9663113" y="725488"/>
          <p14:tracePt t="53468" x="9675813" y="763588"/>
          <p14:tracePt t="53469" x="9675813" y="788988"/>
          <p14:tracePt t="53470" x="9688513" y="812800"/>
          <p14:tracePt t="53471" x="9701213" y="838200"/>
          <p14:tracePt t="53472" x="9713913" y="876300"/>
          <p14:tracePt t="53473" x="9726613" y="912813"/>
          <p14:tracePt t="53474" x="9739313" y="938213"/>
          <p14:tracePt t="53475" x="9750425" y="963613"/>
          <p14:tracePt t="53476" x="9763125" y="989013"/>
          <p14:tracePt t="53477" x="9775825" y="1025525"/>
          <p14:tracePt t="53478" x="9788525" y="1050925"/>
          <p14:tracePt t="53479" x="9788525" y="1063625"/>
          <p14:tracePt t="53480" x="9801225" y="1101725"/>
          <p14:tracePt t="53481" x="9826625" y="1138238"/>
          <p14:tracePt t="53482" x="9826625" y="1150938"/>
          <p14:tracePt t="53483" x="9839325" y="1189038"/>
          <p14:tracePt t="53484" x="9863138" y="1214438"/>
          <p14:tracePt t="53485" x="9863138" y="1238250"/>
          <p14:tracePt t="53486" x="9875838" y="1263650"/>
          <p14:tracePt t="53487" x="9888538" y="1289050"/>
          <p14:tracePt t="53488" x="9901238" y="1314450"/>
          <p14:tracePt t="53489" x="9901238" y="1339850"/>
          <p14:tracePt t="53491" x="9926638" y="1389063"/>
          <p14:tracePt t="53492" x="9939338" y="1414463"/>
          <p14:tracePt t="53493" x="9952038" y="1439863"/>
          <p14:tracePt t="53494" x="9952038" y="1476375"/>
          <p14:tracePt t="53495" x="9975850" y="1489075"/>
          <p14:tracePt t="53496" x="9975850" y="1514475"/>
          <p14:tracePt t="53497" x="9975850" y="1539875"/>
          <p14:tracePt t="53498" x="9988550" y="1552575"/>
          <p14:tracePt t="53499" x="10001250" y="1589088"/>
          <p14:tracePt t="53500" x="10013950" y="1601788"/>
          <p14:tracePt t="53501" x="10013950" y="1627188"/>
          <p14:tracePt t="53502" x="10026650" y="1639888"/>
          <p14:tracePt t="53503" x="10052050" y="1663700"/>
          <p14:tracePt t="53504" x="10052050" y="1689100"/>
          <p14:tracePt t="53505" x="10052050" y="1701800"/>
          <p14:tracePt t="53506" x="10064750" y="1714500"/>
          <p14:tracePt t="53508" x="10075863" y="1765300"/>
          <p14:tracePt t="53509" x="10088563" y="1776413"/>
          <p14:tracePt t="53510" x="10088563" y="1801813"/>
          <p14:tracePt t="53511" x="10101263" y="1814513"/>
          <p14:tracePt t="53512" x="10101263" y="1827213"/>
          <p14:tracePt t="53513" x="10113963" y="1852613"/>
          <p14:tracePt t="53514" x="10126663" y="1865313"/>
          <p14:tracePt t="53515" x="10126663" y="1889125"/>
          <p14:tracePt t="53517" x="10126663" y="1914525"/>
          <p14:tracePt t="53518" x="10139363" y="1927225"/>
          <p14:tracePt t="53519" x="10139363" y="1939925"/>
          <p14:tracePt t="53520" x="10152063" y="1965325"/>
          <p14:tracePt t="53522" x="10164763" y="1989138"/>
          <p14:tracePt t="53523" x="10164763" y="2001838"/>
          <p14:tracePt t="53525" x="10164763" y="2039938"/>
          <p14:tracePt t="53527" x="10164763" y="2052638"/>
          <p14:tracePt t="53528" x="10164763" y="2065338"/>
          <p14:tracePt t="53529" x="10164763" y="2078038"/>
          <p14:tracePt t="53530" x="10177463" y="2089150"/>
          <p14:tracePt t="53531" x="10177463" y="2101850"/>
          <p14:tracePt t="53532" x="10177463" y="2114550"/>
          <p14:tracePt t="53533" x="10177463" y="2127250"/>
          <p14:tracePt t="53534" x="10177463" y="2139950"/>
          <p14:tracePt t="53535" x="10177463" y="2152650"/>
          <p14:tracePt t="53537" x="10177463" y="2178050"/>
          <p14:tracePt t="53538" x="10177463" y="2190750"/>
          <p14:tracePt t="53540" x="10177463" y="2201863"/>
          <p14:tracePt t="53541" x="10177463" y="2227263"/>
          <p14:tracePt t="53543" x="10177463" y="2239963"/>
          <p14:tracePt t="53544" x="10177463" y="2252663"/>
          <p14:tracePt t="53545" x="10177463" y="2265363"/>
          <p14:tracePt t="53547" x="10177463" y="2290763"/>
          <p14:tracePt t="53548" x="10177463" y="2303463"/>
          <p14:tracePt t="53550" x="10177463" y="2327275"/>
          <p14:tracePt t="53551" x="10177463" y="2339975"/>
          <p14:tracePt t="53553" x="10164763" y="2365375"/>
          <p14:tracePt t="53554" x="10164763" y="2378075"/>
          <p14:tracePt t="53556" x="10164763" y="2403475"/>
          <p14:tracePt t="53557" x="10164763" y="2414588"/>
          <p14:tracePt t="53559" x="10164763" y="2439988"/>
          <p14:tracePt t="53560" x="10152063" y="2452688"/>
          <p14:tracePt t="53562" x="10152063" y="2478088"/>
          <p14:tracePt t="53563" x="10139363" y="2490788"/>
          <p14:tracePt t="53565" x="10139363" y="2516188"/>
          <p14:tracePt t="53566" x="10139363" y="2527300"/>
          <p14:tracePt t="53567" x="10126663" y="2540000"/>
          <p14:tracePt t="53568" x="10126663" y="2552700"/>
          <p14:tracePt t="53569" x="10126663" y="2565400"/>
          <p14:tracePt t="53570" x="10126663" y="2578100"/>
          <p14:tracePt t="53571" x="10126663" y="2603500"/>
          <p14:tracePt t="53573" x="10126663" y="2616200"/>
          <p14:tracePt t="53574" x="10113963" y="2640013"/>
          <p14:tracePt t="53576" x="10113963" y="2665413"/>
          <p14:tracePt t="53577" x="10113963" y="2678113"/>
          <p14:tracePt t="53578" x="10101263" y="2690813"/>
          <p14:tracePt t="53579" x="10101263" y="2703513"/>
          <p14:tracePt t="53580" x="10101263" y="2716213"/>
          <p14:tracePt t="53581" x="10101263" y="2728913"/>
          <p14:tracePt t="53582" x="10101263" y="2752725"/>
          <p14:tracePt t="53583" x="10088563" y="2752725"/>
          <p14:tracePt t="53584" x="10088563" y="2778125"/>
          <p14:tracePt t="53585" x="10088563" y="2790825"/>
          <p14:tracePt t="53587" x="10088563" y="2803525"/>
          <p14:tracePt t="53588" x="10088563" y="2828925"/>
          <p14:tracePt t="53590" x="10088563" y="2840038"/>
          <p14:tracePt t="53591" x="10088563" y="2852738"/>
          <p14:tracePt t="53592" x="10088563" y="2865438"/>
          <p14:tracePt t="53593" x="10088563" y="2878138"/>
          <p14:tracePt t="53594" x="10088563" y="2890838"/>
          <p14:tracePt t="53595" x="10088563" y="2903538"/>
          <p14:tracePt t="53597" x="10088563" y="2928938"/>
          <p14:tracePt t="53598" x="10088563" y="2941638"/>
          <p14:tracePt t="53600" x="10075863" y="2952750"/>
          <p14:tracePt t="53601" x="10075863" y="2965450"/>
          <p14:tracePt t="53602" x="10075863" y="2978150"/>
          <p14:tracePt t="53604" x="10075863" y="2990850"/>
          <p14:tracePt t="53605" x="10075863" y="3003550"/>
          <p14:tracePt t="53606" x="10075863" y="3016250"/>
          <p14:tracePt t="53607" x="10075863" y="3028950"/>
          <p14:tracePt t="53608" x="10075863" y="3041650"/>
          <p14:tracePt t="53609" x="10075863" y="3054350"/>
          <p14:tracePt t="53611" x="10075863" y="3065463"/>
          <p14:tracePt t="53612" x="10075863" y="3078163"/>
          <p14:tracePt t="53613" x="10075863" y="3090863"/>
          <p14:tracePt t="53615" x="10075863" y="3103563"/>
          <p14:tracePt t="53616" x="10075863" y="3116263"/>
          <p14:tracePt t="53617" x="10075863" y="3128963"/>
          <p14:tracePt t="53619" x="10075863" y="3141663"/>
          <p14:tracePt t="53620" x="10075863" y="3154363"/>
          <p14:tracePt t="53621" x="10075863" y="3165475"/>
          <p14:tracePt t="53623" x="10075863" y="3178175"/>
          <p14:tracePt t="53624" x="10075863" y="3190875"/>
          <p14:tracePt t="53625" x="10075863" y="3203575"/>
          <p14:tracePt t="53627" x="10075863" y="3216275"/>
          <p14:tracePt t="53628" x="10075863" y="3228975"/>
          <p14:tracePt t="53629" x="10075863" y="3241675"/>
          <p14:tracePt t="53632" x="10075863" y="3254375"/>
          <p14:tracePt t="53633" x="10075863" y="3267075"/>
          <p14:tracePt t="53634" x="10075863" y="3278188"/>
          <p14:tracePt t="53636" x="10075863" y="3290888"/>
          <p14:tracePt t="53638" x="10075863" y="3303588"/>
          <p14:tracePt t="53639" x="10075863" y="3316288"/>
          <p14:tracePt t="53642" x="10075863" y="3328988"/>
          <p14:tracePt t="53644" x="10075863" y="3341688"/>
          <p14:tracePt t="53645" x="10075863" y="3354388"/>
          <p14:tracePt t="53646" x="10088563" y="3354388"/>
          <p14:tracePt t="53648" x="10088563" y="3367088"/>
          <p14:tracePt t="53650" x="10088563" y="3378200"/>
          <p14:tracePt t="53651" x="10088563" y="3390900"/>
          <p14:tracePt t="53655" x="10088563" y="3403600"/>
          <p14:tracePt t="53657" x="10088563" y="3416300"/>
          <p14:tracePt t="53659" x="10088563" y="3429000"/>
          <p14:tracePt t="53663" x="10088563" y="3441700"/>
          <p14:tracePt t="53665" x="10088563" y="3454400"/>
          <p14:tracePt t="53667" x="10088563" y="3467100"/>
          <p14:tracePt t="53670" x="10088563" y="3479800"/>
          <p14:tracePt t="53673" x="10088563" y="3490913"/>
          <p14:tracePt t="53674" x="10088563" y="3503613"/>
          <p14:tracePt t="53678" x="10088563" y="3516313"/>
          <p14:tracePt t="53680" x="10088563" y="3529013"/>
          <p14:tracePt t="53681" x="10088563" y="3541713"/>
          <p14:tracePt t="53684" x="10088563" y="3554413"/>
          <p14:tracePt t="53686" x="10088563" y="3567113"/>
          <p14:tracePt t="53687" x="10088563" y="3579813"/>
          <p14:tracePt t="53690" x="10088563" y="3590925"/>
          <p14:tracePt t="53692" x="10088563" y="3603625"/>
          <p14:tracePt t="53693" x="10088563" y="3616325"/>
          <p14:tracePt t="53695" x="10088563" y="3629025"/>
          <p14:tracePt t="53697" x="10088563" y="3641725"/>
          <p14:tracePt t="53698" x="10088563" y="3654425"/>
          <p14:tracePt t="53700" x="10088563" y="3667125"/>
          <p14:tracePt t="53702" x="10088563" y="3679825"/>
          <p14:tracePt t="53703" x="10088563" y="3692525"/>
          <p14:tracePt t="53705" x="10088563" y="3703638"/>
          <p14:tracePt t="53707" x="10088563" y="3716338"/>
          <p14:tracePt t="53708" x="10088563" y="3729038"/>
          <p14:tracePt t="53710" x="10088563" y="3741738"/>
          <p14:tracePt t="53712" x="10088563" y="3754438"/>
          <p14:tracePt t="53713" x="10088563" y="3767138"/>
          <p14:tracePt t="53716" x="10088563" y="3779838"/>
          <p14:tracePt t="53717" x="10088563" y="3792538"/>
          <p14:tracePt t="53718" x="10075863" y="3803650"/>
          <p14:tracePt t="53721" x="10075863" y="3816350"/>
          <p14:tracePt t="53722" x="10075863" y="3829050"/>
          <p14:tracePt t="53723" x="10064750" y="3829050"/>
          <p14:tracePt t="53724" x="10064750" y="3841750"/>
          <p14:tracePt t="53727" x="10064750" y="3854450"/>
          <p14:tracePt t="53728" x="10064750" y="3867150"/>
          <p14:tracePt t="53729" x="10052050" y="3867150"/>
          <p14:tracePt t="53730" x="10052050" y="3879850"/>
          <p14:tracePt t="53732" x="10052050" y="3892550"/>
          <p14:tracePt t="53734" x="10052050" y="3905250"/>
          <p14:tracePt t="53735" x="10052050" y="3916363"/>
          <p14:tracePt t="53738" x="10052050" y="3929063"/>
          <p14:tracePt t="53739" x="10039350" y="3929063"/>
          <p14:tracePt t="53740" x="10039350" y="3941763"/>
          <p14:tracePt t="53741" x="10039350" y="3954463"/>
          <p14:tracePt t="53743" x="10026650" y="3954463"/>
          <p14:tracePt t="53744" x="10026650" y="3967163"/>
          <p14:tracePt t="53746" x="10026650" y="3979863"/>
          <p14:tracePt t="53747" x="10013950" y="3992563"/>
          <p14:tracePt t="53751" x="10013950" y="4005263"/>
          <p14:tracePt t="53753" x="10013950" y="4017963"/>
          <p14:tracePt t="53755" x="10001250" y="4029075"/>
          <p14:tracePt t="53757" x="9988550" y="4029075"/>
          <p14:tracePt t="53758" x="9988550" y="4041775"/>
          <p14:tracePt t="53759" x="9988550" y="4054475"/>
          <p14:tracePt t="53760" x="9975850" y="4054475"/>
          <p14:tracePt t="53761" x="9975850" y="4067175"/>
          <p14:tracePt t="53765" x="9963150" y="4079875"/>
          <p14:tracePt t="53767" x="9963150" y="4092575"/>
          <p14:tracePt t="53768" x="9952038" y="4092575"/>
          <p14:tracePt t="53769" x="9952038" y="4105275"/>
          <p14:tracePt t="53771" x="9939338" y="4105275"/>
          <p14:tracePt t="53774" x="9939338" y="4117975"/>
          <p14:tracePt t="53775" x="9926638" y="4117975"/>
          <p14:tracePt t="53777" x="9913938" y="4129088"/>
          <p14:tracePt t="53779" x="9913938" y="4141788"/>
          <p14:tracePt t="53780" x="9901238" y="4141788"/>
          <p14:tracePt t="53784" x="9888538" y="4141788"/>
          <p14:tracePt t="53786" x="9875838" y="4141788"/>
          <p14:tracePt t="53787" x="9875838" y="4154488"/>
          <p14:tracePt t="53789" x="9863138" y="4154488"/>
          <p14:tracePt t="53791" x="9863138" y="4167188"/>
          <p14:tracePt t="53793" x="9852025" y="4167188"/>
          <p14:tracePt t="53795" x="9839325" y="4179888"/>
          <p14:tracePt t="53797" x="9826625" y="4179888"/>
          <p14:tracePt t="53801" x="9813925" y="4179888"/>
          <p14:tracePt t="53803" x="9801225" y="4179888"/>
          <p14:tracePt t="53805" x="9788525" y="4179888"/>
          <p14:tracePt t="53808" x="9788525" y="4192588"/>
          <p14:tracePt t="53809" x="9775825" y="4192588"/>
          <p14:tracePt t="53810" x="9763125" y="4192588"/>
          <p14:tracePt t="53812" x="9750425" y="4192588"/>
          <p14:tracePt t="53815" x="9739313" y="4192588"/>
          <p14:tracePt t="53817" x="9726613" y="4192588"/>
          <p14:tracePt t="53818" x="9713913" y="4192588"/>
          <p14:tracePt t="53820" x="9713913" y="4205288"/>
          <p14:tracePt t="53821" x="9701213" y="4205288"/>
          <p14:tracePt t="53822" x="9688513" y="4205288"/>
          <p14:tracePt t="53824" x="9675813" y="4205288"/>
          <p14:tracePt t="53827" x="9663113" y="4205288"/>
          <p14:tracePt t="53828" x="9650413" y="4205288"/>
          <p14:tracePt t="53830" x="9637713" y="4205288"/>
          <p14:tracePt t="53832" x="9626600" y="4205288"/>
          <p14:tracePt t="53834" x="9613900" y="4205288"/>
          <p14:tracePt t="53835" x="9601200" y="4205288"/>
          <p14:tracePt t="53838" x="9588500" y="4205288"/>
          <p14:tracePt t="53839" x="9575800" y="4205288"/>
          <p14:tracePt t="53840" x="9563100" y="4205288"/>
          <p14:tracePt t="53843" x="9550400" y="4205288"/>
          <p14:tracePt t="53844" x="9537700" y="4205288"/>
          <p14:tracePt t="53845" x="9525000" y="4205288"/>
          <p14:tracePt t="53848" x="9513888" y="4205288"/>
          <p14:tracePt t="53849" x="9501188" y="4205288"/>
          <p14:tracePt t="53850" x="9488488" y="4205288"/>
          <p14:tracePt t="53852" x="9488488" y="4192588"/>
          <p14:tracePt t="53854" x="9475788" y="4192588"/>
          <p14:tracePt t="53854" x="9463088" y="4192588"/>
          <p14:tracePt t="53855" x="9450388" y="4192588"/>
          <p14:tracePt t="53858" x="9437688" y="4192588"/>
          <p14:tracePt t="53859" x="9424988" y="4179888"/>
          <p14:tracePt t="53860" x="9413875" y="4179888"/>
          <p14:tracePt t="53863" x="9401175" y="4179888"/>
          <p14:tracePt t="53864" x="9388475" y="4179888"/>
          <p14:tracePt t="53865" x="9375775" y="4179888"/>
          <p14:tracePt t="53867" x="9363075" y="4179888"/>
          <p14:tracePt t="53870" x="9337675" y="4179888"/>
          <p14:tracePt t="53872" x="9324975" y="4167188"/>
          <p14:tracePt t="53873" x="9312275" y="4167188"/>
          <p14:tracePt t="53874" x="9301163" y="4167188"/>
          <p14:tracePt t="53876" x="9288463" y="4167188"/>
          <p14:tracePt t="53877" x="9275763" y="4154488"/>
          <p14:tracePt t="53878" x="9263063" y="4154488"/>
          <p14:tracePt t="53880" x="9250363" y="4154488"/>
          <p14:tracePt t="53881" x="9237663" y="4141788"/>
          <p14:tracePt t="53882" x="9224963" y="4141788"/>
          <p14:tracePt t="53884" x="9212263" y="4141788"/>
          <p14:tracePt t="53885" x="9199563" y="4141788"/>
          <p14:tracePt t="53886" x="9188450" y="4141788"/>
          <p14:tracePt t="53888" x="9175750" y="4141788"/>
          <p14:tracePt t="53889" x="9163050" y="4141788"/>
          <p14:tracePt t="53890" x="9150350" y="4141788"/>
          <p14:tracePt t="53891" x="9150350" y="4129088"/>
          <p14:tracePt t="53892" x="9137650" y="4129088"/>
          <p14:tracePt t="53893" x="9124950" y="4129088"/>
          <p14:tracePt t="53894" x="9112250" y="4129088"/>
          <p14:tracePt t="53895" x="9112250" y="4117975"/>
          <p14:tracePt t="53896" x="9099550" y="4117975"/>
          <p14:tracePt t="53897" x="9088438" y="4117975"/>
          <p14:tracePt t="53898" x="9075738" y="4105275"/>
          <p14:tracePt t="53900" x="9063038" y="4105275"/>
          <p14:tracePt t="53901" x="9050338" y="4105275"/>
          <p14:tracePt t="53902" x="9037638" y="4105275"/>
          <p14:tracePt t="53903" x="9024938" y="4105275"/>
          <p14:tracePt t="53905" x="8999538" y="4092575"/>
          <p14:tracePt t="53907" x="8986838" y="4092575"/>
          <p14:tracePt t="53908" x="8975725" y="4079875"/>
          <p14:tracePt t="53909" x="8963025" y="4079875"/>
          <p14:tracePt t="53911" x="8950325" y="4067175"/>
          <p14:tracePt t="53912" x="8937625" y="4067175"/>
          <p14:tracePt t="53913" x="8924925" y="4067175"/>
          <p14:tracePt t="53915" x="8912225" y="4067175"/>
          <p14:tracePt t="53916" x="8899525" y="4067175"/>
          <p14:tracePt t="53917" x="8886825" y="4054475"/>
          <p14:tracePt t="53919" x="8874125" y="4054475"/>
          <p14:tracePt t="53920" x="8863013" y="4054475"/>
          <p14:tracePt t="53921" x="8850313" y="4041775"/>
          <p14:tracePt t="53923" x="8837613" y="4041775"/>
          <p14:tracePt t="53924" x="8824913" y="4029075"/>
          <p14:tracePt t="53925" x="8812213" y="4029075"/>
          <p14:tracePt t="53927" x="8799513" y="4029075"/>
          <p14:tracePt t="53929" x="8774113" y="4029075"/>
          <p14:tracePt t="53932" x="8763000" y="4017963"/>
          <p14:tracePt t="53933" x="8750300" y="4017963"/>
          <p14:tracePt t="53934" x="8737600" y="4017963"/>
          <p14:tracePt t="53935" x="8737600" y="4005263"/>
          <p14:tracePt t="53937" x="8724900" y="4005263"/>
          <p14:tracePt t="53938" x="8712200" y="4005263"/>
          <p14:tracePt t="53939" x="8699500" y="3992563"/>
          <p14:tracePt t="53942" x="8686800" y="3992563"/>
          <p14:tracePt t="53943" x="8674100" y="3992563"/>
          <p14:tracePt t="53944" x="8661400" y="3992563"/>
          <p14:tracePt t="53948" x="8650288" y="3979863"/>
          <p14:tracePt t="53950" x="8637588" y="3979863"/>
          <p14:tracePt t="53952" x="8624888" y="3979863"/>
          <p14:tracePt t="53955" x="8624888" y="3967163"/>
          <p14:tracePt t="53956" x="8612188" y="3967163"/>
          <p14:tracePt t="53959" x="8599488" y="3967163"/>
          <p14:tracePt t="53962" x="8586788" y="3967163"/>
          <p14:tracePt t="53963" x="8586788" y="3954463"/>
          <p14:tracePt t="54349" x="8574088" y="3954463"/>
          <p14:tracePt t="54367" x="8561388" y="3954463"/>
          <p14:tracePt t="54378" x="8548688" y="3954463"/>
          <p14:tracePt t="54380" x="8548688" y="3941763"/>
          <p14:tracePt t="54715" x="8537575" y="3929063"/>
          <p14:tracePt t="54720" x="8524875" y="3929063"/>
          <p14:tracePt t="54724" x="8512175" y="3929063"/>
          <p14:tracePt t="54729" x="8499475" y="3929063"/>
          <p14:tracePt t="54732" x="8486775" y="3929063"/>
          <p14:tracePt t="54733" x="8474075" y="3929063"/>
          <p14:tracePt t="54734" x="8474075" y="3916363"/>
          <p14:tracePt t="54737" x="8461375" y="3916363"/>
          <p14:tracePt t="54739" x="8448675" y="3916363"/>
          <p14:tracePt t="54740" x="8435975" y="3916363"/>
          <p14:tracePt t="54743" x="8424863" y="3916363"/>
          <p14:tracePt t="54745" x="8412163" y="3916363"/>
          <p14:tracePt t="54746" x="8399463" y="3916363"/>
          <p14:tracePt t="54749" x="8386763" y="3916363"/>
          <p14:tracePt t="54751" x="8374063" y="3905250"/>
          <p14:tracePt t="54752" x="8361363" y="3905250"/>
          <p14:tracePt t="54756" x="8348663" y="3905250"/>
          <p14:tracePt t="54759" x="8335963" y="3905250"/>
          <p14:tracePt t="54761" x="8324850" y="3905250"/>
          <p14:tracePt t="54783" x="8324850" y="3892550"/>
          <p14:tracePt t="54787" x="8324850" y="3879850"/>
          <p14:tracePt t="54792" x="8324850" y="3867150"/>
          <p14:tracePt t="54794" x="8324850" y="3854450"/>
          <p14:tracePt t="54795" x="8324850" y="3841750"/>
          <p14:tracePt t="54798" x="8324850" y="3829050"/>
          <p14:tracePt t="54799" x="8324850" y="3803650"/>
          <p14:tracePt t="54801" x="8324850" y="3792538"/>
          <p14:tracePt t="54802" x="8324850" y="3767138"/>
          <p14:tracePt t="54803" x="8335963" y="3767138"/>
          <p14:tracePt t="54804" x="8335963" y="3754438"/>
          <p14:tracePt t="54805" x="8348663" y="3729038"/>
          <p14:tracePt t="54806" x="8348663" y="3716338"/>
          <p14:tracePt t="54807" x="8361363" y="3692525"/>
          <p14:tracePt t="54808" x="8361363" y="3679825"/>
          <p14:tracePt t="54809" x="8361363" y="3654425"/>
          <p14:tracePt t="54810" x="8361363" y="3641725"/>
          <p14:tracePt t="54811" x="8374063" y="3616325"/>
          <p14:tracePt t="54812" x="8374063" y="3579813"/>
          <p14:tracePt t="54813" x="8386763" y="3567113"/>
          <p14:tracePt t="54814" x="8399463" y="3541713"/>
          <p14:tracePt t="54815" x="8399463" y="3503613"/>
          <p14:tracePt t="54816" x="8399463" y="3479800"/>
          <p14:tracePt t="54817" x="8412163" y="3454400"/>
          <p14:tracePt t="54818" x="8424863" y="3429000"/>
          <p14:tracePt t="54819" x="8435975" y="3390900"/>
          <p14:tracePt t="54820" x="8435975" y="3354388"/>
          <p14:tracePt t="54821" x="8448675" y="3316288"/>
          <p14:tracePt t="54822" x="8448675" y="3290888"/>
          <p14:tracePt t="54823" x="8461375" y="3254375"/>
          <p14:tracePt t="54824" x="8474075" y="3203575"/>
          <p14:tracePt t="54825" x="8474075" y="3165475"/>
          <p14:tracePt t="54826" x="8486775" y="3128963"/>
          <p14:tracePt t="54827" x="8499475" y="3090863"/>
          <p14:tracePt t="54828" x="8512175" y="3041650"/>
          <p14:tracePt t="54829" x="8512175" y="2990850"/>
          <p14:tracePt t="54830" x="8524875" y="2941638"/>
          <p14:tracePt t="54831" x="8537575" y="2916238"/>
          <p14:tracePt t="54832" x="8548688" y="2865438"/>
          <p14:tracePt t="54833" x="8548688" y="2816225"/>
          <p14:tracePt t="54834" x="8561388" y="2752725"/>
          <p14:tracePt t="54835" x="8574088" y="2716213"/>
          <p14:tracePt t="54836" x="8586788" y="2652713"/>
          <p14:tracePt t="54837" x="8586788" y="2603500"/>
          <p14:tracePt t="54838" x="8599488" y="2540000"/>
          <p14:tracePt t="54839" x="8612188" y="2490788"/>
          <p14:tracePt t="54840" x="8624888" y="2414588"/>
          <p14:tracePt t="54841" x="8624888" y="2378075"/>
          <p14:tracePt t="54842" x="8637588" y="2314575"/>
          <p14:tracePt t="54843" x="8650288" y="2252663"/>
          <p14:tracePt t="54844" x="8661400" y="2190750"/>
          <p14:tracePt t="54845" x="8661400" y="2114550"/>
          <p14:tracePt t="54846" x="8674100" y="2052638"/>
          <p14:tracePt t="54847" x="8674100" y="1989138"/>
          <p14:tracePt t="54848" x="8686800" y="1927225"/>
          <p14:tracePt t="54849" x="8699500" y="1876425"/>
          <p14:tracePt t="54850" x="8699500" y="1814513"/>
          <p14:tracePt t="54851" x="8712200" y="1739900"/>
          <p14:tracePt t="54852" x="8724900" y="1663700"/>
          <p14:tracePt t="54853" x="8737600" y="1601788"/>
          <p14:tracePt t="54854" x="8737600" y="1527175"/>
          <p14:tracePt t="54855" x="8737600" y="1463675"/>
          <p14:tracePt t="54856" x="8750300" y="1389063"/>
          <p14:tracePt t="54857" x="8763000" y="1327150"/>
          <p14:tracePt t="54858" x="8774113" y="1250950"/>
          <p14:tracePt t="54859" x="8774113" y="1176338"/>
          <p14:tracePt t="54860" x="8774113" y="1101725"/>
          <p14:tracePt t="54861" x="8774113" y="1050925"/>
          <p14:tracePt t="54862" x="8786813" y="989013"/>
          <p14:tracePt t="54863" x="8799513" y="912813"/>
          <p14:tracePt t="54864" x="8799513" y="838200"/>
          <p14:tracePt t="54866" x="8812213" y="700088"/>
          <p14:tracePt t="54867" x="8812213" y="625475"/>
          <p14:tracePt t="54868" x="8824913" y="563563"/>
          <p14:tracePt t="54869" x="8824913" y="512763"/>
          <p14:tracePt t="54870" x="8824913" y="438150"/>
          <p14:tracePt t="54871" x="8837613" y="374650"/>
          <p14:tracePt t="54872" x="8837613" y="312738"/>
          <p14:tracePt t="54873" x="8850313" y="238125"/>
          <p14:tracePt t="54874" x="8850313" y="174625"/>
          <p14:tracePt t="54875" x="8850313" y="112713"/>
          <p14:tracePt t="54876" x="8850313" y="50800"/>
          <p14:tracePt t="62678" x="7423150" y="38100"/>
          <p14:tracePt t="62679" x="7397750" y="74613"/>
          <p14:tracePt t="62680" x="7385050" y="112713"/>
          <p14:tracePt t="62681" x="7385050" y="150813"/>
          <p14:tracePt t="62682" x="7372350" y="187325"/>
          <p14:tracePt t="62684" x="7348538" y="274638"/>
          <p14:tracePt t="62685" x="7348538" y="325438"/>
          <p14:tracePt t="62686" x="7323138" y="374650"/>
          <p14:tracePt t="62687" x="7310438" y="412750"/>
          <p14:tracePt t="62688" x="7310438" y="450850"/>
          <p14:tracePt t="62689" x="7297738" y="500063"/>
          <p14:tracePt t="62690" x="7285038" y="538163"/>
          <p14:tracePt t="62691" x="7272338" y="588963"/>
          <p14:tracePt t="62692" x="7272338" y="638175"/>
          <p14:tracePt t="62693" x="7259638" y="676275"/>
          <p14:tracePt t="62694" x="7246938" y="725488"/>
          <p14:tracePt t="62695" x="7235825" y="788988"/>
          <p14:tracePt t="62696" x="7235825" y="825500"/>
          <p14:tracePt t="62697" x="7223125" y="876300"/>
          <p14:tracePt t="62698" x="7210425" y="925513"/>
          <p14:tracePt t="62699" x="7210425" y="976313"/>
          <p14:tracePt t="62700" x="7197725" y="1038225"/>
          <p14:tracePt t="62701" x="7197725" y="1076325"/>
          <p14:tracePt t="62702" x="7197725" y="1125538"/>
          <p14:tracePt t="62703" x="7185025" y="1176338"/>
          <p14:tracePt t="62704" x="7185025" y="1238250"/>
          <p14:tracePt t="62705" x="7185025" y="1276350"/>
          <p14:tracePt t="62706" x="7172325" y="1350963"/>
          <p14:tracePt t="62707" x="7172325" y="1401763"/>
          <p14:tracePt t="62708" x="7172325" y="1450975"/>
          <p14:tracePt t="62709" x="7159625" y="1501775"/>
          <p14:tracePt t="62710" x="7159625" y="1563688"/>
          <p14:tracePt t="62711" x="7159625" y="1614488"/>
          <p14:tracePt t="62712" x="7159625" y="1689100"/>
          <p14:tracePt t="62713" x="7159625" y="1727200"/>
          <p14:tracePt t="62714" x="7159625" y="1801813"/>
          <p14:tracePt t="62715" x="7159625" y="1839913"/>
          <p14:tracePt t="62716" x="7146925" y="1914525"/>
          <p14:tracePt t="62717" x="7146925" y="1978025"/>
          <p14:tracePt t="62718" x="7146925" y="2027238"/>
          <p14:tracePt t="62719" x="7146925" y="2089150"/>
          <p14:tracePt t="62720" x="7146925" y="2139950"/>
          <p14:tracePt t="62721" x="7146925" y="2201863"/>
          <p14:tracePt t="62722" x="7146925" y="2252663"/>
          <p14:tracePt t="62723" x="7146925" y="2327275"/>
          <p14:tracePt t="62724" x="7146925" y="2365375"/>
          <p14:tracePt t="62725" x="7159625" y="2427288"/>
          <p14:tracePt t="62726" x="7159625" y="2490788"/>
          <p14:tracePt t="62727" x="7159625" y="2540000"/>
          <p14:tracePt t="62728" x="7159625" y="2590800"/>
          <p14:tracePt t="62729" x="7172325" y="2640013"/>
          <p14:tracePt t="62730" x="7185025" y="2703513"/>
          <p14:tracePt t="62731" x="7197725" y="2752725"/>
          <p14:tracePt t="62732" x="7197725" y="2803525"/>
          <p14:tracePt t="62733" x="7210425" y="2852738"/>
          <p14:tracePt t="62734" x="7223125" y="2916238"/>
          <p14:tracePt t="62735" x="7235825" y="2952750"/>
          <p14:tracePt t="62736" x="7246938" y="3003550"/>
          <p14:tracePt t="62737" x="7259638" y="3054350"/>
          <p14:tracePt t="62738" x="7272338" y="3103563"/>
          <p14:tracePt t="62739" x="7285038" y="3154363"/>
          <p14:tracePt t="62740" x="7310438" y="3190875"/>
          <p14:tracePt t="62741" x="7323138" y="3228975"/>
          <p14:tracePt t="62742" x="7348538" y="3278188"/>
          <p14:tracePt t="62743" x="7359650" y="3316288"/>
          <p14:tracePt t="62744" x="7385050" y="3367088"/>
          <p14:tracePt t="62745" x="7397750" y="3416300"/>
          <p14:tracePt t="62746" x="7423150" y="3454400"/>
          <p14:tracePt t="62747" x="7448550" y="3490913"/>
          <p14:tracePt t="62748" x="7459663" y="3541713"/>
          <p14:tracePt t="62749" x="7472363" y="3579813"/>
          <p14:tracePt t="62750" x="7497763" y="3616325"/>
          <p14:tracePt t="62751" x="7523163" y="3667125"/>
          <p14:tracePt t="62752" x="7548563" y="3692525"/>
          <p14:tracePt t="62753" x="7572375" y="3729038"/>
          <p14:tracePt t="62754" x="7585075" y="3767138"/>
          <p14:tracePt t="62755" x="7610475" y="3792538"/>
          <p14:tracePt t="62756" x="7635875" y="3829050"/>
          <p14:tracePt t="62757" x="7648575" y="3867150"/>
          <p14:tracePt t="62758" x="7685088" y="3905250"/>
          <p14:tracePt t="62759" x="7697788" y="3929063"/>
          <p14:tracePt t="62760" x="7723188" y="3954463"/>
          <p14:tracePt t="62761" x="7748588" y="3992563"/>
          <p14:tracePt t="62762" x="7761288" y="4017963"/>
          <p14:tracePt t="62763" x="7785100" y="4041775"/>
          <p14:tracePt t="62764" x="7810500" y="4067175"/>
          <p14:tracePt t="62765" x="7835900" y="4092575"/>
          <p14:tracePt t="62766" x="7874000" y="4105275"/>
          <p14:tracePt t="62767" x="7886700" y="4129088"/>
          <p14:tracePt t="62769" x="7935913" y="4167188"/>
          <p14:tracePt t="62770" x="7948613" y="4192588"/>
          <p14:tracePt t="62771" x="7986713" y="4205288"/>
          <p14:tracePt t="62772" x="8010525" y="4217988"/>
          <p14:tracePt t="62773" x="8023225" y="4241800"/>
          <p14:tracePt t="62774" x="8061325" y="4254500"/>
          <p14:tracePt t="62775" x="8074025" y="4267200"/>
          <p14:tracePt t="62776" x="8099425" y="4279900"/>
          <p14:tracePt t="62777" x="8135938" y="4279900"/>
          <p14:tracePt t="62778" x="8148638" y="4305300"/>
          <p14:tracePt t="62779" x="8174038" y="4305300"/>
          <p14:tracePt t="62780" x="8186738" y="4318000"/>
          <p14:tracePt t="62781" x="8212138" y="4318000"/>
          <p14:tracePt t="62782" x="8248650" y="4330700"/>
          <p14:tracePt t="62783" x="8261350" y="4330700"/>
          <p14:tracePt t="62784" x="8286750" y="4341813"/>
          <p14:tracePt t="62785" x="8312150" y="4354513"/>
          <p14:tracePt t="62786" x="8335963" y="4354513"/>
          <p14:tracePt t="62787" x="8361363" y="4354513"/>
          <p14:tracePt t="62788" x="8386763" y="4354513"/>
          <p14:tracePt t="62789" x="8399463" y="4354513"/>
          <p14:tracePt t="62790" x="8435975" y="4354513"/>
          <p14:tracePt t="62791" x="8448675" y="4367213"/>
          <p14:tracePt t="62792" x="8474075" y="4367213"/>
          <p14:tracePt t="62793" x="8499475" y="4367213"/>
          <p14:tracePt t="62794" x="8512175" y="4367213"/>
          <p14:tracePt t="62795" x="8548688" y="4367213"/>
          <p14:tracePt t="62796" x="8561388" y="4367213"/>
          <p14:tracePt t="62797" x="8586788" y="4367213"/>
          <p14:tracePt t="62798" x="8612188" y="4367213"/>
          <p14:tracePt t="62799" x="8624888" y="4367213"/>
          <p14:tracePt t="62800" x="8650288" y="4367213"/>
          <p14:tracePt t="62801" x="8661400" y="4367213"/>
          <p14:tracePt t="62802" x="8686800" y="4367213"/>
          <p14:tracePt t="62803" x="8699500" y="4354513"/>
          <p14:tracePt t="62804" x="8737600" y="4354513"/>
          <p14:tracePt t="62805" x="8750300" y="4354513"/>
          <p14:tracePt t="62806" x="8774113" y="4354513"/>
          <p14:tracePt t="62807" x="8786813" y="4341813"/>
          <p14:tracePt t="62808" x="8812213" y="4330700"/>
          <p14:tracePt t="62809" x="8824913" y="4330700"/>
          <p14:tracePt t="62810" x="8850313" y="4318000"/>
          <p14:tracePt t="62811" x="8863013" y="4318000"/>
          <p14:tracePt t="62812" x="8886825" y="4305300"/>
          <p14:tracePt t="62813" x="8899525" y="4292600"/>
          <p14:tracePt t="62814" x="8924925" y="4279900"/>
          <p14:tracePt t="62816" x="8950325" y="4267200"/>
          <p14:tracePt t="62818" x="8986838" y="4241800"/>
          <p14:tracePt t="62819" x="8999538" y="4230688"/>
          <p14:tracePt t="62820" x="9012238" y="4217988"/>
          <p14:tracePt t="62821" x="9024938" y="4205288"/>
          <p14:tracePt t="62822" x="9037638" y="4192588"/>
          <p14:tracePt t="62823" x="9050338" y="4167188"/>
          <p14:tracePt t="62824" x="9075738" y="4167188"/>
          <p14:tracePt t="62825" x="9075738" y="4141788"/>
          <p14:tracePt t="62826" x="9099550" y="4129088"/>
          <p14:tracePt t="62827" x="9112250" y="4105275"/>
          <p14:tracePt t="62828" x="9112250" y="4092575"/>
          <p14:tracePt t="62829" x="9137650" y="4079875"/>
          <p14:tracePt t="62830" x="9150350" y="4054475"/>
          <p14:tracePt t="62831" x="9150350" y="4041775"/>
          <p14:tracePt t="62832" x="9163050" y="4017963"/>
          <p14:tracePt t="62833" x="9175750" y="4005263"/>
          <p14:tracePt t="62834" x="9188450" y="3979863"/>
          <p14:tracePt t="62835" x="9188450" y="3967163"/>
          <p14:tracePt t="62836" x="9199563" y="3941763"/>
          <p14:tracePt t="62837" x="9199563" y="3916363"/>
          <p14:tracePt t="62838" x="9212263" y="3905250"/>
          <p14:tracePt t="62839" x="9224963" y="3867150"/>
          <p14:tracePt t="62840" x="9224963" y="3854450"/>
          <p14:tracePt t="62841" x="9224963" y="3829050"/>
          <p14:tracePt t="62842" x="9237663" y="3816350"/>
          <p14:tracePt t="62843" x="9237663" y="3792538"/>
          <p14:tracePt t="62844" x="9250363" y="3754438"/>
          <p14:tracePt t="62845" x="9250363" y="3741738"/>
          <p14:tracePt t="62846" x="9263063" y="3716338"/>
          <p14:tracePt t="62847" x="9263063" y="3692525"/>
          <p14:tracePt t="62848" x="9263063" y="3667125"/>
          <p14:tracePt t="62849" x="9263063" y="3641725"/>
          <p14:tracePt t="62850" x="9263063" y="3616325"/>
          <p14:tracePt t="62852" x="9263063" y="3567113"/>
          <p14:tracePt t="62853" x="9263063" y="3541713"/>
          <p14:tracePt t="62854" x="9263063" y="3516313"/>
          <p14:tracePt t="62855" x="9263063" y="3490913"/>
          <p14:tracePt t="62856" x="9263063" y="3454400"/>
          <p14:tracePt t="62857" x="9263063" y="3441700"/>
          <p14:tracePt t="62858" x="9263063" y="3416300"/>
          <p14:tracePt t="62859" x="9263063" y="3378200"/>
          <p14:tracePt t="62860" x="9263063" y="3367088"/>
          <p14:tracePt t="62861" x="9263063" y="3341688"/>
          <p14:tracePt t="62862" x="9263063" y="3303588"/>
          <p14:tracePt t="62863" x="9263063" y="3278188"/>
          <p14:tracePt t="62864" x="9263063" y="3254375"/>
          <p14:tracePt t="62865" x="9263063" y="3228975"/>
          <p14:tracePt t="62866" x="9263063" y="3190875"/>
          <p14:tracePt t="62867" x="9263063" y="3165475"/>
          <p14:tracePt t="62868" x="9250363" y="3154363"/>
          <p14:tracePt t="62869" x="9250363" y="3116263"/>
          <p14:tracePt t="62870" x="9237663" y="3090863"/>
          <p14:tracePt t="62871" x="9224963" y="3078163"/>
          <p14:tracePt t="62872" x="9224963" y="3041650"/>
          <p14:tracePt t="62873" x="9212263" y="3028950"/>
          <p14:tracePt t="62874" x="9212263" y="3003550"/>
          <p14:tracePt t="62875" x="9188450" y="2978150"/>
          <p14:tracePt t="62876" x="9188450" y="2952750"/>
          <p14:tracePt t="62877" x="9175750" y="2928938"/>
          <p14:tracePt t="62878" x="9163050" y="2916238"/>
          <p14:tracePt t="62879" x="9150350" y="2890838"/>
          <p14:tracePt t="62880" x="9150350" y="2865438"/>
          <p14:tracePt t="62881" x="9137650" y="2852738"/>
          <p14:tracePt t="62882" x="9124950" y="2828925"/>
          <p14:tracePt t="62883" x="9112250" y="2816225"/>
          <p14:tracePt t="62884" x="9099550" y="2803525"/>
          <p14:tracePt t="62885" x="9075738" y="2778125"/>
          <p14:tracePt t="62887" x="9050338" y="2752725"/>
          <p14:tracePt t="62888" x="9037638" y="2740025"/>
          <p14:tracePt t="62889" x="9024938" y="2728913"/>
          <p14:tracePt t="62890" x="8999538" y="2716213"/>
          <p14:tracePt t="62891" x="8999538" y="2703513"/>
          <p14:tracePt t="62892" x="8975725" y="2703513"/>
          <p14:tracePt t="62893" x="8963025" y="2703513"/>
          <p14:tracePt t="62894" x="8950325" y="2690813"/>
          <p14:tracePt t="62895" x="8924925" y="2678113"/>
          <p14:tracePt t="62896" x="8912225" y="2678113"/>
          <p14:tracePt t="62897" x="8899525" y="2665413"/>
          <p14:tracePt t="62898" x="8874125" y="2665413"/>
          <p14:tracePt t="62899" x="8850313" y="2665413"/>
          <p14:tracePt t="62901" x="8824913" y="2665413"/>
          <p14:tracePt t="62902" x="8812213" y="2665413"/>
          <p14:tracePt t="62903" x="8786813" y="2652713"/>
          <p14:tracePt t="62904" x="8774113" y="2652713"/>
          <p14:tracePt t="62905" x="8750300" y="2652713"/>
          <p14:tracePt t="62906" x="8737600" y="2652713"/>
          <p14:tracePt t="62907" x="8712200" y="2652713"/>
          <p14:tracePt t="62908" x="8699500" y="2652713"/>
          <p14:tracePt t="62909" x="8674100" y="2652713"/>
          <p14:tracePt t="62910" x="8661400" y="2652713"/>
          <p14:tracePt t="62911" x="8637588" y="2652713"/>
          <p14:tracePt t="62912" x="8624888" y="2652713"/>
          <p14:tracePt t="62913" x="8599488" y="2665413"/>
          <p14:tracePt t="62914" x="8586788" y="2665413"/>
          <p14:tracePt t="62915" x="8561388" y="2665413"/>
          <p14:tracePt t="62917" x="8512175" y="2678113"/>
          <p14:tracePt t="62918" x="8499475" y="2690813"/>
          <p14:tracePt t="62919" x="8474075" y="2703513"/>
          <p14:tracePt t="62920" x="8448675" y="2703513"/>
          <p14:tracePt t="62921" x="8435975" y="2703513"/>
          <p14:tracePt t="62922" x="8412163" y="2716213"/>
          <p14:tracePt t="62923" x="8386763" y="2728913"/>
          <p14:tracePt t="62924" x="8361363" y="2740025"/>
          <p14:tracePt t="62925" x="8335963" y="2740025"/>
          <p14:tracePt t="62926" x="8312150" y="2765425"/>
          <p14:tracePt t="62927" x="8286750" y="2765425"/>
          <p14:tracePt t="62928" x="8261350" y="2778125"/>
          <p14:tracePt t="62929" x="8235950" y="2790825"/>
          <p14:tracePt t="62930" x="8212138" y="2803525"/>
          <p14:tracePt t="62931" x="8186738" y="2816225"/>
          <p14:tracePt t="62932" x="8174038" y="2816225"/>
          <p14:tracePt t="62933" x="8135938" y="2840038"/>
          <p14:tracePt t="62934" x="8123238" y="2852738"/>
          <p14:tracePt t="62935" x="8099425" y="2865438"/>
          <p14:tracePt t="62936" x="8074025" y="2878138"/>
          <p14:tracePt t="62937" x="8048625" y="2890838"/>
          <p14:tracePt t="62938" x="8023225" y="2903538"/>
          <p14:tracePt t="62939" x="7999413" y="2928938"/>
          <p14:tracePt t="62940" x="7986713" y="2941638"/>
          <p14:tracePt t="62941" x="7961313" y="2965450"/>
          <p14:tracePt t="62942" x="7948613" y="2965450"/>
          <p14:tracePt t="62943" x="7923213" y="2990850"/>
          <p14:tracePt t="62949" x="7797800" y="3090863"/>
          <p14:tracePt t="62951" x="7761288" y="3128963"/>
          <p14:tracePt t="62952" x="7748588" y="3154363"/>
          <p14:tracePt t="62953" x="7735888" y="3165475"/>
          <p14:tracePt t="62954" x="7723188" y="3190875"/>
          <p14:tracePt t="62955" x="7710488" y="3203575"/>
          <p14:tracePt t="62956" x="7685088" y="3228975"/>
          <p14:tracePt t="62957" x="7685088" y="3254375"/>
          <p14:tracePt t="62958" x="7673975" y="3267075"/>
          <p14:tracePt t="62959" x="7648575" y="3290888"/>
          <p14:tracePt t="62960" x="7648575" y="3303588"/>
          <p14:tracePt t="62961" x="7635875" y="3328988"/>
          <p14:tracePt t="62962" x="7635875" y="3341688"/>
          <p14:tracePt t="62963" x="7623175" y="3367088"/>
          <p14:tracePt t="62964" x="7610475" y="3378200"/>
          <p14:tracePt t="62965" x="7610475" y="3390900"/>
          <p14:tracePt t="62966" x="7610475" y="3416300"/>
          <p14:tracePt t="62968" x="7597775" y="3429000"/>
          <p14:tracePt t="62968" x="7597775" y="3441700"/>
          <p14:tracePt t="62969" x="7597775" y="3454400"/>
          <p14:tracePt t="62970" x="7597775" y="3479800"/>
          <p14:tracePt t="62971" x="7597775" y="3490913"/>
          <p14:tracePt t="62973" x="7597775" y="3516313"/>
          <p14:tracePt t="62974" x="7597775" y="3529013"/>
          <p14:tracePt t="62975" x="7597775" y="3541713"/>
          <p14:tracePt t="62976" x="7597775" y="3567113"/>
          <p14:tracePt t="62978" x="7597775" y="3590925"/>
          <p14:tracePt t="62979" x="7597775" y="3603625"/>
          <p14:tracePt t="62980" x="7597775" y="3616325"/>
          <p14:tracePt t="62981" x="7610475" y="3629025"/>
          <p14:tracePt t="62982" x="7610475" y="3641725"/>
          <p14:tracePt t="62983" x="7610475" y="3654425"/>
          <p14:tracePt t="62984" x="7623175" y="3667125"/>
          <p14:tracePt t="62985" x="7635875" y="3679825"/>
          <p14:tracePt t="62986" x="7648575" y="3679825"/>
          <p14:tracePt t="62987" x="7648575" y="3692525"/>
          <p14:tracePt t="62988" x="7661275" y="3716338"/>
          <p14:tracePt t="62989" x="7673975" y="3716338"/>
          <p14:tracePt t="62990" x="7685088" y="3729038"/>
          <p14:tracePt t="62991" x="7697788" y="3741738"/>
          <p14:tracePt t="62992" x="7710488" y="3754438"/>
          <p14:tracePt t="62993" x="7723188" y="3754438"/>
          <p14:tracePt t="62994" x="7735888" y="3767138"/>
          <p14:tracePt t="62995" x="7761288" y="3779838"/>
          <p14:tracePt t="62996" x="7761288" y="3792538"/>
          <p14:tracePt t="62997" x="7785100" y="3792538"/>
          <p14:tracePt t="62998" x="7797800" y="3792538"/>
          <p14:tracePt t="63000" x="7835900" y="3816350"/>
          <p14:tracePt t="63001" x="7848600" y="3816350"/>
          <p14:tracePt t="63002" x="7874000" y="3829050"/>
          <p14:tracePt t="63003" x="7886700" y="3829050"/>
          <p14:tracePt t="63004" x="7910513" y="3829050"/>
          <p14:tracePt t="63005" x="7923213" y="3829050"/>
          <p14:tracePt t="63006" x="7948613" y="3841750"/>
          <p14:tracePt t="63007" x="7961313" y="3841750"/>
          <p14:tracePt t="63008" x="7986713" y="3841750"/>
          <p14:tracePt t="63009" x="7999413" y="3854450"/>
          <p14:tracePt t="63010" x="8023225" y="3854450"/>
          <p14:tracePt t="63011" x="8035925" y="3854450"/>
          <p14:tracePt t="63012" x="8061325" y="3854450"/>
          <p14:tracePt t="63014" x="8099425" y="3867150"/>
          <p14:tracePt t="63015" x="8110538" y="3867150"/>
          <p14:tracePt t="63016" x="8135938" y="3867150"/>
          <p14:tracePt t="63017" x="8148638" y="3867150"/>
          <p14:tracePt t="63018" x="8174038" y="3867150"/>
          <p14:tracePt t="63019" x="8186738" y="3867150"/>
          <p14:tracePt t="63020" x="8212138" y="3867150"/>
          <p14:tracePt t="63021" x="8223250" y="3867150"/>
          <p14:tracePt t="63022" x="8248650" y="3867150"/>
          <p14:tracePt t="63023" x="8261350" y="3867150"/>
          <p14:tracePt t="63024" x="8286750" y="3867150"/>
          <p14:tracePt t="63025" x="8299450" y="3854450"/>
          <p14:tracePt t="63026" x="8324850" y="3854450"/>
          <p14:tracePt t="63027" x="8335963" y="3854450"/>
          <p14:tracePt t="63028" x="8361363" y="3841750"/>
          <p14:tracePt t="63029" x="8374063" y="3829050"/>
          <p14:tracePt t="63030" x="8399463" y="3829050"/>
          <p14:tracePt t="63032" x="8435975" y="3829050"/>
          <p14:tracePt t="63033" x="8448675" y="3816350"/>
          <p14:tracePt t="63034" x="8474075" y="3803650"/>
          <p14:tracePt t="63035" x="8474075" y="3792538"/>
          <p14:tracePt t="63036" x="8499475" y="3792538"/>
          <p14:tracePt t="63037" x="8512175" y="3779838"/>
          <p14:tracePt t="63038" x="8524875" y="3767138"/>
          <p14:tracePt t="63039" x="8548688" y="3754438"/>
          <p14:tracePt t="63040" x="8561388" y="3754438"/>
          <p14:tracePt t="63041" x="8574088" y="3741738"/>
          <p14:tracePt t="63042" x="8586788" y="3729038"/>
          <p14:tracePt t="63043" x="8599488" y="3716338"/>
          <p14:tracePt t="63044" x="8612188" y="3716338"/>
          <p14:tracePt t="63045" x="8624888" y="3692525"/>
          <p14:tracePt t="63046" x="8624888" y="3679825"/>
          <p14:tracePt t="63047" x="8637588" y="3679825"/>
          <p14:tracePt t="63049" x="8661400" y="3641725"/>
          <p14:tracePt t="63050" x="8661400" y="3629025"/>
          <p14:tracePt t="63051" x="8674100" y="3616325"/>
          <p14:tracePt t="63052" x="8686800" y="3603625"/>
          <p14:tracePt t="63053" x="8686800" y="3590925"/>
          <p14:tracePt t="63054" x="8699500" y="3567113"/>
          <p14:tracePt t="63055" x="8699500" y="3554413"/>
          <p14:tracePt t="63056" x="8699500" y="3529013"/>
          <p14:tracePt t="63057" x="8712200" y="3529013"/>
          <p14:tracePt t="63058" x="8712200" y="3503613"/>
          <p14:tracePt t="63059" x="8712200" y="3490913"/>
          <p14:tracePt t="63060" x="8712200" y="3467100"/>
          <p14:tracePt t="63061" x="8712200" y="3454400"/>
          <p14:tracePt t="63062" x="8724900" y="3429000"/>
          <p14:tracePt t="63063" x="8724900" y="3416300"/>
          <p14:tracePt t="63064" x="8724900" y="3403600"/>
          <p14:tracePt t="63065" x="8724900" y="3378200"/>
          <p14:tracePt t="63067" x="8724900" y="3367088"/>
          <p14:tracePt t="63067" x="8724900" y="3341688"/>
          <p14:tracePt t="63068" x="8712200" y="3328988"/>
          <p14:tracePt t="63069" x="8699500" y="3303588"/>
          <p14:tracePt t="63070" x="8699500" y="3290888"/>
          <p14:tracePt t="63071" x="8699500" y="3267075"/>
          <p14:tracePt t="63072" x="8686800" y="3254375"/>
          <p14:tracePt t="63073" x="8674100" y="3241675"/>
          <p14:tracePt t="63074" x="8661400" y="3228975"/>
          <p14:tracePt t="63075" x="8661400" y="3203575"/>
          <p14:tracePt t="63076" x="8650288" y="3190875"/>
          <p14:tracePt t="63077" x="8637588" y="3178175"/>
          <p14:tracePt t="63078" x="8624888" y="3154363"/>
          <p14:tracePt t="63079" x="8612188" y="3154363"/>
          <p14:tracePt t="63080" x="8586788" y="3128963"/>
          <p14:tracePt t="63081" x="8586788" y="3116263"/>
          <p14:tracePt t="63082" x="8561388" y="3103563"/>
          <p14:tracePt t="63083" x="8548688" y="3090863"/>
          <p14:tracePt t="63084" x="8537575" y="3078163"/>
          <p14:tracePt t="63085" x="8512175" y="3078163"/>
          <p14:tracePt t="63086" x="8499475" y="3065463"/>
          <p14:tracePt t="63087" x="8474075" y="3054350"/>
          <p14:tracePt t="63088" x="8461375" y="3041650"/>
          <p14:tracePt t="63089" x="8435975" y="3041650"/>
          <p14:tracePt t="63090" x="8424863" y="3041650"/>
          <p14:tracePt t="63091" x="8399463" y="3028950"/>
          <p14:tracePt t="63092" x="8374063" y="3028950"/>
          <p14:tracePt t="63093" x="8361363" y="3016250"/>
          <p14:tracePt t="63094" x="8335963" y="3016250"/>
          <p14:tracePt t="63095" x="8312150" y="3016250"/>
          <p14:tracePt t="63096" x="8286750" y="3003550"/>
          <p14:tracePt t="63097" x="8261350" y="3003550"/>
          <p14:tracePt t="63098" x="8235950" y="3003550"/>
          <p14:tracePt t="63099" x="8212138" y="3003550"/>
          <p14:tracePt t="63100" x="8174038" y="3003550"/>
          <p14:tracePt t="63101" x="8148638" y="3003550"/>
          <p14:tracePt t="63102" x="8110538" y="3003550"/>
          <p14:tracePt t="63103" x="8099425" y="3003550"/>
          <p14:tracePt t="63104" x="8061325" y="3003550"/>
          <p14:tracePt t="63105" x="8023225" y="3003550"/>
          <p14:tracePt t="63106" x="7999413" y="3003550"/>
          <p14:tracePt t="63107" x="7974013" y="3003550"/>
          <p14:tracePt t="63108" x="7935913" y="3003550"/>
          <p14:tracePt t="63109" x="7910513" y="3003550"/>
          <p14:tracePt t="63110" x="7874000" y="3003550"/>
          <p14:tracePt t="63111" x="7835900" y="3003550"/>
          <p14:tracePt t="63112" x="7810500" y="3003550"/>
          <p14:tracePt t="63113" x="7785100" y="3016250"/>
          <p14:tracePt t="63114" x="7748588" y="3016250"/>
          <p14:tracePt t="63115" x="7710488" y="3016250"/>
          <p14:tracePt t="63116" x="7685088" y="3028950"/>
          <p14:tracePt t="63117" x="7648575" y="3041650"/>
          <p14:tracePt t="63118" x="7610475" y="3041650"/>
          <p14:tracePt t="63119" x="7572375" y="3041650"/>
          <p14:tracePt t="63120" x="7548563" y="3054350"/>
          <p14:tracePt t="63121" x="7510463" y="3065463"/>
          <p14:tracePt t="63122" x="7497763" y="3065463"/>
          <p14:tracePt t="63123" x="7448550" y="3078163"/>
          <p14:tracePt t="63124" x="7423150" y="3078163"/>
          <p14:tracePt t="63125" x="7385050" y="3090863"/>
          <p14:tracePt t="63126" x="7359650" y="3103563"/>
          <p14:tracePt t="63127" x="7335838" y="3116263"/>
          <p14:tracePt t="63128" x="7310438" y="3116263"/>
          <p14:tracePt t="63129" x="7272338" y="3141663"/>
          <p14:tracePt t="63130" x="7246938" y="3154363"/>
          <p14:tracePt t="63131" x="7223125" y="3154363"/>
          <p14:tracePt t="63132" x="7197725" y="3165475"/>
          <p14:tracePt t="63133" x="7185025" y="3178175"/>
          <p14:tracePt t="63134" x="7159625" y="3190875"/>
          <p14:tracePt t="63135" x="7134225" y="3203575"/>
          <p14:tracePt t="63136" x="7110413" y="3216275"/>
          <p14:tracePt t="63137" x="7085013" y="3228975"/>
          <p14:tracePt t="63138" x="7072313" y="3228975"/>
          <p14:tracePt t="63139" x="7046913" y="3254375"/>
          <p14:tracePt t="63140" x="7021513" y="3267075"/>
          <p14:tracePt t="63141" x="7010400" y="3267075"/>
          <p14:tracePt t="63142" x="7010400" y="3278188"/>
          <p14:tracePt t="63143" x="6985000" y="3303588"/>
          <p14:tracePt t="63144" x="6972300" y="3303588"/>
          <p14:tracePt t="63145" x="6959600" y="3316288"/>
          <p14:tracePt t="63146" x="6946900" y="3328988"/>
          <p14:tracePt t="63147" x="6934200" y="3341688"/>
          <p14:tracePt t="63148" x="6934200" y="3354388"/>
          <p14:tracePt t="63149" x="6921500" y="3367088"/>
          <p14:tracePt t="63150" x="6910388" y="3378200"/>
          <p14:tracePt t="63151" x="6910388" y="3390900"/>
          <p14:tracePt t="63152" x="6897688" y="3403600"/>
          <p14:tracePt t="63153" x="6897688" y="3416300"/>
          <p14:tracePt t="63155" x="6897688" y="3429000"/>
          <p14:tracePt t="63156" x="6897688" y="3441700"/>
          <p14:tracePt t="63157" x="6897688" y="3454400"/>
          <p14:tracePt t="63158" x="6897688" y="3467100"/>
          <p14:tracePt t="63159" x="6897688" y="3479800"/>
          <p14:tracePt t="63160" x="6897688" y="3490913"/>
          <p14:tracePt t="63162" x="6897688" y="3503613"/>
          <p14:tracePt t="63163" x="6897688" y="3516313"/>
          <p14:tracePt t="63164" x="6897688" y="3529013"/>
          <p14:tracePt t="63165" x="6910388" y="3541713"/>
          <p14:tracePt t="63166" x="6921500" y="3554413"/>
          <p14:tracePt t="63167" x="6934200" y="3567113"/>
          <p14:tracePt t="63169" x="6959600" y="3579813"/>
          <p14:tracePt t="63170" x="6972300" y="3590925"/>
          <p14:tracePt t="63171" x="6972300" y="3603625"/>
          <p14:tracePt t="63172" x="6985000" y="3603625"/>
          <p14:tracePt t="63173" x="7010400" y="3616325"/>
          <p14:tracePt t="63174" x="7021513" y="3629025"/>
          <p14:tracePt t="63175" x="7034213" y="3641725"/>
          <p14:tracePt t="63176" x="7046913" y="3641725"/>
          <p14:tracePt t="63177" x="7072313" y="3667125"/>
          <p14:tracePt t="63178" x="7085013" y="3679825"/>
          <p14:tracePt t="63179" x="7110413" y="3679825"/>
          <p14:tracePt t="63180" x="7123113" y="3679825"/>
          <p14:tracePt t="63181" x="7146925" y="3692525"/>
          <p14:tracePt t="63182" x="7172325" y="3703638"/>
          <p14:tracePt t="63183" x="7197725" y="3716338"/>
          <p14:tracePt t="63184" x="7223125" y="3716338"/>
          <p14:tracePt t="63185" x="7235825" y="3729038"/>
          <p14:tracePt t="63186" x="7272338" y="3729038"/>
          <p14:tracePt t="63187" x="7285038" y="3741738"/>
          <p14:tracePt t="63188" x="7310438" y="3754438"/>
          <p14:tracePt t="63189" x="7348538" y="3754438"/>
          <p14:tracePt t="63190" x="7359650" y="3754438"/>
          <p14:tracePt t="63191" x="7385050" y="3767138"/>
          <p14:tracePt t="63192" x="7423150" y="3767138"/>
          <p14:tracePt t="63193" x="7448550" y="3779838"/>
          <p14:tracePt t="63194" x="7472363" y="3779838"/>
          <p14:tracePt t="63195" x="7497763" y="3792538"/>
          <p14:tracePt t="63196" x="7535863" y="3792538"/>
          <p14:tracePt t="63197" x="7572375" y="3792538"/>
          <p14:tracePt t="63198" x="7597775" y="3792538"/>
          <p14:tracePt t="63199" x="7623175" y="3792538"/>
          <p14:tracePt t="63200" x="7648575" y="3792538"/>
          <p14:tracePt t="63201" x="7673975" y="3792538"/>
          <p14:tracePt t="63202" x="7710488" y="3792538"/>
          <p14:tracePt t="63203" x="7735888" y="3792538"/>
          <p14:tracePt t="63204" x="7761288" y="3803650"/>
          <p14:tracePt t="63205" x="7797800" y="3803650"/>
          <p14:tracePt t="63206" x="7823200" y="3803650"/>
          <p14:tracePt t="63207" x="7848600" y="3803650"/>
          <p14:tracePt t="63208" x="7886700" y="3803650"/>
          <p14:tracePt t="63209" x="7910513" y="3803650"/>
          <p14:tracePt t="63210" x="7935913" y="3803650"/>
          <p14:tracePt t="63211" x="7974013" y="3803650"/>
          <p14:tracePt t="63212" x="7999413" y="3803650"/>
          <p14:tracePt t="63213" x="8023225" y="3803650"/>
          <p14:tracePt t="63215" x="8099425" y="3803650"/>
          <p14:tracePt t="63216" x="8123238" y="3803650"/>
          <p14:tracePt t="63217" x="8148638" y="3803650"/>
          <p14:tracePt t="63218" x="8174038" y="3792538"/>
          <p14:tracePt t="63219" x="8212138" y="3792538"/>
          <p14:tracePt t="63220" x="8235950" y="3792538"/>
          <p14:tracePt t="63221" x="8261350" y="3792538"/>
          <p14:tracePt t="63222" x="8286750" y="3792538"/>
          <p14:tracePt t="63223" x="8324850" y="3779838"/>
          <p14:tracePt t="63224" x="8348663" y="3779838"/>
          <p14:tracePt t="63225" x="8374063" y="3767138"/>
          <p14:tracePt t="63226" x="8399463" y="3767138"/>
          <p14:tracePt t="63227" x="8424863" y="3754438"/>
          <p14:tracePt t="63228" x="8448675" y="3754438"/>
          <p14:tracePt t="63229" x="8474075" y="3754438"/>
          <p14:tracePt t="63230" x="8499475" y="3741738"/>
          <p14:tracePt t="63231" x="8512175" y="3729038"/>
          <p14:tracePt t="63232" x="8548688" y="3716338"/>
          <p14:tracePt t="63233" x="8561388" y="3716338"/>
          <p14:tracePt t="63234" x="8586788" y="3716338"/>
          <p14:tracePt t="63235" x="8612188" y="3703638"/>
          <p14:tracePt t="63236" x="8624888" y="3692525"/>
          <p14:tracePt t="63237" x="8650288" y="3679825"/>
          <p14:tracePt t="63238" x="8661400" y="3679825"/>
          <p14:tracePt t="63239" x="8686800" y="3667125"/>
          <p14:tracePt t="63240" x="8699500" y="3654425"/>
          <p14:tracePt t="63241" x="8724900" y="3641725"/>
          <p14:tracePt t="63242" x="8737600" y="3641725"/>
          <p14:tracePt t="63243" x="8763000" y="3629025"/>
          <p14:tracePt t="63244" x="8774113" y="3616325"/>
          <p14:tracePt t="63245" x="8786813" y="3603625"/>
          <p14:tracePt t="63246" x="8799513" y="3590925"/>
          <p14:tracePt t="63247" x="8812213" y="3579813"/>
          <p14:tracePt t="63249" x="8837613" y="3554413"/>
          <p14:tracePt t="63250" x="8850313" y="3541713"/>
          <p14:tracePt t="63251" x="8850313" y="3529013"/>
          <p14:tracePt t="63252" x="8863013" y="3516313"/>
          <p14:tracePt t="63253" x="8874125" y="3503613"/>
          <p14:tracePt t="63254" x="8886825" y="3490913"/>
          <p14:tracePt t="63255" x="8886825" y="3479800"/>
          <p14:tracePt t="63256" x="8886825" y="3467100"/>
          <p14:tracePt t="63257" x="8899525" y="3454400"/>
          <p14:tracePt t="63258" x="8899525" y="3441700"/>
          <p14:tracePt t="63259" x="8912225" y="3429000"/>
          <p14:tracePt t="63260" x="8912225" y="3416300"/>
          <p14:tracePt t="63261" x="8912225" y="3403600"/>
          <p14:tracePt t="63262" x="8912225" y="3390900"/>
          <p14:tracePt t="63263" x="8912225" y="3378200"/>
          <p14:tracePt t="63264" x="8912225" y="3367088"/>
          <p14:tracePt t="63266" x="8912225" y="3341688"/>
          <p14:tracePt t="63268" x="8912225" y="3328988"/>
          <p14:tracePt t="63270" x="8912225" y="3316288"/>
          <p14:tracePt t="63271" x="8912225" y="3303588"/>
          <p14:tracePt t="63273" x="8899525" y="3303588"/>
          <p14:tracePt t="63274" x="8899525" y="3290888"/>
          <p14:tracePt t="63275" x="8886825" y="3290888"/>
          <p14:tracePt t="63276" x="8886825" y="3278188"/>
          <p14:tracePt t="63278" x="8874125" y="3267075"/>
          <p14:tracePt t="63279" x="8863013" y="3267075"/>
          <p14:tracePt t="63280" x="8850313" y="3267075"/>
          <p14:tracePt t="63282" x="8837613" y="3267075"/>
          <p14:tracePt t="63283" x="8824913" y="3267075"/>
          <p14:tracePt t="63284" x="8812213" y="3267075"/>
          <p14:tracePt t="63285" x="8812213" y="3254375"/>
          <p14:tracePt t="63286" x="8799513" y="3254375"/>
          <p14:tracePt t="63287" x="8774113" y="3254375"/>
          <p14:tracePt t="63289" x="8763000" y="3241675"/>
          <p14:tracePt t="63290" x="8737600" y="3241675"/>
          <p14:tracePt t="63291" x="8724900" y="3241675"/>
          <p14:tracePt t="63292" x="8699500" y="3241675"/>
          <p14:tracePt t="63293" x="8686800" y="3241675"/>
          <p14:tracePt t="63294" x="8661400" y="3241675"/>
          <p14:tracePt t="63295" x="8650288" y="3241675"/>
          <p14:tracePt t="63296" x="8624888" y="3228975"/>
          <p14:tracePt t="63298" x="8586788" y="3228975"/>
          <p14:tracePt t="63299" x="8574088" y="3228975"/>
          <p14:tracePt t="63300" x="8548688" y="3228975"/>
          <p14:tracePt t="63301" x="8524875" y="3228975"/>
          <p14:tracePt t="63302" x="8499475" y="3228975"/>
          <p14:tracePt t="63303" x="8474075" y="3228975"/>
          <p14:tracePt t="63304" x="8448675" y="3228975"/>
          <p14:tracePt t="63305" x="8424863" y="3228975"/>
          <p14:tracePt t="63306" x="8399463" y="3228975"/>
          <p14:tracePt t="63307" x="8374063" y="3228975"/>
          <p14:tracePt t="63308" x="8361363" y="3228975"/>
          <p14:tracePt t="63309" x="8324850" y="3228975"/>
          <p14:tracePt t="63310" x="8299450" y="3228975"/>
          <p14:tracePt t="63311" x="8286750" y="3228975"/>
          <p14:tracePt t="63312" x="8248650" y="3228975"/>
          <p14:tracePt t="63313" x="8223250" y="3228975"/>
          <p14:tracePt t="63314" x="8199438" y="3228975"/>
          <p14:tracePt t="63315" x="8174038" y="3228975"/>
          <p14:tracePt t="63316" x="8148638" y="3228975"/>
          <p14:tracePt t="63317" x="8123238" y="3228975"/>
          <p14:tracePt t="63318" x="8110538" y="3241675"/>
          <p14:tracePt t="63319" x="8086725" y="3241675"/>
          <p14:tracePt t="63320" x="8061325" y="3241675"/>
          <p14:tracePt t="63321" x="8035925" y="3241675"/>
          <p14:tracePt t="63322" x="8023225" y="3241675"/>
          <p14:tracePt t="63323" x="7986713" y="3254375"/>
          <p14:tracePt t="63324" x="7974013" y="3254375"/>
          <p14:tracePt t="63325" x="7948613" y="3254375"/>
          <p14:tracePt t="63326" x="7935913" y="3267075"/>
          <p14:tracePt t="63327" x="7910513" y="3267075"/>
          <p14:tracePt t="63328" x="7897813" y="3267075"/>
          <p14:tracePt t="63329" x="7874000" y="3267075"/>
          <p14:tracePt t="63331" x="7848600" y="3267075"/>
          <p14:tracePt t="63332" x="7835900" y="3267075"/>
          <p14:tracePt t="63333" x="7810500" y="3278188"/>
          <p14:tracePt t="63334" x="7797800" y="3278188"/>
          <p14:tracePt t="63335" x="7785100" y="3290888"/>
          <p14:tracePt t="63336" x="7773988" y="3290888"/>
          <p14:tracePt t="63337" x="7761288" y="3290888"/>
          <p14:tracePt t="63338" x="7748588" y="3303588"/>
          <p14:tracePt t="63339" x="7735888" y="3303588"/>
          <p14:tracePt t="63340" x="7723188" y="3303588"/>
          <p14:tracePt t="63342" x="7710488" y="3303588"/>
          <p14:tracePt t="63343" x="7697788" y="3303588"/>
          <p14:tracePt t="63344" x="7685088" y="3316288"/>
          <p14:tracePt t="63346" x="7673975" y="3316288"/>
          <p14:tracePt t="63348" x="7661275" y="3328988"/>
          <p14:tracePt t="63350" x="7648575" y="3328988"/>
          <p14:tracePt t="63356" x="7648575" y="3341688"/>
          <p14:tracePt t="63369" x="7661275" y="3341688"/>
          <p14:tracePt t="63371" x="7673975" y="3341688"/>
          <p14:tracePt t="63373" x="7685088" y="3341688"/>
          <p14:tracePt t="63375" x="7697788" y="3341688"/>
          <p14:tracePt t="63376" x="7710488" y="3341688"/>
          <p14:tracePt t="63377" x="7723188" y="3341688"/>
          <p14:tracePt t="63380" x="7761288" y="3328988"/>
          <p14:tracePt t="63381" x="7773988" y="3328988"/>
          <p14:tracePt t="63382" x="7785100" y="3328988"/>
          <p14:tracePt t="63383" x="7797800" y="3316288"/>
          <p14:tracePt t="63384" x="7810500" y="3316288"/>
          <p14:tracePt t="63385" x="7835900" y="3303588"/>
          <p14:tracePt t="63387" x="7861300" y="3303588"/>
          <p14:tracePt t="63388" x="7874000" y="3290888"/>
          <p14:tracePt t="63389" x="7897813" y="3278188"/>
          <p14:tracePt t="63390" x="7910513" y="3278188"/>
          <p14:tracePt t="63391" x="7935913" y="3267075"/>
          <p14:tracePt t="63392" x="7948613" y="3267075"/>
          <p14:tracePt t="63393" x="7974013" y="3254375"/>
          <p14:tracePt t="63394" x="7999413" y="3241675"/>
          <p14:tracePt t="63395" x="8023225" y="3228975"/>
          <p14:tracePt t="63396" x="8035925" y="3228975"/>
          <p14:tracePt t="63397" x="8061325" y="3216275"/>
          <p14:tracePt t="63398" x="8074025" y="3203575"/>
          <p14:tracePt t="63399" x="8099425" y="3190875"/>
          <p14:tracePt t="63400" x="8110538" y="3178175"/>
          <p14:tracePt t="63401" x="8135938" y="3165475"/>
          <p14:tracePt t="63402" x="8148638" y="3154363"/>
          <p14:tracePt t="63403" x="8174038" y="3141663"/>
          <p14:tracePt t="63404" x="8199438" y="3116263"/>
          <p14:tracePt t="63405" x="8212138" y="3116263"/>
          <p14:tracePt t="63406" x="8235950" y="3103563"/>
          <p14:tracePt t="63407" x="8248650" y="3078163"/>
          <p14:tracePt t="63408" x="8274050" y="3065463"/>
          <p14:tracePt t="63409" x="8286750" y="3054350"/>
          <p14:tracePt t="63410" x="8312150" y="3041650"/>
          <p14:tracePt t="63411" x="8324850" y="3016250"/>
          <p14:tracePt t="63412" x="8361363" y="3003550"/>
          <p14:tracePt t="63413" x="8374063" y="2978150"/>
          <p14:tracePt t="63414" x="8399463" y="2965450"/>
          <p14:tracePt t="63415" x="8399463" y="2941638"/>
          <p14:tracePt t="63416" x="8424863" y="2928938"/>
          <p14:tracePt t="63417" x="8435975" y="2903538"/>
          <p14:tracePt t="63418" x="8461375" y="2890838"/>
          <p14:tracePt t="63419" x="8474075" y="2852738"/>
          <p14:tracePt t="63420" x="8499475" y="2840038"/>
          <p14:tracePt t="63421" x="8512175" y="2816225"/>
          <p14:tracePt t="63422" x="8537575" y="2790825"/>
          <p14:tracePt t="63423" x="8548688" y="2765425"/>
          <p14:tracePt t="63424" x="8574088" y="2740025"/>
          <p14:tracePt t="63425" x="8586788" y="2716213"/>
          <p14:tracePt t="63426" x="8599488" y="2690813"/>
          <p14:tracePt t="63427" x="8624888" y="2665413"/>
          <p14:tracePt t="63428" x="8624888" y="2627313"/>
          <p14:tracePt t="63429" x="8650288" y="2603500"/>
          <p14:tracePt t="63431" x="8661400" y="2578100"/>
          <p14:tracePt t="63431" x="8674100" y="2552700"/>
          <p14:tracePt t="63432" x="8699500" y="2516188"/>
          <p14:tracePt t="63433" x="8699500" y="2478088"/>
          <p14:tracePt t="63434" x="8724900" y="2439988"/>
          <p14:tracePt t="63435" x="8737600" y="2414588"/>
          <p14:tracePt t="63436" x="8737600" y="2390775"/>
          <p14:tracePt t="63437" x="8763000" y="2352675"/>
          <p14:tracePt t="63438" x="8774113" y="2314575"/>
          <p14:tracePt t="63439" x="8774113" y="2278063"/>
          <p14:tracePt t="63440" x="8799513" y="2239963"/>
          <p14:tracePt t="63441" x="8812213" y="2201863"/>
          <p14:tracePt t="63442" x="8812213" y="2165350"/>
          <p14:tracePt t="63443" x="8824913" y="2114550"/>
          <p14:tracePt t="63444" x="8837613" y="2078038"/>
          <p14:tracePt t="63445" x="8850313" y="2039938"/>
          <p14:tracePt t="63446" x="8850313" y="2001838"/>
          <p14:tracePt t="63447" x="8863013" y="1952625"/>
          <p14:tracePt t="63448" x="8874125" y="1914525"/>
          <p14:tracePt t="63449" x="8886825" y="1876425"/>
          <p14:tracePt t="63450" x="8886825" y="1827213"/>
          <p14:tracePt t="63451" x="8886825" y="1776413"/>
          <p14:tracePt t="63452" x="8899525" y="1727200"/>
          <p14:tracePt t="63453" x="8912225" y="1689100"/>
          <p14:tracePt t="63454" x="8912225" y="1639888"/>
          <p14:tracePt t="63455" x="8924925" y="1589088"/>
          <p14:tracePt t="63456" x="8924925" y="1539875"/>
          <p14:tracePt t="63457" x="8924925" y="1489075"/>
          <p14:tracePt t="63458" x="8937625" y="1439863"/>
          <p14:tracePt t="63459" x="8937625" y="1389063"/>
          <p14:tracePt t="63460" x="8950325" y="1339850"/>
          <p14:tracePt t="63461" x="8950325" y="1276350"/>
          <p14:tracePt t="63462" x="8950325" y="1227138"/>
          <p14:tracePt t="63463" x="8963025" y="1163638"/>
          <p14:tracePt t="63464" x="8963025" y="1125538"/>
          <p14:tracePt t="63465" x="8963025" y="1076325"/>
          <p14:tracePt t="63466" x="8963025" y="1014413"/>
          <p14:tracePt t="63467" x="8963025" y="950913"/>
          <p14:tracePt t="63468" x="8963025" y="901700"/>
          <p14:tracePt t="63469" x="8963025" y="838200"/>
          <p14:tracePt t="63470" x="8963025" y="776288"/>
          <p14:tracePt t="63471" x="8963025" y="712788"/>
          <p14:tracePt t="63472" x="8963025" y="650875"/>
          <p14:tracePt t="63473" x="8963025" y="612775"/>
          <p14:tracePt t="63474" x="8963025" y="550863"/>
          <p14:tracePt t="63475" x="8963025" y="487363"/>
          <p14:tracePt t="63476" x="8963025" y="425450"/>
          <p14:tracePt t="63477" x="8963025" y="363538"/>
          <p14:tracePt t="63478" x="8963025" y="300038"/>
          <p14:tracePt t="63479" x="8950325" y="238125"/>
          <p14:tracePt t="63480" x="8937625" y="174625"/>
          <p14:tracePt t="63481" x="8937625" y="112713"/>
          <p14:tracePt t="63482" x="8924925" y="38100"/>
          <p14:tracePt t="65402" x="7723188" y="87313"/>
          <p14:tracePt t="65403" x="7710488" y="125413"/>
          <p14:tracePt t="65404" x="7710488" y="174625"/>
          <p14:tracePt t="65405" x="7697788" y="225425"/>
          <p14:tracePt t="65406" x="7697788" y="274638"/>
          <p14:tracePt t="65407" x="7685088" y="312738"/>
          <p14:tracePt t="65408" x="7685088" y="350838"/>
          <p14:tracePt t="65409" x="7685088" y="400050"/>
          <p14:tracePt t="65410" x="7685088" y="450850"/>
          <p14:tracePt t="65411" x="7685088" y="500063"/>
          <p14:tracePt t="65412" x="7685088" y="538163"/>
          <p14:tracePt t="65413" x="7685088" y="588963"/>
          <p14:tracePt t="65414" x="7685088" y="625475"/>
          <p14:tracePt t="65415" x="7685088" y="676275"/>
          <p14:tracePt t="65416" x="7685088" y="725488"/>
          <p14:tracePt t="65417" x="7685088" y="763588"/>
          <p14:tracePt t="65418" x="7685088" y="825500"/>
          <p14:tracePt t="65419" x="7685088" y="876300"/>
          <p14:tracePt t="65420" x="7685088" y="912813"/>
          <p14:tracePt t="65421" x="7685088" y="963613"/>
          <p14:tracePt t="65422" x="7685088" y="1025525"/>
          <p14:tracePt t="65423" x="7685088" y="1063625"/>
          <p14:tracePt t="65424" x="7685088" y="1114425"/>
          <p14:tracePt t="65425" x="7697788" y="1176338"/>
          <p14:tracePt t="65426" x="7697788" y="1214438"/>
          <p14:tracePt t="65427" x="7710488" y="1263650"/>
          <p14:tracePt t="65428" x="7710488" y="1314450"/>
          <p14:tracePt t="65429" x="7723188" y="1363663"/>
          <p14:tracePt t="65430" x="7723188" y="1414463"/>
          <p14:tracePt t="65431" x="7735888" y="1463675"/>
          <p14:tracePt t="65432" x="7748588" y="1514475"/>
          <p14:tracePt t="65434" x="7748588" y="1552575"/>
          <p14:tracePt t="65434" x="7761288" y="1614488"/>
          <p14:tracePt t="65435" x="7761288" y="1663700"/>
          <p14:tracePt t="65436" x="7773988" y="1714500"/>
          <p14:tracePt t="65437" x="7785100" y="1765300"/>
          <p14:tracePt t="65438" x="7797800" y="1814513"/>
          <p14:tracePt t="65439" x="7797800" y="1852613"/>
          <p14:tracePt t="65440" x="7810500" y="1914525"/>
          <p14:tracePt t="65441" x="7823200" y="1965325"/>
          <p14:tracePt t="65442" x="7835900" y="2001838"/>
          <p14:tracePt t="65443" x="7835900" y="2065338"/>
          <p14:tracePt t="65444" x="7835900" y="2101850"/>
          <p14:tracePt t="65445" x="7848600" y="2152650"/>
          <p14:tracePt t="65446" x="7874000" y="2201863"/>
          <p14:tracePt t="65447" x="7874000" y="2252663"/>
          <p14:tracePt t="65448" x="7886700" y="2303463"/>
          <p14:tracePt t="65449" x="7897813" y="2339975"/>
          <p14:tracePt t="65450" x="7910513" y="2390775"/>
          <p14:tracePt t="65451" x="7910513" y="2439988"/>
          <p14:tracePt t="65453" x="7935913" y="2527300"/>
          <p14:tracePt t="65454" x="7948613" y="2565400"/>
          <p14:tracePt t="65455" x="7948613" y="2603500"/>
          <p14:tracePt t="65456" x="7974013" y="2652713"/>
          <p14:tracePt t="65457" x="7986713" y="2703513"/>
          <p14:tracePt t="65458" x="7986713" y="2728913"/>
          <p14:tracePt t="65459" x="7999413" y="2778125"/>
          <p14:tracePt t="65460" x="8023225" y="2828925"/>
          <p14:tracePt t="65461" x="8023225" y="2852738"/>
          <p14:tracePt t="65462" x="8035925" y="2903538"/>
          <p14:tracePt t="65463" x="8061325" y="2941638"/>
          <p14:tracePt t="65464" x="8061325" y="2965450"/>
          <p14:tracePt t="65465" x="8086725" y="3016250"/>
          <p14:tracePt t="65466" x="8099425" y="3054350"/>
          <p14:tracePt t="65467" x="8110538" y="3078163"/>
          <p14:tracePt t="65468" x="8123238" y="3116263"/>
          <p14:tracePt t="65469" x="8135938" y="3141663"/>
          <p14:tracePt t="65470" x="8148638" y="3165475"/>
          <p14:tracePt t="65471" x="8174038" y="3203575"/>
          <p14:tracePt t="65472" x="8174038" y="3241675"/>
          <p14:tracePt t="65473" x="8199438" y="3267075"/>
          <p14:tracePt t="65474" x="8212138" y="3290888"/>
          <p14:tracePt t="65475" x="8223250" y="3316288"/>
          <p14:tracePt t="65476" x="8248650" y="3354388"/>
          <p14:tracePt t="65477" x="8261350" y="3378200"/>
          <p14:tracePt t="65478" x="8274050" y="3390900"/>
          <p14:tracePt t="65479" x="8286750" y="3429000"/>
          <p14:tracePt t="65480" x="8312150" y="3441700"/>
          <p14:tracePt t="65481" x="8324850" y="3467100"/>
          <p14:tracePt t="65482" x="8335963" y="3490913"/>
          <p14:tracePt t="65483" x="8348663" y="3503613"/>
          <p14:tracePt t="65484" x="8361363" y="3529013"/>
          <p14:tracePt t="65486" x="8399463" y="3567113"/>
          <p14:tracePt t="65487" x="8412163" y="3579813"/>
          <p14:tracePt t="65488" x="8435975" y="3590925"/>
          <p14:tracePt t="65489" x="8448675" y="3616325"/>
          <p14:tracePt t="65490" x="8461375" y="3616325"/>
          <p14:tracePt t="65491" x="8474075" y="3641725"/>
          <p14:tracePt t="65492" x="8499475" y="3654425"/>
          <p14:tracePt t="65493" x="8512175" y="3667125"/>
          <p14:tracePt t="65494" x="8524875" y="3679825"/>
          <p14:tracePt t="65495" x="8548688" y="3692525"/>
          <p14:tracePt t="65496" x="8548688" y="3703638"/>
          <p14:tracePt t="65497" x="8574088" y="3716338"/>
          <p14:tracePt t="65498" x="8586788" y="3729038"/>
          <p14:tracePt t="65499" x="8599488" y="3729038"/>
          <p14:tracePt t="65500" x="8612188" y="3741738"/>
          <p14:tracePt t="65502" x="8637588" y="3767138"/>
          <p14:tracePt t="65503" x="8661400" y="3767138"/>
          <p14:tracePt t="65505" x="8674100" y="3779838"/>
          <p14:tracePt t="65506" x="8699500" y="3779838"/>
          <p14:tracePt t="65507" x="8699500" y="3792538"/>
          <p14:tracePt t="65508" x="8712200" y="3792538"/>
          <p14:tracePt t="65509" x="8724900" y="3803650"/>
          <p14:tracePt t="65510" x="8737600" y="3803650"/>
          <p14:tracePt t="65511" x="8750300" y="3803650"/>
          <p14:tracePt t="65512" x="8763000" y="3803650"/>
          <p14:tracePt t="65513" x="8774113" y="3803650"/>
          <p14:tracePt t="65514" x="8786813" y="3803650"/>
          <p14:tracePt t="65515" x="8799513" y="3803650"/>
          <p14:tracePt t="65516" x="8812213" y="3803650"/>
          <p14:tracePt t="65518" x="8824913" y="3803650"/>
          <p14:tracePt t="65519" x="8837613" y="3803650"/>
          <p14:tracePt t="65520" x="8850313" y="3803650"/>
          <p14:tracePt t="65522" x="8863013" y="3803650"/>
          <p14:tracePt t="65523" x="8874125" y="3803650"/>
          <p14:tracePt t="65524" x="8886825" y="3803650"/>
          <p14:tracePt t="65527" x="8899525" y="3803650"/>
          <p14:tracePt t="65528" x="8912225" y="3803650"/>
          <p14:tracePt t="65529" x="8924925" y="3803650"/>
          <p14:tracePt t="65530" x="8924925" y="3792538"/>
          <p14:tracePt t="65531" x="8937625" y="3792538"/>
          <p14:tracePt t="65532" x="8937625" y="3779838"/>
          <p14:tracePt t="65533" x="8950325" y="3767138"/>
          <p14:tracePt t="65535" x="8963025" y="3767138"/>
          <p14:tracePt t="65536" x="8963025" y="3754438"/>
          <p14:tracePt t="65538" x="8963025" y="3741738"/>
          <p14:tracePt t="65540" x="8963025" y="3729038"/>
          <p14:tracePt t="65541" x="8975725" y="3729038"/>
          <p14:tracePt t="65542" x="8975725" y="3716338"/>
          <p14:tracePt t="65543" x="8975725" y="3703638"/>
          <p14:tracePt t="65544" x="8975725" y="3692525"/>
          <p14:tracePt t="65546" x="8975725" y="3679825"/>
          <p14:tracePt t="65548" x="8975725" y="3667125"/>
          <p14:tracePt t="65549" x="8975725" y="3654425"/>
          <p14:tracePt t="65550" x="8975725" y="3641725"/>
          <p14:tracePt t="65552" x="8975725" y="3616325"/>
          <p14:tracePt t="65554" x="8975725" y="3603625"/>
          <p14:tracePt t="65555" x="8975725" y="3579813"/>
          <p14:tracePt t="65556" x="8963025" y="3579813"/>
          <p14:tracePt t="65557" x="8963025" y="3554413"/>
          <p14:tracePt t="65558" x="8963025" y="3541713"/>
          <p14:tracePt t="65559" x="8950325" y="3541713"/>
          <p14:tracePt t="65560" x="8950325" y="3516313"/>
          <p14:tracePt t="65561" x="8937625" y="3503613"/>
          <p14:tracePt t="65562" x="8924925" y="3490913"/>
          <p14:tracePt t="65563" x="8924925" y="3467100"/>
          <p14:tracePt t="65564" x="8912225" y="3454400"/>
          <p14:tracePt t="65565" x="8899525" y="3441700"/>
          <p14:tracePt t="65566" x="8886825" y="3429000"/>
          <p14:tracePt t="65567" x="8886825" y="3416300"/>
          <p14:tracePt t="65568" x="8874125" y="3390900"/>
          <p14:tracePt t="65569" x="8850313" y="3378200"/>
          <p14:tracePt t="65570" x="8850313" y="3354388"/>
          <p14:tracePt t="65571" x="8824913" y="3341688"/>
          <p14:tracePt t="65572" x="8812213" y="3328988"/>
          <p14:tracePt t="65573" x="8799513" y="3316288"/>
          <p14:tracePt t="65574" x="8774113" y="3290888"/>
          <p14:tracePt t="65575" x="8763000" y="3278188"/>
          <p14:tracePt t="65576" x="8750300" y="3267075"/>
          <p14:tracePt t="65577" x="8737600" y="3254375"/>
          <p14:tracePt t="65578" x="8712200" y="3241675"/>
          <p14:tracePt t="65579" x="8699500" y="3228975"/>
          <p14:tracePt t="65580" x="8674100" y="3203575"/>
          <p14:tracePt t="65581" x="8650288" y="3203575"/>
          <p14:tracePt t="65582" x="8624888" y="3178175"/>
          <p14:tracePt t="65585" x="8586788" y="3165475"/>
          <p14:tracePt t="65586" x="8548688" y="3141663"/>
          <p14:tracePt t="65587" x="8537575" y="3128963"/>
          <p14:tracePt t="65588" x="8512175" y="3128963"/>
          <p14:tracePt t="65589" x="8486775" y="3116263"/>
          <p14:tracePt t="65590" x="8461375" y="3103563"/>
          <p14:tracePt t="65591" x="8435975" y="3090863"/>
          <p14:tracePt t="65592" x="8399463" y="3090863"/>
          <p14:tracePt t="65593" x="8374063" y="3090863"/>
          <p14:tracePt t="65594" x="8348663" y="3078163"/>
          <p14:tracePt t="65595" x="8324850" y="3065463"/>
          <p14:tracePt t="65596" x="8299450" y="3065463"/>
          <p14:tracePt t="65597" x="8274050" y="3054350"/>
          <p14:tracePt t="65598" x="8235950" y="3054350"/>
          <p14:tracePt t="65599" x="8212138" y="3054350"/>
          <p14:tracePt t="65600" x="8174038" y="3054350"/>
          <p14:tracePt t="65601" x="8148638" y="3054350"/>
          <p14:tracePt t="65602" x="8123238" y="3054350"/>
          <p14:tracePt t="65603" x="8099425" y="3054350"/>
          <p14:tracePt t="65604" x="8061325" y="3054350"/>
          <p14:tracePt t="65605" x="8035925" y="3054350"/>
          <p14:tracePt t="65606" x="8010525" y="3054350"/>
          <p14:tracePt t="65607" x="7986713" y="3054350"/>
          <p14:tracePt t="65608" x="7948613" y="3054350"/>
          <p14:tracePt t="65609" x="7923213" y="3054350"/>
          <p14:tracePt t="65610" x="7897813" y="3054350"/>
          <p14:tracePt t="65611" x="7874000" y="3054350"/>
          <p14:tracePt t="65612" x="7835900" y="3054350"/>
          <p14:tracePt t="65613" x="7810500" y="3054350"/>
          <p14:tracePt t="65614" x="7797800" y="3065463"/>
          <p14:tracePt t="65615" x="7773988" y="3078163"/>
          <p14:tracePt t="65616" x="7748588" y="3078163"/>
          <p14:tracePt t="65617" x="7723188" y="3090863"/>
          <p14:tracePt t="65618" x="7697788" y="3090863"/>
          <p14:tracePt t="65619" x="7673975" y="3116263"/>
          <p14:tracePt t="65620" x="7648575" y="3116263"/>
          <p14:tracePt t="65621" x="7623175" y="3128963"/>
          <p14:tracePt t="65622" x="7610475" y="3141663"/>
          <p14:tracePt t="65623" x="7585075" y="3154363"/>
          <p14:tracePt t="65624" x="7572375" y="3165475"/>
          <p14:tracePt t="65625" x="7548563" y="3165475"/>
          <p14:tracePt t="65626" x="7535863" y="3190875"/>
          <p14:tracePt t="65627" x="7510463" y="3203575"/>
          <p14:tracePt t="65628" x="7497763" y="3203575"/>
          <p14:tracePt t="65629" x="7472363" y="3228975"/>
          <p14:tracePt t="65630" x="7459663" y="3241675"/>
          <p14:tracePt t="65631" x="7435850" y="3241675"/>
          <p14:tracePt t="65633" x="7423150" y="3267075"/>
          <p14:tracePt t="65633" x="7410450" y="3278188"/>
          <p14:tracePt t="65634" x="7385050" y="3290888"/>
          <p14:tracePt t="65635" x="7385050" y="3303588"/>
          <p14:tracePt t="65636" x="7359650" y="3316288"/>
          <p14:tracePt t="65637" x="7348538" y="3341688"/>
          <p14:tracePt t="65638" x="7348538" y="3354388"/>
          <p14:tracePt t="65639" x="7323138" y="3367088"/>
          <p14:tracePt t="65640" x="7310438" y="3390900"/>
          <p14:tracePt t="65642" x="7297738" y="3416300"/>
          <p14:tracePt t="65643" x="7285038" y="3429000"/>
          <p14:tracePt t="65644" x="7272338" y="3454400"/>
          <p14:tracePt t="65645" x="7272338" y="3467100"/>
          <p14:tracePt t="65646" x="7272338" y="3479800"/>
          <p14:tracePt t="65647" x="7259638" y="3503613"/>
          <p14:tracePt t="65648" x="7246938" y="3503613"/>
          <p14:tracePt t="65649" x="7235825" y="3529013"/>
          <p14:tracePt t="65650" x="7235825" y="3541713"/>
          <p14:tracePt t="65651" x="7235825" y="3567113"/>
          <p14:tracePt t="65652" x="7235825" y="3579813"/>
          <p14:tracePt t="65653" x="7235825" y="3590925"/>
          <p14:tracePt t="65654" x="7235825" y="3603625"/>
          <p14:tracePt t="65655" x="7223125" y="3616325"/>
          <p14:tracePt t="65656" x="7223125" y="3641725"/>
          <p14:tracePt t="65657" x="7223125" y="3654425"/>
          <p14:tracePt t="65658" x="7223125" y="3667125"/>
          <p14:tracePt t="65659" x="7223125" y="3692525"/>
          <p14:tracePt t="65661" x="7223125" y="3716338"/>
          <p14:tracePt t="65662" x="7223125" y="3729038"/>
          <p14:tracePt t="65663" x="7223125" y="3741738"/>
          <p14:tracePt t="65664" x="7223125" y="3754438"/>
          <p14:tracePt t="65665" x="7223125" y="3767138"/>
          <p14:tracePt t="65666" x="7235825" y="3779838"/>
          <p14:tracePt t="65668" x="7235825" y="3803650"/>
          <p14:tracePt t="65669" x="7235825" y="3829050"/>
          <p14:tracePt t="65670" x="7246938" y="3841750"/>
          <p14:tracePt t="65671" x="7259638" y="3854450"/>
          <p14:tracePt t="65672" x="7272338" y="3867150"/>
          <p14:tracePt t="65673" x="7272338" y="3879850"/>
          <p14:tracePt t="65674" x="7272338" y="3892550"/>
          <p14:tracePt t="65675" x="7285038" y="3905250"/>
          <p14:tracePt t="65676" x="7310438" y="3916363"/>
          <p14:tracePt t="65677" x="7310438" y="3929063"/>
          <p14:tracePt t="65678" x="7323138" y="3941763"/>
          <p14:tracePt t="65679" x="7335838" y="3954463"/>
          <p14:tracePt t="65680" x="7348538" y="3967163"/>
          <p14:tracePt t="65681" x="7359650" y="3979863"/>
          <p14:tracePt t="65682" x="7372350" y="3992563"/>
          <p14:tracePt t="65684" x="7397750" y="4005263"/>
          <p14:tracePt t="65685" x="7410450" y="4017963"/>
          <p14:tracePt t="65686" x="7423150" y="4029075"/>
          <p14:tracePt t="65687" x="7435850" y="4041775"/>
          <p14:tracePt t="65688" x="7459663" y="4054475"/>
          <p14:tracePt t="65689" x="7472363" y="4054475"/>
          <p14:tracePt t="65690" x="7497763" y="4067175"/>
          <p14:tracePt t="65691" x="7510463" y="4067175"/>
          <p14:tracePt t="65692" x="7535863" y="4079875"/>
          <p14:tracePt t="65693" x="7548563" y="4092575"/>
          <p14:tracePt t="65694" x="7561263" y="4092575"/>
          <p14:tracePt t="65695" x="7572375" y="4105275"/>
          <p14:tracePt t="65696" x="7610475" y="4105275"/>
          <p14:tracePt t="65697" x="7623175" y="4105275"/>
          <p14:tracePt t="65698" x="7648575" y="4117975"/>
          <p14:tracePt t="65699" x="7661275" y="4117975"/>
          <p14:tracePt t="65700" x="7685088" y="4129088"/>
          <p14:tracePt t="65701" x="7710488" y="4129088"/>
          <p14:tracePt t="65702" x="7723188" y="4141788"/>
          <p14:tracePt t="65703" x="7748588" y="4141788"/>
          <p14:tracePt t="65704" x="7761288" y="4141788"/>
          <p14:tracePt t="65705" x="7785100" y="4141788"/>
          <p14:tracePt t="65706" x="7810500" y="4141788"/>
          <p14:tracePt t="65707" x="7835900" y="4141788"/>
          <p14:tracePt t="65708" x="7861300" y="4141788"/>
          <p14:tracePt t="65709" x="7874000" y="4141788"/>
          <p14:tracePt t="65710" x="7897813" y="4141788"/>
          <p14:tracePt t="65711" x="7923213" y="4141788"/>
          <p14:tracePt t="65712" x="7948613" y="4141788"/>
          <p14:tracePt t="65713" x="7974013" y="4141788"/>
          <p14:tracePt t="65714" x="7986713" y="4141788"/>
          <p14:tracePt t="65715" x="8010525" y="4141788"/>
          <p14:tracePt t="65717" x="8061325" y="4141788"/>
          <p14:tracePt t="65718" x="8086725" y="4141788"/>
          <p14:tracePt t="65719" x="8099425" y="4141788"/>
          <p14:tracePt t="65720" x="8135938" y="4141788"/>
          <p14:tracePt t="65721" x="8148638" y="4129088"/>
          <p14:tracePt t="65722" x="8174038" y="4129088"/>
          <p14:tracePt t="65723" x="8186738" y="4117975"/>
          <p14:tracePt t="65724" x="8212138" y="4105275"/>
          <p14:tracePt t="65725" x="8235950" y="4105275"/>
          <p14:tracePt t="65726" x="8261350" y="4092575"/>
          <p14:tracePt t="65727" x="8286750" y="4079875"/>
          <p14:tracePt t="65728" x="8299450" y="4067175"/>
          <p14:tracePt t="65729" x="8324850" y="4067175"/>
          <p14:tracePt t="65730" x="8348663" y="4054475"/>
          <p14:tracePt t="65731" x="8361363" y="4029075"/>
          <p14:tracePt t="65732" x="8386763" y="4029075"/>
          <p14:tracePt t="65733" x="8399463" y="4017963"/>
          <p14:tracePt t="65734" x="8435975" y="3992563"/>
          <p14:tracePt t="65735" x="8448675" y="3992563"/>
          <p14:tracePt t="65736" x="8474075" y="3967163"/>
          <p14:tracePt t="65737" x="8486775" y="3954463"/>
          <p14:tracePt t="65738" x="8512175" y="3941763"/>
          <p14:tracePt t="65739" x="8537575" y="3916363"/>
          <p14:tracePt t="65740" x="8548688" y="3905250"/>
          <p14:tracePt t="65741" x="8561388" y="3892550"/>
          <p14:tracePt t="65742" x="8586788" y="3879850"/>
          <p14:tracePt t="65743" x="8599488" y="3854450"/>
          <p14:tracePt t="65744" x="8624888" y="3841750"/>
          <p14:tracePt t="65745" x="8637588" y="3816350"/>
          <p14:tracePt t="65746" x="8661400" y="3803650"/>
          <p14:tracePt t="65747" x="8661400" y="3779838"/>
          <p14:tracePt t="65748" x="8686800" y="3754438"/>
          <p14:tracePt t="65749" x="8699500" y="3729038"/>
          <p14:tracePt t="65751" x="8737600" y="3692525"/>
          <p14:tracePt t="65752" x="8737600" y="3679825"/>
          <p14:tracePt t="65753" x="8763000" y="3654425"/>
          <p14:tracePt t="65754" x="8774113" y="3629025"/>
          <p14:tracePt t="65755" x="8786813" y="3616325"/>
          <p14:tracePt t="65756" x="8799513" y="3579813"/>
          <p14:tracePt t="65757" x="8812213" y="3567113"/>
          <p14:tracePt t="65758" x="8824913" y="3541713"/>
          <p14:tracePt t="65759" x="8837613" y="3516313"/>
          <p14:tracePt t="65760" x="8850313" y="3503613"/>
          <p14:tracePt t="65761" x="8850313" y="3479800"/>
          <p14:tracePt t="65762" x="8863013" y="3454400"/>
          <p14:tracePt t="65763" x="8874125" y="3429000"/>
          <p14:tracePt t="65764" x="8886825" y="3416300"/>
          <p14:tracePt t="65765" x="8886825" y="3390900"/>
          <p14:tracePt t="65766" x="8886825" y="3367088"/>
          <p14:tracePt t="65767" x="8899525" y="3341688"/>
          <p14:tracePt t="65768" x="8912225" y="3316288"/>
          <p14:tracePt t="65769" x="8924925" y="3303588"/>
          <p14:tracePt t="65770" x="8924925" y="3278188"/>
          <p14:tracePt t="65771" x="8924925" y="3267075"/>
          <p14:tracePt t="65772" x="8924925" y="3241675"/>
          <p14:tracePt t="65773" x="8924925" y="3216275"/>
          <p14:tracePt t="65774" x="8937625" y="3190875"/>
          <p14:tracePt t="65775" x="8937625" y="3165475"/>
          <p14:tracePt t="65776" x="8937625" y="3154363"/>
          <p14:tracePt t="65777" x="8937625" y="3128963"/>
          <p14:tracePt t="65778" x="8937625" y="3116263"/>
          <p14:tracePt t="65779" x="8937625" y="3090863"/>
          <p14:tracePt t="65780" x="8937625" y="3078163"/>
          <p14:tracePt t="65781" x="8937625" y="3054350"/>
          <p14:tracePt t="65782" x="8937625" y="3028950"/>
          <p14:tracePt t="65783" x="8937625" y="3016250"/>
          <p14:tracePt t="65784" x="8937625" y="2990850"/>
          <p14:tracePt t="65785" x="8937625" y="2978150"/>
          <p14:tracePt t="65786" x="8924925" y="2952750"/>
          <p14:tracePt t="65787" x="8924925" y="2941638"/>
          <p14:tracePt t="65788" x="8924925" y="2928938"/>
          <p14:tracePt t="65789" x="8912225" y="2916238"/>
          <p14:tracePt t="65790" x="8899525" y="2903538"/>
          <p14:tracePt t="65791" x="8886825" y="2878138"/>
          <p14:tracePt t="65792" x="8886825" y="2865438"/>
          <p14:tracePt t="65793" x="8874125" y="2852738"/>
          <p14:tracePt t="65794" x="8863013" y="2840038"/>
          <p14:tracePt t="65795" x="8850313" y="2828925"/>
          <p14:tracePt t="65796" x="8837613" y="2816225"/>
          <p14:tracePt t="65797" x="8824913" y="2803525"/>
          <p14:tracePt t="65798" x="8812213" y="2790825"/>
          <p14:tracePt t="65799" x="8799513" y="2790825"/>
          <p14:tracePt t="65800" x="8786813" y="2778125"/>
          <p14:tracePt t="65801" x="8774113" y="2765425"/>
          <p14:tracePt t="65802" x="8763000" y="2752725"/>
          <p14:tracePt t="65803" x="8737600" y="2752725"/>
          <p14:tracePt t="65804" x="8724900" y="2740025"/>
          <p14:tracePt t="65805" x="8699500" y="2740025"/>
          <p14:tracePt t="65806" x="8699500" y="2728913"/>
          <p14:tracePt t="65807" x="8674100" y="2716213"/>
          <p14:tracePt t="65808" x="8661400" y="2716213"/>
          <p14:tracePt t="65809" x="8637588" y="2716213"/>
          <p14:tracePt t="65810" x="8624888" y="2716213"/>
          <p14:tracePt t="65811" x="8599488" y="2716213"/>
          <p14:tracePt t="65812" x="8586788" y="2703513"/>
          <p14:tracePt t="65813" x="8561388" y="2703513"/>
          <p14:tracePt t="65814" x="8548688" y="2690813"/>
          <p14:tracePt t="65815" x="8512175" y="2690813"/>
          <p14:tracePt t="65816" x="8499475" y="2690813"/>
          <p14:tracePt t="65817" x="8474075" y="2690813"/>
          <p14:tracePt t="65818" x="8448675" y="2678113"/>
          <p14:tracePt t="65819" x="8435975" y="2678113"/>
          <p14:tracePt t="65820" x="8399463" y="2678113"/>
          <p14:tracePt t="65821" x="8386763" y="2678113"/>
          <p14:tracePt t="65822" x="8361363" y="2678113"/>
          <p14:tracePt t="65823" x="8335963" y="2678113"/>
          <p14:tracePt t="65824" x="8312150" y="2678113"/>
          <p14:tracePt t="65825" x="8286750" y="2678113"/>
          <p14:tracePt t="65826" x="8261350" y="2678113"/>
          <p14:tracePt t="65827" x="8235950" y="2678113"/>
          <p14:tracePt t="65828" x="8212138" y="2678113"/>
          <p14:tracePt t="65829" x="8186738" y="2678113"/>
          <p14:tracePt t="65830" x="8161338" y="2678113"/>
          <p14:tracePt t="65831" x="8135938" y="2678113"/>
          <p14:tracePt t="65832" x="8110538" y="2678113"/>
          <p14:tracePt t="65833" x="8086725" y="2678113"/>
          <p14:tracePt t="65834" x="8061325" y="2690813"/>
          <p14:tracePt t="65835" x="8023225" y="2690813"/>
          <p14:tracePt t="65836" x="7999413" y="2703513"/>
          <p14:tracePt t="65837" x="7974013" y="2703513"/>
          <p14:tracePt t="65838" x="7948613" y="2716213"/>
          <p14:tracePt t="65839" x="7923213" y="2716213"/>
          <p14:tracePt t="65840" x="7897813" y="2716213"/>
          <p14:tracePt t="65841" x="7874000" y="2716213"/>
          <p14:tracePt t="65842" x="7848600" y="2728913"/>
          <p14:tracePt t="65843" x="7823200" y="2740025"/>
          <p14:tracePt t="65844" x="7797800" y="2752725"/>
          <p14:tracePt t="65845" x="7761288" y="2752725"/>
          <p14:tracePt t="65846" x="7735888" y="2752725"/>
          <p14:tracePt t="65847" x="7710488" y="2765425"/>
          <p14:tracePt t="65848" x="7685088" y="2778125"/>
          <p14:tracePt t="65849" x="7673975" y="2790825"/>
          <p14:tracePt t="65850" x="7648575" y="2790825"/>
          <p14:tracePt t="65851" x="7610475" y="2803525"/>
          <p14:tracePt t="65852" x="7597775" y="2816225"/>
          <p14:tracePt t="65853" x="7572375" y="2828925"/>
          <p14:tracePt t="65854" x="7535863" y="2828925"/>
          <p14:tracePt t="65855" x="7510463" y="2840038"/>
          <p14:tracePt t="65856" x="7497763" y="2852738"/>
          <p14:tracePt t="65857" x="7459663" y="2865438"/>
          <p14:tracePt t="65858" x="7448550" y="2865438"/>
          <p14:tracePt t="65859" x="7423150" y="2878138"/>
          <p14:tracePt t="65860" x="7397750" y="2903538"/>
          <p14:tracePt t="65861" x="7385050" y="2903538"/>
          <p14:tracePt t="65862" x="7348538" y="2928938"/>
          <p14:tracePt t="65863" x="7335838" y="2941638"/>
          <p14:tracePt t="65864" x="7310438" y="2941638"/>
          <p14:tracePt t="65865" x="7297738" y="2965450"/>
          <p14:tracePt t="65866" x="7272338" y="2978150"/>
          <p14:tracePt t="65867" x="7246938" y="2978150"/>
          <p14:tracePt t="65868" x="7235825" y="2990850"/>
          <p14:tracePt t="65869" x="7223125" y="3016250"/>
          <p14:tracePt t="65870" x="7197725" y="3016250"/>
          <p14:tracePt t="65871" x="7185025" y="3041650"/>
          <p14:tracePt t="65872" x="7159625" y="3054350"/>
          <p14:tracePt t="65873" x="7146925" y="3065463"/>
          <p14:tracePt t="65874" x="7134225" y="3078163"/>
          <p14:tracePt t="65875" x="7123113" y="3090863"/>
          <p14:tracePt t="65876" x="7110413" y="3103563"/>
          <p14:tracePt t="65877" x="7085013" y="3128963"/>
          <p14:tracePt t="65882" x="7046913" y="3190875"/>
          <p14:tracePt t="65883" x="7034213" y="3203575"/>
          <p14:tracePt t="65884" x="7034213" y="3228975"/>
          <p14:tracePt t="65885" x="7021513" y="3241675"/>
          <p14:tracePt t="65886" x="7010400" y="3254375"/>
          <p14:tracePt t="65887" x="7010400" y="3267075"/>
          <p14:tracePt t="65888" x="7010400" y="3278188"/>
          <p14:tracePt t="65889" x="7010400" y="3290888"/>
          <p14:tracePt t="65890" x="7010400" y="3303588"/>
          <p14:tracePt t="65891" x="7010400" y="3316288"/>
          <p14:tracePt t="65892" x="7010400" y="3328988"/>
          <p14:tracePt t="65893" x="7010400" y="3341688"/>
          <p14:tracePt t="65894" x="7010400" y="3354388"/>
          <p14:tracePt t="65895" x="7010400" y="3367088"/>
          <p14:tracePt t="65896" x="7010400" y="3378200"/>
          <p14:tracePt t="65897" x="7010400" y="3390900"/>
          <p14:tracePt t="65898" x="7010400" y="3403600"/>
          <p14:tracePt t="65899" x="7010400" y="3416300"/>
          <p14:tracePt t="65900" x="7010400" y="3429000"/>
          <p14:tracePt t="65901" x="7010400" y="3441700"/>
          <p14:tracePt t="65902" x="7010400" y="3454400"/>
          <p14:tracePt t="65903" x="7010400" y="3467100"/>
          <p14:tracePt t="65904" x="7021513" y="3479800"/>
          <p14:tracePt t="65905" x="7034213" y="3490913"/>
          <p14:tracePt t="65906" x="7034213" y="3503613"/>
          <p14:tracePt t="65907" x="7046913" y="3503613"/>
          <p14:tracePt t="65908" x="7046913" y="3516313"/>
          <p14:tracePt t="65909" x="7059613" y="3529013"/>
          <p14:tracePt t="65910" x="7059613" y="3541713"/>
          <p14:tracePt t="65911" x="7072313" y="3541713"/>
          <p14:tracePt t="65912" x="7085013" y="3554413"/>
          <p14:tracePt t="65913" x="7085013" y="3567113"/>
          <p14:tracePt t="65914" x="7097713" y="3579813"/>
          <p14:tracePt t="65915" x="7110413" y="3590925"/>
          <p14:tracePt t="65916" x="7123113" y="3590925"/>
          <p14:tracePt t="65917" x="7123113" y="3603625"/>
          <p14:tracePt t="65918" x="7134225" y="3616325"/>
          <p14:tracePt t="65919" x="7159625" y="3616325"/>
          <p14:tracePt t="65920" x="7159625" y="3629025"/>
          <p14:tracePt t="65921" x="7172325" y="3641725"/>
          <p14:tracePt t="65922" x="7185025" y="3654425"/>
          <p14:tracePt t="65923" x="7197725" y="3654425"/>
          <p14:tracePt t="65924" x="7210425" y="3654425"/>
          <p14:tracePt t="65925" x="7223125" y="3667125"/>
          <p14:tracePt t="65926" x="7235825" y="3679825"/>
          <p14:tracePt t="65928" x="7259638" y="3692525"/>
          <p14:tracePt t="65929" x="7272338" y="3692525"/>
          <p14:tracePt t="65931" x="7297738" y="3703638"/>
          <p14:tracePt t="65932" x="7310438" y="3716338"/>
          <p14:tracePt t="65934" x="7335838" y="3729038"/>
          <p14:tracePt t="65935" x="7348538" y="3729038"/>
          <p14:tracePt t="65936" x="7359650" y="3729038"/>
          <p14:tracePt t="65937" x="7372350" y="3741738"/>
          <p14:tracePt t="65938" x="7385050" y="3741738"/>
          <p14:tracePt t="65939" x="7397750" y="3754438"/>
          <p14:tracePt t="65940" x="7423150" y="3754438"/>
          <p14:tracePt t="65942" x="7435850" y="3767138"/>
          <p14:tracePt t="65943" x="7448550" y="3767138"/>
          <p14:tracePt t="65944" x="7459663" y="3767138"/>
          <p14:tracePt t="65945" x="7472363" y="3767138"/>
          <p14:tracePt t="65946" x="7485063" y="3767138"/>
          <p14:tracePt t="65947" x="7497763" y="3767138"/>
          <p14:tracePt t="65949" x="7523163" y="3779838"/>
          <p14:tracePt t="65950" x="7535863" y="3779838"/>
          <p14:tracePt t="65952" x="7548563" y="3779838"/>
          <p14:tracePt t="65953" x="7561263" y="3792538"/>
          <p14:tracePt t="65954" x="7572375" y="3792538"/>
          <p14:tracePt t="65956" x="7597775" y="3792538"/>
          <p14:tracePt t="65958" x="7610475" y="3792538"/>
          <p14:tracePt t="65960" x="7635875" y="3792538"/>
          <p14:tracePt t="65962" x="7648575" y="3803650"/>
          <p14:tracePt t="65965" x="7673975" y="3803650"/>
          <p14:tracePt t="65967" x="7685088" y="3803650"/>
          <p14:tracePt t="65970" x="7697788" y="3803650"/>
          <p14:tracePt t="65972" x="7710488" y="3803650"/>
          <p14:tracePt t="65974" x="7723188" y="3803650"/>
          <p14:tracePt t="65979" x="7735888" y="3803650"/>
          <p14:tracePt t="65982" x="7748588" y="3803650"/>
          <p14:tracePt t="65988" x="7761288" y="3803650"/>
          <p14:tracePt t="65990" x="7761288" y="3792538"/>
          <p14:tracePt t="65999" x="7761288" y="3779838"/>
          <p14:tracePt t="66004" x="7761288" y="3767138"/>
          <p14:tracePt t="66013" x="7761288" y="3754438"/>
          <p14:tracePt t="66016" x="7761288" y="3741738"/>
          <p14:tracePt t="66020" x="7761288" y="3729038"/>
          <p14:tracePt t="66023" x="7773988" y="3729038"/>
          <p14:tracePt t="66029" x="7773988" y="3716338"/>
          <p14:tracePt t="66032" x="7773988" y="3703638"/>
          <p14:tracePt t="66036" x="7773988" y="3692525"/>
          <p14:tracePt t="66037" x="7785100" y="3692525"/>
          <p14:tracePt t="66042" x="7785100" y="3679825"/>
          <p14:tracePt t="66044" x="7785100" y="3667125"/>
          <p14:tracePt t="66048" x="7785100" y="3654425"/>
          <p14:tracePt t="66051" x="7797800" y="3654425"/>
          <p14:tracePt t="66055" x="7797800" y="3641725"/>
          <p14:tracePt t="66057" x="7797800" y="3629025"/>
          <p14:tracePt t="66062" x="7797800" y="3616325"/>
          <p14:tracePt t="66069" x="7797800" y="3603625"/>
          <p14:tracePt t="66073" x="7797800" y="3590925"/>
          <p14:tracePt t="66077" x="7797800" y="3579813"/>
          <p14:tracePt t="66085" x="7797800" y="3567113"/>
          <p14:tracePt t="66090" x="7810500" y="3554413"/>
          <p14:tracePt t="66095" x="7810500" y="3541713"/>
          <p14:tracePt t="66109" x="7810500" y="3529013"/>
          <p14:tracePt t="66116" x="7810500" y="3516313"/>
          <p14:tracePt t="66126" x="7810500" y="3503613"/>
          <p14:tracePt t="66140" x="7823200" y="3503613"/>
          <p14:tracePt t="66143" x="7823200" y="3490913"/>
          <p14:tracePt t="66148" x="7823200" y="3479800"/>
          <p14:tracePt t="66152" x="7823200" y="3467100"/>
          <p14:tracePt t="66156" x="7835900" y="3467100"/>
          <p14:tracePt t="66160" x="7835900" y="3454400"/>
          <p14:tracePt t="66163" x="7835900" y="3441700"/>
          <p14:tracePt t="66167" x="7848600" y="3429000"/>
          <p14:tracePt t="66172" x="7861300" y="3429000"/>
          <p14:tracePt t="66173" x="7861300" y="3416300"/>
          <p14:tracePt t="66175" x="7861300" y="3403600"/>
          <p14:tracePt t="66177" x="7874000" y="3403600"/>
          <p14:tracePt t="66179" x="7874000" y="3390900"/>
          <p14:tracePt t="66183" x="7874000" y="3378200"/>
          <p14:tracePt t="66184" x="7886700" y="3378200"/>
          <p14:tracePt t="66186" x="7886700" y="3367088"/>
          <p14:tracePt t="66188" x="7897813" y="3367088"/>
          <p14:tracePt t="66189" x="7897813" y="3354388"/>
          <p14:tracePt t="66191" x="7910513" y="3354388"/>
          <p14:tracePt t="66194" x="7910513" y="3341688"/>
          <p14:tracePt t="66197" x="7910513" y="3328988"/>
          <p14:tracePt t="66200" x="7923213" y="3316288"/>
          <p14:tracePt t="66205" x="7935913" y="3303588"/>
          <p14:tracePt t="66208" x="7935913" y="3290888"/>
          <p14:tracePt t="66209" x="7948613" y="3290888"/>
          <p14:tracePt t="66212" x="7948613" y="3278188"/>
          <p14:tracePt t="66219" x="7961313" y="3278188"/>
          <p14:tracePt t="66221" x="7961313" y="3267075"/>
          <p14:tracePt t="66225" x="7961313" y="3254375"/>
          <p14:tracePt t="66228" x="7974013" y="3254375"/>
          <p14:tracePt t="66233" x="7974013" y="3241675"/>
          <p14:tracePt t="66246" x="7986713" y="3241675"/>
          <p14:tracePt t="66266" x="7986713" y="3228975"/>
          <p14:tracePt t="66275" x="7986713" y="3216275"/>
          <p14:tracePt t="66277" x="7999413" y="3216275"/>
          <p14:tracePt t="66283" x="7999413" y="3203575"/>
          <p14:tracePt t="66287" x="8010525" y="3203575"/>
          <p14:tracePt t="66298" x="8023225" y="3190875"/>
          <p14:tracePt t="66303" x="8023225" y="3178175"/>
          <p14:tracePt t="66314" x="8023225" y="3165475"/>
          <p14:tracePt t="66320" x="8035925" y="3165475"/>
          <p14:tracePt t="66340" x="8035925" y="3154363"/>
          <p14:tracePt t="66343" x="8048625" y="3154363"/>
          <p14:tracePt t="66358" x="8048625" y="3141663"/>
          <p14:tracePt t="66500" x="8048625" y="3128963"/>
          <p14:tracePt t="66517" x="8048625" y="3116263"/>
          <p14:tracePt t="68130" x="8048625" y="3103563"/>
          <p14:tracePt t="68132" x="8048625" y="3090863"/>
          <p14:tracePt t="68135" x="8048625" y="3078163"/>
          <p14:tracePt t="68136" x="8048625" y="3065463"/>
          <p14:tracePt t="68137" x="8048625" y="3054350"/>
          <p14:tracePt t="68138" x="8061325" y="3054350"/>
          <p14:tracePt t="68139" x="8061325" y="3041650"/>
          <p14:tracePt t="68140" x="8061325" y="3028950"/>
          <p14:tracePt t="68141" x="8061325" y="3016250"/>
          <p14:tracePt t="68143" x="8061325" y="3003550"/>
          <p14:tracePt t="68144" x="8061325" y="2990850"/>
          <p14:tracePt t="68145" x="8061325" y="2978150"/>
          <p14:tracePt t="68147" x="8061325" y="2965450"/>
          <p14:tracePt t="68148" x="8061325" y="2941638"/>
          <p14:tracePt t="68150" x="8061325" y="2928938"/>
          <p14:tracePt t="68151" x="8061325" y="2903538"/>
          <p14:tracePt t="68153" x="8061325" y="2878138"/>
          <p14:tracePt t="68154" x="8061325" y="2865438"/>
          <p14:tracePt t="68155" x="8061325" y="2852738"/>
          <p14:tracePt t="68156" x="8074025" y="2828925"/>
          <p14:tracePt t="68157" x="8074025" y="2816225"/>
          <p14:tracePt t="68158" x="8074025" y="2790825"/>
          <p14:tracePt t="68159" x="8074025" y="2765425"/>
          <p14:tracePt t="68160" x="8074025" y="2752725"/>
          <p14:tracePt t="68161" x="8074025" y="2728913"/>
          <p14:tracePt t="68162" x="8074025" y="2703513"/>
          <p14:tracePt t="68163" x="8074025" y="2678113"/>
          <p14:tracePt t="68164" x="8074025" y="2652713"/>
          <p14:tracePt t="68165" x="8074025" y="2627313"/>
          <p14:tracePt t="68166" x="8074025" y="2603500"/>
          <p14:tracePt t="68167" x="8074025" y="2578100"/>
          <p14:tracePt t="68168" x="8074025" y="2552700"/>
          <p14:tracePt t="68169" x="8074025" y="2527300"/>
          <p14:tracePt t="68170" x="8074025" y="2490788"/>
          <p14:tracePt t="68171" x="8074025" y="2452688"/>
          <p14:tracePt t="68172" x="8074025" y="2414588"/>
          <p14:tracePt t="68173" x="8074025" y="2390775"/>
          <p14:tracePt t="68174" x="8074025" y="2352675"/>
          <p14:tracePt t="68175" x="8074025" y="2327275"/>
          <p14:tracePt t="68176" x="8074025" y="2278063"/>
          <p14:tracePt t="68177" x="8074025" y="2239963"/>
          <p14:tracePt t="68178" x="8074025" y="2201863"/>
          <p14:tracePt t="68179" x="8074025" y="2152650"/>
          <p14:tracePt t="68180" x="8074025" y="2114550"/>
          <p14:tracePt t="68181" x="8074025" y="2078038"/>
          <p14:tracePt t="68182" x="8074025" y="2027238"/>
          <p14:tracePt t="68183" x="8074025" y="1978025"/>
          <p14:tracePt t="68184" x="8074025" y="1939925"/>
          <p14:tracePt t="68185" x="8074025" y="1889125"/>
          <p14:tracePt t="68186" x="8074025" y="1827213"/>
          <p14:tracePt t="68187" x="8074025" y="1789113"/>
          <p14:tracePt t="68188" x="8074025" y="1739900"/>
          <p14:tracePt t="68189" x="8074025" y="1689100"/>
          <p14:tracePt t="68190" x="8074025" y="1627188"/>
          <p14:tracePt t="68191" x="8074025" y="1589088"/>
          <p14:tracePt t="68192" x="8074025" y="1514475"/>
          <p14:tracePt t="68193" x="8074025" y="1463675"/>
          <p14:tracePt t="68194" x="8074025" y="1414463"/>
          <p14:tracePt t="68195" x="8074025" y="1350963"/>
          <p14:tracePt t="68196" x="8074025" y="1289050"/>
          <p14:tracePt t="68197" x="8074025" y="1227138"/>
          <p14:tracePt t="68198" x="8074025" y="1176338"/>
          <p14:tracePt t="68199" x="8074025" y="1101725"/>
          <p14:tracePt t="68200" x="8074025" y="1050925"/>
          <p14:tracePt t="68201" x="8074025" y="989013"/>
          <p14:tracePt t="68202" x="8074025" y="912813"/>
          <p14:tracePt t="68203" x="8074025" y="863600"/>
          <p14:tracePt t="68204" x="8074025" y="788988"/>
          <p14:tracePt t="68205" x="8074025" y="725488"/>
          <p14:tracePt t="68206" x="8074025" y="663575"/>
          <p14:tracePt t="68207" x="8074025" y="612775"/>
          <p14:tracePt t="68208" x="8074025" y="538163"/>
          <p14:tracePt t="68209" x="8074025" y="463550"/>
          <p14:tracePt t="68210" x="8074025" y="400050"/>
          <p14:tracePt t="68211" x="8061325" y="338138"/>
          <p14:tracePt t="68212" x="8061325" y="274638"/>
          <p14:tracePt t="68213" x="8061325" y="200025"/>
          <p14:tracePt t="68214" x="8061325" y="150813"/>
          <p14:tracePt t="68215" x="8061325" y="87313"/>
          <p14:tracePt t="68216" x="8061325" y="12700"/>
          <p14:tracePt t="69398" x="8361363" y="74613"/>
          <p14:tracePt t="69399" x="8361363" y="112713"/>
          <p14:tracePt t="69400" x="8361363" y="161925"/>
          <p14:tracePt t="69401" x="8361363" y="200025"/>
          <p14:tracePt t="69402" x="8361363" y="250825"/>
          <p14:tracePt t="69403" x="8361363" y="300038"/>
          <p14:tracePt t="69404" x="8361363" y="338138"/>
          <p14:tracePt t="69405" x="8361363" y="387350"/>
          <p14:tracePt t="69406" x="8361363" y="425450"/>
          <p14:tracePt t="69407" x="8361363" y="476250"/>
          <p14:tracePt t="69408" x="8361363" y="512763"/>
          <p14:tracePt t="69409" x="8361363" y="563563"/>
          <p14:tracePt t="69410" x="8361363" y="600075"/>
          <p14:tracePt t="69411" x="8361363" y="650875"/>
          <p14:tracePt t="69412" x="8361363" y="700088"/>
          <p14:tracePt t="69413" x="8361363" y="738188"/>
          <p14:tracePt t="69414" x="8361363" y="788988"/>
          <p14:tracePt t="69415" x="8361363" y="825500"/>
          <p14:tracePt t="69416" x="8361363" y="876300"/>
          <p14:tracePt t="69417" x="8361363" y="925513"/>
          <p14:tracePt t="69418" x="8374063" y="963613"/>
          <p14:tracePt t="69419" x="8374063" y="1001713"/>
          <p14:tracePt t="69420" x="8386763" y="1050925"/>
          <p14:tracePt t="69421" x="8386763" y="1101725"/>
          <p14:tracePt t="69422" x="8399463" y="1138238"/>
          <p14:tracePt t="69423" x="8399463" y="1189038"/>
          <p14:tracePt t="69424" x="8399463" y="1227138"/>
          <p14:tracePt t="69425" x="8412163" y="1263650"/>
          <p14:tracePt t="69426" x="8424863" y="1314450"/>
          <p14:tracePt t="69427" x="8424863" y="1350963"/>
          <p14:tracePt t="69428" x="8435975" y="1401763"/>
          <p14:tracePt t="69429" x="8435975" y="1439863"/>
          <p14:tracePt t="69430" x="8448675" y="1489075"/>
          <p14:tracePt t="69431" x="8461375" y="1527175"/>
          <p14:tracePt t="69432" x="8474075" y="1576388"/>
          <p14:tracePt t="69433" x="8474075" y="1627188"/>
          <p14:tracePt t="69434" x="8486775" y="1663700"/>
          <p14:tracePt t="69435" x="8499475" y="1714500"/>
          <p14:tracePt t="69436" x="8512175" y="1752600"/>
          <p14:tracePt t="69437" x="8524875" y="1789113"/>
          <p14:tracePt t="69438" x="8537575" y="1839913"/>
          <p14:tracePt t="69439" x="8548688" y="1876425"/>
          <p14:tracePt t="69440" x="8561388" y="1914525"/>
          <p14:tracePt t="69441" x="8574088" y="1965325"/>
          <p14:tracePt t="69442" x="8586788" y="2014538"/>
          <p14:tracePt t="69443" x="8599488" y="2052638"/>
          <p14:tracePt t="69445" x="8637588" y="2139950"/>
          <p14:tracePt t="69446" x="8650288" y="2178050"/>
          <p14:tracePt t="69447" x="8661400" y="2227263"/>
          <p14:tracePt t="69448" x="8686800" y="2265363"/>
          <p14:tracePt t="69449" x="8699500" y="2303463"/>
          <p14:tracePt t="69450" x="8712200" y="2352675"/>
          <p14:tracePt t="69451" x="8737600" y="2390775"/>
          <p14:tracePt t="69452" x="8750300" y="2427288"/>
          <p14:tracePt t="69453" x="8774113" y="2465388"/>
          <p14:tracePt t="69454" x="8774113" y="2503488"/>
          <p14:tracePt t="69455" x="8812213" y="2540000"/>
          <p14:tracePt t="69456" x="8824913" y="2590800"/>
          <p14:tracePt t="69457" x="8850313" y="2627313"/>
          <p14:tracePt t="69458" x="8863013" y="2665413"/>
          <p14:tracePt t="69459" x="8886825" y="2716213"/>
          <p14:tracePt t="69460" x="8899525" y="2740025"/>
          <p14:tracePt t="69462" x="8924925" y="2790825"/>
          <p14:tracePt t="69462" x="8950325" y="2828925"/>
          <p14:tracePt t="69463" x="8963025" y="2852738"/>
          <p14:tracePt t="69464" x="8986838" y="2890838"/>
          <p14:tracePt t="69465" x="8999538" y="2928938"/>
          <p14:tracePt t="69466" x="9024938" y="2965450"/>
          <p14:tracePt t="69467" x="9050338" y="2990850"/>
          <p14:tracePt t="69468" x="9075738" y="3028950"/>
          <p14:tracePt t="69469" x="9088438" y="3065463"/>
          <p14:tracePt t="69470" x="9112250" y="3103563"/>
          <p14:tracePt t="69471" x="9137650" y="3128963"/>
          <p14:tracePt t="69472" x="9163050" y="3154363"/>
          <p14:tracePt t="69473" x="9188450" y="3190875"/>
          <p14:tracePt t="69474" x="9199563" y="3216275"/>
          <p14:tracePt t="69475" x="9224963" y="3254375"/>
          <p14:tracePt t="69476" x="9250363" y="3267075"/>
          <p14:tracePt t="69477" x="9275763" y="3290888"/>
          <p14:tracePt t="69478" x="9301163" y="3328988"/>
          <p14:tracePt t="69479" x="9312275" y="3341688"/>
          <p14:tracePt t="69480" x="9337675" y="3367088"/>
          <p14:tracePt t="69481" x="9363075" y="3390900"/>
          <p14:tracePt t="69482" x="9388475" y="3403600"/>
          <p14:tracePt t="69483" x="9413875" y="3429000"/>
          <p14:tracePt t="69484" x="9437688" y="3441700"/>
          <p14:tracePt t="69485" x="9450388" y="3467100"/>
          <p14:tracePt t="69486" x="9475788" y="3479800"/>
          <p14:tracePt t="69487" x="9488488" y="3490913"/>
          <p14:tracePt t="69488" x="9525000" y="3516313"/>
          <p14:tracePt t="69489" x="9550400" y="3516313"/>
          <p14:tracePt t="69490" x="9563100" y="3529013"/>
          <p14:tracePt t="69491" x="9588500" y="3554413"/>
          <p14:tracePt t="69492" x="9601200" y="3554413"/>
          <p14:tracePt t="69493" x="9626600" y="3567113"/>
          <p14:tracePt t="69494" x="9650413" y="3567113"/>
          <p14:tracePt t="69495" x="9675813" y="3579813"/>
          <p14:tracePt t="69496" x="9688513" y="3590925"/>
          <p14:tracePt t="69497" x="9713913" y="3590925"/>
          <p14:tracePt t="69498" x="9726613" y="3590925"/>
          <p14:tracePt t="69499" x="9750425" y="3590925"/>
          <p14:tracePt t="69500" x="9763125" y="3603625"/>
          <p14:tracePt t="69501" x="9788525" y="3603625"/>
          <p14:tracePt t="69502" x="9801225" y="3603625"/>
          <p14:tracePt t="69503" x="9826625" y="3603625"/>
          <p14:tracePt t="69504" x="9839325" y="3603625"/>
          <p14:tracePt t="69505" x="9852025" y="3603625"/>
          <p14:tracePt t="69506" x="9863138" y="3603625"/>
          <p14:tracePt t="69507" x="9875838" y="3603625"/>
          <p14:tracePt t="69508" x="9901238" y="3603625"/>
          <p14:tracePt t="69510" x="9913938" y="3603625"/>
          <p14:tracePt t="69511" x="9939338" y="3603625"/>
          <p14:tracePt t="69513" x="9952038" y="3603625"/>
          <p14:tracePt t="69514" x="9975850" y="3590925"/>
          <p14:tracePt t="69516" x="9988550" y="3590925"/>
          <p14:tracePt t="69518" x="10001250" y="3579813"/>
          <p14:tracePt t="69519" x="10013950" y="3567113"/>
          <p14:tracePt t="69521" x="10013950" y="3554413"/>
          <p14:tracePt t="69522" x="10026650" y="3554413"/>
          <p14:tracePt t="69524" x="10026650" y="3541713"/>
          <p14:tracePt t="69525" x="10039350" y="3529013"/>
          <p14:tracePt t="69526" x="10039350" y="3516313"/>
          <p14:tracePt t="69529" x="10052050" y="3503613"/>
          <p14:tracePt t="69530" x="10052050" y="3490913"/>
          <p14:tracePt t="69531" x="10052050" y="3479800"/>
          <p14:tracePt t="69533" x="10052050" y="3467100"/>
          <p14:tracePt t="69534" x="10052050" y="3454400"/>
          <p14:tracePt t="69535" x="10052050" y="3441700"/>
          <p14:tracePt t="69537" x="10052050" y="3429000"/>
          <p14:tracePt t="69538" x="10052050" y="3416300"/>
          <p14:tracePt t="69539" x="10052050" y="3403600"/>
          <p14:tracePt t="69541" x="10052050" y="3390900"/>
          <p14:tracePt t="69542" x="10039350" y="3367088"/>
          <p14:tracePt t="69544" x="10026650" y="3354388"/>
          <p14:tracePt t="69545" x="10026650" y="3341688"/>
          <p14:tracePt t="69546" x="10013950" y="3328988"/>
          <p14:tracePt t="69548" x="10001250" y="3316288"/>
          <p14:tracePt t="69549" x="9988550" y="3290888"/>
          <p14:tracePt t="69551" x="9975850" y="3278188"/>
          <p14:tracePt t="69552" x="9963150" y="3267075"/>
          <p14:tracePt t="69553" x="9952038" y="3254375"/>
          <p14:tracePt t="69554" x="9939338" y="3241675"/>
          <p14:tracePt t="69555" x="9926638" y="3228975"/>
          <p14:tracePt t="69556" x="9913938" y="3216275"/>
          <p14:tracePt t="69557" x="9901238" y="3216275"/>
          <p14:tracePt t="69558" x="9888538" y="3203575"/>
          <p14:tracePt t="69559" x="9863138" y="3190875"/>
          <p14:tracePt t="69560" x="9863138" y="3178175"/>
          <p14:tracePt t="69561" x="9839325" y="3165475"/>
          <p14:tracePt t="69562" x="9826625" y="3154363"/>
          <p14:tracePt t="69563" x="9801225" y="3141663"/>
          <p14:tracePt t="69564" x="9788525" y="3128963"/>
          <p14:tracePt t="69565" x="9763125" y="3116263"/>
          <p14:tracePt t="69566" x="9750425" y="3103563"/>
          <p14:tracePt t="69567" x="9713913" y="3103563"/>
          <p14:tracePt t="69568" x="9701213" y="3090863"/>
          <p14:tracePt t="69569" x="9675813" y="3078163"/>
          <p14:tracePt t="69570" x="9650413" y="3065463"/>
          <p14:tracePt t="69571" x="9626600" y="3065463"/>
          <p14:tracePt t="69572" x="9601200" y="3054350"/>
          <p14:tracePt t="69573" x="9575800" y="3041650"/>
          <p14:tracePt t="69574" x="9550400" y="3028950"/>
          <p14:tracePt t="69575" x="9525000" y="3028950"/>
          <p14:tracePt t="69576" x="9501188" y="3028950"/>
          <p14:tracePt t="69578" x="9450388" y="3016250"/>
          <p14:tracePt t="69579" x="9413875" y="3003550"/>
          <p14:tracePt t="69580" x="9388475" y="2990850"/>
          <p14:tracePt t="69581" x="9363075" y="2990850"/>
          <p14:tracePt t="69582" x="9337675" y="2990850"/>
          <p14:tracePt t="69583" x="9301163" y="2990850"/>
          <p14:tracePt t="69584" x="9275763" y="2990850"/>
          <p14:tracePt t="69585" x="9237663" y="2990850"/>
          <p14:tracePt t="69586" x="9224963" y="2978150"/>
          <p14:tracePt t="69587" x="9188450" y="2978150"/>
          <p14:tracePt t="69588" x="9150350" y="2978150"/>
          <p14:tracePt t="69589" x="9124950" y="2978150"/>
          <p14:tracePt t="69590" x="9099550" y="2978150"/>
          <p14:tracePt t="69591" x="9075738" y="2978150"/>
          <p14:tracePt t="69592" x="9037638" y="2978150"/>
          <p14:tracePt t="69593" x="9012238" y="2978150"/>
          <p14:tracePt t="69594" x="8975725" y="2978150"/>
          <p14:tracePt t="69595" x="8963025" y="2978150"/>
          <p14:tracePt t="69596" x="8924925" y="2978150"/>
          <p14:tracePt t="69597" x="8899525" y="2978150"/>
          <p14:tracePt t="69598" x="8874125" y="2978150"/>
          <p14:tracePt t="69599" x="8850313" y="2978150"/>
          <p14:tracePt t="69600" x="8812213" y="2990850"/>
          <p14:tracePt t="69601" x="8786813" y="2990850"/>
          <p14:tracePt t="69602" x="8763000" y="2990850"/>
          <p14:tracePt t="69603" x="8737600" y="3003550"/>
          <p14:tracePt t="69604" x="8712200" y="3003550"/>
          <p14:tracePt t="69605" x="8699500" y="3016250"/>
          <p14:tracePt t="69606" x="8661400" y="3028950"/>
          <p14:tracePt t="69607" x="8637588" y="3028950"/>
          <p14:tracePt t="69608" x="8612188" y="3041650"/>
          <p14:tracePt t="69610" x="8574088" y="3065463"/>
          <p14:tracePt t="69611" x="8548688" y="3078163"/>
          <p14:tracePt t="69612" x="8524875" y="3090863"/>
          <p14:tracePt t="69613" x="8499475" y="3103563"/>
          <p14:tracePt t="69614" x="8486775" y="3103563"/>
          <p14:tracePt t="69615" x="8461375" y="3128963"/>
          <p14:tracePt t="69616" x="8435975" y="3141663"/>
          <p14:tracePt t="69617" x="8424863" y="3154363"/>
          <p14:tracePt t="69618" x="8399463" y="3165475"/>
          <p14:tracePt t="69619" x="8386763" y="3178175"/>
          <p14:tracePt t="69620" x="8361363" y="3203575"/>
          <p14:tracePt t="69621" x="8348663" y="3216275"/>
          <p14:tracePt t="69622" x="8335963" y="3228975"/>
          <p14:tracePt t="69623" x="8324850" y="3254375"/>
          <p14:tracePt t="69624" x="8299450" y="3254375"/>
          <p14:tracePt t="69625" x="8286750" y="3278188"/>
          <p14:tracePt t="69626" x="8274050" y="3290888"/>
          <p14:tracePt t="69627" x="8261350" y="3316288"/>
          <p14:tracePt t="69628" x="8248650" y="3328988"/>
          <p14:tracePt t="69629" x="8235950" y="3354388"/>
          <p14:tracePt t="69630" x="8223250" y="3367088"/>
          <p14:tracePt t="69631" x="8212138" y="3390900"/>
          <p14:tracePt t="69632" x="8199438" y="3403600"/>
          <p14:tracePt t="69633" x="8186738" y="3441700"/>
          <p14:tracePt t="69634" x="8174038" y="3441700"/>
          <p14:tracePt t="69635" x="8174038" y="3467100"/>
          <p14:tracePt t="69636" x="8161338" y="3479800"/>
          <p14:tracePt t="69637" x="8148638" y="3516313"/>
          <p14:tracePt t="69638" x="8135938" y="3529013"/>
          <p14:tracePt t="69639" x="8135938" y="3554413"/>
          <p14:tracePt t="69640" x="8123238" y="3579813"/>
          <p14:tracePt t="69641" x="8123238" y="3590925"/>
          <p14:tracePt t="69642" x="8110538" y="3616325"/>
          <p14:tracePt t="69643" x="8099425" y="3629025"/>
          <p14:tracePt t="69644" x="8099425" y="3654425"/>
          <p14:tracePt t="69645" x="8099425" y="3679825"/>
          <p14:tracePt t="69646" x="8099425" y="3703638"/>
          <p14:tracePt t="69647" x="8086725" y="3729038"/>
          <p14:tracePt t="69648" x="8086725" y="3741738"/>
          <p14:tracePt t="69649" x="8086725" y="3779838"/>
          <p14:tracePt t="69650" x="8074025" y="3803650"/>
          <p14:tracePt t="69651" x="8074025" y="3816350"/>
          <p14:tracePt t="69652" x="8074025" y="3854450"/>
          <p14:tracePt t="69653" x="8074025" y="3867150"/>
          <p14:tracePt t="69654" x="8074025" y="3892550"/>
          <p14:tracePt t="69655" x="8074025" y="3916363"/>
          <p14:tracePt t="69656" x="8074025" y="3941763"/>
          <p14:tracePt t="69657" x="8074025" y="3967163"/>
          <p14:tracePt t="69658" x="8074025" y="3992563"/>
          <p14:tracePt t="69659" x="8074025" y="4017963"/>
          <p14:tracePt t="69660" x="8074025" y="4041775"/>
          <p14:tracePt t="69661" x="8086725" y="4067175"/>
          <p14:tracePt t="69662" x="8086725" y="4092575"/>
          <p14:tracePt t="69663" x="8099425" y="4117975"/>
          <p14:tracePt t="69664" x="8099425" y="4141788"/>
          <p14:tracePt t="69665" x="8099425" y="4154488"/>
          <p14:tracePt t="69666" x="8110538" y="4192588"/>
          <p14:tracePt t="69667" x="8123238" y="4217988"/>
          <p14:tracePt t="69668" x="8135938" y="4230688"/>
          <p14:tracePt t="69669" x="8148638" y="4254500"/>
          <p14:tracePt t="69670" x="8161338" y="4279900"/>
          <p14:tracePt t="69671" x="8174038" y="4305300"/>
          <p14:tracePt t="69672" x="8174038" y="4318000"/>
          <p14:tracePt t="69673" x="8186738" y="4341813"/>
          <p14:tracePt t="69674" x="8212138" y="4367213"/>
          <p14:tracePt t="69675" x="8223250" y="4379913"/>
          <p14:tracePt t="69676" x="8235950" y="4405313"/>
          <p14:tracePt t="69677" x="8248650" y="4418013"/>
          <p14:tracePt t="69678" x="8274050" y="4443413"/>
          <p14:tracePt t="69679" x="8286750" y="4454525"/>
          <p14:tracePt t="69680" x="8312150" y="4479925"/>
          <p14:tracePt t="69681" x="8324850" y="4492625"/>
          <p14:tracePt t="69682" x="8335963" y="4518025"/>
          <p14:tracePt t="69683" x="8361363" y="4530725"/>
          <p14:tracePt t="69684" x="8374063" y="4543425"/>
          <p14:tracePt t="69685" x="8399463" y="4554538"/>
          <p14:tracePt t="69686" x="8424863" y="4567238"/>
          <p14:tracePt t="69687" x="8435975" y="4579938"/>
          <p14:tracePt t="69688" x="8474075" y="4605338"/>
          <p14:tracePt t="69689" x="8486775" y="4605338"/>
          <p14:tracePt t="69690" x="8512175" y="4618038"/>
          <p14:tracePt t="69691" x="8537575" y="4630738"/>
          <p14:tracePt t="69692" x="8548688" y="4643438"/>
          <p14:tracePt t="69693" x="8586788" y="4643438"/>
          <p14:tracePt t="69694" x="8612188" y="4643438"/>
          <p14:tracePt t="69695" x="8637588" y="4656138"/>
          <p14:tracePt t="69696" x="8661400" y="4656138"/>
          <p14:tracePt t="69697" x="8686800" y="4667250"/>
          <p14:tracePt t="69698" x="8712200" y="4667250"/>
          <p14:tracePt t="69699" x="8737600" y="4679950"/>
          <p14:tracePt t="69700" x="8774113" y="4679950"/>
          <p14:tracePt t="69701" x="8786813" y="4679950"/>
          <p14:tracePt t="69702" x="8812213" y="4679950"/>
          <p14:tracePt t="69703" x="8850313" y="4679950"/>
          <p14:tracePt t="69704" x="8874125" y="4679950"/>
          <p14:tracePt t="69705" x="8899525" y="4679950"/>
          <p14:tracePt t="69706" x="8924925" y="4679950"/>
          <p14:tracePt t="69707" x="8963025" y="4679950"/>
          <p14:tracePt t="69708" x="8986838" y="4679950"/>
          <p14:tracePt t="69709" x="9012238" y="4679950"/>
          <p14:tracePt t="69710" x="9037638" y="4679950"/>
          <p14:tracePt t="69711" x="9063038" y="4679950"/>
          <p14:tracePt t="69712" x="9088438" y="4679950"/>
          <p14:tracePt t="69713" x="9112250" y="4679950"/>
          <p14:tracePt t="69714" x="9150350" y="4679950"/>
          <p14:tracePt t="69715" x="9175750" y="4679950"/>
          <p14:tracePt t="69716" x="9199563" y="4667250"/>
          <p14:tracePt t="69717" x="9224963" y="4656138"/>
          <p14:tracePt t="69718" x="9263063" y="4656138"/>
          <p14:tracePt t="69719" x="9288463" y="4643438"/>
          <p14:tracePt t="69720" x="9301163" y="4643438"/>
          <p14:tracePt t="69721" x="9337675" y="4630738"/>
          <p14:tracePt t="69722" x="9350375" y="4618038"/>
          <p14:tracePt t="69723" x="9375775" y="4605338"/>
          <p14:tracePt t="69724" x="9413875" y="4592638"/>
          <p14:tracePt t="69726" x="9450388" y="4567238"/>
          <p14:tracePt t="69727" x="9475788" y="4554538"/>
          <p14:tracePt t="69728" x="9501188" y="4530725"/>
          <p14:tracePt t="69729" x="9525000" y="4530725"/>
          <p14:tracePt t="69730" x="9537700" y="4518025"/>
          <p14:tracePt t="69731" x="9563100" y="4492625"/>
          <p14:tracePt t="69732" x="9588500" y="4479925"/>
          <p14:tracePt t="69733" x="9601200" y="4454525"/>
          <p14:tracePt t="69734" x="9626600" y="4454525"/>
          <p14:tracePt t="69735" x="9650413" y="4430713"/>
          <p14:tracePt t="69736" x="9675813" y="4418013"/>
          <p14:tracePt t="69737" x="9688513" y="4405313"/>
          <p14:tracePt t="69738" x="9713913" y="4379913"/>
          <p14:tracePt t="69739" x="9726613" y="4367213"/>
          <p14:tracePt t="69740" x="9739313" y="4341813"/>
          <p14:tracePt t="69741" x="9750425" y="4330700"/>
          <p14:tracePt t="69743" x="9775825" y="4318000"/>
          <p14:tracePt t="69743" x="9788525" y="4292600"/>
          <p14:tracePt t="69744" x="9801225" y="4267200"/>
          <p14:tracePt t="69745" x="9813925" y="4267200"/>
          <p14:tracePt t="69746" x="9826625" y="4230688"/>
          <p14:tracePt t="69747" x="9839325" y="4217988"/>
          <p14:tracePt t="69748" x="9852025" y="4192588"/>
          <p14:tracePt t="69749" x="9863138" y="4192588"/>
          <p14:tracePt t="69750" x="9863138" y="4167188"/>
          <p14:tracePt t="69751" x="9875838" y="4154488"/>
          <p14:tracePt t="69752" x="9888538" y="4117975"/>
          <p14:tracePt t="69753" x="9901238" y="4105275"/>
          <p14:tracePt t="69754" x="9901238" y="4079875"/>
          <p14:tracePt t="69755" x="9913938" y="4067175"/>
          <p14:tracePt t="69756" x="9913938" y="4041775"/>
          <p14:tracePt t="69757" x="9926638" y="4017963"/>
          <p14:tracePt t="69758" x="9926638" y="4005263"/>
          <p14:tracePt t="69759" x="9926638" y="3979863"/>
          <p14:tracePt t="69760" x="9926638" y="3967163"/>
          <p14:tracePt t="69761" x="9926638" y="3941763"/>
          <p14:tracePt t="69762" x="9926638" y="3929063"/>
          <p14:tracePt t="69763" x="9926638" y="3905250"/>
          <p14:tracePt t="69764" x="9926638" y="3879850"/>
          <p14:tracePt t="69765" x="9926638" y="3854450"/>
          <p14:tracePt t="69766" x="9926638" y="3841750"/>
          <p14:tracePt t="69767" x="9926638" y="3816350"/>
          <p14:tracePt t="69768" x="9926638" y="3803650"/>
          <p14:tracePt t="69769" x="9926638" y="3779838"/>
          <p14:tracePt t="69770" x="9926638" y="3754438"/>
          <p14:tracePt t="69771" x="9913938" y="3741738"/>
          <p14:tracePt t="69772" x="9901238" y="3716338"/>
          <p14:tracePt t="69773" x="9901238" y="3703638"/>
          <p14:tracePt t="69774" x="9888538" y="3679825"/>
          <p14:tracePt t="69775" x="9875838" y="3667125"/>
          <p14:tracePt t="69776" x="9863138" y="3629025"/>
          <p14:tracePt t="69777" x="9863138" y="3616325"/>
          <p14:tracePt t="69778" x="9839325" y="3590925"/>
          <p14:tracePt t="69779" x="9826625" y="3579813"/>
          <p14:tracePt t="69780" x="9826625" y="3554413"/>
          <p14:tracePt t="69781" x="9801225" y="3541713"/>
          <p14:tracePt t="69782" x="9788525" y="3516313"/>
          <p14:tracePt t="69783" x="9775825" y="3503613"/>
          <p14:tracePt t="69784" x="9750425" y="3479800"/>
          <p14:tracePt t="69785" x="9739313" y="3467100"/>
          <p14:tracePt t="69786" x="9713913" y="3441700"/>
          <p14:tracePt t="69787" x="9701213" y="3429000"/>
          <p14:tracePt t="69788" x="9675813" y="3416300"/>
          <p14:tracePt t="69789" x="9663113" y="3403600"/>
          <p14:tracePt t="69790" x="9637713" y="3390900"/>
          <p14:tracePt t="69791" x="9613900" y="3378200"/>
          <p14:tracePt t="69792" x="9601200" y="3367088"/>
          <p14:tracePt t="69793" x="9575800" y="3354388"/>
          <p14:tracePt t="69794" x="9550400" y="3341688"/>
          <p14:tracePt t="69795" x="9525000" y="3328988"/>
          <p14:tracePt t="69796" x="9501188" y="3316288"/>
          <p14:tracePt t="69797" x="9488488" y="3316288"/>
          <p14:tracePt t="69798" x="9450388" y="3303588"/>
          <p14:tracePt t="69799" x="9424988" y="3290888"/>
          <p14:tracePt t="69800" x="9401175" y="3290888"/>
          <p14:tracePt t="69801" x="9375775" y="3278188"/>
          <p14:tracePt t="69802" x="9337675" y="3278188"/>
          <p14:tracePt t="69803" x="9312275" y="3267075"/>
          <p14:tracePt t="69804" x="9288463" y="3267075"/>
          <p14:tracePt t="69805" x="9263063" y="3267075"/>
          <p14:tracePt t="69806" x="9237663" y="3254375"/>
          <p14:tracePt t="69807" x="9212263" y="3254375"/>
          <p14:tracePt t="69808" x="9175750" y="3254375"/>
          <p14:tracePt t="69809" x="9150350" y="3254375"/>
          <p14:tracePt t="69810" x="9112250" y="3254375"/>
          <p14:tracePt t="69811" x="9088438" y="3254375"/>
          <p14:tracePt t="69812" x="9050338" y="3254375"/>
          <p14:tracePt t="69813" x="9024938" y="3254375"/>
          <p14:tracePt t="69814" x="8999538" y="3254375"/>
          <p14:tracePt t="69815" x="8963025" y="3254375"/>
          <p14:tracePt t="69816" x="8924925" y="3254375"/>
          <p14:tracePt t="69817" x="8912225" y="3254375"/>
          <p14:tracePt t="69818" x="8886825" y="3254375"/>
          <p14:tracePt t="69819" x="8850313" y="3254375"/>
          <p14:tracePt t="69820" x="8812213" y="3267075"/>
          <p14:tracePt t="69821" x="8774113" y="3267075"/>
          <p14:tracePt t="69822" x="8750300" y="3278188"/>
          <p14:tracePt t="69823" x="8724900" y="3290888"/>
          <p14:tracePt t="69824" x="8699500" y="3290888"/>
          <p14:tracePt t="69825" x="8661400" y="3290888"/>
          <p14:tracePt t="69826" x="8637588" y="3303588"/>
          <p14:tracePt t="69827" x="8612188" y="3316288"/>
          <p14:tracePt t="69828" x="8586788" y="3328988"/>
          <p14:tracePt t="69829" x="8548688" y="3328988"/>
          <p14:tracePt t="69830" x="8512175" y="3354388"/>
          <p14:tracePt t="69831" x="8499475" y="3367088"/>
          <p14:tracePt t="69832" x="8461375" y="3367088"/>
          <p14:tracePt t="69833" x="8435975" y="3390900"/>
          <p14:tracePt t="69834" x="8399463" y="3403600"/>
          <p14:tracePt t="69835" x="8374063" y="3416300"/>
          <p14:tracePt t="69836" x="8348663" y="3429000"/>
          <p14:tracePt t="69837" x="8324850" y="3441700"/>
          <p14:tracePt t="69838" x="8312150" y="3454400"/>
          <p14:tracePt t="69839" x="8286750" y="3479800"/>
          <p14:tracePt t="69840" x="8248650" y="3479800"/>
          <p14:tracePt t="69841" x="8235950" y="3503613"/>
          <p14:tracePt t="69843" x="8186738" y="3541713"/>
          <p14:tracePt t="69844" x="8174038" y="3554413"/>
          <p14:tracePt t="69845" x="8135938" y="3579813"/>
          <p14:tracePt t="69846" x="8135938" y="3590925"/>
          <p14:tracePt t="69847" x="8099425" y="3616325"/>
          <p14:tracePt t="69848" x="8086725" y="3629025"/>
          <p14:tracePt t="69849" x="8061325" y="3654425"/>
          <p14:tracePt t="69850" x="8048625" y="3667125"/>
          <p14:tracePt t="69851" x="8035925" y="3703638"/>
          <p14:tracePt t="69852" x="8023225" y="3716338"/>
          <p14:tracePt t="69853" x="7999413" y="3741738"/>
          <p14:tracePt t="69854" x="7986713" y="3767138"/>
          <p14:tracePt t="69855" x="7974013" y="3792538"/>
          <p14:tracePt t="69856" x="7961313" y="3816350"/>
          <p14:tracePt t="69857" x="7948613" y="3829050"/>
          <p14:tracePt t="69859" x="7923213" y="3892550"/>
          <p14:tracePt t="69860" x="7910513" y="3905250"/>
          <p14:tracePt t="69861" x="7910513" y="3929063"/>
          <p14:tracePt t="69862" x="7897813" y="3967163"/>
          <p14:tracePt t="69863" x="7886700" y="3992563"/>
          <p14:tracePt t="69864" x="7874000" y="4017963"/>
          <p14:tracePt t="69865" x="7874000" y="4041775"/>
          <p14:tracePt t="69866" x="7874000" y="4079875"/>
          <p14:tracePt t="69867" x="7861300" y="4105275"/>
          <p14:tracePt t="69868" x="7861300" y="4129088"/>
          <p14:tracePt t="69869" x="7848600" y="4154488"/>
          <p14:tracePt t="69870" x="7848600" y="4192588"/>
          <p14:tracePt t="69871" x="7848600" y="4217988"/>
          <p14:tracePt t="69872" x="7848600" y="4241800"/>
          <p14:tracePt t="69873" x="7848600" y="4267200"/>
          <p14:tracePt t="69874" x="7848600" y="4305300"/>
          <p14:tracePt t="69875" x="7848600" y="4318000"/>
          <p14:tracePt t="69876" x="7848600" y="4354513"/>
          <p14:tracePt t="69877" x="7848600" y="4379913"/>
          <p14:tracePt t="69878" x="7848600" y="4418013"/>
          <p14:tracePt t="69879" x="7848600" y="4443413"/>
          <p14:tracePt t="69880" x="7848600" y="4467225"/>
          <p14:tracePt t="69881" x="7861300" y="4492625"/>
          <p14:tracePt t="69882" x="7874000" y="4530725"/>
          <p14:tracePt t="69883" x="7874000" y="4554538"/>
          <p14:tracePt t="69884" x="7886700" y="4579938"/>
          <p14:tracePt t="69885" x="7897813" y="4605338"/>
          <p14:tracePt t="69886" x="7910513" y="4630738"/>
          <p14:tracePt t="69887" x="7923213" y="4643438"/>
          <p14:tracePt t="69888" x="7935913" y="4679950"/>
          <p14:tracePt t="69889" x="7948613" y="4705350"/>
          <p14:tracePt t="69890" x="7974013" y="4718050"/>
          <p14:tracePt t="69892" x="7999413" y="4779963"/>
          <p14:tracePt t="69893" x="8023225" y="4792663"/>
          <p14:tracePt t="69894" x="8023225" y="4818063"/>
          <p14:tracePt t="69895" x="8061325" y="4830763"/>
          <p14:tracePt t="69896" x="8074025" y="4856163"/>
          <p14:tracePt t="69897" x="8099425" y="4868863"/>
          <p14:tracePt t="69898" x="8110538" y="4905375"/>
          <p14:tracePt t="69899" x="8135938" y="4918075"/>
          <p14:tracePt t="69900" x="8161338" y="4943475"/>
          <p14:tracePt t="69901" x="8174038" y="4943475"/>
          <p14:tracePt t="69902" x="8212138" y="4968875"/>
          <p14:tracePt t="69903" x="8235950" y="4981575"/>
          <p14:tracePt t="69904" x="8248650" y="4992688"/>
          <p14:tracePt t="69905" x="8274050" y="5018088"/>
          <p14:tracePt t="69906" x="8299450" y="5018088"/>
          <p14:tracePt t="69907" x="8324850" y="5030788"/>
          <p14:tracePt t="69909" x="8386763" y="5056188"/>
          <p14:tracePt t="69910" x="8399463" y="5068888"/>
          <p14:tracePt t="69911" x="8435975" y="5081588"/>
          <p14:tracePt t="69912" x="8461375" y="5092700"/>
          <p14:tracePt t="69913" x="8474075" y="5092700"/>
          <p14:tracePt t="69914" x="8512175" y="5092700"/>
          <p14:tracePt t="69915" x="8537575" y="5105400"/>
          <p14:tracePt t="69916" x="8561388" y="5118100"/>
          <p14:tracePt t="69917" x="8586788" y="5118100"/>
          <p14:tracePt t="69918" x="8624888" y="5130800"/>
          <p14:tracePt t="69919" x="8650288" y="5130800"/>
          <p14:tracePt t="69920" x="8674100" y="5130800"/>
          <p14:tracePt t="69921" x="8699500" y="5143500"/>
          <p14:tracePt t="69922" x="8737600" y="5143500"/>
          <p14:tracePt t="69923" x="8763000" y="5143500"/>
          <p14:tracePt t="69925" x="8786813" y="5156200"/>
          <p14:tracePt t="69925" x="8812213" y="5156200"/>
          <p14:tracePt t="69926" x="8850313" y="5156200"/>
          <p14:tracePt t="69927" x="8874125" y="5156200"/>
          <p14:tracePt t="69928" x="8899525" y="5156200"/>
          <p14:tracePt t="69929" x="8924925" y="5156200"/>
          <p14:tracePt t="69930" x="8963025" y="5156200"/>
          <p14:tracePt t="69931" x="8986838" y="5156200"/>
          <p14:tracePt t="69932" x="8999538" y="5156200"/>
          <p14:tracePt t="69933" x="9037638" y="5156200"/>
          <p14:tracePt t="69934" x="9075738" y="5156200"/>
          <p14:tracePt t="69935" x="9099550" y="5156200"/>
          <p14:tracePt t="69936" x="9124950" y="5143500"/>
          <p14:tracePt t="69937" x="9150350" y="5143500"/>
          <p14:tracePt t="69938" x="9188450" y="5130800"/>
          <p14:tracePt t="69939" x="9212263" y="5130800"/>
          <p14:tracePt t="69940" x="9237663" y="5118100"/>
          <p14:tracePt t="69941" x="9263063" y="5118100"/>
          <p14:tracePt t="69942" x="9288463" y="5092700"/>
          <p14:tracePt t="69943" x="9312275" y="5092700"/>
          <p14:tracePt t="69944" x="9337675" y="5081588"/>
          <p14:tracePt t="69945" x="9363075" y="5068888"/>
          <p14:tracePt t="69946" x="9388475" y="5056188"/>
          <p14:tracePt t="69947" x="9413875" y="5043488"/>
          <p14:tracePt t="69948" x="9450388" y="5018088"/>
          <p14:tracePt t="69949" x="9475788" y="5018088"/>
          <p14:tracePt t="69950" x="9488488" y="4992688"/>
          <p14:tracePt t="69951" x="9513888" y="4981575"/>
          <p14:tracePt t="69952" x="9537700" y="4968875"/>
          <p14:tracePt t="69953" x="9563100" y="4943475"/>
          <p14:tracePt t="69954" x="9588500" y="4930775"/>
          <p14:tracePt t="69955" x="9613900" y="4905375"/>
          <p14:tracePt t="69956" x="9637713" y="4879975"/>
          <p14:tracePt t="69958" x="9663113" y="4868863"/>
          <p14:tracePt t="69958" x="9675813" y="4843463"/>
          <p14:tracePt t="69959" x="9713913" y="4830763"/>
          <p14:tracePt t="69960" x="9726613" y="4805363"/>
          <p14:tracePt t="69961" x="9750425" y="4779963"/>
          <p14:tracePt t="69962" x="9775825" y="4756150"/>
          <p14:tracePt t="69963" x="9788525" y="4730750"/>
          <p14:tracePt t="69964" x="9813925" y="4705350"/>
          <p14:tracePt t="69965" x="9839325" y="4679950"/>
          <p14:tracePt t="69966" x="9863138" y="4643438"/>
          <p14:tracePt t="69967" x="9875838" y="4618038"/>
          <p14:tracePt t="69968" x="9901238" y="4592638"/>
          <p14:tracePt t="69969" x="9913938" y="4567238"/>
          <p14:tracePt t="69970" x="9939338" y="4543425"/>
          <p14:tracePt t="69971" x="9952038" y="4505325"/>
          <p14:tracePt t="69972" x="9975850" y="4479925"/>
          <p14:tracePt t="69973" x="9975850" y="4454525"/>
          <p14:tracePt t="69974" x="10001250" y="4418013"/>
          <p14:tracePt t="69975" x="10013950" y="4379913"/>
          <p14:tracePt t="69976" x="10039350" y="4354513"/>
          <p14:tracePt t="69977" x="10052050" y="4330700"/>
          <p14:tracePt t="69978" x="10064750" y="4292600"/>
          <p14:tracePt t="69979" x="10075863" y="4267200"/>
          <p14:tracePt t="69980" x="10088563" y="4230688"/>
          <p14:tracePt t="69981" x="10101263" y="4192588"/>
          <p14:tracePt t="69982" x="10113963" y="4167188"/>
          <p14:tracePt t="69983" x="10126663" y="4129088"/>
          <p14:tracePt t="69984" x="10126663" y="4105275"/>
          <p14:tracePt t="69985" x="10139363" y="4067175"/>
          <p14:tracePt t="69986" x="10152063" y="4041775"/>
          <p14:tracePt t="69987" x="10164763" y="4005263"/>
          <p14:tracePt t="69988" x="10164763" y="3967163"/>
          <p14:tracePt t="69989" x="10164763" y="3929063"/>
          <p14:tracePt t="69990" x="10177463" y="3905250"/>
          <p14:tracePt t="69991" x="10177463" y="3879850"/>
          <p14:tracePt t="69992" x="10188575" y="3841750"/>
          <p14:tracePt t="69993" x="10188575" y="3816350"/>
          <p14:tracePt t="69994" x="10188575" y="3779838"/>
          <p14:tracePt t="69995" x="10201275" y="3741738"/>
          <p14:tracePt t="69996" x="10201275" y="3716338"/>
          <p14:tracePt t="69997" x="10201275" y="3679825"/>
          <p14:tracePt t="69998" x="10201275" y="3654425"/>
          <p14:tracePt t="69999" x="10201275" y="3629025"/>
          <p14:tracePt t="70000" x="10201275" y="3590925"/>
          <p14:tracePt t="70001" x="10201275" y="3567113"/>
          <p14:tracePt t="70002" x="10201275" y="3529013"/>
          <p14:tracePt t="70003" x="10201275" y="3503613"/>
          <p14:tracePt t="70004" x="10188575" y="3479800"/>
          <p14:tracePt t="70005" x="10188575" y="3441700"/>
          <p14:tracePt t="70006" x="10177463" y="3416300"/>
          <p14:tracePt t="70007" x="10164763" y="3390900"/>
          <p14:tracePt t="70008" x="10164763" y="3367088"/>
          <p14:tracePt t="70009" x="10164763" y="3341688"/>
          <p14:tracePt t="70010" x="10152063" y="3316288"/>
          <p14:tracePt t="70011" x="10139363" y="3290888"/>
          <p14:tracePt t="70012" x="10126663" y="3254375"/>
          <p14:tracePt t="70013" x="10113963" y="3228975"/>
          <p14:tracePt t="70014" x="10101263" y="3216275"/>
          <p14:tracePt t="70015" x="10088563" y="3178175"/>
          <p14:tracePt t="70016" x="10075863" y="3154363"/>
          <p14:tracePt t="70017" x="10064750" y="3141663"/>
          <p14:tracePt t="70018" x="10052050" y="3116263"/>
          <p14:tracePt t="70019" x="10039350" y="3103563"/>
          <p14:tracePt t="70020" x="10013950" y="3078163"/>
          <p14:tracePt t="70021" x="10001250" y="3054350"/>
          <p14:tracePt t="70022" x="9988550" y="3028950"/>
          <p14:tracePt t="70023" x="9975850" y="3016250"/>
          <p14:tracePt t="70024" x="9952038" y="2990850"/>
          <p14:tracePt t="70025" x="9939338" y="2978150"/>
          <p14:tracePt t="70026" x="9913938" y="2952750"/>
          <p14:tracePt t="70027" x="9901238" y="2952750"/>
          <p14:tracePt t="70028" x="9875838" y="2928938"/>
          <p14:tracePt t="70029" x="9863138" y="2916238"/>
          <p14:tracePt t="70030" x="9852025" y="2916238"/>
          <p14:tracePt t="70031" x="9826625" y="2890838"/>
          <p14:tracePt t="70032" x="9801225" y="2878138"/>
          <p14:tracePt t="70033" x="9788525" y="2865438"/>
          <p14:tracePt t="70034" x="9763125" y="2852738"/>
          <p14:tracePt t="70035" x="9750425" y="2840038"/>
          <p14:tracePt t="70036" x="9713913" y="2828925"/>
          <p14:tracePt t="70037" x="9701213" y="2816225"/>
          <p14:tracePt t="70038" x="9675813" y="2816225"/>
          <p14:tracePt t="70039" x="9663113" y="2803525"/>
          <p14:tracePt t="70040" x="9637713" y="2803525"/>
          <p14:tracePt t="70041" x="9613900" y="2790825"/>
          <p14:tracePt t="70042" x="9588500" y="2778125"/>
          <p14:tracePt t="70043" x="9563100" y="2778125"/>
          <p14:tracePt t="70044" x="9537700" y="2765425"/>
          <p14:tracePt t="70045" x="9525000" y="2765425"/>
          <p14:tracePt t="70046" x="9488488" y="2765425"/>
          <p14:tracePt t="70047" x="9475788" y="2765425"/>
          <p14:tracePt t="70048" x="9450388" y="2752725"/>
          <p14:tracePt t="70049" x="9424988" y="2752725"/>
          <p14:tracePt t="70050" x="9401175" y="2752725"/>
          <p14:tracePt t="70051" x="9375775" y="2752725"/>
          <p14:tracePt t="70052" x="9337675" y="2752725"/>
          <p14:tracePt t="70053" x="9312275" y="2752725"/>
          <p14:tracePt t="70054" x="9301163" y="2752725"/>
          <p14:tracePt t="70055" x="9263063" y="2752725"/>
          <p14:tracePt t="70056" x="9250363" y="2752725"/>
          <p14:tracePt t="70057" x="9224963" y="2752725"/>
          <p14:tracePt t="70058" x="9188450" y="2752725"/>
          <p14:tracePt t="70059" x="9163050" y="2752725"/>
          <p14:tracePt t="70060" x="9137650" y="2752725"/>
          <p14:tracePt t="70061" x="9112250" y="2752725"/>
          <p14:tracePt t="70062" x="9088438" y="2752725"/>
          <p14:tracePt t="70063" x="9063038" y="2765425"/>
          <p14:tracePt t="70064" x="9037638" y="2765425"/>
          <p14:tracePt t="70065" x="8999538" y="2765425"/>
          <p14:tracePt t="70066" x="8975725" y="2778125"/>
          <p14:tracePt t="70067" x="8963025" y="2790825"/>
          <p14:tracePt t="70068" x="8924925" y="2803525"/>
          <p14:tracePt t="70069" x="8912225" y="2803525"/>
          <p14:tracePt t="70070" x="8886825" y="2816225"/>
          <p14:tracePt t="70071" x="8850313" y="2828925"/>
          <p14:tracePt t="70072" x="8824913" y="2840038"/>
          <p14:tracePt t="70073" x="8799513" y="2852738"/>
          <p14:tracePt t="70074" x="8774113" y="2878138"/>
          <p14:tracePt t="70075" x="8750300" y="2878138"/>
          <p14:tracePt t="70076" x="8724900" y="2903538"/>
          <p14:tracePt t="70077" x="8699500" y="2916238"/>
          <p14:tracePt t="70078" x="8674100" y="2928938"/>
          <p14:tracePt t="70079" x="8650288" y="2952750"/>
          <p14:tracePt t="70080" x="8624888" y="2965450"/>
          <p14:tracePt t="70081" x="8599488" y="2990850"/>
          <p14:tracePt t="70082" x="8574088" y="3003550"/>
          <p14:tracePt t="70083" x="8548688" y="3028950"/>
          <p14:tracePt t="70084" x="8524875" y="3054350"/>
          <p14:tracePt t="70085" x="8512175" y="3065463"/>
          <p14:tracePt t="70086" x="8474075" y="3090863"/>
          <p14:tracePt t="70087" x="8461375" y="3116263"/>
          <p14:tracePt t="70088" x="8435975" y="3141663"/>
          <p14:tracePt t="70089" x="8412163" y="3165475"/>
          <p14:tracePt t="70090" x="8399463" y="3178175"/>
          <p14:tracePt t="70091" x="8361363" y="3216275"/>
          <p14:tracePt t="70092" x="8348663" y="3241675"/>
          <p14:tracePt t="70093" x="8324850" y="3267075"/>
          <p14:tracePt t="70094" x="8312150" y="3290888"/>
          <p14:tracePt t="70095" x="8286750" y="3303588"/>
          <p14:tracePt t="70096" x="8274050" y="3328988"/>
          <p14:tracePt t="70097" x="8248650" y="3367088"/>
          <p14:tracePt t="70098" x="8235950" y="3403600"/>
          <p14:tracePt t="70099" x="8212138" y="3416300"/>
          <p14:tracePt t="70100" x="8212138" y="3454400"/>
          <p14:tracePt t="70101" x="8186738" y="3479800"/>
          <p14:tracePt t="70102" x="8174038" y="3516313"/>
          <p14:tracePt t="70103" x="8161338" y="3541713"/>
          <p14:tracePt t="70104" x="8148638" y="3567113"/>
          <p14:tracePt t="70105" x="8135938" y="3590925"/>
          <p14:tracePt t="70106" x="8135938" y="3616325"/>
          <p14:tracePt t="70108" x="8110538" y="3667125"/>
          <p14:tracePt t="70109" x="8099425" y="3703638"/>
          <p14:tracePt t="70110" x="8099425" y="3729038"/>
          <p14:tracePt t="70111" x="8086725" y="3767138"/>
          <p14:tracePt t="70112" x="8086725" y="3779838"/>
          <p14:tracePt t="70113" x="8074025" y="3816350"/>
          <p14:tracePt t="70114" x="8074025" y="3841750"/>
          <p14:tracePt t="70115" x="8074025" y="3867150"/>
          <p14:tracePt t="70116" x="8061325" y="3892550"/>
          <p14:tracePt t="70117" x="8061325" y="3916363"/>
          <p14:tracePt t="70118" x="8061325" y="3941763"/>
          <p14:tracePt t="70119" x="8061325" y="3967163"/>
          <p14:tracePt t="70120" x="8061325" y="3992563"/>
          <p14:tracePt t="70121" x="8061325" y="4017963"/>
          <p14:tracePt t="70122" x="8061325" y="4041775"/>
          <p14:tracePt t="70124" x="8061325" y="4079875"/>
          <p14:tracePt t="70125" x="8061325" y="4092575"/>
          <p14:tracePt t="70126" x="8061325" y="4117975"/>
          <p14:tracePt t="70127" x="8074025" y="4129088"/>
          <p14:tracePt t="70128" x="8086725" y="4154488"/>
          <p14:tracePt t="70129" x="8099425" y="4167188"/>
          <p14:tracePt t="70130" x="8099425" y="4192588"/>
          <p14:tracePt t="70131" x="8099425" y="4205288"/>
          <p14:tracePt t="70132" x="8110538" y="4230688"/>
          <p14:tracePt t="70133" x="8135938" y="4230688"/>
          <p14:tracePt t="70134" x="8135938" y="4241800"/>
          <p14:tracePt t="70135" x="8148638" y="4267200"/>
          <p14:tracePt t="70136" x="8161338" y="4267200"/>
          <p14:tracePt t="70137" x="8174038" y="4279900"/>
          <p14:tracePt t="70138" x="8174038" y="4292600"/>
          <p14:tracePt t="70139" x="8199438" y="4305300"/>
          <p14:tracePt t="70140" x="8212138" y="4318000"/>
          <p14:tracePt t="70141" x="8223250" y="4330700"/>
          <p14:tracePt t="70142" x="8235950" y="4341813"/>
          <p14:tracePt t="70143" x="8248650" y="4341813"/>
          <p14:tracePt t="70144" x="8261350" y="4341813"/>
          <p14:tracePt t="70145" x="8286750" y="4354513"/>
          <p14:tracePt t="70146" x="8299450" y="4367213"/>
          <p14:tracePt t="70147" x="8324850" y="4367213"/>
          <p14:tracePt t="70148" x="8324850" y="4379913"/>
          <p14:tracePt t="70149" x="8348663" y="4379913"/>
          <p14:tracePt t="70150" x="8361363" y="4379913"/>
          <p14:tracePt t="70151" x="8386763" y="4379913"/>
          <p14:tracePt t="70152" x="8399463" y="4379913"/>
          <p14:tracePt t="70153" x="8412163" y="4392613"/>
          <p14:tracePt t="70154" x="8435975" y="4392613"/>
          <p14:tracePt t="70155" x="8448675" y="4392613"/>
          <p14:tracePt t="70156" x="8474075" y="4405313"/>
          <p14:tracePt t="70157" x="8486775" y="4405313"/>
          <p14:tracePt t="70158" x="8512175" y="4405313"/>
          <p14:tracePt t="70159" x="8524875" y="4405313"/>
          <p14:tracePt t="70160" x="8548688" y="4405313"/>
          <p14:tracePt t="70161" x="8561388" y="4405313"/>
          <p14:tracePt t="70162" x="8586788" y="4405313"/>
          <p14:tracePt t="70164" x="8599488" y="4405313"/>
          <p14:tracePt t="70165" x="8624888" y="4405313"/>
          <p14:tracePt t="70166" x="8637588" y="4405313"/>
          <p14:tracePt t="70167" x="8661400" y="4405313"/>
          <p14:tracePt t="70168" x="8674100" y="4405313"/>
          <p14:tracePt t="70169" x="8699500" y="4405313"/>
          <p14:tracePt t="70170" x="8724900" y="4405313"/>
          <p14:tracePt t="70171" x="8737600" y="4405313"/>
          <p14:tracePt t="70172" x="8763000" y="4405313"/>
          <p14:tracePt t="70173" x="8774113" y="4405313"/>
          <p14:tracePt t="70174" x="8799513" y="4405313"/>
          <p14:tracePt t="70175" x="8812213" y="4405313"/>
          <p14:tracePt t="70176" x="8837613" y="4405313"/>
          <p14:tracePt t="70177" x="8863013" y="4405313"/>
          <p14:tracePt t="70178" x="8886825" y="4392613"/>
          <p14:tracePt t="70179" x="8899525" y="4392613"/>
          <p14:tracePt t="70180" x="8924925" y="4379913"/>
          <p14:tracePt t="70181" x="8950325" y="4379913"/>
          <p14:tracePt t="70182" x="8963025" y="4379913"/>
          <p14:tracePt t="70183" x="8986838" y="4379913"/>
          <p14:tracePt t="70184" x="9012238" y="4367213"/>
          <p14:tracePt t="70185" x="9037638" y="4354513"/>
          <p14:tracePt t="70186" x="9050338" y="4354513"/>
          <p14:tracePt t="70187" x="9075738" y="4341813"/>
          <p14:tracePt t="70188" x="9099550" y="4341813"/>
          <p14:tracePt t="70190" x="9150350" y="4330700"/>
          <p14:tracePt t="70191" x="9163050" y="4318000"/>
          <p14:tracePt t="70192" x="9188450" y="4305300"/>
          <p14:tracePt t="70193" x="9199563" y="4305300"/>
          <p14:tracePt t="70194" x="9224963" y="4305300"/>
          <p14:tracePt t="70195" x="9250363" y="4292600"/>
          <p14:tracePt t="70196" x="9275763" y="4279900"/>
          <p14:tracePt t="70197" x="9301163" y="4267200"/>
          <p14:tracePt t="70198" x="9312275" y="4267200"/>
          <p14:tracePt t="70199" x="9337675" y="4254500"/>
          <p14:tracePt t="70200" x="9363075" y="4241800"/>
          <p14:tracePt t="70201" x="9375775" y="4230688"/>
          <p14:tracePt t="70202" x="9401175" y="4230688"/>
          <p14:tracePt t="70203" x="9413875" y="4217988"/>
          <p14:tracePt t="70204" x="9450388" y="4205288"/>
          <p14:tracePt t="70205" x="9463088" y="4192588"/>
          <p14:tracePt t="70206" x="9488488" y="4192588"/>
          <p14:tracePt t="70207" x="9513888" y="4179888"/>
          <p14:tracePt t="70208" x="9525000" y="4167188"/>
          <p14:tracePt t="70209" x="9550400" y="4154488"/>
          <p14:tracePt t="70210" x="9563100" y="4154488"/>
          <p14:tracePt t="70211" x="9588500" y="4141788"/>
          <p14:tracePt t="70212" x="9601200" y="4129088"/>
          <p14:tracePt t="70213" x="9613900" y="4117975"/>
          <p14:tracePt t="70214" x="9637713" y="4117975"/>
          <p14:tracePt t="70215" x="9650413" y="4117975"/>
          <p14:tracePt t="70216" x="9663113" y="4105275"/>
          <p14:tracePt t="70217" x="9675813" y="4092575"/>
          <p14:tracePt t="70218" x="9675813" y="4079875"/>
          <p14:tracePt t="70219" x="9701213" y="4079875"/>
          <p14:tracePt t="70220" x="9701213" y="4067175"/>
          <p14:tracePt t="70221" x="9713913" y="4067175"/>
          <p14:tracePt t="70222" x="9713913" y="4054475"/>
          <p14:tracePt t="70223" x="9726613" y="4041775"/>
          <p14:tracePt t="70227" x="9726613" y="4029075"/>
          <p14:tracePt t="70228" x="9726613" y="4017963"/>
          <p14:tracePt t="70231" x="9726613" y="4005263"/>
          <p14:tracePt t="70420" x="9726613" y="3992563"/>
          <p14:tracePt t="70423" x="9726613" y="3979863"/>
          <p14:tracePt t="70426" x="9713913" y="3967163"/>
          <p14:tracePt t="70438" x="9701213" y="3967163"/>
          <p14:tracePt t="70441" x="9688513" y="3967163"/>
          <p14:tracePt t="70442" x="9675813" y="3967163"/>
          <p14:tracePt t="70445" x="9663113" y="3967163"/>
          <p14:tracePt t="70446" x="9650413" y="3967163"/>
          <p14:tracePt t="70447" x="9637713" y="3967163"/>
          <p14:tracePt t="70449" x="9626600" y="3967163"/>
          <p14:tracePt t="70450" x="9613900" y="3967163"/>
          <p14:tracePt t="70451" x="9601200" y="3967163"/>
          <p14:tracePt t="70453" x="9575800" y="3967163"/>
          <p14:tracePt t="70455" x="9563100" y="3979863"/>
          <p14:tracePt t="70456" x="9537700" y="3979863"/>
          <p14:tracePt t="70457" x="9525000" y="3992563"/>
          <p14:tracePt t="70458" x="9513888" y="3992563"/>
          <p14:tracePt t="70459" x="9501188" y="3992563"/>
          <p14:tracePt t="70460" x="9488488" y="4005263"/>
          <p14:tracePt t="70461" x="9475788" y="4005263"/>
          <p14:tracePt t="70462" x="9450388" y="4005263"/>
          <p14:tracePt t="70463" x="9437688" y="4005263"/>
          <p14:tracePt t="70464" x="9413875" y="4017963"/>
          <p14:tracePt t="70465" x="9401175" y="4017963"/>
          <p14:tracePt t="70466" x="9375775" y="4029075"/>
          <p14:tracePt t="70467" x="9363075" y="4029075"/>
          <p14:tracePt t="70468" x="9337675" y="4041775"/>
          <p14:tracePt t="70469" x="9324975" y="4041775"/>
          <p14:tracePt t="70470" x="9301163" y="4041775"/>
          <p14:tracePt t="70471" x="9288463" y="4054475"/>
          <p14:tracePt t="70472" x="9263063" y="4067175"/>
          <p14:tracePt t="70473" x="9237663" y="4079875"/>
          <p14:tracePt t="70474" x="9224963" y="4079875"/>
          <p14:tracePt t="70475" x="9188450" y="4092575"/>
          <p14:tracePt t="70476" x="9175750" y="4105275"/>
          <p14:tracePt t="70477" x="9150350" y="4117975"/>
          <p14:tracePt t="70478" x="9124950" y="4117975"/>
          <p14:tracePt t="70479" x="9099550" y="4141788"/>
          <p14:tracePt t="70480" x="9075738" y="4154488"/>
          <p14:tracePt t="70481" x="9050338" y="4167188"/>
          <p14:tracePt t="70482" x="9037638" y="4179888"/>
          <p14:tracePt t="70483" x="8999538" y="4192588"/>
          <p14:tracePt t="70484" x="8975725" y="4205288"/>
          <p14:tracePt t="70485" x="8950325" y="4230688"/>
          <p14:tracePt t="70486" x="8924925" y="4230688"/>
          <p14:tracePt t="70487" x="8899525" y="4254500"/>
          <p14:tracePt t="70489" x="8850313" y="4292600"/>
          <p14:tracePt t="70490" x="8824913" y="4305300"/>
          <p14:tracePt t="70491" x="8799513" y="4330700"/>
          <p14:tracePt t="70492" x="8774113" y="4341813"/>
          <p14:tracePt t="70493" x="8750300" y="4367213"/>
          <p14:tracePt t="70494" x="8724900" y="4379913"/>
          <p14:tracePt t="70495" x="8699500" y="4405313"/>
          <p14:tracePt t="70496" x="8674100" y="4418013"/>
          <p14:tracePt t="70497" x="8650288" y="4454525"/>
          <p14:tracePt t="70498" x="8624888" y="4467225"/>
          <p14:tracePt t="70499" x="8612188" y="4492625"/>
          <p14:tracePt t="70500" x="8586788" y="4505325"/>
          <p14:tracePt t="70501" x="8561388" y="4530725"/>
          <p14:tracePt t="70502" x="8537575" y="4554538"/>
          <p14:tracePt t="70503" x="8512175" y="4567238"/>
          <p14:tracePt t="70504" x="8499475" y="4605338"/>
          <p14:tracePt t="70505" x="8474075" y="4618038"/>
          <p14:tracePt t="70506" x="8448675" y="4643438"/>
          <p14:tracePt t="70507" x="8435975" y="4679950"/>
          <p14:tracePt t="70508" x="8412163" y="4692650"/>
          <p14:tracePt t="70509" x="8399463" y="4718050"/>
          <p14:tracePt t="70510" x="8374063" y="4743450"/>
          <p14:tracePt t="70511" x="8361363" y="4768850"/>
          <p14:tracePt t="70512" x="8335963" y="4792663"/>
          <p14:tracePt t="70513" x="8312150" y="4830763"/>
          <p14:tracePt t="70514" x="8299450" y="4856163"/>
          <p14:tracePt t="70515" x="8286750" y="4879975"/>
          <p14:tracePt t="70516" x="8261350" y="4905375"/>
          <p14:tracePt t="70517" x="8248650" y="4943475"/>
          <p14:tracePt t="70518" x="8223250" y="4968875"/>
          <p14:tracePt t="70519" x="8212138" y="4992688"/>
          <p14:tracePt t="70520" x="8186738" y="5018088"/>
          <p14:tracePt t="70521" x="8174038" y="5056188"/>
          <p14:tracePt t="70522" x="8161338" y="5081588"/>
          <p14:tracePt t="70523" x="8135938" y="5105400"/>
          <p14:tracePt t="70524" x="8123238" y="5130800"/>
          <p14:tracePt t="70525" x="8110538" y="5168900"/>
          <p14:tracePt t="70526" x="8099425" y="5205413"/>
          <p14:tracePt t="70527" x="8086725" y="5230813"/>
          <p14:tracePt t="70528" x="8074025" y="5256213"/>
          <p14:tracePt t="70529" x="8061325" y="5281613"/>
          <p14:tracePt t="70530" x="8048625" y="5318125"/>
          <p14:tracePt t="70531" x="8035925" y="5343525"/>
          <p14:tracePt t="70532" x="8023225" y="5368925"/>
          <p14:tracePt t="70533" x="8023225" y="5407025"/>
          <p14:tracePt t="70534" x="8010525" y="5430838"/>
          <p14:tracePt t="70535" x="7999413" y="5468938"/>
          <p14:tracePt t="70536" x="7986713" y="5494338"/>
          <p14:tracePt t="70537" x="7986713" y="5507038"/>
          <p14:tracePt t="70538" x="7974013" y="5543550"/>
          <p14:tracePt t="70539" x="7961313" y="5581650"/>
          <p14:tracePt t="70540" x="7961313" y="5594350"/>
          <p14:tracePt t="70541" x="7948613" y="5619750"/>
          <p14:tracePt t="70542" x="7948613" y="5656263"/>
          <p14:tracePt t="70543" x="7948613" y="5668963"/>
          <p14:tracePt t="70544" x="7948613" y="5707063"/>
          <p14:tracePt t="70545" x="7948613" y="5732463"/>
          <p14:tracePt t="70546" x="7935913" y="5756275"/>
          <p14:tracePt t="70547" x="7935913" y="5768975"/>
          <p14:tracePt t="70548" x="7935913" y="5807075"/>
          <p14:tracePt t="70549" x="7935913" y="5819775"/>
          <p14:tracePt t="70550" x="7935913" y="5843588"/>
          <p14:tracePt t="70551" x="7935913" y="5868988"/>
          <p14:tracePt t="70552" x="7935913" y="5894388"/>
          <p14:tracePt t="70553" x="7935913" y="5919788"/>
          <p14:tracePt t="70554" x="7935913" y="5932488"/>
          <p14:tracePt t="70555" x="7935913" y="5956300"/>
          <p14:tracePt t="70556" x="7935913" y="5981700"/>
          <p14:tracePt t="70557" x="7935913" y="5994400"/>
          <p14:tracePt t="70558" x="7935913" y="6019800"/>
          <p14:tracePt t="70559" x="7935913" y="6045200"/>
          <p14:tracePt t="70560" x="7935913" y="6056313"/>
          <p14:tracePt t="70561" x="7948613" y="6081713"/>
          <p14:tracePt t="70562" x="7948613" y="6107113"/>
          <p14:tracePt t="70564" x="7961313" y="6132513"/>
          <p14:tracePt t="70565" x="7974013" y="6145213"/>
          <p14:tracePt t="70566" x="7986713" y="6169025"/>
          <p14:tracePt t="70567" x="7986713" y="6181725"/>
          <p14:tracePt t="70568" x="7986713" y="6207125"/>
          <p14:tracePt t="70569" x="7999413" y="6219825"/>
          <p14:tracePt t="70571" x="8023225" y="6257925"/>
          <p14:tracePt t="70572" x="8035925" y="6269038"/>
          <p14:tracePt t="70573" x="8048625" y="6294438"/>
          <p14:tracePt t="70574" x="8061325" y="6294438"/>
          <p14:tracePt t="70575" x="8061325" y="6319838"/>
          <p14:tracePt t="70576" x="8086725" y="6332538"/>
          <p14:tracePt t="70577" x="8099425" y="6345238"/>
          <p14:tracePt t="70578" x="8099425" y="6357938"/>
          <p14:tracePt t="70579" x="8123238" y="6370638"/>
          <p14:tracePt t="70580" x="8135938" y="6381750"/>
          <p14:tracePt t="70581" x="8148638" y="6394450"/>
          <p14:tracePt t="70582" x="8174038" y="6407150"/>
          <p14:tracePt t="70583" x="8174038" y="6419850"/>
          <p14:tracePt t="70584" x="8199438" y="6432550"/>
          <p14:tracePt t="70585" x="8212138" y="6445250"/>
          <p14:tracePt t="70586" x="8223250" y="6457950"/>
          <p14:tracePt t="70588" x="8261350" y="6483350"/>
          <p14:tracePt t="70589" x="8286750" y="6483350"/>
          <p14:tracePt t="70590" x="8299450" y="6494463"/>
          <p14:tracePt t="70591" x="8324850" y="6507163"/>
          <p14:tracePt t="70592" x="8335963" y="6519863"/>
          <p14:tracePt t="70593" x="8361363" y="6519863"/>
          <p14:tracePt t="70594" x="8374063" y="6519863"/>
          <p14:tracePt t="70595" x="8399463" y="6532563"/>
          <p14:tracePt t="70596" x="8412163" y="6545263"/>
          <p14:tracePt t="70597" x="8435975" y="6557963"/>
          <p14:tracePt t="70598" x="8461375" y="6557963"/>
          <p14:tracePt t="70599" x="8474075" y="6557963"/>
          <p14:tracePt t="70600" x="8512175" y="6570663"/>
          <p14:tracePt t="70601" x="8524875" y="6583363"/>
          <p14:tracePt t="70602" x="8548688" y="6583363"/>
          <p14:tracePt t="70603" x="8574088" y="6594475"/>
          <p14:tracePt t="70604" x="8586788" y="6594475"/>
          <p14:tracePt t="70605" x="8624888" y="6594475"/>
          <p14:tracePt t="70606" x="8650288" y="6594475"/>
          <p14:tracePt t="70607" x="8661400" y="6607175"/>
          <p14:tracePt t="70608" x="8686800" y="6607175"/>
          <p14:tracePt t="70609" x="8712200" y="6619875"/>
          <p14:tracePt t="70610" x="8737600" y="6619875"/>
          <p14:tracePt t="70611" x="8763000" y="6632575"/>
          <p14:tracePt t="70612" x="8786813" y="6632575"/>
          <p14:tracePt t="70613" x="8812213" y="6632575"/>
          <p14:tracePt t="70614" x="8837613" y="6632575"/>
          <p14:tracePt t="70615" x="8863013" y="6632575"/>
          <p14:tracePt t="70616" x="8886825" y="6632575"/>
          <p14:tracePt t="70617" x="8912225" y="6645275"/>
          <p14:tracePt t="70618" x="8937625" y="6645275"/>
          <p14:tracePt t="70619" x="8963025" y="6645275"/>
          <p14:tracePt t="70620" x="8986838" y="6645275"/>
          <p14:tracePt t="70621" x="9012238" y="6645275"/>
          <p14:tracePt t="70622" x="9037638" y="6645275"/>
          <p14:tracePt t="70623" x="9075738" y="6645275"/>
          <p14:tracePt t="70624" x="9088438" y="6645275"/>
          <p14:tracePt t="70625" x="9112250" y="6645275"/>
          <p14:tracePt t="70626" x="9150350" y="6645275"/>
          <p14:tracePt t="70627" x="9163050" y="6645275"/>
          <p14:tracePt t="70628" x="9188450" y="6645275"/>
          <p14:tracePt t="70629" x="9212263" y="6645275"/>
          <p14:tracePt t="70630" x="9237663" y="6645275"/>
          <p14:tracePt t="70631" x="9263063" y="6645275"/>
          <p14:tracePt t="70632" x="9288463" y="6645275"/>
          <p14:tracePt t="70633" x="9301163" y="6645275"/>
          <p14:tracePt t="70634" x="9324975" y="6632575"/>
          <p14:tracePt t="70636" x="9350375" y="6632575"/>
          <p14:tracePt t="70636" x="9363075" y="6632575"/>
          <p14:tracePt t="70637" x="9375775" y="6619875"/>
          <p14:tracePt t="70638" x="9401175" y="6607175"/>
          <p14:tracePt t="70639" x="9413875" y="6594475"/>
          <p14:tracePt t="70640" x="9424988" y="6594475"/>
          <p14:tracePt t="70641" x="9450388" y="6583363"/>
          <p14:tracePt t="70643" x="9475788" y="6570663"/>
          <p14:tracePt t="70644" x="9488488" y="6557963"/>
          <p14:tracePt t="70645" x="9501188" y="6557963"/>
          <p14:tracePt t="70646" x="9513888" y="6545263"/>
          <p14:tracePt t="70647" x="9525000" y="6532563"/>
          <p14:tracePt t="70648" x="9537700" y="6519863"/>
          <p14:tracePt t="70649" x="9550400" y="6507163"/>
          <p14:tracePt t="70650" x="9563100" y="6494463"/>
          <p14:tracePt t="70651" x="9563100" y="6483350"/>
          <p14:tracePt t="70652" x="9575800" y="6483350"/>
          <p14:tracePt t="70653" x="9588500" y="6457950"/>
          <p14:tracePt t="70654" x="9601200" y="6445250"/>
          <p14:tracePt t="70656" x="9613900" y="6432550"/>
          <p14:tracePt t="70657" x="9626600" y="6407150"/>
          <p14:tracePt t="70658" x="9637713" y="6407150"/>
          <p14:tracePt t="70659" x="9637713" y="6394450"/>
          <p14:tracePt t="70660" x="9637713" y="6370638"/>
          <p14:tracePt t="70661" x="9650413" y="6370638"/>
          <p14:tracePt t="70662" x="9650413" y="6345238"/>
          <p14:tracePt t="70663" x="9650413" y="6332538"/>
          <p14:tracePt t="70664" x="9663113" y="6319838"/>
          <p14:tracePt t="70665" x="9663113" y="6294438"/>
          <p14:tracePt t="70666" x="9675813" y="6294438"/>
          <p14:tracePt t="70667" x="9675813" y="6269038"/>
          <p14:tracePt t="70668" x="9675813" y="6257925"/>
          <p14:tracePt t="70669" x="9675813" y="6232525"/>
          <p14:tracePt t="70670" x="9675813" y="6219825"/>
          <p14:tracePt t="70671" x="9675813" y="6207125"/>
          <p14:tracePt t="70672" x="9675813" y="6181725"/>
          <p14:tracePt t="70673" x="9675813" y="6169025"/>
          <p14:tracePt t="70674" x="9675813" y="6145213"/>
          <p14:tracePt t="70675" x="9675813" y="6132513"/>
          <p14:tracePt t="70676" x="9675813" y="6107113"/>
          <p14:tracePt t="70677" x="9675813" y="6094413"/>
          <p14:tracePt t="70678" x="9675813" y="6069013"/>
          <p14:tracePt t="70679" x="9675813" y="6056313"/>
          <p14:tracePt t="70680" x="9675813" y="6032500"/>
          <p14:tracePt t="70681" x="9675813" y="6007100"/>
          <p14:tracePt t="70682" x="9663113" y="5994400"/>
          <p14:tracePt t="70683" x="9650413" y="5969000"/>
          <p14:tracePt t="70684" x="9650413" y="5956300"/>
          <p14:tracePt t="70685" x="9637713" y="5932488"/>
          <p14:tracePt t="70686" x="9637713" y="5919788"/>
          <p14:tracePt t="70687" x="9626600" y="5894388"/>
          <p14:tracePt t="70688" x="9613900" y="5868988"/>
          <p14:tracePt t="70689" x="9601200" y="5843588"/>
          <p14:tracePt t="70690" x="9601200" y="5832475"/>
          <p14:tracePt t="70691" x="9588500" y="5807075"/>
          <p14:tracePt t="70692" x="9575800" y="5781675"/>
          <p14:tracePt t="70693" x="9563100" y="5768975"/>
          <p14:tracePt t="70694" x="9550400" y="5743575"/>
          <p14:tracePt t="70695" x="9537700" y="5719763"/>
          <p14:tracePt t="70696" x="9525000" y="5694363"/>
          <p14:tracePt t="70697" x="9513888" y="5681663"/>
          <p14:tracePt t="70698" x="9501188" y="5656263"/>
          <p14:tracePt t="70699" x="9488488" y="5643563"/>
          <p14:tracePt t="70700" x="9475788" y="5619750"/>
          <p14:tracePt t="70701" x="9450388" y="5607050"/>
          <p14:tracePt t="70702" x="9437688" y="5581650"/>
          <p14:tracePt t="70704" x="9413875" y="5543550"/>
          <p14:tracePt t="70705" x="9375775" y="5530850"/>
          <p14:tracePt t="70706" x="9363075" y="5507038"/>
          <p14:tracePt t="70707" x="9350375" y="5494338"/>
          <p14:tracePt t="70708" x="9337675" y="5481638"/>
          <p14:tracePt t="70709" x="9312275" y="5468938"/>
          <p14:tracePt t="70710" x="9301163" y="5456238"/>
          <p14:tracePt t="70711" x="9275763" y="5443538"/>
          <p14:tracePt t="70712" x="9263063" y="5430838"/>
          <p14:tracePt t="70713" x="9237663" y="5418138"/>
          <p14:tracePt t="70714" x="9212263" y="5407025"/>
          <p14:tracePt t="70715" x="9188450" y="5407025"/>
          <p14:tracePt t="70716" x="9175750" y="5394325"/>
          <p14:tracePt t="70717" x="9150350" y="5394325"/>
          <p14:tracePt t="70718" x="9137650" y="5381625"/>
          <p14:tracePt t="70719" x="9112250" y="5368925"/>
          <p14:tracePt t="70720" x="9099550" y="5368925"/>
          <p14:tracePt t="70721" x="9075738" y="5356225"/>
          <p14:tracePt t="70722" x="9050338" y="5356225"/>
          <p14:tracePt t="70723" x="9037638" y="5356225"/>
          <p14:tracePt t="70724" x="9012238" y="5356225"/>
          <p14:tracePt t="70725" x="8999538" y="5356225"/>
          <p14:tracePt t="70726" x="8975725" y="5356225"/>
          <p14:tracePt t="70727" x="8963025" y="5356225"/>
          <p14:tracePt t="70728" x="8937625" y="5356225"/>
          <p14:tracePt t="70729" x="8924925" y="5356225"/>
          <p14:tracePt t="70730" x="8899525" y="5356225"/>
          <p14:tracePt t="70731" x="8886825" y="5356225"/>
          <p14:tracePt t="70732" x="8874125" y="5356225"/>
          <p14:tracePt t="70733" x="8850313" y="5356225"/>
          <p14:tracePt t="70734" x="8837613" y="5356225"/>
          <p14:tracePt t="70735" x="8812213" y="5356225"/>
          <p14:tracePt t="70736" x="8799513" y="5356225"/>
          <p14:tracePt t="70737" x="8786813" y="5356225"/>
          <p14:tracePt t="70738" x="8774113" y="5356225"/>
          <p14:tracePt t="70739" x="8750300" y="5356225"/>
          <p14:tracePt t="70740" x="8737600" y="5356225"/>
          <p14:tracePt t="70741" x="8724900" y="5368925"/>
          <p14:tracePt t="70742" x="8699500" y="5368925"/>
          <p14:tracePt t="70743" x="8686800" y="5381625"/>
          <p14:tracePt t="70744" x="8661400" y="5394325"/>
          <p14:tracePt t="70746" x="8637588" y="5407025"/>
          <p14:tracePt t="70747" x="8624888" y="5418138"/>
          <p14:tracePt t="70748" x="8612188" y="5418138"/>
          <p14:tracePt t="70749" x="8586788" y="5430838"/>
          <p14:tracePt t="70750" x="8574088" y="5430838"/>
          <p14:tracePt t="70751" x="8561388" y="5456238"/>
          <p14:tracePt t="70752" x="8548688" y="5468938"/>
          <p14:tracePt t="70753" x="8524875" y="5468938"/>
          <p14:tracePt t="70754" x="8512175" y="5494338"/>
          <p14:tracePt t="70755" x="8499475" y="5507038"/>
          <p14:tracePt t="70756" x="8474075" y="5530850"/>
          <p14:tracePt t="70757" x="8474075" y="5543550"/>
          <p14:tracePt t="70758" x="8448675" y="5556250"/>
          <p14:tracePt t="70759" x="8435975" y="5581650"/>
          <p14:tracePt t="70760" x="8424863" y="5581650"/>
          <p14:tracePt t="70761" x="8412163" y="5607050"/>
          <p14:tracePt t="70762" x="8399463" y="5630863"/>
          <p14:tracePt t="70763" x="8374063" y="5656263"/>
          <p14:tracePt t="70764" x="8361363" y="5668963"/>
          <p14:tracePt t="70765" x="8361363" y="5694363"/>
          <p14:tracePt t="70766" x="8335963" y="5707063"/>
          <p14:tracePt t="70767" x="8335963" y="5732463"/>
          <p14:tracePt t="70768" x="8324850" y="5743575"/>
          <p14:tracePt t="70769" x="8312150" y="5768975"/>
          <p14:tracePt t="70770" x="8299450" y="5794375"/>
          <p14:tracePt t="70771" x="8286750" y="5807075"/>
          <p14:tracePt t="70772" x="8286750" y="5832475"/>
          <p14:tracePt t="70773" x="8274050" y="5856288"/>
          <p14:tracePt t="70774" x="8261350" y="5881688"/>
          <p14:tracePt t="70775" x="8248650" y="5907088"/>
          <p14:tracePt t="70776" x="8248650" y="5919788"/>
          <p14:tracePt t="70777" x="8235950" y="5945188"/>
          <p14:tracePt t="70778" x="8223250" y="5956300"/>
          <p14:tracePt t="70779" x="8223250" y="5981700"/>
          <p14:tracePt t="70780" x="8223250" y="6007100"/>
          <p14:tracePt t="70781" x="8212138" y="6032500"/>
          <p14:tracePt t="70782" x="8212138" y="6056313"/>
          <p14:tracePt t="70783" x="8212138" y="6069013"/>
          <p14:tracePt t="70784" x="8212138" y="6094413"/>
          <p14:tracePt t="70785" x="8212138" y="6107113"/>
          <p14:tracePt t="70786" x="8199438" y="6132513"/>
          <p14:tracePt t="70787" x="8199438" y="6145213"/>
          <p14:tracePt t="70788" x="8199438" y="6169025"/>
          <p14:tracePt t="70789" x="8199438" y="6194425"/>
          <p14:tracePt t="70790" x="8199438" y="6219825"/>
          <p14:tracePt t="70791" x="8199438" y="6232525"/>
          <p14:tracePt t="70792" x="8199438" y="6257925"/>
          <p14:tracePt t="70793" x="8199438" y="6269038"/>
          <p14:tracePt t="70794" x="8199438" y="6294438"/>
          <p14:tracePt t="70795" x="8199438" y="6307138"/>
          <p14:tracePt t="70796" x="8212138" y="6332538"/>
          <p14:tracePt t="70797" x="8212138" y="6345238"/>
          <p14:tracePt t="70798" x="8212138" y="6370638"/>
          <p14:tracePt t="70799" x="8223250" y="6381750"/>
          <p14:tracePt t="70800" x="8235950" y="6394450"/>
          <p14:tracePt t="70801" x="8248650" y="6407150"/>
          <p14:tracePt t="70802" x="8248650" y="6432550"/>
          <p14:tracePt t="70804" x="8286750" y="6470650"/>
          <p14:tracePt t="70805" x="8286750" y="6483350"/>
          <p14:tracePt t="70806" x="8299450" y="6494463"/>
          <p14:tracePt t="70807" x="8324850" y="6507163"/>
          <p14:tracePt t="70808" x="8324850" y="6519863"/>
          <p14:tracePt t="70809" x="8348663" y="6532563"/>
          <p14:tracePt t="70810" x="8361363" y="6557963"/>
          <p14:tracePt t="70811" x="8386763" y="6557963"/>
          <p14:tracePt t="70812" x="8399463" y="6583363"/>
          <p14:tracePt t="70813" x="8424863" y="6594475"/>
          <p14:tracePt t="70814" x="8435975" y="6594475"/>
          <p14:tracePt t="70815" x="8461375" y="6619875"/>
          <p14:tracePt t="70816" x="8486775" y="6632575"/>
          <p14:tracePt t="70817" x="8512175" y="6632575"/>
          <p14:tracePt t="70818" x="8537575" y="6645275"/>
          <p14:tracePt t="70819" x="8561388" y="6670675"/>
          <p14:tracePt t="70820" x="8586788" y="6670675"/>
          <p14:tracePt t="70821" x="8624888" y="6683375"/>
          <p14:tracePt t="70822" x="8637588" y="6683375"/>
          <p14:tracePt t="70823" x="8661400" y="6696075"/>
          <p14:tracePt t="70824" x="8699500" y="6707188"/>
          <p14:tracePt t="70825" x="8724900" y="6707188"/>
          <p14:tracePt t="70826" x="8763000" y="6719888"/>
          <p14:tracePt t="70827" x="8786813" y="6719888"/>
          <p14:tracePt t="70828" x="8824913" y="6732588"/>
          <p14:tracePt t="70829" x="8850313" y="6745288"/>
          <p14:tracePt t="70830" x="8886825" y="6745288"/>
          <p14:tracePt t="70831" x="8924925" y="6745288"/>
          <p14:tracePt t="70832" x="8963025" y="6757988"/>
          <p14:tracePt t="70833" x="8986838" y="6757988"/>
          <p14:tracePt t="70834" x="9024938" y="6770688"/>
          <p14:tracePt t="70835" x="9050338" y="6770688"/>
          <p14:tracePt t="70836" x="9088438" y="6770688"/>
          <p14:tracePt t="70837" x="9124950" y="6783388"/>
          <p14:tracePt t="70838" x="9163050" y="6783388"/>
          <p14:tracePt t="70839" x="9199563" y="6783388"/>
          <p14:tracePt t="70840" x="9237663" y="6783388"/>
          <p14:tracePt t="70841" x="9263063" y="6783388"/>
          <p14:tracePt t="70842" x="9301163" y="6783388"/>
          <p14:tracePt t="70843" x="9337675" y="6783388"/>
          <p14:tracePt t="70844" x="9375775" y="6783388"/>
          <p14:tracePt t="70845" x="9413875" y="6783388"/>
          <p14:tracePt t="70846" x="9450388" y="6783388"/>
          <p14:tracePt t="70847" x="9488488" y="6783388"/>
          <p14:tracePt t="70848" x="9525000" y="6783388"/>
          <p14:tracePt t="70849" x="9563100" y="6783388"/>
          <p14:tracePt t="70850" x="9601200" y="6783388"/>
          <p14:tracePt t="70851" x="9626600" y="6783388"/>
          <p14:tracePt t="70852" x="9663113" y="6783388"/>
          <p14:tracePt t="70853" x="9688513" y="6783388"/>
          <p14:tracePt t="70854" x="9726613" y="6783388"/>
          <p14:tracePt t="70855" x="9763125" y="6783388"/>
          <p14:tracePt t="70856" x="9801225" y="6783388"/>
          <p14:tracePt t="70857" x="9839325" y="6783388"/>
          <p14:tracePt t="70858" x="9875838" y="6770688"/>
          <p14:tracePt t="70942" x="10839450" y="5118100"/>
          <p14:tracePt t="70943" x="10828338" y="5105400"/>
          <p14:tracePt t="70944" x="10802938" y="5092700"/>
          <p14:tracePt t="70945" x="10777538" y="5068888"/>
          <p14:tracePt t="70946" x="10752138" y="5056188"/>
          <p14:tracePt t="70947" x="10726738" y="5030788"/>
          <p14:tracePt t="70948" x="10702925" y="5018088"/>
          <p14:tracePt t="70949" x="10677525" y="4992688"/>
          <p14:tracePt t="70951" x="10652125" y="4981575"/>
          <p14:tracePt t="70951" x="10614025" y="4968875"/>
          <p14:tracePt t="70952" x="10590213" y="4956175"/>
          <p14:tracePt t="70953" x="10564813" y="4943475"/>
          <p14:tracePt t="70954" x="10539413" y="4930775"/>
          <p14:tracePt t="70955" x="10502900" y="4905375"/>
          <p14:tracePt t="70956" x="10464800" y="4905375"/>
          <p14:tracePt t="70957" x="10439400" y="4879975"/>
          <p14:tracePt t="70958" x="10401300" y="4868863"/>
          <p14:tracePt t="70959" x="10377488" y="4868863"/>
          <p14:tracePt t="70960" x="10339388" y="4856163"/>
          <p14:tracePt t="70961" x="10313988" y="4843463"/>
          <p14:tracePt t="70962" x="10277475" y="4830763"/>
          <p14:tracePt t="70963" x="10239375" y="4830763"/>
          <p14:tracePt t="70964" x="10201275" y="4818063"/>
          <p14:tracePt t="70965" x="10177463" y="4805363"/>
          <p14:tracePt t="70966" x="10139363" y="4792663"/>
          <p14:tracePt t="70967" x="10101263" y="4792663"/>
          <p14:tracePt t="70968" x="10064750" y="4779963"/>
          <p14:tracePt t="70969" x="10026650" y="4779963"/>
          <p14:tracePt t="70970" x="10001250" y="4779963"/>
          <p14:tracePt t="70971" x="9975850" y="4768850"/>
          <p14:tracePt t="70972" x="9939338" y="4768850"/>
          <p14:tracePt t="70973" x="9901238" y="4756150"/>
          <p14:tracePt t="70974" x="9863138" y="4756150"/>
          <p14:tracePt t="70975" x="9826625" y="4756150"/>
          <p14:tracePt t="70976" x="9788525" y="4756150"/>
          <p14:tracePt t="70977" x="9763125" y="4756150"/>
          <p14:tracePt t="70978" x="9726613" y="4756150"/>
          <p14:tracePt t="70979" x="9688513" y="4756150"/>
          <p14:tracePt t="70980" x="9663113" y="4756150"/>
          <p14:tracePt t="70981" x="9637713" y="4756150"/>
          <p14:tracePt t="70982" x="9601200" y="4756150"/>
          <p14:tracePt t="70983" x="9563100" y="4756150"/>
          <p14:tracePt t="70984" x="9525000" y="4756150"/>
          <p14:tracePt t="70985" x="9501188" y="4756150"/>
          <p14:tracePt t="70986" x="9463088" y="4768850"/>
          <p14:tracePt t="70987" x="9437688" y="4768850"/>
          <p14:tracePt t="70988" x="9413875" y="4779963"/>
          <p14:tracePt t="70989" x="9388475" y="4792663"/>
          <p14:tracePt t="70990" x="9350375" y="4792663"/>
          <p14:tracePt t="70991" x="9324975" y="4805363"/>
          <p14:tracePt t="70992" x="9301163" y="4818063"/>
          <p14:tracePt t="70993" x="9263063" y="4830763"/>
          <p14:tracePt t="70994" x="9237663" y="4830763"/>
          <p14:tracePt t="70995" x="9212263" y="4843463"/>
          <p14:tracePt t="70996" x="9188450" y="4856163"/>
          <p14:tracePt t="70997" x="9150350" y="4868863"/>
          <p14:tracePt t="70998" x="9124950" y="4879975"/>
          <p14:tracePt t="70999" x="9099550" y="4905375"/>
          <p14:tracePt t="71000" x="9075738" y="4905375"/>
          <p14:tracePt t="71001" x="9050338" y="4930775"/>
          <p14:tracePt t="71002" x="9024938" y="4943475"/>
          <p14:tracePt t="71003" x="8999538" y="4956175"/>
          <p14:tracePt t="71004" x="8963025" y="4981575"/>
          <p14:tracePt t="71005" x="8950325" y="4992688"/>
          <p14:tracePt t="71006" x="8924925" y="5018088"/>
          <p14:tracePt t="71007" x="8886825" y="5043488"/>
          <p14:tracePt t="71008" x="8874125" y="5056188"/>
          <p14:tracePt t="71009" x="8850313" y="5081588"/>
          <p14:tracePt t="71010" x="8837613" y="5092700"/>
          <p14:tracePt t="71011" x="8812213" y="5118100"/>
          <p14:tracePt t="71012" x="8786813" y="5143500"/>
          <p14:tracePt t="71013" x="8774113" y="5168900"/>
          <p14:tracePt t="71014" x="8750300" y="5194300"/>
          <p14:tracePt t="71015" x="8737600" y="5218113"/>
          <p14:tracePt t="71016" x="8712200" y="5243513"/>
          <p14:tracePt t="71017" x="8699500" y="5268913"/>
          <p14:tracePt t="71018" x="8686800" y="5281613"/>
          <p14:tracePt t="71020" x="8661400" y="5330825"/>
          <p14:tracePt t="71021" x="8637588" y="5356225"/>
          <p14:tracePt t="71022" x="8624888" y="5394325"/>
          <p14:tracePt t="71023" x="8624888" y="5418138"/>
          <p14:tracePt t="71024" x="8612188" y="5443538"/>
          <p14:tracePt t="71025" x="8586788" y="5468938"/>
          <p14:tracePt t="71026" x="8586788" y="5507038"/>
          <p14:tracePt t="71027" x="8574088" y="5518150"/>
          <p14:tracePt t="71028" x="8561388" y="5543550"/>
          <p14:tracePt t="71029" x="8548688" y="5568950"/>
          <p14:tracePt t="71030" x="8548688" y="5594350"/>
          <p14:tracePt t="71031" x="8548688" y="5619750"/>
          <p14:tracePt t="71032" x="8548688" y="5656263"/>
          <p14:tracePt t="71033" x="8537575" y="5681663"/>
          <p14:tracePt t="71034" x="8537575" y="5694363"/>
          <p14:tracePt t="71036" x="8537575" y="5743575"/>
          <p14:tracePt t="71037" x="8537575" y="5768975"/>
          <p14:tracePt t="71038" x="8537575" y="5794375"/>
          <p14:tracePt t="71039" x="8537575" y="5819775"/>
          <p14:tracePt t="71040" x="8537575" y="5843588"/>
          <p14:tracePt t="71041" x="8537575" y="5868988"/>
          <p14:tracePt t="71042" x="8537575" y="5881688"/>
          <p14:tracePt t="71043" x="8548688" y="5919788"/>
          <p14:tracePt t="71044" x="8548688" y="5932488"/>
          <p14:tracePt t="71045" x="8548688" y="5956300"/>
          <p14:tracePt t="71046" x="8561388" y="5969000"/>
          <p14:tracePt t="71047" x="8574088" y="5994400"/>
          <p14:tracePt t="71048" x="8586788" y="6007100"/>
          <p14:tracePt t="71049" x="8599488" y="6032500"/>
          <p14:tracePt t="71050" x="8612188" y="6045200"/>
          <p14:tracePt t="71051" x="8624888" y="6069013"/>
          <p14:tracePt t="71052" x="8637588" y="6081713"/>
          <p14:tracePt t="71053" x="8650288" y="6107113"/>
          <p14:tracePt t="71054" x="8661400" y="6119813"/>
          <p14:tracePt t="71055" x="8674100" y="6145213"/>
          <p14:tracePt t="71056" x="8699500" y="6157913"/>
          <p14:tracePt t="71057" x="8712200" y="6169025"/>
          <p14:tracePt t="71058" x="8737600" y="6181725"/>
          <p14:tracePt t="71059" x="8750300" y="6207125"/>
          <p14:tracePt t="71060" x="8774113" y="6219825"/>
          <p14:tracePt t="71061" x="8799513" y="6232525"/>
          <p14:tracePt t="71062" x="8812213" y="6257925"/>
          <p14:tracePt t="71063" x="8850313" y="6257925"/>
          <p14:tracePt t="71064" x="8850313" y="6269038"/>
          <p14:tracePt t="71065" x="8886825" y="6294438"/>
          <p14:tracePt t="71066" x="8912225" y="6294438"/>
          <p14:tracePt t="71067" x="8924925" y="6319838"/>
          <p14:tracePt t="71069" x="8975725" y="6332538"/>
          <p14:tracePt t="71070" x="8999538" y="6345238"/>
          <p14:tracePt t="71071" x="9037638" y="6370638"/>
          <p14:tracePt t="71072" x="9063038" y="6370638"/>
          <p14:tracePt t="71073" x="9088438" y="6381750"/>
          <p14:tracePt t="71074" x="9112250" y="6407150"/>
          <p14:tracePt t="71075" x="9137650" y="6407150"/>
          <p14:tracePt t="71076" x="9175750" y="6407150"/>
          <p14:tracePt t="71077" x="9199563" y="6419850"/>
          <p14:tracePt t="71078" x="9224963" y="6432550"/>
          <p14:tracePt t="71079" x="9263063" y="6445250"/>
          <p14:tracePt t="71080" x="9301163" y="6445250"/>
          <p14:tracePt t="71081" x="9324975" y="6457950"/>
          <p14:tracePt t="71082" x="9363075" y="6470650"/>
          <p14:tracePt t="71083" x="9388475" y="6470650"/>
          <p14:tracePt t="71085" x="9413875" y="6483350"/>
          <p14:tracePt t="71085" x="9450388" y="6483350"/>
          <p14:tracePt t="71086" x="9488488" y="6483350"/>
          <p14:tracePt t="71087" x="9525000" y="6494463"/>
          <p14:tracePt t="71088" x="9563100" y="6494463"/>
          <p14:tracePt t="71089" x="9588500" y="6507163"/>
          <p14:tracePt t="71090" x="9626600" y="6507163"/>
          <p14:tracePt t="71091" x="9663113" y="6519863"/>
          <p14:tracePt t="71092" x="9688513" y="6519863"/>
          <p14:tracePt t="71093" x="9713913" y="6519863"/>
          <p14:tracePt t="71094" x="9750425" y="6519863"/>
          <p14:tracePt t="71095" x="9788525" y="6519863"/>
          <p14:tracePt t="71096" x="9826625" y="6519863"/>
          <p14:tracePt t="71097" x="9863138" y="6519863"/>
          <p14:tracePt t="71169" x="11328400" y="5105400"/>
          <p14:tracePt t="71174" x="11290300" y="4956175"/>
          <p14:tracePt t="71178" x="11228388" y="4830763"/>
          <p14:tracePt t="71180" x="11215688" y="4792663"/>
          <p14:tracePt t="71183" x="11177588" y="4730750"/>
          <p14:tracePt t="71187" x="11090275" y="4618038"/>
          <p14:tracePt t="71190" x="11028363" y="4554538"/>
          <p14:tracePt t="71191" x="11015663" y="4530725"/>
          <p14:tracePt t="71191" x="10990263" y="4518025"/>
          <p14:tracePt t="71192" x="10977563" y="4492625"/>
          <p14:tracePt t="71193" x="10952163" y="4479925"/>
          <p14:tracePt t="71194" x="10928350" y="4467225"/>
          <p14:tracePt t="71195" x="10902950" y="4454525"/>
          <p14:tracePt t="71196" x="10877550" y="4443413"/>
          <p14:tracePt t="71197" x="10852150" y="4418013"/>
          <p14:tracePt t="71198" x="10839450" y="4418013"/>
          <p14:tracePt t="71199" x="10802938" y="4405313"/>
          <p14:tracePt t="71200" x="10790238" y="4392613"/>
          <p14:tracePt t="71201" x="10764838" y="4379913"/>
          <p14:tracePt t="71202" x="10726738" y="4367213"/>
          <p14:tracePt t="71203" x="10715625" y="4354513"/>
          <p14:tracePt t="71204" x="10690225" y="4341813"/>
          <p14:tracePt t="71205" x="10652125" y="4341813"/>
          <p14:tracePt t="71206" x="10626725" y="4341813"/>
          <p14:tracePt t="71207" x="10602913" y="4330700"/>
          <p14:tracePt t="71208" x="10577513" y="4318000"/>
          <p14:tracePt t="71209" x="10539413" y="4318000"/>
          <p14:tracePt t="71210" x="10514013" y="4305300"/>
          <p14:tracePt t="71211" x="10490200" y="4305300"/>
          <p14:tracePt t="71212" x="10452100" y="4305300"/>
          <p14:tracePt t="71213" x="10426700" y="4292600"/>
          <p14:tracePt t="71214" x="10390188" y="4292600"/>
          <p14:tracePt t="71215" x="10364788" y="4292600"/>
          <p14:tracePt t="71216" x="10339388" y="4292600"/>
          <p14:tracePt t="71217" x="10313988" y="4292600"/>
          <p14:tracePt t="71218" x="10277475" y="4292600"/>
          <p14:tracePt t="71219" x="10239375" y="4292600"/>
          <p14:tracePt t="71220" x="10213975" y="4292600"/>
          <p14:tracePt t="71221" x="10188575" y="4292600"/>
          <p14:tracePt t="71222" x="10164763" y="4292600"/>
          <p14:tracePt t="71223" x="10126663" y="4292600"/>
          <p14:tracePt t="71224" x="10088563" y="4292600"/>
          <p14:tracePt t="71225" x="10075863" y="4292600"/>
          <p14:tracePt t="71226" x="10039350" y="4292600"/>
          <p14:tracePt t="71227" x="10013950" y="4305300"/>
          <p14:tracePt t="71228" x="9975850" y="4305300"/>
          <p14:tracePt t="71229" x="9952038" y="4318000"/>
          <p14:tracePt t="71230" x="9926638" y="4330700"/>
          <p14:tracePt t="71231" x="9888538" y="4341813"/>
          <p14:tracePt t="71232" x="9863138" y="4341813"/>
          <p14:tracePt t="71233" x="9826625" y="4354513"/>
          <p14:tracePt t="71234" x="9801225" y="4367213"/>
          <p14:tracePt t="71235" x="9775825" y="4379913"/>
          <p14:tracePt t="71236" x="9750425" y="4392613"/>
          <p14:tracePt t="71237" x="9713913" y="4405313"/>
          <p14:tracePt t="71238" x="9688513" y="4418013"/>
          <p14:tracePt t="71239" x="9663113" y="4443413"/>
          <p14:tracePt t="71240" x="9637713" y="4454525"/>
          <p14:tracePt t="71241" x="9601200" y="4467225"/>
          <p14:tracePt t="71242" x="9575800" y="4492625"/>
          <p14:tracePt t="71243" x="9550400" y="4505325"/>
          <p14:tracePt t="71244" x="9525000" y="4530725"/>
          <p14:tracePt t="71245" x="9501188" y="4543425"/>
          <p14:tracePt t="71246" x="9475788" y="4567238"/>
          <p14:tracePt t="71247" x="9450388" y="4592638"/>
          <p14:tracePt t="71248" x="9413875" y="4605338"/>
          <p14:tracePt t="71249" x="9401175" y="4643438"/>
          <p14:tracePt t="71251" x="9337675" y="4679950"/>
          <p14:tracePt t="71252" x="9324975" y="4718050"/>
          <p14:tracePt t="71253" x="9301163" y="4743450"/>
          <p14:tracePt t="71254" x="9288463" y="4756150"/>
          <p14:tracePt t="71255" x="9263063" y="4792663"/>
          <p14:tracePt t="71256" x="9237663" y="4818063"/>
          <p14:tracePt t="71257" x="9224963" y="4843463"/>
          <p14:tracePt t="71258" x="9199563" y="4868863"/>
          <p14:tracePt t="71259" x="9188450" y="4905375"/>
          <p14:tracePt t="71260" x="9163050" y="4930775"/>
          <p14:tracePt t="71261" x="9150350" y="4968875"/>
          <p14:tracePt t="71262" x="9137650" y="4992688"/>
          <p14:tracePt t="71263" x="9112250" y="5018088"/>
          <p14:tracePt t="71264" x="9099550" y="5056188"/>
          <p14:tracePt t="71265" x="9075738" y="5092700"/>
          <p14:tracePt t="71266" x="9075738" y="5118100"/>
          <p14:tracePt t="71268" x="9037638" y="5194300"/>
          <p14:tracePt t="71269" x="9024938" y="5218113"/>
          <p14:tracePt t="71270" x="9012238" y="5256213"/>
          <p14:tracePt t="71271" x="8999538" y="5294313"/>
          <p14:tracePt t="71272" x="8999538" y="5318125"/>
          <p14:tracePt t="71273" x="8986838" y="5356225"/>
          <p14:tracePt t="71274" x="8975725" y="5394325"/>
          <p14:tracePt t="71275" x="8963025" y="5418138"/>
          <p14:tracePt t="71276" x="8963025" y="5456238"/>
          <p14:tracePt t="71277" x="8950325" y="5494338"/>
          <p14:tracePt t="71278" x="8937625" y="5518150"/>
          <p14:tracePt t="71279" x="8937625" y="5556250"/>
          <p14:tracePt t="71280" x="8924925" y="5594350"/>
          <p14:tracePt t="71281" x="8924925" y="5619750"/>
          <p14:tracePt t="71282" x="8924925" y="5656263"/>
          <p14:tracePt t="71283" x="8924925" y="5681663"/>
          <p14:tracePt t="71284" x="8924925" y="5719763"/>
          <p14:tracePt t="71285" x="8924925" y="5743575"/>
          <p14:tracePt t="71286" x="8924925" y="5781675"/>
          <p14:tracePt t="71287" x="8924925" y="5807075"/>
          <p14:tracePt t="71288" x="8924925" y="5843588"/>
          <p14:tracePt t="71289" x="8924925" y="5881688"/>
          <p14:tracePt t="71290" x="8924925" y="5907088"/>
          <p14:tracePt t="71291" x="8924925" y="5932488"/>
          <p14:tracePt t="71292" x="8924925" y="5956300"/>
          <p14:tracePt t="71293" x="8924925" y="5994400"/>
          <p14:tracePt t="71294" x="8924925" y="6019800"/>
          <p14:tracePt t="71295" x="8937625" y="6045200"/>
          <p14:tracePt t="71296" x="8950325" y="6069013"/>
          <p14:tracePt t="71297" x="8963025" y="6107113"/>
          <p14:tracePt t="71298" x="8963025" y="6132513"/>
          <p14:tracePt t="71299" x="8975725" y="6157913"/>
          <p14:tracePt t="71300" x="8986838" y="6181725"/>
          <p14:tracePt t="71301" x="8999538" y="6219825"/>
          <p14:tracePt t="71302" x="9012238" y="6232525"/>
          <p14:tracePt t="71303" x="9024938" y="6257925"/>
          <p14:tracePt t="71304" x="9037638" y="6281738"/>
          <p14:tracePt t="71305" x="9063038" y="6307138"/>
          <p14:tracePt t="71306" x="9075738" y="6332538"/>
          <p14:tracePt t="71307" x="9088438" y="6345238"/>
          <p14:tracePt t="71308" x="9112250" y="6370638"/>
          <p14:tracePt t="71309" x="9124950" y="6394450"/>
          <p14:tracePt t="71310" x="9150350" y="6407150"/>
          <p14:tracePt t="71311" x="9150350" y="6419850"/>
          <p14:tracePt t="71312" x="9188450" y="6445250"/>
          <p14:tracePt t="71313" x="9199563" y="6457950"/>
          <p14:tracePt t="71314" x="9224963" y="6483350"/>
          <p14:tracePt t="71315" x="9250363" y="6483350"/>
          <p14:tracePt t="71317" x="9301163" y="6519863"/>
          <p14:tracePt t="71318" x="9324975" y="6532563"/>
          <p14:tracePt t="71319" x="9350375" y="6545263"/>
          <p14:tracePt t="71320" x="9375775" y="6557963"/>
          <p14:tracePt t="71321" x="9401175" y="6557963"/>
          <p14:tracePt t="71322" x="9424988" y="6570663"/>
          <p14:tracePt t="71323" x="9450388" y="6583363"/>
          <p14:tracePt t="71324" x="9488488" y="6594475"/>
          <p14:tracePt t="71325" x="9513888" y="6594475"/>
          <p14:tracePt t="71326" x="9537700" y="6594475"/>
          <p14:tracePt t="71327" x="9563100" y="6607175"/>
          <p14:tracePt t="71328" x="9601200" y="6607175"/>
          <p14:tracePt t="71329" x="9637713" y="6619875"/>
          <p14:tracePt t="71330" x="9663113" y="6619875"/>
          <p14:tracePt t="71331" x="9688513" y="6619875"/>
          <p14:tracePt t="71332" x="9713913" y="6632575"/>
          <p14:tracePt t="71334" x="9788525" y="6632575"/>
          <p14:tracePt t="71335" x="9826625" y="6632575"/>
          <p14:tracePt t="71336" x="9852025" y="6632575"/>
          <p14:tracePt t="71337" x="9888538" y="6632575"/>
          <p14:tracePt t="71411" x="11002963" y="5130800"/>
          <p14:tracePt t="71412" x="10990263" y="5092700"/>
          <p14:tracePt t="71413" x="10977563" y="5081588"/>
          <p14:tracePt t="71414" x="10952163" y="5056188"/>
          <p14:tracePt t="71415" x="10939463" y="5030788"/>
          <p14:tracePt t="71416" x="10915650" y="5005388"/>
          <p14:tracePt t="71417" x="10915650" y="4992688"/>
          <p14:tracePt t="71418" x="10877550" y="4968875"/>
          <p14:tracePt t="71419" x="10864850" y="4943475"/>
          <p14:tracePt t="71420" x="10839450" y="4930775"/>
          <p14:tracePt t="71421" x="10815638" y="4905375"/>
          <p14:tracePt t="71422" x="10802938" y="4892675"/>
          <p14:tracePt t="71423" x="10764838" y="4868863"/>
          <p14:tracePt t="71424" x="10752138" y="4856163"/>
          <p14:tracePt t="71425" x="10726738" y="4843463"/>
          <p14:tracePt t="71426" x="10690225" y="4830763"/>
          <p14:tracePt t="71427" x="10677525" y="4818063"/>
          <p14:tracePt t="71428" x="10652125" y="4805363"/>
          <p14:tracePt t="71429" x="10626725" y="4792663"/>
          <p14:tracePt t="71430" x="10602913" y="4779963"/>
          <p14:tracePt t="71431" x="10577513" y="4768850"/>
          <p14:tracePt t="71432" x="10539413" y="4756150"/>
          <p14:tracePt t="71433" x="10514013" y="4756150"/>
          <p14:tracePt t="71434" x="10490200" y="4743450"/>
          <p14:tracePt t="71435" x="10452100" y="4730750"/>
          <p14:tracePt t="71436" x="10426700" y="4718050"/>
          <p14:tracePt t="71437" x="10401300" y="4718050"/>
          <p14:tracePt t="71438" x="10377488" y="4718050"/>
          <p14:tracePt t="71439" x="10352088" y="4705350"/>
          <p14:tracePt t="71440" x="10313988" y="4705350"/>
          <p14:tracePt t="71441" x="10277475" y="4692650"/>
          <p14:tracePt t="71442" x="10252075" y="4692650"/>
          <p14:tracePt t="71443" x="10226675" y="4692650"/>
          <p14:tracePt t="71444" x="10201275" y="4692650"/>
          <p14:tracePt t="71445" x="10164763" y="4679950"/>
          <p14:tracePt t="71446" x="10139363" y="4679950"/>
          <p14:tracePt t="71447" x="10113963" y="4679950"/>
          <p14:tracePt t="71448" x="10075863" y="4679950"/>
          <p14:tracePt t="71449" x="10052050" y="4679950"/>
          <p14:tracePt t="71450" x="10013950" y="4679950"/>
          <p14:tracePt t="71451" x="9975850" y="4679950"/>
          <p14:tracePt t="71452" x="9952038" y="4679950"/>
          <p14:tracePt t="71453" x="9926638" y="4679950"/>
          <p14:tracePt t="71454" x="9901238" y="4679950"/>
          <p14:tracePt t="71455" x="9863138" y="4679950"/>
          <p14:tracePt t="71456" x="9839325" y="4679950"/>
          <p14:tracePt t="71457" x="9813925" y="4679950"/>
          <p14:tracePt t="71458" x="9775825" y="4679950"/>
          <p14:tracePt t="71459" x="9750425" y="4692650"/>
          <p14:tracePt t="71460" x="9713913" y="4692650"/>
          <p14:tracePt t="71461" x="9688513" y="4705350"/>
          <p14:tracePt t="71462" x="9650413" y="4718050"/>
          <p14:tracePt t="71463" x="9626600" y="4718050"/>
          <p14:tracePt t="71464" x="9601200" y="4730750"/>
          <p14:tracePt t="71465" x="9563100" y="4743450"/>
          <p14:tracePt t="71466" x="9537700" y="4756150"/>
          <p14:tracePt t="71467" x="9513888" y="4756150"/>
          <p14:tracePt t="71468" x="9488488" y="4779963"/>
          <p14:tracePt t="71469" x="9450388" y="4792663"/>
          <p14:tracePt t="71470" x="9413875" y="4805363"/>
          <p14:tracePt t="71471" x="9388475" y="4818063"/>
          <p14:tracePt t="71472" x="9363075" y="4830763"/>
          <p14:tracePt t="71473" x="9337675" y="4856163"/>
          <p14:tracePt t="71474" x="9301163" y="4868863"/>
          <p14:tracePt t="71475" x="9275763" y="4879975"/>
          <p14:tracePt t="71476" x="9250363" y="4892675"/>
          <p14:tracePt t="71477" x="9224963" y="4918075"/>
          <p14:tracePt t="71478" x="9199563" y="4943475"/>
          <p14:tracePt t="71479" x="9175750" y="4956175"/>
          <p14:tracePt t="71480" x="9150350" y="4981575"/>
          <p14:tracePt t="71481" x="9112250" y="5005388"/>
          <p14:tracePt t="71483" x="9075738" y="5056188"/>
          <p14:tracePt t="71484" x="9050338" y="5068888"/>
          <p14:tracePt t="71485" x="9024938" y="5092700"/>
          <p14:tracePt t="71486" x="8999538" y="5130800"/>
          <p14:tracePt t="71487" x="8975725" y="5143500"/>
          <p14:tracePt t="71488" x="8963025" y="5168900"/>
          <p14:tracePt t="71489" x="8937625" y="5205413"/>
          <p14:tracePt t="71490" x="8924925" y="5230813"/>
          <p14:tracePt t="71491" x="8899525" y="5256213"/>
          <p14:tracePt t="71492" x="8886825" y="5281613"/>
          <p14:tracePt t="71493" x="8874125" y="5318125"/>
          <p14:tracePt t="71494" x="8850313" y="5343525"/>
          <p14:tracePt t="71495" x="8850313" y="5368925"/>
          <p14:tracePt t="71496" x="8824913" y="5394325"/>
          <p14:tracePt t="71497" x="8812213" y="5430838"/>
          <p14:tracePt t="71498" x="8799513" y="5456238"/>
          <p14:tracePt t="71499" x="8786813" y="5494338"/>
          <p14:tracePt t="71500" x="8774113" y="5518150"/>
          <p14:tracePt t="71501" x="8763000" y="5543550"/>
          <p14:tracePt t="71502" x="8750300" y="5568950"/>
          <p14:tracePt t="71503" x="8737600" y="5607050"/>
          <p14:tracePt t="71504" x="8724900" y="5643563"/>
          <p14:tracePt t="71505" x="8724900" y="5656263"/>
          <p14:tracePt t="71506" x="8712200" y="5694363"/>
          <p14:tracePt t="71507" x="8712200" y="5719763"/>
          <p14:tracePt t="71508" x="8699500" y="5743575"/>
          <p14:tracePt t="71509" x="8699500" y="5768975"/>
          <p14:tracePt t="71510" x="8699500" y="5807075"/>
          <p14:tracePt t="71511" x="8699500" y="5832475"/>
          <p14:tracePt t="71512" x="8699500" y="5856288"/>
          <p14:tracePt t="71513" x="8699500" y="5881688"/>
          <p14:tracePt t="71514" x="8699500" y="5894388"/>
          <p14:tracePt t="71516" x="8699500" y="5956300"/>
          <p14:tracePt t="71517" x="8699500" y="5969000"/>
          <p14:tracePt t="71518" x="8699500" y="5994400"/>
          <p14:tracePt t="71519" x="8699500" y="6019800"/>
          <p14:tracePt t="71520" x="8699500" y="6032500"/>
          <p14:tracePt t="71521" x="8699500" y="6069013"/>
          <p14:tracePt t="71523" x="8712200" y="6094413"/>
          <p14:tracePt t="71524" x="8712200" y="6119813"/>
          <p14:tracePt t="71525" x="8724900" y="6145213"/>
          <p14:tracePt t="71526" x="8737600" y="6157913"/>
          <p14:tracePt t="71527" x="8737600" y="6181725"/>
          <p14:tracePt t="71528" x="8750300" y="6181725"/>
          <p14:tracePt t="71529" x="8763000" y="6207125"/>
          <p14:tracePt t="71530" x="8774113" y="6219825"/>
          <p14:tracePt t="71532" x="8774113" y="6232525"/>
          <p14:tracePt t="71532" x="8786813" y="6245225"/>
          <p14:tracePt t="71533" x="8799513" y="6257925"/>
          <p14:tracePt t="71534" x="8812213" y="6269038"/>
          <p14:tracePt t="71535" x="8824913" y="6281738"/>
          <p14:tracePt t="71536" x="8850313" y="6294438"/>
          <p14:tracePt t="71537" x="8850313" y="6307138"/>
          <p14:tracePt t="71538" x="8874125" y="6319838"/>
          <p14:tracePt t="71539" x="8886825" y="6319838"/>
          <p14:tracePt t="71540" x="8899525" y="6332538"/>
          <p14:tracePt t="71541" x="8912225" y="6332538"/>
          <p14:tracePt t="71542" x="8924925" y="6345238"/>
          <p14:tracePt t="71543" x="8950325" y="6345238"/>
          <p14:tracePt t="71544" x="8963025" y="6357938"/>
          <p14:tracePt t="71545" x="8986838" y="6370638"/>
          <p14:tracePt t="71546" x="9012238" y="6370638"/>
          <p14:tracePt t="71547" x="9037638" y="6370638"/>
          <p14:tracePt t="71548" x="9050338" y="6370638"/>
          <p14:tracePt t="71549" x="9075738" y="6370638"/>
          <p14:tracePt t="71550" x="9099550" y="6381750"/>
          <p14:tracePt t="71551" x="9112250" y="6381750"/>
          <p14:tracePt t="71552" x="9137650" y="6381750"/>
          <p14:tracePt t="71553" x="9150350" y="6381750"/>
          <p14:tracePt t="71554" x="9188450" y="6381750"/>
          <p14:tracePt t="71555" x="9212263" y="6381750"/>
          <p14:tracePt t="71556" x="9224963" y="6381750"/>
          <p14:tracePt t="71557" x="9263063" y="6381750"/>
          <p14:tracePt t="71558" x="9288463" y="6381750"/>
          <p14:tracePt t="71559" x="9312275" y="6381750"/>
          <p14:tracePt t="71560" x="9337675" y="6381750"/>
          <p14:tracePt t="71561" x="9350375" y="6381750"/>
          <p14:tracePt t="71562" x="9375775" y="6381750"/>
          <p14:tracePt t="71564" x="9413875" y="6381750"/>
          <p14:tracePt t="71564" x="9437688" y="6370638"/>
          <p14:tracePt t="71565" x="9463088" y="6370638"/>
          <p14:tracePt t="71566" x="9488488" y="6370638"/>
          <p14:tracePt t="71567" x="9525000" y="6357938"/>
          <p14:tracePt t="71568" x="9550400" y="6345238"/>
          <p14:tracePt t="71569" x="9575800" y="6345238"/>
          <p14:tracePt t="71570" x="9601200" y="6332538"/>
          <p14:tracePt t="71571" x="9637713" y="6319838"/>
          <p14:tracePt t="71572" x="9663113" y="6307138"/>
          <p14:tracePt t="71573" x="9688513" y="6294438"/>
          <p14:tracePt t="71574" x="9713913" y="6281738"/>
          <p14:tracePt t="71575" x="9750425" y="6269038"/>
          <p14:tracePt t="71576" x="9775825" y="6257925"/>
          <p14:tracePt t="71577" x="9801225" y="6245225"/>
          <p14:tracePt t="71578" x="9826625" y="6219825"/>
          <p14:tracePt t="71579" x="9863138" y="6219825"/>
          <p14:tracePt t="71580" x="9888538" y="6194425"/>
          <p14:tracePt t="71623" x="10664825" y="5130800"/>
          <p14:tracePt t="71625" x="10664825" y="5092700"/>
          <p14:tracePt t="71625" x="10664825" y="5081588"/>
          <p14:tracePt t="71626" x="10664825" y="5056188"/>
          <p14:tracePt t="71627" x="10664825" y="5030788"/>
          <p14:tracePt t="71628" x="10664825" y="5005388"/>
          <p14:tracePt t="71629" x="10664825" y="4981575"/>
          <p14:tracePt t="71630" x="10664825" y="4968875"/>
          <p14:tracePt t="71631" x="10664825" y="4943475"/>
          <p14:tracePt t="71632" x="10664825" y="4918075"/>
          <p14:tracePt t="71633" x="10664825" y="4892675"/>
          <p14:tracePt t="71634" x="10664825" y="4868863"/>
          <p14:tracePt t="71635" x="10652125" y="4856163"/>
          <p14:tracePt t="71636" x="10652125" y="4830763"/>
          <p14:tracePt t="71637" x="10652125" y="4818063"/>
          <p14:tracePt t="71638" x="10639425" y="4805363"/>
          <p14:tracePt t="71639" x="10626725" y="4792663"/>
          <p14:tracePt t="71640" x="10614025" y="4768850"/>
          <p14:tracePt t="71641" x="10614025" y="4756150"/>
          <p14:tracePt t="71642" x="10590213" y="4743450"/>
          <p14:tracePt t="71643" x="10577513" y="4718050"/>
          <p14:tracePt t="71645" x="10564813" y="4692650"/>
          <p14:tracePt t="71646" x="10552113" y="4692650"/>
          <p14:tracePt t="71647" x="10539413" y="4679950"/>
          <p14:tracePt t="71648" x="10514013" y="4667250"/>
          <p14:tracePt t="71649" x="10502900" y="4656138"/>
          <p14:tracePt t="71650" x="10490200" y="4643438"/>
          <p14:tracePt t="71651" x="10477500" y="4643438"/>
          <p14:tracePt t="71652" x="10464800" y="4630738"/>
          <p14:tracePt t="71653" x="10439400" y="4618038"/>
          <p14:tracePt t="71654" x="10426700" y="4618038"/>
          <p14:tracePt t="71655" x="10414000" y="4605338"/>
          <p14:tracePt t="71656" x="10390188" y="4605338"/>
          <p14:tracePt t="71657" x="10377488" y="4605338"/>
          <p14:tracePt t="71658" x="10352088" y="4592638"/>
          <p14:tracePt t="71659" x="10339388" y="4592638"/>
          <p14:tracePt t="71660" x="10313988" y="4579938"/>
          <p14:tracePt t="71661" x="10301288" y="4579938"/>
          <p14:tracePt t="71662" x="10277475" y="4579938"/>
          <p14:tracePt t="71663" x="10252075" y="4567238"/>
          <p14:tracePt t="71665" x="10213975" y="4567238"/>
          <p14:tracePt t="71666" x="10201275" y="4567238"/>
          <p14:tracePt t="71667" x="10164763" y="4567238"/>
          <p14:tracePt t="71668" x="10152063" y="4567238"/>
          <p14:tracePt t="71669" x="10126663" y="4567238"/>
          <p14:tracePt t="71670" x="10101263" y="4567238"/>
          <p14:tracePt t="71671" x="10075863" y="4567238"/>
          <p14:tracePt t="71672" x="10052050" y="4567238"/>
          <p14:tracePt t="71673" x="10026650" y="4567238"/>
          <p14:tracePt t="71674" x="10013950" y="4567238"/>
          <p14:tracePt t="71675" x="9975850" y="4567238"/>
          <p14:tracePt t="71676" x="9963150" y="4567238"/>
          <p14:tracePt t="71677" x="9939338" y="4567238"/>
          <p14:tracePt t="71678" x="9901238" y="4567238"/>
          <p14:tracePt t="71679" x="9875838" y="4567238"/>
          <p14:tracePt t="71681" x="9826625" y="4567238"/>
          <p14:tracePt t="71682" x="9801225" y="4567238"/>
          <p14:tracePt t="71683" x="9788525" y="4567238"/>
          <p14:tracePt t="71684" x="9763125" y="4567238"/>
          <p14:tracePt t="71685" x="9739313" y="4579938"/>
          <p14:tracePt t="71686" x="9713913" y="4579938"/>
          <p14:tracePt t="71687" x="9688513" y="4592638"/>
          <p14:tracePt t="71688" x="9663113" y="4605338"/>
          <p14:tracePt t="71689" x="9637713" y="4605338"/>
          <p14:tracePt t="71690" x="9613900" y="4618038"/>
          <p14:tracePt t="71691" x="9588500" y="4630738"/>
          <p14:tracePt t="71692" x="9563100" y="4643438"/>
          <p14:tracePt t="71693" x="9550400" y="4643438"/>
          <p14:tracePt t="71694" x="9525000" y="4656138"/>
          <p14:tracePt t="71695" x="9488488" y="4679950"/>
          <p14:tracePt t="71696" x="9475788" y="4679950"/>
          <p14:tracePt t="71697" x="9450388" y="4692650"/>
          <p14:tracePt t="71698" x="9424988" y="4718050"/>
          <p14:tracePt t="71699" x="9401175" y="4718050"/>
          <p14:tracePt t="71700" x="9375775" y="4743450"/>
          <p14:tracePt t="71701" x="9350375" y="4756150"/>
          <p14:tracePt t="71702" x="9337675" y="4779963"/>
          <p14:tracePt t="71703" x="9312275" y="4792663"/>
          <p14:tracePt t="71704" x="9288463" y="4818063"/>
          <p14:tracePt t="71705" x="9263063" y="4830763"/>
          <p14:tracePt t="71706" x="9250363" y="4843463"/>
          <p14:tracePt t="71707" x="9224963" y="4868863"/>
          <p14:tracePt t="71708" x="9212263" y="4892675"/>
          <p14:tracePt t="71709" x="9188450" y="4905375"/>
          <p14:tracePt t="71710" x="9163050" y="4943475"/>
          <p14:tracePt t="71711" x="9150350" y="4968875"/>
          <p14:tracePt t="71712" x="9137650" y="4981575"/>
          <p14:tracePt t="71713" x="9124950" y="5005388"/>
          <p14:tracePt t="71714" x="9112250" y="5030788"/>
          <p14:tracePt t="71715" x="9088438" y="5056188"/>
          <p14:tracePt t="71716" x="9075738" y="5092700"/>
          <p14:tracePt t="71717" x="9063038" y="5118100"/>
          <p14:tracePt t="71718" x="9050338" y="5130800"/>
          <p14:tracePt t="71719" x="9037638" y="5168900"/>
          <p14:tracePt t="71720" x="9024938" y="5194300"/>
          <p14:tracePt t="71721" x="9012238" y="5218113"/>
          <p14:tracePt t="71722" x="8999538" y="5243513"/>
          <p14:tracePt t="71723" x="8999538" y="5268913"/>
          <p14:tracePt t="71724" x="8986838" y="5294313"/>
          <p14:tracePt t="71725" x="8975725" y="5318125"/>
          <p14:tracePt t="71726" x="8963025" y="5356225"/>
          <p14:tracePt t="71727" x="8963025" y="5381625"/>
          <p14:tracePt t="71728" x="8950325" y="5407025"/>
          <p14:tracePt t="71729" x="8937625" y="5430838"/>
          <p14:tracePt t="71731" x="8937625" y="5468938"/>
          <p14:tracePt t="71731" x="8937625" y="5481638"/>
          <p14:tracePt t="71732" x="8924925" y="5507038"/>
          <p14:tracePt t="71733" x="8924925" y="5530850"/>
          <p14:tracePt t="71734" x="8924925" y="5556250"/>
          <p14:tracePt t="71735" x="8924925" y="5581650"/>
          <p14:tracePt t="71736" x="8924925" y="5607050"/>
          <p14:tracePt t="71737" x="8924925" y="5630863"/>
          <p14:tracePt t="71738" x="8924925" y="5656263"/>
          <p14:tracePt t="71739" x="8924925" y="5681663"/>
          <p14:tracePt t="71740" x="8924925" y="5694363"/>
          <p14:tracePt t="71741" x="8924925" y="5719763"/>
          <p14:tracePt t="71742" x="8937625" y="5732463"/>
          <p14:tracePt t="71743" x="8950325" y="5756275"/>
          <p14:tracePt t="71744" x="8950325" y="5781675"/>
          <p14:tracePt t="71745" x="8963025" y="5794375"/>
          <p14:tracePt t="71746" x="8963025" y="5807075"/>
          <p14:tracePt t="71747" x="8975725" y="5832475"/>
          <p14:tracePt t="71748" x="8986838" y="5843588"/>
          <p14:tracePt t="71749" x="8999538" y="5868988"/>
          <p14:tracePt t="71750" x="8999538" y="5881688"/>
          <p14:tracePt t="71751" x="9012238" y="5894388"/>
          <p14:tracePt t="71752" x="9037638" y="5919788"/>
          <p14:tracePt t="71754" x="9050338" y="5945188"/>
          <p14:tracePt t="71755" x="9075738" y="5956300"/>
          <p14:tracePt t="71756" x="9075738" y="5969000"/>
          <p14:tracePt t="71757" x="9099550" y="5981700"/>
          <p14:tracePt t="71758" x="9112250" y="5994400"/>
          <p14:tracePt t="71759" x="9137650" y="6007100"/>
          <p14:tracePt t="71760" x="9150350" y="6019800"/>
          <p14:tracePt t="71761" x="9163050" y="6032500"/>
          <p14:tracePt t="71762" x="9188450" y="6032500"/>
          <p14:tracePt t="71763" x="9199563" y="6045200"/>
          <p14:tracePt t="71764" x="9224963" y="6056313"/>
          <p14:tracePt t="71765" x="9237663" y="6056313"/>
          <p14:tracePt t="71766" x="9263063" y="6069013"/>
          <p14:tracePt t="71767" x="9288463" y="6069013"/>
          <p14:tracePt t="71768" x="9301163" y="6081713"/>
          <p14:tracePt t="71769" x="9337675" y="6081713"/>
          <p14:tracePt t="71770" x="9337675" y="6094413"/>
          <p14:tracePt t="71771" x="9375775" y="6107113"/>
          <p14:tracePt t="71772" x="9401175" y="6107113"/>
          <p14:tracePt t="71773" x="9413875" y="6107113"/>
          <p14:tracePt t="71774" x="9450388" y="6107113"/>
          <p14:tracePt t="71775" x="9463088" y="6107113"/>
          <p14:tracePt t="71776" x="9488488" y="6119813"/>
          <p14:tracePt t="71777" x="9525000" y="6119813"/>
          <p14:tracePt t="71778" x="9550400" y="6119813"/>
          <p14:tracePt t="71779" x="9563100" y="6132513"/>
          <p14:tracePt t="71781" x="9613900" y="6132513"/>
          <p14:tracePt t="71782" x="9637713" y="6132513"/>
          <p14:tracePt t="71783" x="9675813" y="6132513"/>
          <p14:tracePt t="71784" x="9701213" y="6132513"/>
          <p14:tracePt t="71785" x="9726613" y="6132513"/>
          <p14:tracePt t="71786" x="9750425" y="6132513"/>
          <p14:tracePt t="71787" x="9788525" y="6132513"/>
          <p14:tracePt t="71788" x="9801225" y="6132513"/>
          <p14:tracePt t="71789" x="9826625" y="6132513"/>
          <p14:tracePt t="71790" x="9863138" y="6132513"/>
          <p14:tracePt t="71791" x="9875838" y="6132513"/>
          <p14:tracePt t="71854" x="10877550" y="5130800"/>
          <p14:tracePt t="71855" x="10877550" y="5105400"/>
          <p14:tracePt t="71856" x="10877550" y="5092700"/>
          <p14:tracePt t="71857" x="10864850" y="5068888"/>
          <p14:tracePt t="71858" x="10852150" y="5043488"/>
          <p14:tracePt t="71859" x="10839450" y="5018088"/>
          <p14:tracePt t="71860" x="10839450" y="5005388"/>
          <p14:tracePt t="71862" x="10828338" y="4981575"/>
          <p14:tracePt t="71862" x="10815638" y="4968875"/>
          <p14:tracePt t="71863" x="10802938" y="4943475"/>
          <p14:tracePt t="71865" x="10790238" y="4930775"/>
          <p14:tracePt t="71866" x="10777538" y="4918075"/>
          <p14:tracePt t="71867" x="10764838" y="4905375"/>
          <p14:tracePt t="71868" x="10752138" y="4879975"/>
          <p14:tracePt t="71869" x="10739438" y="4868863"/>
          <p14:tracePt t="71870" x="10726738" y="4856163"/>
          <p14:tracePt t="71871" x="10715625" y="4830763"/>
          <p14:tracePt t="71872" x="10690225" y="4830763"/>
          <p14:tracePt t="71873" x="10677525" y="4805363"/>
          <p14:tracePt t="71874" x="10664825" y="4792663"/>
          <p14:tracePt t="71875" x="10652125" y="4792663"/>
          <p14:tracePt t="71876" x="10626725" y="4779963"/>
          <p14:tracePt t="71877" x="10614025" y="4756150"/>
          <p14:tracePt t="71878" x="10590213" y="4756150"/>
          <p14:tracePt t="71880" x="10564813" y="4730750"/>
          <p14:tracePt t="71881" x="10539413" y="4718050"/>
          <p14:tracePt t="71882" x="10526713" y="4718050"/>
          <p14:tracePt t="71883" x="10502900" y="4705350"/>
          <p14:tracePt t="71884" x="10490200" y="4705350"/>
          <p14:tracePt t="71885" x="10464800" y="4692650"/>
          <p14:tracePt t="71886" x="10452100" y="4679950"/>
          <p14:tracePt t="71896" x="10252075" y="4643438"/>
          <p14:tracePt t="71897" x="10239375" y="4643438"/>
          <p14:tracePt t="71898" x="10213975" y="4643438"/>
          <p14:tracePt t="71899" x="10201275" y="4643438"/>
          <p14:tracePt t="71900" x="10177463" y="4630738"/>
          <p14:tracePt t="71901" x="10152063" y="4630738"/>
          <p14:tracePt t="71902" x="10126663" y="4630738"/>
          <p14:tracePt t="71903" x="10113963" y="4630738"/>
          <p14:tracePt t="71904" x="10088563" y="4630738"/>
          <p14:tracePt t="71905" x="10075863" y="4630738"/>
          <p14:tracePt t="71906" x="10052050" y="4630738"/>
          <p14:tracePt t="71907" x="10039350" y="4630738"/>
          <p14:tracePt t="71908" x="10013950" y="4630738"/>
          <p14:tracePt t="71909" x="10001250" y="4630738"/>
          <p14:tracePt t="71910" x="9975850" y="4630738"/>
          <p14:tracePt t="71913" x="9939338" y="4630738"/>
          <p14:tracePt t="71913" x="9926638" y="4630738"/>
          <p14:tracePt t="71914" x="9901238" y="4630738"/>
          <p14:tracePt t="71915" x="9888538" y="4630738"/>
          <p14:tracePt t="71916" x="9863138" y="4630738"/>
          <p14:tracePt t="71917" x="9852025" y="4630738"/>
          <p14:tracePt t="71918" x="9826625" y="4643438"/>
          <p14:tracePt t="71919" x="9813925" y="4643438"/>
          <p14:tracePt t="71920" x="9788525" y="4643438"/>
          <p14:tracePt t="71921" x="9763125" y="4656138"/>
          <p14:tracePt t="71922" x="9750425" y="4667250"/>
          <p14:tracePt t="71923" x="9739313" y="4667250"/>
          <p14:tracePt t="71924" x="9713913" y="4679950"/>
          <p14:tracePt t="71925" x="9701213" y="4679950"/>
          <p14:tracePt t="71926" x="9675813" y="4692650"/>
          <p14:tracePt t="71928" x="9650413" y="4705350"/>
          <p14:tracePt t="71929" x="9637713" y="4718050"/>
          <p14:tracePt t="71930" x="9613900" y="4718050"/>
          <p14:tracePt t="71931" x="9601200" y="4743450"/>
          <p14:tracePt t="71932" x="9588500" y="4756150"/>
          <p14:tracePt t="71933" x="9563100" y="4756150"/>
          <p14:tracePt t="71934" x="9563100" y="4768850"/>
          <p14:tracePt t="71935" x="9537700" y="4792663"/>
          <p14:tracePt t="71936" x="9525000" y="4792663"/>
          <p14:tracePt t="71937" x="9501188" y="4805363"/>
          <p14:tracePt t="71938" x="9488488" y="4830763"/>
          <p14:tracePt t="71939" x="9475788" y="4843463"/>
          <p14:tracePt t="71940" x="9450388" y="4856163"/>
          <p14:tracePt t="71941" x="9450388" y="4868863"/>
          <p14:tracePt t="71942" x="9437688" y="4879975"/>
          <p14:tracePt t="71943" x="9413875" y="4905375"/>
          <p14:tracePt t="71944" x="9413875" y="4918075"/>
          <p14:tracePt t="71945" x="9401175" y="4943475"/>
          <p14:tracePt t="71946" x="9375775" y="4943475"/>
          <p14:tracePt t="71947" x="9375775" y="4968875"/>
          <p14:tracePt t="71948" x="9363075" y="4981575"/>
          <p14:tracePt t="71949" x="9350375" y="5005388"/>
          <p14:tracePt t="71950" x="9337675" y="5018088"/>
          <p14:tracePt t="71951" x="9337675" y="5043488"/>
          <p14:tracePt t="71952" x="9324975" y="5056188"/>
          <p14:tracePt t="71953" x="9312275" y="5081588"/>
          <p14:tracePt t="71954" x="9301163" y="5092700"/>
          <p14:tracePt t="71955" x="9301163" y="5118100"/>
          <p14:tracePt t="71956" x="9301163" y="5130800"/>
          <p14:tracePt t="71957" x="9288463" y="5168900"/>
          <p14:tracePt t="71958" x="9275763" y="5181600"/>
          <p14:tracePt t="71959" x="9275763" y="5205413"/>
          <p14:tracePt t="71960" x="9263063" y="5218113"/>
          <p14:tracePt t="71961" x="9263063" y="5230813"/>
          <p14:tracePt t="71962" x="9263063" y="5256213"/>
          <p14:tracePt t="71963" x="9263063" y="5268913"/>
          <p14:tracePt t="71964" x="9250363" y="5281613"/>
          <p14:tracePt t="71965" x="9250363" y="5305425"/>
          <p14:tracePt t="71966" x="9250363" y="5318125"/>
          <p14:tracePt t="71967" x="9250363" y="5343525"/>
          <p14:tracePt t="71968" x="9250363" y="5356225"/>
          <p14:tracePt t="71969" x="9237663" y="5381625"/>
          <p14:tracePt t="71970" x="9237663" y="5394325"/>
          <p14:tracePt t="71971" x="9237663" y="5407025"/>
          <p14:tracePt t="71972" x="9237663" y="5430838"/>
          <p14:tracePt t="71973" x="9237663" y="5443538"/>
          <p14:tracePt t="71974" x="9237663" y="5456238"/>
          <p14:tracePt t="71975" x="9237663" y="5468938"/>
          <p14:tracePt t="71976" x="9237663" y="5481638"/>
          <p14:tracePt t="71977" x="9237663" y="5507038"/>
          <p14:tracePt t="71978" x="9237663" y="5518150"/>
          <p14:tracePt t="71979" x="9237663" y="5530850"/>
          <p14:tracePt t="71980" x="9237663" y="5543550"/>
          <p14:tracePt t="71982" x="9250363" y="5568950"/>
          <p14:tracePt t="71983" x="9250363" y="5581650"/>
          <p14:tracePt t="71984" x="9263063" y="5581650"/>
          <p14:tracePt t="71985" x="9263063" y="5607050"/>
          <p14:tracePt t="71986" x="9263063" y="5619750"/>
          <p14:tracePt t="71988" x="9275763" y="5630863"/>
          <p14:tracePt t="71989" x="9288463" y="5630863"/>
          <p14:tracePt t="71990" x="9288463" y="5643563"/>
          <p14:tracePt t="71991" x="9301163" y="5656263"/>
          <p14:tracePt t="71993" x="9312275" y="5668963"/>
          <p14:tracePt t="71994" x="9324975" y="5681663"/>
          <p14:tracePt t="71995" x="9324975" y="5694363"/>
          <p14:tracePt t="71996" x="9337675" y="5694363"/>
          <p14:tracePt t="71998" x="9350375" y="5694363"/>
          <p14:tracePt t="71999" x="9363075" y="5707063"/>
          <p14:tracePt t="72000" x="9375775" y="5707063"/>
          <p14:tracePt t="72001" x="9375775" y="5719763"/>
          <p14:tracePt t="72002" x="9388475" y="5719763"/>
          <p14:tracePt t="72003" x="9401175" y="5732463"/>
          <p14:tracePt t="72004" x="9413875" y="5732463"/>
          <p14:tracePt t="72006" x="9424988" y="5732463"/>
          <p14:tracePt t="72007" x="9437688" y="5732463"/>
          <p14:tracePt t="72008" x="9450388" y="5743575"/>
          <p14:tracePt t="72009" x="9463088" y="5743575"/>
          <p14:tracePt t="72010" x="9475788" y="5743575"/>
          <p14:tracePt t="72011" x="9488488" y="5743575"/>
          <p14:tracePt t="72013" x="9513888" y="5743575"/>
          <p14:tracePt t="72014" x="9525000" y="5743575"/>
          <p14:tracePt t="72015" x="9537700" y="5756275"/>
          <p14:tracePt t="72016" x="9550400" y="5756275"/>
          <p14:tracePt t="72017" x="9563100" y="5756275"/>
          <p14:tracePt t="72018" x="9575800" y="5756275"/>
          <p14:tracePt t="72019" x="9588500" y="5756275"/>
          <p14:tracePt t="72021" x="9613900" y="5756275"/>
          <p14:tracePt t="72022" x="9637713" y="5756275"/>
          <p14:tracePt t="72024" x="9663113" y="5756275"/>
          <p14:tracePt t="72025" x="9675813" y="5756275"/>
          <p14:tracePt t="72026" x="9688513" y="5756275"/>
          <p14:tracePt t="72027" x="9713913" y="5756275"/>
          <p14:tracePt t="72029" x="9739313" y="5743575"/>
          <p14:tracePt t="72030" x="9750425" y="5743575"/>
          <p14:tracePt t="72031" x="9763125" y="5732463"/>
          <p14:tracePt t="72032" x="9788525" y="5732463"/>
          <p14:tracePt t="72033" x="9801225" y="5732463"/>
          <p14:tracePt t="72034" x="9826625" y="5719763"/>
          <p14:tracePt t="72035" x="9839325" y="5719763"/>
          <p14:tracePt t="72036" x="9863138" y="5707063"/>
          <p14:tracePt t="72037" x="9863138" y="5694363"/>
          <p14:tracePt t="72038" x="9888538" y="5694363"/>
          <p14:tracePt t="72079" x="10464800" y="5130800"/>
          <p14:tracePt t="72081" x="10464800" y="5105400"/>
          <p14:tracePt t="72082" x="10477500" y="5092700"/>
          <p14:tracePt t="72083" x="10477500" y="5081588"/>
          <p14:tracePt t="72084" x="10490200" y="5056188"/>
          <p14:tracePt t="72085" x="10490200" y="5043488"/>
          <p14:tracePt t="72086" x="10490200" y="5030788"/>
          <p14:tracePt t="72087" x="10502900" y="5018088"/>
          <p14:tracePt t="72088" x="10502900" y="5005388"/>
          <p14:tracePt t="72089" x="10502900" y="4992688"/>
          <p14:tracePt t="72090" x="10502900" y="4981575"/>
          <p14:tracePt t="72091" x="10502900" y="4956175"/>
          <p14:tracePt t="72092" x="10502900" y="4943475"/>
          <p14:tracePt t="72094" x="10502900" y="4930775"/>
          <p14:tracePt t="72095" x="10502900" y="4905375"/>
          <p14:tracePt t="72097" x="10502900" y="4892675"/>
          <p14:tracePt t="72098" x="10502900" y="4868863"/>
          <p14:tracePt t="72100" x="10502900" y="4856163"/>
          <p14:tracePt t="72101" x="10502900" y="4843463"/>
          <p14:tracePt t="72102" x="10502900" y="4830763"/>
          <p14:tracePt t="72104" x="10502900" y="4818063"/>
          <p14:tracePt t="72105" x="10490200" y="4805363"/>
          <p14:tracePt t="72106" x="10490200" y="4792663"/>
          <p14:tracePt t="72107" x="10477500" y="4779963"/>
          <p14:tracePt t="72108" x="10477500" y="4768850"/>
          <p14:tracePt t="72109" x="10464800" y="4756150"/>
          <p14:tracePt t="72111" x="10464800" y="4743450"/>
          <p14:tracePt t="72112" x="10452100" y="4743450"/>
          <p14:tracePt t="72113" x="10452100" y="4730750"/>
          <p14:tracePt t="72114" x="10439400" y="4718050"/>
          <p14:tracePt t="72115" x="10426700" y="4718050"/>
          <p14:tracePt t="72116" x="10426700" y="4705350"/>
          <p14:tracePt t="72117" x="10426700" y="4692650"/>
          <p14:tracePt t="72118" x="10414000" y="4679950"/>
          <p14:tracePt t="72119" x="10401300" y="4679950"/>
          <p14:tracePt t="72120" x="10390188" y="4679950"/>
          <p14:tracePt t="72121" x="10390188" y="4667250"/>
          <p14:tracePt t="72122" x="10377488" y="4656138"/>
          <p14:tracePt t="72124" x="10364788" y="4643438"/>
          <p14:tracePt t="72125" x="10352088" y="4643438"/>
          <p14:tracePt t="72126" x="10352088" y="4630738"/>
          <p14:tracePt t="72127" x="10339388" y="4618038"/>
          <p14:tracePt t="72128" x="10313988" y="4605338"/>
          <p14:tracePt t="72130" x="10301288" y="4605338"/>
          <p14:tracePt t="72131" x="10288588" y="4605338"/>
          <p14:tracePt t="72132" x="10277475" y="4592638"/>
          <p14:tracePt t="72133" x="10277475" y="4579938"/>
          <p14:tracePt t="72134" x="10252075" y="4579938"/>
          <p14:tracePt t="72135" x="10239375" y="4567238"/>
          <p14:tracePt t="72137" x="10213975" y="4567238"/>
          <p14:tracePt t="72138" x="10213975" y="4554538"/>
          <p14:tracePt t="72139" x="10201275" y="4554538"/>
          <p14:tracePt t="72140" x="10188575" y="4543425"/>
          <p14:tracePt t="72141" x="10164763" y="4530725"/>
          <p14:tracePt t="72143" x="10152063" y="4530725"/>
          <p14:tracePt t="72145" x="10139363" y="4530725"/>
          <p14:tracePt t="72145" x="10126663" y="4530725"/>
          <p14:tracePt t="72146" x="10113963" y="4518025"/>
          <p14:tracePt t="72147" x="10101263" y="4518025"/>
          <p14:tracePt t="72148" x="10088563" y="4518025"/>
          <p14:tracePt t="72149" x="10075863" y="4505325"/>
          <p14:tracePt t="72150" x="10064750" y="4505325"/>
          <p14:tracePt t="72151" x="10052050" y="4505325"/>
          <p14:tracePt t="72152" x="10052050" y="4492625"/>
          <p14:tracePt t="72153" x="10039350" y="4492625"/>
          <p14:tracePt t="72154" x="10026650" y="4492625"/>
          <p14:tracePt t="72155" x="10013950" y="4492625"/>
          <p14:tracePt t="72157" x="9988550" y="4492625"/>
          <p14:tracePt t="72158" x="9975850" y="4492625"/>
          <p14:tracePt t="72161" x="9963150" y="4492625"/>
          <p14:tracePt t="72162" x="9952038" y="4492625"/>
          <p14:tracePt t="72163" x="9939338" y="4492625"/>
          <p14:tracePt t="72165" x="9926638" y="4492625"/>
          <p14:tracePt t="72166" x="9913938" y="4492625"/>
          <p14:tracePt t="72167" x="9901238" y="4492625"/>
          <p14:tracePt t="72169" x="9888538" y="4492625"/>
          <p14:tracePt t="72170" x="9875838" y="4492625"/>
          <p14:tracePt t="72171" x="9863138" y="4492625"/>
          <p14:tracePt t="72174" x="9852025" y="4492625"/>
          <p14:tracePt t="72175" x="9839325" y="4492625"/>
          <p14:tracePt t="72176" x="9826625" y="4492625"/>
          <p14:tracePt t="72178" x="9813925" y="4492625"/>
          <p14:tracePt t="72180" x="9801225" y="4492625"/>
          <p14:tracePt t="72181" x="9788525" y="4492625"/>
          <p14:tracePt t="72183" x="9775825" y="4492625"/>
          <p14:tracePt t="72184" x="9750425" y="4492625"/>
          <p14:tracePt t="72185" x="9750425" y="4505325"/>
          <p14:tracePt t="72187" x="9739313" y="4518025"/>
          <p14:tracePt t="72188" x="9726613" y="4518025"/>
          <p14:tracePt t="72189" x="9713913" y="4518025"/>
          <p14:tracePt t="72190" x="9713913" y="4530725"/>
          <p14:tracePt t="72191" x="9701213" y="4530725"/>
          <p14:tracePt t="72192" x="9688513" y="4530725"/>
          <p14:tracePt t="72193" x="9675813" y="4543425"/>
          <p14:tracePt t="72195" x="9663113" y="4554538"/>
          <p14:tracePt t="72196" x="9650413" y="4554538"/>
          <p14:tracePt t="72197" x="9637713" y="4567238"/>
          <p14:tracePt t="72199" x="9626600" y="4567238"/>
          <p14:tracePt t="72200" x="9613900" y="4579938"/>
          <p14:tracePt t="72201" x="9601200" y="4592638"/>
          <p14:tracePt t="72202" x="9601200" y="4605338"/>
          <p14:tracePt t="72204" x="9588500" y="4618038"/>
          <p14:tracePt t="72205" x="9575800" y="4630738"/>
          <p14:tracePt t="72206" x="9563100" y="4643438"/>
          <p14:tracePt t="72208" x="9550400" y="4643438"/>
          <p14:tracePt t="72209" x="9537700" y="4656138"/>
          <p14:tracePt t="72210" x="9525000" y="4667250"/>
          <p14:tracePt t="72211" x="9525000" y="4679950"/>
          <p14:tracePt t="72213" x="9513888" y="4692650"/>
          <p14:tracePt t="72214" x="9501188" y="4705350"/>
          <p14:tracePt t="72215" x="9501188" y="4718050"/>
          <p14:tracePt t="72216" x="9488488" y="4730750"/>
          <p14:tracePt t="72217" x="9488488" y="4743450"/>
          <p14:tracePt t="72218" x="9488488" y="4756150"/>
          <p14:tracePt t="72219" x="9475788" y="4756150"/>
          <p14:tracePt t="72220" x="9475788" y="4768850"/>
          <p14:tracePt t="72221" x="9463088" y="4779963"/>
          <p14:tracePt t="72222" x="9450388" y="4792663"/>
          <p14:tracePt t="72224" x="9450388" y="4805363"/>
          <p14:tracePt t="72225" x="9450388" y="4818063"/>
          <p14:tracePt t="72226" x="9437688" y="4830763"/>
          <p14:tracePt t="72227" x="9437688" y="4843463"/>
          <p14:tracePt t="72228" x="9424988" y="4856163"/>
          <p14:tracePt t="72229" x="9424988" y="4868863"/>
          <p14:tracePt t="72231" x="9413875" y="4879975"/>
          <p14:tracePt t="72232" x="9413875" y="4892675"/>
          <p14:tracePt t="72233" x="9413875" y="4905375"/>
          <p14:tracePt t="72235" x="9413875" y="4930775"/>
          <p14:tracePt t="72237" x="9401175" y="4943475"/>
          <p14:tracePt t="72238" x="9401175" y="4956175"/>
          <p14:tracePt t="72239" x="9401175" y="4968875"/>
          <p14:tracePt t="72240" x="9401175" y="4981575"/>
          <p14:tracePt t="72241" x="9388475" y="4981575"/>
          <p14:tracePt t="72242" x="9388475" y="4992688"/>
          <p14:tracePt t="72243" x="9388475" y="5005388"/>
          <p14:tracePt t="72244" x="9388475" y="5018088"/>
          <p14:tracePt t="72246" x="9388475" y="5030788"/>
          <p14:tracePt t="72247" x="9388475" y="5043488"/>
          <p14:tracePt t="72248" x="9388475" y="5056188"/>
          <p14:tracePt t="72251" x="9388475" y="5068888"/>
          <p14:tracePt t="72252" x="9388475" y="5081588"/>
          <p14:tracePt t="72253" x="9388475" y="5092700"/>
          <p14:tracePt t="72256" x="9388475" y="5105400"/>
          <p14:tracePt t="72258" x="9388475" y="5118100"/>
          <p14:tracePt t="72260" x="9388475" y="5130800"/>
          <p14:tracePt t="72263" x="9388475" y="5156200"/>
          <p14:tracePt t="72267" x="9401175" y="5168900"/>
          <p14:tracePt t="72269" x="9401175" y="5181600"/>
          <p14:tracePt t="72271" x="9413875" y="5194300"/>
          <p14:tracePt t="72273" x="9413875" y="5205413"/>
          <p14:tracePt t="72278" x="9424988" y="5205413"/>
          <p14:tracePt t="72281" x="9437688" y="5218113"/>
          <p14:tracePt t="72286" x="9450388" y="5218113"/>
          <p14:tracePt t="72288" x="9450388" y="5230813"/>
          <p14:tracePt t="72296" x="9463088" y="5230813"/>
          <p14:tracePt t="72303" x="9475788" y="5230813"/>
          <p14:tracePt t="72308" x="9488488" y="5230813"/>
          <p14:tracePt t="72438" x="9475788" y="5230813"/>
          <p14:tracePt t="72444" x="9475788" y="5243513"/>
          <p14:tracePt t="72445" x="9463088" y="5243513"/>
          <p14:tracePt t="72737" x="9450388" y="5243513"/>
          <p14:tracePt t="72741" x="9450388" y="5230813"/>
          <p14:tracePt t="72747" x="9450388" y="5218113"/>
          <p14:tracePt t="72754" x="9450388" y="5205413"/>
          <p14:tracePt t="72783" x="9463088" y="5205413"/>
          <p14:tracePt t="72785" x="9475788" y="5205413"/>
          <p14:tracePt t="72787" x="9488488" y="5205413"/>
          <p14:tracePt t="72790" x="9501188" y="5205413"/>
          <p14:tracePt t="72791" x="9513888" y="5205413"/>
          <p14:tracePt t="72792" x="9525000" y="5205413"/>
          <p14:tracePt t="72794" x="9537700" y="5218113"/>
          <p14:tracePt t="72795" x="9550400" y="5218113"/>
          <p14:tracePt t="72796" x="9563100" y="5218113"/>
          <p14:tracePt t="72798" x="9575800" y="5218113"/>
          <p14:tracePt t="72799" x="9588500" y="5230813"/>
          <p14:tracePt t="72800" x="9601200" y="5230813"/>
          <p14:tracePt t="72801" x="9613900" y="5243513"/>
          <p14:tracePt t="72802" x="9637713" y="5243513"/>
          <p14:tracePt t="72803" x="9650413" y="5243513"/>
          <p14:tracePt t="73054" x="9650413" y="5256213"/>
          <p14:tracePt t="73095" x="9650413" y="5243513"/>
          <p14:tracePt t="73103" x="9637713" y="5243513"/>
          <p14:tracePt t="73104" x="9637713" y="5230813"/>
          <p14:tracePt t="73108" x="9637713" y="5218113"/>
          <p14:tracePt t="73112" x="9637713" y="5205413"/>
          <p14:tracePt t="73120" x="9637713" y="5194300"/>
          <p14:tracePt t="73124" x="9637713" y="5181600"/>
          <p14:tracePt t="73129" x="9637713" y="5168900"/>
          <p14:tracePt t="73143" x="9626600" y="5156200"/>
          <p14:tracePt t="73147" x="9626600" y="5143500"/>
          <p14:tracePt t="73150" x="9626600" y="5130800"/>
          <p14:tracePt t="73155" x="9613900" y="5130800"/>
          <p14:tracePt t="73156" x="9613900" y="5118100"/>
          <p14:tracePt t="73158" x="9613900" y="5105400"/>
          <p14:tracePt t="73161" x="9613900" y="5092700"/>
          <p14:tracePt t="73162" x="9601200" y="5092700"/>
          <p14:tracePt t="73165" x="9601200" y="5081588"/>
          <p14:tracePt t="73167" x="9601200" y="5068888"/>
          <p14:tracePt t="73169" x="9601200" y="5056188"/>
          <p14:tracePt t="73172" x="9601200" y="5043488"/>
          <p14:tracePt t="73174" x="9588500" y="5030788"/>
          <p14:tracePt t="73176" x="9588500" y="5018088"/>
          <p14:tracePt t="73179" x="9588500" y="5005388"/>
          <p14:tracePt t="73180" x="9575800" y="5005388"/>
          <p14:tracePt t="73181" x="9575800" y="4992688"/>
          <p14:tracePt t="73183" x="9575800" y="4981575"/>
          <p14:tracePt t="73185" x="9563100" y="4981575"/>
          <p14:tracePt t="73186" x="9563100" y="4968875"/>
          <p14:tracePt t="73188" x="9563100" y="4956175"/>
          <p14:tracePt t="73190" x="9563100" y="4943475"/>
          <p14:tracePt t="73193" x="9563100" y="4930775"/>
          <p14:tracePt t="73195" x="9563100" y="4918075"/>
          <p14:tracePt t="73197" x="9563100" y="4905375"/>
          <p14:tracePt t="73199" x="9550400" y="4905375"/>
          <p14:tracePt t="73201" x="9550400" y="4892675"/>
          <p14:tracePt t="73203" x="9550400" y="4879975"/>
          <p14:tracePt t="73205" x="9550400" y="4868863"/>
          <p14:tracePt t="73207" x="9537700" y="4868863"/>
          <p14:tracePt t="73210" x="9537700" y="4856163"/>
          <p14:tracePt t="73212" x="9537700" y="4843463"/>
          <p14:tracePt t="73215" x="9537700" y="4830763"/>
          <p14:tracePt t="73216" x="9525000" y="4830763"/>
          <p14:tracePt t="73219" x="9525000" y="4818063"/>
          <p14:tracePt t="73222" x="9525000" y="4805363"/>
          <p14:tracePt t="73224" x="9525000" y="4792663"/>
          <p14:tracePt t="73229" x="9525000" y="4779963"/>
          <p14:tracePt t="73231" x="9525000" y="4768850"/>
          <p14:tracePt t="73233" x="9525000" y="4756150"/>
          <p14:tracePt t="73234" x="9513888" y="4756150"/>
          <p14:tracePt t="73238" x="9513888" y="4743450"/>
          <p14:tracePt t="73240" x="9513888" y="4730750"/>
          <p14:tracePt t="73242" x="9513888" y="4718050"/>
          <p14:tracePt t="73243" x="9501188" y="4718050"/>
          <p14:tracePt t="73246" x="9501188" y="4705350"/>
          <p14:tracePt t="73248" x="9501188" y="4692650"/>
          <p14:tracePt t="73250" x="9501188" y="4679950"/>
          <p14:tracePt t="73251" x="9488488" y="4679950"/>
          <p14:tracePt t="73253" x="9488488" y="4667250"/>
          <p14:tracePt t="73255" x="9488488" y="4656138"/>
          <p14:tracePt t="73256" x="9488488" y="4643438"/>
          <p14:tracePt t="73260" x="9488488" y="4630738"/>
          <p14:tracePt t="73261" x="9488488" y="4618038"/>
          <p14:tracePt t="73263" x="9488488" y="4605338"/>
          <p14:tracePt t="73266" x="9475788" y="4592638"/>
          <p14:tracePt t="73267" x="9475788" y="4579938"/>
          <p14:tracePt t="73269" x="9475788" y="4567238"/>
          <p14:tracePt t="73272" x="9475788" y="4554538"/>
          <p14:tracePt t="73273" x="9475788" y="4543425"/>
          <p14:tracePt t="73274" x="9463088" y="4543425"/>
          <p14:tracePt t="73275" x="9463088" y="4530725"/>
          <p14:tracePt t="73278" x="9463088" y="4518025"/>
          <p14:tracePt t="73279" x="9463088" y="4505325"/>
          <p14:tracePt t="73280" x="9450388" y="4505325"/>
          <p14:tracePt t="73281" x="9450388" y="4492625"/>
          <p14:tracePt t="73284" x="9450388" y="4479925"/>
          <p14:tracePt t="73285" x="9450388" y="4467225"/>
          <p14:tracePt t="73287" x="9450388" y="4454525"/>
          <p14:tracePt t="73291" x="9450388" y="4443413"/>
          <p14:tracePt t="73293" x="9450388" y="4430713"/>
          <p14:tracePt t="73295" x="9450388" y="4418013"/>
          <p14:tracePt t="73299" x="9450388" y="4405313"/>
          <p14:tracePt t="73301" x="9450388" y="4392613"/>
          <p14:tracePt t="73304" x="9450388" y="4379913"/>
          <p14:tracePt t="73309" x="9450388" y="4367213"/>
          <p14:tracePt t="73311" x="9450388" y="4354513"/>
          <p14:tracePt t="73315" x="9450388" y="4341813"/>
          <p14:tracePt t="73323" x="9450388" y="4330700"/>
          <p14:tracePt t="73327" x="9450388" y="4318000"/>
          <p14:tracePt t="73333" x="9450388" y="4305300"/>
          <p14:tracePt t="73350" x="9450388" y="4292600"/>
          <p14:tracePt t="73359" x="9450388" y="4279900"/>
          <p14:tracePt t="73367" x="9450388" y="4267200"/>
          <p14:tracePt t="73377" x="9463088" y="4254500"/>
          <p14:tracePt t="73381" x="9475788" y="4241800"/>
          <p14:tracePt t="73383" x="9488488" y="4241800"/>
          <p14:tracePt t="73384" x="9488488" y="4230688"/>
          <p14:tracePt t="73388" x="9501188" y="4230688"/>
          <p14:tracePt t="73391" x="9513888" y="4217988"/>
          <p14:tracePt t="73393" x="9525000" y="4205288"/>
          <p14:tracePt t="73396" x="9537700" y="4205288"/>
          <p14:tracePt t="73397" x="9537700" y="4192588"/>
          <p14:tracePt t="73398" x="9550400" y="4192588"/>
          <p14:tracePt t="73400" x="9563100" y="4192588"/>
          <p14:tracePt t="73401" x="9563100" y="4179888"/>
          <p14:tracePt t="73404" x="9575800" y="4167188"/>
          <p14:tracePt t="73404" x="9588500" y="4154488"/>
          <p14:tracePt t="73405" x="9601200" y="4154488"/>
          <p14:tracePt t="73408" x="9613900" y="4141788"/>
          <p14:tracePt t="73409" x="9613900" y="4129088"/>
          <p14:tracePt t="73410" x="9626600" y="4129088"/>
          <p14:tracePt t="73411" x="9637713" y="4117975"/>
          <p14:tracePt t="73413" x="9650413" y="4117975"/>
          <p14:tracePt t="73414" x="9650413" y="4105275"/>
          <p14:tracePt t="73415" x="9663113" y="4092575"/>
          <p14:tracePt t="73416" x="9675813" y="4079875"/>
          <p14:tracePt t="73418" x="9688513" y="4067175"/>
          <p14:tracePt t="73419" x="9701213" y="4054475"/>
          <p14:tracePt t="73420" x="9701213" y="4041775"/>
          <p14:tracePt t="73421" x="9713913" y="4041775"/>
          <p14:tracePt t="73422" x="9713913" y="4029075"/>
          <p14:tracePt t="73423" x="9726613" y="4017963"/>
          <p14:tracePt t="73424" x="9739313" y="4005263"/>
          <p14:tracePt t="73425" x="9750425" y="4005263"/>
          <p14:tracePt t="73426" x="9750425" y="3992563"/>
          <p14:tracePt t="73427" x="9763125" y="3967163"/>
          <p14:tracePt t="73428" x="9775825" y="3967163"/>
          <p14:tracePt t="73429" x="9788525" y="3954463"/>
          <p14:tracePt t="73430" x="9788525" y="3929063"/>
          <p14:tracePt t="73431" x="9801225" y="3929063"/>
          <p14:tracePt t="73432" x="9813925" y="3916363"/>
          <p14:tracePt t="73433" x="9826625" y="3892550"/>
          <p14:tracePt t="73435" x="9839325" y="3867150"/>
          <p14:tracePt t="73437" x="9863138" y="3841750"/>
          <p14:tracePt t="73438" x="9863138" y="3816350"/>
          <p14:tracePt t="73439" x="9875838" y="3816350"/>
          <p14:tracePt t="73440" x="9888538" y="3792538"/>
          <p14:tracePt t="73441" x="9901238" y="3779838"/>
          <p14:tracePt t="73442" x="9901238" y="3767138"/>
          <p14:tracePt t="73443" x="9913938" y="3741738"/>
          <p14:tracePt t="73444" x="9926638" y="3729038"/>
          <p14:tracePt t="73445" x="9939338" y="3703638"/>
          <p14:tracePt t="73446" x="9939338" y="3692525"/>
          <p14:tracePt t="73447" x="9952038" y="3679825"/>
          <p14:tracePt t="73448" x="9963150" y="3667125"/>
          <p14:tracePt t="73449" x="9975850" y="3641725"/>
          <p14:tracePt t="73450" x="9975850" y="3629025"/>
          <p14:tracePt t="73451" x="9975850" y="3603625"/>
          <p14:tracePt t="73452" x="9988550" y="3590925"/>
          <p14:tracePt t="73453" x="10001250" y="3579813"/>
          <p14:tracePt t="73454" x="10013950" y="3554413"/>
          <p14:tracePt t="73455" x="10013950" y="3541713"/>
          <p14:tracePt t="73456" x="10026650" y="3516313"/>
          <p14:tracePt t="73457" x="10026650" y="3503613"/>
          <p14:tracePt t="73458" x="10039350" y="3479800"/>
          <p14:tracePt t="73459" x="10052050" y="3467100"/>
          <p14:tracePt t="73460" x="10052050" y="3454400"/>
          <p14:tracePt t="73461" x="10052050" y="3441700"/>
          <p14:tracePt t="73462" x="10052050" y="3416300"/>
          <p14:tracePt t="73463" x="10064750" y="3403600"/>
          <p14:tracePt t="73464" x="10064750" y="3378200"/>
          <p14:tracePt t="73465" x="10075863" y="3367088"/>
          <p14:tracePt t="73466" x="10075863" y="3354388"/>
          <p14:tracePt t="73467" x="10075863" y="3328988"/>
          <p14:tracePt t="73468" x="10088563" y="3328988"/>
          <p14:tracePt t="73469" x="10088563" y="3303588"/>
          <p14:tracePt t="73470" x="10088563" y="3290888"/>
          <p14:tracePt t="73471" x="10088563" y="3278188"/>
          <p14:tracePt t="73472" x="10088563" y="3267075"/>
          <p14:tracePt t="73473" x="10088563" y="3254375"/>
          <p14:tracePt t="73474" x="10101263" y="3241675"/>
          <p14:tracePt t="73475" x="10101263" y="3216275"/>
          <p14:tracePt t="73477" x="10101263" y="3203575"/>
          <p14:tracePt t="73478" x="10101263" y="3190875"/>
          <p14:tracePt t="73479" x="10101263" y="3178175"/>
          <p14:tracePt t="73480" x="10101263" y="3165475"/>
          <p14:tracePt t="73481" x="10101263" y="3154363"/>
          <p14:tracePt t="73482" x="10101263" y="3141663"/>
          <p14:tracePt t="73484" x="10101263" y="3128963"/>
          <p14:tracePt t="73485" x="10101263" y="3116263"/>
          <p14:tracePt t="73487" x="10101263" y="3103563"/>
          <p14:tracePt t="73488" x="10101263" y="3090863"/>
          <p14:tracePt t="73489" x="10101263" y="3065463"/>
          <p14:tracePt t="73491" x="10101263" y="3054350"/>
          <p14:tracePt t="73492" x="10101263" y="3041650"/>
          <p14:tracePt t="73493" x="10101263" y="3028950"/>
          <p14:tracePt t="73496" x="10101263" y="3016250"/>
          <p14:tracePt t="73497" x="10101263" y="3003550"/>
          <p14:tracePt t="73498" x="10101263" y="2990850"/>
          <p14:tracePt t="73500" x="10101263" y="2978150"/>
          <p14:tracePt t="73501" x="10088563" y="2978150"/>
          <p14:tracePt t="73502" x="10088563" y="2965450"/>
          <p14:tracePt t="73503" x="10088563" y="2952750"/>
          <p14:tracePt t="73505" x="10088563" y="2941638"/>
          <p14:tracePt t="73507" x="10088563" y="2928938"/>
          <p14:tracePt t="73508" x="10075863" y="2916238"/>
          <p14:tracePt t="73510" x="10075863" y="2903538"/>
          <p14:tracePt t="73511" x="10064750" y="2903538"/>
          <p14:tracePt t="73512" x="10064750" y="2890838"/>
          <p14:tracePt t="73513" x="10064750" y="2878138"/>
          <p14:tracePt t="73514" x="10052050" y="2878138"/>
          <p14:tracePt t="73516" x="10052050" y="2865438"/>
          <p14:tracePt t="73518" x="10052050" y="2852738"/>
          <p14:tracePt t="73519" x="10039350" y="2840038"/>
          <p14:tracePt t="73521" x="10026650" y="2840038"/>
          <p14:tracePt t="73522" x="10026650" y="2828925"/>
          <p14:tracePt t="73523" x="10026650" y="2816225"/>
          <p14:tracePt t="73525" x="10013950" y="2803525"/>
          <p14:tracePt t="73528" x="10013950" y="2790825"/>
          <p14:tracePt t="73529" x="10001250" y="2790825"/>
          <p14:tracePt t="73530" x="10001250" y="2778125"/>
          <p14:tracePt t="73532" x="9988550" y="2765425"/>
          <p14:tracePt t="73534" x="9975850" y="2765425"/>
          <p14:tracePt t="73536" x="9975850" y="2752725"/>
          <p14:tracePt t="73537" x="9975850" y="2740025"/>
          <p14:tracePt t="73539" x="9975850" y="2728913"/>
          <p14:tracePt t="73540" x="9963150" y="2728913"/>
          <p14:tracePt t="73543" x="9952038" y="2716213"/>
          <p14:tracePt t="73546" x="9952038" y="2703513"/>
          <p14:tracePt t="73547" x="9939338" y="2703513"/>
          <p14:tracePt t="73548" x="9939338" y="2690813"/>
          <p14:tracePt t="73554" x="9939338" y="2678113"/>
          <p14:tracePt t="73557" x="9926638" y="2678113"/>
          <p14:tracePt t="73558" x="9926638" y="2665413"/>
          <p14:tracePt t="73563" x="9926638" y="2652713"/>
          <p14:tracePt t="73564" x="9913938" y="2652713"/>
          <p14:tracePt t="73573" x="9901238" y="2640013"/>
          <p14:tracePt t="73578" x="9901238" y="2627313"/>
          <p14:tracePt t="73584" x="9901238" y="2616200"/>
          <p14:tracePt t="73597" x="9901238" y="2603500"/>
          <p14:tracePt t="73598" x="9888538" y="2603500"/>
          <p14:tracePt t="73604" x="9888538" y="2590800"/>
          <p14:tracePt t="73617" x="9875838" y="2578100"/>
          <p14:tracePt t="73644" x="9875838" y="2565400"/>
          <p14:tracePt t="73651" x="9863138" y="2565400"/>
          <p14:tracePt t="73653" x="9863138" y="2552700"/>
          <p14:tracePt t="73664" x="9863138" y="2540000"/>
          <p14:tracePt t="74060" x="9863138" y="2527300"/>
          <p14:tracePt t="74066" x="9863138" y="2516188"/>
          <p14:tracePt t="74069" x="9863138" y="2503488"/>
          <p14:tracePt t="74074" x="9852025" y="2503488"/>
          <p14:tracePt t="74075" x="9852025" y="2490788"/>
          <p14:tracePt t="74078" x="9852025" y="2478088"/>
          <p14:tracePt t="74080" x="9852025" y="2465388"/>
          <p14:tracePt t="74082" x="9839325" y="2465388"/>
          <p14:tracePt t="74085" x="9839325" y="2452688"/>
          <p14:tracePt t="74088" x="9839325" y="2439988"/>
          <p14:tracePt t="74090" x="9839325" y="2427288"/>
          <p14:tracePt t="74091" x="9826625" y="2427288"/>
          <p14:tracePt t="74093" x="9826625" y="2414588"/>
          <p14:tracePt t="74096" x="9826625" y="2403475"/>
          <p14:tracePt t="74099" x="9826625" y="2390775"/>
          <p14:tracePt t="74101" x="9826625" y="2378075"/>
          <p14:tracePt t="74103" x="9826625" y="2365375"/>
          <p14:tracePt t="74104" x="9826625" y="2352675"/>
          <p14:tracePt t="74106" x="9813925" y="2352675"/>
          <p14:tracePt t="74107" x="9813925" y="2339975"/>
          <p14:tracePt t="74109" x="9813925" y="2327275"/>
          <p14:tracePt t="74111" x="9813925" y="2314575"/>
          <p14:tracePt t="74113" x="9801225" y="2314575"/>
          <p14:tracePt t="74115" x="9801225" y="2303463"/>
          <p14:tracePt t="74115" x="9801225" y="2290763"/>
          <p14:tracePt t="74117" x="9801225" y="2278063"/>
          <p14:tracePt t="74119" x="9801225" y="2265363"/>
          <p14:tracePt t="74120" x="9788525" y="2265363"/>
          <p14:tracePt t="74121" x="9788525" y="2252663"/>
          <p14:tracePt t="74123" x="9788525" y="2239963"/>
          <p14:tracePt t="74125" x="9788525" y="2227263"/>
          <p14:tracePt t="74127" x="9788525" y="2214563"/>
          <p14:tracePt t="74128" x="9788525" y="2201863"/>
          <p14:tracePt t="74131" x="9788525" y="2190750"/>
          <p14:tracePt t="74132" x="9788525" y="2178050"/>
          <p14:tracePt t="74134" x="9788525" y="2165350"/>
          <p14:tracePt t="74138" x="9788525" y="2152650"/>
          <p14:tracePt t="75147" x="9775825" y="2139950"/>
          <p14:tracePt t="75150" x="9763125" y="2139950"/>
          <p14:tracePt t="75153" x="9750425" y="2127250"/>
          <p14:tracePt t="75159" x="9739313" y="2127250"/>
          <p14:tracePt t="75161" x="9726613" y="2127250"/>
          <p14:tracePt t="75164" x="9713913" y="2127250"/>
          <p14:tracePt t="75165" x="9713913" y="2114550"/>
          <p14:tracePt t="75170" x="9701213" y="2114550"/>
          <p14:tracePt t="75172" x="9701213" y="2101850"/>
          <p14:tracePt t="75173" x="9688513" y="2101850"/>
          <p14:tracePt t="75178" x="9675813" y="2101850"/>
          <p14:tracePt t="75253" x="9675813" y="2114550"/>
          <p14:tracePt t="75256" x="9675813" y="2127250"/>
          <p14:tracePt t="75260" x="9675813" y="2139950"/>
          <p14:tracePt t="75261" x="9675813" y="2152650"/>
          <p14:tracePt t="75263" x="9675813" y="2165350"/>
          <p14:tracePt t="75267" x="9675813" y="2178050"/>
          <p14:tracePt t="75269" x="9675813" y="2190750"/>
          <p14:tracePt t="75270" x="9675813" y="2201863"/>
          <p14:tracePt t="75275" x="9675813" y="2214563"/>
          <p14:tracePt t="75278" x="9675813" y="2227263"/>
          <p14:tracePt t="75282" x="9675813" y="2239963"/>
          <p14:tracePt t="75303" x="9675813" y="2252663"/>
          <p14:tracePt t="75331" x="9675813" y="2265363"/>
          <p14:tracePt t="75338" x="9675813" y="2278063"/>
          <p14:tracePt t="75348" x="9663113" y="2278063"/>
          <p14:tracePt t="75349" x="9663113" y="2290763"/>
          <p14:tracePt t="75353" x="9663113" y="2303463"/>
          <p14:tracePt t="75354" x="9650413" y="2303463"/>
          <p14:tracePt t="75356" x="9650413" y="2314575"/>
          <p14:tracePt t="75362" x="9650413" y="2327275"/>
          <p14:tracePt t="75365" x="9650413" y="2339975"/>
          <p14:tracePt t="75368" x="9650413" y="2352675"/>
          <p14:tracePt t="75373" x="9650413" y="2365375"/>
          <p14:tracePt t="75375" x="9650413" y="2378075"/>
          <p14:tracePt t="75377" x="9650413" y="2390775"/>
          <p14:tracePt t="75378" x="9663113" y="2390775"/>
          <p14:tracePt t="75380" x="9675813" y="2403475"/>
          <p14:tracePt t="75382" x="9675813" y="2414588"/>
          <p14:tracePt t="75384" x="9675813" y="2427288"/>
          <p14:tracePt t="75385" x="9688513" y="2427288"/>
          <p14:tracePt t="75386" x="9701213" y="2427288"/>
          <p14:tracePt t="75387" x="9701213" y="2439988"/>
          <p14:tracePt t="75388" x="9713913" y="2439988"/>
          <p14:tracePt t="75389" x="9713913" y="2452688"/>
          <p14:tracePt t="75390" x="9713913" y="2465388"/>
          <p14:tracePt t="75391" x="9726613" y="2465388"/>
          <p14:tracePt t="75392" x="9739313" y="2465388"/>
          <p14:tracePt t="75393" x="9750425" y="2465388"/>
          <p14:tracePt t="75394" x="9750425" y="2478088"/>
          <p14:tracePt t="75396" x="9775825" y="2490788"/>
          <p14:tracePt t="75398" x="9788525" y="2503488"/>
          <p14:tracePt t="75399" x="9801225" y="2503488"/>
          <p14:tracePt t="75400" x="9813925" y="2503488"/>
          <p14:tracePt t="75674" x="9801225" y="2490788"/>
          <p14:tracePt t="75675" x="9788525" y="2465388"/>
          <p14:tracePt t="75677" x="9775825" y="2452688"/>
          <p14:tracePt t="75678" x="9750425" y="2427288"/>
          <p14:tracePt t="75679" x="9750425" y="2414588"/>
          <p14:tracePt t="75680" x="9739313" y="2403475"/>
          <p14:tracePt t="75681" x="9726613" y="2390775"/>
          <p14:tracePt t="75682" x="9713913" y="2365375"/>
          <p14:tracePt t="75683" x="9701213" y="2352675"/>
          <p14:tracePt t="75684" x="9688513" y="2327275"/>
          <p14:tracePt t="75685" x="9675813" y="2303463"/>
          <p14:tracePt t="75686" x="9663113" y="2278063"/>
          <p14:tracePt t="75687" x="9650413" y="2265363"/>
          <p14:tracePt t="75688" x="9637713" y="2239963"/>
          <p14:tracePt t="75689" x="9637713" y="2201863"/>
          <p14:tracePt t="75690" x="9637713" y="2190750"/>
          <p14:tracePt t="75691" x="9626600" y="2165350"/>
          <p14:tracePt t="75692" x="9613900" y="2139950"/>
          <p14:tracePt t="75693" x="9601200" y="2114550"/>
          <p14:tracePt t="75694" x="9601200" y="2089150"/>
          <p14:tracePt t="75695" x="9601200" y="2065338"/>
          <p14:tracePt t="75696" x="9601200" y="2039938"/>
          <p14:tracePt t="75697" x="9588500" y="2014538"/>
          <p14:tracePt t="75698" x="9588500" y="1978025"/>
          <p14:tracePt t="75699" x="9575800" y="1939925"/>
          <p14:tracePt t="75700" x="9575800" y="1914525"/>
          <p14:tracePt t="75701" x="9563100" y="1876425"/>
          <p14:tracePt t="75702" x="9563100" y="1852613"/>
          <p14:tracePt t="75703" x="9550400" y="1814513"/>
          <p14:tracePt t="75704" x="9550400" y="1776413"/>
          <p14:tracePt t="75705" x="9537700" y="1739900"/>
          <p14:tracePt t="75706" x="9525000" y="1701800"/>
          <p14:tracePt t="75707" x="9525000" y="1676400"/>
          <p14:tracePt t="75708" x="9513888" y="1639888"/>
          <p14:tracePt t="75709" x="9501188" y="1589088"/>
          <p14:tracePt t="75710" x="9501188" y="1563688"/>
          <p14:tracePt t="75711" x="9488488" y="1514475"/>
          <p14:tracePt t="75712" x="9475788" y="1476375"/>
          <p14:tracePt t="75713" x="9475788" y="1439863"/>
          <p14:tracePt t="75714" x="9450388" y="1389063"/>
          <p14:tracePt t="75715" x="9450388" y="1350963"/>
          <p14:tracePt t="75716" x="9437688" y="1301750"/>
          <p14:tracePt t="75717" x="9424988" y="1263650"/>
          <p14:tracePt t="75718" x="9413875" y="1214438"/>
          <p14:tracePt t="75719" x="9401175" y="1163638"/>
          <p14:tracePt t="75720" x="9388475" y="1114425"/>
          <p14:tracePt t="75721" x="9375775" y="1076325"/>
          <p14:tracePt t="75722" x="9363075" y="1025525"/>
          <p14:tracePt t="75723" x="9337675" y="976313"/>
          <p14:tracePt t="75724" x="9324975" y="925513"/>
          <p14:tracePt t="75725" x="9301163" y="876300"/>
          <p14:tracePt t="75726" x="9301163" y="825500"/>
          <p14:tracePt t="75727" x="9275763" y="776288"/>
          <p14:tracePt t="75728" x="9263063" y="725488"/>
          <p14:tracePt t="75729" x="9237663" y="676275"/>
          <p14:tracePt t="75730" x="9224963" y="625475"/>
          <p14:tracePt t="75731" x="9188450" y="563563"/>
          <p14:tracePt t="75732" x="9175750" y="512763"/>
          <p14:tracePt t="75733" x="9150350" y="463550"/>
          <p14:tracePt t="75734" x="9137650" y="412750"/>
          <p14:tracePt t="75735" x="9112250" y="350838"/>
          <p14:tracePt t="75736" x="9088438" y="300038"/>
          <p14:tracePt t="75737" x="9063038" y="250825"/>
          <p14:tracePt t="75738" x="9037638" y="200025"/>
          <p14:tracePt t="75739" x="9012238" y="138113"/>
          <p14:tracePt t="75740" x="8999538" y="87313"/>
          <p14:tracePt t="75741" x="8963025" y="25400"/>
          <p14:tracePt t="76121" x="7459663" y="100013"/>
          <p14:tracePt t="76121" x="7459663" y="161925"/>
          <p14:tracePt t="76122" x="7459663" y="212725"/>
          <p14:tracePt t="76123" x="7459663" y="274638"/>
          <p14:tracePt t="76124" x="7448550" y="325438"/>
          <p14:tracePt t="76125" x="7448550" y="387350"/>
          <p14:tracePt t="76126" x="7448550" y="438150"/>
          <p14:tracePt t="76127" x="7448550" y="487363"/>
          <p14:tracePt t="76128" x="7448550" y="550863"/>
          <p14:tracePt t="76129" x="7448550" y="612775"/>
          <p14:tracePt t="76130" x="7448550" y="663575"/>
          <p14:tracePt t="76131" x="7448550" y="725488"/>
          <p14:tracePt t="76132" x="7448550" y="788988"/>
          <p14:tracePt t="76133" x="7448550" y="850900"/>
          <p14:tracePt t="76134" x="7448550" y="912813"/>
          <p14:tracePt t="76135" x="7448550" y="963613"/>
          <p14:tracePt t="76136" x="7448550" y="1014413"/>
          <p14:tracePt t="76137" x="7448550" y="1076325"/>
          <p14:tracePt t="76138" x="7448550" y="1138238"/>
          <p14:tracePt t="76139" x="7448550" y="1201738"/>
          <p14:tracePt t="76140" x="7448550" y="1263650"/>
          <p14:tracePt t="76141" x="7448550" y="1327150"/>
          <p14:tracePt t="76142" x="7448550" y="1376363"/>
          <p14:tracePt t="76143" x="7448550" y="1450975"/>
          <p14:tracePt t="76144" x="7448550" y="1514475"/>
          <p14:tracePt t="76145" x="7459663" y="1552575"/>
          <p14:tracePt t="76146" x="7459663" y="1614488"/>
          <p14:tracePt t="76147" x="7459663" y="1676400"/>
          <p14:tracePt t="76148" x="7472363" y="1739900"/>
          <p14:tracePt t="76149" x="7472363" y="1801813"/>
          <p14:tracePt t="76150" x="7485063" y="1865313"/>
          <p14:tracePt t="76151" x="7497763" y="1914525"/>
          <p14:tracePt t="76152" x="7497763" y="1978025"/>
          <p14:tracePt t="76154" x="7510463" y="2089150"/>
          <p14:tracePt t="76155" x="7510463" y="2139950"/>
          <p14:tracePt t="76156" x="7523163" y="2201863"/>
          <p14:tracePt t="76157" x="7535863" y="2265363"/>
          <p14:tracePt t="76158" x="7535863" y="2314575"/>
          <p14:tracePt t="76159" x="7561263" y="2378075"/>
          <p14:tracePt t="76160" x="7572375" y="2439988"/>
          <p14:tracePt t="76161" x="7572375" y="2503488"/>
          <p14:tracePt t="76162" x="7585075" y="2552700"/>
          <p14:tracePt t="76163" x="7597775" y="2603500"/>
          <p14:tracePt t="76164" x="7610475" y="2652713"/>
          <p14:tracePt t="76165" x="7623175" y="2716213"/>
          <p14:tracePt t="76166" x="7635875" y="2765425"/>
          <p14:tracePt t="76167" x="7648575" y="2828925"/>
          <p14:tracePt t="76168" x="7661275" y="2878138"/>
          <p14:tracePt t="76169" x="7685088" y="2941638"/>
          <p14:tracePt t="76170" x="7697788" y="2990850"/>
          <p14:tracePt t="76171" x="7710488" y="3028950"/>
          <p14:tracePt t="76172" x="7723188" y="3090863"/>
          <p14:tracePt t="76173" x="7735888" y="3141663"/>
          <p14:tracePt t="76174" x="7761288" y="3203575"/>
          <p14:tracePt t="76175" x="7785100" y="3254375"/>
          <p14:tracePt t="76176" x="7797800" y="3303588"/>
          <p14:tracePt t="76177" x="7823200" y="3367088"/>
          <p14:tracePt t="76178" x="7835900" y="3403600"/>
          <p14:tracePt t="76179" x="7861300" y="3467100"/>
          <p14:tracePt t="76180" x="7874000" y="3516313"/>
          <p14:tracePt t="76181" x="7897813" y="3554413"/>
          <p14:tracePt t="76182" x="7910513" y="3603625"/>
          <p14:tracePt t="76183" x="7935913" y="3654425"/>
          <p14:tracePt t="76184" x="7961313" y="3703638"/>
          <p14:tracePt t="76185" x="7986713" y="3754438"/>
          <p14:tracePt t="76186" x="8010525" y="3803650"/>
          <p14:tracePt t="76187" x="8035925" y="3854450"/>
          <p14:tracePt t="76188" x="8061325" y="3892550"/>
          <p14:tracePt t="76189" x="8086725" y="3941763"/>
          <p14:tracePt t="76190" x="8099425" y="3979863"/>
          <p14:tracePt t="76191" x="8135938" y="4029075"/>
          <p14:tracePt t="76192" x="8161338" y="4067175"/>
          <p14:tracePt t="76193" x="8174038" y="4117975"/>
          <p14:tracePt t="76194" x="8212138" y="4154488"/>
          <p14:tracePt t="76195" x="8235950" y="4192588"/>
          <p14:tracePt t="76196" x="8248650" y="4230688"/>
          <p14:tracePt t="76197" x="8286750" y="4267200"/>
          <p14:tracePt t="76198" x="8312150" y="4318000"/>
          <p14:tracePt t="76199" x="8324850" y="4341813"/>
          <p14:tracePt t="76200" x="8361363" y="4379913"/>
          <p14:tracePt t="76201" x="8386763" y="4418013"/>
          <p14:tracePt t="76202" x="8412163" y="4454525"/>
          <p14:tracePt t="76203" x="8435975" y="4492625"/>
          <p14:tracePt t="76205" x="8512175" y="4567238"/>
          <p14:tracePt t="76206" x="8537575" y="4605338"/>
          <p14:tracePt t="76207" x="8574088" y="4630738"/>
          <p14:tracePt t="76208" x="8586788" y="4656138"/>
          <p14:tracePt t="76209" x="8624888" y="4692650"/>
          <p14:tracePt t="76210" x="8661400" y="4718050"/>
          <p14:tracePt t="76211" x="8699500" y="4756150"/>
          <p14:tracePt t="76212" x="8724900" y="4779963"/>
          <p14:tracePt t="76213" x="8763000" y="4805363"/>
          <p14:tracePt t="76214" x="8799513" y="4830763"/>
          <p14:tracePt t="76215" x="8837613" y="4868863"/>
          <p14:tracePt t="76216" x="8863013" y="4892675"/>
          <p14:tracePt t="76217" x="8886825" y="4905375"/>
          <p14:tracePt t="76218" x="8924925" y="4930775"/>
          <p14:tracePt t="76219" x="8963025" y="4956175"/>
          <p14:tracePt t="76220" x="8999538" y="4981575"/>
          <p14:tracePt t="76221" x="9037638" y="4992688"/>
          <p14:tracePt t="76222" x="9075738" y="5018088"/>
          <p14:tracePt t="76223" x="9112250" y="5030788"/>
          <p14:tracePt t="76224" x="9150350" y="5056188"/>
          <p14:tracePt t="76225" x="9188450" y="5068888"/>
          <p14:tracePt t="76226" x="9199563" y="5081588"/>
          <p14:tracePt t="76227" x="9237663" y="5092700"/>
          <p14:tracePt t="76228" x="9275763" y="5118100"/>
          <p14:tracePt t="76229" x="9312275" y="5130800"/>
          <p14:tracePt t="76230" x="9350375" y="5156200"/>
          <p14:tracePt t="76231" x="9375775" y="5168900"/>
          <p14:tracePt t="76232" x="9413875" y="5181600"/>
          <p14:tracePt t="76233" x="9450388" y="5205413"/>
          <p14:tracePt t="76234" x="9488488" y="5205413"/>
          <p14:tracePt t="76235" x="9513888" y="5230813"/>
          <p14:tracePt t="76236" x="9550400" y="5243513"/>
          <p14:tracePt t="76237" x="9588500" y="5243513"/>
          <p14:tracePt t="76238" x="9626600" y="5268913"/>
          <p14:tracePt t="76239" x="9663113" y="5281613"/>
          <p14:tracePt t="76240" x="9688513" y="5281613"/>
          <p14:tracePt t="76241" x="9726613" y="5294313"/>
          <p14:tracePt t="76242" x="9763125" y="5305425"/>
          <p14:tracePt t="76243" x="9788525" y="5318125"/>
          <p14:tracePt t="76244" x="9826625" y="5318125"/>
          <p14:tracePt t="76245" x="9852025" y="5343525"/>
          <p14:tracePt t="76246" x="9888538" y="5356225"/>
          <p14:tracePt t="76322" x="11102975" y="5130800"/>
          <p14:tracePt t="76324" x="11102975" y="5118100"/>
          <p14:tracePt t="76325" x="11102975" y="5105400"/>
          <p14:tracePt t="76326" x="11102975" y="5092700"/>
          <p14:tracePt t="76328" x="11102975" y="5081588"/>
          <p14:tracePt t="76330" x="11102975" y="5068888"/>
          <p14:tracePt t="76331" x="11102975" y="5056188"/>
          <p14:tracePt t="76333" x="11102975" y="5043488"/>
          <p14:tracePt t="76334" x="11102975" y="5030788"/>
          <p14:tracePt t="76335" x="11102975" y="5018088"/>
          <p14:tracePt t="76338" x="11102975" y="5005388"/>
          <p14:tracePt t="76340" x="11102975" y="4992688"/>
          <p14:tracePt t="76341" x="11102975" y="4981575"/>
          <p14:tracePt t="76342" x="11090275" y="4981575"/>
          <p14:tracePt t="76344" x="11090275" y="4968875"/>
          <p14:tracePt t="76346" x="11077575" y="4956175"/>
          <p14:tracePt t="76347" x="11077575" y="4943475"/>
          <p14:tracePt t="76350" x="11064875" y="4943475"/>
          <p14:tracePt t="76351" x="11064875" y="4930775"/>
          <p14:tracePt t="76354" x="11064875" y="4918075"/>
          <p14:tracePt t="76356" x="11052175" y="4905375"/>
          <p14:tracePt t="76358" x="11041063" y="4905375"/>
          <p14:tracePt t="76361" x="11028363" y="4892675"/>
          <p14:tracePt t="76364" x="11028363" y="4879975"/>
          <p14:tracePt t="76366" x="11028363" y="4868863"/>
          <p14:tracePt t="76367" x="11015663" y="4868863"/>
          <p14:tracePt t="76370" x="11002963" y="4868863"/>
          <p14:tracePt t="76371" x="11002963" y="4856163"/>
          <p14:tracePt t="76372" x="10990263" y="4856163"/>
          <p14:tracePt t="76374" x="10990263" y="4843463"/>
          <p14:tracePt t="76377" x="10990263" y="4830763"/>
          <p14:tracePt t="76378" x="10977563" y="4830763"/>
          <p14:tracePt t="76380" x="10964863" y="4830763"/>
          <p14:tracePt t="76384" x="10952163" y="4830763"/>
          <p14:tracePt t="76386" x="10952163" y="4818063"/>
          <p14:tracePt t="76388" x="10952163" y="4805363"/>
          <p14:tracePt t="76391" x="10939463" y="4805363"/>
          <p14:tracePt t="76394" x="10928350" y="4792663"/>
          <p14:tracePt t="76398" x="10915650" y="4792663"/>
          <p14:tracePt t="76403" x="10915650" y="4779963"/>
          <p14:tracePt t="76405" x="10902950" y="4779963"/>
          <p14:tracePt t="76408" x="10890250" y="4768850"/>
          <p14:tracePt t="76413" x="10877550" y="4768850"/>
          <p14:tracePt t="76415" x="10877550" y="4756150"/>
          <p14:tracePt t="76424" x="10864850" y="4756150"/>
          <p14:tracePt t="76435" x="10852150" y="4756150"/>
          <p14:tracePt t="76459" x="10839450" y="4756150"/>
          <p14:tracePt t="76520" x="10828338" y="4756150"/>
          <p14:tracePt t="76544" x="10828338" y="4768850"/>
          <p14:tracePt t="76554" x="10815638" y="4768850"/>
          <p14:tracePt t="76555" x="10815638" y="4779963"/>
          <p14:tracePt t="76595" x="10802938" y="4779963"/>
          <p14:tracePt t="76618" x="10802938" y="4792663"/>
          <p14:tracePt t="76621" x="10790238" y="4792663"/>
          <p14:tracePt t="76629" x="10777538" y="4792663"/>
          <p14:tracePt t="76635" x="10764838" y="4792663"/>
          <p14:tracePt t="76643" x="10752138" y="4792663"/>
          <p14:tracePt t="76646" x="10739438" y="4792663"/>
          <p14:tracePt t="76650" x="10726738" y="4792663"/>
          <p14:tracePt t="76652" x="10726738" y="4805363"/>
          <p14:tracePt t="76655" x="10715625" y="4805363"/>
          <p14:tracePt t="76658" x="10702925" y="4805363"/>
          <p14:tracePt t="76661" x="10690225" y="4805363"/>
          <p14:tracePt t="76663" x="10690225" y="4818063"/>
          <p14:tracePt t="76667" x="10677525" y="4818063"/>
          <p14:tracePt t="76669" x="10664825" y="4818063"/>
          <p14:tracePt t="76671" x="10664825" y="4830763"/>
          <p14:tracePt t="76672" x="10652125" y="4830763"/>
          <p14:tracePt t="76677" x="10639425" y="4830763"/>
          <p14:tracePt t="76680" x="10626725" y="4830763"/>
          <p14:tracePt t="76683" x="10614025" y="4830763"/>
          <p14:tracePt t="76689" x="10602913" y="4830763"/>
          <p14:tracePt t="76690" x="10602913" y="4843463"/>
          <p14:tracePt t="76692" x="10590213" y="4843463"/>
          <p14:tracePt t="76696" x="10577513" y="4843463"/>
          <p14:tracePt t="76699" x="10577513" y="4856163"/>
          <p14:tracePt t="76702" x="10564813" y="4856163"/>
          <p14:tracePt t="76707" x="10552113" y="4856163"/>
          <p14:tracePt t="76710" x="10539413" y="4856163"/>
          <p14:tracePt t="76712" x="10539413" y="4868863"/>
          <p14:tracePt t="76719" x="10526713" y="4868863"/>
          <p14:tracePt t="76727" x="10514013" y="4868863"/>
          <p14:tracePt t="77175" x="10502900" y="4868863"/>
          <p14:tracePt t="77199" x="10490200" y="4868863"/>
          <p14:tracePt t="77209" x="10477500" y="4868863"/>
          <p14:tracePt t="77219" x="10464800" y="4868863"/>
          <p14:tracePt t="77233" x="10464800" y="4856163"/>
          <p14:tracePt t="77535" x="10464800" y="4843463"/>
          <p14:tracePt t="77539" x="10464800" y="4830763"/>
          <p14:tracePt t="77545" x="10464800" y="4818063"/>
          <p14:tracePt t="77547" x="10464800" y="4805363"/>
          <p14:tracePt t="77550" x="10464800" y="4792663"/>
          <p14:tracePt t="77555" x="10464800" y="4779963"/>
          <p14:tracePt t="77556" x="10464800" y="4768850"/>
          <p14:tracePt t="77558" x="10464800" y="4756150"/>
          <p14:tracePt t="77560" x="10477500" y="4756150"/>
          <p14:tracePt t="77562" x="10477500" y="4743450"/>
          <p14:tracePt t="77563" x="10477500" y="4730750"/>
          <p14:tracePt t="77564" x="10490200" y="4730750"/>
          <p14:tracePt t="77565" x="10490200" y="4718050"/>
          <p14:tracePt t="77567" x="10502900" y="4718050"/>
          <p14:tracePt t="77568" x="10502900" y="4705350"/>
          <p14:tracePt t="77569" x="10502900" y="4692650"/>
          <p14:tracePt t="77570" x="10502900" y="4679950"/>
          <p14:tracePt t="77573" x="10514013" y="4667250"/>
          <p14:tracePt t="77574" x="10514013" y="4656138"/>
          <p14:tracePt t="77576" x="10526713" y="4643438"/>
          <p14:tracePt t="77578" x="10539413" y="4630738"/>
          <p14:tracePt t="77579" x="10539413" y="4618038"/>
          <p14:tracePt t="77580" x="10539413" y="4605338"/>
          <p14:tracePt t="77582" x="10539413" y="4592638"/>
          <p14:tracePt t="77583" x="10539413" y="4579938"/>
          <p14:tracePt t="77584" x="10539413" y="4567238"/>
          <p14:tracePt t="77586" x="10539413" y="4554538"/>
          <p14:tracePt t="77587" x="10552113" y="4543425"/>
          <p14:tracePt t="77588" x="10552113" y="4530725"/>
          <p14:tracePt t="77589" x="10552113" y="4518025"/>
          <p14:tracePt t="77590" x="10552113" y="4505325"/>
          <p14:tracePt t="77591" x="10552113" y="4492625"/>
          <p14:tracePt t="77593" x="10564813" y="4479925"/>
          <p14:tracePt t="77594" x="10564813" y="4467225"/>
          <p14:tracePt t="77595" x="10564813" y="4454525"/>
          <p14:tracePt t="77596" x="10564813" y="4443413"/>
          <p14:tracePt t="77597" x="10564813" y="4430713"/>
          <p14:tracePt t="77598" x="10564813" y="4418013"/>
          <p14:tracePt t="77600" x="10564813" y="4392613"/>
          <p14:tracePt t="77601" x="10564813" y="4379913"/>
          <p14:tracePt t="77603" x="10564813" y="4367213"/>
          <p14:tracePt t="77604" x="10564813" y="4354513"/>
          <p14:tracePt t="77605" x="10564813" y="4341813"/>
          <p14:tracePt t="77606" x="10564813" y="4330700"/>
          <p14:tracePt t="77607" x="10564813" y="4318000"/>
          <p14:tracePt t="77608" x="10564813" y="4305300"/>
          <p14:tracePt t="77609" x="10564813" y="4292600"/>
          <p14:tracePt t="77610" x="10564813" y="4279900"/>
          <p14:tracePt t="77611" x="10564813" y="4267200"/>
          <p14:tracePt t="77613" x="10564813" y="4254500"/>
          <p14:tracePt t="77614" x="10564813" y="4230688"/>
          <p14:tracePt t="77616" x="10564813" y="4217988"/>
          <p14:tracePt t="77617" x="10564813" y="4205288"/>
          <p14:tracePt t="77618" x="10564813" y="4192588"/>
          <p14:tracePt t="77619" x="10564813" y="4179888"/>
          <p14:tracePt t="77620" x="10564813" y="4167188"/>
          <p14:tracePt t="77621" x="10564813" y="4154488"/>
          <p14:tracePt t="77623" x="10564813" y="4141788"/>
          <p14:tracePt t="77624" x="10564813" y="4129088"/>
          <p14:tracePt t="77625" x="10564813" y="4117975"/>
          <p14:tracePt t="77626" x="10552113" y="4105275"/>
          <p14:tracePt t="77627" x="10552113" y="4092575"/>
          <p14:tracePt t="77628" x="10552113" y="4079875"/>
          <p14:tracePt t="77629" x="10539413" y="4079875"/>
          <p14:tracePt t="77630" x="10539413" y="4067175"/>
          <p14:tracePt t="77631" x="10539413" y="4054475"/>
          <p14:tracePt t="77632" x="10539413" y="4041775"/>
          <p14:tracePt t="77633" x="10539413" y="4029075"/>
          <p14:tracePt t="77634" x="10526713" y="4017963"/>
          <p14:tracePt t="77635" x="10526713" y="4005263"/>
          <p14:tracePt t="77637" x="10514013" y="3992563"/>
          <p14:tracePt t="77638" x="10514013" y="3979863"/>
          <p14:tracePt t="77639" x="10502900" y="3967163"/>
          <p14:tracePt t="77641" x="10502900" y="3954463"/>
          <p14:tracePt t="77642" x="10490200" y="3941763"/>
          <p14:tracePt t="77643" x="10490200" y="3929063"/>
          <p14:tracePt t="77644" x="10477500" y="3929063"/>
          <p14:tracePt t="77645" x="10477500" y="3916363"/>
          <p14:tracePt t="77646" x="10464800" y="3905250"/>
          <p14:tracePt t="77647" x="10464800" y="3892550"/>
          <p14:tracePt t="77649" x="10452100" y="3879850"/>
          <p14:tracePt t="77650" x="10452100" y="3867150"/>
          <p14:tracePt t="77651" x="10439400" y="3854450"/>
          <p14:tracePt t="77652" x="10426700" y="3854450"/>
          <p14:tracePt t="77653" x="10426700" y="3841750"/>
          <p14:tracePt t="77654" x="10426700" y="3829050"/>
          <p14:tracePt t="77655" x="10414000" y="3816350"/>
          <p14:tracePt t="77657" x="10401300" y="3803650"/>
          <p14:tracePt t="77658" x="10390188" y="3803650"/>
          <p14:tracePt t="77659" x="10390188" y="3779838"/>
          <p14:tracePt t="77661" x="10377488" y="3779838"/>
          <p14:tracePt t="77662" x="10364788" y="3767138"/>
          <p14:tracePt t="77663" x="10352088" y="3754438"/>
          <p14:tracePt t="77664" x="10352088" y="3741738"/>
          <p14:tracePt t="77665" x="10339388" y="3741738"/>
          <p14:tracePt t="77667" x="10326688" y="3729038"/>
          <p14:tracePt t="77668" x="10313988" y="3716338"/>
          <p14:tracePt t="77669" x="10313988" y="3703638"/>
          <p14:tracePt t="77670" x="10301288" y="3703638"/>
          <p14:tracePt t="77671" x="10288588" y="3692525"/>
          <p14:tracePt t="77672" x="10277475" y="3679825"/>
          <p14:tracePt t="77673" x="10277475" y="3667125"/>
          <p14:tracePt t="77674" x="10264775" y="3667125"/>
          <p14:tracePt t="77676" x="10252075" y="3654425"/>
          <p14:tracePt t="77677" x="10239375" y="3654425"/>
          <p14:tracePt t="77678" x="10239375" y="3641725"/>
          <p14:tracePt t="77679" x="10226675" y="3629025"/>
          <p14:tracePt t="77680" x="10213975" y="3629025"/>
          <p14:tracePt t="77681" x="10201275" y="3629025"/>
          <p14:tracePt t="77682" x="10201275" y="3616325"/>
          <p14:tracePt t="77683" x="10188575" y="3616325"/>
          <p14:tracePt t="77684" x="10177463" y="3603625"/>
          <p14:tracePt t="77685" x="10164763" y="3603625"/>
          <p14:tracePt t="77686" x="10164763" y="3590925"/>
          <p14:tracePt t="77688" x="10152063" y="3590925"/>
          <p14:tracePt t="77689" x="10139363" y="3579813"/>
          <p14:tracePt t="77690" x="10126663" y="3579813"/>
          <p14:tracePt t="77691" x="10126663" y="3567113"/>
          <p14:tracePt t="77692" x="10113963" y="3567113"/>
          <p14:tracePt t="77693" x="10101263" y="3554413"/>
          <p14:tracePt t="77695" x="10088563" y="3554413"/>
          <p14:tracePt t="77697" x="10075863" y="3541713"/>
          <p14:tracePt t="77698" x="10064750" y="3541713"/>
          <p14:tracePt t="77699" x="10052050" y="3541713"/>
          <p14:tracePt t="77700" x="10052050" y="3529013"/>
          <p14:tracePt t="77702" x="10039350" y="3529013"/>
          <p14:tracePt t="77703" x="10026650" y="3529013"/>
          <p14:tracePt t="77704" x="10013950" y="3516313"/>
          <p14:tracePt t="77707" x="10001250" y="3516313"/>
          <p14:tracePt t="77708" x="9988550" y="3516313"/>
          <p14:tracePt t="77711" x="9975850" y="3516313"/>
          <p14:tracePt t="77713" x="9963150" y="3516313"/>
          <p14:tracePt t="77714" x="9952038" y="3503613"/>
          <p14:tracePt t="77716" x="9939338" y="3503613"/>
          <p14:tracePt t="77720" x="9926638" y="3503613"/>
          <p14:tracePt t="77722" x="9913938" y="3503613"/>
          <p14:tracePt t="77724" x="9901238" y="3503613"/>
          <p14:tracePt t="77727" x="9901238" y="3490913"/>
          <p14:tracePt t="77729" x="9888538" y="3490913"/>
          <p14:tracePt t="77733" x="9875838" y="3490913"/>
          <p14:tracePt t="77740" x="9863138" y="3490913"/>
          <p14:tracePt t="78187" x="9852025" y="3490913"/>
          <p14:tracePt t="78205" x="9839325" y="3490913"/>
          <p14:tracePt t="78221" x="9826625" y="3490913"/>
          <p14:tracePt t="78230" x="9826625" y="3503613"/>
          <p14:tracePt t="78735" x="9826625" y="3490913"/>
          <p14:tracePt t="78736" x="9826625" y="3479800"/>
          <p14:tracePt t="78739" x="9826625" y="3467100"/>
          <p14:tracePt t="78740" x="9826625" y="3454400"/>
          <p14:tracePt t="78741" x="9826625" y="3441700"/>
          <p14:tracePt t="78742" x="9826625" y="3429000"/>
          <p14:tracePt t="78743" x="9826625" y="3403600"/>
          <p14:tracePt t="78745" x="9826625" y="3378200"/>
          <p14:tracePt t="78746" x="9826625" y="3367088"/>
          <p14:tracePt t="78747" x="9826625" y="3341688"/>
          <p14:tracePt t="78748" x="9826625" y="3328988"/>
          <p14:tracePt t="78749" x="9826625" y="3303588"/>
          <p14:tracePt t="78750" x="9826625" y="3290888"/>
          <p14:tracePt t="78751" x="9826625" y="3254375"/>
          <p14:tracePt t="78752" x="9826625" y="3228975"/>
          <p14:tracePt t="78753" x="9813925" y="3203575"/>
          <p14:tracePt t="78754" x="9813925" y="3178175"/>
          <p14:tracePt t="78755" x="9813925" y="3154363"/>
          <p14:tracePt t="78756" x="9813925" y="3128963"/>
          <p14:tracePt t="78757" x="9801225" y="3090863"/>
          <p14:tracePt t="78758" x="9801225" y="3065463"/>
          <p14:tracePt t="78759" x="9801225" y="3028950"/>
          <p14:tracePt t="78760" x="9788525" y="2990850"/>
          <p14:tracePt t="78761" x="9788525" y="2952750"/>
          <p14:tracePt t="78762" x="9788525" y="2916238"/>
          <p14:tracePt t="78763" x="9788525" y="2878138"/>
          <p14:tracePt t="78764" x="9788525" y="2840038"/>
          <p14:tracePt t="78765" x="9775825" y="2803525"/>
          <p14:tracePt t="78766" x="9775825" y="2765425"/>
          <p14:tracePt t="78767" x="9763125" y="2716213"/>
          <p14:tracePt t="78768" x="9763125" y="2665413"/>
          <p14:tracePt t="78769" x="9763125" y="2616200"/>
          <p14:tracePt t="78770" x="9750425" y="2565400"/>
          <p14:tracePt t="78771" x="9750425" y="2516188"/>
          <p14:tracePt t="78772" x="9750425" y="2465388"/>
          <p14:tracePt t="78773" x="9750425" y="2427288"/>
          <p14:tracePt t="78774" x="9750425" y="2365375"/>
          <p14:tracePt t="78775" x="9739313" y="2314575"/>
          <p14:tracePt t="78776" x="9739313" y="2239963"/>
          <p14:tracePt t="78777" x="9739313" y="2190750"/>
          <p14:tracePt t="78778" x="9726613" y="2127250"/>
          <p14:tracePt t="78779" x="9726613" y="2065338"/>
          <p14:tracePt t="78780" x="9726613" y="2001838"/>
          <p14:tracePt t="78781" x="9713913" y="1927225"/>
          <p14:tracePt t="78782" x="9713913" y="1876425"/>
          <p14:tracePt t="78783" x="9713913" y="1814513"/>
          <p14:tracePt t="78784" x="9713913" y="1739900"/>
          <p14:tracePt t="78785" x="9701213" y="1676400"/>
          <p14:tracePt t="78786" x="9701213" y="1601788"/>
          <p14:tracePt t="78787" x="9688513" y="1527175"/>
          <p14:tracePt t="78789" x="9675813" y="1376363"/>
          <p14:tracePt t="78790" x="9675813" y="1301750"/>
          <p14:tracePt t="78791" x="9675813" y="1227138"/>
          <p14:tracePt t="78792" x="9663113" y="1150938"/>
          <p14:tracePt t="78793" x="9650413" y="1076325"/>
          <p14:tracePt t="78794" x="9650413" y="1001713"/>
          <p14:tracePt t="78795" x="9637713" y="925513"/>
          <p14:tracePt t="78796" x="9637713" y="850900"/>
          <p14:tracePt t="78797" x="9626600" y="776288"/>
          <p14:tracePt t="78798" x="9626600" y="700088"/>
          <p14:tracePt t="78799" x="9613900" y="625475"/>
          <p14:tracePt t="78800" x="9601200" y="563563"/>
          <p14:tracePt t="78801" x="9601200" y="476250"/>
          <p14:tracePt t="78802" x="9588500" y="400050"/>
          <p14:tracePt t="78803" x="9575800" y="338138"/>
          <p14:tracePt t="78804" x="9563100" y="263525"/>
          <p14:tracePt t="78805" x="9563100" y="187325"/>
          <p14:tracePt t="78806" x="9550400" y="112713"/>
          <p14:tracePt t="78807" x="9537700" y="50800"/>
          <p14:tracePt t="80797" x="8199438" y="38100"/>
          <p14:tracePt t="80799" x="8186738" y="112713"/>
          <p14:tracePt t="80800" x="8186738" y="161925"/>
          <p14:tracePt t="80801" x="8186738" y="212725"/>
          <p14:tracePt t="80802" x="8186738" y="250825"/>
          <p14:tracePt t="80803" x="8186738" y="300038"/>
          <p14:tracePt t="80804" x="8186738" y="350838"/>
          <p14:tracePt t="80805" x="8186738" y="400050"/>
          <p14:tracePt t="80806" x="8186738" y="438150"/>
          <p14:tracePt t="80807" x="8186738" y="487363"/>
          <p14:tracePt t="80808" x="8186738" y="538163"/>
          <p14:tracePt t="80809" x="8186738" y="588963"/>
          <p14:tracePt t="80810" x="8186738" y="612775"/>
          <p14:tracePt t="80811" x="8186738" y="663575"/>
          <p14:tracePt t="80812" x="8186738" y="712788"/>
          <p14:tracePt t="80813" x="8186738" y="763588"/>
          <p14:tracePt t="80814" x="8186738" y="812800"/>
          <p14:tracePt t="80815" x="8186738" y="850900"/>
          <p14:tracePt t="80816" x="8199438" y="901700"/>
          <p14:tracePt t="80817" x="8199438" y="950913"/>
          <p14:tracePt t="80818" x="8199438" y="1001713"/>
          <p14:tracePt t="80819" x="8212138" y="1038225"/>
          <p14:tracePt t="80820" x="8212138" y="1076325"/>
          <p14:tracePt t="80821" x="8212138" y="1138238"/>
          <p14:tracePt t="80822" x="8212138" y="1189038"/>
          <p14:tracePt t="80823" x="8212138" y="1227138"/>
          <p14:tracePt t="80824" x="8223250" y="1276350"/>
          <p14:tracePt t="80825" x="8223250" y="1327150"/>
          <p14:tracePt t="80826" x="8235950" y="1376363"/>
          <p14:tracePt t="80827" x="8235950" y="1414463"/>
          <p14:tracePt t="80828" x="8248650" y="1450975"/>
          <p14:tracePt t="80829" x="8248650" y="1501775"/>
          <p14:tracePt t="80830" x="8248650" y="1552575"/>
          <p14:tracePt t="80831" x="8261350" y="1601788"/>
          <p14:tracePt t="80832" x="8261350" y="1639888"/>
          <p14:tracePt t="80833" x="8274050" y="1689100"/>
          <p14:tracePt t="80834" x="8286750" y="1727200"/>
          <p14:tracePt t="80835" x="8286750" y="1776413"/>
          <p14:tracePt t="80836" x="8286750" y="1814513"/>
          <p14:tracePt t="80837" x="8299450" y="1865313"/>
          <p14:tracePt t="80838" x="8312150" y="1901825"/>
          <p14:tracePt t="80839" x="8324850" y="1939925"/>
          <p14:tracePt t="80840" x="8324850" y="1978025"/>
          <p14:tracePt t="80841" x="8335963" y="2014538"/>
          <p14:tracePt t="80842" x="8335963" y="2052638"/>
          <p14:tracePt t="80843" x="8361363" y="2101850"/>
          <p14:tracePt t="80844" x="8361363" y="2139950"/>
          <p14:tracePt t="80845" x="8374063" y="2178050"/>
          <p14:tracePt t="80846" x="8386763" y="2214563"/>
          <p14:tracePt t="80847" x="8386763" y="2239963"/>
          <p14:tracePt t="80848" x="8399463" y="2290763"/>
          <p14:tracePt t="80849" x="8412163" y="2314575"/>
          <p14:tracePt t="80850" x="8424863" y="2352675"/>
          <p14:tracePt t="80851" x="8435975" y="2390775"/>
          <p14:tracePt t="80852" x="8435975" y="2427288"/>
          <p14:tracePt t="80853" x="8461375" y="2465388"/>
          <p14:tracePt t="80854" x="8474075" y="2503488"/>
          <p14:tracePt t="80855" x="8486775" y="2540000"/>
          <p14:tracePt t="80856" x="8486775" y="2552700"/>
          <p14:tracePt t="80858" x="8512175" y="2590800"/>
          <p14:tracePt t="80858" x="8524875" y="2616200"/>
          <p14:tracePt t="80859" x="8537575" y="2652713"/>
          <p14:tracePt t="80860" x="8548688" y="2690813"/>
          <p14:tracePt t="80861" x="8561388" y="2716213"/>
          <p14:tracePt t="80862" x="8586788" y="2740025"/>
          <p14:tracePt t="80863" x="8599488" y="2765425"/>
          <p14:tracePt t="80864" x="8624888" y="2803525"/>
          <p14:tracePt t="80865" x="8624888" y="2828925"/>
          <p14:tracePt t="80866" x="8650288" y="2852738"/>
          <p14:tracePt t="80867" x="8661400" y="2878138"/>
          <p14:tracePt t="80868" x="8674100" y="2916238"/>
          <p14:tracePt t="80869" x="8699500" y="2928938"/>
          <p14:tracePt t="80870" x="8712200" y="2952750"/>
          <p14:tracePt t="80871" x="8737600" y="2978150"/>
          <p14:tracePt t="80872" x="8750300" y="3003550"/>
          <p14:tracePt t="80873" x="8774113" y="3028950"/>
          <p14:tracePt t="80874" x="8786813" y="3054350"/>
          <p14:tracePt t="80876" x="8824913" y="3090863"/>
          <p14:tracePt t="80877" x="8850313" y="3103563"/>
          <p14:tracePt t="80878" x="8863013" y="3128963"/>
          <p14:tracePt t="80879" x="8886825" y="3141663"/>
          <p14:tracePt t="80880" x="8912225" y="3165475"/>
          <p14:tracePt t="80881" x="8924925" y="3178175"/>
          <p14:tracePt t="80882" x="8950325" y="3203575"/>
          <p14:tracePt t="80883" x="8963025" y="3216275"/>
          <p14:tracePt t="80884" x="8986838" y="3228975"/>
          <p14:tracePt t="80885" x="8999538" y="3254375"/>
          <p14:tracePt t="80886" x="9024938" y="3267075"/>
          <p14:tracePt t="80887" x="9050338" y="3278188"/>
          <p14:tracePt t="80888" x="9075738" y="3290888"/>
          <p14:tracePt t="80889" x="9099550" y="3303588"/>
          <p14:tracePt t="80891" x="9112250" y="3316288"/>
          <p14:tracePt t="80891" x="9137650" y="3328988"/>
          <p14:tracePt t="80892" x="9163050" y="3341688"/>
          <p14:tracePt t="80893" x="9188450" y="3354388"/>
          <p14:tracePt t="80894" x="9199563" y="3367088"/>
          <p14:tracePt t="80895" x="9224963" y="3367088"/>
          <p14:tracePt t="80896" x="9250363" y="3378200"/>
          <p14:tracePt t="80897" x="9275763" y="3390900"/>
          <p14:tracePt t="80898" x="9301163" y="3403600"/>
          <p14:tracePt t="80899" x="9324975" y="3403600"/>
          <p14:tracePt t="80900" x="9337675" y="3416300"/>
          <p14:tracePt t="80901" x="9375775" y="3429000"/>
          <p14:tracePt t="80902" x="9388475" y="3441700"/>
          <p14:tracePt t="80903" x="9413875" y="3441700"/>
          <p14:tracePt t="80904" x="9437688" y="3441700"/>
          <p14:tracePt t="80905" x="9450388" y="3454400"/>
          <p14:tracePt t="80906" x="9488488" y="3467100"/>
          <p14:tracePt t="80907" x="9501188" y="3479800"/>
          <p14:tracePt t="80908" x="9525000" y="3479800"/>
          <p14:tracePt t="80910" x="9575800" y="3479800"/>
          <p14:tracePt t="80911" x="9601200" y="3490913"/>
          <p14:tracePt t="80912" x="9626600" y="3503613"/>
          <p14:tracePt t="80913" x="9637713" y="3503613"/>
          <p14:tracePt t="80914" x="9663113" y="3503613"/>
          <p14:tracePt t="80915" x="9688513" y="3516313"/>
          <p14:tracePt t="80916" x="9713913" y="3516313"/>
          <p14:tracePt t="80917" x="9739313" y="3516313"/>
          <p14:tracePt t="80918" x="9750425" y="3516313"/>
          <p14:tracePt t="80919" x="9775825" y="3516313"/>
          <p14:tracePt t="80920" x="9801225" y="3529013"/>
          <p14:tracePt t="80921" x="9826625" y="3529013"/>
          <p14:tracePt t="80922" x="9839325" y="3529013"/>
          <p14:tracePt t="80923" x="9863138" y="3541713"/>
          <p14:tracePt t="80924" x="9875838" y="3541713"/>
          <p14:tracePt t="80925" x="9901238" y="3541713"/>
          <p14:tracePt t="80926" x="9926638" y="3541713"/>
          <p14:tracePt t="80927" x="9939338" y="3541713"/>
          <p14:tracePt t="80928" x="9963150" y="3541713"/>
          <p14:tracePt t="80929" x="9975850" y="3554413"/>
          <p14:tracePt t="80930" x="10001250" y="3554413"/>
          <p14:tracePt t="80931" x="10013950" y="3554413"/>
          <p14:tracePt t="80932" x="10026650" y="3554413"/>
          <p14:tracePt t="80933" x="10052050" y="3554413"/>
          <p14:tracePt t="80934" x="10064750" y="3554413"/>
          <p14:tracePt t="80935" x="10075863" y="3554413"/>
          <p14:tracePt t="80936" x="10088563" y="3554413"/>
          <p14:tracePt t="80937" x="10113963" y="3554413"/>
          <p14:tracePt t="80938" x="10126663" y="3554413"/>
          <p14:tracePt t="80939" x="10139363" y="3554413"/>
          <p14:tracePt t="80940" x="10152063" y="3554413"/>
          <p14:tracePt t="80941" x="10164763" y="3554413"/>
          <p14:tracePt t="80942" x="10177463" y="3554413"/>
          <p14:tracePt t="80943" x="10188575" y="3554413"/>
          <p14:tracePt t="80944" x="10201275" y="3554413"/>
          <p14:tracePt t="80946" x="10213975" y="3554413"/>
          <p14:tracePt t="80947" x="10226675" y="3554413"/>
          <p14:tracePt t="80948" x="10239375" y="3554413"/>
          <p14:tracePt t="80951" x="10252075" y="3554413"/>
          <p14:tracePt t="80953" x="10264775" y="3541713"/>
          <p14:tracePt t="80955" x="10277475" y="3541713"/>
          <p14:tracePt t="80960" x="10277475" y="3529013"/>
          <p14:tracePt t="80977" x="10264775" y="3529013"/>
          <p14:tracePt t="80980" x="10252075" y="3529013"/>
          <p14:tracePt t="80981" x="10239375" y="3529013"/>
          <p14:tracePt t="80984" x="10226675" y="3529013"/>
          <p14:tracePt t="80985" x="10213975" y="3529013"/>
          <p14:tracePt t="80986" x="10201275" y="3529013"/>
          <p14:tracePt t="80988" x="10188575" y="3529013"/>
          <p14:tracePt t="80989" x="10177463" y="3529013"/>
          <p14:tracePt t="80990" x="10164763" y="3529013"/>
          <p14:tracePt t="80991" x="10152063" y="3529013"/>
          <p14:tracePt t="80992" x="10139363" y="3529013"/>
          <p14:tracePt t="80993" x="10126663" y="3529013"/>
          <p14:tracePt t="80994" x="10113963" y="3529013"/>
          <p14:tracePt t="80995" x="10088563" y="3541713"/>
          <p14:tracePt t="80997" x="10075863" y="3541713"/>
          <p14:tracePt t="80998" x="10052050" y="3554413"/>
          <p14:tracePt t="80999" x="10039350" y="3554413"/>
          <p14:tracePt t="81000" x="10013950" y="3554413"/>
          <p14:tracePt t="81001" x="10001250" y="3554413"/>
          <p14:tracePt t="81002" x="9975850" y="3567113"/>
          <p14:tracePt t="81003" x="9963150" y="3579813"/>
          <p14:tracePt t="81004" x="9939338" y="3579813"/>
          <p14:tracePt t="81005" x="9913938" y="3590925"/>
          <p14:tracePt t="81007" x="9901238" y="3590925"/>
          <p14:tracePt t="81008" x="9863138" y="3616325"/>
          <p14:tracePt t="81009" x="9826625" y="3629025"/>
          <p14:tracePt t="81010" x="9801225" y="3629025"/>
          <p14:tracePt t="81011" x="9788525" y="3641725"/>
          <p14:tracePt t="81012" x="9750425" y="3667125"/>
          <p14:tracePt t="81013" x="9726613" y="3667125"/>
          <p14:tracePt t="81014" x="9701213" y="3679825"/>
          <p14:tracePt t="81015" x="9675813" y="3703638"/>
          <p14:tracePt t="81016" x="9663113" y="3703638"/>
          <p14:tracePt t="81017" x="9637713" y="3716338"/>
          <p14:tracePt t="81018" x="9601200" y="3741738"/>
          <p14:tracePt t="81019" x="9575800" y="3741738"/>
          <p14:tracePt t="81020" x="9550400" y="3767138"/>
          <p14:tracePt t="81021" x="9525000" y="3779838"/>
          <p14:tracePt t="81022" x="9488488" y="3803650"/>
          <p14:tracePt t="81023" x="9475788" y="3816350"/>
          <p14:tracePt t="81024" x="9450388" y="3841750"/>
          <p14:tracePt t="81025" x="9424988" y="3854450"/>
          <p14:tracePt t="81026" x="9401175" y="3867150"/>
          <p14:tracePt t="81027" x="9375775" y="3892550"/>
          <p14:tracePt t="81028" x="9337675" y="3916363"/>
          <p14:tracePt t="81029" x="9312275" y="3929063"/>
          <p14:tracePt t="81030" x="9288463" y="3954463"/>
          <p14:tracePt t="81031" x="9263063" y="3967163"/>
          <p14:tracePt t="81032" x="9224963" y="3992563"/>
          <p14:tracePt t="81033" x="9212263" y="4017963"/>
          <p14:tracePt t="81034" x="9188450" y="4029075"/>
          <p14:tracePt t="81035" x="9163050" y="4054475"/>
          <p14:tracePt t="81036" x="9150350" y="4079875"/>
          <p14:tracePt t="81037" x="9112250" y="4105275"/>
          <p14:tracePt t="81038" x="9088438" y="4117975"/>
          <p14:tracePt t="81040" x="9050338" y="4167188"/>
          <p14:tracePt t="81041" x="9024938" y="4192588"/>
          <p14:tracePt t="81042" x="8999538" y="4217988"/>
          <p14:tracePt t="81043" x="8986838" y="4230688"/>
          <p14:tracePt t="81044" x="8963025" y="4254500"/>
          <p14:tracePt t="81045" x="8950325" y="4267200"/>
          <p14:tracePt t="81046" x="8924925" y="4305300"/>
          <p14:tracePt t="81047" x="8912225" y="4318000"/>
          <p14:tracePt t="81048" x="8886825" y="4341813"/>
          <p14:tracePt t="81049" x="8874125" y="4367213"/>
          <p14:tracePt t="81050" x="8850313" y="4392613"/>
          <p14:tracePt t="81051" x="8837613" y="4418013"/>
          <p14:tracePt t="81052" x="8824913" y="4430713"/>
          <p14:tracePt t="81053" x="8812213" y="4454525"/>
          <p14:tracePt t="81054" x="8799513" y="4479925"/>
          <p14:tracePt t="81055" x="8786813" y="4492625"/>
          <p14:tracePt t="81057" x="8763000" y="4543425"/>
          <p14:tracePt t="81058" x="8750300" y="4567238"/>
          <p14:tracePt t="81059" x="8737600" y="4592638"/>
          <p14:tracePt t="81060" x="8737600" y="4618038"/>
          <p14:tracePt t="81061" x="8737600" y="4630738"/>
          <p14:tracePt t="81062" x="8724900" y="4656138"/>
          <p14:tracePt t="81063" x="8724900" y="4679950"/>
          <p14:tracePt t="81064" x="8712200" y="4705350"/>
          <p14:tracePt t="81065" x="8712200" y="4718050"/>
          <p14:tracePt t="81066" x="8712200" y="4743450"/>
          <p14:tracePt t="81067" x="8712200" y="4756150"/>
          <p14:tracePt t="81068" x="8712200" y="4779963"/>
          <p14:tracePt t="81069" x="8712200" y="4792663"/>
          <p14:tracePt t="81070" x="8712200" y="4818063"/>
          <p14:tracePt t="81071" x="8712200" y="4830763"/>
          <p14:tracePt t="81072" x="8712200" y="4856163"/>
          <p14:tracePt t="81073" x="8712200" y="4868863"/>
          <p14:tracePt t="81074" x="8712200" y="4892675"/>
          <p14:tracePt t="81075" x="8724900" y="4905375"/>
          <p14:tracePt t="81076" x="8737600" y="4930775"/>
          <p14:tracePt t="81077" x="8737600" y="4943475"/>
          <p14:tracePt t="81078" x="8750300" y="4968875"/>
          <p14:tracePt t="81079" x="8763000" y="4981575"/>
          <p14:tracePt t="81080" x="8774113" y="5005388"/>
          <p14:tracePt t="81081" x="8774113" y="5018088"/>
          <p14:tracePt t="81082" x="8786813" y="5043488"/>
          <p14:tracePt t="81083" x="8799513" y="5056188"/>
          <p14:tracePt t="81084" x="8812213" y="5081588"/>
          <p14:tracePt t="81085" x="8824913" y="5092700"/>
          <p14:tracePt t="81086" x="8850313" y="5118100"/>
          <p14:tracePt t="81087" x="8850313" y="5130800"/>
          <p14:tracePt t="81088" x="8874125" y="5156200"/>
          <p14:tracePt t="81089" x="8886825" y="5168900"/>
          <p14:tracePt t="81090" x="8899525" y="5181600"/>
          <p14:tracePt t="81091" x="8924925" y="5205413"/>
          <p14:tracePt t="81092" x="8937625" y="5218113"/>
          <p14:tracePt t="81093" x="8963025" y="5243513"/>
          <p14:tracePt t="81094" x="8975725" y="5256213"/>
          <p14:tracePt t="81095" x="8999538" y="5268913"/>
          <p14:tracePt t="81096" x="9012238" y="5281613"/>
          <p14:tracePt t="81097" x="9037638" y="5305425"/>
          <p14:tracePt t="81098" x="9063038" y="5318125"/>
          <p14:tracePt t="81099" x="9075738" y="5330825"/>
          <p14:tracePt t="81100" x="9099550" y="5343525"/>
          <p14:tracePt t="81101" x="9112250" y="5356225"/>
          <p14:tracePt t="81102" x="9150350" y="5381625"/>
          <p14:tracePt t="81103" x="9163050" y="5394325"/>
          <p14:tracePt t="81104" x="9188450" y="5407025"/>
          <p14:tracePt t="81105" x="9212263" y="5430838"/>
          <p14:tracePt t="81106" x="9237663" y="5430838"/>
          <p14:tracePt t="81107" x="9263063" y="5456238"/>
          <p14:tracePt t="81108" x="9288463" y="5468938"/>
          <p14:tracePt t="81109" x="9301163" y="5481638"/>
          <p14:tracePt t="81110" x="9324975" y="5494338"/>
          <p14:tracePt t="81111" x="9350375" y="5507038"/>
          <p14:tracePt t="81112" x="9375775" y="5518150"/>
          <p14:tracePt t="81113" x="9401175" y="5543550"/>
          <p14:tracePt t="81114" x="9424988" y="5556250"/>
          <p14:tracePt t="81115" x="9450388" y="5568950"/>
          <p14:tracePt t="81116" x="9475788" y="5581650"/>
          <p14:tracePt t="81117" x="9501188" y="5581650"/>
          <p14:tracePt t="81118" x="9525000" y="5607050"/>
          <p14:tracePt t="81119" x="9537700" y="5619750"/>
          <p14:tracePt t="81120" x="9563100" y="5619750"/>
          <p14:tracePt t="81121" x="9588500" y="5643563"/>
          <p14:tracePt t="81122" x="9613900" y="5656263"/>
          <p14:tracePt t="81123" x="9637713" y="5656263"/>
          <p14:tracePt t="81125" x="9675813" y="5681663"/>
          <p14:tracePt t="81126" x="9701213" y="5694363"/>
          <p14:tracePt t="81127" x="9713913" y="5707063"/>
          <p14:tracePt t="81128" x="9750425" y="5719763"/>
          <p14:tracePt t="81129" x="9763125" y="5732463"/>
          <p14:tracePt t="81130" x="9788525" y="5732463"/>
          <p14:tracePt t="81131" x="9801225" y="5743575"/>
          <p14:tracePt t="81132" x="9826625" y="5756275"/>
          <p14:tracePt t="81133" x="9852025" y="5768975"/>
          <p14:tracePt t="81134" x="9863138" y="5768975"/>
          <p14:tracePt t="81135" x="9888538" y="5781675"/>
          <p14:tracePt t="81225" x="9888538" y="5919788"/>
          <p14:tracePt t="81226" x="9863138" y="5919788"/>
          <p14:tracePt t="81227" x="9852025" y="5932488"/>
          <p14:tracePt t="81228" x="9826625" y="5945188"/>
          <p14:tracePt t="81229" x="9801225" y="5956300"/>
          <p14:tracePt t="81230" x="9788525" y="5956300"/>
          <p14:tracePt t="81231" x="9763125" y="5969000"/>
          <p14:tracePt t="81232" x="9739313" y="5981700"/>
          <p14:tracePt t="81233" x="9713913" y="5994400"/>
          <p14:tracePt t="81234" x="9688513" y="6007100"/>
          <p14:tracePt t="81235" x="9675813" y="6032500"/>
          <p14:tracePt t="81236" x="9637713" y="6032500"/>
          <p14:tracePt t="81237" x="9626600" y="6056313"/>
          <p14:tracePt t="81238" x="9601200" y="6069013"/>
          <p14:tracePt t="81239" x="9575800" y="6081713"/>
          <p14:tracePt t="81240" x="9550400" y="6107113"/>
          <p14:tracePt t="81241" x="9525000" y="6119813"/>
          <p14:tracePt t="81242" x="9513888" y="6132513"/>
          <p14:tracePt t="81243" x="9488488" y="6145213"/>
          <p14:tracePt t="81244" x="9450388" y="6169025"/>
          <p14:tracePt t="81245" x="9437688" y="6181725"/>
          <p14:tracePt t="81246" x="9413875" y="6207125"/>
          <p14:tracePt t="81247" x="9401175" y="6219825"/>
          <p14:tracePt t="81248" x="9363075" y="6245225"/>
          <p14:tracePt t="81249" x="9350375" y="6257925"/>
          <p14:tracePt t="81250" x="9324975" y="6281738"/>
          <p14:tracePt t="81251" x="9301163" y="6294438"/>
          <p14:tracePt t="81252" x="9288463" y="6319838"/>
          <p14:tracePt t="81253" x="9263063" y="6332538"/>
          <p14:tracePt t="81254" x="9237663" y="6370638"/>
          <p14:tracePt t="81255" x="9224963" y="6381750"/>
          <p14:tracePt t="81256" x="9199563" y="6407150"/>
          <p14:tracePt t="81257" x="9188450" y="6419850"/>
          <p14:tracePt t="81258" x="9175750" y="6445250"/>
          <p14:tracePt t="81259" x="9150350" y="6457950"/>
          <p14:tracePt t="81260" x="9137650" y="6483350"/>
          <p14:tracePt t="81261" x="9124950" y="6507163"/>
          <p14:tracePt t="81262" x="9112250" y="6532563"/>
          <p14:tracePt t="81263" x="9099550" y="6557963"/>
          <p14:tracePt t="81264" x="9088438" y="6570663"/>
          <p14:tracePt t="81265" x="9075738" y="6594475"/>
          <p14:tracePt t="81266" x="9063038" y="6619875"/>
          <p14:tracePt t="81267" x="9050338" y="6632575"/>
          <p14:tracePt t="81268" x="9050338" y="6645275"/>
          <p14:tracePt t="81269" x="9037638" y="6670675"/>
          <p14:tracePt t="81270" x="9037638" y="6696075"/>
          <p14:tracePt t="81271" x="9037638" y="6707188"/>
          <p14:tracePt t="81272" x="9024938" y="6732588"/>
          <p14:tracePt t="81273" x="9024938" y="6745288"/>
          <p14:tracePt t="81274" x="9024938" y="6757988"/>
          <p14:tracePt t="81275" x="9012238" y="6783388"/>
          <p14:tracePt t="81276" x="9012238" y="6796088"/>
          <p14:tracePt t="81277" x="9012238" y="6807200"/>
          <p14:tracePt t="81278" x="9012238" y="6819900"/>
          <p14:tracePt t="81279" x="9012238" y="6845300"/>
          <p14:tracePt t="81416" x="9863138" y="5581650"/>
          <p14:tracePt t="81417" x="9839325" y="5581650"/>
          <p14:tracePt t="81418" x="9813925" y="5568950"/>
          <p14:tracePt t="81419" x="9788525" y="5568950"/>
          <p14:tracePt t="81420" x="9750425" y="5556250"/>
          <p14:tracePt t="81421" x="9726613" y="5543550"/>
          <p14:tracePt t="81422" x="9701213" y="5543550"/>
          <p14:tracePt t="81423" x="9675813" y="5543550"/>
          <p14:tracePt t="81424" x="9650413" y="5543550"/>
          <p14:tracePt t="81425" x="9626600" y="5543550"/>
          <p14:tracePt t="81426" x="9601200" y="5543550"/>
          <p14:tracePt t="81427" x="9575800" y="5530850"/>
          <p14:tracePt t="81428" x="9550400" y="5530850"/>
          <p14:tracePt t="81429" x="9525000" y="5530850"/>
          <p14:tracePt t="81430" x="9488488" y="5530850"/>
          <p14:tracePt t="81431" x="9475788" y="5530850"/>
          <p14:tracePt t="81432" x="9450388" y="5530850"/>
          <p14:tracePt t="81433" x="9413875" y="5530850"/>
          <p14:tracePt t="81434" x="9401175" y="5530850"/>
          <p14:tracePt t="81435" x="9375775" y="5530850"/>
          <p14:tracePt t="81436" x="9363075" y="5530850"/>
          <p14:tracePt t="81437" x="9337675" y="5530850"/>
          <p14:tracePt t="81438" x="9312275" y="5530850"/>
          <p14:tracePt t="81439" x="9288463" y="5530850"/>
          <p14:tracePt t="81440" x="9263063" y="5543550"/>
          <p14:tracePt t="81441" x="9250363" y="5543550"/>
          <p14:tracePt t="81442" x="9224963" y="5543550"/>
          <p14:tracePt t="81443" x="9199563" y="5556250"/>
          <p14:tracePt t="81444" x="9188450" y="5556250"/>
          <p14:tracePt t="81445" x="9175750" y="5568950"/>
          <p14:tracePt t="81446" x="9150350" y="5581650"/>
          <p14:tracePt t="81447" x="9137650" y="5581650"/>
          <p14:tracePt t="81448" x="9112250" y="5581650"/>
          <p14:tracePt t="81449" x="9099550" y="5607050"/>
          <p14:tracePt t="81450" x="9075738" y="5607050"/>
          <p14:tracePt t="81451" x="9063038" y="5619750"/>
          <p14:tracePt t="81452" x="9050338" y="5619750"/>
          <p14:tracePt t="81453" x="9037638" y="5643563"/>
          <p14:tracePt t="81454" x="9024938" y="5643563"/>
          <p14:tracePt t="81455" x="8999538" y="5656263"/>
          <p14:tracePt t="81456" x="8999538" y="5668963"/>
          <p14:tracePt t="81457" x="8975725" y="5681663"/>
          <p14:tracePt t="81458" x="8963025" y="5694363"/>
          <p14:tracePt t="81459" x="8963025" y="5707063"/>
          <p14:tracePt t="81460" x="8937625" y="5719763"/>
          <p14:tracePt t="81461" x="8924925" y="5732463"/>
          <p14:tracePt t="81462" x="8924925" y="5743575"/>
          <p14:tracePt t="81463" x="8912225" y="5756275"/>
          <p14:tracePt t="81464" x="8899525" y="5768975"/>
          <p14:tracePt t="81465" x="8886825" y="5781675"/>
          <p14:tracePt t="81466" x="8886825" y="5807075"/>
          <p14:tracePt t="81467" x="8874125" y="5807075"/>
          <p14:tracePt t="81468" x="8874125" y="5832475"/>
          <p14:tracePt t="81469" x="8863013" y="5843588"/>
          <p14:tracePt t="81470" x="8850313" y="5856288"/>
          <p14:tracePt t="81472" x="8850313" y="5868988"/>
          <p14:tracePt t="81472" x="8850313" y="5881688"/>
          <p14:tracePt t="81473" x="8850313" y="5894388"/>
          <p14:tracePt t="81474" x="8850313" y="5907088"/>
          <p14:tracePt t="81475" x="8850313" y="5919788"/>
          <p14:tracePt t="81476" x="8837613" y="5932488"/>
          <p14:tracePt t="81477" x="8837613" y="5956300"/>
          <p14:tracePt t="81479" x="8837613" y="5981700"/>
          <p14:tracePt t="81480" x="8837613" y="5994400"/>
          <p14:tracePt t="81482" x="8837613" y="6019800"/>
          <p14:tracePt t="81483" x="8837613" y="6032500"/>
          <p14:tracePt t="81485" x="8837613" y="6045200"/>
          <p14:tracePt t="81486" x="8850313" y="6069013"/>
          <p14:tracePt t="81488" x="8850313" y="6081713"/>
          <p14:tracePt t="81489" x="8863013" y="6094413"/>
          <p14:tracePt t="81490" x="8874125" y="6107113"/>
          <p14:tracePt t="81491" x="8874125" y="6119813"/>
          <p14:tracePt t="81492" x="8886825" y="6132513"/>
          <p14:tracePt t="81493" x="8886825" y="6145213"/>
          <p14:tracePt t="81494" x="8899525" y="6145213"/>
          <p14:tracePt t="81495" x="8912225" y="6157913"/>
          <p14:tracePt t="81496" x="8924925" y="6169025"/>
          <p14:tracePt t="81497" x="8924925" y="6181725"/>
          <p14:tracePt t="81498" x="8937625" y="6181725"/>
          <p14:tracePt t="81499" x="8950325" y="6194425"/>
          <p14:tracePt t="81500" x="8963025" y="6207125"/>
          <p14:tracePt t="81501" x="8975725" y="6207125"/>
          <p14:tracePt t="81502" x="8986838" y="6219825"/>
          <p14:tracePt t="81503" x="8999538" y="6219825"/>
          <p14:tracePt t="81504" x="9012238" y="6232525"/>
          <p14:tracePt t="81505" x="9024938" y="6232525"/>
          <p14:tracePt t="81506" x="9037638" y="6245225"/>
          <p14:tracePt t="81507" x="9050338" y="6257925"/>
          <p14:tracePt t="81508" x="9075738" y="6257925"/>
          <p14:tracePt t="81509" x="9088438" y="6257925"/>
          <p14:tracePt t="81510" x="9099550" y="6257925"/>
          <p14:tracePt t="81511" x="9112250" y="6257925"/>
          <p14:tracePt t="81512" x="9124950" y="6269038"/>
          <p14:tracePt t="81513" x="9150350" y="6269038"/>
          <p14:tracePt t="81514" x="9163050" y="6269038"/>
          <p14:tracePt t="81515" x="9188450" y="6269038"/>
          <p14:tracePt t="81516" x="9199563" y="6269038"/>
          <p14:tracePt t="81517" x="9224963" y="6269038"/>
          <p14:tracePt t="81518" x="9237663" y="6269038"/>
          <p14:tracePt t="81519" x="9263063" y="6269038"/>
          <p14:tracePt t="81520" x="9275763" y="6269038"/>
          <p14:tracePt t="81521" x="9301163" y="6269038"/>
          <p14:tracePt t="81522" x="9312275" y="6269038"/>
          <p14:tracePt t="81523" x="9337675" y="6269038"/>
          <p14:tracePt t="81524" x="9350375" y="6269038"/>
          <p14:tracePt t="81525" x="9375775" y="6269038"/>
          <p14:tracePt t="81526" x="9388475" y="6269038"/>
          <p14:tracePt t="81527" x="9413875" y="6257925"/>
          <p14:tracePt t="81528" x="9424988" y="6257925"/>
          <p14:tracePt t="81529" x="9450388" y="6257925"/>
          <p14:tracePt t="81530" x="9463088" y="6257925"/>
          <p14:tracePt t="81531" x="9488488" y="6245225"/>
          <p14:tracePt t="81532" x="9513888" y="6232525"/>
          <p14:tracePt t="81533" x="9525000" y="6219825"/>
          <p14:tracePt t="81534" x="9550400" y="6219825"/>
          <p14:tracePt t="81535" x="9563100" y="6219825"/>
          <p14:tracePt t="81536" x="9601200" y="6207125"/>
          <p14:tracePt t="81538" x="9613900" y="6194425"/>
          <p14:tracePt t="81538" x="9637713" y="6181725"/>
          <p14:tracePt t="81539" x="9650413" y="6181725"/>
          <p14:tracePt t="81540" x="9675813" y="6169025"/>
          <p14:tracePt t="81541" x="9688513" y="6145213"/>
          <p14:tracePt t="81542" x="9713913" y="6145213"/>
          <p14:tracePt t="81543" x="9726613" y="6132513"/>
          <p14:tracePt t="81544" x="9750425" y="6119813"/>
          <p14:tracePt t="81545" x="9775825" y="6107113"/>
          <p14:tracePt t="81546" x="9788525" y="6094413"/>
          <p14:tracePt t="81547" x="9813925" y="6081713"/>
          <p14:tracePt t="81548" x="9826625" y="6069013"/>
          <p14:tracePt t="81549" x="9839325" y="6056313"/>
          <p14:tracePt t="81550" x="9863138" y="6045200"/>
          <p14:tracePt t="81551" x="9875838" y="6032500"/>
          <p14:tracePt t="81604" x="10075863" y="5130800"/>
          <p14:tracePt t="81605" x="10052050" y="5118100"/>
          <p14:tracePt t="81606" x="10052050" y="5105400"/>
          <p14:tracePt t="81607" x="10039350" y="5092700"/>
          <p14:tracePt t="81608" x="10013950" y="5081588"/>
          <p14:tracePt t="81609" x="10013950" y="5056188"/>
          <p14:tracePt t="81610" x="9988550" y="5056188"/>
          <p14:tracePt t="81611" x="9975850" y="5043488"/>
          <p14:tracePt t="81612" x="9975850" y="5018088"/>
          <p14:tracePt t="81613" x="9952038" y="5018088"/>
          <p14:tracePt t="81614" x="9939338" y="5005388"/>
          <p14:tracePt t="81615" x="9926638" y="4992688"/>
          <p14:tracePt t="81616" x="9913938" y="4981575"/>
          <p14:tracePt t="81617" x="9901238" y="4981575"/>
          <p14:tracePt t="81618" x="9888538" y="4968875"/>
          <p14:tracePt t="81619" x="9863138" y="4968875"/>
          <p14:tracePt t="81620" x="9863138" y="4956175"/>
          <p14:tracePt t="81621" x="9839325" y="4943475"/>
          <p14:tracePt t="81622" x="9826625" y="4943475"/>
          <p14:tracePt t="81623" x="9813925" y="4943475"/>
          <p14:tracePt t="81624" x="9788525" y="4930775"/>
          <p14:tracePt t="81625" x="9775825" y="4930775"/>
          <p14:tracePt t="81626" x="9763125" y="4918075"/>
          <p14:tracePt t="81627" x="9750425" y="4918075"/>
          <p14:tracePt t="81628" x="9726613" y="4918075"/>
          <p14:tracePt t="81629" x="9713913" y="4918075"/>
          <p14:tracePt t="81630" x="9688513" y="4905375"/>
          <p14:tracePt t="81631" x="9675813" y="4905375"/>
          <p14:tracePt t="81632" x="9663113" y="4905375"/>
          <p14:tracePt t="81633" x="9637713" y="4905375"/>
          <p14:tracePt t="81634" x="9626600" y="4905375"/>
          <p14:tracePt t="81635" x="9601200" y="4905375"/>
          <p14:tracePt t="81636" x="9588500" y="4905375"/>
          <p14:tracePt t="81638" x="9550400" y="4905375"/>
          <p14:tracePt t="81639" x="9525000" y="4905375"/>
          <p14:tracePt t="81640" x="9513888" y="4905375"/>
          <p14:tracePt t="81641" x="9501188" y="4905375"/>
          <p14:tracePt t="81642" x="9488488" y="4905375"/>
          <p14:tracePt t="81643" x="9463088" y="4905375"/>
          <p14:tracePt t="81644" x="9450388" y="4905375"/>
          <p14:tracePt t="81645" x="9424988" y="4918075"/>
          <p14:tracePt t="81646" x="9413875" y="4930775"/>
          <p14:tracePt t="81647" x="9388475" y="4930775"/>
          <p14:tracePt t="81648" x="9375775" y="4943475"/>
          <p14:tracePt t="81649" x="9350375" y="4943475"/>
          <p14:tracePt t="81650" x="9337675" y="4956175"/>
          <p14:tracePt t="81651" x="9324975" y="4956175"/>
          <p14:tracePt t="81652" x="9301163" y="4968875"/>
          <p14:tracePt t="81653" x="9288463" y="4981575"/>
          <p14:tracePt t="81654" x="9275763" y="4992688"/>
          <p14:tracePt t="81655" x="9263063" y="5005388"/>
          <p14:tracePt t="81656" x="9237663" y="5018088"/>
          <p14:tracePt t="81657" x="9224963" y="5018088"/>
          <p14:tracePt t="81658" x="9212263" y="5030788"/>
          <p14:tracePt t="81659" x="9188450" y="5043488"/>
          <p14:tracePt t="81660" x="9188450" y="5056188"/>
          <p14:tracePt t="81661" x="9175750" y="5068888"/>
          <p14:tracePt t="81662" x="9150350" y="5081588"/>
          <p14:tracePt t="81663" x="9150350" y="5092700"/>
          <p14:tracePt t="81664" x="9124950" y="5105400"/>
          <p14:tracePt t="81665" x="9112250" y="5130800"/>
          <p14:tracePt t="81667" x="9088438" y="5156200"/>
          <p14:tracePt t="81668" x="9075738" y="5168900"/>
          <p14:tracePt t="81669" x="9075738" y="5181600"/>
          <p14:tracePt t="81671" x="9050338" y="5205413"/>
          <p14:tracePt t="81672" x="9037638" y="5230813"/>
          <p14:tracePt t="81673" x="9037638" y="5243513"/>
          <p14:tracePt t="81674" x="9024938" y="5256213"/>
          <p14:tracePt t="81675" x="9024938" y="5281613"/>
          <p14:tracePt t="81676" x="9012238" y="5294313"/>
          <p14:tracePt t="81677" x="8999538" y="5305425"/>
          <p14:tracePt t="81678" x="8999538" y="5318125"/>
          <p14:tracePt t="81679" x="8999538" y="5330825"/>
          <p14:tracePt t="81680" x="8999538" y="5356225"/>
          <p14:tracePt t="81681" x="8986838" y="5368925"/>
          <p14:tracePt t="81682" x="8986838" y="5381625"/>
          <p14:tracePt t="81683" x="8975725" y="5394325"/>
          <p14:tracePt t="81684" x="8975725" y="5407025"/>
          <p14:tracePt t="81685" x="8975725" y="5430838"/>
          <p14:tracePt t="81686" x="8975725" y="5443538"/>
          <p14:tracePt t="81687" x="8975725" y="5456238"/>
          <p14:tracePt t="81689" x="8975725" y="5468938"/>
          <p14:tracePt t="81690" x="8975725" y="5481638"/>
          <p14:tracePt t="81691" x="8975725" y="5494338"/>
          <p14:tracePt t="81692" x="8975725" y="5507038"/>
          <p14:tracePt t="81693" x="8975725" y="5518150"/>
          <p14:tracePt t="81694" x="8975725" y="5530850"/>
          <p14:tracePt t="81695" x="8975725" y="5543550"/>
          <p14:tracePt t="81696" x="8975725" y="5556250"/>
          <p14:tracePt t="81697" x="8975725" y="5568950"/>
          <p14:tracePt t="81698" x="8986838" y="5568950"/>
          <p14:tracePt t="81699" x="8986838" y="5581650"/>
          <p14:tracePt t="81700" x="8999538" y="5594350"/>
          <p14:tracePt t="81701" x="8999538" y="5607050"/>
          <p14:tracePt t="81702" x="9012238" y="5619750"/>
          <p14:tracePt t="81704" x="9024938" y="5619750"/>
          <p14:tracePt t="81705" x="9037638" y="5630863"/>
          <p14:tracePt t="81706" x="9037638" y="5643563"/>
          <p14:tracePt t="81707" x="9050338" y="5643563"/>
          <p14:tracePt t="81708" x="9063038" y="5656263"/>
          <p14:tracePt t="81709" x="9075738" y="5656263"/>
          <p14:tracePt t="81710" x="9088438" y="5656263"/>
          <p14:tracePt t="81711" x="9099550" y="5656263"/>
          <p14:tracePt t="81712" x="9112250" y="5668963"/>
          <p14:tracePt t="81713" x="9124950" y="5668963"/>
          <p14:tracePt t="81714" x="9137650" y="5681663"/>
          <p14:tracePt t="81715" x="9150350" y="5681663"/>
          <p14:tracePt t="81716" x="9163050" y="5681663"/>
          <p14:tracePt t="81717" x="9175750" y="5681663"/>
          <p14:tracePt t="81718" x="9188450" y="5681663"/>
          <p14:tracePt t="81719" x="9212263" y="5681663"/>
          <p14:tracePt t="81720" x="9224963" y="5681663"/>
          <p14:tracePt t="81721" x="9237663" y="5681663"/>
          <p14:tracePt t="81722" x="9263063" y="5681663"/>
          <p14:tracePt t="81723" x="9275763" y="5681663"/>
          <p14:tracePt t="81724" x="9301163" y="5681663"/>
          <p14:tracePt t="81725" x="9312275" y="5681663"/>
          <p14:tracePt t="81726" x="9337675" y="5681663"/>
          <p14:tracePt t="81727" x="9350375" y="5681663"/>
          <p14:tracePt t="81728" x="9375775" y="5681663"/>
          <p14:tracePt t="81729" x="9388475" y="5681663"/>
          <p14:tracePt t="81730" x="9413875" y="5681663"/>
          <p14:tracePt t="81731" x="9424988" y="5681663"/>
          <p14:tracePt t="81732" x="9450388" y="5681663"/>
          <p14:tracePt t="81733" x="9475788" y="5668963"/>
          <p14:tracePt t="81734" x="9488488" y="5656263"/>
          <p14:tracePt t="81735" x="9513888" y="5656263"/>
          <p14:tracePt t="81736" x="9525000" y="5656263"/>
          <p14:tracePt t="81737" x="9550400" y="5643563"/>
          <p14:tracePt t="81738" x="9575800" y="5643563"/>
          <p14:tracePt t="81739" x="9601200" y="5630863"/>
          <p14:tracePt t="81740" x="9613900" y="5619750"/>
          <p14:tracePt t="81741" x="9637713" y="5619750"/>
          <p14:tracePt t="81742" x="9663113" y="5607050"/>
          <p14:tracePt t="81743" x="9688513" y="5594350"/>
          <p14:tracePt t="81744" x="9701213" y="5594350"/>
          <p14:tracePt t="81745" x="9726613" y="5581650"/>
          <p14:tracePt t="81746" x="9750425" y="5581650"/>
          <p14:tracePt t="81747" x="9763125" y="5568950"/>
          <p14:tracePt t="81748" x="9788525" y="5556250"/>
          <p14:tracePt t="81749" x="9813925" y="5543550"/>
          <p14:tracePt t="81750" x="9826625" y="5530850"/>
          <p14:tracePt t="81751" x="9863138" y="5518150"/>
          <p14:tracePt t="81752" x="9875838" y="5507038"/>
          <p14:tracePt t="81779" x="10264775" y="5130800"/>
          <p14:tracePt t="81780" x="10277475" y="5130800"/>
          <p14:tracePt t="81781" x="10277475" y="5105400"/>
          <p14:tracePt t="81782" x="10277475" y="5092700"/>
          <p14:tracePt t="81783" x="10277475" y="5081588"/>
          <p14:tracePt t="81784" x="10277475" y="5056188"/>
          <p14:tracePt t="81785" x="10288588" y="5043488"/>
          <p14:tracePt t="81786" x="10288588" y="5030788"/>
          <p14:tracePt t="81787" x="10288588" y="5018088"/>
          <p14:tracePt t="81788" x="10288588" y="4992688"/>
          <p14:tracePt t="81789" x="10288588" y="4981575"/>
          <p14:tracePt t="81790" x="10288588" y="4968875"/>
          <p14:tracePt t="81791" x="10288588" y="4943475"/>
          <p14:tracePt t="81793" x="10288588" y="4930775"/>
          <p14:tracePt t="81794" x="10288588" y="4905375"/>
          <p14:tracePt t="81796" x="10288588" y="4879975"/>
          <p14:tracePt t="81797" x="10288588" y="4868863"/>
          <p14:tracePt t="81798" x="10277475" y="4856163"/>
          <p14:tracePt t="81799" x="10277475" y="4843463"/>
          <p14:tracePt t="81800" x="10277475" y="4830763"/>
          <p14:tracePt t="81802" x="10264775" y="4818063"/>
          <p14:tracePt t="81803" x="10252075" y="4805363"/>
          <p14:tracePt t="81804" x="10239375" y="4792663"/>
          <p14:tracePt t="81806" x="10226675" y="4768850"/>
          <p14:tracePt t="81807" x="10213975" y="4768850"/>
          <p14:tracePt t="81808" x="10201275" y="4756150"/>
          <p14:tracePt t="81810" x="10188575" y="4756150"/>
          <p14:tracePt t="81811" x="10177463" y="4743450"/>
          <p14:tracePt t="81812" x="10164763" y="4730750"/>
          <p14:tracePt t="81814" x="10152063" y="4730750"/>
          <p14:tracePt t="81815" x="10139363" y="4718050"/>
          <p14:tracePt t="81816" x="10126663" y="4718050"/>
          <p14:tracePt t="81817" x="10113963" y="4718050"/>
          <p14:tracePt t="81818" x="10101263" y="4718050"/>
          <p14:tracePt t="81819" x="10088563" y="4718050"/>
          <p14:tracePt t="81820" x="10075863" y="4718050"/>
          <p14:tracePt t="81821" x="10064750" y="4718050"/>
          <p14:tracePt t="81822" x="10052050" y="4705350"/>
          <p14:tracePt t="81823" x="10026650" y="4705350"/>
          <p14:tracePt t="81824" x="10013950" y="4705350"/>
          <p14:tracePt t="81825" x="10001250" y="4705350"/>
          <p14:tracePt t="81826" x="9975850" y="4705350"/>
          <p14:tracePt t="81828" x="9952038" y="4705350"/>
          <p14:tracePt t="81829" x="9939338" y="4705350"/>
          <p14:tracePt t="81830" x="9926638" y="4705350"/>
          <p14:tracePt t="81831" x="9901238" y="4705350"/>
          <p14:tracePt t="81832" x="9888538" y="4705350"/>
          <p14:tracePt t="81833" x="9863138" y="4705350"/>
          <p14:tracePt t="81835" x="9839325" y="4705350"/>
          <p14:tracePt t="81836" x="9826625" y="4705350"/>
          <p14:tracePt t="81837" x="9801225" y="4705350"/>
          <p14:tracePt t="81838" x="9788525" y="4718050"/>
          <p14:tracePt t="81839" x="9763125" y="4718050"/>
          <p14:tracePt t="81840" x="9750425" y="4718050"/>
          <p14:tracePt t="81841" x="9739313" y="4718050"/>
          <p14:tracePt t="81842" x="9713913" y="4730750"/>
          <p14:tracePt t="81843" x="9701213" y="4730750"/>
          <p14:tracePt t="81844" x="9688513" y="4743450"/>
          <p14:tracePt t="81845" x="9675813" y="4756150"/>
          <p14:tracePt t="81846" x="9650413" y="4756150"/>
          <p14:tracePt t="81847" x="9637713" y="4756150"/>
          <p14:tracePt t="81848" x="9613900" y="4768850"/>
          <p14:tracePt t="81849" x="9601200" y="4779963"/>
          <p14:tracePt t="81850" x="9588500" y="4779963"/>
          <p14:tracePt t="81851" x="9575800" y="4792663"/>
          <p14:tracePt t="81852" x="9563100" y="4792663"/>
          <p14:tracePt t="81853" x="9550400" y="4805363"/>
          <p14:tracePt t="81854" x="9525000" y="4818063"/>
          <p14:tracePt t="81855" x="9513888" y="4830763"/>
          <p14:tracePt t="81856" x="9501188" y="4830763"/>
          <p14:tracePt t="81857" x="9488488" y="4856163"/>
          <p14:tracePt t="81858" x="9475788" y="4856163"/>
          <p14:tracePt t="81859" x="9463088" y="4868863"/>
          <p14:tracePt t="81860" x="9450388" y="4879975"/>
          <p14:tracePt t="81861" x="9450388" y="4892675"/>
          <p14:tracePt t="81862" x="9424988" y="4905375"/>
          <p14:tracePt t="81863" x="9413875" y="4905375"/>
          <p14:tracePt t="81864" x="9413875" y="4918075"/>
          <p14:tracePt t="81865" x="9401175" y="4930775"/>
          <p14:tracePt t="81866" x="9388475" y="4943475"/>
          <p14:tracePt t="81867" x="9375775" y="4943475"/>
          <p14:tracePt t="81868" x="9375775" y="4956175"/>
          <p14:tracePt t="81869" x="9363075" y="4981575"/>
          <p14:tracePt t="81871" x="9350375" y="4992688"/>
          <p14:tracePt t="81872" x="9337675" y="5018088"/>
          <p14:tracePt t="81874" x="9337675" y="5030788"/>
          <p14:tracePt t="81875" x="9337675" y="5043488"/>
          <p14:tracePt t="81876" x="9324975" y="5056188"/>
          <p14:tracePt t="81878" x="9324975" y="5068888"/>
          <p14:tracePt t="81879" x="9312275" y="5081588"/>
          <p14:tracePt t="81880" x="9312275" y="5092700"/>
          <p14:tracePt t="81882" x="9312275" y="5105400"/>
          <p14:tracePt t="81883" x="9312275" y="5118100"/>
          <p14:tracePt t="81884" x="9312275" y="5130800"/>
          <p14:tracePt t="81886" x="9312275" y="5143500"/>
          <p14:tracePt t="81888" x="9312275" y="5168900"/>
          <p14:tracePt t="81891" x="9312275" y="5181600"/>
          <p14:tracePt t="81893" x="9312275" y="5194300"/>
          <p14:tracePt t="81894" x="9324975" y="5205413"/>
          <p14:tracePt t="81896" x="9337675" y="5205413"/>
          <p14:tracePt t="81897" x="9337675" y="5218113"/>
          <p14:tracePt t="81899" x="9350375" y="5230813"/>
          <p14:tracePt t="81900" x="9363075" y="5230813"/>
          <p14:tracePt t="81901" x="9363075" y="5243513"/>
          <p14:tracePt t="81902" x="9375775" y="5243513"/>
          <p14:tracePt t="81904" x="9388475" y="5243513"/>
          <p14:tracePt t="81905" x="9401175" y="5243513"/>
          <p14:tracePt t="81906" x="9413875" y="5256213"/>
          <p14:tracePt t="81908" x="9424988" y="5256213"/>
          <p14:tracePt t="81909" x="9437688" y="5256213"/>
          <p14:tracePt t="81910" x="9450388" y="5268913"/>
          <p14:tracePt t="81911" x="9463088" y="5268913"/>
          <p14:tracePt t="81912" x="9475788" y="5268913"/>
          <p14:tracePt t="81913" x="9488488" y="5268913"/>
          <p14:tracePt t="81914" x="9501188" y="5268913"/>
          <p14:tracePt t="81915" x="9513888" y="5268913"/>
          <p14:tracePt t="81916" x="9525000" y="5268913"/>
          <p14:tracePt t="81917" x="9537700" y="5268913"/>
          <p14:tracePt t="81918" x="9550400" y="5268913"/>
          <p14:tracePt t="81919" x="9563100" y="5268913"/>
          <p14:tracePt t="81920" x="9588500" y="5268913"/>
          <p14:tracePt t="81921" x="9601200" y="5268913"/>
          <p14:tracePt t="81922" x="9613900" y="5268913"/>
          <p14:tracePt t="81923" x="9637713" y="5268913"/>
          <p14:tracePt t="81925" x="9663113" y="5268913"/>
          <p14:tracePt t="81926" x="9675813" y="5268913"/>
          <p14:tracePt t="81927" x="9701213" y="5268913"/>
          <p14:tracePt t="81928" x="9713913" y="5268913"/>
          <p14:tracePt t="81929" x="9726613" y="5268913"/>
          <p14:tracePt t="81930" x="9750425" y="5268913"/>
          <p14:tracePt t="81931" x="9763125" y="5256213"/>
          <p14:tracePt t="81932" x="9775825" y="5256213"/>
          <p14:tracePt t="81933" x="9788525" y="5256213"/>
          <p14:tracePt t="81934" x="9813925" y="5243513"/>
          <p14:tracePt t="81935" x="9826625" y="5243513"/>
          <p14:tracePt t="81936" x="9852025" y="5243513"/>
          <p14:tracePt t="81937" x="9863138" y="5230813"/>
          <p14:tracePt t="81938" x="9888538" y="5218113"/>
          <p14:tracePt t="81950" x="10101263" y="5130800"/>
          <p14:tracePt t="81951" x="10113963" y="5130800"/>
          <p14:tracePt t="81952" x="10126663" y="5118100"/>
          <p14:tracePt t="81953" x="10152063" y="5105400"/>
          <p14:tracePt t="81954" x="10164763" y="5092700"/>
          <p14:tracePt t="81955" x="10177463" y="5092700"/>
          <p14:tracePt t="81956" x="10188575" y="5081588"/>
          <p14:tracePt t="81957" x="10201275" y="5068888"/>
          <p14:tracePt t="81958" x="10213975" y="5056188"/>
          <p14:tracePt t="81959" x="10226675" y="5056188"/>
          <p14:tracePt t="81960" x="10239375" y="5043488"/>
          <p14:tracePt t="81961" x="10239375" y="5030788"/>
          <p14:tracePt t="81962" x="10252075" y="5018088"/>
          <p14:tracePt t="81963" x="10277475" y="5018088"/>
          <p14:tracePt t="81964" x="10277475" y="5005388"/>
          <p14:tracePt t="81965" x="10277475" y="4992688"/>
          <p14:tracePt t="81966" x="10288588" y="4981575"/>
          <p14:tracePt t="81967" x="10301288" y="4968875"/>
          <p14:tracePt t="81969" x="10313988" y="4943475"/>
          <p14:tracePt t="81971" x="10313988" y="4930775"/>
          <p14:tracePt t="81972" x="10326688" y="4918075"/>
          <p14:tracePt t="81973" x="10326688" y="4905375"/>
          <p14:tracePt t="81975" x="10339388" y="4892675"/>
          <p14:tracePt t="81976" x="10339388" y="4879975"/>
          <p14:tracePt t="81977" x="10339388" y="4868863"/>
          <p14:tracePt t="81978" x="10352088" y="4868863"/>
          <p14:tracePt t="81979" x="10352088" y="4856163"/>
          <p14:tracePt t="81980" x="10352088" y="4843463"/>
          <p14:tracePt t="81981" x="10352088" y="4830763"/>
          <p14:tracePt t="81983" x="10352088" y="4818063"/>
          <p14:tracePt t="81984" x="10352088" y="4805363"/>
          <p14:tracePt t="81985" x="10352088" y="4792663"/>
          <p14:tracePt t="81987" x="10352088" y="4779963"/>
          <p14:tracePt t="81989" x="10352088" y="4768850"/>
          <p14:tracePt t="81990" x="10352088" y="4756150"/>
          <p14:tracePt t="81992" x="10339388" y="4756150"/>
          <p14:tracePt t="81993" x="10339388" y="4743450"/>
          <p14:tracePt t="81994" x="10326688" y="4743450"/>
          <p14:tracePt t="81996" x="10326688" y="4730750"/>
          <p14:tracePt t="81997" x="10313988" y="4718050"/>
          <p14:tracePt t="82001" x="10301288" y="4718050"/>
          <p14:tracePt t="82002" x="10288588" y="4718050"/>
          <p14:tracePt t="82004" x="10277475" y="4705350"/>
          <p14:tracePt t="82008" x="10264775" y="4692650"/>
          <p14:tracePt t="82009" x="10252075" y="4692650"/>
          <p14:tracePt t="82010" x="10239375" y="4692650"/>
          <p14:tracePt t="82013" x="10226675" y="4692650"/>
          <p14:tracePt t="82014" x="10213975" y="4679950"/>
          <p14:tracePt t="82015" x="10201275" y="4679950"/>
          <p14:tracePt t="82016" x="10188575" y="4679950"/>
          <p14:tracePt t="82017" x="10177463" y="4679950"/>
          <p14:tracePt t="82018" x="10164763" y="4679950"/>
          <p14:tracePt t="82020" x="10152063" y="4679950"/>
          <p14:tracePt t="82021" x="10139363" y="4679950"/>
          <p14:tracePt t="82022" x="10126663" y="4679950"/>
          <p14:tracePt t="82023" x="10101263" y="4679950"/>
          <p14:tracePt t="82024" x="10088563" y="4679950"/>
          <p14:tracePt t="82026" x="10064750" y="4679950"/>
          <p14:tracePt t="82027" x="10052050" y="4679950"/>
          <p14:tracePt t="82028" x="10039350" y="4679950"/>
          <p14:tracePt t="82029" x="10026650" y="4679950"/>
          <p14:tracePt t="82030" x="10013950" y="4679950"/>
          <p14:tracePt t="82031" x="10001250" y="4679950"/>
          <p14:tracePt t="82032" x="9975850" y="4679950"/>
          <p14:tracePt t="82034" x="9952038" y="4679950"/>
          <p14:tracePt t="82035" x="9939338" y="4679950"/>
          <p14:tracePt t="82036" x="9926638" y="4679950"/>
          <p14:tracePt t="82037" x="9913938" y="4679950"/>
          <p14:tracePt t="82038" x="9901238" y="4692650"/>
          <p14:tracePt t="82039" x="9888538" y="4692650"/>
          <p14:tracePt t="82040" x="9863138" y="4705350"/>
          <p14:tracePt t="82042" x="9839325" y="4705350"/>
          <p14:tracePt t="82043" x="9826625" y="4718050"/>
          <p14:tracePt t="82045" x="9801225" y="4718050"/>
          <p14:tracePt t="82046" x="9788525" y="4718050"/>
          <p14:tracePt t="82047" x="9788525" y="4730750"/>
          <p14:tracePt t="82048" x="9763125" y="4730750"/>
          <p14:tracePt t="82049" x="9750425" y="4743450"/>
          <p14:tracePt t="82051" x="9739313" y="4756150"/>
          <p14:tracePt t="82052" x="9726613" y="4756150"/>
          <p14:tracePt t="82053" x="9713913" y="4756150"/>
          <p14:tracePt t="82055" x="9701213" y="4768850"/>
          <p14:tracePt t="82056" x="9688513" y="4768850"/>
          <p14:tracePt t="82057" x="9675813" y="4779963"/>
          <p14:tracePt t="82059" x="9663113" y="4792663"/>
          <p14:tracePt t="82060" x="9650413" y="4792663"/>
          <p14:tracePt t="82061" x="9637713" y="4792663"/>
          <p14:tracePt t="82062" x="9637713" y="4805363"/>
          <p14:tracePt t="82063" x="9637713" y="4818063"/>
          <p14:tracePt t="82064" x="9626600" y="4818063"/>
          <p14:tracePt t="82065" x="9613900" y="4830763"/>
          <p14:tracePt t="82068" x="9601200" y="4830763"/>
          <p14:tracePt t="82069" x="9601200" y="4843463"/>
          <p14:tracePt t="82071" x="9601200" y="4856163"/>
          <p14:tracePt t="82072" x="9588500" y="4856163"/>
          <p14:tracePt t="82073" x="9588500" y="4868863"/>
          <p14:tracePt t="82078" x="9588500" y="4879975"/>
          <p14:tracePt t="82081" x="9588500" y="4892675"/>
          <p14:tracePt t="82085" x="9588500" y="4905375"/>
          <p14:tracePt t="82094" x="9601200" y="4905375"/>
          <p14:tracePt t="82099" x="9613900" y="4918075"/>
          <p14:tracePt t="82101" x="9626600" y="4918075"/>
          <p14:tracePt t="82103" x="9637713" y="4918075"/>
          <p14:tracePt t="82106" x="9650413" y="4918075"/>
          <p14:tracePt t="82107" x="9663113" y="4918075"/>
          <p14:tracePt t="82108" x="9675813" y="4918075"/>
          <p14:tracePt t="82111" x="9688513" y="4918075"/>
          <p14:tracePt t="82112" x="9701213" y="4918075"/>
          <p14:tracePt t="82113" x="9713913" y="4918075"/>
          <p14:tracePt t="82115" x="9726613" y="4918075"/>
          <p14:tracePt t="82116" x="9739313" y="4918075"/>
          <p14:tracePt t="82117" x="9750425" y="4918075"/>
          <p14:tracePt t="82119" x="9763125" y="4918075"/>
          <p14:tracePt t="82120" x="9775825" y="4918075"/>
          <p14:tracePt t="82121" x="9788525" y="4918075"/>
          <p14:tracePt t="82123" x="9813925" y="4918075"/>
          <p14:tracePt t="82124" x="9826625" y="4918075"/>
          <p14:tracePt t="82126" x="9839325" y="4918075"/>
          <p14:tracePt t="82127" x="9852025" y="4918075"/>
          <p14:tracePt t="82128" x="9863138" y="4918075"/>
          <p14:tracePt t="82129" x="9875838" y="4918075"/>
          <p14:tracePt t="82130" x="9888538" y="4918075"/>
          <p14:tracePt t="82131" x="9901238" y="4918075"/>
          <p14:tracePt t="82133" x="9913938" y="4918075"/>
          <p14:tracePt t="82134" x="9926638" y="4918075"/>
          <p14:tracePt t="82135" x="9939338" y="4918075"/>
          <p14:tracePt t="82136" x="9952038" y="4918075"/>
          <p14:tracePt t="82137" x="9963150" y="4918075"/>
          <p14:tracePt t="82138" x="9975850" y="4918075"/>
          <p14:tracePt t="82140" x="9988550" y="4918075"/>
          <p14:tracePt t="82141" x="10001250" y="4918075"/>
          <p14:tracePt t="82142" x="10013950" y="4918075"/>
          <p14:tracePt t="82145" x="10026650" y="4918075"/>
          <p14:tracePt t="82146" x="10039350" y="4918075"/>
          <p14:tracePt t="82147" x="10052050" y="4905375"/>
          <p14:tracePt t="82150" x="10064750" y="4905375"/>
          <p14:tracePt t="82166" x="10088563" y="4905375"/>
          <p14:tracePt t="82268" x="10075863" y="4918075"/>
          <p14:tracePt t="82269" x="10064750" y="4930775"/>
          <p14:tracePt t="82270" x="10052050" y="4943475"/>
          <p14:tracePt t="82272" x="10039350" y="4943475"/>
          <p14:tracePt t="82273" x="10026650" y="4956175"/>
          <p14:tracePt t="82275" x="10013950" y="4968875"/>
          <p14:tracePt t="82279" x="10013950" y="4981575"/>
          <p14:tracePt t="82291" x="10013950" y="4992688"/>
          <p14:tracePt t="82295" x="10013950" y="5005388"/>
          <p14:tracePt t="82296" x="10026650" y="5005388"/>
          <p14:tracePt t="82297" x="10026650" y="5018088"/>
          <p14:tracePt t="82299" x="10039350" y="5018088"/>
          <p14:tracePt t="82300" x="10052050" y="5018088"/>
          <p14:tracePt t="82304" x="10064750" y="5018088"/>
          <p14:tracePt t="82305" x="10075863" y="5030788"/>
          <p14:tracePt t="82306" x="10088563" y="5030788"/>
          <p14:tracePt t="82308" x="10101263" y="5030788"/>
          <p14:tracePt t="82310" x="10113963" y="5043488"/>
          <p14:tracePt t="82311" x="10126663" y="5043488"/>
          <p14:tracePt t="82312" x="10139363" y="5043488"/>
          <p14:tracePt t="82313" x="10152063" y="5043488"/>
          <p14:tracePt t="82314" x="10164763" y="5043488"/>
          <p14:tracePt t="82315" x="10164763" y="5056188"/>
          <p14:tracePt t="82316" x="10177463" y="5056188"/>
          <p14:tracePt t="82317" x="10188575" y="5056188"/>
          <p14:tracePt t="82318" x="10201275" y="5056188"/>
          <p14:tracePt t="82319" x="10213975" y="5056188"/>
          <p14:tracePt t="82320" x="10226675" y="5056188"/>
          <p14:tracePt t="82321" x="10239375" y="5056188"/>
          <p14:tracePt t="82322" x="10252075" y="5056188"/>
          <p14:tracePt t="82323" x="10264775" y="5056188"/>
          <p14:tracePt t="82324" x="10277475" y="5056188"/>
          <p14:tracePt t="82325" x="10288588" y="5056188"/>
          <p14:tracePt t="82326" x="10301288" y="5056188"/>
          <p14:tracePt t="82327" x="10313988" y="5056188"/>
          <p14:tracePt t="82328" x="10326688" y="5056188"/>
          <p14:tracePt t="82329" x="10352088" y="5056188"/>
          <p14:tracePt t="82331" x="10364788" y="5056188"/>
          <p14:tracePt t="82332" x="10390188" y="5056188"/>
          <p14:tracePt t="82334" x="10414000" y="5056188"/>
          <p14:tracePt t="82335" x="10426700" y="5056188"/>
          <p14:tracePt t="82336" x="10439400" y="5056188"/>
          <p14:tracePt t="82337" x="10452100" y="5056188"/>
          <p14:tracePt t="82338" x="10464800" y="5056188"/>
          <p14:tracePt t="82339" x="10477500" y="5056188"/>
          <p14:tracePt t="82340" x="10502900" y="5043488"/>
          <p14:tracePt t="82341" x="10514013" y="5043488"/>
          <p14:tracePt t="82342" x="10526713" y="5043488"/>
          <p14:tracePt t="82343" x="10539413" y="5030788"/>
          <p14:tracePt t="82344" x="10552113" y="5030788"/>
          <p14:tracePt t="82345" x="10577513" y="5030788"/>
          <p14:tracePt t="82346" x="10577513" y="5018088"/>
          <p14:tracePt t="82347" x="10602913" y="5018088"/>
          <p14:tracePt t="82348" x="10614025" y="5018088"/>
          <p14:tracePt t="82349" x="10626725" y="5018088"/>
          <p14:tracePt t="82350" x="10652125" y="5018088"/>
          <p14:tracePt t="82351" x="10652125" y="5005388"/>
          <p14:tracePt t="82352" x="10677525" y="5005388"/>
          <p14:tracePt t="82353" x="10690225" y="4992688"/>
          <p14:tracePt t="82354" x="10702925" y="4992688"/>
          <p14:tracePt t="82355" x="10726738" y="4992688"/>
          <p14:tracePt t="82356" x="10726738" y="4981575"/>
          <p14:tracePt t="82357" x="10752138" y="4981575"/>
          <p14:tracePt t="82358" x="10764838" y="4981575"/>
          <p14:tracePt t="82359" x="10777538" y="4981575"/>
          <p14:tracePt t="82360" x="10802938" y="4968875"/>
          <p14:tracePt t="82362" x="10828338" y="4968875"/>
          <p14:tracePt t="82363" x="10839450" y="4956175"/>
          <p14:tracePt t="82364" x="10852150" y="4956175"/>
          <p14:tracePt t="82365" x="10877550" y="4943475"/>
          <p14:tracePt t="82366" x="10890250" y="4943475"/>
          <p14:tracePt t="82367" x="10902950" y="4943475"/>
          <p14:tracePt t="82368" x="10915650" y="4943475"/>
          <p14:tracePt t="82369" x="10939463" y="4930775"/>
          <p14:tracePt t="82370" x="10952163" y="4930775"/>
          <p14:tracePt t="82371" x="10964863" y="4930775"/>
          <p14:tracePt t="82372" x="10977563" y="4918075"/>
          <p14:tracePt t="82373" x="10990263" y="4918075"/>
          <p14:tracePt t="82374" x="11015663" y="4905375"/>
          <p14:tracePt t="82375" x="11028363" y="4905375"/>
          <p14:tracePt t="82376" x="11041063" y="4905375"/>
          <p14:tracePt t="82377" x="11064875" y="4892675"/>
          <p14:tracePt t="82378" x="11077575" y="4892675"/>
          <p14:tracePt t="82379" x="11090275" y="4879975"/>
          <p14:tracePt t="82380" x="11102975" y="4868863"/>
          <p14:tracePt t="82381" x="11128375" y="4868863"/>
          <p14:tracePt t="82382" x="11141075" y="4868863"/>
          <p14:tracePt t="82383" x="11153775" y="4856163"/>
          <p14:tracePt t="82384" x="11177588" y="4843463"/>
          <p14:tracePt t="82385" x="11177588" y="4830763"/>
          <p14:tracePt t="82386" x="11202988" y="4830763"/>
          <p14:tracePt t="82387" x="11215688" y="4818063"/>
          <p14:tracePt t="82388" x="11228388" y="4805363"/>
          <p14:tracePt t="82389" x="11253788" y="4792663"/>
          <p14:tracePt t="82390" x="11266488" y="4792663"/>
          <p14:tracePt t="82391" x="11277600" y="4779963"/>
          <p14:tracePt t="82392" x="11290300" y="4768850"/>
          <p14:tracePt t="82393" x="11303000" y="4756150"/>
          <p14:tracePt t="82394" x="11328400" y="4756150"/>
          <p14:tracePt t="82395" x="11328400" y="4743450"/>
          <p14:tracePt t="82396" x="11353800" y="4730750"/>
          <p14:tracePt t="82397" x="11366500" y="4718050"/>
          <p14:tracePt t="82398" x="11377613" y="4718050"/>
          <p14:tracePt t="82400" x="11390313" y="4705350"/>
          <p14:tracePt t="82400" x="11403013" y="4692650"/>
          <p14:tracePt t="82401" x="11415713" y="4679950"/>
          <p14:tracePt t="82402" x="11441113" y="4679950"/>
          <p14:tracePt t="82403" x="11441113" y="4667250"/>
          <p14:tracePt t="82404" x="11453813" y="4656138"/>
          <p14:tracePt t="82405" x="11479213" y="4643438"/>
          <p14:tracePt t="82406" x="11479213" y="4630738"/>
          <p14:tracePt t="82407" x="11490325" y="4618038"/>
          <p14:tracePt t="82408" x="11515725" y="4605338"/>
          <p14:tracePt t="82410" x="11528425" y="4592638"/>
          <p14:tracePt t="82411" x="11541125" y="4579938"/>
          <p14:tracePt t="82412" x="11553825" y="4567238"/>
          <p14:tracePt t="82413" x="11553825" y="4554538"/>
          <p14:tracePt t="82414" x="11579225" y="4543425"/>
          <p14:tracePt t="82415" x="11591925" y="4530725"/>
          <p14:tracePt t="82416" x="11591925" y="4518025"/>
          <p14:tracePt t="82417" x="11603038" y="4505325"/>
          <p14:tracePt t="82418" x="11615738" y="4492625"/>
          <p14:tracePt t="82419" x="11628438" y="4479925"/>
          <p14:tracePt t="82420" x="11628438" y="4467225"/>
          <p14:tracePt t="82421" x="11641138" y="4454525"/>
          <p14:tracePt t="82422" x="11653838" y="4443413"/>
          <p14:tracePt t="82423" x="11666538" y="4430713"/>
          <p14:tracePt t="82424" x="11666538" y="4418013"/>
          <p14:tracePt t="82425" x="11679238" y="4405313"/>
          <p14:tracePt t="82426" x="11691938" y="4379913"/>
          <p14:tracePt t="82427" x="11703050" y="4367213"/>
          <p14:tracePt t="82428" x="11703050" y="4354513"/>
          <p14:tracePt t="82429" x="11715750" y="4341813"/>
          <p14:tracePt t="82430" x="11728450" y="4330700"/>
          <p14:tracePt t="82431" x="11741150" y="4305300"/>
          <p14:tracePt t="82433" x="11741150" y="4279900"/>
          <p14:tracePt t="82434" x="11753850" y="4267200"/>
          <p14:tracePt t="82435" x="11766550" y="4254500"/>
          <p14:tracePt t="82436" x="11779250" y="4230688"/>
          <p14:tracePt t="82437" x="11779250" y="4217988"/>
          <p14:tracePt t="82438" x="11779250" y="4192588"/>
          <p14:tracePt t="82439" x="11791950" y="4192588"/>
          <p14:tracePt t="82440" x="11804650" y="4167188"/>
          <p14:tracePt t="82441" x="11815763" y="4154488"/>
          <p14:tracePt t="82442" x="11815763" y="4141788"/>
          <p14:tracePt t="82443" x="11815763" y="4117975"/>
          <p14:tracePt t="82444" x="11828463" y="4105275"/>
          <p14:tracePt t="82445" x="11841163" y="4079875"/>
          <p14:tracePt t="82447" x="11853863" y="4054475"/>
          <p14:tracePt t="82448" x="11853863" y="4041775"/>
          <p14:tracePt t="82449" x="11853863" y="4017963"/>
          <p14:tracePt t="82450" x="11866563" y="4005263"/>
          <p14:tracePt t="82451" x="11866563" y="3992563"/>
          <p14:tracePt t="82452" x="11879263" y="3967163"/>
          <p14:tracePt t="82453" x="11891963" y="3967163"/>
          <p14:tracePt t="82454" x="11891963" y="3941763"/>
          <p14:tracePt t="82455" x="11891963" y="3929063"/>
          <p14:tracePt t="82456" x="11891963" y="3916363"/>
          <p14:tracePt t="82457" x="11904663" y="3892550"/>
          <p14:tracePt t="82458" x="11904663" y="3879850"/>
          <p14:tracePt t="82459" x="11917363" y="3867150"/>
          <p14:tracePt t="82460" x="11917363" y="3854450"/>
          <p14:tracePt t="82461" x="11928475" y="3829050"/>
          <p14:tracePt t="82462" x="11928475" y="3816350"/>
          <p14:tracePt t="82463" x="11928475" y="3803650"/>
          <p14:tracePt t="82464" x="11928475" y="3779838"/>
          <p14:tracePt t="82465" x="11941175" y="3779838"/>
          <p14:tracePt t="82466" x="11941175" y="3754438"/>
          <p14:tracePt t="82467" x="11953875" y="3741738"/>
          <p14:tracePt t="82468" x="11953875" y="3729038"/>
          <p14:tracePt t="82469" x="11953875" y="3703638"/>
          <p14:tracePt t="82470" x="11966575" y="3703638"/>
          <p14:tracePt t="82471" x="11966575" y="3679825"/>
          <p14:tracePt t="82472" x="11966575" y="3667125"/>
          <p14:tracePt t="82473" x="11966575" y="3654425"/>
          <p14:tracePt t="82474" x="11966575" y="3641725"/>
          <p14:tracePt t="82475" x="11966575" y="3629025"/>
          <p14:tracePt t="82476" x="11979275" y="3616325"/>
          <p14:tracePt t="82477" x="11979275" y="3590925"/>
          <p14:tracePt t="82479" x="11979275" y="3567113"/>
          <p14:tracePt t="82480" x="11991975" y="3554413"/>
          <p14:tracePt t="82482" x="11991975" y="3529013"/>
          <p14:tracePt t="82483" x="11991975" y="3516313"/>
          <p14:tracePt t="82485" x="11991975" y="3503613"/>
          <p14:tracePt t="82486" x="11991975" y="3490913"/>
          <p14:tracePt t="82487" x="11991975" y="3479800"/>
          <p14:tracePt t="82489" x="11991975" y="3467100"/>
          <p14:tracePt t="82490" x="11991975" y="3441700"/>
          <p14:tracePt t="82492" x="11991975" y="3429000"/>
          <p14:tracePt t="82493" x="11991975" y="3416300"/>
          <p14:tracePt t="82494" x="11991975" y="3403600"/>
          <p14:tracePt t="82496" x="11991975" y="3390900"/>
          <p14:tracePt t="82497" x="11991975" y="3378200"/>
          <p14:tracePt t="82499" x="11991975" y="3367088"/>
          <p14:tracePt t="82500" x="11979275" y="3367088"/>
          <p14:tracePt t="82501" x="11979275" y="3354388"/>
          <p14:tracePt t="82502" x="11979275" y="3341688"/>
          <p14:tracePt t="82503" x="11966575" y="3328988"/>
          <p14:tracePt t="82505" x="11966575" y="3316288"/>
          <p14:tracePt t="82507" x="11966575" y="3303588"/>
          <p14:tracePt t="82508" x="11953875" y="3290888"/>
          <p14:tracePt t="82511" x="11953875" y="3278188"/>
          <p14:tracePt t="82512" x="11941175" y="3267075"/>
          <p14:tracePt t="82514" x="11928475" y="3254375"/>
          <p14:tracePt t="82517" x="11928475" y="3241675"/>
          <p14:tracePt t="82519" x="11917363" y="3228975"/>
          <p14:tracePt t="82521" x="11917363" y="3216275"/>
          <p14:tracePt t="82522" x="11904663" y="3216275"/>
          <p14:tracePt t="82524" x="11891963" y="3216275"/>
          <p14:tracePt t="82526" x="11891963" y="3203575"/>
          <p14:tracePt t="82528" x="11879263" y="3203575"/>
          <p14:tracePt t="82529" x="11879263" y="3190875"/>
          <p14:tracePt t="82530" x="11866563" y="3190875"/>
          <p14:tracePt t="82532" x="11853863" y="3178175"/>
          <p14:tracePt t="82536" x="11841163" y="3178175"/>
          <p14:tracePt t="82538" x="11828463" y="3178175"/>
          <p14:tracePt t="82539" x="11815763" y="3178175"/>
          <p14:tracePt t="82542" x="11804650" y="3178175"/>
          <p14:tracePt t="82544" x="11791950" y="3178175"/>
          <p14:tracePt t="82545" x="11779250" y="3178175"/>
          <p14:tracePt t="82548" x="11766550" y="3178175"/>
          <p14:tracePt t="82549" x="11753850" y="3178175"/>
          <p14:tracePt t="82550" x="11741150" y="3178175"/>
          <p14:tracePt t="82552" x="11728450" y="3178175"/>
          <p14:tracePt t="82553" x="11715750" y="3178175"/>
          <p14:tracePt t="82554" x="11703050" y="3178175"/>
          <p14:tracePt t="82555" x="11691938" y="3178175"/>
          <p14:tracePt t="82556" x="11679238" y="3178175"/>
          <p14:tracePt t="82557" x="11666538" y="3178175"/>
          <p14:tracePt t="82558" x="11653838" y="3178175"/>
          <p14:tracePt t="82559" x="11628438" y="3178175"/>
          <p14:tracePt t="82560" x="11615738" y="3190875"/>
          <p14:tracePt t="82561" x="11603038" y="3203575"/>
          <p14:tracePt t="82562" x="11591925" y="3203575"/>
          <p14:tracePt t="82563" x="11566525" y="3216275"/>
          <p14:tracePt t="82564" x="11553825" y="3216275"/>
          <p14:tracePt t="82565" x="11541125" y="3216275"/>
          <p14:tracePt t="82566" x="11515725" y="3228975"/>
          <p14:tracePt t="82567" x="11503025" y="3241675"/>
          <p14:tracePt t="82568" x="11479213" y="3254375"/>
          <p14:tracePt t="82569" x="11466513" y="3254375"/>
          <p14:tracePt t="82570" x="11441113" y="3278188"/>
          <p14:tracePt t="82571" x="11415713" y="3290888"/>
          <p14:tracePt t="82572" x="11390313" y="3290888"/>
          <p14:tracePt t="82573" x="11366500" y="3303588"/>
          <p14:tracePt t="82574" x="11353800" y="3328988"/>
          <p14:tracePt t="82575" x="11328400" y="3328988"/>
          <p14:tracePt t="82576" x="11303000" y="3354388"/>
          <p14:tracePt t="82577" x="11277600" y="3367088"/>
          <p14:tracePt t="82578" x="11253788" y="3378200"/>
          <p14:tracePt t="82579" x="11228388" y="3390900"/>
          <p14:tracePt t="82580" x="11190288" y="3403600"/>
          <p14:tracePt t="82582" x="11177588" y="3429000"/>
          <p14:tracePt t="82582" x="11141075" y="3441700"/>
          <p14:tracePt t="82583" x="11115675" y="3454400"/>
          <p14:tracePt t="82584" x="11077575" y="3479800"/>
          <p14:tracePt t="82585" x="11052175" y="3503613"/>
          <p14:tracePt t="82586" x="11028363" y="3516313"/>
          <p14:tracePt t="82587" x="10990263" y="3541713"/>
          <p14:tracePt t="82588" x="10952163" y="3554413"/>
          <p14:tracePt t="82589" x="10928350" y="3579813"/>
          <p14:tracePt t="82590" x="10890250" y="3603625"/>
          <p14:tracePt t="82591" x="10864850" y="3629025"/>
          <p14:tracePt t="82592" x="10828338" y="3654425"/>
          <p14:tracePt t="82593" x="10802938" y="3667125"/>
          <p14:tracePt t="82594" x="10764838" y="3692525"/>
          <p14:tracePt t="82595" x="10726738" y="3716338"/>
          <p14:tracePt t="82596" x="10690225" y="3741738"/>
          <p14:tracePt t="82597" x="10652125" y="3767138"/>
          <p14:tracePt t="82598" x="10626725" y="3792538"/>
          <p14:tracePt t="82600" x="10564813" y="3841750"/>
          <p14:tracePt t="82601" x="10526713" y="3867150"/>
          <p14:tracePt t="82602" x="10502900" y="3892550"/>
          <p14:tracePt t="82603" x="10464800" y="3916363"/>
          <p14:tracePt t="82604" x="10426700" y="3929063"/>
          <p14:tracePt t="82605" x="10390188" y="3967163"/>
          <p14:tracePt t="82606" x="10352088" y="3992563"/>
          <p14:tracePt t="82607" x="10326688" y="4017963"/>
          <p14:tracePt t="82608" x="10288588" y="4041775"/>
          <p14:tracePt t="82609" x="10264775" y="4067175"/>
          <p14:tracePt t="82610" x="10226675" y="4092575"/>
          <p14:tracePt t="82611" x="10201275" y="4117975"/>
          <p14:tracePt t="82612" x="10164763" y="4141788"/>
          <p14:tracePt t="82613" x="10139363" y="4154488"/>
          <p14:tracePt t="82614" x="10101263" y="4192588"/>
          <p14:tracePt t="82616" x="10075863" y="4205288"/>
          <p14:tracePt t="82616" x="10052050" y="4230688"/>
          <p14:tracePt t="82617" x="10013950" y="4254500"/>
          <p14:tracePt t="82618" x="9975850" y="4267200"/>
          <p14:tracePt t="82619" x="9952038" y="4305300"/>
          <p14:tracePt t="82620" x="9939338" y="4318000"/>
          <p14:tracePt t="82621" x="9901238" y="4341813"/>
          <p14:tracePt t="82622" x="9875838" y="4367213"/>
          <p14:tracePt t="82623" x="9852025" y="4379913"/>
          <p14:tracePt t="82624" x="9826625" y="4405313"/>
          <p14:tracePt t="82625" x="9788525" y="4430713"/>
          <p14:tracePt t="82626" x="9775825" y="4454525"/>
          <p14:tracePt t="82627" x="9750425" y="4467225"/>
          <p14:tracePt t="82628" x="9713913" y="4492625"/>
          <p14:tracePt t="82629" x="9701213" y="4518025"/>
          <p14:tracePt t="82630" x="9675813" y="4530725"/>
          <p14:tracePt t="82631" x="9650413" y="4554538"/>
          <p14:tracePt t="82632" x="9637713" y="4567238"/>
          <p14:tracePt t="82633" x="9601200" y="4592638"/>
          <p14:tracePt t="82634" x="9588500" y="4618038"/>
          <p14:tracePt t="82635" x="9563100" y="4643438"/>
          <p14:tracePt t="82636" x="9550400" y="4656138"/>
          <p14:tracePt t="82637" x="9525000" y="4679950"/>
          <p14:tracePt t="82639" x="9513888" y="4705350"/>
          <p14:tracePt t="82640" x="9488488" y="4718050"/>
          <p14:tracePt t="82641" x="9488488" y="4743450"/>
          <p14:tracePt t="82642" x="9475788" y="4756150"/>
          <p14:tracePt t="82643" x="9450388" y="4779963"/>
          <p14:tracePt t="82644" x="9450388" y="4792663"/>
          <p14:tracePt t="82645" x="9437688" y="4805363"/>
          <p14:tracePt t="82646" x="9437688" y="4818063"/>
          <p14:tracePt t="82647" x="9424988" y="4830763"/>
          <p14:tracePt t="82648" x="9413875" y="4843463"/>
          <p14:tracePt t="82650" x="9413875" y="4868863"/>
          <p14:tracePt t="82651" x="9413875" y="4879975"/>
          <p14:tracePt t="82652" x="9413875" y="4905375"/>
          <p14:tracePt t="82654" x="9413875" y="4918075"/>
          <p14:tracePt t="82655" x="9413875" y="4930775"/>
          <p14:tracePt t="82656" x="9413875" y="4943475"/>
          <p14:tracePt t="82658" x="9413875" y="4956175"/>
          <p14:tracePt t="82659" x="9413875" y="4968875"/>
          <p14:tracePt t="82660" x="9413875" y="4981575"/>
          <p14:tracePt t="82662" x="9413875" y="4992688"/>
          <p14:tracePt t="82663" x="9413875" y="5005388"/>
          <p14:tracePt t="82665" x="9413875" y="5018088"/>
          <p14:tracePt t="82666" x="9424988" y="5018088"/>
          <p14:tracePt t="82667" x="9437688" y="5030788"/>
          <p14:tracePt t="82668" x="9450388" y="5043488"/>
          <p14:tracePt t="82669" x="9450388" y="5056188"/>
          <p14:tracePt t="82670" x="9463088" y="5056188"/>
          <p14:tracePt t="82671" x="9475788" y="5056188"/>
          <p14:tracePt t="82672" x="9488488" y="5068888"/>
          <p14:tracePt t="82674" x="9513888" y="5081588"/>
          <p14:tracePt t="82675" x="9525000" y="5081588"/>
          <p14:tracePt t="82676" x="9525000" y="5092700"/>
          <p14:tracePt t="82677" x="9550400" y="5092700"/>
          <p14:tracePt t="82678" x="9563100" y="5092700"/>
          <p14:tracePt t="82680" x="9601200" y="5105400"/>
          <p14:tracePt t="82681" x="9613900" y="5105400"/>
          <p14:tracePt t="82682" x="9626600" y="5118100"/>
          <p14:tracePt t="82683" x="9637713" y="5118100"/>
          <p14:tracePt t="82684" x="9675813" y="5118100"/>
          <p14:tracePt t="82685" x="9688513" y="5130800"/>
          <p14:tracePt t="82686" x="9713913" y="5130800"/>
          <p14:tracePt t="82687" x="9726613" y="5130800"/>
          <p14:tracePt t="82688" x="9750425" y="5130800"/>
          <p14:tracePt t="82689" x="9775825" y="5130800"/>
          <p14:tracePt t="82690" x="9801225" y="5130800"/>
          <p14:tracePt t="82691" x="9826625" y="5130800"/>
          <p14:tracePt t="82692" x="9852025" y="5130800"/>
          <p14:tracePt t="82693" x="9863138" y="5130800"/>
          <p14:tracePt t="82694" x="9901238" y="5130800"/>
          <p14:tracePt t="82695" x="9926638" y="5130800"/>
          <p14:tracePt t="82696" x="9952038" y="5130800"/>
          <p14:tracePt t="82697" x="9975850" y="5130800"/>
          <p14:tracePt t="82698" x="10013950" y="5130800"/>
          <p14:tracePt t="82699" x="10039350" y="5130800"/>
          <p14:tracePt t="82700" x="10064750" y="5130800"/>
          <p14:tracePt t="82701" x="10088563" y="5130800"/>
          <p14:tracePt t="82702" x="10126663" y="5130800"/>
          <p14:tracePt t="82703" x="10152063" y="5130800"/>
          <p14:tracePt t="82704" x="10177463" y="5130800"/>
          <p14:tracePt t="82705" x="10213975" y="5130800"/>
          <p14:tracePt t="82706" x="10239375" y="5130800"/>
          <p14:tracePt t="82707" x="10277475" y="5130800"/>
          <p14:tracePt t="82708" x="10313988" y="5130800"/>
          <p14:tracePt t="82709" x="10326688" y="5118100"/>
          <p14:tracePt t="82710" x="10364788" y="5118100"/>
          <p14:tracePt t="82711" x="10390188" y="5105400"/>
          <p14:tracePt t="82712" x="10426700" y="5105400"/>
          <p14:tracePt t="82713" x="10464800" y="5092700"/>
          <p14:tracePt t="82714" x="10502900" y="5092700"/>
          <p14:tracePt t="82715" x="10526713" y="5092700"/>
          <p14:tracePt t="82716" x="10564813" y="5081588"/>
          <p14:tracePt t="82717" x="10602913" y="5068888"/>
          <p14:tracePt t="82718" x="10639425" y="5056188"/>
          <p14:tracePt t="82719" x="10652125" y="5056188"/>
          <p14:tracePt t="82720" x="10690225" y="5056188"/>
          <p14:tracePt t="82721" x="10726738" y="5043488"/>
          <p14:tracePt t="82722" x="10764838" y="5030788"/>
          <p14:tracePt t="82723" x="10802938" y="5018088"/>
          <p14:tracePt t="82724" x="10839450" y="5018088"/>
          <p14:tracePt t="82725" x="10877550" y="5005388"/>
          <p14:tracePt t="82726" x="10902950" y="4992688"/>
          <p14:tracePt t="82727" x="10939463" y="4981575"/>
          <p14:tracePt t="82728" x="10964863" y="4981575"/>
          <p14:tracePt t="82729" x="11002963" y="4968875"/>
          <p14:tracePt t="82731" x="11064875" y="4943475"/>
          <p14:tracePt t="82732" x="11102975" y="4943475"/>
          <p14:tracePt t="82733" x="11141075" y="4930775"/>
          <p14:tracePt t="82734" x="11177588" y="4905375"/>
          <p14:tracePt t="82735" x="11215688" y="4905375"/>
          <p14:tracePt t="82736" x="11241088" y="4892675"/>
          <p14:tracePt t="82737" x="11266488" y="4879975"/>
          <p14:tracePt t="82738" x="11303000" y="4868863"/>
          <p14:tracePt t="82739" x="11341100" y="4868863"/>
          <p14:tracePt t="82740" x="11366500" y="4843463"/>
          <p14:tracePt t="82741" x="11403013" y="4830763"/>
          <p14:tracePt t="82742" x="11441113" y="4830763"/>
          <p14:tracePt t="82743" x="11479213" y="4818063"/>
          <p14:tracePt t="82744" x="11515725" y="4792663"/>
          <p14:tracePt t="82745" x="11541125" y="4792663"/>
          <p14:tracePt t="82746" x="11566525" y="4779963"/>
          <p14:tracePt t="82747" x="11591925" y="4756150"/>
          <p14:tracePt t="82748" x="11628438" y="4756150"/>
          <p14:tracePt t="82749" x="11666538" y="4730750"/>
          <p14:tracePt t="82750" x="11703050" y="4718050"/>
          <p14:tracePt t="82751" x="11728450" y="4718050"/>
          <p14:tracePt t="82752" x="11766550" y="4692650"/>
          <p14:tracePt t="82753" x="11791950" y="4679950"/>
          <p14:tracePt t="82754" x="11815763" y="4679950"/>
          <p14:tracePt t="82755" x="11841163" y="4656138"/>
          <p14:tracePt t="82756" x="11879263" y="4643438"/>
          <p14:tracePt t="82757" x="11904663" y="4630738"/>
          <p14:tracePt t="82758" x="11928475" y="4618038"/>
          <p14:tracePt t="82759" x="11966575" y="4605338"/>
          <p14:tracePt t="82760" x="11991975" y="4592638"/>
          <p14:tracePt t="82761" x="12017375" y="4567238"/>
          <p14:tracePt t="82763" x="12041188" y="4567238"/>
          <p14:tracePt t="82763" x="12079288" y="4543425"/>
          <p14:tracePt t="82764" x="12091988" y="4530725"/>
          <p14:tracePt t="82765" x="12117388" y="4530725"/>
          <p14:tracePt t="82766" x="12153900" y="4505325"/>
          <p14:tracePt t="82767" x="12166600" y="4492625"/>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30BC8-FAF4-47D6-9F75-8568DA545385}"/>
              </a:ext>
            </a:extLst>
          </p:cNvPr>
          <p:cNvSpPr>
            <a:spLocks noGrp="1"/>
          </p:cNvSpPr>
          <p:nvPr>
            <p:ph type="title"/>
          </p:nvPr>
        </p:nvSpPr>
        <p:spPr>
          <a:xfrm>
            <a:off x="2231136" y="964691"/>
            <a:ext cx="8012794" cy="1261673"/>
          </a:xfrm>
        </p:spPr>
        <p:txBody>
          <a:bodyPr>
            <a:normAutofit/>
          </a:bodyPr>
          <a:lstStyle/>
          <a:p>
            <a:r>
              <a:rPr lang="es-ES" dirty="0"/>
              <a:t>4. </a:t>
            </a:r>
            <a:r>
              <a:rPr lang="es-ES"/>
              <a:t>¿Qué es Encapsulamiento y muestre un ejemplo? </a:t>
            </a:r>
            <a:endParaRPr lang="es-BO" dirty="0"/>
          </a:p>
        </p:txBody>
      </p:sp>
      <p:sp>
        <p:nvSpPr>
          <p:cNvPr id="3" name="Marcador de contenido 2">
            <a:extLst>
              <a:ext uri="{FF2B5EF4-FFF2-40B4-BE49-F238E27FC236}">
                <a16:creationId xmlns:a16="http://schemas.microsoft.com/office/drawing/2014/main" id="{FE93495D-4F37-404F-B76E-71E9C799F135}"/>
              </a:ext>
            </a:extLst>
          </p:cNvPr>
          <p:cNvSpPr>
            <a:spLocks noGrp="1"/>
          </p:cNvSpPr>
          <p:nvPr>
            <p:ph sz="half" idx="1"/>
          </p:nvPr>
        </p:nvSpPr>
        <p:spPr/>
        <p:txBody>
          <a:bodyPr/>
          <a:lstStyle/>
          <a:p>
            <a:pPr marL="0" indent="0">
              <a:lnSpc>
                <a:spcPct val="150000"/>
              </a:lnSpc>
              <a:buNone/>
            </a:pPr>
            <a:r>
              <a:rPr lang="es-ES" dirty="0">
                <a:solidFill>
                  <a:schemeClr val="tx1"/>
                </a:solidFill>
                <a:latin typeface="Arial" panose="020B0604020202020204" pitchFamily="34" charset="0"/>
                <a:cs typeface="Arial" panose="020B0604020202020204" pitchFamily="34" charset="0"/>
              </a:rPr>
              <a:t>N</a:t>
            </a:r>
            <a:r>
              <a:rPr lang="es-ES" b="0" i="0" dirty="0">
                <a:solidFill>
                  <a:schemeClr val="tx1"/>
                </a:solidFill>
                <a:effectLst/>
                <a:latin typeface="Arial" panose="020B0604020202020204" pitchFamily="34" charset="0"/>
                <a:cs typeface="Arial" panose="020B0604020202020204" pitchFamily="34" charset="0"/>
              </a:rPr>
              <a:t>os permiten efectuar operaciones sobre un conjunto de resultados, pero devolviendo un único valor agregado para todos ellos</a:t>
            </a:r>
            <a:endParaRPr lang="es-BO" dirty="0">
              <a:solidFill>
                <a:schemeClr val="tx1"/>
              </a:solidFill>
              <a:latin typeface="Arial" panose="020B0604020202020204" pitchFamily="34" charset="0"/>
              <a:cs typeface="Arial" panose="020B0604020202020204" pitchFamily="34" charset="0"/>
            </a:endParaRPr>
          </a:p>
        </p:txBody>
      </p:sp>
      <p:pic>
        <p:nvPicPr>
          <p:cNvPr id="5122" name="Picture 2" descr="Tutorial SQL #6: Agrupaciones y funciones de agregación | campusMVP.es">
            <a:extLst>
              <a:ext uri="{FF2B5EF4-FFF2-40B4-BE49-F238E27FC236}">
                <a16:creationId xmlns:a16="http://schemas.microsoft.com/office/drawing/2014/main" id="{9BAF89A3-081C-41C4-8D7D-C223965C9E9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96000" y="2911268"/>
            <a:ext cx="4847570" cy="1939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190924"/>
      </p:ext>
    </p:extLst>
  </p:cSld>
  <p:clrMapOvr>
    <a:masterClrMapping/>
  </p:clrMapOvr>
  <mc:AlternateContent xmlns:mc="http://schemas.openxmlformats.org/markup-compatibility/2006" xmlns:p14="http://schemas.microsoft.com/office/powerpoint/2010/main">
    <mc:Choice Requires="p14">
      <p:transition spd="slow" p14:dur="2000" advTm="54278"/>
    </mc:Choice>
    <mc:Fallback xmlns="">
      <p:transition spd="slow" advTm="54278"/>
    </mc:Fallback>
  </mc:AlternateContent>
  <p:extLst>
    <p:ext uri="{3A86A75C-4F4B-4683-9AE1-C65F6400EC91}">
      <p14:laserTraceLst xmlns:p14="http://schemas.microsoft.com/office/powerpoint/2010/main">
        <p14:tracePtLst>
          <p14:tracePt t="112" x="12091988" y="1376363"/>
          <p14:tracePt t="113" x="12041188" y="1314450"/>
          <p14:tracePt t="114" x="12004675" y="1263650"/>
          <p14:tracePt t="114" x="11953875" y="1189038"/>
          <p14:tracePt t="115" x="11891963" y="1138238"/>
          <p14:tracePt t="116" x="11853863" y="1076325"/>
          <p14:tracePt t="117" x="11815763" y="1025525"/>
          <p14:tracePt t="118" x="11753850" y="963613"/>
          <p14:tracePt t="119" x="11703050" y="889000"/>
          <p14:tracePt t="120" x="11641138" y="838200"/>
          <p14:tracePt t="121" x="11591925" y="776288"/>
          <p14:tracePt t="122" x="11528425" y="712788"/>
          <p14:tracePt t="123" x="11466513" y="650875"/>
          <p14:tracePt t="124" x="11403013" y="588963"/>
          <p14:tracePt t="125" x="11366500" y="550863"/>
          <p14:tracePt t="126" x="11290300" y="487363"/>
          <p14:tracePt t="127" x="11228388" y="425450"/>
          <p14:tracePt t="128" x="11177588" y="363538"/>
          <p14:tracePt t="129" x="11102975" y="312738"/>
          <p14:tracePt t="130" x="11041063" y="250825"/>
          <p14:tracePt t="131" x="10977563" y="200025"/>
          <p14:tracePt t="132" x="10915650" y="138113"/>
          <p14:tracePt t="133" x="10839450" y="87313"/>
          <p14:tracePt t="135" x="10802938" y="50800"/>
          <p14:tracePt t="12973" x="6746875" y="38100"/>
          <p14:tracePt t="12973" x="6734175" y="74613"/>
          <p14:tracePt t="12974" x="6734175" y="112713"/>
          <p14:tracePt t="12975" x="6721475" y="150813"/>
          <p14:tracePt t="12976" x="6721475" y="187325"/>
          <p14:tracePt t="12977" x="6721475" y="212725"/>
          <p14:tracePt t="12978" x="6708775" y="250825"/>
          <p14:tracePt t="12979" x="6708775" y="274638"/>
          <p14:tracePt t="12980" x="6708775" y="312738"/>
          <p14:tracePt t="12981" x="6708775" y="350838"/>
          <p14:tracePt t="12982" x="6708775" y="387350"/>
          <p14:tracePt t="12983" x="6708775" y="425450"/>
          <p14:tracePt t="12984" x="6708775" y="450850"/>
          <p14:tracePt t="12985" x="6708775" y="487363"/>
          <p14:tracePt t="12986" x="6708775" y="525463"/>
          <p14:tracePt t="12987" x="6708775" y="563563"/>
          <p14:tracePt t="12988" x="6708775" y="600075"/>
          <p14:tracePt t="12989" x="6708775" y="625475"/>
          <p14:tracePt t="12990" x="6708775" y="676275"/>
          <p14:tracePt t="12991" x="6708775" y="700088"/>
          <p14:tracePt t="12992" x="6708775" y="738188"/>
          <p14:tracePt t="12993" x="6721475" y="763588"/>
          <p14:tracePt t="12994" x="6721475" y="801688"/>
          <p14:tracePt t="12995" x="6734175" y="838200"/>
          <p14:tracePt t="12996" x="6734175" y="863600"/>
          <p14:tracePt t="12997" x="6746875" y="901700"/>
          <p14:tracePt t="12998" x="6746875" y="938213"/>
          <p14:tracePt t="12999" x="6759575" y="976313"/>
          <p14:tracePt t="13000" x="6759575" y="1001713"/>
          <p14:tracePt t="13001" x="6772275" y="1038225"/>
          <p14:tracePt t="13002" x="6784975" y="1063625"/>
          <p14:tracePt t="13003" x="6784975" y="1089025"/>
          <p14:tracePt t="13004" x="6797675" y="1125538"/>
          <p14:tracePt t="13005" x="6808788" y="1163638"/>
          <p14:tracePt t="13006" x="6821488" y="1189038"/>
          <p14:tracePt t="13007" x="6821488" y="1227138"/>
          <p14:tracePt t="13008" x="6834188" y="1263650"/>
          <p14:tracePt t="13009" x="6846888" y="1276350"/>
          <p14:tracePt t="13010" x="6859588" y="1314450"/>
          <p14:tracePt t="13011" x="6859588" y="1350963"/>
          <p14:tracePt t="13012" x="6884988" y="1376363"/>
          <p14:tracePt t="13013" x="6897688" y="1401763"/>
          <p14:tracePt t="13015" x="6897688" y="1439863"/>
          <p14:tracePt t="13015" x="6910388" y="1463675"/>
          <p14:tracePt t="13017" x="6934200" y="1489075"/>
          <p14:tracePt t="13017" x="6934200" y="1514475"/>
          <p14:tracePt t="13018" x="6946900" y="1539875"/>
          <p14:tracePt t="13019" x="6972300" y="1576388"/>
          <p14:tracePt t="13020" x="6972300" y="1589088"/>
          <p14:tracePt t="13021" x="6997700" y="1627188"/>
          <p14:tracePt t="13022" x="7010400" y="1652588"/>
          <p14:tracePt t="13023" x="7021513" y="1676400"/>
          <p14:tracePt t="13024" x="7034213" y="1701800"/>
          <p14:tracePt t="13025" x="7046913" y="1727200"/>
          <p14:tracePt t="13027" x="7059613" y="1752600"/>
          <p14:tracePt t="13027" x="7072313" y="1776413"/>
          <p14:tracePt t="13028" x="7085013" y="1801813"/>
          <p14:tracePt t="13029" x="7097713" y="1827213"/>
          <p14:tracePt t="13030" x="7123113" y="1852613"/>
          <p14:tracePt t="13032" x="7123113" y="1876425"/>
          <p14:tracePt t="13032" x="7146925" y="1901825"/>
          <p14:tracePt t="13034" x="7159625" y="1927225"/>
          <p14:tracePt t="13035" x="7172325" y="1952625"/>
          <p14:tracePt t="13035" x="7197725" y="1978025"/>
          <p14:tracePt t="13036" x="7197725" y="1989138"/>
          <p14:tracePt t="13037" x="7223125" y="2014538"/>
          <p14:tracePt t="13038" x="7235825" y="2039938"/>
          <p14:tracePt t="13039" x="7246938" y="2065338"/>
          <p14:tracePt t="13040" x="7272338" y="2089150"/>
          <p14:tracePt t="13041" x="7272338" y="2101850"/>
          <p14:tracePt t="13042" x="7297738" y="2127250"/>
          <p14:tracePt t="13043" x="7310438" y="2152650"/>
          <p14:tracePt t="13044" x="7335838" y="2178050"/>
          <p14:tracePt t="13045" x="7348538" y="2190750"/>
          <p14:tracePt t="13046" x="7359650" y="2214563"/>
          <p14:tracePt t="13047" x="7385050" y="2227263"/>
          <p14:tracePt t="13048" x="7397750" y="2252663"/>
          <p14:tracePt t="13050" x="7423150" y="2278063"/>
          <p14:tracePt t="13052" x="7448550" y="2290763"/>
          <p14:tracePt t="13052" x="7472363" y="2314575"/>
          <p14:tracePt t="13053" x="7485063" y="2327275"/>
          <p14:tracePt t="13054" x="7497763" y="2339975"/>
          <p14:tracePt t="13055" x="7523163" y="2352675"/>
          <p14:tracePt t="13056" x="7535863" y="2365375"/>
          <p14:tracePt t="13057" x="7561263" y="2378075"/>
          <p14:tracePt t="13058" x="7572375" y="2390775"/>
          <p14:tracePt t="13059" x="7597775" y="2403475"/>
          <p14:tracePt t="13060" x="7610475" y="2414588"/>
          <p14:tracePt t="13061" x="7635875" y="2427288"/>
          <p14:tracePt t="13062" x="7648575" y="2439988"/>
          <p14:tracePt t="13063" x="7661275" y="2439988"/>
          <p14:tracePt t="13065" x="7685088" y="2452688"/>
          <p14:tracePt t="13065" x="7697788" y="2465388"/>
          <p14:tracePt t="13068" x="7735888" y="2478088"/>
          <p14:tracePt t="13068" x="7761288" y="2490788"/>
          <p14:tracePt t="13069" x="7773988" y="2490788"/>
          <p14:tracePt t="13070" x="7785100" y="2503488"/>
          <p14:tracePt t="13071" x="7797800" y="2503488"/>
          <p14:tracePt t="13072" x="7823200" y="2516188"/>
          <p14:tracePt t="13073" x="7835900" y="2516188"/>
          <p14:tracePt t="13074" x="7848600" y="2516188"/>
          <p14:tracePt t="13075" x="7874000" y="2516188"/>
          <p14:tracePt t="13076" x="7874000" y="2527300"/>
          <p14:tracePt t="13077" x="7897813" y="2527300"/>
          <p14:tracePt t="13078" x="7910513" y="2527300"/>
          <p14:tracePt t="13079" x="7935913" y="2527300"/>
          <p14:tracePt t="13080" x="7948613" y="2540000"/>
          <p14:tracePt t="13083" x="7974013" y="2540000"/>
          <p14:tracePt t="13084" x="7986713" y="2540000"/>
          <p14:tracePt t="13085" x="7999413" y="2540000"/>
          <p14:tracePt t="13085" x="8010525" y="2540000"/>
          <p14:tracePt t="13086" x="8023225" y="2540000"/>
          <p14:tracePt t="13087" x="8035925" y="2540000"/>
          <p14:tracePt t="13088" x="8048625" y="2540000"/>
          <p14:tracePt t="13089" x="8061325" y="2540000"/>
          <p14:tracePt t="13091" x="8086725" y="2540000"/>
          <p14:tracePt t="13092" x="8099425" y="2540000"/>
          <p14:tracePt t="13094" x="8110538" y="2527300"/>
          <p14:tracePt t="13095" x="8123238" y="2527300"/>
          <p14:tracePt t="13096" x="8135938" y="2516188"/>
          <p14:tracePt t="13100" x="8161338" y="2516188"/>
          <p14:tracePt t="13100" x="8174038" y="2503488"/>
          <p14:tracePt t="13101" x="8174038" y="2490788"/>
          <p14:tracePt t="13102" x="8186738" y="2490788"/>
          <p14:tracePt t="13103" x="8199438" y="2478088"/>
          <p14:tracePt t="13104" x="8212138" y="2478088"/>
          <p14:tracePt t="13106" x="8223250" y="2465388"/>
          <p14:tracePt t="13108" x="8235950" y="2452688"/>
          <p14:tracePt t="13108" x="8235950" y="2439988"/>
          <p14:tracePt t="13109" x="8248650" y="2439988"/>
          <p14:tracePt t="13110" x="8248650" y="2427288"/>
          <p14:tracePt t="13112" x="8261350" y="2414588"/>
          <p14:tracePt t="13112" x="8261350" y="2403475"/>
          <p14:tracePt t="13113" x="8274050" y="2403475"/>
          <p14:tracePt t="13115" x="8286750" y="2390775"/>
          <p14:tracePt t="13116" x="8286750" y="2365375"/>
          <p14:tracePt t="13116" x="8299450" y="2365375"/>
          <p14:tracePt t="13117" x="8299450" y="2352675"/>
          <p14:tracePt t="13118" x="8312150" y="2327275"/>
          <p14:tracePt t="13119" x="8324850" y="2314575"/>
          <p14:tracePt t="13120" x="8324850" y="2303463"/>
          <p14:tracePt t="13121" x="8324850" y="2290763"/>
          <p14:tracePt t="13122" x="8324850" y="2278063"/>
          <p14:tracePt t="13123" x="8335963" y="2252663"/>
          <p14:tracePt t="13124" x="8335963" y="2239963"/>
          <p14:tracePt t="13125" x="8348663" y="2227263"/>
          <p14:tracePt t="13126" x="8348663" y="2214563"/>
          <p14:tracePt t="13127" x="8361363" y="2190750"/>
          <p14:tracePt t="13128" x="8361363" y="2178050"/>
          <p14:tracePt t="13129" x="8361363" y="2152650"/>
          <p14:tracePt t="13130" x="8361363" y="2139950"/>
          <p14:tracePt t="13131" x="8361363" y="2114550"/>
          <p14:tracePt t="13133" x="8374063" y="2101850"/>
          <p14:tracePt t="13133" x="8374063" y="2065338"/>
          <p14:tracePt t="13134" x="8374063" y="2052638"/>
          <p14:tracePt t="13135" x="8386763" y="2027238"/>
          <p14:tracePt t="13136" x="8386763" y="2014538"/>
          <p14:tracePt t="13137" x="8386763" y="1989138"/>
          <p14:tracePt t="13139" x="8386763" y="1965325"/>
          <p14:tracePt t="13139" x="8386763" y="1952625"/>
          <p14:tracePt t="13141" x="8386763" y="1927225"/>
          <p14:tracePt t="13141" x="8386763" y="1901825"/>
          <p14:tracePt t="13142" x="8386763" y="1876425"/>
          <p14:tracePt t="13143" x="8386763" y="1865313"/>
          <p14:tracePt t="13144" x="8386763" y="1839913"/>
          <p14:tracePt t="13145" x="8386763" y="1801813"/>
          <p14:tracePt t="13146" x="8386763" y="1789113"/>
          <p14:tracePt t="13148" x="8386763" y="1765300"/>
          <p14:tracePt t="13149" x="8386763" y="1739900"/>
          <p14:tracePt t="13149" x="8386763" y="1727200"/>
          <p14:tracePt t="13150" x="8386763" y="1689100"/>
          <p14:tracePt t="13151" x="8386763" y="1676400"/>
          <p14:tracePt t="13152" x="8386763" y="1652588"/>
          <p14:tracePt t="13153" x="8386763" y="1614488"/>
          <p14:tracePt t="13154" x="8386763" y="1601788"/>
          <p14:tracePt t="13155" x="8386763" y="1576388"/>
          <p14:tracePt t="13156" x="8386763" y="1552575"/>
          <p14:tracePt t="13157" x="8386763" y="1527175"/>
          <p14:tracePt t="13158" x="8386763" y="1501775"/>
          <p14:tracePt t="13159" x="8374063" y="1476375"/>
          <p14:tracePt t="13160" x="8374063" y="1463675"/>
          <p14:tracePt t="13161" x="8374063" y="1427163"/>
          <p14:tracePt t="13163" x="8361363" y="1414463"/>
          <p14:tracePt t="13163" x="8361363" y="1389063"/>
          <p14:tracePt t="13165" x="8361363" y="1363663"/>
          <p14:tracePt t="13166" x="8361363" y="1339850"/>
          <p14:tracePt t="13166" x="8348663" y="1314450"/>
          <p14:tracePt t="13167" x="8348663" y="1301750"/>
          <p14:tracePt t="13168" x="8335963" y="1276350"/>
          <p14:tracePt t="13169" x="8324850" y="1250950"/>
          <p14:tracePt t="13170" x="8324850" y="1238250"/>
          <p14:tracePt t="13171" x="8324850" y="1214438"/>
          <p14:tracePt t="13172" x="8312150" y="1189038"/>
          <p14:tracePt t="13174" x="8299450" y="1163638"/>
          <p14:tracePt t="13174" x="8299450" y="1150938"/>
          <p14:tracePt t="13175" x="8286750" y="1125538"/>
          <p14:tracePt t="13176" x="8286750" y="1114425"/>
          <p14:tracePt t="13177" x="8274050" y="1101725"/>
          <p14:tracePt t="13178" x="8261350" y="1089025"/>
          <p14:tracePt t="13179" x="8261350" y="1063625"/>
          <p14:tracePt t="13181" x="8248650" y="1050925"/>
          <p14:tracePt t="13182" x="8248650" y="1038225"/>
          <p14:tracePt t="13182" x="8235950" y="1025525"/>
          <p14:tracePt t="13183" x="8223250" y="1014413"/>
          <p14:tracePt t="13184" x="8212138" y="1001713"/>
          <p14:tracePt t="13185" x="8212138" y="989013"/>
          <p14:tracePt t="13186" x="8199438" y="976313"/>
          <p14:tracePt t="13187" x="8186738" y="976313"/>
          <p14:tracePt t="13188" x="8174038" y="963613"/>
          <p14:tracePt t="13190" x="8161338" y="950913"/>
          <p14:tracePt t="13191" x="8148638" y="938213"/>
          <p14:tracePt t="13192" x="8135938" y="938213"/>
          <p14:tracePt t="13193" x="8123238" y="938213"/>
          <p14:tracePt t="13194" x="8110538" y="938213"/>
          <p14:tracePt t="13195" x="8099425" y="938213"/>
          <p14:tracePt t="13198" x="8086725" y="925513"/>
          <p14:tracePt t="13199" x="8074025" y="925513"/>
          <p14:tracePt t="13200" x="8061325" y="925513"/>
          <p14:tracePt t="13201" x="8048625" y="925513"/>
          <p14:tracePt t="13202" x="8035925" y="925513"/>
          <p14:tracePt t="13203" x="8023225" y="925513"/>
          <p14:tracePt t="13206" x="7999413" y="925513"/>
          <p14:tracePt t="13206" x="7986713" y="925513"/>
          <p14:tracePt t="13208" x="7974013" y="925513"/>
          <p14:tracePt t="13209" x="7961313" y="925513"/>
          <p14:tracePt t="13210" x="7948613" y="938213"/>
          <p14:tracePt t="13211" x="7935913" y="938213"/>
          <p14:tracePt t="13212" x="7910513" y="938213"/>
          <p14:tracePt t="13215" x="7897813" y="950913"/>
          <p14:tracePt t="13216" x="7874000" y="963613"/>
          <p14:tracePt t="13217" x="7848600" y="976313"/>
          <p14:tracePt t="13218" x="7835900" y="976313"/>
          <p14:tracePt t="13219" x="7823200" y="989013"/>
          <p14:tracePt t="13220" x="7810500" y="1001713"/>
          <p14:tracePt t="13222" x="7797800" y="1014413"/>
          <p14:tracePt t="13222" x="7785100" y="1014413"/>
          <p14:tracePt t="13223" x="7773988" y="1025525"/>
          <p14:tracePt t="13224" x="7761288" y="1038225"/>
          <p14:tracePt t="13225" x="7748588" y="1050925"/>
          <p14:tracePt t="13226" x="7723188" y="1063625"/>
          <p14:tracePt t="13227" x="7710488" y="1076325"/>
          <p14:tracePt t="13228" x="7697788" y="1089025"/>
          <p14:tracePt t="13230" x="7685088" y="1114425"/>
          <p14:tracePt t="13230" x="7673975" y="1125538"/>
          <p14:tracePt t="13233" x="7648575" y="1150938"/>
          <p14:tracePt t="13233" x="7635875" y="1163638"/>
          <p14:tracePt t="13234" x="7623175" y="1176338"/>
          <p14:tracePt t="13235" x="7610475" y="1201738"/>
          <p14:tracePt t="13236" x="7597775" y="1214438"/>
          <p14:tracePt t="13237" x="7572375" y="1227138"/>
          <p14:tracePt t="13238" x="7572375" y="1238250"/>
          <p14:tracePt t="13239" x="7561263" y="1263650"/>
          <p14:tracePt t="13240" x="7548563" y="1276350"/>
          <p14:tracePt t="13241" x="7535863" y="1301750"/>
          <p14:tracePt t="13242" x="7535863" y="1314450"/>
          <p14:tracePt t="13244" x="7523163" y="1327150"/>
          <p14:tracePt t="13245" x="7510463" y="1350963"/>
          <p14:tracePt t="13246" x="7497763" y="1363663"/>
          <p14:tracePt t="13246" x="7497763" y="1389063"/>
          <p14:tracePt t="13247" x="7497763" y="1401763"/>
          <p14:tracePt t="13249" x="7485063" y="1427163"/>
          <p14:tracePt t="13249" x="7472363" y="1439863"/>
          <p14:tracePt t="13250" x="7472363" y="1463675"/>
          <p14:tracePt t="13251" x="7459663" y="1476375"/>
          <p14:tracePt t="13252" x="7459663" y="1501775"/>
          <p14:tracePt t="13253" x="7459663" y="1514475"/>
          <p14:tracePt t="13254" x="7459663" y="1539875"/>
          <p14:tracePt t="13255" x="7459663" y="1552575"/>
          <p14:tracePt t="13256" x="7448550" y="1576388"/>
          <p14:tracePt t="13257" x="7448550" y="1589088"/>
          <p14:tracePt t="13258" x="7448550" y="1614488"/>
          <p14:tracePt t="13259" x="7448550" y="1639888"/>
          <p14:tracePt t="13260" x="7448550" y="1652588"/>
          <p14:tracePt t="13261" x="7448550" y="1663700"/>
          <p14:tracePt t="13262" x="7448550" y="1689100"/>
          <p14:tracePt t="13264" x="7448550" y="1701800"/>
          <p14:tracePt t="13265" x="7448550" y="1727200"/>
          <p14:tracePt t="13266" x="7448550" y="1752600"/>
          <p14:tracePt t="13266" x="7448550" y="1765300"/>
          <p14:tracePt t="13267" x="7448550" y="1789113"/>
          <p14:tracePt t="13268" x="7448550" y="1801813"/>
          <p14:tracePt t="13269" x="7459663" y="1814513"/>
          <p14:tracePt t="13270" x="7459663" y="1839913"/>
          <p14:tracePt t="13271" x="7459663" y="1852613"/>
          <p14:tracePt t="13272" x="7472363" y="1876425"/>
          <p14:tracePt t="13273" x="7485063" y="1889125"/>
          <p14:tracePt t="13274" x="7497763" y="1914525"/>
          <p14:tracePt t="13276" x="7510463" y="1939925"/>
          <p14:tracePt t="13277" x="7523163" y="1952625"/>
          <p14:tracePt t="13278" x="7535863" y="1978025"/>
          <p14:tracePt t="13279" x="7535863" y="1989138"/>
          <p14:tracePt t="13280" x="7561263" y="2001838"/>
          <p14:tracePt t="13281" x="7572375" y="2014538"/>
          <p14:tracePt t="13282" x="7585075" y="2027238"/>
          <p14:tracePt t="13283" x="7597775" y="2039938"/>
          <p14:tracePt t="13284" x="7610475" y="2065338"/>
          <p14:tracePt t="13285" x="7635875" y="2065338"/>
          <p14:tracePt t="13286" x="7648575" y="2078038"/>
          <p14:tracePt t="13287" x="7661275" y="2101850"/>
          <p14:tracePt t="13288" x="7685088" y="2101850"/>
          <p14:tracePt t="13289" x="7697788" y="2114550"/>
          <p14:tracePt t="13290" x="7723188" y="2127250"/>
          <p14:tracePt t="13291" x="7735888" y="2139950"/>
          <p14:tracePt t="13292" x="7761288" y="2139950"/>
          <p14:tracePt t="13293" x="7785100" y="2139950"/>
          <p14:tracePt t="13294" x="7797800" y="2152650"/>
          <p14:tracePt t="13295" x="7835900" y="2165350"/>
          <p14:tracePt t="13297" x="7848600" y="2165350"/>
          <p14:tracePt t="13297" x="7874000" y="2178050"/>
          <p14:tracePt t="13299" x="7910513" y="2178050"/>
          <p14:tracePt t="13300" x="7948613" y="2178050"/>
          <p14:tracePt t="13301" x="7974013" y="2190750"/>
          <p14:tracePt t="13302" x="7986713" y="2190750"/>
          <p14:tracePt t="13303" x="8023225" y="2190750"/>
          <p14:tracePt t="13304" x="8048625" y="2190750"/>
          <p14:tracePt t="13305" x="8074025" y="2201863"/>
          <p14:tracePt t="13306" x="8099425" y="2201863"/>
          <p14:tracePt t="13307" x="8135938" y="2201863"/>
          <p14:tracePt t="13308" x="8148638" y="2201863"/>
          <p14:tracePt t="13309" x="8174038" y="2201863"/>
          <p14:tracePt t="13310" x="8212138" y="2201863"/>
          <p14:tracePt t="13311" x="8235950" y="2201863"/>
          <p14:tracePt t="13312" x="8261350" y="2201863"/>
          <p14:tracePt t="13313" x="8286750" y="2201863"/>
          <p14:tracePt t="13315" x="8324850" y="2201863"/>
          <p14:tracePt t="13316" x="8348663" y="2201863"/>
          <p14:tracePt t="13316" x="8374063" y="2201863"/>
          <p14:tracePt t="13317" x="8399463" y="2190750"/>
          <p14:tracePt t="13318" x="8424863" y="2190750"/>
          <p14:tracePt t="13319" x="8448675" y="2190750"/>
          <p14:tracePt t="13320" x="8474075" y="2178050"/>
          <p14:tracePt t="13321" x="8512175" y="2178050"/>
          <p14:tracePt t="13322" x="8537575" y="2165350"/>
          <p14:tracePt t="13323" x="8561388" y="2165350"/>
          <p14:tracePt t="13324" x="8599488" y="2152650"/>
          <p14:tracePt t="13325" x="8624888" y="2139950"/>
          <p14:tracePt t="13326" x="8650288" y="2139950"/>
          <p14:tracePt t="13327" x="8674100" y="2127250"/>
          <p14:tracePt t="13328" x="8699500" y="2114550"/>
          <p14:tracePt t="13330" x="8737600" y="2101850"/>
          <p14:tracePt t="13331" x="8763000" y="2101850"/>
          <p14:tracePt t="13331" x="8786813" y="2078038"/>
          <p14:tracePt t="13332" x="8812213" y="2065338"/>
          <p14:tracePt t="13333" x="8850313" y="2065338"/>
          <p14:tracePt t="13334" x="8874125" y="2039938"/>
          <p14:tracePt t="13335" x="8899525" y="2027238"/>
          <p14:tracePt t="13336" x="8924925" y="2027238"/>
          <p14:tracePt t="13337" x="8963025" y="2001838"/>
          <p14:tracePt t="13338" x="8986838" y="1989138"/>
          <p14:tracePt t="13339" x="9012238" y="1978025"/>
          <p14:tracePt t="13340" x="9037638" y="1952625"/>
          <p14:tracePt t="13342" x="9063038" y="1939925"/>
          <p14:tracePt t="13342" x="9088438" y="1927225"/>
          <p14:tracePt t="13343" x="9112250" y="1914525"/>
          <p14:tracePt t="13344" x="9137650" y="1901825"/>
          <p14:tracePt t="13345" x="9163050" y="1876425"/>
          <p14:tracePt t="13347" x="9188450" y="1865313"/>
          <p14:tracePt t="13347" x="9212263" y="1839913"/>
          <p14:tracePt t="13349" x="9237663" y="1827213"/>
          <p14:tracePt t="13349" x="9263063" y="1801813"/>
          <p14:tracePt t="13350" x="9288463" y="1789113"/>
          <p14:tracePt t="13351" x="9301163" y="1765300"/>
          <p14:tracePt t="13352" x="9337675" y="1752600"/>
          <p14:tracePt t="13353" x="9350375" y="1727200"/>
          <p14:tracePt t="13354" x="9375775" y="1727200"/>
          <p14:tracePt t="13355" x="9388475" y="1701800"/>
          <p14:tracePt t="13356" x="9413875" y="1676400"/>
          <p14:tracePt t="13357" x="9437688" y="1652588"/>
          <p14:tracePt t="13358" x="9450388" y="1639888"/>
          <p14:tracePt t="13359" x="9475788" y="1614488"/>
          <p14:tracePt t="13360" x="9488488" y="1589088"/>
          <p14:tracePt t="13361" x="9513888" y="1576388"/>
          <p14:tracePt t="13362" x="9525000" y="1552575"/>
          <p14:tracePt t="13363" x="9537700" y="1539875"/>
          <p14:tracePt t="13364" x="9563100" y="1514475"/>
          <p14:tracePt t="13366" x="9563100" y="1501775"/>
          <p14:tracePt t="13367" x="9588500" y="1476375"/>
          <p14:tracePt t="13367" x="9601200" y="1463675"/>
          <p14:tracePt t="13368" x="9613900" y="1439863"/>
          <p14:tracePt t="13369" x="9637713" y="1414463"/>
          <p14:tracePt t="13370" x="9637713" y="1389063"/>
          <p14:tracePt t="13371" x="9650413" y="1376363"/>
          <p14:tracePt t="13372" x="9675813" y="1363663"/>
          <p14:tracePt t="13373" x="9675813" y="1350963"/>
          <p14:tracePt t="13374" x="9688513" y="1327150"/>
          <p14:tracePt t="13375" x="9701213" y="1314450"/>
          <p14:tracePt t="13376" x="9713913" y="1289050"/>
          <p14:tracePt t="13377" x="9713913" y="1276350"/>
          <p14:tracePt t="13378" x="9726613" y="1250950"/>
          <p14:tracePt t="13380" x="9739313" y="1238250"/>
          <p14:tracePt t="13380" x="9750425" y="1214438"/>
          <p14:tracePt t="13382" x="9750425" y="1201738"/>
          <p14:tracePt t="13383" x="9750425" y="1189038"/>
          <p14:tracePt t="13383" x="9750425" y="1163638"/>
          <p14:tracePt t="13384" x="9763125" y="1150938"/>
          <p14:tracePt t="13385" x="9763125" y="1125538"/>
          <p14:tracePt t="13386" x="9775825" y="1125538"/>
          <p14:tracePt t="13387" x="9775825" y="1101725"/>
          <p14:tracePt t="13388" x="9775825" y="1089025"/>
          <p14:tracePt t="13389" x="9788525" y="1089025"/>
          <p14:tracePt t="13390" x="9788525" y="1063625"/>
          <p14:tracePt t="13391" x="9788525" y="1050925"/>
          <p14:tracePt t="13392" x="9788525" y="1038225"/>
          <p14:tracePt t="13393" x="9788525" y="1025525"/>
          <p14:tracePt t="13394" x="9788525" y="1014413"/>
          <p14:tracePt t="13396" x="9788525" y="1001713"/>
          <p14:tracePt t="13398" x="9788525" y="989013"/>
          <p14:tracePt t="13398" x="9788525" y="976313"/>
          <p14:tracePt t="13401" x="9788525" y="963613"/>
          <p14:tracePt t="13402" x="9788525" y="950913"/>
          <p14:tracePt t="13403" x="9775825" y="950913"/>
          <p14:tracePt t="13405" x="9775825" y="938213"/>
          <p14:tracePt t="13406" x="9763125" y="938213"/>
          <p14:tracePt t="13409" x="9750425" y="925513"/>
          <p14:tracePt t="13412" x="9750425" y="912813"/>
          <p14:tracePt t="13413" x="9739313" y="912813"/>
          <p14:tracePt t="13414" x="9726613" y="912813"/>
          <p14:tracePt t="13415" x="9726613" y="901700"/>
          <p14:tracePt t="13415" x="9713913" y="901700"/>
          <p14:tracePt t="13419" x="9701213" y="901700"/>
          <p14:tracePt t="13420" x="9688513" y="901700"/>
          <p14:tracePt t="13423" x="9675813" y="901700"/>
          <p14:tracePt t="13425" x="9663113" y="901700"/>
          <p14:tracePt t="13426" x="9650413" y="901700"/>
          <p14:tracePt t="13428" x="9637713" y="901700"/>
          <p14:tracePt t="13432" x="9626600" y="901700"/>
          <p14:tracePt t="13432" x="9613900" y="901700"/>
          <p14:tracePt t="13434" x="9601200" y="901700"/>
          <p14:tracePt t="13438" x="9588500" y="901700"/>
          <p14:tracePt t="13439" x="9575800" y="901700"/>
          <p14:tracePt t="13440" x="9563100" y="901700"/>
          <p14:tracePt t="13443" x="9550400" y="901700"/>
          <p14:tracePt t="13446" x="9537700" y="901700"/>
          <p14:tracePt t="13447" x="9525000" y="901700"/>
          <p14:tracePt t="13452" x="9513888" y="901700"/>
          <p14:tracePt t="13452" x="9513888" y="912813"/>
          <p14:tracePt t="13455" x="9501188" y="912813"/>
          <p14:tracePt t="13456" x="9501188" y="925513"/>
          <p14:tracePt t="13459" x="9488488" y="938213"/>
          <p14:tracePt t="13463" x="9488488" y="950913"/>
          <p14:tracePt t="13464" x="9488488" y="963613"/>
          <p14:tracePt t="13466" x="9488488" y="976313"/>
          <p14:tracePt t="13468" x="9475788" y="976313"/>
          <p14:tracePt t="13470" x="9475788" y="989013"/>
          <p14:tracePt t="13472" x="9475788" y="1001713"/>
          <p14:tracePt t="13474" x="9475788" y="1014413"/>
          <p14:tracePt t="13477" x="9475788" y="1025525"/>
          <p14:tracePt t="13478" x="9475788" y="1038225"/>
          <p14:tracePt t="13480" x="9475788" y="1050925"/>
          <p14:tracePt t="13484" x="9475788" y="1063625"/>
          <p14:tracePt t="13485" x="9475788" y="1076325"/>
          <p14:tracePt t="13487" x="9475788" y="1089025"/>
          <p14:tracePt t="13489" x="9475788" y="1101725"/>
          <p14:tracePt t="13491" x="9475788" y="1114425"/>
          <p14:tracePt t="13493" x="9475788" y="1125538"/>
          <p14:tracePt t="13496" x="9488488" y="1125538"/>
          <p14:tracePt t="13497" x="9488488" y="1138238"/>
          <p14:tracePt t="13499" x="9488488" y="1150938"/>
          <p14:tracePt t="13501" x="9501188" y="1163638"/>
          <p14:tracePt t="13504" x="9513888" y="1163638"/>
          <p14:tracePt t="13506" x="9525000" y="1163638"/>
          <p14:tracePt t="13507" x="9525000" y="1176338"/>
          <p14:tracePt t="13511" x="9537700" y="1189038"/>
          <p14:tracePt t="13513" x="9550400" y="1189038"/>
          <p14:tracePt t="13515" x="9563100" y="1189038"/>
          <p14:tracePt t="13518" x="9563100" y="1201738"/>
          <p14:tracePt t="13520" x="9575800" y="1201738"/>
          <p14:tracePt t="13523" x="9588500" y="1201738"/>
          <p14:tracePt t="13525" x="9601200" y="1201738"/>
          <p14:tracePt t="13529" x="9613900" y="1201738"/>
          <p14:tracePt t="13530" x="9626600" y="1201738"/>
          <p14:tracePt t="13532" x="9637713" y="1201738"/>
          <p14:tracePt t="13536" x="9650413" y="1201738"/>
          <p14:tracePt t="13539" x="9663113" y="1201738"/>
          <p14:tracePt t="13541" x="9675813" y="1201738"/>
          <p14:tracePt t="13546" x="9688513" y="1201738"/>
          <p14:tracePt t="13548" x="9701213" y="1201738"/>
          <p14:tracePt t="13551" x="9713913" y="1201738"/>
          <p14:tracePt t="13556" x="9726613" y="1189038"/>
          <p14:tracePt t="13559" x="9739313" y="1189038"/>
          <p14:tracePt t="13563" x="9750425" y="1176338"/>
          <p14:tracePt t="13570" x="9750425" y="1163638"/>
          <p14:tracePt t="13571" x="9763125" y="1163638"/>
          <p14:tracePt t="13577" x="9775825" y="1163638"/>
          <p14:tracePt t="13580" x="9788525" y="1163638"/>
          <p14:tracePt t="13581" x="9788525" y="1150938"/>
          <p14:tracePt t="13589" x="9788525" y="1138238"/>
          <p14:tracePt t="13593" x="9801225" y="1138238"/>
          <p14:tracePt t="13595" x="9801225" y="1125538"/>
          <p14:tracePt t="13606" x="9813925" y="1125538"/>
          <p14:tracePt t="13722" x="9813925" y="1114425"/>
          <p14:tracePt t="13728" x="9826625" y="1114425"/>
          <p14:tracePt t="13738" x="9826625" y="1101725"/>
          <p14:tracePt t="13740" x="9839325" y="1101725"/>
          <p14:tracePt t="13745" x="9852025" y="1089025"/>
          <p14:tracePt t="13749" x="9863138" y="1089025"/>
          <p14:tracePt t="13754" x="9875838" y="1089025"/>
          <p14:tracePt t="13757" x="9875838" y="1076325"/>
          <p14:tracePt t="13759" x="9888538" y="1076325"/>
          <p14:tracePt t="13761" x="9901238" y="1076325"/>
          <p14:tracePt t="13762" x="9901238" y="1063625"/>
          <p14:tracePt t="13766" x="9913938" y="1063625"/>
          <p14:tracePt t="13767" x="9913938" y="1050925"/>
          <p14:tracePt t="13769" x="9926638" y="1050925"/>
          <p14:tracePt t="13772" x="9939338" y="1050925"/>
          <p14:tracePt t="13776" x="9952038" y="1050925"/>
          <p14:tracePt t="13779" x="9952038" y="1038225"/>
          <p14:tracePt t="13779" x="9963150" y="1038225"/>
          <p14:tracePt t="13781" x="9975850" y="1038225"/>
          <p14:tracePt t="13785" x="9975850" y="1025525"/>
          <p14:tracePt t="13786" x="9988550" y="1025525"/>
          <p14:tracePt t="13789" x="10001250" y="1025525"/>
          <p14:tracePt t="13791" x="10013950" y="1025525"/>
          <p14:tracePt t="13792" x="10013950" y="1014413"/>
          <p14:tracePt t="13795" x="10026650" y="1014413"/>
          <p14:tracePt t="13797" x="10039350" y="1014413"/>
          <p14:tracePt t="13799" x="10052050" y="1014413"/>
          <p14:tracePt t="13802" x="10052050" y="1001713"/>
          <p14:tracePt t="13804" x="10064750" y="1001713"/>
          <p14:tracePt t="13808" x="10075863" y="1001713"/>
          <p14:tracePt t="13809" x="10088563" y="989013"/>
          <p14:tracePt t="13814" x="10101263" y="976313"/>
          <p14:tracePt t="13818" x="10113963" y="976313"/>
          <p14:tracePt t="13820" x="10126663" y="976313"/>
          <p14:tracePt t="13822" x="10126663" y="963613"/>
          <p14:tracePt t="13824" x="10139363" y="963613"/>
          <p14:tracePt t="13827" x="10152063" y="950913"/>
          <p14:tracePt t="13829" x="10164763" y="950913"/>
          <p14:tracePt t="13830" x="10164763" y="938213"/>
          <p14:tracePt t="13833" x="10177463" y="938213"/>
          <p14:tracePt t="13836" x="10188575" y="925513"/>
          <p14:tracePt t="13838" x="10201275" y="925513"/>
          <p14:tracePt t="13840" x="10201275" y="912813"/>
          <p14:tracePt t="13842" x="10201275" y="901700"/>
          <p14:tracePt t="13842" x="10213975" y="901700"/>
          <p14:tracePt t="13845" x="10226675" y="901700"/>
          <p14:tracePt t="13846" x="10226675" y="889000"/>
          <p14:tracePt t="13848" x="10239375" y="889000"/>
          <p14:tracePt t="13848" x="10239375" y="876300"/>
          <p14:tracePt t="13850" x="10252075" y="863600"/>
          <p14:tracePt t="13852" x="10264775" y="863600"/>
          <p14:tracePt t="13853" x="10264775" y="850900"/>
          <p14:tracePt t="13854" x="10277475" y="850900"/>
          <p14:tracePt t="13855" x="10277475" y="838200"/>
          <p14:tracePt t="13857" x="10277475" y="825500"/>
          <p14:tracePt t="13858" x="10288588" y="825500"/>
          <p14:tracePt t="13861" x="10301288" y="825500"/>
          <p14:tracePt t="13862" x="10313988" y="812800"/>
          <p14:tracePt t="13862" x="10313988" y="801688"/>
          <p14:tracePt t="13864" x="10313988" y="788988"/>
          <p14:tracePt t="13865" x="10326688" y="788988"/>
          <p14:tracePt t="13867" x="10339388" y="788988"/>
          <p14:tracePt t="13868" x="10339388" y="776288"/>
          <p14:tracePt t="13869" x="10352088" y="776288"/>
          <p14:tracePt t="13870" x="10352088" y="763588"/>
          <p14:tracePt t="13872" x="10352088" y="750888"/>
          <p14:tracePt t="13873" x="10364788" y="750888"/>
          <p14:tracePt t="13874" x="10377488" y="750888"/>
          <p14:tracePt t="13875" x="10377488" y="738188"/>
          <p14:tracePt t="13877" x="10390188" y="738188"/>
          <p14:tracePt t="13878" x="10390188" y="725488"/>
          <p14:tracePt t="13879" x="10401300" y="712788"/>
          <p14:tracePt t="13882" x="10414000" y="712788"/>
          <p14:tracePt t="13883" x="10414000" y="700088"/>
          <p14:tracePt t="13884" x="10426700" y="700088"/>
          <p14:tracePt t="13885" x="10426700" y="688975"/>
          <p14:tracePt t="13887" x="10426700" y="676275"/>
          <p14:tracePt t="13888" x="10439400" y="676275"/>
          <p14:tracePt t="13891" x="10452100" y="663575"/>
          <p14:tracePt t="13893" x="10464800" y="650875"/>
          <p14:tracePt t="13910" x="10502900" y="600075"/>
          <p14:tracePt t="13912" x="10502900" y="588963"/>
          <p14:tracePt t="13915" x="10502900" y="576263"/>
          <p14:tracePt t="13919" x="10502900" y="563563"/>
          <p14:tracePt t="13921" x="10514013" y="563563"/>
          <p14:tracePt t="13929" x="10514013" y="550863"/>
          <p14:tracePt t="13940" x="10514013" y="538163"/>
          <p14:tracePt t="14294" x="10514013" y="525463"/>
          <p14:tracePt t="14305" x="10526713" y="525463"/>
          <p14:tracePt t="14309" x="10539413" y="525463"/>
          <p14:tracePt t="14318" x="10552113" y="525463"/>
          <p14:tracePt t="14324" x="10564813" y="525463"/>
          <p14:tracePt t="14328" x="10577513" y="525463"/>
          <p14:tracePt t="14334" x="10577513" y="512763"/>
          <p14:tracePt t="14336" x="10590213" y="512763"/>
          <p14:tracePt t="14341" x="10602913" y="512763"/>
          <p14:tracePt t="14346" x="10614025" y="512763"/>
          <p14:tracePt t="14485" x="10614025" y="525463"/>
          <p14:tracePt t="14492" x="10614025" y="538163"/>
          <p14:tracePt t="14494" x="10626725" y="550863"/>
          <p14:tracePt t="14497" x="10626725" y="563563"/>
          <p14:tracePt t="14502" x="10626725" y="576263"/>
          <p14:tracePt t="14502" x="10639425" y="576263"/>
          <p14:tracePt t="14504" x="10639425" y="588963"/>
          <p14:tracePt t="14506" x="10639425" y="600075"/>
          <p14:tracePt t="14508" x="10652125" y="600075"/>
          <p14:tracePt t="14510" x="10652125" y="612775"/>
          <p14:tracePt t="14512" x="10652125" y="625475"/>
          <p14:tracePt t="14513" x="10652125" y="638175"/>
          <p14:tracePt t="14517" x="10664825" y="650875"/>
          <p14:tracePt t="14520" x="10664825" y="663575"/>
          <p14:tracePt t="14521" x="10664825" y="676275"/>
          <p14:tracePt t="14521" x="10677525" y="676275"/>
          <p14:tracePt t="14524" x="10677525" y="688975"/>
          <p14:tracePt t="14525" x="10690225" y="688975"/>
          <p14:tracePt t="14527" x="10690225" y="700088"/>
          <p14:tracePt t="14530" x="10690225" y="712788"/>
          <p14:tracePt t="14533" x="10702925" y="712788"/>
          <p14:tracePt t="14534" x="10702925" y="725488"/>
          <p14:tracePt t="14536" x="10702925" y="738188"/>
          <p14:tracePt t="14540" x="10715625" y="750888"/>
          <p14:tracePt t="14543" x="10726738" y="750888"/>
          <p14:tracePt t="14546" x="10726738" y="763588"/>
          <p14:tracePt t="14550" x="10726738" y="776288"/>
          <p14:tracePt t="14561" x="10726738" y="788988"/>
          <p14:tracePt t="14562" x="10739438" y="788988"/>
          <p14:tracePt t="14624" x="10752138" y="776288"/>
          <p14:tracePt t="14628" x="10764838" y="763588"/>
          <p14:tracePt t="14632" x="10764838" y="750888"/>
          <p14:tracePt t="14640" x="10764838" y="738188"/>
          <p14:tracePt t="14640" x="10777538" y="738188"/>
          <p14:tracePt t="14643" x="10777538" y="725488"/>
          <p14:tracePt t="14647" x="10790238" y="712788"/>
          <p14:tracePt t="14655" x="10802938" y="712788"/>
          <p14:tracePt t="14656" x="10802938" y="700088"/>
          <p14:tracePt t="14661" x="10802938" y="688975"/>
          <p14:tracePt t="14666" x="10802938" y="676275"/>
          <p14:tracePt t="14680" x="10802938" y="663575"/>
          <p14:tracePt t="14687" x="10802938" y="650875"/>
          <p14:tracePt t="14694" x="10802938" y="638175"/>
          <p14:tracePt t="14873" x="10802938" y="650875"/>
          <p14:tracePt t="14879" x="10802938" y="663575"/>
          <p14:tracePt t="14884" x="10802938" y="676275"/>
          <p14:tracePt t="14889" x="10790238" y="676275"/>
          <p14:tracePt t="14893" x="10790238" y="688975"/>
          <p14:tracePt t="14897" x="10790238" y="700088"/>
          <p14:tracePt t="14899" x="10777538" y="700088"/>
          <p14:tracePt t="14905" x="10777538" y="712788"/>
          <p14:tracePt t="14912" x="10777538" y="725488"/>
          <p14:tracePt t="14917" x="10777538" y="738188"/>
          <p14:tracePt t="14917" x="10764838" y="738188"/>
          <p14:tracePt t="14923" x="10764838" y="750888"/>
          <p14:tracePt t="14942" x="10764838" y="763588"/>
          <p14:tracePt t="15528" x="10764838" y="776288"/>
          <p14:tracePt t="15534" x="10764838" y="788988"/>
          <p14:tracePt t="15540" x="10752138" y="788988"/>
          <p14:tracePt t="15547" x="10752138" y="801688"/>
          <p14:tracePt t="15560" x="10752138" y="812800"/>
          <p14:tracePt t="15933" x="10752138" y="801688"/>
          <p14:tracePt t="15936" x="10752138" y="788988"/>
          <p14:tracePt t="15939" x="10764838" y="788988"/>
          <p14:tracePt t="15939" x="10764838" y="776288"/>
          <p14:tracePt t="15941" x="10764838" y="763588"/>
          <p14:tracePt t="15942" x="10764838" y="750888"/>
          <p14:tracePt t="15946" x="10764838" y="738188"/>
          <p14:tracePt t="15946" x="10764838" y="725488"/>
          <p14:tracePt t="15948" x="10764838" y="712788"/>
          <p14:tracePt t="15949" x="10764838" y="700088"/>
          <p14:tracePt t="15951" x="10764838" y="688975"/>
          <p14:tracePt t="15951" x="10764838" y="676275"/>
          <p14:tracePt t="15952" x="10777538" y="663575"/>
          <p14:tracePt t="15953" x="10777538" y="650875"/>
          <p14:tracePt t="15954" x="10777538" y="638175"/>
          <p14:tracePt t="15955" x="10777538" y="625475"/>
          <p14:tracePt t="15956" x="10777538" y="600075"/>
          <p14:tracePt t="15958" x="10777538" y="576263"/>
          <p14:tracePt t="15959" x="10777538" y="563563"/>
          <p14:tracePt t="15960" x="10777538" y="538163"/>
          <p14:tracePt t="15961" x="10777538" y="525463"/>
          <p14:tracePt t="15962" x="10777538" y="500063"/>
          <p14:tracePt t="15964" x="10777538" y="487363"/>
          <p14:tracePt t="15965" x="10777538" y="450850"/>
          <p14:tracePt t="15966" x="10777538" y="438150"/>
          <p14:tracePt t="15966" x="10777538" y="412750"/>
          <p14:tracePt t="15967" x="10777538" y="400050"/>
          <p14:tracePt t="15968" x="10764838" y="374650"/>
          <p14:tracePt t="15969" x="10764838" y="350838"/>
          <p14:tracePt t="15970" x="10764838" y="325438"/>
          <p14:tracePt t="15971" x="10764838" y="300038"/>
          <p14:tracePt t="15972" x="10764838" y="263525"/>
          <p14:tracePt t="15973" x="10764838" y="250825"/>
          <p14:tracePt t="15975" x="10752138" y="225425"/>
          <p14:tracePt t="15975" x="10752138" y="200025"/>
          <p14:tracePt t="15976" x="10752138" y="174625"/>
          <p14:tracePt t="15977" x="10739438" y="150813"/>
          <p14:tracePt t="15978" x="10726738" y="112713"/>
          <p14:tracePt t="15979" x="10726738" y="87313"/>
          <p14:tracePt t="15981" x="10726738" y="74613"/>
          <p14:tracePt t="15982" x="10715625" y="38100"/>
          <p14:tracePt t="15982" x="10702925" y="12700"/>
          <p14:tracePt t="27655" x="8837613" y="87313"/>
          <p14:tracePt t="27656" x="8812213" y="138113"/>
          <p14:tracePt t="27656" x="8786813" y="200025"/>
          <p14:tracePt t="27657" x="8774113" y="274638"/>
          <p14:tracePt t="27659" x="8750300" y="338138"/>
          <p14:tracePt t="27659" x="8737600" y="387350"/>
          <p14:tracePt t="27661" x="8712200" y="463550"/>
          <p14:tracePt t="27662" x="8699500" y="525463"/>
          <p14:tracePt t="27662" x="8674100" y="588963"/>
          <p14:tracePt t="27663" x="8661400" y="638175"/>
          <p14:tracePt t="27664" x="8637588" y="700088"/>
          <p14:tracePt t="27665" x="8624888" y="763588"/>
          <p14:tracePt t="27666" x="8612188" y="838200"/>
          <p14:tracePt t="27667" x="8586788" y="889000"/>
          <p14:tracePt t="27668" x="8574088" y="950913"/>
          <p14:tracePt t="27669" x="8548688" y="1014413"/>
          <p14:tracePt t="27670" x="8537575" y="1076325"/>
          <p14:tracePt t="27671" x="8512175" y="1138238"/>
          <p14:tracePt t="27672" x="8512175" y="1201738"/>
          <p14:tracePt t="27673" x="8499475" y="1250950"/>
          <p14:tracePt t="27674" x="8474075" y="1301750"/>
          <p14:tracePt t="27675" x="8474075" y="1363663"/>
          <p14:tracePt t="27676" x="8461375" y="1427163"/>
          <p14:tracePt t="27677" x="8448675" y="1476375"/>
          <p14:tracePt t="27679" x="8435975" y="1539875"/>
          <p14:tracePt t="27679" x="8435975" y="1601788"/>
          <p14:tracePt t="27680" x="8424863" y="1652588"/>
          <p14:tracePt t="27681" x="8412163" y="1701800"/>
          <p14:tracePt t="27682" x="8399463" y="1765300"/>
          <p14:tracePt t="27683" x="8399463" y="1814513"/>
          <p14:tracePt t="27684" x="8399463" y="1865313"/>
          <p14:tracePt t="27685" x="8399463" y="1927225"/>
          <p14:tracePt t="27686" x="8399463" y="1965325"/>
          <p14:tracePt t="27687" x="8386763" y="2027238"/>
          <p14:tracePt t="27688" x="8386763" y="2078038"/>
          <p14:tracePt t="27689" x="8386763" y="2127250"/>
          <p14:tracePt t="27690" x="8386763" y="2190750"/>
          <p14:tracePt t="27691" x="8386763" y="2227263"/>
          <p14:tracePt t="27692" x="8386763" y="2265363"/>
          <p14:tracePt t="27693" x="8386763" y="2314575"/>
          <p14:tracePt t="27695" x="8386763" y="2365375"/>
          <p14:tracePt t="27696" x="8386763" y="2403475"/>
          <p14:tracePt t="27696" x="8386763" y="2452688"/>
          <p14:tracePt t="27697" x="8386763" y="2490788"/>
          <p14:tracePt t="27698" x="8399463" y="2527300"/>
          <p14:tracePt t="27699" x="8399463" y="2565400"/>
          <p14:tracePt t="27700" x="8412163" y="2603500"/>
          <p14:tracePt t="27701" x="8424863" y="2640013"/>
          <p14:tracePt t="27702" x="8435975" y="2678113"/>
          <p14:tracePt t="27703" x="8435975" y="2703513"/>
          <p14:tracePt t="27704" x="8461375" y="2728913"/>
          <p14:tracePt t="27705" x="8474075" y="2752725"/>
          <p14:tracePt t="27706" x="8486775" y="2790825"/>
          <p14:tracePt t="27707" x="8499475" y="2816225"/>
          <p14:tracePt t="27709" x="8512175" y="2840038"/>
          <p14:tracePt t="27710" x="8537575" y="2865438"/>
          <p14:tracePt t="27711" x="8548688" y="2903538"/>
          <p14:tracePt t="27712" x="8561388" y="2916238"/>
          <p14:tracePt t="27713" x="8586788" y="2941638"/>
          <p14:tracePt t="27713" x="8599488" y="2952750"/>
          <p14:tracePt t="27714" x="8624888" y="2978150"/>
          <p14:tracePt t="27715" x="8637588" y="3003550"/>
          <p14:tracePt t="27716" x="8661400" y="3016250"/>
          <p14:tracePt t="27717" x="8686800" y="3028950"/>
          <p14:tracePt t="27718" x="8699500" y="3054350"/>
          <p14:tracePt t="27719" x="8724900" y="3065463"/>
          <p14:tracePt t="27720" x="8750300" y="3090863"/>
          <p14:tracePt t="27721" x="8774113" y="3090863"/>
          <p14:tracePt t="27722" x="8786813" y="3103563"/>
          <p14:tracePt t="27723" x="8812213" y="3116263"/>
          <p14:tracePt t="27724" x="8837613" y="3128963"/>
          <p14:tracePt t="27725" x="8863013" y="3141663"/>
          <p14:tracePt t="27727" x="8886825" y="3154363"/>
          <p14:tracePt t="27727" x="8912225" y="3165475"/>
          <p14:tracePt t="27729" x="8937625" y="3165475"/>
          <p14:tracePt t="27730" x="8963025" y="3178175"/>
          <p14:tracePt t="27730" x="8999538" y="3178175"/>
          <p14:tracePt t="27731" x="9012238" y="3190875"/>
          <p14:tracePt t="27732" x="9037638" y="3203575"/>
          <p14:tracePt t="27733" x="9075738" y="3203575"/>
          <p14:tracePt t="27734" x="9099550" y="3216275"/>
          <p14:tracePt t="27735" x="9124950" y="3216275"/>
          <p14:tracePt t="27736" x="9150350" y="3228975"/>
          <p14:tracePt t="27737" x="9188450" y="3228975"/>
          <p14:tracePt t="27738" x="9212263" y="3241675"/>
          <p14:tracePt t="27739" x="9250363" y="3241675"/>
          <p14:tracePt t="27740" x="9275763" y="3241675"/>
          <p14:tracePt t="27741" x="9301163" y="3241675"/>
          <p14:tracePt t="27742" x="9337675" y="3241675"/>
          <p14:tracePt t="27743" x="9363075" y="3241675"/>
          <p14:tracePt t="27746" x="9413875" y="3254375"/>
          <p14:tracePt t="27746" x="9450388" y="3254375"/>
          <p14:tracePt t="27747" x="9488488" y="3254375"/>
          <p14:tracePt t="27748" x="9513888" y="3254375"/>
          <p14:tracePt t="27749" x="9550400" y="3254375"/>
          <p14:tracePt t="27750" x="9575800" y="3254375"/>
          <p14:tracePt t="27751" x="9601200" y="3254375"/>
          <p14:tracePt t="27752" x="9637713" y="3254375"/>
          <p14:tracePt t="27753" x="9663113" y="3254375"/>
          <p14:tracePt t="27754" x="9688513" y="3254375"/>
          <p14:tracePt t="27755" x="9713913" y="3254375"/>
          <p14:tracePt t="27756" x="9750425" y="3254375"/>
          <p14:tracePt t="27757" x="9788525" y="3254375"/>
          <p14:tracePt t="27758" x="9813925" y="3254375"/>
          <p14:tracePt t="27760" x="9839325" y="3241675"/>
          <p14:tracePt t="27761" x="9863138" y="3241675"/>
          <p14:tracePt t="27761" x="9901238" y="3241675"/>
          <p14:tracePt t="27762" x="9926638" y="3228975"/>
          <p14:tracePt t="27763" x="9952038" y="3228975"/>
          <p14:tracePt t="27764" x="9975850" y="3216275"/>
          <p14:tracePt t="27765" x="10013950" y="3203575"/>
          <p14:tracePt t="27766" x="10052050" y="3203575"/>
          <p14:tracePt t="27767" x="10064750" y="3190875"/>
          <p14:tracePt t="27768" x="10088563" y="3178175"/>
          <p14:tracePt t="27769" x="10126663" y="3165475"/>
          <p14:tracePt t="27770" x="10152063" y="3165475"/>
          <p14:tracePt t="27771" x="10177463" y="3154363"/>
          <p14:tracePt t="27772" x="10201275" y="3141663"/>
          <p14:tracePt t="27773" x="10226675" y="3128963"/>
          <p14:tracePt t="27774" x="10252075" y="3116263"/>
          <p14:tracePt t="27775" x="10277475" y="3103563"/>
          <p14:tracePt t="27776" x="10301288" y="3090863"/>
          <p14:tracePt t="27778" x="10326688" y="3078163"/>
          <p14:tracePt t="27779" x="10352088" y="3054350"/>
          <p14:tracePt t="27779" x="10377488" y="3054350"/>
          <p14:tracePt t="27780" x="10390188" y="3041650"/>
          <p14:tracePt t="27781" x="10414000" y="3028950"/>
          <p14:tracePt t="27782" x="10426700" y="3016250"/>
          <p14:tracePt t="27783" x="10464800" y="3003550"/>
          <p14:tracePt t="27784" x="10477500" y="2978150"/>
          <p14:tracePt t="27785" x="10502900" y="2965450"/>
          <p14:tracePt t="27786" x="10514013" y="2941638"/>
          <p14:tracePt t="27787" x="10539413" y="2928938"/>
          <p14:tracePt t="27788" x="10552113" y="2916238"/>
          <p14:tracePt t="27789" x="10564813" y="2903538"/>
          <p14:tracePt t="27790" x="10577513" y="2878138"/>
          <p14:tracePt t="27791" x="10590213" y="2865438"/>
          <p14:tracePt t="27793" x="10614025" y="2852738"/>
          <p14:tracePt t="27793" x="10614025" y="2828925"/>
          <p14:tracePt t="27795" x="10639425" y="2803525"/>
          <p14:tracePt t="27796" x="10652125" y="2790825"/>
          <p14:tracePt t="27797" x="10652125" y="2765425"/>
          <p14:tracePt t="27797" x="10664825" y="2752725"/>
          <p14:tracePt t="27798" x="10677525" y="2728913"/>
          <p14:tracePt t="27799" x="10690225" y="2716213"/>
          <p14:tracePt t="27800" x="10690225" y="2690813"/>
          <p14:tracePt t="27801" x="10690225" y="2678113"/>
          <p14:tracePt t="27802" x="10702925" y="2652713"/>
          <p14:tracePt t="27803" x="10715625" y="2640013"/>
          <p14:tracePt t="27804" x="10715625" y="2616200"/>
          <p14:tracePt t="27805" x="10715625" y="2590800"/>
          <p14:tracePt t="27806" x="10726738" y="2565400"/>
          <p14:tracePt t="27808" x="10726738" y="2527300"/>
          <p14:tracePt t="27809" x="10726738" y="2516188"/>
          <p14:tracePt t="27811" x="10726738" y="2465388"/>
          <p14:tracePt t="27813" x="10726738" y="2452688"/>
          <p14:tracePt t="27813" x="10726738" y="2427288"/>
          <p14:tracePt t="27814" x="10726738" y="2414588"/>
          <p14:tracePt t="27815" x="10726738" y="2378075"/>
          <p14:tracePt t="27816" x="10726738" y="2365375"/>
          <p14:tracePt t="27817" x="10726738" y="2339975"/>
          <p14:tracePt t="27818" x="10715625" y="2327275"/>
          <p14:tracePt t="27819" x="10702925" y="2303463"/>
          <p14:tracePt t="27820" x="10690225" y="2278063"/>
          <p14:tracePt t="27821" x="10690225" y="2265363"/>
          <p14:tracePt t="27822" x="10690225" y="2227263"/>
          <p14:tracePt t="27823" x="10664825" y="2214563"/>
          <p14:tracePt t="27824" x="10652125" y="2190750"/>
          <p14:tracePt t="27825" x="10652125" y="2165350"/>
          <p14:tracePt t="27826" x="10639425" y="2152650"/>
          <p14:tracePt t="27828" x="10626725" y="2127250"/>
          <p14:tracePt t="27828" x="10614025" y="2114550"/>
          <p14:tracePt t="27829" x="10590213" y="2078038"/>
          <p14:tracePt t="27830" x="10577513" y="2065338"/>
          <p14:tracePt t="27831" x="10564813" y="2039938"/>
          <p14:tracePt t="27832" x="10552113" y="2027238"/>
          <p14:tracePt t="27833" x="10539413" y="2001838"/>
          <p14:tracePt t="27834" x="10514013" y="1989138"/>
          <p14:tracePt t="27835" x="10502900" y="1965325"/>
          <p14:tracePt t="27836" x="10477500" y="1952625"/>
          <p14:tracePt t="27837" x="10464800" y="1927225"/>
          <p14:tracePt t="27838" x="10452100" y="1914525"/>
          <p14:tracePt t="27839" x="10426700" y="1889125"/>
          <p14:tracePt t="27840" x="10401300" y="1876425"/>
          <p14:tracePt t="27841" x="10390188" y="1852613"/>
          <p14:tracePt t="27842" x="10364788" y="1852613"/>
          <p14:tracePt t="27844" x="10352088" y="1827213"/>
          <p14:tracePt t="27844" x="10326688" y="1814513"/>
          <p14:tracePt t="27845" x="10301288" y="1801813"/>
          <p14:tracePt t="27846" x="10277475" y="1776413"/>
          <p14:tracePt t="27847" x="10264775" y="1776413"/>
          <p14:tracePt t="27848" x="10239375" y="1765300"/>
          <p14:tracePt t="27849" x="10213975" y="1739900"/>
          <p14:tracePt t="27850" x="10188575" y="1739900"/>
          <p14:tracePt t="27851" x="10164763" y="1727200"/>
          <p14:tracePt t="27852" x="10139363" y="1701800"/>
          <p14:tracePt t="27853" x="10126663" y="1701800"/>
          <p14:tracePt t="27854" x="10088563" y="1689100"/>
          <p14:tracePt t="27855" x="10064750" y="1676400"/>
          <p14:tracePt t="27856" x="10052050" y="1663700"/>
          <p14:tracePt t="27857" x="10026650" y="1663700"/>
          <p14:tracePt t="27859" x="10001250" y="1652588"/>
          <p14:tracePt t="27859" x="9975850" y="1639888"/>
          <p14:tracePt t="27862" x="9926638" y="1627188"/>
          <p14:tracePt t="27862" x="9901238" y="1627188"/>
          <p14:tracePt t="27863" x="9875838" y="1614488"/>
          <p14:tracePt t="27864" x="9863138" y="1614488"/>
          <p14:tracePt t="27865" x="9826625" y="1601788"/>
          <p14:tracePt t="27866" x="9813925" y="1601788"/>
          <p14:tracePt t="27867" x="9788525" y="1589088"/>
          <p14:tracePt t="27868" x="9775825" y="1589088"/>
          <p14:tracePt t="27869" x="9750425" y="1589088"/>
          <p14:tracePt t="27870" x="9726613" y="1589088"/>
          <p14:tracePt t="27871" x="9713913" y="1589088"/>
          <p14:tracePt t="27873" x="9675813" y="1589088"/>
          <p14:tracePt t="27873" x="9663113" y="1589088"/>
          <p14:tracePt t="27874" x="9637713" y="1589088"/>
          <p14:tracePt t="27876" x="9626600" y="1589088"/>
          <p14:tracePt t="27878" x="9588500" y="1589088"/>
          <p14:tracePt t="27878" x="9563100" y="1589088"/>
          <p14:tracePt t="27879" x="9550400" y="1589088"/>
          <p14:tracePt t="27880" x="9525000" y="1589088"/>
          <p14:tracePt t="27882" x="9501188" y="1589088"/>
          <p14:tracePt t="27883" x="9488488" y="1589088"/>
          <p14:tracePt t="27884" x="9463088" y="1589088"/>
          <p14:tracePt t="27885" x="9450388" y="1589088"/>
          <p14:tracePt t="27893" x="9350375" y="1627188"/>
          <p14:tracePt t="27894" x="9337675" y="1627188"/>
          <p14:tracePt t="27894" x="9337675" y="1639888"/>
          <p14:tracePt t="27895" x="9324975" y="1652588"/>
          <p14:tracePt t="27896" x="9301163" y="1663700"/>
          <p14:tracePt t="27898" x="9288463" y="1663700"/>
          <p14:tracePt t="27899" x="9275763" y="1676400"/>
          <p14:tracePt t="27900" x="9263063" y="1701800"/>
          <p14:tracePt t="27902" x="9250363" y="1714500"/>
          <p14:tracePt t="27903" x="9237663" y="1727200"/>
          <p14:tracePt t="27904" x="9224963" y="1739900"/>
          <p14:tracePt t="27907" x="9212263" y="1752600"/>
          <p14:tracePt t="27907" x="9212263" y="1776413"/>
          <p14:tracePt t="27909" x="9199563" y="1776413"/>
          <p14:tracePt t="27910" x="9188450" y="1801813"/>
          <p14:tracePt t="27911" x="9188450" y="1814513"/>
          <p14:tracePt t="27912" x="9175750" y="1827213"/>
          <p14:tracePt t="27913" x="9175750" y="1852613"/>
          <p14:tracePt t="27914" x="9163050" y="1852613"/>
          <p14:tracePt t="27916" x="9163050" y="1865313"/>
          <p14:tracePt t="27917" x="9150350" y="1889125"/>
          <p14:tracePt t="27919" x="9150350" y="1914525"/>
          <p14:tracePt t="27919" x="9150350" y="1927225"/>
          <p14:tracePt t="27920" x="9150350" y="1939925"/>
          <p14:tracePt t="27921" x="9150350" y="1965325"/>
          <p14:tracePt t="27924" x="9150350" y="1989138"/>
          <p14:tracePt t="27925" x="9150350" y="2001838"/>
          <p14:tracePt t="27926" x="9150350" y="2014538"/>
          <p14:tracePt t="27927" x="9150350" y="2052638"/>
          <p14:tracePt t="27928" x="9150350" y="2065338"/>
          <p14:tracePt t="27929" x="9150350" y="2078038"/>
          <p14:tracePt t="27930" x="9150350" y="2101850"/>
          <p14:tracePt t="27931" x="9150350" y="2114550"/>
          <p14:tracePt t="27932" x="9150350" y="2139950"/>
          <p14:tracePt t="27933" x="9150350" y="2152650"/>
          <p14:tracePt t="27934" x="9150350" y="2165350"/>
          <p14:tracePt t="27935" x="9163050" y="2178050"/>
          <p14:tracePt t="27936" x="9175750" y="2190750"/>
          <p14:tracePt t="27937" x="9175750" y="2214563"/>
          <p14:tracePt t="27938" x="9188450" y="2227263"/>
          <p14:tracePt t="27939" x="9188450" y="2239963"/>
          <p14:tracePt t="27940" x="9199563" y="2265363"/>
          <p14:tracePt t="27942" x="9212263" y="2265363"/>
          <p14:tracePt t="27942" x="9224963" y="2290763"/>
          <p14:tracePt t="27944" x="9237663" y="2303463"/>
          <p14:tracePt t="27944" x="9237663" y="2314575"/>
          <p14:tracePt t="27945" x="9263063" y="2327275"/>
          <p14:tracePt t="27946" x="9263063" y="2339975"/>
          <p14:tracePt t="27947" x="9288463" y="2352675"/>
          <p14:tracePt t="27948" x="9301163" y="2378075"/>
          <p14:tracePt t="27949" x="9312275" y="2378075"/>
          <p14:tracePt t="27950" x="9324975" y="2390775"/>
          <p14:tracePt t="27951" x="9337675" y="2414588"/>
          <p14:tracePt t="27952" x="9350375" y="2414588"/>
          <p14:tracePt t="27953" x="9375775" y="2427288"/>
          <p14:tracePt t="27954" x="9375775" y="2439988"/>
          <p14:tracePt t="27955" x="9401175" y="2452688"/>
          <p14:tracePt t="27956" x="9413875" y="2465388"/>
          <p14:tracePt t="27957" x="9437688" y="2478088"/>
          <p14:tracePt t="27959" x="9450388" y="2490788"/>
          <p14:tracePt t="27960" x="9463088" y="2490788"/>
          <p14:tracePt t="27961" x="9488488" y="2490788"/>
          <p14:tracePt t="27961" x="9501188" y="2503488"/>
          <p14:tracePt t="27962" x="9525000" y="2516188"/>
          <p14:tracePt t="27963" x="9525000" y="2527300"/>
          <p14:tracePt t="27964" x="9563100" y="2527300"/>
          <p14:tracePt t="27965" x="9575800" y="2527300"/>
          <p14:tracePt t="27966" x="9601200" y="2527300"/>
          <p14:tracePt t="27967" x="9613900" y="2540000"/>
          <p14:tracePt t="27968" x="9637713" y="2552700"/>
          <p14:tracePt t="27970" x="9663113" y="2552700"/>
          <p14:tracePt t="27970" x="9675813" y="2565400"/>
          <p14:tracePt t="27971" x="9701213" y="2565400"/>
          <p14:tracePt t="27973" x="9713913" y="2565400"/>
          <p14:tracePt t="27973" x="9739313" y="2565400"/>
          <p14:tracePt t="27975" x="9750425" y="2565400"/>
          <p14:tracePt t="27976" x="9775825" y="2565400"/>
          <p14:tracePt t="27977" x="9801225" y="2578100"/>
          <p14:tracePt t="27977" x="9826625" y="2578100"/>
          <p14:tracePt t="27978" x="9839325" y="2578100"/>
          <p14:tracePt t="27979" x="9863138" y="2578100"/>
          <p14:tracePt t="27980" x="9888538" y="2578100"/>
          <p14:tracePt t="27981" x="9901238" y="2578100"/>
          <p14:tracePt t="27982" x="9939338" y="2578100"/>
          <p14:tracePt t="27983" x="9952038" y="2578100"/>
          <p14:tracePt t="27984" x="9975850" y="2578100"/>
          <p14:tracePt t="27985" x="10001250" y="2578100"/>
          <p14:tracePt t="27986" x="10013950" y="2578100"/>
          <p14:tracePt t="27987" x="10052050" y="2578100"/>
          <p14:tracePt t="27988" x="10075863" y="2578100"/>
          <p14:tracePt t="27989" x="10088563" y="2578100"/>
          <p14:tracePt t="27990" x="10113963" y="2578100"/>
          <p14:tracePt t="27991" x="10139363" y="2578100"/>
          <p14:tracePt t="27992" x="10164763" y="2565400"/>
          <p14:tracePt t="27993" x="10188575" y="2565400"/>
          <p14:tracePt t="27994" x="10201275" y="2565400"/>
          <p14:tracePt t="27995" x="10239375" y="2565400"/>
          <p14:tracePt t="27996" x="10252075" y="2552700"/>
          <p14:tracePt t="27997" x="10277475" y="2540000"/>
          <p14:tracePt t="27998" x="10301288" y="2527300"/>
          <p14:tracePt t="27999" x="10326688" y="2527300"/>
          <p14:tracePt t="28000" x="10352088" y="2516188"/>
          <p14:tracePt t="28001" x="10377488" y="2516188"/>
          <p14:tracePt t="28002" x="10390188" y="2503488"/>
          <p14:tracePt t="28003" x="10426700" y="2490788"/>
          <p14:tracePt t="28004" x="10439400" y="2490788"/>
          <p14:tracePt t="28005" x="10464800" y="2478088"/>
          <p14:tracePt t="28006" x="10490200" y="2452688"/>
          <p14:tracePt t="28007" x="10514013" y="2452688"/>
          <p14:tracePt t="28008" x="10539413" y="2439988"/>
          <p14:tracePt t="28009" x="10564813" y="2427288"/>
          <p14:tracePt t="28010" x="10590213" y="2414588"/>
          <p14:tracePt t="28011" x="10614025" y="2403475"/>
          <p14:tracePt t="28012" x="10626725" y="2390775"/>
          <p14:tracePt t="28013" x="10652125" y="2378075"/>
          <p14:tracePt t="28014" x="10677525" y="2365375"/>
          <p14:tracePt t="28015" x="10702925" y="2352675"/>
          <p14:tracePt t="28016" x="10726738" y="2339975"/>
          <p14:tracePt t="28017" x="10752138" y="2327275"/>
          <p14:tracePt t="28018" x="10764838" y="2303463"/>
          <p14:tracePt t="28019" x="10790238" y="2290763"/>
          <p14:tracePt t="28020" x="10802938" y="2278063"/>
          <p14:tracePt t="28021" x="10828338" y="2265363"/>
          <p14:tracePt t="28022" x="10839450" y="2252663"/>
          <p14:tracePt t="28023" x="10877550" y="2227263"/>
          <p14:tracePt t="28025" x="10890250" y="2214563"/>
          <p14:tracePt t="28025" x="10915650" y="2190750"/>
          <p14:tracePt t="28027" x="10928350" y="2178050"/>
          <p14:tracePt t="28028" x="10952163" y="2152650"/>
          <p14:tracePt t="28028" x="10964863" y="2139950"/>
          <p14:tracePt t="28029" x="10990263" y="2114550"/>
          <p14:tracePt t="28030" x="11002963" y="2101850"/>
          <p14:tracePt t="28031" x="11015663" y="2078038"/>
          <p14:tracePt t="28033" x="11028363" y="2065338"/>
          <p14:tracePt t="28034" x="11052175" y="2039938"/>
          <p14:tracePt t="28034" x="11064875" y="2027238"/>
          <p14:tracePt t="28036" x="11090275" y="2001838"/>
          <p14:tracePt t="28036" x="11102975" y="1989138"/>
          <p14:tracePt t="28037" x="11115675" y="1965325"/>
          <p14:tracePt t="28038" x="11141075" y="1952625"/>
          <p14:tracePt t="28039" x="11141075" y="1927225"/>
          <p14:tracePt t="28041" x="11153775" y="1927225"/>
          <p14:tracePt t="28042" x="11177588" y="1901825"/>
          <p14:tracePt t="28042" x="11177588" y="1889125"/>
          <p14:tracePt t="28044" x="11202988" y="1865313"/>
          <p14:tracePt t="28045" x="11215688" y="1839913"/>
          <p14:tracePt t="28045" x="11215688" y="1827213"/>
          <p14:tracePt t="28047" x="11228388" y="1801813"/>
          <p14:tracePt t="28047" x="11241088" y="1776413"/>
          <p14:tracePt t="28048" x="11253788" y="1765300"/>
          <p14:tracePt t="28049" x="11253788" y="1739900"/>
          <p14:tracePt t="28050" x="11266488" y="1739900"/>
          <p14:tracePt t="28051" x="11266488" y="1714500"/>
          <p14:tracePt t="28052" x="11277600" y="1701800"/>
          <p14:tracePt t="28054" x="11290300" y="1676400"/>
          <p14:tracePt t="28055" x="11290300" y="1663700"/>
          <p14:tracePt t="28055" x="11290300" y="1639888"/>
          <p14:tracePt t="28057" x="11290300" y="1627188"/>
          <p14:tracePt t="28057" x="11303000" y="1614488"/>
          <p14:tracePt t="28058" x="11315700" y="1589088"/>
          <p14:tracePt t="28061" x="11315700" y="1563688"/>
          <p14:tracePt t="28061" x="11315700" y="1552575"/>
          <p14:tracePt t="28062" x="11328400" y="1539875"/>
          <p14:tracePt t="28063" x="11328400" y="1514475"/>
          <p14:tracePt t="28065" x="11328400" y="1489075"/>
          <p14:tracePt t="28066" x="11328400" y="1476375"/>
          <p14:tracePt t="28067" x="11328400" y="1463675"/>
          <p14:tracePt t="28068" x="11328400" y="1450975"/>
          <p14:tracePt t="28069" x="11328400" y="1439863"/>
          <p14:tracePt t="28071" x="11328400" y="1414463"/>
          <p14:tracePt t="28072" x="11328400" y="1401763"/>
          <p14:tracePt t="28074" x="11328400" y="1389063"/>
          <p14:tracePt t="28076" x="11328400" y="1376363"/>
          <p14:tracePt t="28077" x="11328400" y="1363663"/>
          <p14:tracePt t="28078" x="11328400" y="1350963"/>
          <p14:tracePt t="28079" x="11328400" y="1339850"/>
          <p14:tracePt t="28080" x="11315700" y="1327150"/>
          <p14:tracePt t="28082" x="11315700" y="1314450"/>
          <p14:tracePt t="28083" x="11303000" y="1301750"/>
          <p14:tracePt t="28085" x="11290300" y="1289050"/>
          <p14:tracePt t="28087" x="11290300" y="1276350"/>
          <p14:tracePt t="28089" x="11290300" y="1263650"/>
          <p14:tracePt t="28090" x="11277600" y="1250950"/>
          <p14:tracePt t="28092" x="11266488" y="1238250"/>
          <p14:tracePt t="28094" x="11266488" y="1227138"/>
          <p14:tracePt t="28095" x="11253788" y="1214438"/>
          <p14:tracePt t="28100" x="11241088" y="1201738"/>
          <p14:tracePt t="28101" x="11241088" y="1189038"/>
          <p14:tracePt t="28101" x="11228388" y="1189038"/>
          <p14:tracePt t="28103" x="11228388" y="1176338"/>
          <p14:tracePt t="28103" x="11215688" y="1176338"/>
          <p14:tracePt t="28106" x="11215688" y="1163638"/>
          <p14:tracePt t="28108" x="11202988" y="1163638"/>
          <p14:tracePt t="28112" x="11177588" y="1138238"/>
          <p14:tracePt t="28118" x="11164888" y="1114425"/>
          <p14:tracePt t="28120" x="11153775" y="1101725"/>
          <p14:tracePt t="28122" x="11141075" y="1101725"/>
          <p14:tracePt t="28128" x="11141075" y="1089025"/>
          <p14:tracePt t="28133" x="11128375" y="1089025"/>
          <p14:tracePt t="28135" x="11128375" y="1076325"/>
          <p14:tracePt t="29180" x="11128375" y="1063625"/>
          <p14:tracePt t="29182" x="11115675" y="1063625"/>
          <p14:tracePt t="29187" x="11115675" y="1050925"/>
          <p14:tracePt t="29188" x="11102975" y="1050925"/>
          <p14:tracePt t="29190" x="11102975" y="1038225"/>
          <p14:tracePt t="29192" x="11102975" y="1025525"/>
          <p14:tracePt t="29198" x="11090275" y="1025525"/>
          <p14:tracePt t="29199" x="11090275" y="1014413"/>
          <p14:tracePt t="29202" x="11090275" y="1001713"/>
          <p14:tracePt t="29203" x="11077575" y="1001713"/>
          <p14:tracePt t="29204" x="11077575" y="989013"/>
          <p14:tracePt t="29206" x="11064875" y="989013"/>
          <p14:tracePt t="29210" x="11064875" y="976313"/>
          <p14:tracePt t="29213" x="11052175" y="963613"/>
          <p14:tracePt t="29217" x="11052175" y="950913"/>
          <p14:tracePt t="29218" x="11041063" y="950913"/>
          <p14:tracePt t="29220" x="11028363" y="950913"/>
          <p14:tracePt t="29222" x="11028363" y="938213"/>
          <p14:tracePt t="29226" x="11028363" y="925513"/>
          <p14:tracePt t="29226" x="11015663" y="925513"/>
          <p14:tracePt t="29230" x="11002963" y="912813"/>
          <p14:tracePt t="29231" x="10990263" y="912813"/>
          <p14:tracePt t="29235" x="10990263" y="901700"/>
          <p14:tracePt t="29236" x="10977563" y="901700"/>
          <p14:tracePt t="29238" x="10964863" y="889000"/>
          <p14:tracePt t="29241" x="10952163" y="889000"/>
          <p14:tracePt t="29243" x="10952163" y="876300"/>
          <p14:tracePt t="29245" x="10939463" y="876300"/>
          <p14:tracePt t="29248" x="10928350" y="876300"/>
          <p14:tracePt t="29249" x="10915650" y="876300"/>
          <p14:tracePt t="29252" x="10915650" y="863600"/>
          <p14:tracePt t="29253" x="10902950" y="863600"/>
          <p14:tracePt t="29254" x="10890250" y="863600"/>
          <p14:tracePt t="29257" x="10877550" y="863600"/>
          <p14:tracePt t="29258" x="10877550" y="850900"/>
          <p14:tracePt t="29261" x="10864850" y="850900"/>
          <p14:tracePt t="29263" x="10852150" y="850900"/>
          <p14:tracePt t="29264" x="10852150" y="838200"/>
          <p14:tracePt t="29265" x="10839450" y="838200"/>
          <p14:tracePt t="29268" x="10828338" y="838200"/>
          <p14:tracePt t="29270" x="10815638" y="838200"/>
          <p14:tracePt t="29272" x="10802938" y="838200"/>
          <p14:tracePt t="29277" x="10790238" y="838200"/>
          <p14:tracePt t="29281" x="10777538" y="838200"/>
          <p14:tracePt t="29284" x="10764838" y="838200"/>
          <p14:tracePt t="29285" x="10764838" y="825500"/>
          <p14:tracePt t="29292" x="10752138" y="825500"/>
          <p14:tracePt t="29650" x="10739438" y="825500"/>
          <p14:tracePt t="29652" x="10739438" y="812800"/>
          <p14:tracePt t="29653" x="10726738" y="812800"/>
          <p14:tracePt t="29656" x="10726738" y="801688"/>
          <p14:tracePt t="29658" x="10715625" y="801688"/>
          <p14:tracePt t="29658" x="10715625" y="788988"/>
          <p14:tracePt t="29660" x="10702925" y="776288"/>
          <p14:tracePt t="29660" x="10690225" y="763588"/>
          <p14:tracePt t="29662" x="10677525" y="750888"/>
          <p14:tracePt t="29663" x="10664825" y="738188"/>
          <p14:tracePt t="29666" x="10652125" y="725488"/>
          <p14:tracePt t="29667" x="10639425" y="712788"/>
          <p14:tracePt t="29668" x="10626725" y="700088"/>
          <p14:tracePt t="29668" x="10614025" y="688975"/>
          <p14:tracePt t="29669" x="10614025" y="676275"/>
          <p14:tracePt t="29670" x="10602913" y="663575"/>
          <p14:tracePt t="29671" x="10577513" y="650875"/>
          <p14:tracePt t="29672" x="10577513" y="625475"/>
          <p14:tracePt t="29673" x="10564813" y="612775"/>
          <p14:tracePt t="29674" x="10539413" y="600075"/>
          <p14:tracePt t="29675" x="10539413" y="576263"/>
          <p14:tracePt t="29677" x="10514013" y="563563"/>
          <p14:tracePt t="29678" x="10502900" y="538163"/>
          <p14:tracePt t="29679" x="10490200" y="512763"/>
          <p14:tracePt t="29680" x="10464800" y="500063"/>
          <p14:tracePt t="29680" x="10452100" y="463550"/>
          <p14:tracePt t="29681" x="10426700" y="450850"/>
          <p14:tracePt t="29683" x="10414000" y="425450"/>
          <p14:tracePt t="29684" x="10390188" y="400050"/>
          <p14:tracePt t="29684" x="10377488" y="374650"/>
          <p14:tracePt t="29685" x="10352088" y="350838"/>
          <p14:tracePt t="29686" x="10339388" y="312738"/>
          <p14:tracePt t="29687" x="10313988" y="287338"/>
          <p14:tracePt t="29689" x="10301288" y="263525"/>
          <p14:tracePt t="29689" x="10277475" y="238125"/>
          <p14:tracePt t="29690" x="10252075" y="200025"/>
          <p14:tracePt t="29691" x="10239375" y="174625"/>
          <p14:tracePt t="29692" x="10213975" y="150813"/>
          <p14:tracePt t="29693" x="10201275" y="125413"/>
          <p14:tracePt t="29695" x="10164763" y="87313"/>
          <p14:tracePt t="29696" x="10152063" y="50800"/>
          <p14:tracePt t="29696" x="10126663" y="25400"/>
          <p14:tracePt t="29697" x="10101263" y="0"/>
          <p14:tracePt t="30518" x="7423150" y="61913"/>
          <p14:tracePt t="30519" x="7423150" y="112713"/>
          <p14:tracePt t="30519" x="7448550" y="161925"/>
          <p14:tracePt t="30520" x="7459663" y="212725"/>
          <p14:tracePt t="30521" x="7472363" y="250825"/>
          <p14:tracePt t="30522" x="7485063" y="312738"/>
          <p14:tracePt t="30523" x="7497763" y="363538"/>
          <p14:tracePt t="30524" x="7523163" y="400050"/>
          <p14:tracePt t="30525" x="7535863" y="463550"/>
          <p14:tracePt t="30526" x="7548563" y="512763"/>
          <p14:tracePt t="30527" x="7572375" y="550863"/>
          <p14:tracePt t="30528" x="7585075" y="612775"/>
          <p14:tracePt t="30529" x="7610475" y="663575"/>
          <p14:tracePt t="30530" x="7623175" y="712788"/>
          <p14:tracePt t="30531" x="7648575" y="776288"/>
          <p14:tracePt t="30532" x="7661275" y="812800"/>
          <p14:tracePt t="30533" x="7685088" y="876300"/>
          <p14:tracePt t="30534" x="7710488" y="925513"/>
          <p14:tracePt t="30535" x="7723188" y="976313"/>
          <p14:tracePt t="30536" x="7748588" y="1038225"/>
          <p14:tracePt t="30538" x="7773988" y="1089025"/>
          <p14:tracePt t="30538" x="7797800" y="1138238"/>
          <p14:tracePt t="30539" x="7810500" y="1189038"/>
          <p14:tracePt t="30540" x="7835900" y="1238250"/>
          <p14:tracePt t="30542" x="7861300" y="1301750"/>
          <p14:tracePt t="30543" x="7886700" y="1339850"/>
          <p14:tracePt t="30543" x="7910513" y="1401763"/>
          <p14:tracePt t="30545" x="7948613" y="1514475"/>
          <p14:tracePt t="30546" x="7986713" y="1563688"/>
          <p14:tracePt t="30547" x="8010525" y="1614488"/>
          <p14:tracePt t="30548" x="8035925" y="1676400"/>
          <p14:tracePt t="30549" x="8061325" y="1727200"/>
          <p14:tracePt t="30550" x="8086725" y="1789113"/>
          <p14:tracePt t="30551" x="8110538" y="1827213"/>
          <p14:tracePt t="30552" x="8135938" y="1889125"/>
          <p14:tracePt t="30553" x="8174038" y="1939925"/>
          <p14:tracePt t="30554" x="8199438" y="2001838"/>
          <p14:tracePt t="30555" x="8223250" y="2052638"/>
          <p14:tracePt t="30556" x="8248650" y="2101850"/>
          <p14:tracePt t="30557" x="8286750" y="2165350"/>
          <p14:tracePt t="30558" x="8324850" y="2214563"/>
          <p14:tracePt t="30559" x="8348663" y="2278063"/>
          <p14:tracePt t="30560" x="8374063" y="2314575"/>
          <p14:tracePt t="30562" x="8399463" y="2378075"/>
          <p14:tracePt t="30563" x="8435975" y="2427288"/>
          <p14:tracePt t="30563" x="8461375" y="2465388"/>
          <p14:tracePt t="30564" x="8499475" y="2527300"/>
          <p14:tracePt t="30565" x="8524875" y="2578100"/>
          <p14:tracePt t="30566" x="8561388" y="2627313"/>
          <p14:tracePt t="30567" x="8586788" y="2678113"/>
          <p14:tracePt t="30568" x="8624888" y="2728913"/>
          <p14:tracePt t="30569" x="8661400" y="2778125"/>
          <p14:tracePt t="30570" x="8686800" y="2828925"/>
          <p14:tracePt t="30571" x="8724900" y="2878138"/>
          <p14:tracePt t="30572" x="8750300" y="2916238"/>
          <p14:tracePt t="30573" x="8786813" y="2965450"/>
          <p14:tracePt t="30574" x="8812213" y="3016250"/>
          <p14:tracePt t="30576" x="8850313" y="3065463"/>
          <p14:tracePt t="30577" x="8886825" y="3103563"/>
          <p14:tracePt t="30577" x="8912225" y="3154363"/>
          <p14:tracePt t="30578" x="8950325" y="3190875"/>
          <p14:tracePt t="30579" x="8975725" y="3241675"/>
          <p14:tracePt t="30580" x="8999538" y="3278188"/>
          <p14:tracePt t="30581" x="9037638" y="3328988"/>
          <p14:tracePt t="30582" x="9075738" y="3367088"/>
          <p14:tracePt t="30583" x="9099550" y="3403600"/>
          <p14:tracePt t="30584" x="9124950" y="3441700"/>
          <p14:tracePt t="30585" x="9150350" y="3479800"/>
          <p14:tracePt t="30586" x="9188450" y="3516313"/>
          <p14:tracePt t="30587" x="9212263" y="3554413"/>
          <p14:tracePt t="30588" x="9237663" y="3590925"/>
          <p14:tracePt t="30589" x="9263063" y="3629025"/>
          <p14:tracePt t="30590" x="9301163" y="3667125"/>
          <p14:tracePt t="30591" x="9324975" y="3703638"/>
          <p14:tracePt t="30592" x="9350375" y="3729038"/>
          <p14:tracePt t="30593" x="9375775" y="3767138"/>
          <p14:tracePt t="30595" x="9401175" y="3792538"/>
          <p14:tracePt t="30596" x="9424988" y="3829050"/>
          <p14:tracePt t="30596" x="9450388" y="3854450"/>
          <p14:tracePt t="30597" x="9475788" y="3892550"/>
          <p14:tracePt t="30598" x="9501188" y="3916363"/>
          <p14:tracePt t="30599" x="9525000" y="3941763"/>
          <p14:tracePt t="30600" x="9550400" y="3967163"/>
          <p14:tracePt t="30601" x="9575800" y="4005263"/>
          <p14:tracePt t="30602" x="9601200" y="4029075"/>
          <p14:tracePt t="30603" x="9613900" y="4041775"/>
          <p14:tracePt t="30604" x="9637713" y="4079875"/>
          <p14:tracePt t="30605" x="9663113" y="4092575"/>
          <p14:tracePt t="30606" x="9688513" y="4117975"/>
          <p14:tracePt t="30607" x="9713913" y="4129088"/>
          <p14:tracePt t="30608" x="9726613" y="4154488"/>
          <p14:tracePt t="30609" x="9750425" y="4179888"/>
          <p14:tracePt t="30611" x="9763125" y="4192588"/>
          <p14:tracePt t="30612" x="9788525" y="4205288"/>
          <p14:tracePt t="30612" x="9813925" y="4230688"/>
          <p14:tracePt t="30613" x="9826625" y="4230688"/>
          <p14:tracePt t="30614" x="9852025" y="4254500"/>
          <p14:tracePt t="30615" x="9863138" y="4267200"/>
          <p14:tracePt t="30616" x="9888538" y="4267200"/>
          <p14:tracePt t="30617" x="9901238" y="4292600"/>
          <p14:tracePt t="30618" x="9926638" y="4305300"/>
          <p14:tracePt t="30619" x="9939338" y="4305300"/>
          <p14:tracePt t="30621" x="9963150" y="4318000"/>
          <p14:tracePt t="30622" x="9975850" y="4330700"/>
          <p14:tracePt t="30622" x="9988550" y="4330700"/>
          <p14:tracePt t="30624" x="10013950" y="4341813"/>
          <p14:tracePt t="30624" x="10026650" y="4341813"/>
          <p14:tracePt t="30626" x="10039350" y="4341813"/>
          <p14:tracePt t="30626" x="10052050" y="4354513"/>
          <p14:tracePt t="30629" x="10088563" y="4367213"/>
          <p14:tracePt t="30630" x="10101263" y="4367213"/>
          <p14:tracePt t="30631" x="10126663" y="4367213"/>
          <p14:tracePt t="30633" x="10139363" y="4367213"/>
          <p14:tracePt t="30634" x="10152063" y="4367213"/>
          <p14:tracePt t="30635" x="10164763" y="4367213"/>
          <p14:tracePt t="30637" x="10177463" y="4367213"/>
          <p14:tracePt t="30638" x="10188575" y="4367213"/>
          <p14:tracePt t="30639" x="10201275" y="4367213"/>
          <p14:tracePt t="30642" x="10213975" y="4367213"/>
          <p14:tracePt t="30644" x="10226675" y="4367213"/>
          <p14:tracePt t="30646" x="10239375" y="4354513"/>
          <p14:tracePt t="30648" x="10239375" y="4341813"/>
          <p14:tracePt t="30652" x="10239375" y="4330700"/>
          <p14:tracePt t="30655" x="10252075" y="4318000"/>
          <p14:tracePt t="30656" x="10252075" y="4305300"/>
          <p14:tracePt t="30659" x="10252075" y="4292600"/>
          <p14:tracePt t="30660" x="10252075" y="4267200"/>
          <p14:tracePt t="30662" x="10239375" y="4267200"/>
          <p14:tracePt t="30663" x="10239375" y="4254500"/>
          <p14:tracePt t="30664" x="10239375" y="4230688"/>
          <p14:tracePt t="30665" x="10226675" y="4230688"/>
          <p14:tracePt t="30666" x="10226675" y="4217988"/>
          <p14:tracePt t="30667" x="10213975" y="4205288"/>
          <p14:tracePt t="30668" x="10201275" y="4192588"/>
          <p14:tracePt t="30670" x="10188575" y="4167188"/>
          <p14:tracePt t="30672" x="10177463" y="4154488"/>
          <p14:tracePt t="30673" x="10164763" y="4154488"/>
          <p14:tracePt t="30673" x="10152063" y="4129088"/>
          <p14:tracePt t="30674" x="10139363" y="4117975"/>
          <p14:tracePt t="30676" x="10126663" y="4117975"/>
          <p14:tracePt t="30676" x="10113963" y="4092575"/>
          <p14:tracePt t="30677" x="10101263" y="4079875"/>
          <p14:tracePt t="30679" x="10088563" y="4067175"/>
          <p14:tracePt t="30679" x="10075863" y="4054475"/>
          <p14:tracePt t="30680" x="10052050" y="4041775"/>
          <p14:tracePt t="30681" x="10039350" y="4029075"/>
          <p14:tracePt t="30682" x="10026650" y="4005263"/>
          <p14:tracePt t="30683" x="10013950" y="3992563"/>
          <p14:tracePt t="30685" x="9988550" y="3979863"/>
          <p14:tracePt t="30685" x="9975850" y="3967163"/>
          <p14:tracePt t="30686" x="9952038" y="3954463"/>
          <p14:tracePt t="30687" x="9939338" y="3929063"/>
          <p14:tracePt t="30689" x="9913938" y="3929063"/>
          <p14:tracePt t="30689" x="9901238" y="3905250"/>
          <p14:tracePt t="30690" x="9875838" y="3892550"/>
          <p14:tracePt t="30691" x="9863138" y="3879850"/>
          <p14:tracePt t="30692" x="9839325" y="3854450"/>
          <p14:tracePt t="30694" x="9826625" y="3854450"/>
          <p14:tracePt t="30694" x="9788525" y="3841750"/>
          <p14:tracePt t="30695" x="9775825" y="3816350"/>
          <p14:tracePt t="30696" x="9750425" y="3816350"/>
          <p14:tracePt t="30697" x="9726613" y="3803650"/>
          <p14:tracePt t="30698" x="9713913" y="3792538"/>
          <p14:tracePt t="30699" x="9688513" y="3779838"/>
          <p14:tracePt t="30700" x="9675813" y="3767138"/>
          <p14:tracePt t="30701" x="9637713" y="3754438"/>
          <p14:tracePt t="30702" x="9626600" y="3741738"/>
          <p14:tracePt t="30703" x="9601200" y="3741738"/>
          <p14:tracePt t="30704" x="9588500" y="3729038"/>
          <p14:tracePt t="30705" x="9563100" y="3716338"/>
          <p14:tracePt t="30706" x="9537700" y="3703638"/>
          <p14:tracePt t="30707" x="9513888" y="3703638"/>
          <p14:tracePt t="30708" x="9488488" y="3703638"/>
          <p14:tracePt t="30709" x="9475788" y="3692525"/>
          <p14:tracePt t="30711" x="9450388" y="3692525"/>
          <p14:tracePt t="30711" x="9437688" y="3679825"/>
          <p14:tracePt t="30712" x="9413875" y="3679825"/>
          <p14:tracePt t="30713" x="9401175" y="3667125"/>
          <p14:tracePt t="30714" x="9375775" y="3667125"/>
          <p14:tracePt t="30715" x="9363075" y="3667125"/>
          <p14:tracePt t="30716" x="9337675" y="3667125"/>
          <p14:tracePt t="30717" x="9312275" y="3667125"/>
          <p14:tracePt t="30718" x="9301163" y="3667125"/>
          <p14:tracePt t="30719" x="9275763" y="3667125"/>
          <p14:tracePt t="30720" x="9263063" y="3667125"/>
          <p14:tracePt t="30721" x="9237663" y="3667125"/>
          <p14:tracePt t="30722" x="9224963" y="3667125"/>
          <p14:tracePt t="30723" x="9199563" y="3667125"/>
          <p14:tracePt t="30725" x="9188450" y="3667125"/>
          <p14:tracePt t="30725" x="9163050" y="3667125"/>
          <p14:tracePt t="30727" x="9150350" y="3667125"/>
          <p14:tracePt t="30727" x="9137650" y="3667125"/>
          <p14:tracePt t="30728" x="9112250" y="3667125"/>
          <p14:tracePt t="30729" x="9099550" y="3667125"/>
          <p14:tracePt t="30730" x="9075738" y="3667125"/>
          <p14:tracePt t="30731" x="9050338" y="3667125"/>
          <p14:tracePt t="30732" x="9037638" y="3667125"/>
          <p14:tracePt t="30733" x="9012238" y="3667125"/>
          <p14:tracePt t="30734" x="8999538" y="3679825"/>
          <p14:tracePt t="30735" x="8986838" y="3692525"/>
          <p14:tracePt t="30737" x="8963025" y="3692525"/>
          <p14:tracePt t="30737" x="8950325" y="3703638"/>
          <p14:tracePt t="30738" x="8924925" y="3703638"/>
          <p14:tracePt t="30739" x="8912225" y="3703638"/>
          <p14:tracePt t="30740" x="8886825" y="3716338"/>
          <p14:tracePt t="30742" x="8863013" y="3729038"/>
          <p14:tracePt t="30743" x="8850313" y="3741738"/>
          <p14:tracePt t="30743" x="8824913" y="3741738"/>
          <p14:tracePt t="30744" x="8812213" y="3754438"/>
          <p14:tracePt t="30745" x="8786813" y="3754438"/>
          <p14:tracePt t="30746" x="8774113" y="3779838"/>
          <p14:tracePt t="30747" x="8750300" y="3779838"/>
          <p14:tracePt t="30748" x="8737600" y="3792538"/>
          <p14:tracePt t="30749" x="8712200" y="3803650"/>
          <p14:tracePt t="30750" x="8699500" y="3816350"/>
          <p14:tracePt t="30751" x="8674100" y="3829050"/>
          <p14:tracePt t="30752" x="8661400" y="3841750"/>
          <p14:tracePt t="30753" x="8650288" y="3854450"/>
          <p14:tracePt t="30754" x="8624888" y="3867150"/>
          <p14:tracePt t="30756" x="8612188" y="3892550"/>
          <p14:tracePt t="30756" x="8586788" y="3892550"/>
          <p14:tracePt t="30757" x="8574088" y="3916363"/>
          <p14:tracePt t="30758" x="8548688" y="3929063"/>
          <p14:tracePt t="30761" x="8537575" y="3967163"/>
          <p14:tracePt t="30761" x="8512175" y="3967163"/>
          <p14:tracePt t="30762" x="8512175" y="3992563"/>
          <p14:tracePt t="30763" x="8486775" y="4005263"/>
          <p14:tracePt t="30764" x="8474075" y="4029075"/>
          <p14:tracePt t="30765" x="8474075" y="4041775"/>
          <p14:tracePt t="30766" x="8448675" y="4054475"/>
          <p14:tracePt t="30767" x="8435975" y="4067175"/>
          <p14:tracePt t="30768" x="8435975" y="4079875"/>
          <p14:tracePt t="30769" x="8424863" y="4105275"/>
          <p14:tracePt t="30770" x="8412163" y="4117975"/>
          <p14:tracePt t="30771" x="8399463" y="4129088"/>
          <p14:tracePt t="30772" x="8399463" y="4154488"/>
          <p14:tracePt t="30773" x="8399463" y="4167188"/>
          <p14:tracePt t="30775" x="8386763" y="4192588"/>
          <p14:tracePt t="30777" x="8374063" y="4230688"/>
          <p14:tracePt t="30778" x="8361363" y="4241800"/>
          <p14:tracePt t="30779" x="8361363" y="4267200"/>
          <p14:tracePt t="30780" x="8361363" y="4279900"/>
          <p14:tracePt t="30781" x="8361363" y="4305300"/>
          <p14:tracePt t="30782" x="8361363" y="4318000"/>
          <p14:tracePt t="30783" x="8361363" y="4341813"/>
          <p14:tracePt t="30785" x="8361363" y="4367213"/>
          <p14:tracePt t="30786" x="8361363" y="4379913"/>
          <p14:tracePt t="30787" x="8361363" y="4405313"/>
          <p14:tracePt t="30788" x="8361363" y="4418013"/>
          <p14:tracePt t="30789" x="8361363" y="4430713"/>
          <p14:tracePt t="30790" x="8361363" y="4454525"/>
          <p14:tracePt t="30791" x="8361363" y="4467225"/>
          <p14:tracePt t="30793" x="8361363" y="4492625"/>
          <p14:tracePt t="30793" x="8361363" y="4505325"/>
          <p14:tracePt t="30794" x="8361363" y="4518025"/>
          <p14:tracePt t="30795" x="8374063" y="4530725"/>
          <p14:tracePt t="30796" x="8374063" y="4554538"/>
          <p14:tracePt t="30797" x="8386763" y="4567238"/>
          <p14:tracePt t="30798" x="8399463" y="4579938"/>
          <p14:tracePt t="30800" x="8399463" y="4605338"/>
          <p14:tracePt t="30800" x="8412163" y="4605338"/>
          <p14:tracePt t="30802" x="8424863" y="4630738"/>
          <p14:tracePt t="30802" x="8435975" y="4643438"/>
          <p14:tracePt t="30803" x="8435975" y="4667250"/>
          <p14:tracePt t="30804" x="8461375" y="4679950"/>
          <p14:tracePt t="30805" x="8474075" y="4692650"/>
          <p14:tracePt t="30806" x="8474075" y="4705350"/>
          <p14:tracePt t="30807" x="8499475" y="4718050"/>
          <p14:tracePt t="30809" x="8512175" y="4730750"/>
          <p14:tracePt t="30810" x="8524875" y="4743450"/>
          <p14:tracePt t="30810" x="8548688" y="4756150"/>
          <p14:tracePt t="30811" x="8561388" y="4768850"/>
          <p14:tracePt t="30812" x="8586788" y="4779963"/>
          <p14:tracePt t="30813" x="8599488" y="4792663"/>
          <p14:tracePt t="30814" x="8612188" y="4805363"/>
          <p14:tracePt t="30815" x="8624888" y="4818063"/>
          <p14:tracePt t="30816" x="8650288" y="4830763"/>
          <p14:tracePt t="30817" x="8674100" y="4830763"/>
          <p14:tracePt t="30818" x="8699500" y="4843463"/>
          <p14:tracePt t="30819" x="8712200" y="4856163"/>
          <p14:tracePt t="30820" x="8737600" y="4868863"/>
          <p14:tracePt t="30821" x="8763000" y="4868863"/>
          <p14:tracePt t="30822" x="8786813" y="4879975"/>
          <p14:tracePt t="30823" x="8812213" y="4892675"/>
          <p14:tracePt t="30824" x="8824913" y="4892675"/>
          <p14:tracePt t="30826" x="8850313" y="4905375"/>
          <p14:tracePt t="30827" x="8886825" y="4905375"/>
          <p14:tracePt t="30827" x="8912225" y="4918075"/>
          <p14:tracePt t="30828" x="8924925" y="4930775"/>
          <p14:tracePt t="30829" x="8963025" y="4930775"/>
          <p14:tracePt t="30830" x="8986838" y="4943475"/>
          <p14:tracePt t="30831" x="9012238" y="4943475"/>
          <p14:tracePt t="30832" x="9037638" y="4943475"/>
          <p14:tracePt t="30833" x="9063038" y="4943475"/>
          <p14:tracePt t="30834" x="9099550" y="4956175"/>
          <p14:tracePt t="30835" x="9124950" y="4956175"/>
          <p14:tracePt t="30836" x="9150350" y="4956175"/>
          <p14:tracePt t="30837" x="9188450" y="4968875"/>
          <p14:tracePt t="30838" x="9212263" y="4968875"/>
          <p14:tracePt t="30839" x="9250363" y="4968875"/>
          <p14:tracePt t="30840" x="9275763" y="4968875"/>
          <p14:tracePt t="30841" x="9301163" y="4981575"/>
          <p14:tracePt t="30843" x="9324975" y="4981575"/>
          <p14:tracePt t="30844" x="9363075" y="4981575"/>
          <p14:tracePt t="30844" x="9388475" y="4981575"/>
          <p14:tracePt t="30845" x="9413875" y="4981575"/>
          <p14:tracePt t="30846" x="9450388" y="4981575"/>
          <p14:tracePt t="30847" x="9488488" y="4981575"/>
          <p14:tracePt t="30848" x="9513888" y="4981575"/>
          <p14:tracePt t="30849" x="9550400" y="4981575"/>
          <p14:tracePt t="30850" x="9575800" y="4981575"/>
          <p14:tracePt t="30851" x="9601200" y="4981575"/>
          <p14:tracePt t="30852" x="9637713" y="4981575"/>
          <p14:tracePt t="30853" x="9675813" y="4981575"/>
          <p14:tracePt t="30854" x="9701213" y="4981575"/>
          <p14:tracePt t="30855" x="9739313" y="4981575"/>
          <p14:tracePt t="30856" x="9763125" y="4981575"/>
          <p14:tracePt t="30857" x="9801225" y="4968875"/>
          <p14:tracePt t="30858" x="9839325" y="4968875"/>
          <p14:tracePt t="30859" x="9863138" y="4956175"/>
          <p14:tracePt t="30860" x="9901238" y="4956175"/>
          <p14:tracePt t="30861" x="9926638" y="4943475"/>
          <p14:tracePt t="30862" x="9963150" y="4943475"/>
          <p14:tracePt t="30863" x="9988550" y="4930775"/>
          <p14:tracePt t="30864" x="10026650" y="4918075"/>
          <p14:tracePt t="30866" x="10052050" y="4918075"/>
          <p14:tracePt t="30867" x="10088563" y="4905375"/>
          <p14:tracePt t="30867" x="10126663" y="4905375"/>
          <p14:tracePt t="30868" x="10152063" y="4892675"/>
          <p14:tracePt t="30870" x="10188575" y="4879975"/>
          <p14:tracePt t="30870" x="10201275" y="4868863"/>
          <p14:tracePt t="30875" x="10326688" y="4843463"/>
          <p14:tracePt t="30876" x="10390188" y="4830763"/>
          <p14:tracePt t="30877" x="10401300" y="4818063"/>
          <p14:tracePt t="30878" x="10426700" y="4792663"/>
          <p14:tracePt t="30879" x="10452100" y="4792663"/>
          <p14:tracePt t="30880" x="10477500" y="4792663"/>
          <p14:tracePt t="30881" x="10502900" y="4779963"/>
          <p14:tracePt t="30882" x="10526713" y="4756150"/>
          <p14:tracePt t="30883" x="10539413" y="4756150"/>
          <p14:tracePt t="30884" x="10577513" y="4743450"/>
          <p14:tracePt t="30885" x="10590213" y="4730750"/>
          <p14:tracePt t="30886" x="10614025" y="4718050"/>
          <p14:tracePt t="30888" x="10626725" y="4705350"/>
          <p14:tracePt t="30888" x="10652125" y="4692650"/>
          <p14:tracePt t="30889" x="10664825" y="4679950"/>
          <p14:tracePt t="30891" x="10690225" y="4679950"/>
          <p14:tracePt t="30892" x="10702925" y="4656138"/>
          <p14:tracePt t="30894" x="10726738" y="4643438"/>
          <p14:tracePt t="30894" x="10739438" y="4618038"/>
          <p14:tracePt t="30895" x="10752138" y="4605338"/>
          <p14:tracePt t="30896" x="10764838" y="4592638"/>
          <p14:tracePt t="30897" x="10777538" y="4579938"/>
          <p14:tracePt t="30898" x="10790238" y="4567238"/>
          <p14:tracePt t="30899" x="10802938" y="4554538"/>
          <p14:tracePt t="30900" x="10802938" y="4543425"/>
          <p14:tracePt t="30901" x="10802938" y="4530725"/>
          <p14:tracePt t="30902" x="10815638" y="4518025"/>
          <p14:tracePt t="30903" x="10828338" y="4505325"/>
          <p14:tracePt t="30904" x="10828338" y="4492625"/>
          <p14:tracePt t="30905" x="10839450" y="4479925"/>
          <p14:tracePt t="30906" x="10839450" y="4467225"/>
          <p14:tracePt t="30907" x="10839450" y="4454525"/>
          <p14:tracePt t="30909" x="10839450" y="4443413"/>
          <p14:tracePt t="30910" x="10839450" y="4430713"/>
          <p14:tracePt t="30910" x="10839450" y="4418013"/>
          <p14:tracePt t="30911" x="10839450" y="4405313"/>
          <p14:tracePt t="30912" x="10839450" y="4392613"/>
          <p14:tracePt t="30913" x="10839450" y="4379913"/>
          <p14:tracePt t="30915" x="10839450" y="4367213"/>
          <p14:tracePt t="30916" x="10839450" y="4354513"/>
          <p14:tracePt t="30917" x="10839450" y="4341813"/>
          <p14:tracePt t="30919" x="10839450" y="4330700"/>
          <p14:tracePt t="30920" x="10828338" y="4318000"/>
          <p14:tracePt t="30921" x="10815638" y="4305300"/>
          <p14:tracePt t="30924" x="10802938" y="4305300"/>
          <p14:tracePt t="30926" x="10790238" y="4292600"/>
          <p14:tracePt t="30926" x="10777538" y="4279900"/>
          <p14:tracePt t="30927" x="10764838" y="4279900"/>
          <p14:tracePt t="30928" x="10764838" y="4267200"/>
          <p14:tracePt t="30929" x="10739438" y="4267200"/>
          <p14:tracePt t="30930" x="10726738" y="4267200"/>
          <p14:tracePt t="30932" x="10702925" y="4267200"/>
          <p14:tracePt t="30933" x="10690225" y="4267200"/>
          <p14:tracePt t="30934" x="10677525" y="4254500"/>
          <p14:tracePt t="30935" x="10664825" y="4254500"/>
          <p14:tracePt t="30936" x="10652125" y="4254500"/>
          <p14:tracePt t="30937" x="10639425" y="4254500"/>
          <p14:tracePt t="30938" x="10614025" y="4254500"/>
          <p14:tracePt t="30940" x="10590213" y="4254500"/>
          <p14:tracePt t="30941" x="10577513" y="4254500"/>
          <p14:tracePt t="30942" x="10552113" y="4254500"/>
          <p14:tracePt t="30943" x="10539413" y="4254500"/>
          <p14:tracePt t="30944" x="10514013" y="4254500"/>
          <p14:tracePt t="30945" x="10502900" y="4254500"/>
          <p14:tracePt t="30946" x="10477500" y="4254500"/>
          <p14:tracePt t="30947" x="10464800" y="4254500"/>
          <p14:tracePt t="30948" x="10439400" y="4254500"/>
          <p14:tracePt t="30949" x="10426700" y="4254500"/>
          <p14:tracePt t="30951" x="10390188" y="4254500"/>
          <p14:tracePt t="30951" x="10377488" y="4267200"/>
          <p14:tracePt t="30952" x="10352088" y="4267200"/>
          <p14:tracePt t="30953" x="10339388" y="4267200"/>
          <p14:tracePt t="30954" x="10313988" y="4267200"/>
          <p14:tracePt t="30955" x="10288588" y="4279900"/>
          <p14:tracePt t="30957" x="10277475" y="4292600"/>
          <p14:tracePt t="30958" x="10252075" y="4305300"/>
          <p14:tracePt t="30959" x="10226675" y="4305300"/>
          <p14:tracePt t="30959" x="10201275" y="4318000"/>
          <p14:tracePt t="30960" x="10177463" y="4330700"/>
          <p14:tracePt t="30961" x="10164763" y="4341813"/>
          <p14:tracePt t="30962" x="10152063" y="4341813"/>
          <p14:tracePt t="30963" x="10126663" y="4354513"/>
          <p14:tracePt t="30964" x="10101263" y="4367213"/>
          <p14:tracePt t="30965" x="10088563" y="4379913"/>
          <p14:tracePt t="30966" x="10064750" y="4379913"/>
          <p14:tracePt t="30967" x="10052050" y="4392613"/>
          <p14:tracePt t="30968" x="10026650" y="4418013"/>
          <p14:tracePt t="30969" x="10013950" y="4418013"/>
          <p14:tracePt t="30970" x="9988550" y="4430713"/>
          <p14:tracePt t="30971" x="9975850" y="4454525"/>
          <p14:tracePt t="30972" x="9963150" y="4454525"/>
          <p14:tracePt t="30974" x="9939338" y="4467225"/>
          <p14:tracePt t="30975" x="9926638" y="4492625"/>
          <p14:tracePt t="30976" x="9913938" y="4505325"/>
          <p14:tracePt t="30976" x="9901238" y="4518025"/>
          <p14:tracePt t="30977" x="9888538" y="4530725"/>
          <p14:tracePt t="30978" x="9863138" y="4543425"/>
          <p14:tracePt t="30979" x="9863138" y="4567238"/>
          <p14:tracePt t="30980" x="9852025" y="4567238"/>
          <p14:tracePt t="30981" x="9826625" y="4592638"/>
          <p14:tracePt t="30982" x="9826625" y="4605338"/>
          <p14:tracePt t="30983" x="9813925" y="4630738"/>
          <p14:tracePt t="30984" x="9801225" y="4643438"/>
          <p14:tracePt t="30985" x="9788525" y="4656138"/>
          <p14:tracePt t="30986" x="9788525" y="4679950"/>
          <p14:tracePt t="30987" x="9775825" y="4692650"/>
          <p14:tracePt t="30988" x="9775825" y="4718050"/>
          <p14:tracePt t="30989" x="9763125" y="4718050"/>
          <p14:tracePt t="30990" x="9763125" y="4743450"/>
          <p14:tracePt t="30992" x="9750425" y="4756150"/>
          <p14:tracePt t="30993" x="9750425" y="4768850"/>
          <p14:tracePt t="30994" x="9750425" y="4792663"/>
          <p14:tracePt t="30994" x="9750425" y="4805363"/>
          <p14:tracePt t="30995" x="9750425" y="4818063"/>
          <p14:tracePt t="30996" x="9750425" y="4830763"/>
          <p14:tracePt t="30997" x="9750425" y="4856163"/>
          <p14:tracePt t="30998" x="9750425" y="4868863"/>
          <p14:tracePt t="30999" x="9750425" y="4879975"/>
          <p14:tracePt t="31000" x="9750425" y="4892675"/>
          <p14:tracePt t="31001" x="9750425" y="4905375"/>
          <p14:tracePt t="31002" x="9750425" y="4918075"/>
          <p14:tracePt t="31003" x="9750425" y="4943475"/>
          <p14:tracePt t="31005" x="9750425" y="4968875"/>
          <p14:tracePt t="31007" x="9763125" y="4981575"/>
          <p14:tracePt t="31009" x="9788525" y="5005388"/>
          <p14:tracePt t="31009" x="9788525" y="5018088"/>
          <p14:tracePt t="31010" x="9801225" y="5018088"/>
          <p14:tracePt t="31011" x="9813925" y="5030788"/>
          <p14:tracePt t="31012" x="9826625" y="5043488"/>
          <p14:tracePt t="31013" x="9839325" y="5056188"/>
          <p14:tracePt t="31015" x="9852025" y="5068888"/>
          <p14:tracePt t="31015" x="9863138" y="5081588"/>
          <p14:tracePt t="31016" x="9875838" y="5092700"/>
          <p14:tracePt t="31017" x="9901238" y="5092700"/>
          <p14:tracePt t="31019" x="9926638" y="5105400"/>
          <p14:tracePt t="31020" x="9939338" y="5118100"/>
          <p14:tracePt t="31021" x="9952038" y="5130800"/>
          <p14:tracePt t="31022" x="9975850" y="5130800"/>
          <p14:tracePt t="31023" x="9988550" y="5130800"/>
          <p14:tracePt t="31057" x="10828338" y="5130800"/>
          <p14:tracePt t="31058" x="10852150" y="5130800"/>
          <p14:tracePt t="31059" x="10877550" y="5118100"/>
          <p14:tracePt t="31060" x="10915650" y="5105400"/>
          <p14:tracePt t="31061" x="10939463" y="5092700"/>
          <p14:tracePt t="31062" x="10964863" y="5092700"/>
          <p14:tracePt t="31063" x="10990263" y="5081588"/>
          <p14:tracePt t="31064" x="11015663" y="5068888"/>
          <p14:tracePt t="31065" x="11041063" y="5056188"/>
          <p14:tracePt t="31066" x="11064875" y="5056188"/>
          <p14:tracePt t="31067" x="11090275" y="5030788"/>
          <p14:tracePt t="31068" x="11115675" y="5018088"/>
          <p14:tracePt t="31069" x="11141075" y="5018088"/>
          <p14:tracePt t="31070" x="11164888" y="5005388"/>
          <p14:tracePt t="31071" x="11190288" y="4981575"/>
          <p14:tracePt t="31073" x="11215688" y="4981575"/>
          <p14:tracePt t="31074" x="11228388" y="4956175"/>
          <p14:tracePt t="31075" x="11253788" y="4943475"/>
          <p14:tracePt t="31075" x="11277600" y="4930775"/>
          <p14:tracePt t="31076" x="11290300" y="4918075"/>
          <p14:tracePt t="31077" x="11328400" y="4905375"/>
          <p14:tracePt t="31078" x="11341100" y="4879975"/>
          <p14:tracePt t="31079" x="11366500" y="4868863"/>
          <p14:tracePt t="31080" x="11377613" y="4843463"/>
          <p14:tracePt t="31081" x="11403013" y="4830763"/>
          <p14:tracePt t="31082" x="11415713" y="4805363"/>
          <p14:tracePt t="31083" x="11441113" y="4792663"/>
          <p14:tracePt t="31084" x="11453813" y="4768850"/>
          <p14:tracePt t="31085" x="11466513" y="4756150"/>
          <p14:tracePt t="31086" x="11479213" y="4718050"/>
          <p14:tracePt t="31087" x="11503025" y="4705350"/>
          <p14:tracePt t="31088" x="11515725" y="4679950"/>
          <p14:tracePt t="31090" x="11528425" y="4656138"/>
          <p14:tracePt t="31090" x="11541125" y="4643438"/>
          <p14:tracePt t="31092" x="11553825" y="4605338"/>
          <p14:tracePt t="31093" x="11553825" y="4592638"/>
          <p14:tracePt t="31093" x="11566525" y="4567238"/>
          <p14:tracePt t="31094" x="11579225" y="4543425"/>
          <p14:tracePt t="31095" x="11591925" y="4518025"/>
          <p14:tracePt t="31096" x="11603038" y="4492625"/>
          <p14:tracePt t="31097" x="11615738" y="4467225"/>
          <p14:tracePt t="31098" x="11615738" y="4443413"/>
          <p14:tracePt t="31099" x="11628438" y="4418013"/>
          <p14:tracePt t="31100" x="11628438" y="4379913"/>
          <p14:tracePt t="31101" x="11628438" y="4354513"/>
          <p14:tracePt t="31102" x="11641138" y="4341813"/>
          <p14:tracePt t="31103" x="11641138" y="4305300"/>
          <p14:tracePt t="31104" x="11641138" y="4279900"/>
          <p14:tracePt t="31105" x="11653838" y="4254500"/>
          <p14:tracePt t="31106" x="11653838" y="4217988"/>
          <p14:tracePt t="31108" x="11653838" y="4192588"/>
          <p14:tracePt t="31108" x="11653838" y="4154488"/>
          <p14:tracePt t="31109" x="11653838" y="4117975"/>
          <p14:tracePt t="31110" x="11653838" y="4092575"/>
          <p14:tracePt t="31111" x="11653838" y="4079875"/>
          <p14:tracePt t="31112" x="11653838" y="4041775"/>
          <p14:tracePt t="31114" x="11653838" y="4005263"/>
          <p14:tracePt t="31114" x="11653838" y="3967163"/>
          <p14:tracePt t="31115" x="11653838" y="3929063"/>
          <p14:tracePt t="31116" x="11653838" y="3892550"/>
          <p14:tracePt t="31117" x="11653838" y="3854450"/>
          <p14:tracePt t="31118" x="11653838" y="3816350"/>
          <p14:tracePt t="31119" x="11653838" y="3792538"/>
          <p14:tracePt t="31120" x="11653838" y="3767138"/>
          <p14:tracePt t="31122" x="11653838" y="3729038"/>
          <p14:tracePt t="31123" x="11653838" y="3692525"/>
          <p14:tracePt t="31124" x="11641138" y="3654425"/>
          <p14:tracePt t="31124" x="11641138" y="3616325"/>
          <p14:tracePt t="31125" x="11628438" y="3579813"/>
          <p14:tracePt t="31126" x="11628438" y="3529013"/>
          <p14:tracePt t="31127" x="11615738" y="3490913"/>
          <p14:tracePt t="31128" x="11603038" y="3454400"/>
          <p14:tracePt t="31130" x="11591925" y="3429000"/>
          <p14:tracePt t="31131" x="11591925" y="3378200"/>
          <p14:tracePt t="31131" x="11579225" y="3341688"/>
          <p14:tracePt t="31132" x="11566525" y="3290888"/>
          <p14:tracePt t="31133" x="11553825" y="3254375"/>
          <p14:tracePt t="31134" x="11541125" y="3216275"/>
          <p14:tracePt t="31135" x="11528425" y="3154363"/>
          <p14:tracePt t="31136" x="11515725" y="3103563"/>
          <p14:tracePt t="31137" x="11503025" y="3065463"/>
          <p14:tracePt t="31138" x="11479213" y="3016250"/>
          <p14:tracePt t="31141" x="11466513" y="2916238"/>
          <p14:tracePt t="31141" x="11441113" y="2865438"/>
          <p14:tracePt t="31142" x="11428413" y="2803525"/>
          <p14:tracePt t="31143" x="11403013" y="2765425"/>
          <p14:tracePt t="31144" x="11390313" y="2690813"/>
          <p14:tracePt t="31145" x="11366500" y="2640013"/>
          <p14:tracePt t="31146" x="11353800" y="2578100"/>
          <p14:tracePt t="31147" x="11341100" y="2516188"/>
          <p14:tracePt t="31148" x="11328400" y="2465388"/>
          <p14:tracePt t="31149" x="11303000" y="2414588"/>
          <p14:tracePt t="31151" x="11290300" y="2352675"/>
          <p14:tracePt t="31151" x="11253788" y="2278063"/>
          <p14:tracePt t="31152" x="11241088" y="2214563"/>
          <p14:tracePt t="31153" x="11215688" y="2152650"/>
          <p14:tracePt t="31154" x="11190288" y="2089150"/>
          <p14:tracePt t="31156" x="11164888" y="2014538"/>
          <p14:tracePt t="31156" x="11141075" y="1939925"/>
          <p14:tracePt t="31159" x="11102975" y="1827213"/>
          <p14:tracePt t="31159" x="11077575" y="1752600"/>
          <p14:tracePt t="31160" x="11052175" y="1676400"/>
          <p14:tracePt t="31161" x="11028363" y="1601788"/>
          <p14:tracePt t="31162" x="10990263" y="1527175"/>
          <p14:tracePt t="31163" x="10964863" y="1450975"/>
          <p14:tracePt t="31164" x="10952163" y="1376363"/>
          <p14:tracePt t="31165" x="10915650" y="1314450"/>
          <p14:tracePt t="31166" x="10902950" y="1263650"/>
          <p14:tracePt t="31167" x="10877550" y="1176338"/>
          <p14:tracePt t="31168" x="10839450" y="1101725"/>
          <p14:tracePt t="31169" x="10815638" y="1025525"/>
          <p14:tracePt t="31170" x="10790238" y="950913"/>
          <p14:tracePt t="31171" x="10764838" y="876300"/>
          <p14:tracePt t="31172" x="10739438" y="801688"/>
          <p14:tracePt t="31174" x="10715625" y="725488"/>
          <p14:tracePt t="31175" x="10690225" y="638175"/>
          <p14:tracePt t="31175" x="10664825" y="576263"/>
          <p14:tracePt t="31176" x="10652125" y="512763"/>
          <p14:tracePt t="31177" x="10626725" y="438150"/>
          <p14:tracePt t="31178" x="10602913" y="363538"/>
          <p14:tracePt t="31179" x="10577513" y="287338"/>
          <p14:tracePt t="31180" x="10552113" y="212725"/>
          <p14:tracePt t="31181" x="10526713" y="150813"/>
          <p14:tracePt t="31182" x="10502900" y="74613"/>
          <p14:tracePt t="31183" x="10477500" y="0"/>
          <p14:tracePt t="36318" x="7685088" y="25400"/>
          <p14:tracePt t="36318" x="7685088" y="50800"/>
          <p14:tracePt t="36320" x="7685088" y="74613"/>
          <p14:tracePt t="36320" x="7685088" y="87313"/>
          <p14:tracePt t="36321" x="7685088" y="125413"/>
          <p14:tracePt t="36322" x="7685088" y="138113"/>
          <p14:tracePt t="36323" x="7685088" y="161925"/>
          <p14:tracePt t="36325" x="7685088" y="187325"/>
          <p14:tracePt t="36325" x="7685088" y="200025"/>
          <p14:tracePt t="36326" x="7685088" y="225425"/>
          <p14:tracePt t="36327" x="7685088" y="238125"/>
          <p14:tracePt t="36328" x="7685088" y="263525"/>
          <p14:tracePt t="36329" x="7685088" y="287338"/>
          <p14:tracePt t="36330" x="7685088" y="312738"/>
          <p14:tracePt t="36331" x="7685088" y="325438"/>
          <p14:tracePt t="36332" x="7685088" y="350838"/>
          <p14:tracePt t="36334" x="7685088" y="363538"/>
          <p14:tracePt t="36334" x="7697788" y="387350"/>
          <p14:tracePt t="36336" x="7697788" y="400050"/>
          <p14:tracePt t="36336" x="7710488" y="425450"/>
          <p14:tracePt t="36337" x="7723188" y="438150"/>
          <p14:tracePt t="36338" x="7723188" y="463550"/>
          <p14:tracePt t="36339" x="7723188" y="476250"/>
          <p14:tracePt t="36340" x="7735888" y="500063"/>
          <p14:tracePt t="36342" x="7748588" y="512763"/>
          <p14:tracePt t="36342" x="7761288" y="538163"/>
          <p14:tracePt t="36343" x="7761288" y="550863"/>
          <p14:tracePt t="36344" x="7773988" y="576263"/>
          <p14:tracePt t="36345" x="7785100" y="588963"/>
          <p14:tracePt t="36346" x="7797800" y="600075"/>
          <p14:tracePt t="36347" x="7810500" y="612775"/>
          <p14:tracePt t="36348" x="7823200" y="638175"/>
          <p14:tracePt t="36349" x="7835900" y="650875"/>
          <p14:tracePt t="36350" x="7848600" y="663575"/>
          <p14:tracePt t="36351" x="7861300" y="688975"/>
          <p14:tracePt t="36352" x="7874000" y="700088"/>
          <p14:tracePt t="36353" x="7886700" y="725488"/>
          <p14:tracePt t="36354" x="7910513" y="725488"/>
          <p14:tracePt t="36355" x="7910513" y="750888"/>
          <p14:tracePt t="36356" x="7935913" y="763588"/>
          <p14:tracePt t="36358" x="7948613" y="776288"/>
          <p14:tracePt t="36359" x="7961313" y="788988"/>
          <p14:tracePt t="36360" x="7974013" y="801688"/>
          <p14:tracePt t="36361" x="7986713" y="812800"/>
          <p14:tracePt t="36361" x="8010525" y="838200"/>
          <p14:tracePt t="36362" x="8023225" y="838200"/>
          <p14:tracePt t="36363" x="8048625" y="850900"/>
          <p14:tracePt t="36364" x="8061325" y="876300"/>
          <p14:tracePt t="36365" x="8086725" y="876300"/>
          <p14:tracePt t="36367" x="8099425" y="889000"/>
          <p14:tracePt t="36368" x="8123238" y="901700"/>
          <p14:tracePt t="36368" x="8135938" y="912813"/>
          <p14:tracePt t="36369" x="8161338" y="925513"/>
          <p14:tracePt t="36370" x="8174038" y="938213"/>
          <p14:tracePt t="36371" x="8199438" y="950913"/>
          <p14:tracePt t="36372" x="8212138" y="950913"/>
          <p14:tracePt t="36373" x="8235950" y="950913"/>
          <p14:tracePt t="36374" x="8248650" y="963613"/>
          <p14:tracePt t="36377" x="8286750" y="989013"/>
          <p14:tracePt t="36377" x="8312150" y="989013"/>
          <p14:tracePt t="36378" x="8335963" y="1001713"/>
          <p14:tracePt t="36379" x="8361363" y="1014413"/>
          <p14:tracePt t="36380" x="8374063" y="1025525"/>
          <p14:tracePt t="36381" x="8399463" y="1025525"/>
          <p14:tracePt t="36382" x="8424863" y="1038225"/>
          <p14:tracePt t="36383" x="8448675" y="1050925"/>
          <p14:tracePt t="36384" x="8461375" y="1050925"/>
          <p14:tracePt t="36385" x="8486775" y="1063625"/>
          <p14:tracePt t="36386" x="8512175" y="1063625"/>
          <p14:tracePt t="36387" x="8537575" y="1063625"/>
          <p14:tracePt t="36388" x="8561388" y="1076325"/>
          <p14:tracePt t="36389" x="8586788" y="1089025"/>
          <p14:tracePt t="36391" x="8612188" y="1101725"/>
          <p14:tracePt t="36391" x="8624888" y="1101725"/>
          <p14:tracePt t="36393" x="8661400" y="1101725"/>
          <p14:tracePt t="36393" x="8674100" y="1101725"/>
          <p14:tracePt t="36394" x="8699500" y="1114425"/>
          <p14:tracePt t="36395" x="8724900" y="1114425"/>
          <p14:tracePt t="36396" x="8737600" y="1125538"/>
          <p14:tracePt t="36397" x="8774113" y="1125538"/>
          <p14:tracePt t="36398" x="8786813" y="1138238"/>
          <p14:tracePt t="36399" x="8812213" y="1138238"/>
          <p14:tracePt t="36400" x="8837613" y="1138238"/>
          <p14:tracePt t="36401" x="8850313" y="1138238"/>
          <p14:tracePt t="36402" x="8874125" y="1138238"/>
          <p14:tracePt t="36403" x="8899525" y="1150938"/>
          <p14:tracePt t="36404" x="8924925" y="1150938"/>
          <p14:tracePt t="36405" x="8950325" y="1150938"/>
          <p14:tracePt t="36406" x="8975725" y="1150938"/>
          <p14:tracePt t="36408" x="8999538" y="1163638"/>
          <p14:tracePt t="36408" x="9012238" y="1163638"/>
          <p14:tracePt t="36410" x="9037638" y="1163638"/>
          <p14:tracePt t="36410" x="9063038" y="1163638"/>
          <p14:tracePt t="36411" x="9075738" y="1163638"/>
          <p14:tracePt t="36412" x="9112250" y="1163638"/>
          <p14:tracePt t="36413" x="9124950" y="1163638"/>
          <p14:tracePt t="36414" x="9150350" y="1163638"/>
          <p14:tracePt t="36415" x="9175750" y="1163638"/>
          <p14:tracePt t="36417" x="9188450" y="1163638"/>
          <p14:tracePt t="36417" x="9212263" y="1176338"/>
          <p14:tracePt t="36418" x="9224963" y="1176338"/>
          <p14:tracePt t="36420" x="9250363" y="1176338"/>
          <p14:tracePt t="36420" x="9263063" y="1176338"/>
          <p14:tracePt t="36422" x="9288463" y="1176338"/>
          <p14:tracePt t="36423" x="9301163" y="1176338"/>
          <p14:tracePt t="36424" x="9324975" y="1176338"/>
          <p14:tracePt t="36425" x="9337675" y="1176338"/>
          <p14:tracePt t="36426" x="9363075" y="1176338"/>
          <p14:tracePt t="36426" x="9375775" y="1176338"/>
          <p14:tracePt t="36427" x="9388475" y="1176338"/>
          <p14:tracePt t="36428" x="9401175" y="1176338"/>
          <p14:tracePt t="36429" x="9413875" y="1176338"/>
          <p14:tracePt t="36430" x="9437688" y="1163638"/>
          <p14:tracePt t="36431" x="9450388" y="1163638"/>
          <p14:tracePt t="36433" x="9463088" y="1163638"/>
          <p14:tracePt t="36433" x="9475788" y="1163638"/>
          <p14:tracePt t="36434" x="9488488" y="1150938"/>
          <p14:tracePt t="36436" x="9501188" y="1150938"/>
          <p14:tracePt t="36436" x="9513888" y="1150938"/>
          <p14:tracePt t="36437" x="9525000" y="1138238"/>
          <p14:tracePt t="36440" x="9550400" y="1138238"/>
          <p14:tracePt t="36441" x="9563100" y="1138238"/>
          <p14:tracePt t="36443" x="9575800" y="1125538"/>
          <p14:tracePt t="36444" x="9588500" y="1125538"/>
          <p14:tracePt t="36445" x="9601200" y="1125538"/>
          <p14:tracePt t="36446" x="9601200" y="1114425"/>
          <p14:tracePt t="36449" x="9613900" y="1101725"/>
          <p14:tracePt t="36451" x="9626600" y="1101725"/>
          <p14:tracePt t="36454" x="9626600" y="1089025"/>
          <p14:tracePt t="36457" x="9626600" y="1076325"/>
          <p14:tracePt t="36461" x="9626600" y="1063625"/>
          <p14:tracePt t="36472" x="9613900" y="1063625"/>
          <p14:tracePt t="36476" x="9601200" y="1063625"/>
          <p14:tracePt t="36481" x="9588500" y="1063625"/>
          <p14:tracePt t="36482" x="9575800" y="1063625"/>
          <p14:tracePt t="36484" x="9563100" y="1063625"/>
          <p14:tracePt t="36487" x="9550400" y="1063625"/>
          <p14:tracePt t="36488" x="9537700" y="1063625"/>
          <p14:tracePt t="36489" x="9525000" y="1063625"/>
          <p14:tracePt t="36489" x="9513888" y="1076325"/>
          <p14:tracePt t="36491" x="9501188" y="1076325"/>
          <p14:tracePt t="36491" x="9488488" y="1089025"/>
          <p14:tracePt t="36492" x="9488488" y="1101725"/>
          <p14:tracePt t="36493" x="9463088" y="1101725"/>
          <p14:tracePt t="36494" x="9450388" y="1101725"/>
          <p14:tracePt t="36495" x="9437688" y="1114425"/>
          <p14:tracePt t="36496" x="9424988" y="1138238"/>
          <p14:tracePt t="36497" x="9413875" y="1138238"/>
          <p14:tracePt t="36498" x="9401175" y="1150938"/>
          <p14:tracePt t="36499" x="9375775" y="1163638"/>
          <p14:tracePt t="36500" x="9363075" y="1176338"/>
          <p14:tracePt t="36501" x="9337675" y="1189038"/>
          <p14:tracePt t="36502" x="9324975" y="1214438"/>
          <p14:tracePt t="36503" x="9301163" y="1227138"/>
          <p14:tracePt t="36504" x="9288463" y="1238250"/>
          <p14:tracePt t="36505" x="9263063" y="1250950"/>
          <p14:tracePt t="36507" x="9250363" y="1276350"/>
          <p14:tracePt t="36508" x="9224963" y="1289050"/>
          <p14:tracePt t="36509" x="9199563" y="1314450"/>
          <p14:tracePt t="36509" x="9188450" y="1327150"/>
          <p14:tracePt t="36510" x="9163050" y="1350963"/>
          <p14:tracePt t="36511" x="9137650" y="1363663"/>
          <p14:tracePt t="36512" x="9112250" y="1401763"/>
          <p14:tracePt t="36513" x="9099550" y="1414463"/>
          <p14:tracePt t="36514" x="9075738" y="1439863"/>
          <p14:tracePt t="36515" x="9063038" y="1450975"/>
          <p14:tracePt t="36516" x="9037638" y="1476375"/>
          <p14:tracePt t="36517" x="9012238" y="1501775"/>
          <p14:tracePt t="36518" x="8999538" y="1527175"/>
          <p14:tracePt t="36519" x="8975725" y="1552575"/>
          <p14:tracePt t="36520" x="8963025" y="1576388"/>
          <p14:tracePt t="36521" x="8937625" y="1601788"/>
          <p14:tracePt t="36522" x="8924925" y="1627188"/>
          <p14:tracePt t="36524" x="8912225" y="1639888"/>
          <p14:tracePt t="36525" x="8886825" y="1663700"/>
          <p14:tracePt t="36526" x="8874125" y="1701800"/>
          <p14:tracePt t="36527" x="8850313" y="1714500"/>
          <p14:tracePt t="36527" x="8850313" y="1739900"/>
          <p14:tracePt t="36528" x="8824913" y="1776413"/>
          <p14:tracePt t="36529" x="8812213" y="1801813"/>
          <p14:tracePt t="36530" x="8799513" y="1814513"/>
          <p14:tracePt t="36531" x="8774113" y="1852613"/>
          <p14:tracePt t="36532" x="8774113" y="1865313"/>
          <p14:tracePt t="36533" x="8763000" y="1889125"/>
          <p14:tracePt t="36534" x="8750300" y="1914525"/>
          <p14:tracePt t="36535" x="8737600" y="1939925"/>
          <p14:tracePt t="36536" x="8724900" y="1965325"/>
          <p14:tracePt t="36537" x="8712200" y="1989138"/>
          <p14:tracePt t="36538" x="8699500" y="2014538"/>
          <p14:tracePt t="36539" x="8699500" y="2039938"/>
          <p14:tracePt t="36541" x="8699500" y="2052638"/>
          <p14:tracePt t="36541" x="8686800" y="2078038"/>
          <p14:tracePt t="36543" x="8674100" y="2114550"/>
          <p14:tracePt t="36544" x="8661400" y="2152650"/>
          <p14:tracePt t="36545" x="8661400" y="2165350"/>
          <p14:tracePt t="36546" x="8661400" y="2190750"/>
          <p14:tracePt t="36547" x="8661400" y="2201863"/>
          <p14:tracePt t="36548" x="8661400" y="2227263"/>
          <p14:tracePt t="36549" x="8661400" y="2239963"/>
          <p14:tracePt t="36550" x="8661400" y="2265363"/>
          <p14:tracePt t="36551" x="8661400" y="2278063"/>
          <p14:tracePt t="36552" x="8661400" y="2303463"/>
          <p14:tracePt t="36553" x="8661400" y="2314575"/>
          <p14:tracePt t="36554" x="8661400" y="2339975"/>
          <p14:tracePt t="36557" x="8661400" y="2365375"/>
          <p14:tracePt t="36558" x="8661400" y="2378075"/>
          <p14:tracePt t="36559" x="8661400" y="2390775"/>
          <p14:tracePt t="36559" x="8661400" y="2414588"/>
          <p14:tracePt t="36560" x="8674100" y="2414588"/>
          <p14:tracePt t="36561" x="8686800" y="2439988"/>
          <p14:tracePt t="36562" x="8686800" y="2452688"/>
          <p14:tracePt t="36563" x="8699500" y="2452688"/>
          <p14:tracePt t="36564" x="8699500" y="2478088"/>
          <p14:tracePt t="36565" x="8712200" y="2490788"/>
          <p14:tracePt t="36566" x="8724900" y="2490788"/>
          <p14:tracePt t="36567" x="8737600" y="2503488"/>
          <p14:tracePt t="36568" x="8737600" y="2527300"/>
          <p14:tracePt t="36569" x="8763000" y="2527300"/>
          <p14:tracePt t="36570" x="8774113" y="2540000"/>
          <p14:tracePt t="36571" x="8774113" y="2552700"/>
          <p14:tracePt t="36572" x="8799513" y="2565400"/>
          <p14:tracePt t="36573" x="8812213" y="2565400"/>
          <p14:tracePt t="36574" x="8824913" y="2578100"/>
          <p14:tracePt t="36575" x="8837613" y="2578100"/>
          <p14:tracePt t="36576" x="8850313" y="2590800"/>
          <p14:tracePt t="36577" x="8874125" y="2603500"/>
          <p14:tracePt t="36578" x="8886825" y="2603500"/>
          <p14:tracePt t="36579" x="8899525" y="2603500"/>
          <p14:tracePt t="36580" x="8924925" y="2616200"/>
          <p14:tracePt t="36581" x="8937625" y="2627313"/>
          <p14:tracePt t="36582" x="8963025" y="2627313"/>
          <p14:tracePt t="36584" x="8975725" y="2640013"/>
          <p14:tracePt t="36584" x="8999538" y="2640013"/>
          <p14:tracePt t="36586" x="9012238" y="2640013"/>
          <p14:tracePt t="36587" x="9037638" y="2640013"/>
          <p14:tracePt t="36587" x="9063038" y="2652713"/>
          <p14:tracePt t="36590" x="9099550" y="2652713"/>
          <p14:tracePt t="36590" x="9124950" y="2652713"/>
          <p14:tracePt t="36591" x="9150350" y="2665413"/>
          <p14:tracePt t="36592" x="9175750" y="2665413"/>
          <p14:tracePt t="36593" x="9188450" y="2665413"/>
          <p14:tracePt t="36594" x="9224963" y="2665413"/>
          <p14:tracePt t="36595" x="9237663" y="2665413"/>
          <p14:tracePt t="36596" x="9263063" y="2665413"/>
          <p14:tracePt t="36597" x="9301163" y="2665413"/>
          <p14:tracePt t="36598" x="9324975" y="2665413"/>
          <p14:tracePt t="36599" x="9350375" y="2665413"/>
          <p14:tracePt t="36600" x="9375775" y="2665413"/>
          <p14:tracePt t="36601" x="9401175" y="2665413"/>
          <p14:tracePt t="36602" x="9424988" y="2665413"/>
          <p14:tracePt t="36603" x="9450388" y="2665413"/>
          <p14:tracePt t="36604" x="9488488" y="2665413"/>
          <p14:tracePt t="36605" x="9513888" y="2665413"/>
          <p14:tracePt t="36607" x="9537700" y="2665413"/>
          <p14:tracePt t="36608" x="9563100" y="2652713"/>
          <p14:tracePt t="36608" x="9601200" y="2652713"/>
          <p14:tracePt t="36609" x="9613900" y="2652713"/>
          <p14:tracePt t="36610" x="9637713" y="2652713"/>
          <p14:tracePt t="36611" x="9675813" y="2640013"/>
          <p14:tracePt t="36612" x="9701213" y="2640013"/>
          <p14:tracePt t="36613" x="9713913" y="2640013"/>
          <p14:tracePt t="36614" x="9750425" y="2627313"/>
          <p14:tracePt t="36616" x="9775825" y="2616200"/>
          <p14:tracePt t="36616" x="9801225" y="2616200"/>
          <p14:tracePt t="36617" x="9826625" y="2603500"/>
          <p14:tracePt t="36618" x="9863138" y="2603500"/>
          <p14:tracePt t="36619" x="9875838" y="2590800"/>
          <p14:tracePt t="36620" x="9901238" y="2590800"/>
          <p14:tracePt t="36621" x="9926638" y="2578100"/>
          <p14:tracePt t="36623" x="9952038" y="2565400"/>
          <p14:tracePt t="36625" x="10001250" y="2552700"/>
          <p14:tracePt t="36625" x="10026650" y="2540000"/>
          <p14:tracePt t="36626" x="10052050" y="2527300"/>
          <p14:tracePt t="36627" x="10064750" y="2527300"/>
          <p14:tracePt t="36628" x="10088563" y="2516188"/>
          <p14:tracePt t="36629" x="10113963" y="2503488"/>
          <p14:tracePt t="36630" x="10139363" y="2490788"/>
          <p14:tracePt t="36631" x="10164763" y="2478088"/>
          <p14:tracePt t="36632" x="10188575" y="2465388"/>
          <p14:tracePt t="36633" x="10201275" y="2452688"/>
          <p14:tracePt t="36634" x="10226675" y="2439988"/>
          <p14:tracePt t="36635" x="10239375" y="2427288"/>
          <p14:tracePt t="36636" x="10264775" y="2414588"/>
          <p14:tracePt t="36637" x="10277475" y="2414588"/>
          <p14:tracePt t="36638" x="10301288" y="2390775"/>
          <p14:tracePt t="36639" x="10313988" y="2378075"/>
          <p14:tracePt t="36642" x="10364788" y="2352675"/>
          <p14:tracePt t="36642" x="10390188" y="2339975"/>
          <p14:tracePt t="36643" x="10390188" y="2314575"/>
          <p14:tracePt t="36644" x="10414000" y="2303463"/>
          <p14:tracePt t="36645" x="10426700" y="2290763"/>
          <p14:tracePt t="36646" x="10439400" y="2278063"/>
          <p14:tracePt t="36647" x="10464800" y="2265363"/>
          <p14:tracePt t="36648" x="10477500" y="2239963"/>
          <p14:tracePt t="36649" x="10490200" y="2227263"/>
          <p14:tracePt t="36650" x="10502900" y="2214563"/>
          <p14:tracePt t="36651" x="10514013" y="2190750"/>
          <p14:tracePt t="36652" x="10526713" y="2178050"/>
          <p14:tracePt t="36653" x="10539413" y="2152650"/>
          <p14:tracePt t="36654" x="10552113" y="2152650"/>
          <p14:tracePt t="36655" x="10564813" y="2127250"/>
          <p14:tracePt t="36656" x="10577513" y="2114550"/>
          <p14:tracePt t="36658" x="10590213" y="2078038"/>
          <p14:tracePt t="36659" x="10602913" y="2052638"/>
          <p14:tracePt t="36660" x="10614025" y="2039938"/>
          <p14:tracePt t="36661" x="10614025" y="2014538"/>
          <p14:tracePt t="36662" x="10614025" y="2001838"/>
          <p14:tracePt t="36663" x="10614025" y="1989138"/>
          <p14:tracePt t="36664" x="10626725" y="1965325"/>
          <p14:tracePt t="36665" x="10626725" y="1952625"/>
          <p14:tracePt t="36666" x="10639425" y="1927225"/>
          <p14:tracePt t="36667" x="10639425" y="1914525"/>
          <p14:tracePt t="36668" x="10639425" y="1889125"/>
          <p14:tracePt t="36669" x="10652125" y="1876425"/>
          <p14:tracePt t="36670" x="10652125" y="1852613"/>
          <p14:tracePt t="36673" x="10652125" y="1827213"/>
          <p14:tracePt t="36673" x="10652125" y="1814513"/>
          <p14:tracePt t="36676" x="10652125" y="1776413"/>
          <p14:tracePt t="36676" x="10652125" y="1765300"/>
          <p14:tracePt t="36677" x="10652125" y="1739900"/>
          <p14:tracePt t="36680" x="10652125" y="1714500"/>
          <p14:tracePt t="36680" x="10652125" y="1701800"/>
          <p14:tracePt t="36682" x="10639425" y="1689100"/>
          <p14:tracePt t="36683" x="10639425" y="1663700"/>
          <p14:tracePt t="36684" x="10626725" y="1663700"/>
          <p14:tracePt t="36685" x="10626725" y="1652588"/>
          <p14:tracePt t="36686" x="10614025" y="1639888"/>
          <p14:tracePt t="36688" x="10614025" y="1627188"/>
          <p14:tracePt t="36690" x="10614025" y="1601788"/>
          <p14:tracePt t="36691" x="10602913" y="1589088"/>
          <p14:tracePt t="36692" x="10590213" y="1589088"/>
          <p14:tracePt t="36693" x="10577513" y="1576388"/>
          <p14:tracePt t="36694" x="10577513" y="1563688"/>
          <p14:tracePt t="36696" x="10577513" y="1552575"/>
          <p14:tracePt t="36697" x="10564813" y="1552575"/>
          <p14:tracePt t="36699" x="10552113" y="1539875"/>
          <p14:tracePt t="36699" x="10552113" y="1527175"/>
          <p14:tracePt t="36700" x="10539413" y="1527175"/>
          <p14:tracePt t="36701" x="10539413" y="1514475"/>
          <p14:tracePt t="36703" x="10526713" y="1514475"/>
          <p14:tracePt t="36705" x="10514013" y="1501775"/>
          <p14:tracePt t="36707" x="10502900" y="1489075"/>
          <p14:tracePt t="36708" x="10502900" y="1476375"/>
          <p14:tracePt t="36709" x="10490200" y="1476375"/>
          <p14:tracePt t="36711" x="10477500" y="1476375"/>
          <p14:tracePt t="36712" x="10464800" y="1476375"/>
          <p14:tracePt t="36715" x="10452100" y="1463675"/>
          <p14:tracePt t="36717" x="10439400" y="1463675"/>
          <p14:tracePt t="36719" x="10426700" y="1463675"/>
          <p14:tracePt t="36720" x="10426700" y="1450975"/>
          <p14:tracePt t="36721" x="10414000" y="1450975"/>
          <p14:tracePt t="36723" x="10401300" y="1450975"/>
          <p14:tracePt t="36725" x="10390188" y="1450975"/>
          <p14:tracePt t="36729" x="10377488" y="1450975"/>
          <p14:tracePt t="36729" x="10364788" y="1450975"/>
          <p14:tracePt t="36732" x="10352088" y="1450975"/>
          <p14:tracePt t="36736" x="10339388" y="1450975"/>
          <p14:tracePt t="36737" x="10326688" y="1450975"/>
          <p14:tracePt t="36739" x="10313988" y="1450975"/>
          <p14:tracePt t="36742" x="10301288" y="1450975"/>
          <p14:tracePt t="36744" x="10288588" y="1450975"/>
          <p14:tracePt t="36746" x="10277475" y="1450975"/>
          <p14:tracePt t="36749" x="10277475" y="1463675"/>
          <p14:tracePt t="36752" x="10264775" y="1463675"/>
          <p14:tracePt t="36753" x="10264775" y="1476375"/>
          <p14:tracePt t="36753" x="10252075" y="1476375"/>
          <p14:tracePt t="36756" x="10239375" y="1476375"/>
          <p14:tracePt t="36758" x="10239375" y="1489075"/>
          <p14:tracePt t="36760" x="10239375" y="1501775"/>
          <p14:tracePt t="36762" x="10239375" y="1514475"/>
          <p14:tracePt t="36766" x="10239375" y="1527175"/>
          <p14:tracePt t="36769" x="10239375" y="1539875"/>
          <p14:tracePt t="36770" x="10239375" y="1552575"/>
          <p14:tracePt t="36774" x="10239375" y="1563688"/>
          <p14:tracePt t="36776" x="10239375" y="1576388"/>
          <p14:tracePt t="36778" x="10239375" y="1589088"/>
          <p14:tracePt t="36784" x="10239375" y="1601788"/>
          <p14:tracePt t="36786" x="10239375" y="1614488"/>
          <p14:tracePt t="36789" x="10252075" y="1614488"/>
          <p14:tracePt t="36790" x="10252075" y="1627188"/>
          <p14:tracePt t="36790" x="10264775" y="1627188"/>
          <p14:tracePt t="36792" x="10277475" y="1627188"/>
          <p14:tracePt t="36798" x="10288588" y="1627188"/>
          <p14:tracePt t="36799" x="10301288" y="1639888"/>
          <p14:tracePt t="36801" x="10313988" y="1639888"/>
          <p14:tracePt t="36803" x="10313988" y="1652588"/>
          <p14:tracePt t="36803" x="10326688" y="1652588"/>
          <p14:tracePt t="36804" x="10339388" y="1652588"/>
          <p14:tracePt t="36806" x="10352088" y="1652588"/>
          <p14:tracePt t="36808" x="10364788" y="1652588"/>
          <p14:tracePt t="36808" x="10377488" y="1663700"/>
          <p14:tracePt t="36809" x="10390188" y="1663700"/>
          <p14:tracePt t="36811" x="10401300" y="1663700"/>
          <p14:tracePt t="36812" x="10414000" y="1663700"/>
          <p14:tracePt t="36813" x="10426700" y="1663700"/>
          <p14:tracePt t="36816" x="10452100" y="1663700"/>
          <p14:tracePt t="36817" x="10464800" y="1663700"/>
          <p14:tracePt t="36818" x="10477500" y="1663700"/>
          <p14:tracePt t="36819" x="10490200" y="1663700"/>
          <p14:tracePt t="36821" x="10502900" y="1663700"/>
          <p14:tracePt t="36822" x="10514013" y="1663700"/>
          <p14:tracePt t="36822" x="10526713" y="1663700"/>
          <p14:tracePt t="36823" x="10539413" y="1663700"/>
          <p14:tracePt t="36824" x="10552113" y="1663700"/>
          <p14:tracePt t="36826" x="10564813" y="1663700"/>
          <p14:tracePt t="36827" x="10577513" y="1652588"/>
          <p14:tracePt t="36828" x="10590213" y="1652588"/>
          <p14:tracePt t="36829" x="10614025" y="1652588"/>
          <p14:tracePt t="36830" x="10614025" y="1639888"/>
          <p14:tracePt t="36830" x="10639425" y="1627188"/>
          <p14:tracePt t="36831" x="10652125" y="1627188"/>
          <p14:tracePt t="36832" x="10664825" y="1627188"/>
          <p14:tracePt t="36833" x="10690225" y="1627188"/>
          <p14:tracePt t="36834" x="10702925" y="1614488"/>
          <p14:tracePt t="36835" x="10715625" y="1601788"/>
          <p14:tracePt t="36836" x="10726738" y="1601788"/>
          <p14:tracePt t="36837" x="10739438" y="1589088"/>
          <p14:tracePt t="36838" x="10764838" y="1589088"/>
          <p14:tracePt t="36839" x="10777538" y="1576388"/>
          <p14:tracePt t="36840" x="10802938" y="1563688"/>
          <p14:tracePt t="36841" x="10815638" y="1552575"/>
          <p14:tracePt t="36842" x="10839450" y="1552575"/>
          <p14:tracePt t="36843" x="10852150" y="1552575"/>
          <p14:tracePt t="36844" x="10877550" y="1527175"/>
          <p14:tracePt t="36845" x="10890250" y="1514475"/>
          <p14:tracePt t="36846" x="10902950" y="1514475"/>
          <p14:tracePt t="36848" x="10915650" y="1514475"/>
          <p14:tracePt t="36849" x="10939463" y="1489075"/>
          <p14:tracePt t="36849" x="10952163" y="1476375"/>
          <p14:tracePt t="36850" x="10977563" y="1476375"/>
          <p14:tracePt t="36852" x="10990263" y="1463675"/>
          <p14:tracePt t="36853" x="11015663" y="1450975"/>
          <p14:tracePt t="36853" x="11028363" y="1439863"/>
          <p14:tracePt t="36855" x="11052175" y="1427163"/>
          <p14:tracePt t="36856" x="11064875" y="1414463"/>
          <p14:tracePt t="36856" x="11077575" y="1401763"/>
          <p14:tracePt t="36857" x="11102975" y="1389063"/>
          <p14:tracePt t="36858" x="11115675" y="1363663"/>
          <p14:tracePt t="36859" x="11128375" y="1363663"/>
          <p14:tracePt t="36860" x="11141075" y="1339850"/>
          <p14:tracePt t="36861" x="11164888" y="1327150"/>
          <p14:tracePt t="36862" x="11177588" y="1314450"/>
          <p14:tracePt t="36863" x="11190288" y="1289050"/>
          <p14:tracePt t="36864" x="11215688" y="1289050"/>
          <p14:tracePt t="36865" x="11215688" y="1263650"/>
          <p14:tracePt t="36866" x="11241088" y="1250950"/>
          <p14:tracePt t="36867" x="11253788" y="1238250"/>
          <p14:tracePt t="36868" x="11266488" y="1214438"/>
          <p14:tracePt t="36869" x="11290300" y="1201738"/>
          <p14:tracePt t="36870" x="11303000" y="1176338"/>
          <p14:tracePt t="36871" x="11315700" y="1163638"/>
          <p14:tracePt t="36873" x="11328400" y="1138238"/>
          <p14:tracePt t="36874" x="11353800" y="1114425"/>
          <p14:tracePt t="36875" x="11366500" y="1101725"/>
          <p14:tracePt t="36876" x="11366500" y="1076325"/>
          <p14:tracePt t="36877" x="11377613" y="1063625"/>
          <p14:tracePt t="36878" x="11390313" y="1038225"/>
          <p14:tracePt t="36880" x="11403013" y="1025525"/>
          <p14:tracePt t="36880" x="11403013" y="1014413"/>
          <p14:tracePt t="36881" x="11415713" y="989013"/>
          <p14:tracePt t="36882" x="11428413" y="989013"/>
          <p14:tracePt t="36884" x="11441113" y="950913"/>
          <p14:tracePt t="36884" x="11441113" y="938213"/>
          <p14:tracePt t="36885" x="11441113" y="912813"/>
          <p14:tracePt t="36886" x="11453813" y="901700"/>
          <p14:tracePt t="36888" x="11466513" y="876300"/>
          <p14:tracePt t="36889" x="11466513" y="863600"/>
          <p14:tracePt t="36890" x="11479213" y="850900"/>
          <p14:tracePt t="36891" x="11479213" y="838200"/>
          <p14:tracePt t="36891" x="11479213" y="812800"/>
          <p14:tracePt t="36892" x="11479213" y="801688"/>
          <p14:tracePt t="36893" x="11479213" y="788988"/>
          <p14:tracePt t="36894" x="11479213" y="763588"/>
          <p14:tracePt t="36895" x="11479213" y="750888"/>
          <p14:tracePt t="36896" x="11479213" y="738188"/>
          <p14:tracePt t="36897" x="11479213" y="725488"/>
          <p14:tracePt t="36898" x="11479213" y="700088"/>
          <p14:tracePt t="36899" x="11479213" y="688975"/>
          <p14:tracePt t="36901" x="11479213" y="676275"/>
          <p14:tracePt t="36901" x="11479213" y="650875"/>
          <p14:tracePt t="36903" x="11479213" y="638175"/>
          <p14:tracePt t="36905" x="11479213" y="612775"/>
          <p14:tracePt t="36906" x="11479213" y="600075"/>
          <p14:tracePt t="36907" x="11479213" y="576263"/>
          <p14:tracePt t="36909" x="11479213" y="563563"/>
          <p14:tracePt t="36910" x="11479213" y="550863"/>
          <p14:tracePt t="36911" x="11479213" y="538163"/>
          <p14:tracePt t="36914" x="11466513" y="525463"/>
          <p14:tracePt t="36914" x="11466513" y="512763"/>
          <p14:tracePt t="36915" x="11453813" y="512763"/>
          <p14:tracePt t="36916" x="11453813" y="500063"/>
          <p14:tracePt t="36918" x="11441113" y="500063"/>
          <p14:tracePt t="36920" x="11441113" y="487363"/>
          <p14:tracePt t="36920" x="11441113" y="476250"/>
          <p14:tracePt t="36923" x="11428413" y="476250"/>
          <p14:tracePt t="36923" x="11428413" y="463550"/>
          <p14:tracePt t="36926" x="11415713" y="463550"/>
          <p14:tracePt t="36928" x="11403013" y="463550"/>
          <p14:tracePt t="36932" x="11403013" y="450850"/>
          <p14:tracePt t="36934" x="11390313" y="450850"/>
          <p14:tracePt t="36937" x="11377613" y="450850"/>
          <p14:tracePt t="36940" x="11366500" y="450850"/>
          <p14:tracePt t="36946" x="11353800" y="450850"/>
          <p14:tracePt t="36948" x="11341100" y="450850"/>
          <p14:tracePt t="36950" x="11328400" y="450850"/>
          <p14:tracePt t="36954" x="11315700" y="450850"/>
          <p14:tracePt t="36956" x="11303000" y="450850"/>
          <p14:tracePt t="36957" x="11290300" y="463550"/>
          <p14:tracePt t="36960" x="11277600" y="463550"/>
          <p14:tracePt t="36962" x="11266488" y="476250"/>
          <p14:tracePt t="36963" x="11253788" y="487363"/>
          <p14:tracePt t="36965" x="11253788" y="500063"/>
          <p14:tracePt t="36965" x="11241088" y="500063"/>
          <p14:tracePt t="36966" x="11228388" y="512763"/>
          <p14:tracePt t="36967" x="11215688" y="512763"/>
          <p14:tracePt t="36968" x="11215688" y="525463"/>
          <p14:tracePt t="36969" x="11215688" y="538163"/>
          <p14:tracePt t="36971" x="11202988" y="538163"/>
          <p14:tracePt t="36973" x="11177588" y="576263"/>
          <p14:tracePt t="36975" x="11164888" y="588963"/>
          <p14:tracePt t="36976" x="11153775" y="612775"/>
          <p14:tracePt t="36977" x="11141075" y="612775"/>
          <p14:tracePt t="36978" x="11141075" y="625475"/>
          <p14:tracePt t="36979" x="11141075" y="638175"/>
          <p14:tracePt t="36980" x="11128375" y="650875"/>
          <p14:tracePt t="36981" x="11128375" y="663575"/>
          <p14:tracePt t="36982" x="11115675" y="688975"/>
          <p14:tracePt t="36984" x="11102975" y="700088"/>
          <p14:tracePt t="36985" x="11102975" y="725488"/>
          <p14:tracePt t="36988" x="11090275" y="738188"/>
          <p14:tracePt t="36988" x="11090275" y="763588"/>
          <p14:tracePt t="36990" x="11077575" y="788988"/>
          <p14:tracePt t="36991" x="11077575" y="801688"/>
          <p14:tracePt t="36992" x="11077575" y="812800"/>
          <p14:tracePt t="36993" x="11064875" y="838200"/>
          <p14:tracePt t="36995" x="11064875" y="850900"/>
          <p14:tracePt t="36996" x="11064875" y="876300"/>
          <p14:tracePt t="36999" x="11064875" y="901700"/>
          <p14:tracePt t="37000" x="11064875" y="912813"/>
          <p14:tracePt t="37001" x="11064875" y="925513"/>
          <p14:tracePt t="37002" x="11064875" y="938213"/>
          <p14:tracePt t="37003" x="11064875" y="950913"/>
          <p14:tracePt t="37004" x="11064875" y="963613"/>
          <p14:tracePt t="37005" x="11064875" y="976313"/>
          <p14:tracePt t="37006" x="11064875" y="989013"/>
          <p14:tracePt t="37006" x="11064875" y="1001713"/>
          <p14:tracePt t="37007" x="11064875" y="1014413"/>
          <p14:tracePt t="37008" x="11064875" y="1025525"/>
          <p14:tracePt t="37009" x="11064875" y="1038225"/>
          <p14:tracePt t="37021" x="11102975" y="1150938"/>
          <p14:tracePt t="37021" x="11115675" y="1163638"/>
          <p14:tracePt t="37023" x="11128375" y="1176338"/>
          <p14:tracePt t="37025" x="11141075" y="1201738"/>
          <p14:tracePt t="37027" x="11153775" y="1214438"/>
          <p14:tracePt t="37030" x="11164888" y="1227138"/>
          <p14:tracePt t="37030" x="11177588" y="1227138"/>
          <p14:tracePt t="37032" x="11177588" y="1238250"/>
          <p14:tracePt t="37033" x="11177588" y="1250950"/>
          <p14:tracePt t="37034" x="11190288" y="1250950"/>
          <p14:tracePt t="37035" x="11202988" y="1250950"/>
          <p14:tracePt t="37035" x="11202988" y="1263650"/>
          <p14:tracePt t="37036" x="11215688" y="1263650"/>
          <p14:tracePt t="37037" x="11215688" y="1276350"/>
          <p14:tracePt t="37038" x="11228388" y="1276350"/>
          <p14:tracePt t="37039" x="11228388" y="1289050"/>
          <p14:tracePt t="37040" x="11241088" y="1289050"/>
          <p14:tracePt t="37041" x="11253788" y="1289050"/>
          <p14:tracePt t="37043" x="11253788" y="1301750"/>
          <p14:tracePt t="37044" x="11266488" y="1301750"/>
          <p14:tracePt t="37046" x="11277600" y="1301750"/>
          <p14:tracePt t="37046" x="11290300" y="1314450"/>
          <p14:tracePt t="37049" x="11303000" y="1314450"/>
          <p14:tracePt t="37051" x="11303000" y="1327150"/>
          <p14:tracePt t="37051" x="11315700" y="1327150"/>
          <p14:tracePt t="37052" x="11328400" y="1327150"/>
          <p14:tracePt t="37056" x="11353800" y="1327150"/>
          <p14:tracePt t="37056" x="11366500" y="1327150"/>
          <p14:tracePt t="37059" x="11377613" y="1327150"/>
          <p14:tracePt t="37060" x="11390313" y="1327150"/>
          <p14:tracePt t="37061" x="11403013" y="1339850"/>
          <p14:tracePt t="37063" x="11415713" y="1339850"/>
          <p14:tracePt t="37064" x="11428413" y="1339850"/>
          <p14:tracePt t="37065" x="11441113" y="1339850"/>
          <p14:tracePt t="37068" x="11453813" y="1339850"/>
          <p14:tracePt t="37068" x="11466513" y="1339850"/>
          <p14:tracePt t="37069" x="11479213" y="1339850"/>
          <p14:tracePt t="37072" x="11503025" y="1339850"/>
          <p14:tracePt t="37072" x="11515725" y="1339850"/>
          <p14:tracePt t="37074" x="11528425" y="1339850"/>
          <p14:tracePt t="37075" x="11553825" y="1339850"/>
          <p14:tracePt t="37077" x="11566525" y="1339850"/>
          <p14:tracePt t="37078" x="11591925" y="1327150"/>
          <p14:tracePt t="37080" x="11603038" y="1327150"/>
          <p14:tracePt t="37081" x="11615738" y="1327150"/>
          <p14:tracePt t="37082" x="11628438" y="1327150"/>
          <p14:tracePt t="37083" x="11641138" y="1327150"/>
          <p14:tracePt t="37084" x="11653838" y="1314450"/>
          <p14:tracePt t="37086" x="11666538" y="1314450"/>
          <p14:tracePt t="37087" x="11679238" y="1301750"/>
          <p14:tracePt t="37088" x="11703050" y="1301750"/>
          <p14:tracePt t="37088" x="11703050" y="1289050"/>
          <p14:tracePt t="37089" x="11728450" y="1289050"/>
          <p14:tracePt t="37091" x="11741150" y="1289050"/>
          <p14:tracePt t="37091" x="11741150" y="1276350"/>
          <p14:tracePt t="37092" x="11766550" y="1276350"/>
          <p14:tracePt t="37094" x="11779250" y="1263650"/>
          <p14:tracePt t="37094" x="11791950" y="1250950"/>
          <p14:tracePt t="37095" x="11804650" y="1250950"/>
          <p14:tracePt t="37096" x="11815763" y="1238250"/>
          <p14:tracePt t="37097" x="11828463" y="1227138"/>
          <p14:tracePt t="37098" x="11841163" y="1214438"/>
          <p14:tracePt t="37099" x="11853863" y="1214438"/>
          <p14:tracePt t="37101" x="11879263" y="1189038"/>
          <p14:tracePt t="37102" x="11891963" y="1189038"/>
          <p14:tracePt t="37103" x="11891963" y="1176338"/>
          <p14:tracePt t="37105" x="11904663" y="1163638"/>
          <p14:tracePt t="37106" x="11928475" y="1150938"/>
          <p14:tracePt t="37106" x="11928475" y="1138238"/>
          <p14:tracePt t="37107" x="11941175" y="1138238"/>
          <p14:tracePt t="37108" x="11953875" y="1125538"/>
          <p14:tracePt t="37109" x="11966575" y="1114425"/>
          <p14:tracePt t="37110" x="11966575" y="1101725"/>
          <p14:tracePt t="37111" x="11979275" y="1089025"/>
          <p14:tracePt t="37112" x="11991975" y="1076325"/>
          <p14:tracePt t="37113" x="12004675" y="1063625"/>
          <p14:tracePt t="37114" x="12004675" y="1050925"/>
          <p14:tracePt t="37115" x="12017375" y="1038225"/>
          <p14:tracePt t="37116" x="12028488" y="1025525"/>
          <p14:tracePt t="37117" x="12041188" y="1014413"/>
          <p14:tracePt t="37119" x="12053888" y="989013"/>
          <p14:tracePt t="37122" x="12066588" y="963613"/>
          <p14:tracePt t="37123" x="12079288" y="950913"/>
          <p14:tracePt t="37124" x="12079288" y="925513"/>
          <p14:tracePt t="37125" x="12079288" y="912813"/>
          <p14:tracePt t="37126" x="12091988" y="912813"/>
          <p14:tracePt t="37128" x="12104688" y="901700"/>
          <p14:tracePt t="37128" x="12104688" y="876300"/>
          <p14:tracePt t="37130" x="12117388" y="863600"/>
          <p14:tracePt t="37131" x="12117388" y="838200"/>
          <p14:tracePt t="37133" x="12117388" y="812800"/>
          <p14:tracePt t="37134" x="12117388" y="801688"/>
          <p14:tracePt t="37137" x="12117388" y="788988"/>
          <p14:tracePt t="37138" x="12117388" y="776288"/>
          <p14:tracePt t="37139" x="12117388" y="763588"/>
          <p14:tracePt t="37139" x="12117388" y="750888"/>
          <p14:tracePt t="37140" x="12117388" y="738188"/>
          <p14:tracePt t="37141" x="12117388" y="725488"/>
          <p14:tracePt t="37144" x="12117388" y="700088"/>
          <p14:tracePt t="37145" x="12117388" y="688975"/>
          <p14:tracePt t="37146" x="12117388" y="676275"/>
          <p14:tracePt t="37147" x="12117388" y="663575"/>
          <p14:tracePt t="37148" x="12117388" y="650875"/>
          <p14:tracePt t="37150" x="12117388" y="638175"/>
          <p14:tracePt t="37151" x="12117388" y="625475"/>
          <p14:tracePt t="37152" x="12117388" y="612775"/>
          <p14:tracePt t="37155" x="12117388" y="600075"/>
          <p14:tracePt t="37155" x="12104688" y="588963"/>
          <p14:tracePt t="37156" x="12104688" y="576263"/>
          <p14:tracePt t="37157" x="12091988" y="576263"/>
          <p14:tracePt t="37158" x="12091988" y="563563"/>
          <p14:tracePt t="37159" x="12079288" y="550863"/>
          <p14:tracePt t="37161" x="12079288" y="538163"/>
          <p14:tracePt t="37163" x="12066588" y="538163"/>
          <p14:tracePt t="37164" x="12066588" y="525463"/>
          <p14:tracePt t="37165" x="12053888" y="512763"/>
          <p14:tracePt t="37166" x="12053888" y="500063"/>
          <p14:tracePt t="37167" x="12041188" y="500063"/>
          <p14:tracePt t="37170" x="12028488" y="487363"/>
          <p14:tracePt t="37172" x="12017375" y="476250"/>
          <p14:tracePt t="37174" x="12004675" y="463550"/>
          <p14:tracePt t="37180" x="11991975" y="463550"/>
          <p14:tracePt t="37182" x="11991975" y="450850"/>
          <p14:tracePt t="37182" x="11979275" y="450850"/>
          <p14:tracePt t="37187" x="11966575" y="450850"/>
          <p14:tracePt t="37213" x="11953875" y="450850"/>
          <p14:tracePt t="37217" x="11941175" y="450850"/>
          <p14:tracePt t="37219" x="11941175" y="463550"/>
          <p14:tracePt t="37222" x="11928475" y="463550"/>
          <p14:tracePt t="37224" x="11928475" y="476250"/>
          <p14:tracePt t="37225" x="11928475" y="487363"/>
          <p14:tracePt t="37226" x="11928475" y="500063"/>
          <p14:tracePt t="37227" x="11917363" y="500063"/>
          <p14:tracePt t="37229" x="11917363" y="512763"/>
          <p14:tracePt t="37230" x="11904663" y="512763"/>
          <p14:tracePt t="37231" x="11904663" y="525463"/>
          <p14:tracePt t="37232" x="11904663" y="538163"/>
          <p14:tracePt t="37233" x="11891963" y="538163"/>
          <p14:tracePt t="37235" x="11891963" y="550863"/>
          <p14:tracePt t="37237" x="11891963" y="576263"/>
          <p14:tracePt t="37239" x="11891963" y="588963"/>
          <p14:tracePt t="37240" x="11879263" y="600075"/>
          <p14:tracePt t="37241" x="11879263" y="612775"/>
          <p14:tracePt t="37245" x="11866563" y="625475"/>
          <p14:tracePt t="37246" x="11866563" y="638175"/>
          <p14:tracePt t="37248" x="11866563" y="650875"/>
          <p14:tracePt t="37251" x="11853863" y="663575"/>
          <p14:tracePt t="37252" x="11853863" y="676275"/>
          <p14:tracePt t="37254" x="11853863" y="688975"/>
          <p14:tracePt t="37256" x="11853863" y="700088"/>
          <p14:tracePt t="37259" x="11853863" y="712788"/>
          <p14:tracePt t="37260" x="11853863" y="725488"/>
          <p14:tracePt t="37264" x="11853863" y="738188"/>
          <p14:tracePt t="37266" x="11853863" y="750888"/>
          <p14:tracePt t="37269" x="11853863" y="763588"/>
          <p14:tracePt t="37277" x="11853863" y="776288"/>
          <p14:tracePt t="37279" x="11866563" y="776288"/>
          <p14:tracePt t="37283" x="11866563" y="788988"/>
          <p14:tracePt t="37287" x="11879263" y="788988"/>
          <p14:tracePt t="37296" x="11891963" y="788988"/>
          <p14:tracePt t="37311" x="11904663" y="788988"/>
          <p14:tracePt t="37313" x="11917363" y="788988"/>
          <p14:tracePt t="37317" x="11928475" y="788988"/>
          <p14:tracePt t="37322" x="11941175" y="788988"/>
          <p14:tracePt t="37323" x="11953875" y="788988"/>
          <p14:tracePt t="37324" x="11953875" y="776288"/>
          <p14:tracePt t="37324" x="11966575" y="776288"/>
          <p14:tracePt t="37328" x="11966575" y="763588"/>
          <p14:tracePt t="37328" x="11979275" y="763588"/>
          <p14:tracePt t="37329" x="11991975" y="763588"/>
          <p14:tracePt t="37331" x="12004675" y="763588"/>
          <p14:tracePt t="37332" x="12004675" y="750888"/>
          <p14:tracePt t="37334" x="12017375" y="738188"/>
          <p14:tracePt t="37335" x="12028488" y="738188"/>
          <p14:tracePt t="37338" x="12041188" y="725488"/>
          <p14:tracePt t="37340" x="12053888" y="712788"/>
          <p14:tracePt t="37341" x="12066588" y="712788"/>
          <p14:tracePt t="37343" x="12079288" y="700088"/>
          <p14:tracePt t="37344" x="12079288" y="688975"/>
          <p14:tracePt t="37345" x="12091988" y="688975"/>
          <p14:tracePt t="37348" x="12104688" y="676275"/>
          <p14:tracePt t="37349" x="12117388" y="676275"/>
          <p14:tracePt t="37350" x="12117388" y="663575"/>
          <p14:tracePt t="37350" x="12117388" y="650875"/>
          <p14:tracePt t="37352" x="12130088" y="650875"/>
          <p14:tracePt t="37353" x="12141200" y="638175"/>
          <p14:tracePt t="37355" x="12153900" y="625475"/>
          <p14:tracePt t="37356" x="12153900" y="612775"/>
          <p14:tracePt t="37358" x="12166600" y="612775"/>
          <p14:tracePt t="37359" x="12179300" y="600075"/>
          <p14:tracePt t="37360" x="12179300" y="588963"/>
          <p14:tracePt t="37430" x="12179300" y="225425"/>
          <p14:tracePt t="37430" x="12166600" y="225425"/>
          <p14:tracePt t="37431" x="12166600" y="212725"/>
          <p14:tracePt t="37435" x="12153900" y="200025"/>
          <p14:tracePt t="37439" x="12153900" y="187325"/>
          <p14:tracePt t="37440" x="12141200" y="187325"/>
          <p14:tracePt t="37442" x="12141200" y="174625"/>
          <p14:tracePt t="37445" x="12130088" y="161925"/>
          <p14:tracePt t="37452" x="12117388" y="161925"/>
          <p14:tracePt t="37460" x="12117388" y="150813"/>
          <p14:tracePt t="40230" x="12117388" y="138113"/>
          <p14:tracePt t="40668" x="12104688" y="138113"/>
          <p14:tracePt t="40675" x="12091988" y="138113"/>
          <p14:tracePt t="40678" x="12079288" y="138113"/>
          <p14:tracePt t="40684" x="12066588" y="138113"/>
          <p14:tracePt t="40687" x="12053888" y="138113"/>
          <p14:tracePt t="40688" x="12053888" y="150813"/>
          <p14:tracePt t="40689" x="12041188" y="150813"/>
          <p14:tracePt t="40693" x="12028488" y="150813"/>
          <p14:tracePt t="40695" x="12017375" y="150813"/>
          <p14:tracePt t="40697" x="12004675" y="150813"/>
          <p14:tracePt t="40701" x="11991975" y="150813"/>
          <p14:tracePt t="40702" x="11991975" y="161925"/>
          <p14:tracePt t="40703" x="11979275" y="161925"/>
          <p14:tracePt t="40730" x="11979275" y="150813"/>
          <p14:tracePt t="40732" x="11979275" y="138113"/>
          <p14:tracePt t="40735" x="11979275" y="125413"/>
          <p14:tracePt t="40737" x="11979275" y="112713"/>
          <p14:tracePt t="40738" x="11979275" y="100013"/>
          <p14:tracePt t="40740" x="11979275" y="87313"/>
          <p14:tracePt t="40741" x="11991975" y="87313"/>
          <p14:tracePt t="40743" x="11991975" y="74613"/>
          <p14:tracePt t="40744" x="11991975" y="61913"/>
          <p14:tracePt t="40745" x="12004675" y="50800"/>
          <p14:tracePt t="40748" x="12004675" y="38100"/>
          <p14:tracePt t="40749" x="12004675" y="25400"/>
          <p14:tracePt t="40751" x="12004675" y="12700"/>
          <p14:tracePt t="40754" x="12004675" y="0"/>
          <p14:tracePt t="41026" x="11753850" y="12700"/>
          <p14:tracePt t="41030" x="11753850" y="25400"/>
          <p14:tracePt t="41031" x="11753850" y="38100"/>
          <p14:tracePt t="41034" x="11753850" y="50800"/>
          <p14:tracePt t="41038" x="11753850" y="61913"/>
          <p14:tracePt t="41041" x="11753850" y="74613"/>
          <p14:tracePt t="41044" x="11753850" y="87313"/>
          <p14:tracePt t="41049" x="11753850" y="100013"/>
          <p14:tracePt t="41053" x="11753850" y="112713"/>
          <p14:tracePt t="41056" x="11766550" y="125413"/>
          <p14:tracePt t="41068" x="11766550" y="138113"/>
          <p14:tracePt t="41075" x="11779250" y="138113"/>
          <p14:tracePt t="41082" x="11779250" y="150813"/>
          <p14:tracePt t="41197" x="11779250" y="161925"/>
          <p14:tracePt t="41210" x="11791950" y="161925"/>
          <p14:tracePt t="41219" x="11804650" y="174625"/>
          <p14:tracePt t="41224" x="11804650" y="187325"/>
          <p14:tracePt t="41229" x="11815763" y="187325"/>
          <p14:tracePt t="41230" x="11815763" y="200025"/>
          <p14:tracePt t="41240" x="11815763" y="212725"/>
          <p14:tracePt t="41243" x="11815763" y="225425"/>
          <p14:tracePt t="41246" x="11815763" y="238125"/>
          <p14:tracePt t="41255" x="11815763" y="250825"/>
          <p14:tracePt t="41260" x="11815763" y="263525"/>
          <p14:tracePt t="41263" x="11815763" y="274638"/>
          <p14:tracePt t="41268" x="11828463" y="274638"/>
          <p14:tracePt t="41275" x="11828463" y="287338"/>
          <p14:tracePt t="41283" x="11828463" y="300038"/>
          <p14:tracePt t="41291" x="11828463" y="312738"/>
          <p14:tracePt t="41451" x="11841163" y="312738"/>
          <p14:tracePt t="41480" x="11853863" y="312738"/>
          <p14:tracePt t="41508" x="11866563" y="312738"/>
          <p14:tracePt t="41522" x="11879263" y="312738"/>
          <p14:tracePt t="41531" x="11891963" y="325438"/>
          <p14:tracePt t="41542" x="11891963" y="338138"/>
          <p14:tracePt t="41544" x="11904663" y="338138"/>
          <p14:tracePt t="41548" x="11904663" y="350838"/>
          <p14:tracePt t="41556" x="11917363" y="350838"/>
          <p14:tracePt t="41561" x="11917363" y="363538"/>
          <p14:tracePt t="41565" x="11928475" y="363538"/>
          <p14:tracePt t="41565" x="11928475" y="374650"/>
          <p14:tracePt t="41570" x="11928475" y="387350"/>
          <p14:tracePt t="41580" x="11928475" y="400050"/>
          <p14:tracePt t="41581" x="11941175" y="400050"/>
          <p14:tracePt t="41587" x="11941175" y="412750"/>
          <p14:tracePt t="41591" x="11941175" y="425450"/>
          <p14:tracePt t="41595" x="11953875" y="425450"/>
          <p14:tracePt t="41605" x="11953875" y="438150"/>
          <p14:tracePt t="41613" x="11953875" y="450850"/>
          <p14:tracePt t="41628" x="11966575" y="450850"/>
          <p14:tracePt t="41630" x="11966575" y="463550"/>
          <p14:tracePt t="41659" x="11966575" y="476250"/>
          <p14:tracePt t="41670" x="11966575" y="487363"/>
          <p14:tracePt t="41685" x="11966575" y="500063"/>
          <p14:tracePt t="41704" x="11966575" y="512763"/>
          <p14:tracePt t="41709" x="11966575" y="525463"/>
          <p14:tracePt t="41717" x="11966575" y="538163"/>
          <p14:tracePt t="41731" x="11966575" y="550863"/>
          <p14:tracePt t="41995" x="11966575" y="538163"/>
          <p14:tracePt t="42006" x="11966575" y="525463"/>
          <p14:tracePt t="42010" x="11966575" y="512763"/>
          <p14:tracePt t="42015" x="11966575" y="500063"/>
          <p14:tracePt t="42026" x="11966575" y="487363"/>
          <p14:tracePt t="42033" x="11966575" y="476250"/>
          <p14:tracePt t="42037" x="11979275" y="476250"/>
          <p14:tracePt t="42041" x="11979275" y="463550"/>
          <p14:tracePt t="42055" x="11979275" y="450850"/>
          <p14:tracePt t="42061" x="11979275" y="438150"/>
          <p14:tracePt t="42067" x="11979275" y="425450"/>
          <p14:tracePt t="42071" x="11991975" y="425450"/>
          <p14:tracePt t="42077" x="11991975" y="412750"/>
          <p14:tracePt t="42079" x="11991975" y="400050"/>
          <p14:tracePt t="42084" x="11991975" y="387350"/>
          <p14:tracePt t="42093" x="11991975" y="374650"/>
          <p14:tracePt t="42095" x="11991975" y="363538"/>
          <p14:tracePt t="42100" x="11991975" y="350838"/>
          <p14:tracePt t="42110" x="11991975" y="338138"/>
          <p14:tracePt t="42115" x="11991975" y="325438"/>
          <p14:tracePt t="42120" x="11991975" y="312738"/>
          <p14:tracePt t="42120" x="12004675" y="312738"/>
          <p14:tracePt t="42130" x="12004675" y="300038"/>
          <p14:tracePt t="42137" x="12004675" y="287338"/>
          <p14:tracePt t="42145" x="12004675" y="274638"/>
          <p14:tracePt t="42166" x="12004675" y="263525"/>
          <p14:tracePt t="46884" x="12004675" y="274638"/>
          <p14:tracePt t="46889" x="12004675" y="287338"/>
          <p14:tracePt t="46890" x="12004675" y="300038"/>
          <p14:tracePt t="46892" x="12004675" y="312738"/>
          <p14:tracePt t="46896" x="12004675" y="325438"/>
          <p14:tracePt t="46898" x="12004675" y="338138"/>
          <p14:tracePt t="46898" x="11991975" y="350838"/>
          <p14:tracePt t="46902" x="11991975" y="363538"/>
          <p14:tracePt t="46903" x="11991975" y="374650"/>
          <p14:tracePt t="46904" x="11991975" y="387350"/>
          <p14:tracePt t="46908" x="11991975" y="400050"/>
          <p14:tracePt t="46909" x="11979275" y="400050"/>
          <p14:tracePt t="46910" x="11979275" y="412750"/>
          <p14:tracePt t="46912" x="11979275" y="425450"/>
          <p14:tracePt t="46915" x="11979275" y="438150"/>
          <p14:tracePt t="46916" x="11979275" y="450850"/>
          <p14:tracePt t="46917" x="11979275" y="463550"/>
          <p14:tracePt t="46919" x="11966575" y="463550"/>
          <p14:tracePt t="46921" x="11966575" y="476250"/>
          <p14:tracePt t="46922" x="11966575" y="487363"/>
          <p14:tracePt t="46924" x="11966575" y="500063"/>
          <p14:tracePt t="46927" x="11966575" y="512763"/>
          <p14:tracePt t="46930" x="11966575" y="525463"/>
          <p14:tracePt t="46931" x="11966575" y="538163"/>
          <p14:tracePt t="46933" x="11953875" y="538163"/>
          <p14:tracePt t="46936" x="11953875" y="550863"/>
          <p14:tracePt t="46938" x="11941175" y="550863"/>
          <p14:tracePt t="46939" x="11941175" y="563563"/>
          <p14:tracePt t="46941" x="11941175" y="576263"/>
          <p14:tracePt t="46945" x="11928475" y="576263"/>
          <p14:tracePt t="46947" x="11928475" y="588963"/>
          <p14:tracePt t="46951" x="11928475" y="600075"/>
          <p14:tracePt t="46955" x="11928475" y="612775"/>
          <p14:tracePt t="46964" x="11917363" y="612775"/>
          <p14:tracePt t="49246" x="11904663" y="612775"/>
          <p14:tracePt t="49250" x="11891963" y="612775"/>
          <p14:tracePt t="49292" x="11879263" y="612775"/>
          <p14:tracePt t="49295" x="11866563" y="612775"/>
          <p14:tracePt t="49298" x="11853863" y="612775"/>
          <p14:tracePt t="49299" x="11853863" y="625475"/>
          <p14:tracePt t="49301" x="11841163" y="638175"/>
          <p14:tracePt t="49302" x="11828463" y="650875"/>
          <p14:tracePt t="49303" x="11815763" y="650875"/>
          <p14:tracePt t="49307" x="11804650" y="663575"/>
          <p14:tracePt t="49309" x="11779250" y="676275"/>
          <p14:tracePt t="49309" x="11779250" y="688975"/>
          <p14:tracePt t="49312" x="11766550" y="688975"/>
          <p14:tracePt t="49315" x="11728450" y="725488"/>
          <p14:tracePt t="49315" x="11715750" y="725488"/>
          <p14:tracePt t="49316" x="11703050" y="725488"/>
          <p14:tracePt t="49317" x="11703050" y="750888"/>
          <p14:tracePt t="49318" x="11679238" y="750888"/>
          <p14:tracePt t="49319" x="11666538" y="763588"/>
          <p14:tracePt t="49321" x="11653838" y="776288"/>
          <p14:tracePt t="49321" x="11641138" y="788988"/>
          <p14:tracePt t="49322" x="11628438" y="801688"/>
          <p14:tracePt t="49323" x="11603038" y="812800"/>
          <p14:tracePt t="49324" x="11591925" y="825500"/>
          <p14:tracePt t="49326" x="11579225" y="838200"/>
          <p14:tracePt t="49326" x="11553825" y="850900"/>
          <p14:tracePt t="49327" x="11541125" y="863600"/>
          <p14:tracePt t="49328" x="11515725" y="876300"/>
          <p14:tracePt t="49330" x="11503025" y="901700"/>
          <p14:tracePt t="49332" x="11466513" y="925513"/>
          <p14:tracePt t="49332" x="11441113" y="950913"/>
          <p14:tracePt t="49333" x="11415713" y="963613"/>
          <p14:tracePt t="49334" x="11390313" y="989013"/>
          <p14:tracePt t="49335" x="11366500" y="989013"/>
          <p14:tracePt t="49336" x="11328400" y="1014413"/>
          <p14:tracePt t="49337" x="11303000" y="1025525"/>
          <p14:tracePt t="49338" x="11277600" y="1050925"/>
          <p14:tracePt t="49340" x="11253788" y="1063625"/>
          <p14:tracePt t="49340" x="11215688" y="1101725"/>
          <p14:tracePt t="49341" x="11190288" y="1114425"/>
          <p14:tracePt t="49342" x="11153775" y="1138238"/>
          <p14:tracePt t="49343" x="11128375" y="1163638"/>
          <p14:tracePt t="49344" x="11090275" y="1189038"/>
          <p14:tracePt t="49345" x="11052175" y="1214438"/>
          <p14:tracePt t="49346" x="11028363" y="1238250"/>
          <p14:tracePt t="49348" x="10990263" y="1263650"/>
          <p14:tracePt t="49348" x="10952163" y="1289050"/>
          <p14:tracePt t="49349" x="10915650" y="1327150"/>
          <p14:tracePt t="49350" x="10877550" y="1350963"/>
          <p14:tracePt t="49351" x="10852150" y="1363663"/>
          <p14:tracePt t="49353" x="10815638" y="1401763"/>
          <p14:tracePt t="49353" x="10777538" y="1439863"/>
          <p14:tracePt t="49355" x="10739438" y="1450975"/>
          <p14:tracePt t="49356" x="10702925" y="1476375"/>
          <p14:tracePt t="49356" x="10664825" y="1514475"/>
          <p14:tracePt t="49357" x="10639425" y="1539875"/>
          <p14:tracePt t="49359" x="10602913" y="1563688"/>
          <p14:tracePt t="49360" x="10564813" y="1589088"/>
          <p14:tracePt t="49360" x="10526713" y="1627188"/>
          <p14:tracePt t="49361" x="10490200" y="1652588"/>
          <p14:tracePt t="49363" x="10414000" y="1701800"/>
          <p14:tracePt t="49365" x="10377488" y="1727200"/>
          <p14:tracePt t="49366" x="10352088" y="1752600"/>
          <p14:tracePt t="49366" x="10313988" y="1776413"/>
          <p14:tracePt t="49367" x="10264775" y="1801813"/>
          <p14:tracePt t="49368" x="10239375" y="1814513"/>
          <p14:tracePt t="49369" x="10201275" y="1852613"/>
          <p14:tracePt t="49370" x="10152063" y="1876425"/>
          <p14:tracePt t="49371" x="10126663" y="1889125"/>
          <p14:tracePt t="49372" x="10088563" y="1927225"/>
          <p14:tracePt t="49373" x="10052050" y="1939925"/>
          <p14:tracePt t="49374" x="10013950" y="1965325"/>
          <p14:tracePt t="49375" x="9975850" y="1989138"/>
          <p14:tracePt t="49376" x="9939338" y="2001838"/>
          <p14:tracePt t="49377" x="9913938" y="2039938"/>
          <p14:tracePt t="49378" x="9875838" y="2052638"/>
          <p14:tracePt t="49379" x="9852025" y="2078038"/>
          <p14:tracePt t="49380" x="9813925" y="2089150"/>
          <p14:tracePt t="49381" x="9775825" y="2114550"/>
          <p14:tracePt t="49382" x="9750425" y="2127250"/>
          <p14:tracePt t="49383" x="9713913" y="2152650"/>
          <p14:tracePt t="49384" x="9688513" y="2178050"/>
          <p14:tracePt t="49385" x="9663113" y="2190750"/>
          <p14:tracePt t="49386" x="9637713" y="2201863"/>
          <p14:tracePt t="49387" x="9601200" y="2227263"/>
          <p14:tracePt t="49388" x="9575800" y="2239963"/>
          <p14:tracePt t="49389" x="9550400" y="2265363"/>
          <p14:tracePt t="49390" x="9525000" y="2265363"/>
          <p14:tracePt t="49391" x="9501188" y="2290763"/>
          <p14:tracePt t="49392" x="9488488" y="2303463"/>
          <p14:tracePt t="49393" x="9463088" y="2314575"/>
          <p14:tracePt t="49394" x="9437688" y="2339975"/>
          <p14:tracePt t="49396" x="9413875" y="2339975"/>
          <p14:tracePt t="49396" x="9401175" y="2365375"/>
          <p14:tracePt t="49398" x="9375775" y="2390775"/>
          <p14:tracePt t="49399" x="9350375" y="2403475"/>
          <p14:tracePt t="49400" x="9337675" y="2414588"/>
          <p14:tracePt t="49401" x="9324975" y="2427288"/>
          <p14:tracePt t="49402" x="9312275" y="2439988"/>
          <p14:tracePt t="49403" x="9301163" y="2452688"/>
          <p14:tracePt t="49404" x="9301163" y="2465388"/>
          <p14:tracePt t="49406" x="9288463" y="2478088"/>
          <p14:tracePt t="49406" x="9275763" y="2490788"/>
          <p14:tracePt t="49407" x="9263063" y="2490788"/>
          <p14:tracePt t="49408" x="9263063" y="2503488"/>
          <p14:tracePt t="49409" x="9263063" y="2516188"/>
          <p14:tracePt t="49410" x="9250363" y="2527300"/>
          <p14:tracePt t="49412" x="9237663" y="2540000"/>
          <p14:tracePt t="49414" x="9237663" y="2552700"/>
          <p14:tracePt t="49415" x="9237663" y="2565400"/>
          <p14:tracePt t="49417" x="9237663" y="2578100"/>
          <p14:tracePt t="49418" x="9237663" y="2590800"/>
          <p14:tracePt t="49419" x="9237663" y="2603500"/>
          <p14:tracePt t="49423" x="9237663" y="2616200"/>
          <p14:tracePt t="49425" x="9250363" y="2627313"/>
          <p14:tracePt t="49426" x="9250363" y="2640013"/>
          <p14:tracePt t="49428" x="9263063" y="2640013"/>
          <p14:tracePt t="49430" x="9263063" y="2652713"/>
          <p14:tracePt t="49431" x="9275763" y="2652713"/>
          <p14:tracePt t="49432" x="9288463" y="2652713"/>
          <p14:tracePt t="49433" x="9301163" y="2665413"/>
          <p14:tracePt t="49435" x="9301163" y="2678113"/>
          <p14:tracePt t="49436" x="9312275" y="2678113"/>
          <p14:tracePt t="49437" x="9324975" y="2678113"/>
          <p14:tracePt t="49438" x="9337675" y="2678113"/>
          <p14:tracePt t="49440" x="9350375" y="2690813"/>
          <p14:tracePt t="49441" x="9363075" y="2690813"/>
          <p14:tracePt t="49442" x="9375775" y="2690813"/>
          <p14:tracePt t="49443" x="9388475" y="2690813"/>
          <p14:tracePt t="49444" x="9401175" y="2690813"/>
          <p14:tracePt t="49446" x="9413875" y="2703513"/>
          <p14:tracePt t="49447" x="9424988" y="2703513"/>
          <p14:tracePt t="49448" x="9437688" y="2703513"/>
          <p14:tracePt t="49448" x="9450388" y="2703513"/>
          <p14:tracePt t="49450" x="9475788" y="2703513"/>
          <p14:tracePt t="49450" x="9488488" y="2703513"/>
          <p14:tracePt t="49452" x="9501188" y="2716213"/>
          <p14:tracePt t="49452" x="9525000" y="2716213"/>
          <p14:tracePt t="49453" x="9537700" y="2716213"/>
          <p14:tracePt t="49454" x="9550400" y="2716213"/>
          <p14:tracePt t="49455" x="9563100" y="2716213"/>
          <p14:tracePt t="49456" x="9588500" y="2716213"/>
          <p14:tracePt t="49457" x="9601200" y="2716213"/>
          <p14:tracePt t="49459" x="9626600" y="2716213"/>
          <p14:tracePt t="49459" x="9637713" y="2716213"/>
          <p14:tracePt t="49460" x="9663113" y="2716213"/>
          <p14:tracePt t="49462" x="9675813" y="2716213"/>
          <p14:tracePt t="49462" x="9713913" y="2716213"/>
          <p14:tracePt t="49464" x="9726613" y="2716213"/>
          <p14:tracePt t="49464" x="9750425" y="2716213"/>
          <p14:tracePt t="49465" x="9775825" y="2716213"/>
          <p14:tracePt t="49466" x="9788525" y="2716213"/>
          <p14:tracePt t="49468" x="9813925" y="2716213"/>
          <p14:tracePt t="49468" x="9826625" y="2716213"/>
          <p14:tracePt t="49469" x="9863138" y="2716213"/>
          <p14:tracePt t="49470" x="9875838" y="2703513"/>
          <p14:tracePt t="49472" x="9901238" y="2703513"/>
          <p14:tracePt t="49473" x="9926638" y="2703513"/>
          <p14:tracePt t="49474" x="9939338" y="2690813"/>
          <p14:tracePt t="49474" x="9975850" y="2690813"/>
          <p14:tracePt t="49476" x="9988550" y="2678113"/>
          <p14:tracePt t="49476" x="10013950" y="2678113"/>
          <p14:tracePt t="49477" x="10026650" y="2678113"/>
          <p14:tracePt t="49479" x="10052050" y="2678113"/>
          <p14:tracePt t="49480" x="10075863" y="2678113"/>
          <p14:tracePt t="49480" x="10088563" y="2665413"/>
          <p14:tracePt t="49481" x="10126663" y="2652713"/>
          <p14:tracePt t="49482" x="10139363" y="2652713"/>
          <p14:tracePt t="49483" x="10164763" y="2640013"/>
          <p14:tracePt t="49484" x="10177463" y="2640013"/>
          <p14:tracePt t="49485" x="10201275" y="2640013"/>
          <p14:tracePt t="49486" x="10213975" y="2627313"/>
          <p14:tracePt t="49487" x="10239375" y="2627313"/>
          <p14:tracePt t="49488" x="10252075" y="2616200"/>
          <p14:tracePt t="49489" x="10277475" y="2603500"/>
          <p14:tracePt t="49491" x="10288588" y="2603500"/>
          <p14:tracePt t="49492" x="10313988" y="2590800"/>
          <p14:tracePt t="49493" x="10326688" y="2578100"/>
          <p14:tracePt t="49493" x="10352088" y="2565400"/>
          <p14:tracePt t="49495" x="10377488" y="2565400"/>
          <p14:tracePt t="49497" x="10390188" y="2552700"/>
          <p14:tracePt t="49498" x="10401300" y="2540000"/>
          <p14:tracePt t="49498" x="10426700" y="2527300"/>
          <p14:tracePt t="49500" x="10452100" y="2516188"/>
          <p14:tracePt t="49501" x="10464800" y="2503488"/>
          <p14:tracePt t="49502" x="10464800" y="2490788"/>
          <p14:tracePt t="49503" x="10490200" y="2478088"/>
          <p14:tracePt t="49505" x="10502900" y="2478088"/>
          <p14:tracePt t="49506" x="10502900" y="2465388"/>
          <p14:tracePt t="49506" x="10514013" y="2452688"/>
          <p14:tracePt t="49507" x="10526713" y="2439988"/>
          <p14:tracePt t="49508" x="10526713" y="2427288"/>
          <p14:tracePt t="49509" x="10539413" y="2414588"/>
          <p14:tracePt t="49512" x="10552113" y="2403475"/>
          <p14:tracePt t="49513" x="10564813" y="2390775"/>
          <p14:tracePt t="49514" x="10564813" y="2378075"/>
          <p14:tracePt t="49514" x="10577513" y="2378075"/>
          <p14:tracePt t="49515" x="10577513" y="2365375"/>
          <p14:tracePt t="49516" x="10577513" y="2339975"/>
          <p14:tracePt t="49518" x="10577513" y="2327275"/>
          <p14:tracePt t="49519" x="10590213" y="2314575"/>
          <p14:tracePt t="49520" x="10590213" y="2303463"/>
          <p14:tracePt t="49523" x="10590213" y="2290763"/>
          <p14:tracePt t="49523" x="10590213" y="2278063"/>
          <p14:tracePt t="49524" x="10590213" y="2265363"/>
          <p14:tracePt t="49525" x="10590213" y="2252663"/>
          <p14:tracePt t="49526" x="10590213" y="2239963"/>
          <p14:tracePt t="49528" x="10590213" y="2227263"/>
          <p14:tracePt t="49530" x="10590213" y="2214563"/>
          <p14:tracePt t="49531" x="10590213" y="2201863"/>
          <p14:tracePt t="49531" x="10590213" y="2190750"/>
          <p14:tracePt t="49533" x="10590213" y="2178050"/>
          <p14:tracePt t="49534" x="10590213" y="2165350"/>
          <p14:tracePt t="49535" x="10590213" y="2152650"/>
          <p14:tracePt t="49536" x="10577513" y="2152650"/>
          <p14:tracePt t="49537" x="10577513" y="2127250"/>
          <p14:tracePt t="49539" x="10577513" y="2114550"/>
          <p14:tracePt t="49540" x="10564813" y="2114550"/>
          <p14:tracePt t="49541" x="10552113" y="2101850"/>
          <p14:tracePt t="49541" x="10539413" y="2089150"/>
          <p14:tracePt t="49543" x="10539413" y="2078038"/>
          <p14:tracePt t="49544" x="10526713" y="2052638"/>
          <p14:tracePt t="49546" x="10502900" y="2039938"/>
          <p14:tracePt t="49547" x="10502900" y="2027238"/>
          <p14:tracePt t="49547" x="10490200" y="2014538"/>
          <p14:tracePt t="49548" x="10477500" y="2001838"/>
          <p14:tracePt t="49549" x="10464800" y="1989138"/>
          <p14:tracePt t="49550" x="10452100" y="1978025"/>
          <p14:tracePt t="49551" x="10426700" y="1965325"/>
          <p14:tracePt t="49554" x="10401300" y="1939925"/>
          <p14:tracePt t="49555" x="10390188" y="1927225"/>
          <p14:tracePt t="49555" x="10377488" y="1914525"/>
          <p14:tracePt t="49556" x="10352088" y="1901825"/>
          <p14:tracePt t="49557" x="10339388" y="1889125"/>
          <p14:tracePt t="49558" x="10313988" y="1876425"/>
          <p14:tracePt t="49559" x="10301288" y="1865313"/>
          <p14:tracePt t="49560" x="10277475" y="1852613"/>
          <p14:tracePt t="49561" x="10264775" y="1839913"/>
          <p14:tracePt t="49563" x="10239375" y="1814513"/>
          <p14:tracePt t="49564" x="10213975" y="1814513"/>
          <p14:tracePt t="49564" x="10201275" y="1801813"/>
          <p14:tracePt t="49565" x="10164763" y="1776413"/>
          <p14:tracePt t="49566" x="10139363" y="1765300"/>
          <p14:tracePt t="49567" x="10126663" y="1752600"/>
          <p14:tracePt t="49568" x="10088563" y="1739900"/>
          <p14:tracePt t="49569" x="10064750" y="1727200"/>
          <p14:tracePt t="49570" x="10039350" y="1701800"/>
          <p14:tracePt t="49571" x="10013950" y="1701800"/>
          <p14:tracePt t="49572" x="9988550" y="1689100"/>
          <p14:tracePt t="49573" x="9952038" y="1676400"/>
          <p14:tracePt t="49574" x="9926638" y="1663700"/>
          <p14:tracePt t="49575" x="9901238" y="1652588"/>
          <p14:tracePt t="49576" x="9863138" y="1627188"/>
          <p14:tracePt t="49577" x="9826625" y="1627188"/>
          <p14:tracePt t="49578" x="9788525" y="1601788"/>
          <p14:tracePt t="49580" x="9763125" y="1589088"/>
          <p14:tracePt t="49581" x="9726613" y="1589088"/>
          <p14:tracePt t="49581" x="9701213" y="1576388"/>
          <p14:tracePt t="49582" x="9675813" y="1563688"/>
          <p14:tracePt t="49583" x="9637713" y="1552575"/>
          <p14:tracePt t="49584" x="9601200" y="1539875"/>
          <p14:tracePt t="49585" x="9563100" y="1527175"/>
          <p14:tracePt t="49586" x="9525000" y="1514475"/>
          <p14:tracePt t="49587" x="9475788" y="1514475"/>
          <p14:tracePt t="49588" x="9437688" y="1501775"/>
          <p14:tracePt t="49589" x="9388475" y="1489075"/>
          <p14:tracePt t="49590" x="9363075" y="1476375"/>
          <p14:tracePt t="49591" x="9324975" y="1476375"/>
          <p14:tracePt t="49592" x="9275763" y="1463675"/>
          <p14:tracePt t="49593" x="9237663" y="1463675"/>
          <p14:tracePt t="49595" x="9188450" y="1450975"/>
          <p14:tracePt t="49595" x="9150350" y="1439863"/>
          <p14:tracePt t="49597" x="9063038" y="1427163"/>
          <p14:tracePt t="49598" x="9012238" y="1414463"/>
          <p14:tracePt t="49599" x="8963025" y="1414463"/>
          <p14:tracePt t="49600" x="8924925" y="1401763"/>
          <p14:tracePt t="49601" x="8886825" y="1401763"/>
          <p14:tracePt t="49602" x="8824913" y="1401763"/>
          <p14:tracePt t="49603" x="8774113" y="1389063"/>
          <p14:tracePt t="49605" x="8737600" y="1389063"/>
          <p14:tracePt t="49606" x="8674100" y="1376363"/>
          <p14:tracePt t="49607" x="8624888" y="1376363"/>
          <p14:tracePt t="49607" x="8574088" y="1363663"/>
          <p14:tracePt t="49608" x="8524875" y="1363663"/>
          <p14:tracePt t="49609" x="8486775" y="1363663"/>
          <p14:tracePt t="49611" x="8435975" y="1363663"/>
          <p14:tracePt t="49612" x="8386763" y="1363663"/>
          <p14:tracePt t="49612" x="8324850" y="1363663"/>
          <p14:tracePt t="49614" x="8274050" y="1350963"/>
          <p14:tracePt t="49614" x="8212138" y="1350963"/>
          <p14:tracePt t="49615" x="8174038" y="1350963"/>
          <p14:tracePt t="49616" x="8110538" y="1350963"/>
          <p14:tracePt t="49617" x="8061325" y="1350963"/>
          <p14:tracePt t="49618" x="8010525" y="1350963"/>
          <p14:tracePt t="49619" x="7961313" y="1350963"/>
          <p14:tracePt t="49620" x="7910513" y="1350963"/>
          <p14:tracePt t="49621" x="7861300" y="1350963"/>
          <p14:tracePt t="49622" x="7797800" y="1350963"/>
          <p14:tracePt t="49623" x="7748588" y="1350963"/>
          <p14:tracePt t="49624" x="7697788" y="1350963"/>
          <p14:tracePt t="49625" x="7648575" y="1350963"/>
          <p14:tracePt t="49626" x="7585075" y="1363663"/>
          <p14:tracePt t="49628" x="7535863" y="1363663"/>
          <p14:tracePt t="49629" x="7497763" y="1363663"/>
          <p14:tracePt t="49629" x="7448550" y="1376363"/>
          <p14:tracePt t="49630" x="7385050" y="1389063"/>
          <p14:tracePt t="49631" x="7348538" y="1401763"/>
          <p14:tracePt t="49632" x="7285038" y="1401763"/>
          <p14:tracePt t="49633" x="7235825" y="1414463"/>
          <p14:tracePt t="49634" x="7197725" y="1427163"/>
          <p14:tracePt t="49635" x="7134225" y="1439863"/>
          <p14:tracePt t="49636" x="7085013" y="1450975"/>
          <p14:tracePt t="49637" x="7046913" y="1463675"/>
          <p14:tracePt t="49638" x="7010400" y="1476375"/>
          <p14:tracePt t="49639" x="6959600" y="1476375"/>
          <p14:tracePt t="49640" x="6910388" y="1501775"/>
          <p14:tracePt t="49641" x="6859588" y="1514475"/>
          <p14:tracePt t="49642" x="6821488" y="1527175"/>
          <p14:tracePt t="49643" x="6772275" y="1552575"/>
          <p14:tracePt t="49644" x="6734175" y="1552575"/>
          <p14:tracePt t="49646" x="6684963" y="1576388"/>
          <p14:tracePt t="49646" x="6646863" y="1589088"/>
          <p14:tracePt t="49647" x="6608763" y="1601788"/>
          <p14:tracePt t="49648" x="6572250" y="1627188"/>
          <p14:tracePt t="49649" x="6534150" y="1639888"/>
          <p14:tracePt t="49650" x="6483350" y="1663700"/>
          <p14:tracePt t="49651" x="6446838" y="1676400"/>
          <p14:tracePt t="49652" x="6408738" y="1701800"/>
          <p14:tracePt t="49653" x="6383338" y="1714500"/>
          <p14:tracePt t="49654" x="6346825" y="1739900"/>
          <p14:tracePt t="49655" x="6308725" y="1752600"/>
          <p14:tracePt t="49656" x="6270625" y="1776413"/>
          <p14:tracePt t="49657" x="6259513" y="1789113"/>
          <p14:tracePt t="49658" x="6221413" y="1814513"/>
          <p14:tracePt t="49660" x="6183313" y="1827213"/>
          <p14:tracePt t="49660" x="6157913" y="1852613"/>
          <p14:tracePt t="49661" x="6134100" y="1876425"/>
          <p14:tracePt t="49664" x="6070600" y="1914525"/>
          <p14:tracePt t="49665" x="6045200" y="1939925"/>
          <p14:tracePt t="49665" x="6021388" y="1965325"/>
          <p14:tracePt t="49666" x="5995988" y="1978025"/>
          <p14:tracePt t="49667" x="5983288" y="2001838"/>
          <p14:tracePt t="49668" x="5957888" y="2014538"/>
          <p14:tracePt t="49669" x="5932488" y="2039938"/>
          <p14:tracePt t="49670" x="5921375" y="2065338"/>
          <p14:tracePt t="49671" x="5895975" y="2078038"/>
          <p14:tracePt t="49672" x="5883275" y="2101850"/>
          <p14:tracePt t="49673" x="5857875" y="2127250"/>
          <p14:tracePt t="49675" x="5845175" y="2152650"/>
          <p14:tracePt t="49676" x="5832475" y="2165350"/>
          <p14:tracePt t="49677" x="5808663" y="2190750"/>
          <p14:tracePt t="49678" x="5808663" y="2201863"/>
          <p14:tracePt t="49678" x="5795963" y="2227263"/>
          <p14:tracePt t="49680" x="5770563" y="2239963"/>
          <p14:tracePt t="49680" x="5770563" y="2265363"/>
          <p14:tracePt t="49681" x="5757863" y="2290763"/>
          <p14:tracePt t="49682" x="5745163" y="2303463"/>
          <p14:tracePt t="49683" x="5732463" y="2327275"/>
          <p14:tracePt t="49684" x="5732463" y="2339975"/>
          <p14:tracePt t="49685" x="5732463" y="2378075"/>
          <p14:tracePt t="49686" x="5719763" y="2378075"/>
          <p14:tracePt t="49687" x="5719763" y="2403475"/>
          <p14:tracePt t="49688" x="5708650" y="2414588"/>
          <p14:tracePt t="49689" x="5708650" y="2452688"/>
          <p14:tracePt t="49690" x="5708650" y="2465388"/>
          <p14:tracePt t="49691" x="5695950" y="2490788"/>
          <p14:tracePt t="49692" x="5695950" y="2503488"/>
          <p14:tracePt t="49694" x="5695950" y="2527300"/>
          <p14:tracePt t="49694" x="5695950" y="2540000"/>
          <p14:tracePt t="49696" x="5695950" y="2552700"/>
          <p14:tracePt t="49697" x="5695950" y="2565400"/>
          <p14:tracePt t="49697" x="5695950" y="2590800"/>
          <p14:tracePt t="49698" x="5695950" y="2603500"/>
          <p14:tracePt t="49699" x="5695950" y="2627313"/>
          <p14:tracePt t="49700" x="5695950" y="2640013"/>
          <p14:tracePt t="49701" x="5695950" y="2652713"/>
          <p14:tracePt t="49702" x="5708650" y="2678113"/>
          <p14:tracePt t="49703" x="5708650" y="2690813"/>
          <p14:tracePt t="49704" x="5719763" y="2703513"/>
          <p14:tracePt t="49705" x="5732463" y="2716213"/>
          <p14:tracePt t="49706" x="5732463" y="2728913"/>
          <p14:tracePt t="49707" x="5745163" y="2752725"/>
          <p14:tracePt t="49708" x="5757863" y="2752725"/>
          <p14:tracePt t="49709" x="5770563" y="2765425"/>
          <p14:tracePt t="49711" x="5770563" y="2790825"/>
          <p14:tracePt t="49711" x="5795963" y="2790825"/>
          <p14:tracePt t="49712" x="5808663" y="2803525"/>
          <p14:tracePt t="49713" x="5808663" y="2816225"/>
          <p14:tracePt t="49714" x="5821363" y="2828925"/>
          <p14:tracePt t="49715" x="5845175" y="2828925"/>
          <p14:tracePt t="49716" x="5857875" y="2840038"/>
          <p14:tracePt t="49717" x="5870575" y="2865438"/>
          <p14:tracePt t="49718" x="5883275" y="2865438"/>
          <p14:tracePt t="49719" x="5908675" y="2878138"/>
          <p14:tracePt t="49720" x="5921375" y="2890838"/>
          <p14:tracePt t="49721" x="5932488" y="2903538"/>
          <p14:tracePt t="49722" x="5957888" y="2903538"/>
          <p14:tracePt t="49723" x="5970588" y="2903538"/>
          <p14:tracePt t="49725" x="5995988" y="2916238"/>
          <p14:tracePt t="49725" x="6008688" y="2928938"/>
          <p14:tracePt t="49726" x="6034088" y="2928938"/>
          <p14:tracePt t="49728" x="6057900" y="2941638"/>
          <p14:tracePt t="49729" x="6070600" y="2941638"/>
          <p14:tracePt t="49730" x="6096000" y="2941638"/>
          <p14:tracePt t="49730" x="6108700" y="2952750"/>
          <p14:tracePt t="49731" x="6146800" y="2965450"/>
          <p14:tracePt t="49732" x="6157913" y="2965450"/>
          <p14:tracePt t="49733" x="6183313" y="2978150"/>
          <p14:tracePt t="49734" x="6196013" y="2978150"/>
          <p14:tracePt t="49735" x="6221413" y="2978150"/>
          <p14:tracePt t="49736" x="6246813" y="2978150"/>
          <p14:tracePt t="49737" x="6270625" y="2978150"/>
          <p14:tracePt t="49738" x="6296025" y="2978150"/>
          <p14:tracePt t="49739" x="6321425" y="2990850"/>
          <p14:tracePt t="49740" x="6346825" y="2990850"/>
          <p14:tracePt t="49741" x="6370638" y="2990850"/>
          <p14:tracePt t="49742" x="6408738" y="3003550"/>
          <p14:tracePt t="49744" x="6421438" y="3003550"/>
          <p14:tracePt t="49744" x="6446838" y="3003550"/>
          <p14:tracePt t="49747" x="6496050" y="3003550"/>
          <p14:tracePt t="49747" x="6521450" y="3003550"/>
          <p14:tracePt t="49748" x="6559550" y="3003550"/>
          <p14:tracePt t="49749" x="6584950" y="3003550"/>
          <p14:tracePt t="49750" x="6608763" y="3003550"/>
          <p14:tracePt t="49751" x="6634163" y="3003550"/>
          <p14:tracePt t="49752" x="6659563" y="3003550"/>
          <p14:tracePt t="49753" x="6684963" y="3003550"/>
          <p14:tracePt t="49754" x="6708775" y="3003550"/>
          <p14:tracePt t="49755" x="6746875" y="3003550"/>
          <p14:tracePt t="49756" x="6784975" y="3003550"/>
          <p14:tracePt t="49757" x="6808788" y="3003550"/>
          <p14:tracePt t="49758" x="6834188" y="2990850"/>
          <p14:tracePt t="49759" x="6859588" y="2978150"/>
          <p14:tracePt t="49760" x="6897688" y="2978150"/>
          <p14:tracePt t="49761" x="6921500" y="2978150"/>
          <p14:tracePt t="49762" x="6934200" y="2965450"/>
          <p14:tracePt t="49763" x="6972300" y="2965450"/>
          <p14:tracePt t="49764" x="7010400" y="2941638"/>
          <p14:tracePt t="49765" x="7034213" y="2941638"/>
          <p14:tracePt t="49766" x="7059613" y="2941638"/>
          <p14:tracePt t="49767" x="7085013" y="2928938"/>
          <p14:tracePt t="49768" x="7123113" y="2903538"/>
          <p14:tracePt t="49770" x="7159625" y="2903538"/>
          <p14:tracePt t="49770" x="7185025" y="2890838"/>
          <p14:tracePt t="49772" x="7210425" y="2878138"/>
          <p14:tracePt t="49772" x="7235825" y="2865438"/>
          <p14:tracePt t="49774" x="7259638" y="2852738"/>
          <p14:tracePt t="49774" x="7285038" y="2840038"/>
          <p14:tracePt t="49775" x="7310438" y="2828925"/>
          <p14:tracePt t="49776" x="7348538" y="2828925"/>
          <p14:tracePt t="49777" x="7372350" y="2803525"/>
          <p14:tracePt t="49778" x="7397750" y="2790825"/>
          <p14:tracePt t="49779" x="7423150" y="2778125"/>
          <p14:tracePt t="49780" x="7459663" y="2752725"/>
          <p14:tracePt t="49781" x="7472363" y="2752725"/>
          <p14:tracePt t="49782" x="7497763" y="2728913"/>
          <p14:tracePt t="49783" x="7535863" y="2716213"/>
          <p14:tracePt t="49784" x="7561263" y="2703513"/>
          <p14:tracePt t="49785" x="7572375" y="2678113"/>
          <p14:tracePt t="49786" x="7610475" y="2665413"/>
          <p14:tracePt t="49787" x="7635875" y="2640013"/>
          <p14:tracePt t="49788" x="7648575" y="2640013"/>
          <p14:tracePt t="49789" x="7685088" y="2616200"/>
          <p14:tracePt t="49790" x="7697788" y="2603500"/>
          <p14:tracePt t="49791" x="7723188" y="2578100"/>
          <p14:tracePt t="49792" x="7735888" y="2565400"/>
          <p14:tracePt t="49794" x="7761288" y="2540000"/>
          <p14:tracePt t="49795" x="7785100" y="2527300"/>
          <p14:tracePt t="49796" x="7810500" y="2503488"/>
          <p14:tracePt t="49796" x="7835900" y="2490788"/>
          <p14:tracePt t="49797" x="7848600" y="2465388"/>
          <p14:tracePt t="49798" x="7874000" y="2452688"/>
          <p14:tracePt t="49799" x="7886700" y="2427288"/>
          <p14:tracePt t="49800" x="7910513" y="2414588"/>
          <p14:tracePt t="49801" x="7923213" y="2390775"/>
          <p14:tracePt t="49802" x="7948613" y="2378075"/>
          <p14:tracePt t="49804" x="7961313" y="2352675"/>
          <p14:tracePt t="49804" x="7974013" y="2339975"/>
          <p14:tracePt t="49805" x="7986713" y="2314575"/>
          <p14:tracePt t="49806" x="8010525" y="2303463"/>
          <p14:tracePt t="49807" x="8023225" y="2278063"/>
          <p14:tracePt t="49809" x="8035925" y="2265363"/>
          <p14:tracePt t="49809" x="8048625" y="2239963"/>
          <p14:tracePt t="49810" x="8061325" y="2227263"/>
          <p14:tracePt t="49812" x="8074025" y="2190750"/>
          <p14:tracePt t="49813" x="8086725" y="2178050"/>
          <p14:tracePt t="49814" x="8099425" y="2152650"/>
          <p14:tracePt t="49815" x="8099425" y="2139950"/>
          <p14:tracePt t="49816" x="8110538" y="2114550"/>
          <p14:tracePt t="49817" x="8110538" y="2101850"/>
          <p14:tracePt t="49818" x="8123238" y="2078038"/>
          <p14:tracePt t="49819" x="8123238" y="2065338"/>
          <p14:tracePt t="49820" x="8123238" y="2039938"/>
          <p14:tracePt t="49821" x="8135938" y="2039938"/>
          <p14:tracePt t="49822" x="8135938" y="2014538"/>
          <p14:tracePt t="49823" x="8135938" y="2001838"/>
          <p14:tracePt t="49824" x="8135938" y="1978025"/>
          <p14:tracePt t="49826" x="8135938" y="1965325"/>
          <p14:tracePt t="49827" x="8135938" y="1939925"/>
          <p14:tracePt t="49827" x="8135938" y="1927225"/>
          <p14:tracePt t="49829" x="8135938" y="1914525"/>
          <p14:tracePt t="49830" x="8135938" y="1889125"/>
          <p14:tracePt t="49830" x="8123238" y="1876425"/>
          <p14:tracePt t="49831" x="8123238" y="1865313"/>
          <p14:tracePt t="49832" x="8110538" y="1852613"/>
          <p14:tracePt t="49833" x="8099425" y="1827213"/>
          <p14:tracePt t="49835" x="8099425" y="1814513"/>
          <p14:tracePt t="49835" x="8086725" y="1801813"/>
          <p14:tracePt t="49837" x="8074025" y="1789113"/>
          <p14:tracePt t="49837" x="8061325" y="1776413"/>
          <p14:tracePt t="49838" x="8061325" y="1765300"/>
          <p14:tracePt t="49839" x="8048625" y="1739900"/>
          <p14:tracePt t="49840" x="8023225" y="1739900"/>
          <p14:tracePt t="49841" x="8023225" y="1714500"/>
          <p14:tracePt t="49842" x="8010525" y="1701800"/>
          <p14:tracePt t="49843" x="7986713" y="1689100"/>
          <p14:tracePt t="49844" x="7974013" y="1676400"/>
          <p14:tracePt t="49845" x="7948613" y="1663700"/>
          <p14:tracePt t="49846" x="7935913" y="1652588"/>
          <p14:tracePt t="49847" x="7923213" y="1639888"/>
          <p14:tracePt t="49848" x="7910513" y="1627188"/>
          <p14:tracePt t="49849" x="7886700" y="1614488"/>
          <p14:tracePt t="49850" x="7874000" y="1601788"/>
          <p14:tracePt t="49852" x="7848600" y="1589088"/>
          <p14:tracePt t="49852" x="7835900" y="1576388"/>
          <p14:tracePt t="49853" x="7810500" y="1563688"/>
          <p14:tracePt t="49854" x="7785100" y="1552575"/>
          <p14:tracePt t="49855" x="7761288" y="1552575"/>
          <p14:tracePt t="49856" x="7735888" y="1539875"/>
          <p14:tracePt t="49858" x="7723188" y="1527175"/>
          <p14:tracePt t="49859" x="7685088" y="1514475"/>
          <p14:tracePt t="49860" x="7673975" y="1501775"/>
          <p14:tracePt t="49861" x="7648575" y="1501775"/>
          <p14:tracePt t="49863" x="7585075" y="1476375"/>
          <p14:tracePt t="49863" x="7561263" y="1463675"/>
          <p14:tracePt t="49864" x="7523163" y="1450975"/>
          <p14:tracePt t="49865" x="7497763" y="1450975"/>
          <p14:tracePt t="49866" x="7459663" y="1439863"/>
          <p14:tracePt t="49867" x="7435850" y="1439863"/>
          <p14:tracePt t="49868" x="7410450" y="1427163"/>
          <p14:tracePt t="49869" x="7372350" y="1427163"/>
          <p14:tracePt t="49870" x="7348538" y="1414463"/>
          <p14:tracePt t="49871" x="7310438" y="1414463"/>
          <p14:tracePt t="49872" x="7272338" y="1401763"/>
          <p14:tracePt t="49873" x="7235825" y="1401763"/>
          <p14:tracePt t="49874" x="7197725" y="1401763"/>
          <p14:tracePt t="49875" x="7159625" y="1401763"/>
          <p14:tracePt t="49876" x="7134225" y="1389063"/>
          <p14:tracePt t="49879" x="7059613" y="1376363"/>
          <p14:tracePt t="49879" x="7034213" y="1376363"/>
          <p14:tracePt t="49880" x="6997700" y="1376363"/>
          <p14:tracePt t="49881" x="6959600" y="1363663"/>
          <p14:tracePt t="49882" x="6921500" y="1363663"/>
          <p14:tracePt t="49883" x="6884988" y="1363663"/>
          <p14:tracePt t="49884" x="6846888" y="1363663"/>
          <p14:tracePt t="49885" x="6808788" y="1363663"/>
          <p14:tracePt t="49886" x="6784975" y="1363663"/>
          <p14:tracePt t="49887" x="6746875" y="1363663"/>
          <p14:tracePt t="49888" x="6708775" y="1363663"/>
          <p14:tracePt t="49889" x="6672263" y="1363663"/>
          <p14:tracePt t="49890" x="6634163" y="1363663"/>
          <p14:tracePt t="49891" x="6596063" y="1363663"/>
          <p14:tracePt t="49893" x="6559550" y="1363663"/>
          <p14:tracePt t="49893" x="6521450" y="1363663"/>
          <p14:tracePt t="49895" x="6483350" y="1363663"/>
          <p14:tracePt t="49895" x="6446838" y="1363663"/>
          <p14:tracePt t="49896" x="6408738" y="1363663"/>
          <p14:tracePt t="49897" x="6370638" y="1376363"/>
          <p14:tracePt t="49898" x="6334125" y="1376363"/>
          <p14:tracePt t="49899" x="6308725" y="1389063"/>
          <p14:tracePt t="49900" x="6270625" y="1389063"/>
          <p14:tracePt t="49901" x="6234113" y="1401763"/>
          <p14:tracePt t="49902" x="6196013" y="1401763"/>
          <p14:tracePt t="49903" x="6170613" y="1414463"/>
          <p14:tracePt t="49904" x="6146800" y="1414463"/>
          <p14:tracePt t="49905" x="6108700" y="1427163"/>
          <p14:tracePt t="49906" x="6070600" y="1439863"/>
          <p14:tracePt t="49907" x="6045200" y="1439863"/>
          <p14:tracePt t="49908" x="6008688" y="1450975"/>
          <p14:tracePt t="49910" x="5970588" y="1463675"/>
          <p14:tracePt t="49911" x="5945188" y="1476375"/>
          <p14:tracePt t="49912" x="5921375" y="1476375"/>
          <p14:tracePt t="49912" x="5883275" y="1489075"/>
          <p14:tracePt t="49913" x="5857875" y="1501775"/>
          <p14:tracePt t="49914" x="5832475" y="1514475"/>
          <p14:tracePt t="49915" x="5808663" y="1527175"/>
          <p14:tracePt t="49916" x="5783263" y="1539875"/>
          <p14:tracePt t="49917" x="5757863" y="1552575"/>
          <p14:tracePt t="49918" x="5732463" y="1563688"/>
          <p14:tracePt t="49919" x="5695950" y="1576388"/>
          <p14:tracePt t="49920" x="5683250" y="1589088"/>
          <p14:tracePt t="49921" x="5657850" y="1601788"/>
          <p14:tracePt t="49922" x="5632450" y="1627188"/>
          <p14:tracePt t="49923" x="5619750" y="1627188"/>
          <p14:tracePt t="49924" x="5595938" y="1652588"/>
          <p14:tracePt t="49926" x="5583238" y="1663700"/>
          <p14:tracePt t="49927" x="5557838" y="1676400"/>
          <p14:tracePt t="49927" x="5545138" y="1689100"/>
          <p14:tracePt t="49929" x="5519738" y="1701800"/>
          <p14:tracePt t="49929" x="5507038" y="1727200"/>
          <p14:tracePt t="49930" x="5495925" y="1739900"/>
          <p14:tracePt t="49931" x="5470525" y="1752600"/>
          <p14:tracePt t="49932" x="5470525" y="1776413"/>
          <p14:tracePt t="49933" x="5457825" y="1776413"/>
          <p14:tracePt t="49934" x="5445125" y="1801813"/>
          <p14:tracePt t="49935" x="5432425" y="1814513"/>
          <p14:tracePt t="49936" x="5419725" y="1839913"/>
          <p14:tracePt t="49937" x="5419725" y="1852613"/>
          <p14:tracePt t="49938" x="5407025" y="1865313"/>
          <p14:tracePt t="49939" x="5394325" y="1889125"/>
          <p14:tracePt t="49940" x="5394325" y="1901825"/>
          <p14:tracePt t="49941" x="5394325" y="1927225"/>
          <p14:tracePt t="49943" x="5383213" y="1952625"/>
          <p14:tracePt t="49945" x="5383213" y="1965325"/>
          <p14:tracePt t="49946" x="5383213" y="1978025"/>
          <p14:tracePt t="49946" x="5383213" y="2001838"/>
          <p14:tracePt t="49947" x="5383213" y="2014538"/>
          <p14:tracePt t="49948" x="5383213" y="2027238"/>
          <p14:tracePt t="49949" x="5383213" y="2039938"/>
          <p14:tracePt t="49950" x="5383213" y="2052638"/>
          <p14:tracePt t="49951" x="5383213" y="2078038"/>
          <p14:tracePt t="49952" x="5394325" y="2078038"/>
          <p14:tracePt t="49953" x="5394325" y="2101850"/>
          <p14:tracePt t="49954" x="5394325" y="2114550"/>
          <p14:tracePt t="49955" x="5407025" y="2127250"/>
          <p14:tracePt t="49956" x="5419725" y="2139950"/>
          <p14:tracePt t="49957" x="5432425" y="2152650"/>
          <p14:tracePt t="49959" x="5445125" y="2165350"/>
          <p14:tracePt t="49959" x="5457825" y="2190750"/>
          <p14:tracePt t="49961" x="5470525" y="2190750"/>
          <p14:tracePt t="49961" x="5483225" y="2214563"/>
          <p14:tracePt t="49962" x="5495925" y="2227263"/>
          <p14:tracePt t="49963" x="5507038" y="2227263"/>
          <p14:tracePt t="49964" x="5519738" y="2252663"/>
          <p14:tracePt t="49965" x="5545138" y="2265363"/>
          <p14:tracePt t="49966" x="5557838" y="2278063"/>
          <p14:tracePt t="49967" x="5583238" y="2290763"/>
          <p14:tracePt t="49968" x="5595938" y="2303463"/>
          <p14:tracePt t="49969" x="5619750" y="2314575"/>
          <p14:tracePt t="49970" x="5632450" y="2327275"/>
          <p14:tracePt t="49971" x="5657850" y="2339975"/>
          <p14:tracePt t="49973" x="5670550" y="2339975"/>
          <p14:tracePt t="49973" x="5695950" y="2365375"/>
          <p14:tracePt t="49974" x="5719763" y="2378075"/>
          <p14:tracePt t="49976" x="5745163" y="2378075"/>
          <p14:tracePt t="49977" x="5770563" y="2390775"/>
          <p14:tracePt t="49978" x="5795963" y="2403475"/>
          <p14:tracePt t="49978" x="5821363" y="2414588"/>
          <p14:tracePt t="49979" x="5845175" y="2427288"/>
          <p14:tracePt t="49980" x="5883275" y="2439988"/>
          <p14:tracePt t="49981" x="5895975" y="2452688"/>
          <p14:tracePt t="49982" x="5921375" y="2452688"/>
          <p14:tracePt t="49983" x="5957888" y="2465388"/>
          <p14:tracePt t="49984" x="5983288" y="2478088"/>
          <p14:tracePt t="49985" x="6008688" y="2490788"/>
          <p14:tracePt t="49986" x="6034088" y="2490788"/>
          <p14:tracePt t="49987" x="6070600" y="2490788"/>
          <p14:tracePt t="49989" x="6108700" y="2503488"/>
          <p14:tracePt t="49989" x="6134100" y="2516188"/>
          <p14:tracePt t="49990" x="6157913" y="2516188"/>
          <p14:tracePt t="49991" x="6183313" y="2527300"/>
          <p14:tracePt t="49992" x="6221413" y="2527300"/>
          <p14:tracePt t="49995" x="6296025" y="2540000"/>
          <p14:tracePt t="49996" x="6321425" y="2552700"/>
          <p14:tracePt t="49997" x="6359525" y="2552700"/>
          <p14:tracePt t="49997" x="6396038" y="2565400"/>
          <p14:tracePt t="49998" x="6434138" y="2565400"/>
          <p14:tracePt t="49999" x="6446838" y="2565400"/>
          <p14:tracePt t="50000" x="6483350" y="2565400"/>
          <p14:tracePt t="50001" x="6521450" y="2578100"/>
          <p14:tracePt t="50002" x="6559550" y="2578100"/>
          <p14:tracePt t="50003" x="6596063" y="2590800"/>
          <p14:tracePt t="50005" x="6634163" y="2590800"/>
          <p14:tracePt t="50005" x="6672263" y="2590800"/>
          <p14:tracePt t="50006" x="6708775" y="2590800"/>
          <p14:tracePt t="50008" x="6746875" y="2590800"/>
          <p14:tracePt t="50009" x="6784975" y="2603500"/>
          <p14:tracePt t="50010" x="6821488" y="2603500"/>
          <p14:tracePt t="50011" x="6859588" y="2603500"/>
          <p14:tracePt t="50011" x="6897688" y="2603500"/>
          <p14:tracePt t="50012" x="6934200" y="2603500"/>
          <p14:tracePt t="50013" x="6972300" y="2603500"/>
          <p14:tracePt t="50014" x="7010400" y="2603500"/>
          <p14:tracePt t="50015" x="7046913" y="2603500"/>
          <p14:tracePt t="50016" x="7085013" y="2603500"/>
          <p14:tracePt t="50018" x="7123113" y="2603500"/>
          <p14:tracePt t="50018" x="7159625" y="2603500"/>
          <p14:tracePt t="50019" x="7197725" y="2603500"/>
          <p14:tracePt t="50020" x="7235825" y="2603500"/>
          <p14:tracePt t="50021" x="7272338" y="2603500"/>
          <p14:tracePt t="50022" x="7310438" y="2603500"/>
          <p14:tracePt t="50023" x="7348538" y="2590800"/>
          <p14:tracePt t="50024" x="7385050" y="2590800"/>
          <p14:tracePt t="50025" x="7423150" y="2590800"/>
          <p14:tracePt t="50026" x="7459663" y="2578100"/>
          <p14:tracePt t="50027" x="7497763" y="2578100"/>
          <p14:tracePt t="50028" x="7535863" y="2565400"/>
          <p14:tracePt t="50029" x="7572375" y="2565400"/>
          <p14:tracePt t="50030" x="7610475" y="2565400"/>
          <p14:tracePt t="50031" x="7648575" y="2552700"/>
          <p14:tracePt t="50032" x="7685088" y="2540000"/>
          <p14:tracePt t="50033" x="7723188" y="2527300"/>
          <p14:tracePt t="50034" x="7761288" y="2527300"/>
          <p14:tracePt t="50035" x="7797800" y="2516188"/>
          <p14:tracePt t="50036" x="7835900" y="2503488"/>
          <p14:tracePt t="50038" x="7874000" y="2490788"/>
          <p14:tracePt t="50039" x="7897813" y="2490788"/>
          <p14:tracePt t="50040" x="7923213" y="2478088"/>
          <p14:tracePt t="50040" x="7961313" y="2465388"/>
          <p14:tracePt t="50041" x="7999413" y="2452688"/>
          <p14:tracePt t="50042" x="8035925" y="2452688"/>
          <p14:tracePt t="50044" x="8061325" y="2427288"/>
          <p14:tracePt t="50044" x="8099425" y="2414588"/>
          <p14:tracePt t="50045" x="8135938" y="2414588"/>
          <p14:tracePt t="50047" x="8174038" y="2390775"/>
          <p14:tracePt t="50047" x="8186738" y="2378075"/>
          <p14:tracePt t="50049" x="8223250" y="2378075"/>
          <p14:tracePt t="50049" x="8248650" y="2352675"/>
          <p14:tracePt t="50050" x="8286750" y="2339975"/>
          <p14:tracePt t="50051" x="8324850" y="2327275"/>
          <p14:tracePt t="50052" x="8348663" y="2314575"/>
          <p14:tracePt t="50053" x="8374063" y="2303463"/>
          <p14:tracePt t="50054" x="8399463" y="2278063"/>
          <p14:tracePt t="50055" x="8435975" y="2265363"/>
          <p14:tracePt t="50056" x="8461375" y="2239963"/>
          <p14:tracePt t="50057" x="8474075" y="2227263"/>
          <p14:tracePt t="50059" x="8512175" y="2214563"/>
          <p14:tracePt t="50059" x="8548688" y="2201863"/>
          <p14:tracePt t="50061" x="8586788" y="2165350"/>
          <p14:tracePt t="50062" x="8624888" y="2152650"/>
          <p14:tracePt t="50063" x="8637588" y="2127250"/>
          <p14:tracePt t="50064" x="8661400" y="2114550"/>
          <p14:tracePt t="50065" x="8686800" y="2101850"/>
          <p14:tracePt t="50066" x="8699500" y="2078038"/>
          <p14:tracePt t="50067" x="8737600" y="2065338"/>
          <p14:tracePt t="50068" x="8750300" y="2039938"/>
          <p14:tracePt t="50069" x="8774113" y="2027238"/>
          <p14:tracePt t="50070" x="8799513" y="2001838"/>
          <p14:tracePt t="50071" x="8812213" y="2001838"/>
          <p14:tracePt t="50072" x="8837613" y="1978025"/>
          <p14:tracePt t="50073" x="8850313" y="1965325"/>
          <p14:tracePt t="50074" x="8886825" y="1939925"/>
          <p14:tracePt t="50075" x="8886825" y="1927225"/>
          <p14:tracePt t="50077" x="8912225" y="1901825"/>
          <p14:tracePt t="50078" x="8924925" y="1889125"/>
          <p14:tracePt t="50078" x="8950325" y="1876425"/>
          <p14:tracePt t="50079" x="8963025" y="1852613"/>
          <p14:tracePt t="50080" x="8975725" y="1839913"/>
          <p14:tracePt t="50081" x="8999538" y="1814513"/>
          <p14:tracePt t="50082" x="8999538" y="1801813"/>
          <p14:tracePt t="50083" x="9024938" y="1776413"/>
          <p14:tracePt t="50084" x="9037638" y="1765300"/>
          <p14:tracePt t="50085" x="9037638" y="1752600"/>
          <p14:tracePt t="50086" x="9063038" y="1739900"/>
          <p14:tracePt t="50087" x="9075738" y="1727200"/>
          <p14:tracePt t="50088" x="9075738" y="1701800"/>
          <p14:tracePt t="50089" x="9099550" y="1689100"/>
          <p14:tracePt t="50090" x="9112250" y="1663700"/>
          <p14:tracePt t="50092" x="9124950" y="1639888"/>
          <p14:tracePt t="50094" x="9137650" y="1627188"/>
          <p14:tracePt t="50095" x="9150350" y="1601788"/>
          <p14:tracePt t="50095" x="9150350" y="1589088"/>
          <p14:tracePt t="50097" x="9163050" y="1563688"/>
          <p14:tracePt t="50098" x="9175750" y="1552575"/>
          <p14:tracePt t="50099" x="9188450" y="1527175"/>
          <p14:tracePt t="50101" x="9188450" y="1514475"/>
          <p14:tracePt t="50102" x="9188450" y="1501775"/>
          <p14:tracePt t="50103" x="9188450" y="1489075"/>
          <p14:tracePt t="50104" x="9188450" y="1476375"/>
          <p14:tracePt t="50105" x="9199563" y="1463675"/>
          <p14:tracePt t="50105" x="9199563" y="1439863"/>
          <p14:tracePt t="50108" x="9199563" y="1427163"/>
          <p14:tracePt t="50109" x="9199563" y="1401763"/>
          <p14:tracePt t="50110" x="9199563" y="1389063"/>
          <p14:tracePt t="50111" x="9199563" y="1363663"/>
          <p14:tracePt t="50114" x="9199563" y="1350963"/>
          <p14:tracePt t="50114" x="9199563" y="1339850"/>
          <p14:tracePt t="50115" x="9199563" y="1327150"/>
          <p14:tracePt t="50116" x="9199563" y="1314450"/>
          <p14:tracePt t="50117" x="9199563" y="1301750"/>
          <p14:tracePt t="50118" x="9199563" y="1289050"/>
          <p14:tracePt t="50119" x="9188450" y="1289050"/>
          <p14:tracePt t="50121" x="9188450" y="1276350"/>
          <p14:tracePt t="50121" x="9188450" y="1250950"/>
          <p14:tracePt t="50123" x="9175750" y="1250950"/>
          <p14:tracePt t="50123" x="9163050" y="1238250"/>
          <p14:tracePt t="50125" x="9163050" y="1227138"/>
          <p14:tracePt t="50125" x="9150350" y="1214438"/>
          <p14:tracePt t="50127" x="9137650" y="1201738"/>
          <p14:tracePt t="50128" x="9124950" y="1189038"/>
          <p14:tracePt t="50129" x="9112250" y="1176338"/>
          <p14:tracePt t="50131" x="9099550" y="1163638"/>
          <p14:tracePt t="50133" x="9088438" y="1150938"/>
          <p14:tracePt t="50133" x="9075738" y="1138238"/>
          <p14:tracePt t="50134" x="9063038" y="1138238"/>
          <p14:tracePt t="50135" x="9037638" y="1125538"/>
          <p14:tracePt t="50136" x="9037638" y="1114425"/>
          <p14:tracePt t="50137" x="9012238" y="1101725"/>
          <p14:tracePt t="50138" x="8999538" y="1101725"/>
          <p14:tracePt t="50139" x="8986838" y="1089025"/>
          <p14:tracePt t="50140" x="8963025" y="1076325"/>
          <p14:tracePt t="50142" x="8963025" y="1063625"/>
          <p14:tracePt t="50143" x="8937625" y="1063625"/>
          <p14:tracePt t="50143" x="8924925" y="1050925"/>
          <p14:tracePt t="50145" x="8899525" y="1038225"/>
          <p14:tracePt t="50146" x="8886825" y="1025525"/>
          <p14:tracePt t="50147" x="8863013" y="1025525"/>
          <p14:tracePt t="50148" x="8850313" y="1014413"/>
          <p14:tracePt t="50148" x="8812213" y="1001713"/>
          <p14:tracePt t="50149" x="8799513" y="989013"/>
          <p14:tracePt t="50150" x="8774113" y="989013"/>
          <p14:tracePt t="50151" x="8750300" y="976313"/>
          <p14:tracePt t="50152" x="8737600" y="976313"/>
          <p14:tracePt t="50153" x="8712200" y="963613"/>
          <p14:tracePt t="50154" x="8686800" y="950913"/>
          <p14:tracePt t="50155" x="8661400" y="950913"/>
          <p14:tracePt t="50156" x="8637588" y="950913"/>
          <p14:tracePt t="50157" x="8612188" y="938213"/>
          <p14:tracePt t="50158" x="8586788" y="925513"/>
          <p14:tracePt t="50161" x="8537575" y="912813"/>
          <p14:tracePt t="50161" x="8512175" y="912813"/>
          <p14:tracePt t="50162" x="8474075" y="912813"/>
          <p14:tracePt t="50163" x="8448675" y="901700"/>
          <p14:tracePt t="50164" x="8424863" y="901700"/>
          <p14:tracePt t="50165" x="8399463" y="889000"/>
          <p14:tracePt t="50166" x="8361363" y="889000"/>
          <p14:tracePt t="50167" x="8335963" y="889000"/>
          <p14:tracePt t="50168" x="8299450" y="876300"/>
          <p14:tracePt t="50170" x="8274050" y="876300"/>
          <p14:tracePt t="50171" x="8248650" y="876300"/>
          <p14:tracePt t="50171" x="8212138" y="876300"/>
          <p14:tracePt t="50172" x="8186738" y="876300"/>
          <p14:tracePt t="50174" x="8161338" y="876300"/>
          <p14:tracePt t="50175" x="8123238" y="876300"/>
          <p14:tracePt t="50176" x="8099425" y="876300"/>
          <p14:tracePt t="50177" x="8061325" y="876300"/>
          <p14:tracePt t="50177" x="8023225" y="876300"/>
          <p14:tracePt t="50178" x="7986713" y="876300"/>
          <p14:tracePt t="50179" x="7961313" y="876300"/>
          <p14:tracePt t="50180" x="7935913" y="876300"/>
          <p14:tracePt t="50181" x="7910513" y="876300"/>
          <p14:tracePt t="50182" x="7874000" y="876300"/>
          <p14:tracePt t="50183" x="7835900" y="876300"/>
          <p14:tracePt t="50184" x="7797800" y="876300"/>
          <p14:tracePt t="50185" x="7761288" y="876300"/>
          <p14:tracePt t="50186" x="7735888" y="876300"/>
          <p14:tracePt t="50187" x="7697788" y="876300"/>
          <p14:tracePt t="50188" x="7673975" y="876300"/>
          <p14:tracePt t="50189" x="7635875" y="889000"/>
          <p14:tracePt t="50190" x="7610475" y="901700"/>
          <p14:tracePt t="50192" x="7572375" y="901700"/>
          <p14:tracePt t="50193" x="7535863" y="912813"/>
          <p14:tracePt t="50193" x="7497763" y="912813"/>
          <p14:tracePt t="50194" x="7472363" y="925513"/>
          <p14:tracePt t="50195" x="7435850" y="938213"/>
          <p14:tracePt t="50197" x="7397750" y="938213"/>
          <p14:tracePt t="50197" x="7372350" y="950913"/>
          <p14:tracePt t="50198" x="7335838" y="963613"/>
          <p14:tracePt t="50199" x="7310438" y="976313"/>
          <p14:tracePt t="50200" x="7272338" y="989013"/>
          <p14:tracePt t="50201" x="7235825" y="989013"/>
          <p14:tracePt t="50202" x="7210425" y="1001713"/>
          <p14:tracePt t="50204" x="7172325" y="1025525"/>
          <p14:tracePt t="50204" x="7146925" y="1025525"/>
          <p14:tracePt t="50205" x="7110413" y="1038225"/>
          <p14:tracePt t="50206" x="7072313" y="1063625"/>
          <p14:tracePt t="50208" x="7046913" y="1063625"/>
          <p14:tracePt t="50209" x="6985000" y="1101725"/>
          <p14:tracePt t="50210" x="6946900" y="1101725"/>
          <p14:tracePt t="50211" x="6921500" y="1125538"/>
          <p14:tracePt t="50212" x="6897688" y="1138238"/>
          <p14:tracePt t="50213" x="6859588" y="1163638"/>
          <p14:tracePt t="50214" x="6821488" y="1176338"/>
          <p14:tracePt t="50215" x="6797675" y="1201738"/>
          <p14:tracePt t="50216" x="6772275" y="1214438"/>
          <p14:tracePt t="50217" x="6746875" y="1227138"/>
          <p14:tracePt t="50218" x="6708775" y="1250950"/>
          <p14:tracePt t="50219" x="6684963" y="1263650"/>
          <p14:tracePt t="50220" x="6659563" y="1276350"/>
          <p14:tracePt t="50221" x="6634163" y="1301750"/>
          <p14:tracePt t="50222" x="6596063" y="1327150"/>
          <p14:tracePt t="50223" x="6584950" y="1327150"/>
          <p14:tracePt t="50224" x="6559550" y="1350963"/>
          <p14:tracePt t="50227" x="6521450" y="1363663"/>
          <p14:tracePt t="50227" x="6508750" y="1401763"/>
          <p14:tracePt t="50227" x="6483350" y="1414463"/>
          <p14:tracePt t="50228" x="6459538" y="1427163"/>
          <p14:tracePt t="50229" x="6446838" y="1439863"/>
          <p14:tracePt t="50230" x="6408738" y="1476375"/>
          <p14:tracePt t="50231" x="6396038" y="1489075"/>
          <p14:tracePt t="50232" x="6370638" y="1514475"/>
          <p14:tracePt t="50233" x="6359525" y="1527175"/>
          <p14:tracePt t="50234" x="6334125" y="1552575"/>
          <p14:tracePt t="50235" x="6308725" y="1563688"/>
          <p14:tracePt t="50236" x="6296025" y="1589088"/>
          <p14:tracePt t="50238" x="6283325" y="1601788"/>
          <p14:tracePt t="50239" x="6259513" y="1627188"/>
          <p14:tracePt t="50239" x="6246813" y="1639888"/>
          <p14:tracePt t="50241" x="6234113" y="1663700"/>
          <p14:tracePt t="50241" x="6221413" y="1676400"/>
          <p14:tracePt t="50244" x="6183313" y="1727200"/>
          <p14:tracePt t="50245" x="6183313" y="1739900"/>
          <p14:tracePt t="50245" x="6170613" y="1765300"/>
          <p14:tracePt t="50246" x="6146800" y="1776413"/>
          <p14:tracePt t="50247" x="6146800" y="1789113"/>
          <p14:tracePt t="50248" x="6134100" y="1814513"/>
          <p14:tracePt t="50249" x="6121400" y="1827213"/>
          <p14:tracePt t="50250" x="6108700" y="1852613"/>
          <p14:tracePt t="50251" x="6108700" y="1865313"/>
          <p14:tracePt t="50252" x="6108700" y="1889125"/>
          <p14:tracePt t="50253" x="6096000" y="1901825"/>
          <p14:tracePt t="50254" x="6083300" y="1927225"/>
          <p14:tracePt t="50255" x="6083300" y="1939925"/>
          <p14:tracePt t="50256" x="6083300" y="1952625"/>
          <p14:tracePt t="50258" x="6070600" y="1965325"/>
          <p14:tracePt t="50259" x="6070600" y="1989138"/>
          <p14:tracePt t="50260" x="6070600" y="2001838"/>
          <p14:tracePt t="50260" x="6070600" y="2027238"/>
          <p14:tracePt t="50261" x="6070600" y="2039938"/>
          <p14:tracePt t="50262" x="6070600" y="2052638"/>
          <p14:tracePt t="50263" x="6070600" y="2078038"/>
          <p14:tracePt t="50264" x="6070600" y="2089150"/>
          <p14:tracePt t="50265" x="6070600" y="2101850"/>
          <p14:tracePt t="50266" x="6070600" y="2114550"/>
          <p14:tracePt t="50267" x="6070600" y="2127250"/>
          <p14:tracePt t="50268" x="6070600" y="2152650"/>
          <p14:tracePt t="50269" x="6083300" y="2152650"/>
          <p14:tracePt t="50270" x="6083300" y="2178050"/>
          <p14:tracePt t="50271" x="6096000" y="2190750"/>
          <p14:tracePt t="50273" x="6108700" y="2201863"/>
          <p14:tracePt t="50273" x="6108700" y="2214563"/>
          <p14:tracePt t="50274" x="6121400" y="2227263"/>
          <p14:tracePt t="50275" x="6134100" y="2227263"/>
          <p14:tracePt t="50276" x="6146800" y="2252663"/>
          <p14:tracePt t="50278" x="6146800" y="2265363"/>
          <p14:tracePt t="50278" x="6157913" y="2265363"/>
          <p14:tracePt t="50279" x="6183313" y="2278063"/>
          <p14:tracePt t="50280" x="6183313" y="2303463"/>
          <p14:tracePt t="50282" x="6196013" y="2303463"/>
          <p14:tracePt t="50282" x="6221413" y="2314575"/>
          <p14:tracePt t="50283" x="6234113" y="2327275"/>
          <p14:tracePt t="50284" x="6246813" y="2339975"/>
          <p14:tracePt t="50285" x="6259513" y="2339975"/>
          <p14:tracePt t="50286" x="6270625" y="2352675"/>
          <p14:tracePt t="50287" x="6296025" y="2365375"/>
          <p14:tracePt t="50288" x="6308725" y="2378075"/>
          <p14:tracePt t="50290" x="6334125" y="2378075"/>
          <p14:tracePt t="50291" x="6359525" y="2390775"/>
          <p14:tracePt t="50292" x="6370638" y="2390775"/>
          <p14:tracePt t="50293" x="6396038" y="2403475"/>
          <p14:tracePt t="50293" x="6421438" y="2414588"/>
          <p14:tracePt t="50294" x="6446838" y="2414588"/>
          <p14:tracePt t="50296" x="6459538" y="2414588"/>
          <p14:tracePt t="50297" x="6483350" y="2427288"/>
          <p14:tracePt t="50297" x="6508750" y="2439988"/>
          <p14:tracePt t="50298" x="6534150" y="2439988"/>
          <p14:tracePt t="50299" x="6559550" y="2452688"/>
          <p14:tracePt t="50301" x="6596063" y="2452688"/>
          <p14:tracePt t="50301" x="6621463" y="2452688"/>
          <p14:tracePt t="50302" x="6646863" y="2465388"/>
          <p14:tracePt t="50303" x="6672263" y="2465388"/>
          <p14:tracePt t="50304" x="6696075" y="2465388"/>
          <p14:tracePt t="50305" x="6721475" y="2478088"/>
          <p14:tracePt t="50306" x="6759575" y="2478088"/>
          <p14:tracePt t="50308" x="6784975" y="2490788"/>
          <p14:tracePt t="50309" x="6821488" y="2490788"/>
          <p14:tracePt t="50309" x="6859588" y="2490788"/>
          <p14:tracePt t="50310" x="6884988" y="2490788"/>
          <p14:tracePt t="50311" x="6921500" y="2490788"/>
          <p14:tracePt t="50312" x="6946900" y="2490788"/>
          <p14:tracePt t="50313" x="6972300" y="2490788"/>
          <p14:tracePt t="50315" x="7010400" y="2490788"/>
          <p14:tracePt t="50315" x="7046913" y="2503488"/>
          <p14:tracePt t="50316" x="7085013" y="2503488"/>
          <p14:tracePt t="50318" x="7123113" y="2503488"/>
          <p14:tracePt t="50319" x="7146925" y="2503488"/>
          <p14:tracePt t="50320" x="7185025" y="2503488"/>
          <p14:tracePt t="50320" x="7223125" y="2503488"/>
          <p14:tracePt t="50322" x="7259638" y="2503488"/>
          <p14:tracePt t="50322" x="7285038" y="2503488"/>
          <p14:tracePt t="50324" x="7323138" y="2503488"/>
          <p14:tracePt t="50325" x="7359650" y="2503488"/>
          <p14:tracePt t="50325" x="7397750" y="2503488"/>
          <p14:tracePt t="50326" x="7423150" y="2503488"/>
          <p14:tracePt t="50327" x="7459663" y="2490788"/>
          <p14:tracePt t="50328" x="7497763" y="2490788"/>
          <p14:tracePt t="50329" x="7535863" y="2490788"/>
          <p14:tracePt t="50330" x="7572375" y="2478088"/>
          <p14:tracePt t="50331" x="7610475" y="2478088"/>
          <p14:tracePt t="50332" x="7648575" y="2465388"/>
          <p14:tracePt t="50333" x="7685088" y="2465388"/>
          <p14:tracePt t="50334" x="7723188" y="2452688"/>
          <p14:tracePt t="50335" x="7761288" y="2452688"/>
          <p14:tracePt t="50337" x="7797800" y="2439988"/>
          <p14:tracePt t="50337" x="7835900" y="2427288"/>
          <p14:tracePt t="50338" x="7874000" y="2414588"/>
          <p14:tracePt t="50340" x="7910513" y="2414588"/>
          <p14:tracePt t="50340" x="7948613" y="2403475"/>
          <p14:tracePt t="50341" x="7974013" y="2390775"/>
          <p14:tracePt t="50342" x="8010525" y="2378075"/>
          <p14:tracePt t="50343" x="8048625" y="2378075"/>
          <p14:tracePt t="50344" x="8086725" y="2352675"/>
          <p14:tracePt t="50345" x="8123238" y="2339975"/>
          <p14:tracePt t="50346" x="8161338" y="2339975"/>
          <p14:tracePt t="50347" x="8199438" y="2314575"/>
          <p14:tracePt t="50348" x="8235950" y="2303463"/>
          <p14:tracePt t="50350" x="8274050" y="2290763"/>
          <p14:tracePt t="50351" x="8299450" y="2278063"/>
          <p14:tracePt t="50351" x="8335963" y="2265363"/>
          <p14:tracePt t="50352" x="8374063" y="2252663"/>
          <p14:tracePt t="50353" x="8399463" y="2227263"/>
          <p14:tracePt t="50355" x="8435975" y="2227263"/>
          <p14:tracePt t="50355" x="8474075" y="2201863"/>
          <p14:tracePt t="50357" x="8512175" y="2190750"/>
          <p14:tracePt t="50357" x="8548688" y="2165350"/>
          <p14:tracePt t="50360" x="8612188" y="2139950"/>
          <p14:tracePt t="50360" x="8637588" y="2114550"/>
          <p14:tracePt t="50361" x="8674100" y="2114550"/>
          <p14:tracePt t="50362" x="8699500" y="2089150"/>
          <p14:tracePt t="50363" x="8737600" y="2078038"/>
          <p14:tracePt t="50364" x="8774113" y="2052638"/>
          <p14:tracePt t="50365" x="8799513" y="2039938"/>
          <p14:tracePt t="50366" x="8837613" y="2014538"/>
          <p14:tracePt t="50367" x="8863013" y="2001838"/>
          <p14:tracePt t="50368" x="8886825" y="1989138"/>
          <p14:tracePt t="50369" x="8924925" y="1965325"/>
          <p14:tracePt t="50370" x="8950325" y="1952625"/>
          <p14:tracePt t="50371" x="8975725" y="1927225"/>
          <p14:tracePt t="50372" x="8999538" y="1914525"/>
          <p14:tracePt t="50373" x="9024938" y="1889125"/>
          <p14:tracePt t="50375" x="9050338" y="1865313"/>
          <p14:tracePt t="50376" x="9075738" y="1852613"/>
          <p14:tracePt t="50376" x="9112250" y="1827213"/>
          <p14:tracePt t="50377" x="9124950" y="1814513"/>
          <p14:tracePt t="50378" x="9150350" y="1789113"/>
          <p14:tracePt t="50379" x="9175750" y="1776413"/>
          <p14:tracePt t="50380" x="9188450" y="1752600"/>
          <p14:tracePt t="50381" x="9212263" y="1739900"/>
          <p14:tracePt t="50382" x="9224963" y="1714500"/>
          <p14:tracePt t="50383" x="9250363" y="1701800"/>
          <p14:tracePt t="50385" x="9275763" y="1676400"/>
          <p14:tracePt t="50385" x="9288463" y="1663700"/>
          <p14:tracePt t="50387" x="9301163" y="1639888"/>
          <p14:tracePt t="50388" x="9312275" y="1627188"/>
          <p14:tracePt t="50389" x="9337675" y="1614488"/>
          <p14:tracePt t="50389" x="9350375" y="1589088"/>
          <p14:tracePt t="50390" x="9363075" y="1576388"/>
          <p14:tracePt t="50392" x="9388475" y="1539875"/>
          <p14:tracePt t="50394" x="9401175" y="1514475"/>
          <p14:tracePt t="50394" x="9413875" y="1514475"/>
          <p14:tracePt t="50395" x="9413875" y="1489075"/>
          <p14:tracePt t="50396" x="9413875" y="1476375"/>
          <p14:tracePt t="50397" x="9424988" y="1450975"/>
          <p14:tracePt t="50398" x="9424988" y="1439863"/>
          <p14:tracePt t="50399" x="9437688" y="1427163"/>
          <p14:tracePt t="50400" x="9437688" y="1401763"/>
          <p14:tracePt t="50401" x="9450388" y="1401763"/>
          <p14:tracePt t="50402" x="9450388" y="1376363"/>
          <p14:tracePt t="50403" x="9450388" y="1363663"/>
          <p14:tracePt t="50404" x="9450388" y="1350963"/>
          <p14:tracePt t="50405" x="9450388" y="1339850"/>
          <p14:tracePt t="50407" x="9450388" y="1327150"/>
          <p14:tracePt t="50407" x="9450388" y="1314450"/>
          <p14:tracePt t="50409" x="9450388" y="1301750"/>
          <p14:tracePt t="50409" x="9450388" y="1289050"/>
          <p14:tracePt t="50410" x="9450388" y="1276350"/>
          <p14:tracePt t="50411" x="9450388" y="1263650"/>
          <p14:tracePt t="50412" x="9437688" y="1250950"/>
          <p14:tracePt t="50413" x="9437688" y="1238250"/>
          <p14:tracePt t="50414" x="9424988" y="1227138"/>
          <p14:tracePt t="50415" x="9413875" y="1214438"/>
          <p14:tracePt t="50417" x="9401175" y="1201738"/>
          <p14:tracePt t="50418" x="9388475" y="1176338"/>
          <p14:tracePt t="50420" x="9375775" y="1176338"/>
          <p14:tracePt t="50420" x="9375775" y="1163638"/>
          <p14:tracePt t="50422" x="9350375" y="1150938"/>
          <p14:tracePt t="50423" x="9337675" y="1138238"/>
          <p14:tracePt t="50423" x="9337675" y="1125538"/>
          <p14:tracePt t="50425" x="9312275" y="1114425"/>
          <p14:tracePt t="50425" x="9301163" y="1101725"/>
          <p14:tracePt t="50426" x="9288463" y="1101725"/>
          <p14:tracePt t="50427" x="9263063" y="1076325"/>
          <p14:tracePt t="50428" x="9263063" y="1063625"/>
          <p14:tracePt t="50429" x="9237663" y="1063625"/>
          <p14:tracePt t="50430" x="9224963" y="1050925"/>
          <p14:tracePt t="50431" x="9188450" y="1038225"/>
          <p14:tracePt t="50432" x="9175750" y="1025525"/>
          <p14:tracePt t="50433" x="9150350" y="1014413"/>
          <p14:tracePt t="50434" x="9124950" y="1001713"/>
          <p14:tracePt t="50435" x="9112250" y="989013"/>
          <p14:tracePt t="50436" x="9088438" y="976313"/>
          <p14:tracePt t="50438" x="9063038" y="963613"/>
          <p14:tracePt t="50438" x="9037638" y="950913"/>
          <p14:tracePt t="50440" x="8999538" y="950913"/>
          <p14:tracePt t="50440" x="8986838" y="925513"/>
          <p14:tracePt t="50443" x="8924925" y="912813"/>
          <p14:tracePt t="50443" x="8886825" y="889000"/>
          <p14:tracePt t="50444" x="8874125" y="889000"/>
          <p14:tracePt t="50445" x="8850313" y="876300"/>
          <p14:tracePt t="50446" x="8812213" y="863600"/>
          <p14:tracePt t="50448" x="8774113" y="850900"/>
          <p14:tracePt t="50448" x="8750300" y="838200"/>
          <p14:tracePt t="50449" x="8712200" y="825500"/>
          <p14:tracePt t="50451" x="8686800" y="812800"/>
          <p14:tracePt t="50451" x="8650288" y="801688"/>
          <p14:tracePt t="50452" x="8624888" y="801688"/>
          <p14:tracePt t="50453" x="8586788" y="788988"/>
          <p14:tracePt t="50454" x="8548688" y="776288"/>
          <p14:tracePt t="50455" x="8524875" y="763588"/>
          <p14:tracePt t="50456" x="8486775" y="763588"/>
          <p14:tracePt t="50458" x="8448675" y="738188"/>
          <p14:tracePt t="50459" x="8386763" y="725488"/>
          <p14:tracePt t="50460" x="8348663" y="712788"/>
          <p14:tracePt t="50461" x="8312150" y="700088"/>
          <p14:tracePt t="50462" x="8286750" y="688975"/>
          <p14:tracePt t="50463" x="8248650" y="688975"/>
          <p14:tracePt t="50464" x="8212138" y="676275"/>
          <p14:tracePt t="50465" x="8174038" y="676275"/>
          <p14:tracePt t="50466" x="8135938" y="663575"/>
          <p14:tracePt t="50467" x="8110538" y="650875"/>
          <p14:tracePt t="50468" x="8074025" y="650875"/>
          <p14:tracePt t="50469" x="8035925" y="638175"/>
          <p14:tracePt t="50471" x="7999413" y="625475"/>
          <p14:tracePt t="50471" x="7986713" y="612775"/>
          <p14:tracePt t="50473" x="7948613" y="612775"/>
          <p14:tracePt t="50473" x="7910513" y="612775"/>
          <p14:tracePt t="50476" x="7835900" y="600075"/>
          <p14:tracePt t="50476" x="7810500" y="588963"/>
          <p14:tracePt t="50477" x="7773988" y="576263"/>
          <p14:tracePt t="50478" x="7748588" y="576263"/>
          <p14:tracePt t="50479" x="7710488" y="576263"/>
          <p14:tracePt t="50480" x="7673975" y="563563"/>
          <p14:tracePt t="50482" x="7648575" y="550863"/>
          <p14:tracePt t="50482" x="7610475" y="550863"/>
          <p14:tracePt t="50484" x="7585075" y="538163"/>
          <p14:tracePt t="50484" x="7561263" y="538163"/>
          <p14:tracePt t="50486" x="7523163" y="538163"/>
          <p14:tracePt t="50487" x="7497763" y="538163"/>
          <p14:tracePt t="50487" x="7459663" y="525463"/>
          <p14:tracePt t="50488" x="7423150" y="525463"/>
          <p14:tracePt t="50489" x="7397750" y="512763"/>
          <p14:tracePt t="50491" x="7372350" y="512763"/>
          <p14:tracePt t="50491" x="7348538" y="512763"/>
          <p14:tracePt t="50492" x="7310438" y="500063"/>
          <p14:tracePt t="50493" x="7285038" y="500063"/>
          <p14:tracePt t="50494" x="7259638" y="500063"/>
          <p14:tracePt t="50495" x="7235825" y="500063"/>
          <p14:tracePt t="50496" x="7197725" y="500063"/>
          <p14:tracePt t="50497" x="7159625" y="500063"/>
          <p14:tracePt t="50498" x="7134225" y="500063"/>
          <p14:tracePt t="50499" x="7110413" y="487363"/>
          <p14:tracePt t="50500" x="7085013" y="487363"/>
          <p14:tracePt t="50501" x="7059613" y="487363"/>
          <p14:tracePt t="50502" x="7034213" y="487363"/>
          <p14:tracePt t="50503" x="6997700" y="487363"/>
          <p14:tracePt t="50504" x="6972300" y="487363"/>
          <p14:tracePt t="50506" x="6934200" y="487363"/>
          <p14:tracePt t="50507" x="6910388" y="487363"/>
          <p14:tracePt t="50507" x="6884988" y="487363"/>
          <p14:tracePt t="50508" x="6859588" y="487363"/>
          <p14:tracePt t="50509" x="6834188" y="487363"/>
          <p14:tracePt t="50510" x="6808788" y="487363"/>
          <p14:tracePt t="50511" x="6784975" y="487363"/>
          <p14:tracePt t="50512" x="6759575" y="487363"/>
          <p14:tracePt t="50513" x="6734175" y="487363"/>
          <p14:tracePt t="50514" x="6708775" y="487363"/>
          <p14:tracePt t="50515" x="6684963" y="487363"/>
          <p14:tracePt t="50517" x="6659563" y="487363"/>
          <p14:tracePt t="50518" x="6634163" y="500063"/>
          <p14:tracePt t="50518" x="6608763" y="500063"/>
          <p14:tracePt t="50519" x="6584950" y="500063"/>
          <p14:tracePt t="50520" x="6559550" y="500063"/>
          <p14:tracePt t="50521" x="6546850" y="512763"/>
          <p14:tracePt t="50522" x="6521450" y="512763"/>
          <p14:tracePt t="50523" x="6496050" y="525463"/>
          <p14:tracePt t="50524" x="6483350" y="538163"/>
          <p14:tracePt t="50525" x="6459538" y="538163"/>
          <p14:tracePt t="50526" x="6434138" y="538163"/>
          <p14:tracePt t="50527" x="6408738" y="550863"/>
          <p14:tracePt t="50528" x="6408738" y="563563"/>
          <p14:tracePt t="50529" x="6383338" y="563563"/>
          <p14:tracePt t="50530" x="6370638" y="576263"/>
          <p14:tracePt t="50531" x="6359525" y="576263"/>
          <p14:tracePt t="50532" x="6334125" y="588963"/>
          <p14:tracePt t="50533" x="6321425" y="600075"/>
          <p14:tracePt t="50534" x="6308725" y="612775"/>
          <p14:tracePt t="50535" x="6296025" y="625475"/>
          <p14:tracePt t="50537" x="6283325" y="638175"/>
          <p14:tracePt t="50537" x="6259513" y="650875"/>
          <p14:tracePt t="50541" x="6246813" y="676275"/>
          <p14:tracePt t="50541" x="6234113" y="688975"/>
          <p14:tracePt t="50542" x="6221413" y="700088"/>
          <p14:tracePt t="50543" x="6221413" y="725488"/>
          <p14:tracePt t="50544" x="6208713" y="725488"/>
          <p14:tracePt t="50545" x="6196013" y="750888"/>
          <p14:tracePt t="50546" x="6196013" y="763588"/>
          <p14:tracePt t="50548" x="6183313" y="776288"/>
          <p14:tracePt t="50548" x="6183313" y="788988"/>
          <p14:tracePt t="50549" x="6183313" y="801688"/>
          <p14:tracePt t="50550" x="6183313" y="812800"/>
          <p14:tracePt t="50551" x="6170613" y="825500"/>
          <p14:tracePt t="50552" x="6170613" y="838200"/>
          <p14:tracePt t="50553" x="6170613" y="863600"/>
          <p14:tracePt t="50554" x="6170613" y="876300"/>
          <p14:tracePt t="50556" x="6157913" y="889000"/>
          <p14:tracePt t="50557" x="6157913" y="901700"/>
          <p14:tracePt t="50558" x="6157913" y="912813"/>
          <p14:tracePt t="50558" x="6157913" y="925513"/>
          <p14:tracePt t="50559" x="6157913" y="938213"/>
          <p14:tracePt t="50560" x="6157913" y="950913"/>
          <p14:tracePt t="50561" x="6157913" y="976313"/>
          <p14:tracePt t="50563" x="6157913" y="989013"/>
          <p14:tracePt t="50565" x="6157913" y="1014413"/>
          <p14:tracePt t="50566" x="6157913" y="1025525"/>
          <p14:tracePt t="50567" x="6170613" y="1025525"/>
          <p14:tracePt t="50567" x="6170613" y="1038225"/>
          <p14:tracePt t="50568" x="6183313" y="1050925"/>
          <p14:tracePt t="50569" x="6183313" y="1063625"/>
          <p14:tracePt t="50572" x="6196013" y="1076325"/>
          <p14:tracePt t="50572" x="6208713" y="1089025"/>
          <p14:tracePt t="50574" x="6221413" y="1101725"/>
          <p14:tracePt t="50575" x="6234113" y="1101725"/>
          <p14:tracePt t="50576" x="6246813" y="1114425"/>
          <p14:tracePt t="50577" x="6259513" y="1125538"/>
          <p14:tracePt t="50580" x="6283325" y="1138238"/>
          <p14:tracePt t="50581" x="6296025" y="1138238"/>
          <p14:tracePt t="50583" x="6321425" y="1138238"/>
          <p14:tracePt t="50584" x="6334125" y="1150938"/>
          <p14:tracePt t="50584" x="6346825" y="1150938"/>
          <p14:tracePt t="50585" x="6359525" y="1150938"/>
          <p14:tracePt t="50586" x="6370638" y="1163638"/>
          <p14:tracePt t="50587" x="6396038" y="1163638"/>
          <p14:tracePt t="50589" x="6408738" y="1163638"/>
          <p14:tracePt t="50591" x="6446838" y="1176338"/>
          <p14:tracePt t="50591" x="6459538" y="1176338"/>
          <p14:tracePt t="50592" x="6483350" y="1176338"/>
          <p14:tracePt t="50593" x="6496050" y="1176338"/>
          <p14:tracePt t="50594" x="6521450" y="1176338"/>
          <p14:tracePt t="50596" x="6546850" y="1176338"/>
          <p14:tracePt t="50597" x="6572250" y="1176338"/>
          <p14:tracePt t="50598" x="6596063" y="1176338"/>
          <p14:tracePt t="50599" x="6608763" y="1176338"/>
          <p14:tracePt t="50600" x="6634163" y="1176338"/>
          <p14:tracePt t="50601" x="6659563" y="1176338"/>
          <p14:tracePt t="50603" x="6672263" y="1176338"/>
          <p14:tracePt t="50603" x="6708775" y="1176338"/>
          <p14:tracePt t="50604" x="6721475" y="1176338"/>
          <p14:tracePt t="50605" x="6746875" y="1176338"/>
          <p14:tracePt t="50606" x="6759575" y="1176338"/>
          <p14:tracePt t="50607" x="6784975" y="1176338"/>
          <p14:tracePt t="50608" x="6821488" y="1176338"/>
          <p14:tracePt t="50609" x="6834188" y="1176338"/>
          <p14:tracePt t="50610" x="6859588" y="1176338"/>
          <p14:tracePt t="50611" x="6897688" y="1176338"/>
          <p14:tracePt t="50612" x="6910388" y="1176338"/>
          <p14:tracePt t="50613" x="6934200" y="1176338"/>
          <p14:tracePt t="50615" x="6959600" y="1176338"/>
          <p14:tracePt t="50616" x="6985000" y="1176338"/>
          <p14:tracePt t="50616" x="7010400" y="1176338"/>
          <p14:tracePt t="50617" x="7046913" y="1176338"/>
          <p14:tracePt t="50618" x="7072313" y="1176338"/>
          <p14:tracePt t="50620" x="7097713" y="1176338"/>
          <p14:tracePt t="50621" x="7123113" y="1176338"/>
          <p14:tracePt t="50622" x="7159625" y="1176338"/>
          <p14:tracePt t="50622" x="7197725" y="1176338"/>
          <p14:tracePt t="50623" x="7210425" y="1176338"/>
          <p14:tracePt t="50624" x="7235825" y="1176338"/>
          <p14:tracePt t="50625" x="7272338" y="1176338"/>
          <p14:tracePt t="50626" x="7310438" y="1176338"/>
          <p14:tracePt t="50627" x="7335838" y="1176338"/>
          <p14:tracePt t="50628" x="7372350" y="1176338"/>
          <p14:tracePt t="50629" x="7397750" y="1176338"/>
          <p14:tracePt t="50630" x="7423150" y="1176338"/>
          <p14:tracePt t="50631" x="7459663" y="1163638"/>
          <p14:tracePt t="50633" x="7497763" y="1163638"/>
          <p14:tracePt t="50633" x="7535863" y="1163638"/>
          <p14:tracePt t="50634" x="7548563" y="1163638"/>
          <p14:tracePt t="50636" x="7572375" y="1163638"/>
          <p14:tracePt t="50636" x="7610475" y="1163638"/>
          <p14:tracePt t="50637" x="7648575" y="1163638"/>
          <p14:tracePt t="50639" x="7673975" y="1163638"/>
          <p14:tracePt t="50640" x="7710488" y="1150938"/>
          <p14:tracePt t="50640" x="7735888" y="1150938"/>
          <p14:tracePt t="50641" x="7761288" y="1150938"/>
          <p14:tracePt t="50642" x="7797800" y="1150938"/>
          <p14:tracePt t="50643" x="7823200" y="1150938"/>
          <p14:tracePt t="50644" x="7848600" y="1150938"/>
          <p14:tracePt t="50645" x="7874000" y="1138238"/>
          <p14:tracePt t="50647" x="7910513" y="1138238"/>
          <p14:tracePt t="50647" x="7935913" y="1138238"/>
          <p14:tracePt t="50648" x="7961313" y="1138238"/>
          <p14:tracePt t="50650" x="7986713" y="1138238"/>
          <p14:tracePt t="50866" x="7986713" y="1125538"/>
          <p14:tracePt t="50869" x="7986713" y="1114425"/>
          <p14:tracePt t="50871" x="7986713" y="1101725"/>
          <p14:tracePt t="50875" x="7986713" y="1089025"/>
          <p14:tracePt t="50877" x="7986713" y="1076325"/>
          <p14:tracePt t="50880" x="7986713" y="1063625"/>
          <p14:tracePt t="50888" x="7948613" y="1038225"/>
          <p14:tracePt t="50890" x="7935913" y="1038225"/>
          <p14:tracePt t="50893" x="7923213" y="1038225"/>
          <p14:tracePt t="50894" x="7910513" y="1025525"/>
          <p14:tracePt t="50898" x="7897813" y="1025525"/>
          <p14:tracePt t="50899" x="7886700" y="1025525"/>
          <p14:tracePt t="50899" x="7874000" y="1025525"/>
          <p14:tracePt t="50903" x="7861300" y="1025525"/>
          <p14:tracePt t="50905" x="7848600" y="1025525"/>
          <p14:tracePt t="50905" x="7835900" y="1025525"/>
          <p14:tracePt t="50907" x="7823200" y="1025525"/>
          <p14:tracePt t="50909" x="7810500" y="1038225"/>
          <p14:tracePt t="50910" x="7797800" y="1038225"/>
          <p14:tracePt t="50913" x="7785100" y="1050925"/>
          <p14:tracePt t="50914" x="7773988" y="1050925"/>
          <p14:tracePt t="50915" x="7773988" y="1063625"/>
          <p14:tracePt t="50916" x="7761288" y="1063625"/>
          <p14:tracePt t="50917" x="7748588" y="1076325"/>
          <p14:tracePt t="50918" x="7735888" y="1089025"/>
          <p14:tracePt t="50919" x="7723188" y="1089025"/>
          <p14:tracePt t="50920" x="7723188" y="1101725"/>
          <p14:tracePt t="50921" x="7710488" y="1101725"/>
          <p14:tracePt t="50922" x="7697788" y="1114425"/>
          <p14:tracePt t="50923" x="7685088" y="1114425"/>
          <p14:tracePt t="50924" x="7685088" y="1125538"/>
          <p14:tracePt t="50926" x="7673975" y="1138238"/>
          <p14:tracePt t="50926" x="7661275" y="1138238"/>
          <p14:tracePt t="50927" x="7648575" y="1150938"/>
          <p14:tracePt t="50928" x="7648575" y="1163638"/>
          <p14:tracePt t="50929" x="7648575" y="1176338"/>
          <p14:tracePt t="50930" x="7635875" y="1176338"/>
          <p14:tracePt t="50932" x="7623175" y="1189038"/>
          <p14:tracePt t="50932" x="7610475" y="1201738"/>
          <p14:tracePt t="50933" x="7610475" y="1214438"/>
          <p14:tracePt t="50934" x="7597775" y="1214438"/>
          <p14:tracePt t="50935" x="7597775" y="1227138"/>
          <p14:tracePt t="50937" x="7585075" y="1238250"/>
          <p14:tracePt t="50938" x="7572375" y="1250950"/>
          <p14:tracePt t="50939" x="7572375" y="1263650"/>
          <p14:tracePt t="50940" x="7561263" y="1276350"/>
          <p14:tracePt t="50941" x="7548563" y="1289050"/>
          <p14:tracePt t="50943" x="7535863" y="1301750"/>
          <p14:tracePt t="50944" x="7535863" y="1314450"/>
          <p14:tracePt t="50946" x="7535863" y="1327150"/>
          <p14:tracePt t="50946" x="7535863" y="1339850"/>
          <p14:tracePt t="50947" x="7523163" y="1350963"/>
          <p14:tracePt t="50948" x="7523163" y="1363663"/>
          <p14:tracePt t="50950" x="7510463" y="1376363"/>
          <p14:tracePt t="50951" x="7510463" y="1389063"/>
          <p14:tracePt t="50953" x="7510463" y="1401763"/>
          <p14:tracePt t="50955" x="7497763" y="1414463"/>
          <p14:tracePt t="50956" x="7497763" y="1427163"/>
          <p14:tracePt t="50957" x="7497763" y="1439863"/>
          <p14:tracePt t="50959" x="7497763" y="1450975"/>
          <p14:tracePt t="50961" x="7497763" y="1463675"/>
          <p14:tracePt t="50962" x="7497763" y="1476375"/>
          <p14:tracePt t="50967" x="7497763" y="1489075"/>
          <p14:tracePt t="50968" x="7510463" y="1501775"/>
          <p14:tracePt t="50971" x="7523163" y="1501775"/>
          <p14:tracePt t="50972" x="7535863" y="1514475"/>
          <p14:tracePt t="50976" x="7548563" y="1514475"/>
          <p14:tracePt t="50977" x="7561263" y="1514475"/>
          <p14:tracePt t="50978" x="7572375" y="1514475"/>
          <p14:tracePt t="50981" x="7585075" y="1514475"/>
          <p14:tracePt t="50982" x="7597775" y="1514475"/>
          <p14:tracePt t="50984" x="7610475" y="1514475"/>
          <p14:tracePt t="50986" x="7623175" y="1514475"/>
          <p14:tracePt t="50987" x="7635875" y="1514475"/>
          <p14:tracePt t="50988" x="7648575" y="1514475"/>
          <p14:tracePt t="50989" x="7661275" y="1514475"/>
          <p14:tracePt t="50990" x="7673975" y="1501775"/>
          <p14:tracePt t="50991" x="7685088" y="1501775"/>
          <p14:tracePt t="50992" x="7697788" y="1501775"/>
          <p14:tracePt t="50993" x="7710488" y="1489075"/>
          <p14:tracePt t="50994" x="7723188" y="1489075"/>
          <p14:tracePt t="50995" x="7723188" y="1476375"/>
          <p14:tracePt t="50996" x="7748588" y="1476375"/>
          <p14:tracePt t="50997" x="7761288" y="1476375"/>
          <p14:tracePt t="50998" x="7761288" y="1463675"/>
          <p14:tracePt t="51000" x="7773988" y="1463675"/>
          <p14:tracePt t="51000" x="7797800" y="1450975"/>
          <p14:tracePt t="51001" x="7797800" y="1439863"/>
          <p14:tracePt t="51003" x="7823200" y="1439863"/>
          <p14:tracePt t="51004" x="7835900" y="1427163"/>
          <p14:tracePt t="51005" x="7848600" y="1414463"/>
          <p14:tracePt t="51006" x="7861300" y="1401763"/>
          <p14:tracePt t="51007" x="7874000" y="1401763"/>
          <p14:tracePt t="51008" x="7886700" y="1401763"/>
          <p14:tracePt t="51009" x="7897813" y="1389063"/>
          <p14:tracePt t="51010" x="7910513" y="1376363"/>
          <p14:tracePt t="51011" x="7910513" y="1363663"/>
          <p14:tracePt t="51012" x="7923213" y="1363663"/>
          <p14:tracePt t="51013" x="7935913" y="1350963"/>
          <p14:tracePt t="51014" x="7948613" y="1339850"/>
          <p14:tracePt t="51016" x="7961313" y="1327150"/>
          <p14:tracePt t="51017" x="7974013" y="1327150"/>
          <p14:tracePt t="51018" x="7974013" y="1314450"/>
          <p14:tracePt t="51020" x="7986713" y="1301750"/>
          <p14:tracePt t="51021" x="7986713" y="1289050"/>
          <p14:tracePt t="51022" x="7999413" y="1276350"/>
          <p14:tracePt t="51025" x="8010525" y="1263650"/>
          <p14:tracePt t="51026" x="8010525" y="1250950"/>
          <p14:tracePt t="51027" x="8010525" y="1238250"/>
          <p14:tracePt t="51029" x="8023225" y="1227138"/>
          <p14:tracePt t="51030" x="8023225" y="1214438"/>
          <p14:tracePt t="51032" x="8023225" y="1201738"/>
          <p14:tracePt t="51033" x="8023225" y="1189038"/>
          <p14:tracePt t="51035" x="8023225" y="1176338"/>
          <p14:tracePt t="51037" x="8023225" y="1163638"/>
          <p14:tracePt t="51038" x="8023225" y="1150938"/>
          <p14:tracePt t="51038" x="8023225" y="1138238"/>
          <p14:tracePt t="51041" x="8010525" y="1125538"/>
          <p14:tracePt t="51042" x="7999413" y="1125538"/>
          <p14:tracePt t="51043" x="7999413" y="1114425"/>
          <p14:tracePt t="51044" x="7986713" y="1101725"/>
          <p14:tracePt t="51047" x="7974013" y="1089025"/>
          <p14:tracePt t="51048" x="7961313" y="1089025"/>
          <p14:tracePt t="51049" x="7948613" y="1076325"/>
          <p14:tracePt t="51050" x="7948613" y="1063625"/>
          <p14:tracePt t="51052" x="7935913" y="1063625"/>
          <p14:tracePt t="51052" x="7923213" y="1063625"/>
          <p14:tracePt t="51053" x="7910513" y="1063625"/>
          <p14:tracePt t="51054" x="7897813" y="1050925"/>
          <p14:tracePt t="51055" x="7886700" y="1050925"/>
          <p14:tracePt t="51056" x="7874000" y="1038225"/>
          <p14:tracePt t="51057" x="7861300" y="1025525"/>
          <p14:tracePt t="51059" x="7848600" y="1025525"/>
          <p14:tracePt t="51059" x="7835900" y="1025525"/>
          <p14:tracePt t="51061" x="7823200" y="1025525"/>
          <p14:tracePt t="51061" x="7797800" y="1025525"/>
          <p14:tracePt t="51062" x="7785100" y="1014413"/>
          <p14:tracePt t="51063" x="7773988" y="1014413"/>
          <p14:tracePt t="51064" x="7761288" y="1014413"/>
          <p14:tracePt t="51065" x="7723188" y="1014413"/>
          <p14:tracePt t="51067" x="7710488" y="1014413"/>
          <p14:tracePt t="51067" x="7685088" y="1001713"/>
          <p14:tracePt t="51068" x="7661275" y="1001713"/>
          <p14:tracePt t="51069" x="7648575" y="1001713"/>
          <p14:tracePt t="51070" x="7623175" y="1001713"/>
          <p14:tracePt t="51071" x="7597775" y="1001713"/>
          <p14:tracePt t="51072" x="7572375" y="1001713"/>
          <p14:tracePt t="51073" x="7561263" y="1001713"/>
          <p14:tracePt t="51074" x="7535863" y="1001713"/>
          <p14:tracePt t="51075" x="7510463" y="1001713"/>
          <p14:tracePt t="51077" x="7497763" y="1001713"/>
          <p14:tracePt t="51077" x="7459663" y="1001713"/>
          <p14:tracePt t="51080" x="7423150" y="1001713"/>
          <p14:tracePt t="51080" x="7410450" y="1001713"/>
          <p14:tracePt t="51081" x="7385050" y="1001713"/>
          <p14:tracePt t="51082" x="7372350" y="1001713"/>
          <p14:tracePt t="51083" x="7348538" y="1001713"/>
          <p14:tracePt t="51084" x="7335838" y="1001713"/>
          <p14:tracePt t="51086" x="7310438" y="1014413"/>
          <p14:tracePt t="51087" x="7297738" y="1014413"/>
          <p14:tracePt t="51088" x="7272338" y="1025525"/>
          <p14:tracePt t="51088" x="7259638" y="1025525"/>
          <p14:tracePt t="51089" x="7246938" y="1025525"/>
          <p14:tracePt t="51090" x="7235825" y="1025525"/>
          <p14:tracePt t="51091" x="7210425" y="1038225"/>
          <p14:tracePt t="51092" x="7197725" y="1038225"/>
          <p14:tracePt t="51093" x="7185025" y="1050925"/>
          <p14:tracePt t="51094" x="7172325" y="1050925"/>
          <p14:tracePt t="51095" x="7159625" y="1063625"/>
          <p14:tracePt t="51096" x="7146925" y="1063625"/>
          <p14:tracePt t="51097" x="7134225" y="1063625"/>
          <p14:tracePt t="51098" x="7123113" y="1076325"/>
          <p14:tracePt t="51100" x="7110413" y="1089025"/>
          <p14:tracePt t="51101" x="7097713" y="1101725"/>
          <p14:tracePt t="51103" x="7085013" y="1101725"/>
          <p14:tracePt t="51105" x="7072313" y="1114425"/>
          <p14:tracePt t="51106" x="7059613" y="1125538"/>
          <p14:tracePt t="51108" x="7059613" y="1138238"/>
          <p14:tracePt t="51111" x="7059613" y="1150938"/>
          <p14:tracePt t="51114" x="7059613" y="1163638"/>
          <p14:tracePt t="51115" x="7059613" y="1176338"/>
          <p14:tracePt t="51118" x="7059613" y="1189038"/>
          <p14:tracePt t="51120" x="7059613" y="1201738"/>
          <p14:tracePt t="51121" x="7072313" y="1214438"/>
          <p14:tracePt t="51121" x="7085013" y="1214438"/>
          <p14:tracePt t="51123" x="7085013" y="1227138"/>
          <p14:tracePt t="51124" x="7097713" y="1227138"/>
          <p14:tracePt t="51126" x="7110413" y="1238250"/>
          <p14:tracePt t="51126" x="7123113" y="1250950"/>
          <p14:tracePt t="51127" x="7134225" y="1250950"/>
          <p14:tracePt t="51128" x="7146925" y="1250950"/>
          <p14:tracePt t="51129" x="7159625" y="1263650"/>
          <p14:tracePt t="51131" x="7172325" y="1263650"/>
          <p14:tracePt t="51131" x="7197725" y="1276350"/>
          <p14:tracePt t="51132" x="7197725" y="1289050"/>
          <p14:tracePt t="51133" x="7223125" y="1289050"/>
          <p14:tracePt t="51134" x="7235825" y="1289050"/>
          <p14:tracePt t="51135" x="7259638" y="1301750"/>
          <p14:tracePt t="51136" x="7285038" y="1301750"/>
          <p14:tracePt t="51137" x="7310438" y="1314450"/>
          <p14:tracePt t="51138" x="7323138" y="1314450"/>
          <p14:tracePt t="51139" x="7348538" y="1327150"/>
          <p14:tracePt t="51140" x="7372350" y="1327150"/>
          <p14:tracePt t="51141" x="7385050" y="1327150"/>
          <p14:tracePt t="51142" x="7423150" y="1339850"/>
          <p14:tracePt t="51143" x="7435850" y="1339850"/>
          <p14:tracePt t="51144" x="7459663" y="1350963"/>
          <p14:tracePt t="51145" x="7497763" y="1350963"/>
          <p14:tracePt t="51146" x="7523163" y="1350963"/>
          <p14:tracePt t="51147" x="7548563" y="1363663"/>
          <p14:tracePt t="51148" x="7572375" y="1363663"/>
          <p14:tracePt t="51149" x="7610475" y="1363663"/>
          <p14:tracePt t="51150" x="7648575" y="1363663"/>
          <p14:tracePt t="51152" x="7673975" y="1363663"/>
          <p14:tracePt t="51153" x="7710488" y="1363663"/>
          <p14:tracePt t="51154" x="7748588" y="1376363"/>
          <p14:tracePt t="51154" x="7773988" y="1376363"/>
          <p14:tracePt t="51155" x="7810500" y="1376363"/>
          <p14:tracePt t="51156" x="7848600" y="1376363"/>
          <p14:tracePt t="51157" x="7874000" y="1389063"/>
          <p14:tracePt t="51158" x="7910513" y="1389063"/>
          <p14:tracePt t="51159" x="7948613" y="1389063"/>
          <p14:tracePt t="51160" x="7986713" y="1389063"/>
          <p14:tracePt t="51161" x="8023225" y="1389063"/>
          <p14:tracePt t="51162" x="8048625" y="1389063"/>
          <p14:tracePt t="51163" x="8086725" y="1389063"/>
          <p14:tracePt t="51164" x="8135938" y="1389063"/>
          <p14:tracePt t="51165" x="8161338" y="1389063"/>
          <p14:tracePt t="51166" x="8199438" y="1401763"/>
          <p14:tracePt t="51167" x="8223250" y="1401763"/>
          <p14:tracePt t="51169" x="8274050" y="1401763"/>
          <p14:tracePt t="51170" x="8312150" y="1401763"/>
          <p14:tracePt t="51170" x="8335963" y="1401763"/>
          <p14:tracePt t="51171" x="8374063" y="1401763"/>
          <p14:tracePt t="51172" x="8412163" y="1401763"/>
          <p14:tracePt t="51173" x="8448675" y="1401763"/>
          <p14:tracePt t="51174" x="8486775" y="1401763"/>
          <p14:tracePt t="51175" x="8524875" y="1401763"/>
          <p14:tracePt t="51176" x="8548688" y="1401763"/>
          <p14:tracePt t="51177" x="8586788" y="1389063"/>
          <p14:tracePt t="51178" x="8624888" y="1389063"/>
          <p14:tracePt t="51179" x="8661400" y="1389063"/>
          <p14:tracePt t="51180" x="8699500" y="1389063"/>
          <p14:tracePt t="51181" x="8724900" y="1376363"/>
          <p14:tracePt t="51182" x="8763000" y="1376363"/>
          <p14:tracePt t="51183" x="8786813" y="1376363"/>
          <p14:tracePt t="51184" x="8812213" y="1363663"/>
          <p14:tracePt t="51186" x="8850313" y="1363663"/>
          <p14:tracePt t="51186" x="8886825" y="1363663"/>
          <p14:tracePt t="51187" x="8899525" y="1363663"/>
          <p14:tracePt t="51188" x="8924925" y="1363663"/>
          <p14:tracePt t="51189" x="8963025" y="1350963"/>
          <p14:tracePt t="51190" x="8986838" y="1350963"/>
          <p14:tracePt t="51191" x="8999538" y="1339850"/>
          <p14:tracePt t="51192" x="9024938" y="1327150"/>
          <p14:tracePt t="51193" x="9050338" y="1327150"/>
          <p14:tracePt t="51195" x="9075738" y="1327150"/>
          <p14:tracePt t="51195" x="9088438" y="1327150"/>
          <p14:tracePt t="51196" x="9112250" y="1314450"/>
          <p14:tracePt t="51198" x="9137650" y="1301750"/>
          <p14:tracePt t="51199" x="9150350" y="1289050"/>
          <p14:tracePt t="51200" x="9163050" y="1289050"/>
          <p14:tracePt t="51202" x="9175750" y="1289050"/>
          <p14:tracePt t="51202" x="9188450" y="1289050"/>
          <p14:tracePt t="51203" x="9188450" y="1276350"/>
          <p14:tracePt t="51204" x="9199563" y="1276350"/>
          <p14:tracePt t="51206" x="9212263" y="1263650"/>
          <p14:tracePt t="51208" x="9224963" y="1250950"/>
          <p14:tracePt t="51217" x="9212263" y="1250950"/>
          <p14:tracePt t="51219" x="9212263" y="1238250"/>
          <p14:tracePt t="51220" x="9199563" y="1238250"/>
          <p14:tracePt t="51221" x="9188450" y="1238250"/>
          <p14:tracePt t="51222" x="9175750" y="1238250"/>
          <p14:tracePt t="51223" x="9163050" y="1238250"/>
          <p14:tracePt t="51224" x="9150350" y="1238250"/>
          <p14:tracePt t="51225" x="9150350" y="1227138"/>
          <p14:tracePt t="51226" x="9124950" y="1227138"/>
          <p14:tracePt t="51227" x="9112250" y="1227138"/>
          <p14:tracePt t="51228" x="9099550" y="1227138"/>
          <p14:tracePt t="51229" x="9075738" y="1227138"/>
          <p14:tracePt t="51230" x="9063038" y="1227138"/>
          <p14:tracePt t="51231" x="9037638" y="1227138"/>
          <p14:tracePt t="51232" x="9024938" y="1227138"/>
          <p14:tracePt t="51233" x="8999538" y="1227138"/>
          <p14:tracePt t="51235" x="8986838" y="1227138"/>
          <p14:tracePt t="51236" x="8963025" y="1227138"/>
          <p14:tracePt t="51236" x="8937625" y="1227138"/>
          <p14:tracePt t="51237" x="8899525" y="1227138"/>
          <p14:tracePt t="51238" x="8886825" y="1227138"/>
          <p14:tracePt t="51239" x="8850313" y="1227138"/>
          <p14:tracePt t="51240" x="8812213" y="1227138"/>
          <p14:tracePt t="51241" x="8799513" y="1227138"/>
          <p14:tracePt t="51242" x="8763000" y="1227138"/>
          <p14:tracePt t="51244" x="8737600" y="1227138"/>
          <p14:tracePt t="51244" x="8699500" y="1227138"/>
          <p14:tracePt t="51246" x="8661400" y="1227138"/>
          <p14:tracePt t="51246" x="8624888" y="1227138"/>
          <p14:tracePt t="51247" x="8586788" y="1227138"/>
          <p14:tracePt t="51248" x="8548688" y="1227138"/>
          <p14:tracePt t="51249" x="8512175" y="1227138"/>
          <p14:tracePt t="51250" x="8474075" y="1227138"/>
          <p14:tracePt t="51252" x="8448675" y="1227138"/>
          <p14:tracePt t="51252" x="8399463" y="1227138"/>
          <p14:tracePt t="51253" x="8361363" y="1227138"/>
          <p14:tracePt t="51254" x="8324850" y="1227138"/>
          <p14:tracePt t="51255" x="8286750" y="1227138"/>
          <p14:tracePt t="51256" x="8248650" y="1238250"/>
          <p14:tracePt t="51257" x="8212138" y="1238250"/>
          <p14:tracePt t="51258" x="8174038" y="1238250"/>
          <p14:tracePt t="51259" x="8135938" y="1238250"/>
          <p14:tracePt t="51260" x="8110538" y="1238250"/>
          <p14:tracePt t="51261" x="8061325" y="1250950"/>
          <p14:tracePt t="51262" x="8023225" y="1250950"/>
          <p14:tracePt t="51263" x="7986713" y="1250950"/>
          <p14:tracePt t="51264" x="7948613" y="1250950"/>
          <p14:tracePt t="51265" x="7910513" y="1250950"/>
          <p14:tracePt t="51266" x="7874000" y="1250950"/>
          <p14:tracePt t="51267" x="7835900" y="1250950"/>
          <p14:tracePt t="51269" x="7761288" y="1263650"/>
          <p14:tracePt t="51270" x="7748588" y="1263650"/>
          <p14:tracePt t="51271" x="7710488" y="1263650"/>
          <p14:tracePt t="51272" x="7673975" y="1276350"/>
          <p14:tracePt t="51273" x="7648575" y="1276350"/>
          <p14:tracePt t="51274" x="7610475" y="1276350"/>
          <p14:tracePt t="51276" x="7572375" y="1276350"/>
          <p14:tracePt t="51276" x="7535863" y="1289050"/>
          <p14:tracePt t="51277" x="7510463" y="1289050"/>
          <p14:tracePt t="51278" x="7485063" y="1289050"/>
          <p14:tracePt t="51280" x="7459663" y="1289050"/>
          <p14:tracePt t="51280" x="7423150" y="1289050"/>
          <p14:tracePt t="51281" x="7397750" y="1301750"/>
          <p14:tracePt t="51282" x="7372350" y="1301750"/>
          <p14:tracePt t="51284" x="7348538" y="1301750"/>
          <p14:tracePt t="51284" x="7323138" y="1314450"/>
          <p14:tracePt t="51285" x="7310438" y="1314450"/>
          <p14:tracePt t="51286" x="7272338" y="1314450"/>
          <p14:tracePt t="51287" x="7259638" y="1327150"/>
          <p14:tracePt t="51288" x="7235825" y="1327150"/>
          <p14:tracePt t="51290" x="7197725" y="1327150"/>
          <p14:tracePt t="51292" x="7172325" y="1327150"/>
          <p14:tracePt t="51293" x="7159625" y="1339850"/>
          <p14:tracePt t="51294" x="7146925" y="1339850"/>
          <p14:tracePt t="51295" x="7134225" y="1339850"/>
          <p14:tracePt t="51296" x="7123113" y="1350963"/>
          <p14:tracePt t="51299" x="7110413" y="1350963"/>
          <p14:tracePt t="51299" x="7097713" y="1363663"/>
          <p14:tracePt t="51302" x="7085013" y="1363663"/>
          <p14:tracePt t="51311" x="7085013" y="1376363"/>
          <p14:tracePt t="51315" x="7097713" y="1389063"/>
          <p14:tracePt t="51318" x="7110413" y="1389063"/>
          <p14:tracePt t="51319" x="7123113" y="1389063"/>
          <p14:tracePt t="51320" x="7123113" y="1401763"/>
          <p14:tracePt t="51320" x="7134225" y="1401763"/>
          <p14:tracePt t="51321" x="7146925" y="1401763"/>
          <p14:tracePt t="51323" x="7159625" y="1401763"/>
          <p14:tracePt t="51324" x="7172325" y="1401763"/>
          <p14:tracePt t="51325" x="7197725" y="1401763"/>
          <p14:tracePt t="51326" x="7210425" y="1414463"/>
          <p14:tracePt t="51328" x="7223125" y="1414463"/>
          <p14:tracePt t="51328" x="7235825" y="1414463"/>
          <p14:tracePt t="51330" x="7259638" y="1427163"/>
          <p14:tracePt t="51330" x="7272338" y="1427163"/>
          <p14:tracePt t="51332" x="7297738" y="1427163"/>
          <p14:tracePt t="51333" x="7323138" y="1427163"/>
          <p14:tracePt t="51333" x="7335838" y="1439863"/>
          <p14:tracePt t="51336" x="7385050" y="1439863"/>
          <p14:tracePt t="51336" x="7410450" y="1439863"/>
          <p14:tracePt t="51337" x="7435850" y="1439863"/>
          <p14:tracePt t="51338" x="7459663" y="1439863"/>
          <p14:tracePt t="51339" x="7497763" y="1439863"/>
          <p14:tracePt t="51340" x="7523163" y="1439863"/>
          <p14:tracePt t="51341" x="7548563" y="1450975"/>
          <p14:tracePt t="51342" x="7572375" y="1450975"/>
          <p14:tracePt t="51343" x="7610475" y="1450975"/>
          <p14:tracePt t="51344" x="7635875" y="1450975"/>
          <p14:tracePt t="51345" x="7673975" y="1463675"/>
          <p14:tracePt t="51346" x="7697788" y="1463675"/>
          <p14:tracePt t="51347" x="7735888" y="1463675"/>
          <p14:tracePt t="51348" x="7761288" y="1463675"/>
          <p14:tracePt t="51349" x="7797800" y="1463675"/>
          <p14:tracePt t="51351" x="7835900" y="1463675"/>
          <p14:tracePt t="51352" x="7874000" y="1463675"/>
          <p14:tracePt t="51352" x="7897813" y="1463675"/>
          <p14:tracePt t="51353" x="7935913" y="1463675"/>
          <p14:tracePt t="51354" x="7974013" y="1463675"/>
          <p14:tracePt t="51355" x="8010525" y="1476375"/>
          <p14:tracePt t="51356" x="8048625" y="1476375"/>
          <p14:tracePt t="51357" x="8086725" y="1476375"/>
          <p14:tracePt t="51358" x="8123238" y="1476375"/>
          <p14:tracePt t="51360" x="8161338" y="1476375"/>
          <p14:tracePt t="51360" x="8199438" y="1476375"/>
          <p14:tracePt t="51361" x="8212138" y="1476375"/>
          <p14:tracePt t="51362" x="8248650" y="1476375"/>
          <p14:tracePt t="51363" x="8286750" y="1476375"/>
          <p14:tracePt t="51365" x="8324850" y="1476375"/>
          <p14:tracePt t="51366" x="8361363" y="1476375"/>
          <p14:tracePt t="51367" x="8399463" y="1476375"/>
          <p14:tracePt t="51367" x="8435975" y="1476375"/>
          <p14:tracePt t="51368" x="8474075" y="1476375"/>
          <p14:tracePt t="51369" x="8499475" y="1476375"/>
          <p14:tracePt t="51370" x="8524875" y="1476375"/>
          <p14:tracePt t="51371" x="8548688" y="1476375"/>
          <p14:tracePt t="51372" x="8586788" y="1476375"/>
          <p14:tracePt t="51373" x="8612188" y="1476375"/>
          <p14:tracePt t="51374" x="8637588" y="1476375"/>
          <p14:tracePt t="51376" x="8661400" y="1476375"/>
          <p14:tracePt t="51377" x="8699500" y="1476375"/>
          <p14:tracePt t="51377" x="8737600" y="1476375"/>
          <p14:tracePt t="51379" x="8763000" y="1476375"/>
          <p14:tracePt t="51380" x="8774113" y="1476375"/>
          <p14:tracePt t="51380" x="8799513" y="1476375"/>
          <p14:tracePt t="51381" x="8824913" y="1476375"/>
          <p14:tracePt t="51382" x="8850313" y="1476375"/>
          <p14:tracePt t="51383" x="8863013" y="1476375"/>
          <p14:tracePt t="51385" x="8886825" y="1476375"/>
          <p14:tracePt t="51385" x="8912225" y="1476375"/>
          <p14:tracePt t="51386" x="8924925" y="1476375"/>
          <p14:tracePt t="51388" x="8937625" y="1476375"/>
          <p14:tracePt t="51388" x="8963025" y="1476375"/>
          <p14:tracePt t="51390" x="8986838" y="1476375"/>
          <p14:tracePt t="51391" x="8999538" y="1476375"/>
          <p14:tracePt t="51393" x="9012238" y="1463675"/>
          <p14:tracePt t="51394" x="9024938" y="1463675"/>
          <p14:tracePt t="51395" x="9037638" y="1463675"/>
          <p14:tracePt t="51397" x="9050338" y="1463675"/>
          <p14:tracePt t="51398" x="9063038" y="1463675"/>
          <p14:tracePt t="51401" x="9075738" y="1463675"/>
          <p14:tracePt t="51414" x="9063038" y="1463675"/>
          <p14:tracePt t="51414" x="9050338" y="1463675"/>
          <p14:tracePt t="51418" x="9037638" y="1463675"/>
          <p14:tracePt t="51418" x="9024938" y="1463675"/>
          <p14:tracePt t="51419" x="9012238" y="1463675"/>
          <p14:tracePt t="51420" x="8999538" y="1463675"/>
          <p14:tracePt t="51422" x="8986838" y="1463675"/>
          <p14:tracePt t="51423" x="8963025" y="1463675"/>
          <p14:tracePt t="51425" x="8937625" y="1463675"/>
          <p14:tracePt t="51427" x="8924925" y="1463675"/>
          <p14:tracePt t="51427" x="8912225" y="1463675"/>
          <p14:tracePt t="51428" x="8886825" y="1463675"/>
          <p14:tracePt t="51429" x="8874125" y="1463675"/>
          <p14:tracePt t="51430" x="8850313" y="1463675"/>
          <p14:tracePt t="51431" x="8837613" y="1463675"/>
          <p14:tracePt t="51432" x="8812213" y="1463675"/>
          <p14:tracePt t="51434" x="8786813" y="1463675"/>
          <p14:tracePt t="51434" x="8774113" y="1463675"/>
          <p14:tracePt t="51435" x="8737600" y="1463675"/>
          <p14:tracePt t="51436" x="8712200" y="1463675"/>
          <p14:tracePt t="51437" x="8686800" y="1463675"/>
          <p14:tracePt t="51438" x="8661400" y="1463675"/>
          <p14:tracePt t="51439" x="8624888" y="1463675"/>
          <p14:tracePt t="51440" x="8599488" y="1463675"/>
          <p14:tracePt t="51441" x="8574088" y="1463675"/>
          <p14:tracePt t="51443" x="8548688" y="1463675"/>
          <p14:tracePt t="51443" x="8512175" y="1463675"/>
          <p14:tracePt t="51444" x="8486775" y="1463675"/>
          <p14:tracePt t="51446" x="8461375" y="1463675"/>
          <p14:tracePt t="51446" x="8424863" y="1463675"/>
          <p14:tracePt t="51447" x="8399463" y="1463675"/>
          <p14:tracePt t="51448" x="8361363" y="1463675"/>
          <p14:tracePt t="51449" x="8324850" y="1463675"/>
          <p14:tracePt t="51451" x="8286750" y="1463675"/>
          <p14:tracePt t="51451" x="8248650" y="1463675"/>
          <p14:tracePt t="51452" x="8223250" y="1463675"/>
          <p14:tracePt t="51453" x="8199438" y="1463675"/>
          <p14:tracePt t="51454" x="8161338" y="1463675"/>
          <p14:tracePt t="51455" x="8123238" y="1463675"/>
          <p14:tracePt t="51456" x="8086725" y="1463675"/>
          <p14:tracePt t="51457" x="8061325" y="1463675"/>
          <p14:tracePt t="51458" x="8023225" y="1463675"/>
          <p14:tracePt t="51459" x="7986713" y="1463675"/>
          <p14:tracePt t="51460" x="7961313" y="1463675"/>
          <p14:tracePt t="51461" x="7923213" y="1463675"/>
          <p14:tracePt t="51462" x="7886700" y="1463675"/>
          <p14:tracePt t="51464" x="7861300" y="1463675"/>
          <p14:tracePt t="51464" x="7823200" y="1463675"/>
          <p14:tracePt t="51465" x="7785100" y="1463675"/>
          <p14:tracePt t="51467" x="7761288" y="1463675"/>
          <p14:tracePt t="51467" x="7723188" y="1463675"/>
          <p14:tracePt t="51468" x="7685088" y="1463675"/>
          <p14:tracePt t="51469" x="7661275" y="1463675"/>
          <p14:tracePt t="51470" x="7623175" y="1463675"/>
          <p14:tracePt t="51471" x="7610475" y="1463675"/>
          <p14:tracePt t="51472" x="7572375" y="1463675"/>
          <p14:tracePt t="51473" x="7548563" y="1463675"/>
          <p14:tracePt t="51474" x="7510463" y="1463675"/>
          <p14:tracePt t="51475" x="7497763" y="1463675"/>
          <p14:tracePt t="51476" x="7459663" y="1463675"/>
          <p14:tracePt t="51477" x="7423150" y="1463675"/>
          <p14:tracePt t="51478" x="7410450" y="1463675"/>
          <p14:tracePt t="51480" x="7385050" y="1463675"/>
          <p14:tracePt t="51480" x="7359650" y="1463675"/>
          <p14:tracePt t="51481" x="7335838" y="1463675"/>
          <p14:tracePt t="51482" x="7310438" y="1463675"/>
          <p14:tracePt t="51484" x="7285038" y="1463675"/>
          <p14:tracePt t="51484" x="7272338" y="1463675"/>
          <p14:tracePt t="51485" x="7235825" y="1463675"/>
          <p14:tracePt t="51486" x="7223125" y="1463675"/>
          <p14:tracePt t="51487" x="7197725" y="1463675"/>
          <p14:tracePt t="51488" x="7185025" y="1463675"/>
          <p14:tracePt t="51489" x="7172325" y="1463675"/>
          <p14:tracePt t="51490" x="7159625" y="1463675"/>
          <p14:tracePt t="51492" x="7134225" y="1463675"/>
          <p14:tracePt t="51493" x="7123113" y="1463675"/>
          <p14:tracePt t="51493" x="7110413" y="1463675"/>
          <p14:tracePt t="51494" x="7097713" y="1463675"/>
          <p14:tracePt t="51495" x="7085013" y="1463675"/>
          <p14:tracePt t="51496" x="7072313" y="1463675"/>
          <p14:tracePt t="51497" x="7059613" y="1463675"/>
          <p14:tracePt t="51498" x="7046913" y="1463675"/>
          <p14:tracePt t="51502" x="7034213" y="1463675"/>
          <p14:tracePt t="51505" x="7021513" y="1463675"/>
          <p14:tracePt t="51518" x="7034213" y="1463675"/>
          <p14:tracePt t="51520" x="7046913" y="1463675"/>
          <p14:tracePt t="51523" x="7059613" y="1463675"/>
          <p14:tracePt t="51525" x="7072313" y="1463675"/>
          <p14:tracePt t="51526" x="7085013" y="1463675"/>
          <p14:tracePt t="51529" x="7097713" y="1463675"/>
          <p14:tracePt t="51529" x="7110413" y="1463675"/>
          <p14:tracePt t="51531" x="7123113" y="1463675"/>
          <p14:tracePt t="51532" x="7146925" y="1450975"/>
          <p14:tracePt t="51534" x="7159625" y="1450975"/>
          <p14:tracePt t="51534" x="7172325" y="1450975"/>
          <p14:tracePt t="51535" x="7185025" y="1450975"/>
          <p14:tracePt t="51536" x="7197725" y="1450975"/>
          <p14:tracePt t="51537" x="7223125" y="1450975"/>
          <p14:tracePt t="51538" x="7235825" y="1450975"/>
          <p14:tracePt t="51539" x="7259638" y="1450975"/>
          <p14:tracePt t="51541" x="7272338" y="1450975"/>
          <p14:tracePt t="51542" x="7297738" y="1450975"/>
          <p14:tracePt t="51543" x="7310438" y="1450975"/>
          <p14:tracePt t="51543" x="7335838" y="1450975"/>
          <p14:tracePt t="51544" x="7348538" y="1450975"/>
          <p14:tracePt t="51545" x="7385050" y="1450975"/>
          <p14:tracePt t="51546" x="7397750" y="1450975"/>
          <p14:tracePt t="51547" x="7423150" y="1439863"/>
          <p14:tracePt t="51548" x="7448550" y="1439863"/>
          <p14:tracePt t="51550" x="7472363" y="1439863"/>
          <p14:tracePt t="51550" x="7497763" y="1439863"/>
          <p14:tracePt t="51551" x="7535863" y="1439863"/>
          <p14:tracePt t="51552" x="7561263" y="1439863"/>
          <p14:tracePt t="51553" x="7572375" y="1439863"/>
          <p14:tracePt t="51554" x="7610475" y="1439863"/>
          <p14:tracePt t="51555" x="7635875" y="1439863"/>
          <p14:tracePt t="51556" x="7661275" y="1439863"/>
          <p14:tracePt t="51557" x="7685088" y="1439863"/>
          <p14:tracePt t="51558" x="7723188" y="1439863"/>
          <p14:tracePt t="51559" x="7761288" y="1439863"/>
          <p14:tracePt t="51560" x="7785100" y="1439863"/>
          <p14:tracePt t="51561" x="7810500" y="1439863"/>
          <p14:tracePt t="51562" x="7835900" y="1439863"/>
          <p14:tracePt t="51563" x="7861300" y="1439863"/>
          <p14:tracePt t="51564" x="7886700" y="1439863"/>
          <p14:tracePt t="51566" x="7910513" y="1439863"/>
          <p14:tracePt t="51567" x="7948613" y="1439863"/>
          <p14:tracePt t="51568" x="7986713" y="1439863"/>
          <p14:tracePt t="51568" x="8010525" y="1439863"/>
          <p14:tracePt t="51569" x="8035925" y="1439863"/>
          <p14:tracePt t="51570" x="8061325" y="1439863"/>
          <p14:tracePt t="51571" x="8086725" y="1439863"/>
          <p14:tracePt t="51572" x="8110538" y="1439863"/>
          <p14:tracePt t="51573" x="8135938" y="1439863"/>
          <p14:tracePt t="51575" x="8161338" y="1439863"/>
          <p14:tracePt t="51576" x="8186738" y="1439863"/>
          <p14:tracePt t="51576" x="8212138" y="1439863"/>
          <p14:tracePt t="51578" x="8235950" y="1439863"/>
          <p14:tracePt t="51578" x="8261350" y="1439863"/>
          <p14:tracePt t="51580" x="8286750" y="1439863"/>
          <p14:tracePt t="51581" x="8312150" y="1439863"/>
          <p14:tracePt t="51581" x="8324850" y="1439863"/>
          <p14:tracePt t="51583" x="8348663" y="1439863"/>
          <p14:tracePt t="51584" x="8361363" y="1439863"/>
          <p14:tracePt t="51584" x="8386763" y="1439863"/>
          <p14:tracePt t="51585" x="8399463" y="1439863"/>
          <p14:tracePt t="51587" x="8412163" y="1439863"/>
          <p14:tracePt t="51587" x="8435975" y="1439863"/>
          <p14:tracePt t="51588" x="8448675" y="1439863"/>
          <p14:tracePt t="51589" x="8461375" y="1439863"/>
          <p14:tracePt t="51590" x="8474075" y="1439863"/>
          <p14:tracePt t="51591" x="8486775" y="1439863"/>
          <p14:tracePt t="51592" x="8499475" y="1439863"/>
          <p14:tracePt t="51593" x="8512175" y="1439863"/>
          <p14:tracePt t="51595" x="8524875" y="1439863"/>
          <p14:tracePt t="51597" x="8537575" y="1439863"/>
          <p14:tracePt t="51600" x="8548688" y="1439863"/>
          <p14:tracePt t="51611" x="8537575" y="1439863"/>
          <p14:tracePt t="51613" x="8524875" y="1439863"/>
          <p14:tracePt t="51614" x="8512175" y="1439863"/>
          <p14:tracePt t="51616" x="8499475" y="1439863"/>
          <p14:tracePt t="51617" x="8486775" y="1439863"/>
          <p14:tracePt t="51617" x="8474075" y="1439863"/>
          <p14:tracePt t="51620" x="8461375" y="1439863"/>
          <p14:tracePt t="51621" x="8435975" y="1439863"/>
          <p14:tracePt t="51622" x="8424863" y="1439863"/>
          <p14:tracePt t="51622" x="8412163" y="1439863"/>
          <p14:tracePt t="51623" x="8399463" y="1439863"/>
          <p14:tracePt t="51624" x="8374063" y="1439863"/>
          <p14:tracePt t="51625" x="8348663" y="1439863"/>
          <p14:tracePt t="51626" x="8324850" y="1439863"/>
          <p14:tracePt t="51629" x="8286750" y="1439863"/>
          <p14:tracePt t="51629" x="8274050" y="1439863"/>
          <p14:tracePt t="51630" x="8248650" y="1439863"/>
          <p14:tracePt t="51632" x="8212138" y="1439863"/>
          <p14:tracePt t="51632" x="8186738" y="1439863"/>
          <p14:tracePt t="51633" x="8161338" y="1439863"/>
          <p14:tracePt t="51634" x="8135938" y="1439863"/>
          <p14:tracePt t="51635" x="8099425" y="1450975"/>
          <p14:tracePt t="51636" x="8074025" y="1450975"/>
          <p14:tracePt t="51637" x="8035925" y="1450975"/>
          <p14:tracePt t="51638" x="8010525" y="1450975"/>
          <p14:tracePt t="51640" x="7974013" y="1450975"/>
          <p14:tracePt t="51641" x="7935913" y="1450975"/>
          <p14:tracePt t="51641" x="7897813" y="1450975"/>
          <p14:tracePt t="51642" x="7861300" y="1463675"/>
          <p14:tracePt t="51644" x="7823200" y="1463675"/>
          <p14:tracePt t="51644" x="7785100" y="1463675"/>
          <p14:tracePt t="51645" x="7761288" y="1463675"/>
          <p14:tracePt t="51646" x="7723188" y="1463675"/>
          <p14:tracePt t="51647" x="7685088" y="1463675"/>
          <p14:tracePt t="51649" x="7648575" y="1463675"/>
          <p14:tracePt t="51650" x="7610475" y="1463675"/>
          <p14:tracePt t="51650" x="7572375" y="1463675"/>
          <p14:tracePt t="51651" x="7535863" y="1463675"/>
          <p14:tracePt t="51653" x="7497763" y="1463675"/>
          <p14:tracePt t="51654" x="7459663" y="1463675"/>
          <p14:tracePt t="51654" x="7423150" y="1463675"/>
          <p14:tracePt t="51655" x="7385050" y="1463675"/>
          <p14:tracePt t="51656" x="7348538" y="1463675"/>
          <p14:tracePt t="51657" x="7310438" y="1463675"/>
          <p14:tracePt t="51658" x="7272338" y="1463675"/>
          <p14:tracePt t="51659" x="7235825" y="1463675"/>
          <p14:tracePt t="51660" x="7197725" y="1463675"/>
          <p14:tracePt t="51661" x="7172325" y="1463675"/>
          <p14:tracePt t="51662" x="7134225" y="1463675"/>
          <p14:tracePt t="51663" x="7110413" y="1463675"/>
          <p14:tracePt t="51664" x="7072313" y="1463675"/>
          <p14:tracePt t="51666" x="7034213" y="1463675"/>
          <p14:tracePt t="51667" x="6972300" y="1463675"/>
          <p14:tracePt t="51668" x="6934200" y="1463675"/>
          <p14:tracePt t="51669" x="6897688" y="1463675"/>
          <p14:tracePt t="51671" x="6872288" y="1463675"/>
          <p14:tracePt t="51672" x="6846888" y="1463675"/>
          <p14:tracePt t="51674" x="6821488" y="1463675"/>
          <p14:tracePt t="51674" x="6797675" y="1463675"/>
          <p14:tracePt t="51675" x="6772275" y="1463675"/>
          <p14:tracePt t="51676" x="6746875" y="1463675"/>
          <p14:tracePt t="51677" x="6708775" y="1463675"/>
          <p14:tracePt t="51679" x="6696075" y="1463675"/>
          <p14:tracePt t="51679" x="6672263" y="1463675"/>
          <p14:tracePt t="51680" x="6646863" y="1463675"/>
          <p14:tracePt t="51681" x="6634163" y="1463675"/>
          <p14:tracePt t="51682" x="6621463" y="1463675"/>
          <p14:tracePt t="51684" x="6596063" y="1463675"/>
          <p14:tracePt t="51684" x="6584950" y="1463675"/>
          <p14:tracePt t="51685" x="6572250" y="1463675"/>
          <p14:tracePt t="51686" x="6559550" y="1463675"/>
          <p14:tracePt t="51687" x="6546850" y="1463675"/>
          <p14:tracePt t="51688" x="6534150" y="1463675"/>
          <p14:tracePt t="51689" x="6521450" y="1463675"/>
          <p14:tracePt t="51691" x="6508750" y="1463675"/>
          <p14:tracePt t="51692" x="6496050" y="1463675"/>
          <p14:tracePt t="51704" x="6496050" y="1476375"/>
          <p14:tracePt t="51705" x="6508750" y="1476375"/>
          <p14:tracePt t="51707" x="6521450" y="1476375"/>
          <p14:tracePt t="51710" x="6534150" y="1476375"/>
          <p14:tracePt t="51710" x="6546850" y="1476375"/>
          <p14:tracePt t="51712" x="6559550" y="1476375"/>
          <p14:tracePt t="51714" x="6572250" y="1476375"/>
          <p14:tracePt t="51714" x="6596063" y="1476375"/>
          <p14:tracePt t="51716" x="6621463" y="1476375"/>
          <p14:tracePt t="51717" x="6634163" y="1476375"/>
          <p14:tracePt t="51718" x="6646863" y="1476375"/>
          <p14:tracePt t="51719" x="6672263" y="1476375"/>
          <p14:tracePt t="51720" x="6684963" y="1476375"/>
          <p14:tracePt t="51721" x="6708775" y="1476375"/>
          <p14:tracePt t="51723" x="6734175" y="1476375"/>
          <p14:tracePt t="51723" x="6759575" y="1476375"/>
          <p14:tracePt t="51724" x="6784975" y="1476375"/>
          <p14:tracePt t="51726" x="6821488" y="1476375"/>
          <p14:tracePt t="51726" x="6846888" y="1476375"/>
          <p14:tracePt t="51727" x="6859588" y="1476375"/>
          <p14:tracePt t="51729" x="6897688" y="1476375"/>
          <p14:tracePt t="51730" x="6921500" y="1476375"/>
          <p14:tracePt t="51732" x="6959600" y="1476375"/>
          <p14:tracePt t="51733" x="6997700" y="1476375"/>
          <p14:tracePt t="51733" x="7021513" y="1476375"/>
          <p14:tracePt t="51734" x="7059613" y="1476375"/>
          <p14:tracePt t="51735" x="7097713" y="1476375"/>
          <p14:tracePt t="51736" x="7134225" y="1476375"/>
          <p14:tracePt t="51737" x="7159625" y="1476375"/>
          <p14:tracePt t="51738" x="7197725" y="1476375"/>
          <p14:tracePt t="51739" x="7235825" y="1476375"/>
          <p14:tracePt t="51740" x="7285038" y="1489075"/>
          <p14:tracePt t="51741" x="7323138" y="1489075"/>
          <p14:tracePt t="51742" x="7359650" y="1489075"/>
          <p14:tracePt t="51744" x="7410450" y="1489075"/>
          <p14:tracePt t="51744" x="7459663" y="1501775"/>
          <p14:tracePt t="51746" x="7497763" y="1501775"/>
          <p14:tracePt t="51747" x="7535863" y="1501775"/>
          <p14:tracePt t="51748" x="7572375" y="1501775"/>
          <p14:tracePt t="51749" x="7623175" y="1501775"/>
          <p14:tracePt t="51749" x="7673975" y="1514475"/>
          <p14:tracePt t="51750" x="7723188" y="1514475"/>
          <p14:tracePt t="51751" x="7761288" y="1514475"/>
          <p14:tracePt t="51752" x="7810500" y="1514475"/>
          <p14:tracePt t="51753" x="7861300" y="1514475"/>
          <p14:tracePt t="51754" x="7910513" y="1514475"/>
          <p14:tracePt t="51755" x="7948613" y="1514475"/>
          <p14:tracePt t="51757" x="7986713" y="1514475"/>
          <p14:tracePt t="51757" x="8035925" y="1514475"/>
          <p14:tracePt t="51758" x="8086725" y="1514475"/>
          <p14:tracePt t="51759" x="8135938" y="1514475"/>
          <p14:tracePt t="51760" x="8174038" y="1514475"/>
          <p14:tracePt t="51761" x="8212138" y="1527175"/>
          <p14:tracePt t="51762" x="8261350" y="1527175"/>
          <p14:tracePt t="51764" x="8312150" y="1527175"/>
          <p14:tracePt t="51765" x="8361363" y="1527175"/>
          <p14:tracePt t="51766" x="8386763" y="1539875"/>
          <p14:tracePt t="51767" x="8424863" y="1539875"/>
          <p14:tracePt t="51767" x="8461375" y="1539875"/>
          <p14:tracePt t="51768" x="8499475" y="1552575"/>
          <p14:tracePt t="51769" x="8537575" y="1552575"/>
          <p14:tracePt t="51770" x="8574088" y="1552575"/>
          <p14:tracePt t="51771" x="8612188" y="1552575"/>
          <p14:tracePt t="51772" x="8637588" y="1552575"/>
          <p14:tracePt t="51774" x="8674100" y="1552575"/>
          <p14:tracePt t="51774" x="8699500" y="1552575"/>
          <p14:tracePt t="51775" x="8737600" y="1552575"/>
          <p14:tracePt t="51776" x="8763000" y="1552575"/>
          <p14:tracePt t="51777" x="8786813" y="1552575"/>
          <p14:tracePt t="51779" x="8812213" y="1563688"/>
          <p14:tracePt t="51779" x="8850313" y="1563688"/>
          <p14:tracePt t="51780" x="8863013" y="1563688"/>
          <p14:tracePt t="51782" x="8886825" y="1563688"/>
          <p14:tracePt t="51783" x="8912225" y="1563688"/>
          <p14:tracePt t="51783" x="8924925" y="1563688"/>
          <p14:tracePt t="51784" x="8937625" y="1576388"/>
          <p14:tracePt t="51786" x="8963025" y="1576388"/>
          <p14:tracePt t="51788" x="8986838" y="1576388"/>
          <p14:tracePt t="51788" x="8999538" y="1576388"/>
          <p14:tracePt t="51791" x="9012238" y="1589088"/>
          <p14:tracePt t="51791" x="9024938" y="1589088"/>
          <p14:tracePt t="51803" x="9012238" y="1589088"/>
          <p14:tracePt t="51805" x="8999538" y="1589088"/>
          <p14:tracePt t="51807" x="8986838" y="1589088"/>
          <p14:tracePt t="51809" x="8975725" y="1589088"/>
          <p14:tracePt t="51809" x="8963025" y="1589088"/>
          <p14:tracePt t="51812" x="8937625" y="1589088"/>
          <p14:tracePt t="51813" x="8924925" y="1589088"/>
          <p14:tracePt t="51813" x="8912225" y="1589088"/>
          <p14:tracePt t="51815" x="8886825" y="1589088"/>
          <p14:tracePt t="51815" x="8874125" y="1589088"/>
          <p14:tracePt t="51816" x="8850313" y="1589088"/>
          <p14:tracePt t="51817" x="8837613" y="1589088"/>
          <p14:tracePt t="51818" x="8812213" y="1589088"/>
          <p14:tracePt t="51820" x="8799513" y="1589088"/>
          <p14:tracePt t="51821" x="8774113" y="1589088"/>
          <p14:tracePt t="51821" x="8750300" y="1589088"/>
          <p14:tracePt t="51822" x="8724900" y="1589088"/>
          <p14:tracePt t="51823" x="8699500" y="1589088"/>
          <p14:tracePt t="51824" x="8661400" y="1589088"/>
          <p14:tracePt t="51826" x="8637588" y="1589088"/>
          <p14:tracePt t="51826" x="8612188" y="1589088"/>
          <p14:tracePt t="51827" x="8586788" y="1589088"/>
          <p14:tracePt t="51829" x="8548688" y="1589088"/>
          <p14:tracePt t="51829" x="8512175" y="1589088"/>
          <p14:tracePt t="51831" x="8474075" y="1589088"/>
          <p14:tracePt t="51832" x="8435975" y="1589088"/>
          <p14:tracePt t="51833" x="8412163" y="1589088"/>
          <p14:tracePt t="51834" x="8374063" y="1589088"/>
          <p14:tracePt t="51835" x="8335963" y="1589088"/>
          <p14:tracePt t="51836" x="8299450" y="1576388"/>
          <p14:tracePt t="51837" x="8274050" y="1576388"/>
          <p14:tracePt t="51838" x="8235950" y="1576388"/>
          <p14:tracePt t="51839" x="8199438" y="1563688"/>
          <p14:tracePt t="51840" x="8148638" y="1563688"/>
          <p14:tracePt t="51841" x="8110538" y="1563688"/>
          <p14:tracePt t="51842" x="8074025" y="1552575"/>
          <p14:tracePt t="51843" x="8035925" y="1552575"/>
          <p14:tracePt t="51844" x="7986713" y="1552575"/>
          <p14:tracePt t="51845" x="7948613" y="1552575"/>
          <p14:tracePt t="51846" x="7910513" y="1539875"/>
          <p14:tracePt t="51848" x="7886700" y="1539875"/>
          <p14:tracePt t="51848" x="7848600" y="1539875"/>
          <p14:tracePt t="51849" x="7797800" y="1527175"/>
          <p14:tracePt t="51850" x="7761288" y="1527175"/>
          <p14:tracePt t="51851" x="7723188" y="1527175"/>
          <p14:tracePt t="51852" x="7685088" y="1514475"/>
          <p14:tracePt t="51853" x="7648575" y="1514475"/>
          <p14:tracePt t="51854" x="7610475" y="1514475"/>
          <p14:tracePt t="51855" x="7572375" y="1514475"/>
          <p14:tracePt t="51856" x="7548563" y="1501775"/>
          <p14:tracePt t="51857" x="7510463" y="1501775"/>
          <p14:tracePt t="51858" x="7472363" y="1501775"/>
          <p14:tracePt t="51859" x="7448550" y="1489075"/>
          <p14:tracePt t="51861" x="7410450" y="1489075"/>
          <p14:tracePt t="51861" x="7372350" y="1476375"/>
          <p14:tracePt t="51862" x="7335838" y="1476375"/>
          <p14:tracePt t="51863" x="7310438" y="1476375"/>
          <p14:tracePt t="51865" x="7272338" y="1476375"/>
          <p14:tracePt t="51866" x="7246938" y="1476375"/>
          <p14:tracePt t="51866" x="7223125" y="1463675"/>
          <p14:tracePt t="51867" x="7197725" y="1463675"/>
          <p14:tracePt t="51868" x="7159625" y="1463675"/>
          <p14:tracePt t="51869" x="7134225" y="1450975"/>
          <p14:tracePt t="51870" x="7110413" y="1450975"/>
          <p14:tracePt t="51871" x="7085013" y="1450975"/>
          <p14:tracePt t="51872" x="7059613" y="1439863"/>
          <p14:tracePt t="51873" x="7034213" y="1439863"/>
          <p14:tracePt t="51874" x="7010400" y="1439863"/>
          <p14:tracePt t="51875" x="6997700" y="1439863"/>
          <p14:tracePt t="51876" x="6972300" y="1439863"/>
          <p14:tracePt t="51878" x="6959600" y="1427163"/>
          <p14:tracePt t="51878" x="6934200" y="1427163"/>
          <p14:tracePt t="51881" x="6897688" y="1414463"/>
          <p14:tracePt t="51883" x="6884988" y="1414463"/>
          <p14:tracePt t="51883" x="6872288" y="1414463"/>
          <p14:tracePt t="51884" x="6859588" y="1401763"/>
          <p14:tracePt t="51886" x="6846888" y="1401763"/>
          <p14:tracePt t="51887" x="6834188" y="1401763"/>
          <p14:tracePt t="51888" x="6821488" y="1401763"/>
          <p14:tracePt t="51903" x="6834188" y="1401763"/>
          <p14:tracePt t="51905" x="6846888" y="1389063"/>
          <p14:tracePt t="51906" x="6859588" y="1389063"/>
          <p14:tracePt t="51909" x="6884988" y="1389063"/>
          <p14:tracePt t="51912" x="6897688" y="1389063"/>
          <p14:tracePt t="51913" x="6910388" y="1389063"/>
          <p14:tracePt t="51915" x="6921500" y="1376363"/>
          <p14:tracePt t="51916" x="6934200" y="1376363"/>
          <p14:tracePt t="51917" x="6946900" y="1376363"/>
          <p14:tracePt t="51917" x="6959600" y="1376363"/>
          <p14:tracePt t="51919" x="6972300" y="1376363"/>
          <p14:tracePt t="51920" x="6997700" y="1376363"/>
          <p14:tracePt t="51920" x="7010400" y="1376363"/>
          <p14:tracePt t="51921" x="7021513" y="1376363"/>
          <p14:tracePt t="51923" x="7046913" y="1376363"/>
          <p14:tracePt t="51923" x="7059613" y="1376363"/>
          <p14:tracePt t="51924" x="7085013" y="1376363"/>
          <p14:tracePt t="51925" x="7110413" y="1376363"/>
          <p14:tracePt t="51926" x="7134225" y="1363663"/>
          <p14:tracePt t="51927" x="7159625" y="1363663"/>
          <p14:tracePt t="51928" x="7185025" y="1363663"/>
          <p14:tracePt t="51929" x="7197725" y="1363663"/>
          <p14:tracePt t="51931" x="7235825" y="1363663"/>
          <p14:tracePt t="51931" x="7259638" y="1363663"/>
          <p14:tracePt t="51932" x="7285038" y="1363663"/>
          <p14:tracePt t="51933" x="7310438" y="1363663"/>
          <p14:tracePt t="51934" x="7335838" y="1363663"/>
          <p14:tracePt t="51935" x="7372350" y="1363663"/>
          <p14:tracePt t="51936" x="7397750" y="1363663"/>
          <p14:tracePt t="51937" x="7423150" y="1363663"/>
          <p14:tracePt t="51938" x="7448550" y="1363663"/>
          <p14:tracePt t="51940" x="7485063" y="1363663"/>
          <p14:tracePt t="51941" x="7510463" y="1363663"/>
          <p14:tracePt t="51942" x="7535863" y="1363663"/>
          <p14:tracePt t="51942" x="7572375" y="1363663"/>
          <p14:tracePt t="51943" x="7610475" y="1363663"/>
          <p14:tracePt t="51944" x="7635875" y="1363663"/>
          <p14:tracePt t="51945" x="7661275" y="1363663"/>
          <p14:tracePt t="51946" x="7685088" y="1376363"/>
          <p14:tracePt t="51949" x="7748588" y="1376363"/>
          <p14:tracePt t="51949" x="7785100" y="1376363"/>
          <p14:tracePt t="51950" x="7810500" y="1376363"/>
          <p14:tracePt t="51951" x="7835900" y="1389063"/>
          <p14:tracePt t="51952" x="7874000" y="1389063"/>
          <p14:tracePt t="51953" x="7897813" y="1389063"/>
          <p14:tracePt t="51954" x="7923213" y="1401763"/>
          <p14:tracePt t="51955" x="7948613" y="1401763"/>
          <p14:tracePt t="51956" x="7986713" y="1401763"/>
          <p14:tracePt t="51957" x="7999413" y="1401763"/>
          <p14:tracePt t="51958" x="8023225" y="1401763"/>
          <p14:tracePt t="51959" x="8061325" y="1401763"/>
          <p14:tracePt t="51960" x="8074025" y="1401763"/>
          <p14:tracePt t="51961" x="8099425" y="1401763"/>
          <p14:tracePt t="51962" x="8123238" y="1401763"/>
          <p14:tracePt t="51964" x="8148638" y="1414463"/>
          <p14:tracePt t="51966" x="8186738" y="1414463"/>
          <p14:tracePt t="51966" x="8212138" y="1414463"/>
          <p14:tracePt t="51967" x="8223250" y="1427163"/>
          <p14:tracePt t="51968" x="8248650" y="1427163"/>
          <p14:tracePt t="51969" x="8261350" y="1427163"/>
          <p14:tracePt t="51970" x="8274050" y="1427163"/>
          <p14:tracePt t="51971" x="8286750" y="1439863"/>
          <p14:tracePt t="51972" x="8299450" y="1439863"/>
          <p14:tracePt t="51973" x="8324850" y="1439863"/>
          <p14:tracePt t="51975" x="8335963" y="1439863"/>
          <p14:tracePt t="51977" x="8348663" y="1439863"/>
          <p14:tracePt t="51978" x="8361363" y="1439863"/>
          <p14:tracePt t="51979" x="8374063" y="1450975"/>
          <p14:tracePt t="51993" x="8361363" y="1450975"/>
          <p14:tracePt t="51994" x="8361363" y="1463675"/>
          <p14:tracePt t="51997" x="8348663" y="1463675"/>
          <p14:tracePt t="51998" x="8335963" y="1463675"/>
          <p14:tracePt t="51998" x="8324850" y="1463675"/>
          <p14:tracePt t="52000" x="8299450" y="1463675"/>
          <p14:tracePt t="52001" x="8286750" y="1463675"/>
          <p14:tracePt t="52003" x="8274050" y="1463675"/>
          <p14:tracePt t="52004" x="8248650" y="1463675"/>
          <p14:tracePt t="52006" x="8223250" y="1476375"/>
          <p14:tracePt t="52008" x="8212138" y="1476375"/>
          <p14:tracePt t="52009" x="8186738" y="1476375"/>
          <p14:tracePt t="52010" x="8174038" y="1476375"/>
          <p14:tracePt t="52010" x="8148638" y="1476375"/>
          <p14:tracePt t="52011" x="8135938" y="1476375"/>
          <p14:tracePt t="52012" x="8110538" y="1476375"/>
          <p14:tracePt t="52014" x="8086725" y="1476375"/>
          <p14:tracePt t="52015" x="8061325" y="1476375"/>
          <p14:tracePt t="52015" x="8035925" y="1476375"/>
          <p14:tracePt t="52016" x="8010525" y="1476375"/>
          <p14:tracePt t="52017" x="7986713" y="1476375"/>
          <p14:tracePt t="52018" x="7948613" y="1476375"/>
          <p14:tracePt t="52019" x="7923213" y="1476375"/>
          <p14:tracePt t="52020" x="7897813" y="1476375"/>
          <p14:tracePt t="52021" x="7874000" y="1476375"/>
          <p14:tracePt t="52022" x="7835900" y="1476375"/>
          <p14:tracePt t="52023" x="7797800" y="1476375"/>
          <p14:tracePt t="52024" x="7773988" y="1476375"/>
          <p14:tracePt t="52025" x="7735888" y="1476375"/>
          <p14:tracePt t="52027" x="7697788" y="1476375"/>
          <p14:tracePt t="52027" x="7673975" y="1476375"/>
          <p14:tracePt t="52028" x="7648575" y="1476375"/>
          <p14:tracePt t="52029" x="7610475" y="1476375"/>
          <p14:tracePt t="52031" x="7572375" y="1476375"/>
          <p14:tracePt t="52032" x="7535863" y="1476375"/>
          <p14:tracePt t="52033" x="7497763" y="1476375"/>
          <p14:tracePt t="52034" x="7459663" y="1476375"/>
          <p14:tracePt t="52035" x="7423150" y="1476375"/>
          <p14:tracePt t="52036" x="7397750" y="1476375"/>
          <p14:tracePt t="52037" x="7359650" y="1476375"/>
          <p14:tracePt t="52038" x="7323138" y="1463675"/>
          <p14:tracePt t="52040" x="7297738" y="1463675"/>
          <p14:tracePt t="52040" x="7272338" y="1463675"/>
          <p14:tracePt t="52042" x="7235825" y="1463675"/>
          <p14:tracePt t="52042" x="7197725" y="1450975"/>
          <p14:tracePt t="52043" x="7159625" y="1450975"/>
          <p14:tracePt t="52045" x="7123113" y="1450975"/>
          <p14:tracePt t="52045" x="7085013" y="1450975"/>
          <p14:tracePt t="52047" x="7046913" y="1439863"/>
          <p14:tracePt t="52048" x="7021513" y="1439863"/>
          <p14:tracePt t="52048" x="7010400" y="1439863"/>
          <p14:tracePt t="52049" x="6972300" y="1439863"/>
          <p14:tracePt t="52050" x="6934200" y="1439863"/>
          <p14:tracePt t="52051" x="6910388" y="1439863"/>
          <p14:tracePt t="52052" x="6884988" y="1427163"/>
          <p14:tracePt t="52053" x="6859588" y="1427163"/>
          <p14:tracePt t="52054" x="6821488" y="1427163"/>
          <p14:tracePt t="52055" x="6797675" y="1427163"/>
          <p14:tracePt t="52056" x="6772275" y="1414463"/>
          <p14:tracePt t="52057" x="6746875" y="1414463"/>
          <p14:tracePt t="52058" x="6721475" y="1414463"/>
          <p14:tracePt t="52059" x="6708775" y="1401763"/>
          <p14:tracePt t="52060" x="6672263" y="1401763"/>
          <p14:tracePt t="52061" x="6659563" y="1401763"/>
          <p14:tracePt t="52062" x="6634163" y="1401763"/>
          <p14:tracePt t="52063" x="6608763" y="1401763"/>
          <p14:tracePt t="52064" x="6596063" y="1401763"/>
          <p14:tracePt t="52065" x="6584950" y="1401763"/>
          <p14:tracePt t="52066" x="6559550" y="1401763"/>
          <p14:tracePt t="52067" x="6546850" y="1389063"/>
          <p14:tracePt t="52068" x="6534150" y="1389063"/>
          <p14:tracePt t="52069" x="6521450" y="1389063"/>
          <p14:tracePt t="52070" x="6508750" y="1389063"/>
          <p14:tracePt t="52071" x="6496050" y="1389063"/>
          <p14:tracePt t="52073" x="6483350" y="1376363"/>
          <p14:tracePt t="52075" x="6472238" y="1376363"/>
          <p14:tracePt t="52076" x="6459538" y="1376363"/>
          <p14:tracePt t="52078" x="6446838" y="1376363"/>
          <p14:tracePt t="52089" x="6446838" y="1363663"/>
          <p14:tracePt t="52092" x="6459538" y="1363663"/>
          <p14:tracePt t="52093" x="6472238" y="1363663"/>
          <p14:tracePt t="52095" x="6483350" y="1363663"/>
          <p14:tracePt t="52097" x="6496050" y="1363663"/>
          <p14:tracePt t="52098" x="6508750" y="1363663"/>
          <p14:tracePt t="52098" x="6521450" y="1363663"/>
          <p14:tracePt t="52099" x="6534150" y="1363663"/>
          <p14:tracePt t="52100" x="6546850" y="1363663"/>
          <p14:tracePt t="52101" x="6559550" y="1363663"/>
          <p14:tracePt t="52102" x="6572250" y="1363663"/>
          <p14:tracePt t="52103" x="6584950" y="1363663"/>
          <p14:tracePt t="52104" x="6596063" y="1363663"/>
          <p14:tracePt t="52106" x="6621463" y="1363663"/>
          <p14:tracePt t="52106" x="6634163" y="1363663"/>
          <p14:tracePt t="52108" x="6659563" y="1363663"/>
          <p14:tracePt t="52108" x="6672263" y="1363663"/>
          <p14:tracePt t="52109" x="6708775" y="1363663"/>
          <p14:tracePt t="52111" x="6721475" y="1363663"/>
          <p14:tracePt t="52112" x="6746875" y="1363663"/>
          <p14:tracePt t="52114" x="6772275" y="1363663"/>
          <p14:tracePt t="52114" x="6784975" y="1363663"/>
          <p14:tracePt t="52115" x="6821488" y="1363663"/>
          <p14:tracePt t="52117" x="6846888" y="1363663"/>
          <p14:tracePt t="52117" x="6872288" y="1363663"/>
          <p14:tracePt t="52118" x="6910388" y="1363663"/>
          <p14:tracePt t="52119" x="6934200" y="1363663"/>
          <p14:tracePt t="52120" x="6972300" y="1363663"/>
          <p14:tracePt t="52121" x="6997700" y="1376363"/>
          <p14:tracePt t="52123" x="7021513" y="1376363"/>
          <p14:tracePt t="52123" x="7059613" y="1376363"/>
          <p14:tracePt t="52124" x="7097713" y="1376363"/>
          <p14:tracePt t="52125" x="7123113" y="1376363"/>
          <p14:tracePt t="52126" x="7159625" y="1389063"/>
          <p14:tracePt t="52127" x="7197725" y="1389063"/>
          <p14:tracePt t="52128" x="7235825" y="1389063"/>
          <p14:tracePt t="52130" x="7272338" y="1389063"/>
          <p14:tracePt t="52131" x="7310438" y="1401763"/>
          <p14:tracePt t="52131" x="7348538" y="1401763"/>
          <p14:tracePt t="52132" x="7385050" y="1401763"/>
          <p14:tracePt t="52133" x="7423150" y="1401763"/>
          <p14:tracePt t="52134" x="7459663" y="1401763"/>
          <p14:tracePt t="52135" x="7497763" y="1401763"/>
          <p14:tracePt t="52136" x="7535863" y="1401763"/>
          <p14:tracePt t="52137" x="7572375" y="1401763"/>
          <p14:tracePt t="52138" x="7610475" y="1401763"/>
          <p14:tracePt t="52140" x="7648575" y="1401763"/>
          <p14:tracePt t="52140" x="7673975" y="1414463"/>
          <p14:tracePt t="52141" x="7710488" y="1414463"/>
          <p14:tracePt t="52143" x="7748588" y="1414463"/>
          <p14:tracePt t="52143" x="7785100" y="1414463"/>
          <p14:tracePt t="52145" x="7823200" y="1414463"/>
          <p14:tracePt t="52146" x="7861300" y="1427163"/>
          <p14:tracePt t="52147" x="7897813" y="1427163"/>
          <p14:tracePt t="52147" x="7923213" y="1427163"/>
          <p14:tracePt t="52148" x="7961313" y="1427163"/>
          <p14:tracePt t="52149" x="7986713" y="1427163"/>
          <p14:tracePt t="52150" x="8023225" y="1439863"/>
          <p14:tracePt t="52152" x="8048625" y="1439863"/>
          <p14:tracePt t="52152" x="8074025" y="1439863"/>
          <p14:tracePt t="52153" x="8099425" y="1439863"/>
          <p14:tracePt t="52154" x="8135938" y="1439863"/>
          <p14:tracePt t="52155" x="8161338" y="1439863"/>
          <p14:tracePt t="52156" x="8174038" y="1439863"/>
          <p14:tracePt t="52157" x="8199438" y="1439863"/>
          <p14:tracePt t="52159" x="8212138" y="1450975"/>
          <p14:tracePt t="52160" x="8235950" y="1450975"/>
          <p14:tracePt t="52160" x="8248650" y="1450975"/>
          <p14:tracePt t="52161" x="8274050" y="1450975"/>
          <p14:tracePt t="52163" x="8286750" y="1463675"/>
          <p14:tracePt t="52164" x="8299450" y="1463675"/>
          <p14:tracePt t="52164" x="8324850" y="1463675"/>
          <p14:tracePt t="52166" x="8335963" y="1463675"/>
          <p14:tracePt t="52167" x="8348663" y="1476375"/>
          <p14:tracePt t="52168" x="8361363" y="1476375"/>
          <p14:tracePt t="52189" x="8348663" y="1476375"/>
          <p14:tracePt t="52192" x="8335963" y="1476375"/>
          <p14:tracePt t="52196" x="8312150" y="1489075"/>
          <p14:tracePt t="52200" x="8261350" y="1501775"/>
          <p14:tracePt t="52205" x="8199438" y="1514475"/>
          <p14:tracePt t="52206" x="8174038" y="1514475"/>
          <p14:tracePt t="52207" x="8161338" y="1514475"/>
          <p14:tracePt t="52208" x="8135938" y="1514475"/>
          <p14:tracePt t="52210" x="8099425" y="1514475"/>
          <p14:tracePt t="52211" x="8086725" y="1514475"/>
          <p14:tracePt t="52212" x="8061325" y="1514475"/>
          <p14:tracePt t="52214" x="8010525" y="1514475"/>
          <p14:tracePt t="52215" x="7986713" y="1514475"/>
          <p14:tracePt t="52216" x="7961313" y="1514475"/>
          <p14:tracePt t="52217" x="7935913" y="1514475"/>
          <p14:tracePt t="52218" x="7910513" y="1527175"/>
          <p14:tracePt t="52219" x="7874000" y="1527175"/>
          <p14:tracePt t="52220" x="7848600" y="1527175"/>
          <p14:tracePt t="52221" x="7823200" y="1527175"/>
          <p14:tracePt t="52221" x="7797800" y="1527175"/>
          <p14:tracePt t="52222" x="7761288" y="1527175"/>
          <p14:tracePt t="52223" x="7735888" y="1527175"/>
          <p14:tracePt t="52224" x="7710488" y="1527175"/>
          <p14:tracePt t="52226" x="7673975" y="1527175"/>
          <p14:tracePt t="52227" x="7648575" y="1527175"/>
          <p14:tracePt t="52228" x="7610475" y="1527175"/>
          <p14:tracePt t="52229" x="7572375" y="1527175"/>
          <p14:tracePt t="52231" x="7497763" y="1527175"/>
          <p14:tracePt t="52231" x="7472363" y="1527175"/>
          <p14:tracePt t="52232" x="7448550" y="1527175"/>
          <p14:tracePt t="52233" x="7410450" y="1527175"/>
          <p14:tracePt t="52234" x="7385050" y="1527175"/>
          <p14:tracePt t="52235" x="7348538" y="1527175"/>
          <p14:tracePt t="52236" x="7310438" y="1527175"/>
          <p14:tracePt t="52237" x="7272338" y="1527175"/>
          <p14:tracePt t="52239" x="7235825" y="1527175"/>
          <p14:tracePt t="52240" x="7197725" y="1527175"/>
          <p14:tracePt t="52241" x="7172325" y="1527175"/>
          <p14:tracePt t="52241" x="7146925" y="1514475"/>
          <p14:tracePt t="52242" x="7110413" y="1514475"/>
          <p14:tracePt t="52243" x="7085013" y="1514475"/>
          <p14:tracePt t="52244" x="7046913" y="1514475"/>
          <p14:tracePt t="52246" x="7021513" y="1514475"/>
          <p14:tracePt t="52247" x="6985000" y="1514475"/>
          <p14:tracePt t="52247" x="6959600" y="1514475"/>
          <p14:tracePt t="52248" x="6934200" y="1514475"/>
          <p14:tracePt t="52249" x="6897688" y="1514475"/>
          <p14:tracePt t="52250" x="6872288" y="1501775"/>
          <p14:tracePt t="52251" x="6834188" y="1501775"/>
          <p14:tracePt t="52252" x="6821488" y="1501775"/>
          <p14:tracePt t="52254" x="6784975" y="1501775"/>
          <p14:tracePt t="52254" x="6759575" y="1501775"/>
          <p14:tracePt t="52255" x="6734175" y="1501775"/>
          <p14:tracePt t="52256" x="6708775" y="1489075"/>
          <p14:tracePt t="52258" x="6684963" y="1489075"/>
          <p14:tracePt t="52258" x="6659563" y="1489075"/>
          <p14:tracePt t="52259" x="6634163" y="1489075"/>
          <p14:tracePt t="52260" x="6621463" y="1489075"/>
          <p14:tracePt t="52262" x="6596063" y="1489075"/>
          <p14:tracePt t="52263" x="6572250" y="1476375"/>
          <p14:tracePt t="52263" x="6559550" y="1476375"/>
          <p14:tracePt t="52264" x="6534150" y="1476375"/>
          <p14:tracePt t="52265" x="6521450" y="1476375"/>
          <p14:tracePt t="52266" x="6496050" y="1476375"/>
          <p14:tracePt t="52267" x="6483350" y="1476375"/>
          <p14:tracePt t="52268" x="6472238" y="1476375"/>
          <p14:tracePt t="52269" x="6459538" y="1476375"/>
          <p14:tracePt t="52270" x="6446838" y="1476375"/>
          <p14:tracePt t="52272" x="6434138" y="1476375"/>
          <p14:tracePt t="52273" x="6421438" y="1476375"/>
          <p14:tracePt t="52274" x="6408738" y="1476375"/>
          <p14:tracePt t="52277" x="6396038" y="1476375"/>
          <p14:tracePt t="52290" x="6408738" y="1476375"/>
          <p14:tracePt t="52293" x="6421438" y="1476375"/>
          <p14:tracePt t="52294" x="6446838" y="1476375"/>
          <p14:tracePt t="52296" x="6459538" y="1476375"/>
          <p14:tracePt t="52297" x="6472238" y="1476375"/>
          <p14:tracePt t="52298" x="6483350" y="1476375"/>
          <p14:tracePt t="52299" x="6496050" y="1476375"/>
          <p14:tracePt t="52300" x="6521450" y="1476375"/>
          <p14:tracePt t="52303" x="6546850" y="1476375"/>
          <p14:tracePt t="52303" x="6559550" y="1476375"/>
          <p14:tracePt t="52304" x="6596063" y="1476375"/>
          <p14:tracePt t="52306" x="6634163" y="1476375"/>
          <p14:tracePt t="52308" x="6659563" y="1476375"/>
          <p14:tracePt t="52309" x="6684963" y="1476375"/>
          <p14:tracePt t="52309" x="6708775" y="1476375"/>
          <p14:tracePt t="52310" x="6746875" y="1489075"/>
          <p14:tracePt t="52312" x="6772275" y="1489075"/>
          <p14:tracePt t="52312" x="6808788" y="1489075"/>
          <p14:tracePt t="52313" x="6834188" y="1501775"/>
          <p14:tracePt t="52314" x="6859588" y="1501775"/>
          <p14:tracePt t="52315" x="6897688" y="1501775"/>
          <p14:tracePt t="52316" x="6934200" y="1514475"/>
          <p14:tracePt t="52317" x="6972300" y="1514475"/>
          <p14:tracePt t="52318" x="7021513" y="1514475"/>
          <p14:tracePt t="52319" x="7059613" y="1514475"/>
          <p14:tracePt t="52320" x="7097713" y="1527175"/>
          <p14:tracePt t="52321" x="7146925" y="1527175"/>
          <p14:tracePt t="52322" x="7197725" y="1539875"/>
          <p14:tracePt t="52323" x="7235825" y="1552575"/>
          <p14:tracePt t="52324" x="7272338" y="1552575"/>
          <p14:tracePt t="52325" x="7310438" y="1552575"/>
          <p14:tracePt t="52326" x="7359650" y="1552575"/>
          <p14:tracePt t="52327" x="7410450" y="1563688"/>
          <p14:tracePt t="52329" x="7459663" y="1563688"/>
          <p14:tracePt t="52330" x="7510463" y="1576388"/>
          <p14:tracePt t="52330" x="7561263" y="1576388"/>
          <p14:tracePt t="52331" x="7610475" y="1589088"/>
          <p14:tracePt t="52332" x="7648575" y="1589088"/>
          <p14:tracePt t="52333" x="7685088" y="1589088"/>
          <p14:tracePt t="52334" x="7735888" y="1601788"/>
          <p14:tracePt t="52335" x="7773988" y="1601788"/>
          <p14:tracePt t="52336" x="7823200" y="1614488"/>
          <p14:tracePt t="52338" x="7874000" y="1627188"/>
          <p14:tracePt t="52338" x="7910513" y="1627188"/>
          <p14:tracePt t="52340" x="7961313" y="1627188"/>
          <p14:tracePt t="52340" x="8010525" y="1627188"/>
          <p14:tracePt t="52342" x="8048625" y="1639888"/>
          <p14:tracePt t="52342" x="8074025" y="1639888"/>
          <p14:tracePt t="52343" x="8123238" y="1639888"/>
          <p14:tracePt t="52345" x="8161338" y="1652588"/>
          <p14:tracePt t="52346" x="8199438" y="1652588"/>
          <p14:tracePt t="52347" x="8235950" y="1663700"/>
          <p14:tracePt t="52348" x="8274050" y="1663700"/>
          <p14:tracePt t="52348" x="8312150" y="1663700"/>
          <p14:tracePt t="52350" x="8335963" y="1663700"/>
          <p14:tracePt t="52350" x="8374063" y="1676400"/>
          <p14:tracePt t="52351" x="8399463" y="1676400"/>
          <p14:tracePt t="52352" x="8424863" y="1689100"/>
          <p14:tracePt t="52353" x="8461375" y="1689100"/>
          <p14:tracePt t="52355" x="8486775" y="1701800"/>
          <p14:tracePt t="52355" x="8512175" y="1701800"/>
          <p14:tracePt t="52357" x="8537575" y="1701800"/>
          <p14:tracePt t="52357" x="8561388" y="1701800"/>
          <p14:tracePt t="52358" x="8586788" y="1701800"/>
          <p14:tracePt t="52359" x="8612188" y="1714500"/>
          <p14:tracePt t="52361" x="8624888" y="1714500"/>
          <p14:tracePt t="52361" x="8637588" y="1727200"/>
          <p14:tracePt t="52363" x="8661400" y="1727200"/>
          <p14:tracePt t="52363" x="8674100" y="1727200"/>
          <p14:tracePt t="52364" x="8699500" y="1739900"/>
          <p14:tracePt t="52366" x="8712200" y="1739900"/>
          <p14:tracePt t="52367" x="8737600" y="1739900"/>
          <p14:tracePt t="52371" x="8750300" y="1739900"/>
          <p14:tracePt t="52371" x="8763000" y="1739900"/>
          <p14:tracePt t="52372" x="8763000" y="1752600"/>
          <p14:tracePt t="52376" x="8774113" y="1752600"/>
          <p14:tracePt t="52391" x="8763000" y="1752600"/>
          <p14:tracePt t="52393" x="8750300" y="1752600"/>
          <p14:tracePt t="52395" x="8737600" y="1765300"/>
          <p14:tracePt t="52397" x="8724900" y="1765300"/>
          <p14:tracePt t="52399" x="8712200" y="1765300"/>
          <p14:tracePt t="52400" x="8699500" y="1765300"/>
          <p14:tracePt t="52401" x="8686800" y="1776413"/>
          <p14:tracePt t="52402" x="8674100" y="1776413"/>
          <p14:tracePt t="52403" x="8661400" y="1776413"/>
          <p14:tracePt t="52405" x="8650288" y="1776413"/>
          <p14:tracePt t="52406" x="8624888" y="1776413"/>
          <p14:tracePt t="52407" x="8599488" y="1776413"/>
          <p14:tracePt t="52408" x="8586788" y="1776413"/>
          <p14:tracePt t="52410" x="8561388" y="1776413"/>
          <p14:tracePt t="52411" x="8548688" y="1776413"/>
          <p14:tracePt t="52412" x="8524875" y="1776413"/>
          <p14:tracePt t="52412" x="8512175" y="1776413"/>
          <p14:tracePt t="52413" x="8474075" y="1776413"/>
          <p14:tracePt t="52415" x="8461375" y="1776413"/>
          <p14:tracePt t="52416" x="8435975" y="1776413"/>
          <p14:tracePt t="52417" x="8412163" y="1776413"/>
          <p14:tracePt t="52417" x="8386763" y="1776413"/>
          <p14:tracePt t="52419" x="8361363" y="1776413"/>
          <p14:tracePt t="52419" x="8335963" y="1776413"/>
          <p14:tracePt t="52420" x="8312150" y="1776413"/>
          <p14:tracePt t="52422" x="8274050" y="1776413"/>
          <p14:tracePt t="52423" x="8248650" y="1776413"/>
          <p14:tracePt t="52423" x="8212138" y="1776413"/>
          <p14:tracePt t="52424" x="8186738" y="1776413"/>
          <p14:tracePt t="52425" x="8161338" y="1776413"/>
          <p14:tracePt t="52426" x="8135938" y="1776413"/>
          <p14:tracePt t="52428" x="8099425" y="1776413"/>
          <p14:tracePt t="52428" x="8074025" y="1776413"/>
          <p14:tracePt t="52429" x="8035925" y="1776413"/>
          <p14:tracePt t="52430" x="7999413" y="1776413"/>
          <p14:tracePt t="52431" x="7974013" y="1776413"/>
          <p14:tracePt t="52432" x="7935913" y="1776413"/>
          <p14:tracePt t="52433" x="7897813" y="1776413"/>
          <p14:tracePt t="52434" x="7874000" y="1776413"/>
          <p14:tracePt t="52435" x="7835900" y="1765300"/>
          <p14:tracePt t="52436" x="7797800" y="1765300"/>
          <p14:tracePt t="52438" x="7773988" y="1765300"/>
          <p14:tracePt t="52438" x="7735888" y="1765300"/>
          <p14:tracePt t="52439" x="7710488" y="1765300"/>
          <p14:tracePt t="52441" x="7673975" y="1752600"/>
          <p14:tracePt t="52442" x="7635875" y="1752600"/>
          <p14:tracePt t="52443" x="7610475" y="1752600"/>
          <p14:tracePt t="52444" x="7572375" y="1752600"/>
          <p14:tracePt t="52444" x="7535863" y="1739900"/>
          <p14:tracePt t="52445" x="7510463" y="1739900"/>
          <p14:tracePt t="52446" x="7472363" y="1739900"/>
          <p14:tracePt t="52447" x="7448550" y="1739900"/>
          <p14:tracePt t="52449" x="7423150" y="1739900"/>
          <p14:tracePt t="52449" x="7385050" y="1739900"/>
          <p14:tracePt t="52450" x="7348538" y="1739900"/>
          <p14:tracePt t="52451" x="7323138" y="1739900"/>
          <p14:tracePt t="52453" x="7297738" y="1739900"/>
          <p14:tracePt t="52454" x="7272338" y="1727200"/>
          <p14:tracePt t="52454" x="7235825" y="1727200"/>
          <p14:tracePt t="52455" x="7210425" y="1727200"/>
          <p14:tracePt t="52456" x="7172325" y="1727200"/>
          <p14:tracePt t="52457" x="7146925" y="1714500"/>
          <p14:tracePt t="52458" x="7123113" y="1714500"/>
          <p14:tracePt t="52459" x="7085013" y="1714500"/>
          <p14:tracePt t="52461" x="7059613" y="1701800"/>
          <p14:tracePt t="52461" x="7046913" y="1701800"/>
          <p14:tracePt t="52462" x="7010400" y="1701800"/>
          <p14:tracePt t="52463" x="6985000" y="1701800"/>
          <p14:tracePt t="52464" x="6959600" y="1701800"/>
          <p14:tracePt t="52465" x="6934200" y="1701800"/>
          <p14:tracePt t="52466" x="6910388" y="1701800"/>
          <p14:tracePt t="52467" x="6884988" y="1701800"/>
          <p14:tracePt t="52469" x="6859588" y="1689100"/>
          <p14:tracePt t="52469" x="6834188" y="1689100"/>
          <p14:tracePt t="52471" x="6821488" y="1689100"/>
          <p14:tracePt t="52471" x="6797675" y="1689100"/>
          <p14:tracePt t="52472" x="6784975" y="1689100"/>
          <p14:tracePt t="52473" x="6759575" y="1676400"/>
          <p14:tracePt t="52474" x="6746875" y="1676400"/>
          <p14:tracePt t="52476" x="6734175" y="1676400"/>
          <p14:tracePt t="52476" x="6708775" y="1676400"/>
          <p14:tracePt t="52478" x="6708775" y="1663700"/>
          <p14:tracePt t="52479" x="6684963" y="1663700"/>
          <p14:tracePt t="52479" x="6672263" y="1663700"/>
          <p14:tracePt t="52481" x="6659563" y="1663700"/>
          <p14:tracePt t="52482" x="6646863" y="1663700"/>
          <p14:tracePt t="52483" x="6634163" y="1663700"/>
          <p14:tracePt t="52487" x="6621463" y="1663700"/>
          <p14:tracePt t="52489" x="6608763" y="1663700"/>
          <p14:tracePt t="52492" x="6608763" y="1652588"/>
          <p14:tracePt t="52508" x="6621463" y="1652588"/>
          <p14:tracePt t="52511" x="6634163" y="1652588"/>
          <p14:tracePt t="52514" x="6646863" y="1639888"/>
          <p14:tracePt t="52515" x="6659563" y="1639888"/>
          <p14:tracePt t="52516" x="6672263" y="1639888"/>
          <p14:tracePt t="52518" x="6684963" y="1639888"/>
          <p14:tracePt t="52519" x="6696075" y="1639888"/>
          <p14:tracePt t="52520" x="6708775" y="1639888"/>
          <p14:tracePt t="52522" x="6721475" y="1627188"/>
          <p14:tracePt t="52523" x="6746875" y="1627188"/>
          <p14:tracePt t="52524" x="6759575" y="1627188"/>
          <p14:tracePt t="52526" x="6784975" y="1627188"/>
          <p14:tracePt t="52527" x="6797675" y="1627188"/>
          <p14:tracePt t="52528" x="6821488" y="1627188"/>
          <p14:tracePt t="52530" x="6846888" y="1627188"/>
          <p14:tracePt t="52531" x="6859588" y="1627188"/>
          <p14:tracePt t="52532" x="6884988" y="1627188"/>
          <p14:tracePt t="52533" x="6897688" y="1627188"/>
          <p14:tracePt t="52534" x="6921500" y="1627188"/>
          <p14:tracePt t="52535" x="6934200" y="1627188"/>
          <p14:tracePt t="52537" x="6959600" y="1627188"/>
          <p14:tracePt t="52537" x="6972300" y="1627188"/>
          <p14:tracePt t="52539" x="7010400" y="1627188"/>
          <p14:tracePt t="52540" x="7021513" y="1627188"/>
          <p14:tracePt t="52540" x="7046913" y="1627188"/>
          <p14:tracePt t="52541" x="7059613" y="1627188"/>
          <p14:tracePt t="52542" x="7085013" y="1627188"/>
          <p14:tracePt t="52544" x="7110413" y="1627188"/>
          <p14:tracePt t="52545" x="7123113" y="1627188"/>
          <p14:tracePt t="52545" x="7146925" y="1627188"/>
          <p14:tracePt t="52546" x="7159625" y="1627188"/>
          <p14:tracePt t="52548" x="7197725" y="1627188"/>
          <p14:tracePt t="52548" x="7210425" y="1627188"/>
          <p14:tracePt t="52549" x="7235825" y="1627188"/>
          <p14:tracePt t="52550" x="7246938" y="1627188"/>
          <p14:tracePt t="52552" x="7272338" y="1627188"/>
          <p14:tracePt t="52553" x="7285038" y="1627188"/>
          <p14:tracePt t="52554" x="7310438" y="1627188"/>
          <p14:tracePt t="52554" x="7323138" y="1614488"/>
          <p14:tracePt t="52555" x="7335838" y="1614488"/>
          <p14:tracePt t="52556" x="7348538" y="1614488"/>
          <p14:tracePt t="52557" x="7372350" y="1614488"/>
          <p14:tracePt t="52558" x="7385050" y="1614488"/>
          <p14:tracePt t="52561" x="7423150" y="1614488"/>
          <p14:tracePt t="52561" x="7435850" y="1614488"/>
          <p14:tracePt t="52562" x="7448550" y="1614488"/>
          <p14:tracePt t="52563" x="7459663" y="1614488"/>
          <p14:tracePt t="52564" x="7459663" y="1601788"/>
          <p14:tracePt t="52565" x="7472363" y="1601788"/>
          <p14:tracePt t="52566" x="7485063" y="1601788"/>
          <p14:tracePt t="52567" x="7497763" y="1601788"/>
          <p14:tracePt t="52569" x="7510463" y="1601788"/>
          <p14:tracePt t="52571" x="7523163" y="1601788"/>
          <p14:tracePt t="52572" x="7535863" y="1601788"/>
          <p14:tracePt t="52576" x="7535863" y="1589088"/>
          <p14:tracePt t="52577" x="7548563" y="1589088"/>
          <p14:tracePt t="52598" x="7535863" y="1589088"/>
          <p14:tracePt t="52601" x="7523163" y="1589088"/>
          <p14:tracePt t="52602" x="7510463" y="1589088"/>
          <p14:tracePt t="52603" x="7497763" y="1589088"/>
          <p14:tracePt t="52605" x="7485063" y="1589088"/>
          <p14:tracePt t="52606" x="7472363" y="1589088"/>
          <p14:tracePt t="52607" x="7459663" y="1589088"/>
          <p14:tracePt t="52610" x="7448550" y="1589088"/>
          <p14:tracePt t="52610" x="7423150" y="1589088"/>
          <p14:tracePt t="52613" x="7397750" y="1589088"/>
          <p14:tracePt t="52613" x="7385050" y="1576388"/>
          <p14:tracePt t="52615" x="7359650" y="1576388"/>
          <p14:tracePt t="52616" x="7348538" y="1576388"/>
          <p14:tracePt t="52617" x="7335838" y="1576388"/>
          <p14:tracePt t="52618" x="7310438" y="1576388"/>
          <p14:tracePt t="52618" x="7285038" y="1576388"/>
          <p14:tracePt t="52619" x="7272338" y="1576388"/>
          <p14:tracePt t="52620" x="7246938" y="1576388"/>
          <p14:tracePt t="52622" x="7223125" y="1576388"/>
          <p14:tracePt t="52622" x="7197725" y="1576388"/>
          <p14:tracePt t="52623" x="7172325" y="1576388"/>
          <p14:tracePt t="52625" x="7159625" y="1576388"/>
          <p14:tracePt t="52626" x="7123113" y="1576388"/>
          <p14:tracePt t="52626" x="7110413" y="1576388"/>
          <p14:tracePt t="52627" x="7085013" y="1576388"/>
          <p14:tracePt t="52628" x="7059613" y="1563688"/>
          <p14:tracePt t="52629" x="7034213" y="1563688"/>
          <p14:tracePt t="52630" x="7010400" y="1563688"/>
          <p14:tracePt t="52631" x="6985000" y="1563688"/>
          <p14:tracePt t="52632" x="6959600" y="1563688"/>
          <p14:tracePt t="52633" x="6934200" y="1563688"/>
          <p14:tracePt t="52634" x="6921500" y="1563688"/>
          <p14:tracePt t="52636" x="6897688" y="1563688"/>
          <p14:tracePt t="52636" x="6872288" y="1563688"/>
          <p14:tracePt t="52637" x="6846888" y="1563688"/>
          <p14:tracePt t="52638" x="6821488" y="1563688"/>
          <p14:tracePt t="52639" x="6797675" y="1563688"/>
          <p14:tracePt t="52641" x="6772275" y="1563688"/>
          <p14:tracePt t="52642" x="6746875" y="1563688"/>
          <p14:tracePt t="52643" x="6721475" y="1563688"/>
          <p14:tracePt t="52644" x="6708775" y="1563688"/>
          <p14:tracePt t="52645" x="6696075" y="1563688"/>
          <p14:tracePt t="52645" x="6672263" y="1563688"/>
          <p14:tracePt t="52647" x="6646863" y="1563688"/>
          <p14:tracePt t="52647" x="6634163" y="1563688"/>
          <p14:tracePt t="52648" x="6608763" y="1563688"/>
          <p14:tracePt t="52649" x="6596063" y="1563688"/>
          <p14:tracePt t="52650" x="6572250" y="1563688"/>
          <p14:tracePt t="52651" x="6559550" y="1563688"/>
          <p14:tracePt t="52653" x="6546850" y="1563688"/>
          <p14:tracePt t="52653" x="6521450" y="1563688"/>
          <p14:tracePt t="52655" x="6496050" y="1563688"/>
          <p14:tracePt t="52656" x="6483350" y="1563688"/>
          <p14:tracePt t="52657" x="6472238" y="1563688"/>
          <p14:tracePt t="52659" x="6459538" y="1563688"/>
          <p14:tracePt t="52660" x="6446838" y="1563688"/>
          <p14:tracePt t="52661" x="6434138" y="1563688"/>
          <p14:tracePt t="52662" x="6421438" y="1563688"/>
          <p14:tracePt t="52663" x="6408738" y="1563688"/>
          <p14:tracePt t="52665" x="6396038" y="1563688"/>
          <p14:tracePt t="52667" x="6383338" y="1563688"/>
          <p14:tracePt t="52669" x="6370638" y="1563688"/>
          <p14:tracePt t="52692" x="6383338" y="1563688"/>
          <p14:tracePt t="52693" x="6396038" y="1563688"/>
          <p14:tracePt t="52694" x="6408738" y="1563688"/>
          <p14:tracePt t="52697" x="6421438" y="1563688"/>
          <p14:tracePt t="52698" x="6434138" y="1563688"/>
          <p14:tracePt t="52699" x="6446838" y="1552575"/>
          <p14:tracePt t="52702" x="6459538" y="1552575"/>
          <p14:tracePt t="52703" x="6472238" y="1552575"/>
          <p14:tracePt t="52704" x="6483350" y="1552575"/>
          <p14:tracePt t="52705" x="6508750" y="1552575"/>
          <p14:tracePt t="52706" x="6521450" y="1552575"/>
          <p14:tracePt t="52706" x="6534150" y="1552575"/>
          <p14:tracePt t="52707" x="6546850" y="1552575"/>
          <p14:tracePt t="52708" x="6559550" y="1552575"/>
          <p14:tracePt t="52709" x="6584950" y="1552575"/>
          <p14:tracePt t="52710" x="6596063" y="1552575"/>
          <p14:tracePt t="52711" x="6621463" y="1552575"/>
          <p14:tracePt t="52712" x="6634163" y="1552575"/>
          <p14:tracePt t="52713" x="6672263" y="1552575"/>
          <p14:tracePt t="52714" x="6684963" y="1552575"/>
          <p14:tracePt t="52715" x="6708775" y="1552575"/>
          <p14:tracePt t="52716" x="6721475" y="1552575"/>
          <p14:tracePt t="52717" x="6746875" y="1552575"/>
          <p14:tracePt t="52718" x="6772275" y="1552575"/>
          <p14:tracePt t="52719" x="6797675" y="1552575"/>
          <p14:tracePt t="52720" x="6821488" y="1552575"/>
          <p14:tracePt t="52721" x="6846888" y="1552575"/>
          <p14:tracePt t="52722" x="6872288" y="1552575"/>
          <p14:tracePt t="52723" x="6897688" y="1552575"/>
          <p14:tracePt t="52724" x="6921500" y="1552575"/>
          <p14:tracePt t="52726" x="6946900" y="1552575"/>
          <p14:tracePt t="52727" x="6972300" y="1552575"/>
          <p14:tracePt t="52727" x="6997700" y="1552575"/>
          <p14:tracePt t="52728" x="7021513" y="1552575"/>
          <p14:tracePt t="52729" x="7046913" y="1552575"/>
          <p14:tracePt t="52730" x="7072313" y="1552575"/>
          <p14:tracePt t="52732" x="7097713" y="1552575"/>
          <p14:tracePt t="52733" x="7123113" y="1552575"/>
          <p14:tracePt t="52733" x="7159625" y="1552575"/>
          <p14:tracePt t="52734" x="7185025" y="1552575"/>
          <p14:tracePt t="52735" x="7197725" y="1552575"/>
          <p14:tracePt t="52736" x="7223125" y="1552575"/>
          <p14:tracePt t="52737" x="7246938" y="1552575"/>
          <p14:tracePt t="52739" x="7272338" y="1552575"/>
          <p14:tracePt t="52740" x="7297738" y="1552575"/>
          <p14:tracePt t="52740" x="7310438" y="1552575"/>
          <p14:tracePt t="52741" x="7348538" y="1552575"/>
          <p14:tracePt t="52742" x="7359650" y="1552575"/>
          <p14:tracePt t="52743" x="7385050" y="1552575"/>
          <p14:tracePt t="52744" x="7410450" y="1552575"/>
          <p14:tracePt t="52745" x="7423150" y="1552575"/>
          <p14:tracePt t="52746" x="7448550" y="1552575"/>
          <p14:tracePt t="52747" x="7459663" y="1552575"/>
          <p14:tracePt t="52748" x="7485063" y="1552575"/>
          <p14:tracePt t="52749" x="7497763" y="1552575"/>
          <p14:tracePt t="52750" x="7523163" y="1552575"/>
          <p14:tracePt t="52751" x="7535863" y="1552575"/>
          <p14:tracePt t="52752" x="7561263" y="1552575"/>
          <p14:tracePt t="52753" x="7572375" y="1552575"/>
          <p14:tracePt t="52754" x="7585075" y="1552575"/>
          <p14:tracePt t="52755" x="7610475" y="1552575"/>
          <p14:tracePt t="52757" x="7635875" y="1552575"/>
          <p14:tracePt t="52759" x="7648575" y="1552575"/>
          <p14:tracePt t="52760" x="7661275" y="1552575"/>
          <p14:tracePt t="52760" x="7673975" y="1563688"/>
          <p14:tracePt t="52761" x="7685088" y="1563688"/>
          <p14:tracePt t="52764" x="7697788" y="1563688"/>
          <p14:tracePt t="52764" x="7710488" y="1563688"/>
          <p14:tracePt t="52765" x="7723188" y="1563688"/>
          <p14:tracePt t="52767" x="7735888" y="1563688"/>
          <p14:tracePt t="52768" x="7748588" y="1563688"/>
          <p14:tracePt t="52770" x="7761288" y="1563688"/>
          <p14:tracePt t="52794" x="7761288" y="1576388"/>
          <p14:tracePt t="52802" x="7748588" y="1576388"/>
          <p14:tracePt t="52802" x="7735888" y="1576388"/>
          <p14:tracePt t="52803" x="7723188" y="1576388"/>
          <p14:tracePt t="52807" x="7710488" y="1576388"/>
          <p14:tracePt t="52808" x="7697788" y="1576388"/>
          <p14:tracePt t="52809" x="7685088" y="1576388"/>
          <p14:tracePt t="52811" x="7673975" y="1576388"/>
          <p14:tracePt t="52811" x="7661275" y="1576388"/>
          <p14:tracePt t="52812" x="7648575" y="1576388"/>
          <p14:tracePt t="52813" x="7635875" y="1576388"/>
          <p14:tracePt t="52814" x="7610475" y="1576388"/>
          <p14:tracePt t="52817" x="7597775" y="1576388"/>
          <p14:tracePt t="52817" x="7572375" y="1576388"/>
          <p14:tracePt t="52818" x="7561263" y="1576388"/>
          <p14:tracePt t="52820" x="7535863" y="1576388"/>
          <p14:tracePt t="52822" x="7510463" y="1576388"/>
          <p14:tracePt t="52823" x="7497763" y="1576388"/>
          <p14:tracePt t="52823" x="7472363" y="1576388"/>
          <p14:tracePt t="52824" x="7459663" y="1576388"/>
          <p14:tracePt t="52826" x="7448550" y="1576388"/>
          <p14:tracePt t="52826" x="7423150" y="1576388"/>
          <p14:tracePt t="52827" x="7410450" y="1576388"/>
          <p14:tracePt t="52828" x="7385050" y="1576388"/>
          <p14:tracePt t="52829" x="7372350" y="1576388"/>
          <p14:tracePt t="52830" x="7348538" y="1576388"/>
          <p14:tracePt t="52831" x="7335838" y="1576388"/>
          <p14:tracePt t="52832" x="7310438" y="1576388"/>
          <p14:tracePt t="52833" x="7297738" y="1576388"/>
          <p14:tracePt t="52835" x="7272338" y="1576388"/>
          <p14:tracePt t="52836" x="7259638" y="1576388"/>
          <p14:tracePt t="52837" x="7246938" y="1576388"/>
          <p14:tracePt t="52837" x="7235825" y="1576388"/>
          <p14:tracePt t="52838" x="7210425" y="1576388"/>
          <p14:tracePt t="52839" x="7197725" y="1576388"/>
          <p14:tracePt t="52840" x="7172325" y="1576388"/>
          <p14:tracePt t="52842" x="7159625" y="1576388"/>
          <p14:tracePt t="52842" x="7134225" y="1576388"/>
          <p14:tracePt t="52843" x="7123113" y="1576388"/>
          <p14:tracePt t="52845" x="7110413" y="1576388"/>
          <p14:tracePt t="52845" x="7085013" y="1576388"/>
          <p14:tracePt t="52847" x="7059613" y="1576388"/>
          <p14:tracePt t="52849" x="7046913" y="1576388"/>
          <p14:tracePt t="52849" x="7034213" y="1576388"/>
          <p14:tracePt t="52850" x="7010400" y="1576388"/>
          <p14:tracePt t="52851" x="6997700" y="1576388"/>
          <p14:tracePt t="52852" x="6985000" y="1576388"/>
          <p14:tracePt t="52854" x="6972300" y="1576388"/>
          <p14:tracePt t="52854" x="6959600" y="1576388"/>
          <p14:tracePt t="52855" x="6934200" y="1576388"/>
          <p14:tracePt t="52857" x="6921500" y="1576388"/>
          <p14:tracePt t="52859" x="6897688" y="1576388"/>
          <p14:tracePt t="52861" x="6884988" y="1576388"/>
          <p14:tracePt t="52861" x="6872288" y="1576388"/>
          <p14:tracePt t="52862" x="6859588" y="1576388"/>
          <p14:tracePt t="52864" x="6846888" y="1576388"/>
          <p14:tracePt t="52865" x="6834188" y="1576388"/>
          <p14:tracePt t="52866" x="6821488" y="1576388"/>
          <p14:tracePt t="52869" x="6808788" y="1576388"/>
          <p14:tracePt t="52871" x="6797675" y="1576388"/>
          <p14:tracePt t="52874" x="6784975" y="1576388"/>
          <p14:tracePt t="52895" x="6797675" y="1576388"/>
          <p14:tracePt t="52896" x="6808788" y="1576388"/>
          <p14:tracePt t="52897" x="6821488" y="1576388"/>
          <p14:tracePt t="52901" x="6834188" y="1576388"/>
          <p14:tracePt t="52903" x="6859588" y="1576388"/>
          <p14:tracePt t="52905" x="6872288" y="1576388"/>
          <p14:tracePt t="52906" x="6884988" y="1576388"/>
          <p14:tracePt t="52907" x="6897688" y="1576388"/>
          <p14:tracePt t="52908" x="6910388" y="1576388"/>
          <p14:tracePt t="52909" x="6921500" y="1576388"/>
          <p14:tracePt t="52909" x="6934200" y="1576388"/>
          <p14:tracePt t="52911" x="6959600" y="1576388"/>
          <p14:tracePt t="52912" x="6972300" y="1576388"/>
          <p14:tracePt t="52912" x="6997700" y="1576388"/>
          <p14:tracePt t="52914" x="7010400" y="1576388"/>
          <p14:tracePt t="52914" x="7034213" y="1576388"/>
          <p14:tracePt t="52915" x="7046913" y="1576388"/>
          <p14:tracePt t="52916" x="7072313" y="1576388"/>
          <p14:tracePt t="52918" x="7097713" y="1576388"/>
          <p14:tracePt t="52919" x="7123113" y="1576388"/>
          <p14:tracePt t="52919" x="7146925" y="1576388"/>
          <p14:tracePt t="52920" x="7172325" y="1576388"/>
          <p14:tracePt t="52921" x="7197725" y="1576388"/>
          <p14:tracePt t="52922" x="7223125" y="1576388"/>
          <p14:tracePt t="52924" x="7246938" y="1576388"/>
          <p14:tracePt t="52925" x="7272338" y="1576388"/>
          <p14:tracePt t="52925" x="7310438" y="1576388"/>
          <p14:tracePt t="52927" x="7335838" y="1576388"/>
          <p14:tracePt t="52928" x="7359650" y="1576388"/>
          <p14:tracePt t="52928" x="7397750" y="1576388"/>
          <p14:tracePt t="52929" x="7423150" y="1589088"/>
          <p14:tracePt t="52930" x="7459663" y="1589088"/>
          <p14:tracePt t="52931" x="7497763" y="1589088"/>
          <p14:tracePt t="52932" x="7523163" y="1589088"/>
          <p14:tracePt t="52933" x="7561263" y="1589088"/>
          <p14:tracePt t="52935" x="7585075" y="1589088"/>
          <p14:tracePt t="52935" x="7610475" y="1589088"/>
          <p14:tracePt t="52936" x="7648575" y="1589088"/>
          <p14:tracePt t="52937" x="7685088" y="1589088"/>
          <p14:tracePt t="52939" x="7723188" y="1589088"/>
          <p14:tracePt t="52939" x="7761288" y="1589088"/>
          <p14:tracePt t="52941" x="7785100" y="1589088"/>
          <p14:tracePt t="52941" x="7823200" y="1589088"/>
          <p14:tracePt t="52942" x="7861300" y="1589088"/>
          <p14:tracePt t="52943" x="7886700" y="1589088"/>
          <p14:tracePt t="52944" x="7910513" y="1589088"/>
          <p14:tracePt t="52945" x="7948613" y="1589088"/>
          <p14:tracePt t="52946" x="7986713" y="1589088"/>
          <p14:tracePt t="52947" x="8023225" y="1589088"/>
          <p14:tracePt t="52948" x="8061325" y="1589088"/>
          <p14:tracePt t="52949" x="8099425" y="1589088"/>
          <p14:tracePt t="52950" x="8135938" y="1589088"/>
          <p14:tracePt t="52951" x="8174038" y="1589088"/>
          <p14:tracePt t="52952" x="8212138" y="1589088"/>
          <p14:tracePt t="52953" x="8223250" y="1589088"/>
          <p14:tracePt t="52954" x="8261350" y="1589088"/>
          <p14:tracePt t="52955" x="8299450" y="1589088"/>
          <p14:tracePt t="52956" x="8324850" y="1589088"/>
          <p14:tracePt t="52958" x="8361363" y="1589088"/>
          <p14:tracePt t="52958" x="8399463" y="1589088"/>
          <p14:tracePt t="52959" x="8435975" y="1589088"/>
          <p14:tracePt t="52960" x="8461375" y="1589088"/>
          <p14:tracePt t="52962" x="8486775" y="1589088"/>
          <p14:tracePt t="52962" x="8512175" y="1589088"/>
          <p14:tracePt t="52963" x="8548688" y="1589088"/>
          <p14:tracePt t="52964" x="8574088" y="1589088"/>
          <p14:tracePt t="52966" x="8599488" y="1589088"/>
          <p14:tracePt t="52966" x="8624888" y="1589088"/>
          <p14:tracePt t="52968" x="8661400" y="1589088"/>
          <p14:tracePt t="52968" x="8674100" y="1589088"/>
          <p14:tracePt t="52969" x="8699500" y="1589088"/>
          <p14:tracePt t="52971" x="8724900" y="1589088"/>
          <p14:tracePt t="52971" x="8737600" y="1589088"/>
          <p14:tracePt t="52973" x="8763000" y="1589088"/>
          <p14:tracePt t="52974" x="8774113" y="1589088"/>
          <p14:tracePt t="52975" x="8799513" y="1589088"/>
          <p14:tracePt t="52975" x="8812213" y="1589088"/>
          <p14:tracePt t="52976" x="8837613" y="1589088"/>
          <p14:tracePt t="52977" x="8850313" y="1589088"/>
          <p14:tracePt t="52978" x="8874125" y="1589088"/>
          <p14:tracePt t="52979" x="8886825" y="1589088"/>
          <p14:tracePt t="52982" x="8899525" y="1589088"/>
          <p14:tracePt t="52983" x="8912225" y="1589088"/>
          <p14:tracePt t="52984" x="8924925" y="1589088"/>
          <p14:tracePt t="52986" x="8937625" y="1589088"/>
          <p14:tracePt t="52988" x="8950325" y="1589088"/>
          <p14:tracePt t="53009" x="8937625" y="1589088"/>
          <p14:tracePt t="53012" x="8924925" y="1589088"/>
          <p14:tracePt t="53016" x="8912225" y="1589088"/>
          <p14:tracePt t="53017" x="8899525" y="1589088"/>
          <p14:tracePt t="53019" x="8886825" y="1589088"/>
          <p14:tracePt t="53022" x="8874125" y="1589088"/>
          <p14:tracePt t="53022" x="8863013" y="1589088"/>
          <p14:tracePt t="53024" x="8850313" y="1589088"/>
          <p14:tracePt t="53025" x="8837613" y="1589088"/>
          <p14:tracePt t="53026" x="8824913" y="1589088"/>
          <p14:tracePt t="53028" x="8812213" y="1589088"/>
          <p14:tracePt t="53030" x="8786813" y="1589088"/>
          <p14:tracePt t="53032" x="8774113" y="1589088"/>
          <p14:tracePt t="53033" x="8763000" y="1589088"/>
          <p14:tracePt t="53034" x="8750300" y="1589088"/>
          <p14:tracePt t="53035" x="8737600" y="1589088"/>
          <p14:tracePt t="53039" x="8724900" y="1589088"/>
          <p14:tracePt t="53039" x="8712200" y="1589088"/>
          <p14:tracePt t="53041" x="8699500" y="1589088"/>
          <p14:tracePt t="53042" x="8686800" y="1589088"/>
          <p14:tracePt t="53043" x="8674100" y="1589088"/>
          <p14:tracePt t="53045" x="8661400" y="1589088"/>
          <p14:tracePt t="53049" x="8650288" y="1589088"/>
          <p14:tracePt t="53051" x="8637588" y="1589088"/>
          <p14:tracePt t="53054" x="8624888" y="1589088"/>
          <p14:tracePt t="53099" x="8624888" y="1576388"/>
          <p14:tracePt t="53101" x="8637588" y="1576388"/>
          <p14:tracePt t="53103" x="8650288" y="1576388"/>
          <p14:tracePt t="53106" x="8661400" y="1576388"/>
          <p14:tracePt t="53109" x="8674100" y="1576388"/>
          <p14:tracePt t="53110" x="8686800" y="1576388"/>
          <p14:tracePt t="53112" x="8699500" y="1576388"/>
          <p14:tracePt t="53113" x="8699500" y="1563688"/>
          <p14:tracePt t="53115" x="8712200" y="1563688"/>
          <p14:tracePt t="53116" x="8724900" y="1563688"/>
          <p14:tracePt t="53118" x="8737600" y="1563688"/>
          <p14:tracePt t="53120" x="8750300" y="1552575"/>
          <p14:tracePt t="53121" x="8763000" y="1552575"/>
          <p14:tracePt t="53122" x="8774113" y="1552575"/>
          <p14:tracePt t="53123" x="8799513" y="1552575"/>
          <p14:tracePt t="53124" x="8812213" y="1552575"/>
          <p14:tracePt t="53126" x="8824913" y="1552575"/>
          <p14:tracePt t="53127" x="8837613" y="1552575"/>
          <p14:tracePt t="53128" x="8850313" y="1552575"/>
          <p14:tracePt t="53128" x="8863013" y="1552575"/>
          <p14:tracePt t="53129" x="8874125" y="1552575"/>
          <p14:tracePt t="53130" x="8899525" y="1552575"/>
          <p14:tracePt t="53131" x="8924925" y="1552575"/>
          <p14:tracePt t="53132" x="8937625" y="1552575"/>
          <p14:tracePt t="53133" x="8950325" y="1552575"/>
          <p14:tracePt t="53134" x="8963025" y="1552575"/>
          <p14:tracePt t="53135" x="8986838" y="1552575"/>
          <p14:tracePt t="53136" x="8999538" y="1552575"/>
          <p14:tracePt t="53137" x="9012238" y="1552575"/>
          <p14:tracePt t="53138" x="9037638" y="1552575"/>
          <p14:tracePt t="53291" x="9024938" y="1552575"/>
          <p14:tracePt t="53293" x="9012238" y="1552575"/>
          <p14:tracePt t="53294" x="8999538" y="1552575"/>
          <p14:tracePt t="53297" x="8986838" y="1552575"/>
          <p14:tracePt t="53298" x="8975725" y="1552575"/>
          <p14:tracePt t="53299" x="8963025" y="1552575"/>
          <p14:tracePt t="53301" x="8950325" y="1552575"/>
          <p14:tracePt t="53302" x="8937625" y="1552575"/>
          <p14:tracePt t="53303" x="8924925" y="1552575"/>
          <p14:tracePt t="53304" x="8912225" y="1552575"/>
          <p14:tracePt t="53305" x="8899525" y="1552575"/>
          <p14:tracePt t="53307" x="8886825" y="1552575"/>
          <p14:tracePt t="53308" x="8874125" y="1552575"/>
          <p14:tracePt t="53309" x="8863013" y="1552575"/>
          <p14:tracePt t="53310" x="8850313" y="1552575"/>
          <p14:tracePt t="53312" x="8837613" y="1552575"/>
          <p14:tracePt t="53313" x="8824913" y="1552575"/>
          <p14:tracePt t="53315" x="8812213" y="1552575"/>
          <p14:tracePt t="53319" x="8799513" y="1563688"/>
          <p14:tracePt t="53321" x="8799513" y="1576388"/>
          <p14:tracePt t="53322" x="8786813" y="1576388"/>
          <p14:tracePt t="53323" x="8786813" y="1589088"/>
          <p14:tracePt t="53326" x="8786813" y="1601788"/>
          <p14:tracePt t="53328" x="8786813" y="1614488"/>
          <p14:tracePt t="53329" x="8786813" y="1627188"/>
          <p14:tracePt t="53331" x="8786813" y="1639888"/>
          <p14:tracePt t="53332" x="8786813" y="1652588"/>
          <p14:tracePt t="53333" x="8786813" y="1663700"/>
          <p14:tracePt t="53336" x="8786813" y="1676400"/>
          <p14:tracePt t="53337" x="8786813" y="1689100"/>
          <p14:tracePt t="53338" x="8799513" y="1701800"/>
          <p14:tracePt t="53341" x="8812213" y="1714500"/>
          <p14:tracePt t="53342" x="8812213" y="1727200"/>
          <p14:tracePt t="53343" x="8812213" y="1739900"/>
          <p14:tracePt t="53345" x="8812213" y="1752600"/>
          <p14:tracePt t="53346" x="8824913" y="1765300"/>
          <p14:tracePt t="53347" x="8824913" y="1776413"/>
          <p14:tracePt t="53348" x="8824913" y="1789113"/>
          <p14:tracePt t="53349" x="8837613" y="1789113"/>
          <p14:tracePt t="53350" x="8837613" y="1801813"/>
          <p14:tracePt t="53351" x="8850313" y="1814513"/>
          <p14:tracePt t="53352" x="8850313" y="1827213"/>
          <p14:tracePt t="53353" x="8850313" y="1839913"/>
          <p14:tracePt t="53354" x="8850313" y="1852613"/>
          <p14:tracePt t="53357" x="8863013" y="1876425"/>
          <p14:tracePt t="53358" x="8874125" y="1889125"/>
          <p14:tracePt t="53359" x="8874125" y="1901825"/>
          <p14:tracePt t="53359" x="8886825" y="1914525"/>
          <p14:tracePt t="53361" x="8886825" y="1927225"/>
          <p14:tracePt t="53363" x="8899525" y="1939925"/>
          <p14:tracePt t="53364" x="8899525" y="1965325"/>
          <p14:tracePt t="53365" x="8912225" y="1965325"/>
          <p14:tracePt t="53366" x="8912225" y="1978025"/>
          <p14:tracePt t="53367" x="8924925" y="1989138"/>
          <p14:tracePt t="53368" x="8924925" y="2001838"/>
          <p14:tracePt t="53369" x="8924925" y="2014538"/>
          <p14:tracePt t="53370" x="8937625" y="2027238"/>
          <p14:tracePt t="53371" x="8937625" y="2039938"/>
          <p14:tracePt t="53373" x="8963025" y="2065338"/>
          <p14:tracePt t="53375" x="8963025" y="2078038"/>
          <p14:tracePt t="53376" x="8975725" y="2101850"/>
          <p14:tracePt t="53376" x="8975725" y="2114550"/>
          <p14:tracePt t="53377" x="8986838" y="2114550"/>
          <p14:tracePt t="53378" x="8999538" y="2139950"/>
          <p14:tracePt t="53379" x="8999538" y="2152650"/>
          <p14:tracePt t="53381" x="9012238" y="2178050"/>
          <p14:tracePt t="53383" x="9024938" y="2190750"/>
          <p14:tracePt t="53383" x="9037638" y="2190750"/>
          <p14:tracePt t="53384" x="9037638" y="2214563"/>
          <p14:tracePt t="53385" x="9050338" y="2227263"/>
          <p14:tracePt t="53386" x="9063038" y="2227263"/>
          <p14:tracePt t="53387" x="9063038" y="2252663"/>
          <p14:tracePt t="53388" x="9075738" y="2265363"/>
          <p14:tracePt t="53390" x="9088438" y="2290763"/>
          <p14:tracePt t="53391" x="9099550" y="2303463"/>
          <p14:tracePt t="53392" x="9112250" y="2303463"/>
          <p14:tracePt t="53393" x="9112250" y="2327275"/>
          <p14:tracePt t="53394" x="9124950" y="2339975"/>
          <p14:tracePt t="53395" x="9137650" y="2352675"/>
          <p14:tracePt t="53396" x="9150350" y="2365375"/>
          <p14:tracePt t="53397" x="9163050" y="2378075"/>
          <p14:tracePt t="53399" x="9175750" y="2390775"/>
          <p14:tracePt t="53399" x="9188450" y="2403475"/>
          <p14:tracePt t="53401" x="9188450" y="2414588"/>
          <p14:tracePt t="53401" x="9212263" y="2427288"/>
          <p14:tracePt t="53402" x="9224963" y="2452688"/>
          <p14:tracePt t="53404" x="9250363" y="2478088"/>
          <p14:tracePt t="53405" x="9263063" y="2490788"/>
          <p14:tracePt t="53408" x="9288463" y="2516188"/>
          <p14:tracePt t="53408" x="9301163" y="2527300"/>
          <p14:tracePt t="53409" x="9312275" y="2540000"/>
          <p14:tracePt t="53410" x="9324975" y="2552700"/>
          <p14:tracePt t="53411" x="9337675" y="2565400"/>
          <p14:tracePt t="53412" x="9363075" y="2578100"/>
          <p14:tracePt t="53413" x="9375775" y="2590800"/>
          <p14:tracePt t="53414" x="9388475" y="2603500"/>
          <p14:tracePt t="53415" x="9413875" y="2616200"/>
          <p14:tracePt t="53416" x="9424988" y="2627313"/>
          <p14:tracePt t="53418" x="9450388" y="2640013"/>
          <p14:tracePt t="53418" x="9463088" y="2652713"/>
          <p14:tracePt t="53419" x="9488488" y="2678113"/>
          <p14:tracePt t="53420" x="9501188" y="2678113"/>
          <p14:tracePt t="53422" x="9525000" y="2690813"/>
          <p14:tracePt t="53423" x="9537700" y="2716213"/>
          <p14:tracePt t="53424" x="9563100" y="2716213"/>
          <p14:tracePt t="53425" x="9575800" y="2740025"/>
          <p14:tracePt t="53425" x="9601200" y="2752725"/>
          <p14:tracePt t="53426" x="9613900" y="2765425"/>
          <p14:tracePt t="53427" x="9637713" y="2778125"/>
          <p14:tracePt t="53428" x="9663113" y="2790825"/>
          <p14:tracePt t="53429" x="9675813" y="2803525"/>
          <p14:tracePt t="53430" x="9713913" y="2828925"/>
          <p14:tracePt t="53431" x="9726613" y="2828925"/>
          <p14:tracePt t="53432" x="9750425" y="2852738"/>
          <p14:tracePt t="53434" x="9775825" y="2865438"/>
          <p14:tracePt t="53435" x="9801225" y="2878138"/>
          <p14:tracePt t="53435" x="9826625" y="2890838"/>
          <p14:tracePt t="53436" x="9852025" y="2903538"/>
          <p14:tracePt t="53437" x="9875838" y="2916238"/>
          <p14:tracePt t="53438" x="9901238" y="2928938"/>
          <p14:tracePt t="53441" x="9963150" y="2952750"/>
          <p14:tracePt t="53441" x="9988550" y="2965450"/>
          <p14:tracePt t="53442" x="10013950" y="2978150"/>
          <p14:tracePt t="53443" x="10052050" y="2990850"/>
          <p14:tracePt t="53444" x="10075863" y="3003550"/>
          <p14:tracePt t="53445" x="10101263" y="3016250"/>
          <p14:tracePt t="53446" x="10139363" y="3016250"/>
          <p14:tracePt t="53447" x="10164763" y="3041650"/>
          <p14:tracePt t="53448" x="10201275" y="3054350"/>
          <p14:tracePt t="53449" x="10239375" y="3054350"/>
          <p14:tracePt t="53450" x="10264775" y="3065463"/>
          <p14:tracePt t="53452" x="10288588" y="3078163"/>
          <p14:tracePt t="53453" x="10326688" y="3090863"/>
          <p14:tracePt t="53454" x="10352088" y="3090863"/>
          <p14:tracePt t="53455" x="10390188" y="3103563"/>
          <p14:tracePt t="53455" x="10426700" y="3116263"/>
          <p14:tracePt t="53458" x="10502900" y="3128963"/>
          <p14:tracePt t="53458" x="10539413" y="3141663"/>
          <p14:tracePt t="53459" x="10577513" y="3154363"/>
          <p14:tracePt t="53460" x="10614025" y="3165475"/>
          <p14:tracePt t="53461" x="10652125" y="3165475"/>
          <p14:tracePt t="53463" x="10690225" y="3178175"/>
          <p14:tracePt t="53463" x="10726738" y="3190875"/>
          <p14:tracePt t="53464" x="10764838" y="3203575"/>
          <p14:tracePt t="53465" x="10802938" y="3203575"/>
          <p14:tracePt t="53466" x="10839450" y="3216275"/>
          <p14:tracePt t="53467" x="10877550" y="3228975"/>
          <p14:tracePt t="53468" x="10915650" y="3241675"/>
          <p14:tracePt t="53469" x="10952163" y="3241675"/>
          <p14:tracePt t="53470" x="10990263" y="3254375"/>
          <p14:tracePt t="53471" x="11028363" y="3267075"/>
          <p14:tracePt t="53473" x="11064875" y="3278188"/>
          <p14:tracePt t="53473" x="11102975" y="3278188"/>
          <p14:tracePt t="53474" x="11141075" y="3290888"/>
          <p14:tracePt t="53475" x="11190288" y="3290888"/>
          <p14:tracePt t="53476" x="11228388" y="3303588"/>
          <p14:tracePt t="53477" x="11266488" y="3316288"/>
          <p14:tracePt t="53478" x="11303000" y="3316288"/>
          <p14:tracePt t="53479" x="11353800" y="3328988"/>
          <p14:tracePt t="53480" x="11390313" y="3341688"/>
          <p14:tracePt t="53481" x="11428413" y="3354388"/>
          <p14:tracePt t="53482" x="11479213" y="3354388"/>
          <p14:tracePt t="53483" x="11515725" y="3354388"/>
          <p14:tracePt t="53484" x="11553825" y="3367088"/>
          <p14:tracePt t="53485" x="11591925" y="3378200"/>
          <p14:tracePt t="53486" x="11628438" y="3390900"/>
          <p14:tracePt t="53488" x="11666538" y="3390900"/>
          <p14:tracePt t="53488" x="11703050" y="3390900"/>
          <p14:tracePt t="53490" x="11741150" y="3390900"/>
          <p14:tracePt t="53490" x="11779250" y="3403600"/>
          <p14:tracePt t="53491" x="11815763" y="3403600"/>
          <p14:tracePt t="53492" x="11853863" y="3416300"/>
          <p14:tracePt t="53493" x="11891963" y="3416300"/>
          <p14:tracePt t="53494" x="11928475" y="3416300"/>
          <p14:tracePt t="53495" x="11953875" y="3416300"/>
          <p14:tracePt t="53496" x="11979275" y="3416300"/>
          <p14:tracePt t="53497" x="12004675" y="3416300"/>
          <p14:tracePt t="53498" x="12041188" y="3416300"/>
          <p14:tracePt t="53499" x="12079288" y="3416300"/>
          <p14:tracePt t="53500" x="12104688" y="3416300"/>
          <p14:tracePt t="53501" x="12130088" y="3416300"/>
          <p14:tracePt t="53502" x="12153900" y="3416300"/>
          <p14:tracePt t="53556" x="12079288" y="3228975"/>
          <p14:tracePt t="53556" x="12041188" y="3228975"/>
          <p14:tracePt t="53557" x="12017375" y="3216275"/>
          <p14:tracePt t="53558" x="11979275" y="3203575"/>
          <p14:tracePt t="53559" x="11953875" y="3203575"/>
          <p14:tracePt t="53560" x="11904663" y="3203575"/>
          <p14:tracePt t="53561" x="11879263" y="3203575"/>
          <p14:tracePt t="53562" x="11841163" y="3190875"/>
          <p14:tracePt t="53564" x="11791950" y="3190875"/>
          <p14:tracePt t="53565" x="11753850" y="3178175"/>
          <p14:tracePt t="53565" x="11703050" y="3178175"/>
          <p14:tracePt t="53566" x="11666538" y="3165475"/>
          <p14:tracePt t="53567" x="11628438" y="3165475"/>
          <p14:tracePt t="53568" x="11579225" y="3165475"/>
          <p14:tracePt t="53569" x="11528425" y="3165475"/>
          <p14:tracePt t="53571" x="11490325" y="3154363"/>
          <p14:tracePt t="53572" x="11441113" y="3154363"/>
          <p14:tracePt t="53572" x="11403013" y="3154363"/>
          <p14:tracePt t="53573" x="11353800" y="3141663"/>
          <p14:tracePt t="53574" x="11290300" y="3141663"/>
          <p14:tracePt t="53575" x="11253788" y="3141663"/>
          <p14:tracePt t="53576" x="11202988" y="3128963"/>
          <p14:tracePt t="53577" x="11141075" y="3128963"/>
          <p14:tracePt t="53578" x="11102975" y="3128963"/>
          <p14:tracePt t="53579" x="11041063" y="3128963"/>
          <p14:tracePt t="53580" x="11002963" y="3128963"/>
          <p14:tracePt t="53581" x="10952163" y="3128963"/>
          <p14:tracePt t="53582" x="10890250" y="3128963"/>
          <p14:tracePt t="53583" x="10839450" y="3128963"/>
          <p14:tracePt t="53584" x="10790238" y="3128963"/>
          <p14:tracePt t="53585" x="10726738" y="3128963"/>
          <p14:tracePt t="53586" x="10677525" y="3128963"/>
          <p14:tracePt t="53587" x="10614025" y="3128963"/>
          <p14:tracePt t="53589" x="10577513" y="3128963"/>
          <p14:tracePt t="53589" x="10514013" y="3128963"/>
          <p14:tracePt t="53590" x="10452100" y="3128963"/>
          <p14:tracePt t="53591" x="10401300" y="3128963"/>
          <p14:tracePt t="53592" x="10352088" y="3128963"/>
          <p14:tracePt t="53593" x="10288588" y="3128963"/>
          <p14:tracePt t="53594" x="10239375" y="3128963"/>
          <p14:tracePt t="53595" x="10188575" y="3128963"/>
          <p14:tracePt t="53596" x="10126663" y="3128963"/>
          <p14:tracePt t="53597" x="10088563" y="3128963"/>
          <p14:tracePt t="53598" x="10039350" y="3128963"/>
          <p14:tracePt t="53599" x="9988550" y="3128963"/>
          <p14:tracePt t="53600" x="9939338" y="3128963"/>
          <p14:tracePt t="53602" x="9901238" y="3128963"/>
          <p14:tracePt t="53603" x="9839325" y="3128963"/>
          <p14:tracePt t="53604" x="9788525" y="3141663"/>
          <p14:tracePt t="53605" x="9750425" y="3154363"/>
          <p14:tracePt t="53605" x="9713913" y="3154363"/>
          <p14:tracePt t="53606" x="9663113" y="3165475"/>
          <p14:tracePt t="53607" x="9613900" y="3165475"/>
          <p14:tracePt t="53608" x="9575800" y="3165475"/>
          <p14:tracePt t="53609" x="9525000" y="3178175"/>
          <p14:tracePt t="53610" x="9488488" y="3190875"/>
          <p14:tracePt t="53611" x="9450388" y="3190875"/>
          <p14:tracePt t="53612" x="9401175" y="3203575"/>
          <p14:tracePt t="53613" x="9375775" y="3203575"/>
          <p14:tracePt t="53614" x="9337675" y="3203575"/>
          <p14:tracePt t="53615" x="9301163" y="3216275"/>
          <p14:tracePt t="53616" x="9263063" y="3228975"/>
          <p14:tracePt t="53617" x="9224963" y="3241675"/>
          <p14:tracePt t="53619" x="9188450" y="3241675"/>
          <p14:tracePt t="53619" x="9150350" y="3241675"/>
          <p14:tracePt t="53621" x="9112250" y="3254375"/>
          <p14:tracePt t="53622" x="9050338" y="3278188"/>
          <p14:tracePt t="53623" x="9037638" y="3278188"/>
          <p14:tracePt t="53624" x="8999538" y="3278188"/>
          <p14:tracePt t="53625" x="8975725" y="3290888"/>
          <p14:tracePt t="53626" x="8963025" y="3303588"/>
          <p14:tracePt t="53627" x="8924925" y="3316288"/>
          <p14:tracePt t="53628" x="8912225" y="3316288"/>
          <p14:tracePt t="53629" x="8886825" y="3316288"/>
          <p14:tracePt t="53630" x="8874125" y="3328988"/>
          <p14:tracePt t="53632" x="8850313" y="3341688"/>
          <p14:tracePt t="53632" x="8837613" y="3354388"/>
          <p14:tracePt t="53633" x="8824913" y="3354388"/>
          <p14:tracePt t="53635" x="8812213" y="3354388"/>
          <p14:tracePt t="53635" x="8799513" y="3367088"/>
          <p14:tracePt t="53637" x="8786813" y="3367088"/>
          <p14:tracePt t="53637" x="8774113" y="3378200"/>
          <p14:tracePt t="53639" x="8774113" y="3390900"/>
          <p14:tracePt t="53641" x="8763000" y="3390900"/>
          <p14:tracePt t="53642" x="8763000" y="3403600"/>
          <p14:tracePt t="53644" x="8763000" y="3416300"/>
          <p14:tracePt t="53647" x="8763000" y="3429000"/>
          <p14:tracePt t="53651" x="8774113" y="3441700"/>
          <p14:tracePt t="53656" x="8799513" y="3454400"/>
          <p14:tracePt t="53656" x="8812213" y="3467100"/>
          <p14:tracePt t="53658" x="8837613" y="3467100"/>
          <p14:tracePt t="53660" x="8850313" y="3467100"/>
          <p14:tracePt t="53661" x="8863013" y="3479800"/>
          <p14:tracePt t="53662" x="8886825" y="3479800"/>
          <p14:tracePt t="53663" x="8899525" y="3479800"/>
          <p14:tracePt t="53664" x="8912225" y="3490913"/>
          <p14:tracePt t="53666" x="8924925" y="3490913"/>
          <p14:tracePt t="53667" x="8950325" y="3503613"/>
          <p14:tracePt t="53668" x="8963025" y="3503613"/>
          <p14:tracePt t="53668" x="8975725" y="3503613"/>
          <p14:tracePt t="53670" x="8999538" y="3503613"/>
          <p14:tracePt t="53671" x="9012238" y="3503613"/>
          <p14:tracePt t="53672" x="9037638" y="3503613"/>
          <p14:tracePt t="53672" x="9063038" y="3516313"/>
          <p14:tracePt t="53673" x="9088438" y="3516313"/>
          <p14:tracePt t="53674" x="9112250" y="3516313"/>
          <p14:tracePt t="53675" x="9137650" y="3529013"/>
          <p14:tracePt t="53676" x="9150350" y="3529013"/>
          <p14:tracePt t="53677" x="9188450" y="3529013"/>
          <p14:tracePt t="53678" x="9212263" y="3529013"/>
          <p14:tracePt t="53680" x="9237663" y="3541713"/>
          <p14:tracePt t="53680" x="9263063" y="3541713"/>
          <p14:tracePt t="53681" x="9301163" y="3541713"/>
          <p14:tracePt t="53682" x="9324975" y="3541713"/>
          <p14:tracePt t="53683" x="9350375" y="3541713"/>
          <p14:tracePt t="53684" x="9375775" y="3541713"/>
          <p14:tracePt t="53686" x="9401175" y="3541713"/>
          <p14:tracePt t="53687" x="9437688" y="3541713"/>
          <p14:tracePt t="53688" x="9463088" y="3541713"/>
          <p14:tracePt t="53688" x="9488488" y="3541713"/>
          <p14:tracePt t="53689" x="9525000" y="3554413"/>
          <p14:tracePt t="53690" x="9563100" y="3554413"/>
          <p14:tracePt t="53692" x="9588500" y="3554413"/>
          <p14:tracePt t="53692" x="9626600" y="3554413"/>
          <p14:tracePt t="53694" x="9650413" y="3554413"/>
          <p14:tracePt t="53694" x="9675813" y="3554413"/>
          <p14:tracePt t="53695" x="9713913" y="3554413"/>
          <p14:tracePt t="53696" x="9750425" y="3567113"/>
          <p14:tracePt t="53697" x="9788525" y="3567113"/>
          <p14:tracePt t="53698" x="9826625" y="3567113"/>
          <p14:tracePt t="53699" x="9852025" y="3567113"/>
          <p14:tracePt t="53700" x="9888538" y="3567113"/>
          <p14:tracePt t="53702" x="9913938" y="3567113"/>
          <p14:tracePt t="53702" x="9952038" y="3567113"/>
          <p14:tracePt t="53704" x="9975850" y="3567113"/>
          <p14:tracePt t="53704" x="10013950" y="3567113"/>
          <p14:tracePt t="53705" x="10052050" y="3567113"/>
          <p14:tracePt t="53706" x="10088563" y="3567113"/>
          <p14:tracePt t="53707" x="10113963" y="3567113"/>
          <p14:tracePt t="53708" x="10152063" y="3567113"/>
          <p14:tracePt t="53709" x="10177463" y="3567113"/>
          <p14:tracePt t="53710" x="10213975" y="3567113"/>
          <p14:tracePt t="53711" x="10239375" y="3567113"/>
          <p14:tracePt t="53713" x="10277475" y="3567113"/>
          <p14:tracePt t="53714" x="10313988" y="3567113"/>
          <p14:tracePt t="53714" x="10339388" y="3567113"/>
          <p14:tracePt t="53716" x="10377488" y="3567113"/>
          <p14:tracePt t="53716" x="10401300" y="3554413"/>
          <p14:tracePt t="53718" x="10426700" y="3554413"/>
          <p14:tracePt t="53718" x="10464800" y="3554413"/>
          <p14:tracePt t="53720" x="10490200" y="3541713"/>
          <p14:tracePt t="53721" x="10526713" y="3541713"/>
          <p14:tracePt t="53721" x="10539413" y="3541713"/>
          <p14:tracePt t="53722" x="10577513" y="3541713"/>
          <p14:tracePt t="53723" x="10602913" y="3541713"/>
          <p14:tracePt t="53724" x="10626725" y="3541713"/>
          <p14:tracePt t="53725" x="10652125" y="3529013"/>
          <p14:tracePt t="53726" x="10690225" y="3529013"/>
          <p14:tracePt t="53727" x="10715625" y="3516313"/>
          <p14:tracePt t="53729" x="10739438" y="3503613"/>
          <p14:tracePt t="53730" x="10764838" y="3503613"/>
          <p14:tracePt t="53731" x="10790238" y="3503613"/>
          <p14:tracePt t="53732" x="10815638" y="3503613"/>
          <p14:tracePt t="53732" x="10839450" y="3490913"/>
          <p14:tracePt t="53733" x="10877550" y="3490913"/>
          <p14:tracePt t="53734" x="10890250" y="3479800"/>
          <p14:tracePt t="53735" x="10915650" y="3467100"/>
          <p14:tracePt t="53737" x="10952163" y="3467100"/>
          <p14:tracePt t="53737" x="10964863" y="3467100"/>
          <p14:tracePt t="53738" x="10990263" y="3454400"/>
          <p14:tracePt t="53739" x="11002963" y="3441700"/>
          <p14:tracePt t="53740" x="11028363" y="3441700"/>
          <p14:tracePt t="53741" x="11052175" y="3429000"/>
          <p14:tracePt t="53742" x="11077575" y="3429000"/>
          <p14:tracePt t="53743" x="11102975" y="3416300"/>
          <p14:tracePt t="53744" x="11115675" y="3403600"/>
          <p14:tracePt t="53745" x="11141075" y="3403600"/>
          <p14:tracePt t="53746" x="11164888" y="3390900"/>
          <p14:tracePt t="53747" x="11177588" y="3390900"/>
          <p14:tracePt t="53748" x="11190288" y="3390900"/>
          <p14:tracePt t="53749" x="11215688" y="3378200"/>
          <p14:tracePt t="53750" x="11228388" y="3367088"/>
          <p14:tracePt t="53751" x="11253788" y="3354388"/>
          <p14:tracePt t="53753" x="11266488" y="3354388"/>
          <p14:tracePt t="53753" x="11277600" y="3354388"/>
          <p14:tracePt t="53755" x="11290300" y="3341688"/>
          <p14:tracePt t="53755" x="11315700" y="3328988"/>
          <p14:tracePt t="53756" x="11328400" y="3316288"/>
          <p14:tracePt t="53757" x="11341100" y="3316288"/>
          <p14:tracePt t="53758" x="11353800" y="3316288"/>
          <p14:tracePt t="53759" x="11366500" y="3303588"/>
          <p14:tracePt t="53760" x="11377613" y="3290888"/>
          <p14:tracePt t="53761" x="11390313" y="3278188"/>
          <p14:tracePt t="53762" x="11403013" y="3278188"/>
          <p14:tracePt t="53763" x="11415713" y="3278188"/>
          <p14:tracePt t="53764" x="11428413" y="3267075"/>
          <p14:tracePt t="53765" x="11441113" y="3267075"/>
          <p14:tracePt t="53766" x="11441113" y="3254375"/>
          <p14:tracePt t="53767" x="11453813" y="3241675"/>
          <p14:tracePt t="53768" x="11466513" y="3241675"/>
          <p14:tracePt t="53769" x="11479213" y="3241675"/>
          <p14:tracePt t="53771" x="11490325" y="3228975"/>
          <p14:tracePt t="53772" x="11503025" y="3228975"/>
          <p14:tracePt t="53773" x="11503025" y="3216275"/>
          <p14:tracePt t="53774" x="11515725" y="3216275"/>
          <p14:tracePt t="53775" x="11515725" y="3203575"/>
          <p14:tracePt t="53777" x="11528425" y="3203575"/>
          <p14:tracePt t="53780" x="11541125" y="3203575"/>
          <p14:tracePt t="53780" x="11541125" y="3190875"/>
          <p14:tracePt t="53783" x="11553825" y="3190875"/>
          <p14:tracePt t="53783" x="11553825" y="3178175"/>
          <p14:tracePt t="53787" x="11553825" y="3165475"/>
          <p14:tracePt t="53801" x="11553825" y="3154363"/>
          <p14:tracePt t="53809" x="11541125" y="3154363"/>
          <p14:tracePt t="53809" x="11541125" y="3141663"/>
          <p14:tracePt t="53811" x="11528425" y="3141663"/>
          <p14:tracePt t="53814" x="11515725" y="3141663"/>
          <p14:tracePt t="53815" x="11515725" y="3128963"/>
          <p14:tracePt t="53817" x="11503025" y="3128963"/>
          <p14:tracePt t="53820" x="11490325" y="3128963"/>
          <p14:tracePt t="53821" x="11479213" y="3128963"/>
          <p14:tracePt t="53823" x="11466513" y="3128963"/>
          <p14:tracePt t="53824" x="11453813" y="3128963"/>
          <p14:tracePt t="53825" x="11441113" y="3128963"/>
          <p14:tracePt t="53826" x="11441113" y="3116263"/>
          <p14:tracePt t="53829" x="11428413" y="3116263"/>
          <p14:tracePt t="53829" x="11415713" y="3116263"/>
          <p14:tracePt t="53831" x="11403013" y="3116263"/>
          <p14:tracePt t="53832" x="11403013" y="3103563"/>
          <p14:tracePt t="53832" x="11390313" y="3103563"/>
          <p14:tracePt t="53833" x="11366500" y="3103563"/>
          <p14:tracePt t="53836" x="11353800" y="3103563"/>
          <p14:tracePt t="53838" x="11328400" y="3103563"/>
          <p14:tracePt t="53839" x="11315700" y="3103563"/>
          <p14:tracePt t="53840" x="11290300" y="3103563"/>
          <p14:tracePt t="53842" x="11277600" y="3103563"/>
          <p14:tracePt t="53844" x="11266488" y="3103563"/>
          <p14:tracePt t="53844" x="11253788" y="3103563"/>
          <p14:tracePt t="53845" x="11241088" y="3103563"/>
          <p14:tracePt t="53846" x="11228388" y="3103563"/>
          <p14:tracePt t="53847" x="11215688" y="3103563"/>
          <p14:tracePt t="53848" x="11202988" y="3103563"/>
          <p14:tracePt t="53849" x="11190288" y="3103563"/>
          <p14:tracePt t="53850" x="11177588" y="3103563"/>
          <p14:tracePt t="53851" x="11164888" y="3103563"/>
          <p14:tracePt t="53853" x="11153775" y="3103563"/>
          <p14:tracePt t="53853" x="11141075" y="3116263"/>
          <p14:tracePt t="53854" x="11128375" y="3116263"/>
          <p14:tracePt t="53855" x="11115675" y="3116263"/>
          <p14:tracePt t="53856" x="11102975" y="3128963"/>
          <p14:tracePt t="53858" x="11077575" y="3128963"/>
          <p14:tracePt t="53859" x="11064875" y="3128963"/>
          <p14:tracePt t="53860" x="11064875" y="3141663"/>
          <p14:tracePt t="53861" x="11052175" y="3154363"/>
          <p14:tracePt t="53862" x="11028363" y="3154363"/>
          <p14:tracePt t="53864" x="11015663" y="3165475"/>
          <p14:tracePt t="53865" x="11002963" y="3165475"/>
          <p14:tracePt t="53866" x="10990263" y="3165475"/>
          <p14:tracePt t="53867" x="10990263" y="3178175"/>
          <p14:tracePt t="53869" x="10977563" y="3178175"/>
          <p14:tracePt t="53870" x="10952163" y="3190875"/>
          <p14:tracePt t="53870" x="10952163" y="3203575"/>
          <p14:tracePt t="53871" x="10939463" y="3203575"/>
          <p14:tracePt t="53872" x="10928350" y="3203575"/>
          <p14:tracePt t="53873" x="10928350" y="3216275"/>
          <p14:tracePt t="53874" x="10915650" y="3228975"/>
          <p14:tracePt t="53875" x="10915650" y="3241675"/>
          <p14:tracePt t="53876" x="10902950" y="3241675"/>
          <p14:tracePt t="53878" x="10890250" y="3241675"/>
          <p14:tracePt t="53879" x="10877550" y="3254375"/>
          <p14:tracePt t="53887" x="10852150" y="3316288"/>
          <p14:tracePt t="53888" x="10839450" y="3328988"/>
          <p14:tracePt t="53888" x="10839450" y="3341688"/>
          <p14:tracePt t="53889" x="10839450" y="3354388"/>
          <p14:tracePt t="53891" x="10839450" y="3367088"/>
          <p14:tracePt t="53892" x="10839450" y="3378200"/>
          <p14:tracePt t="53894" x="10839450" y="3390900"/>
          <p14:tracePt t="53896" x="10839450" y="3403600"/>
          <p14:tracePt t="53896" x="10839450" y="3416300"/>
          <p14:tracePt t="53898" x="10839450" y="3429000"/>
          <p14:tracePt t="53899" x="10839450" y="3441700"/>
          <p14:tracePt t="53900" x="10839450" y="3454400"/>
          <p14:tracePt t="53904" x="10852150" y="3479800"/>
          <p14:tracePt t="53904" x="10864850" y="3490913"/>
          <p14:tracePt t="53905" x="10877550" y="3503613"/>
          <p14:tracePt t="53907" x="10877550" y="3516313"/>
          <p14:tracePt t="53908" x="10902950" y="3529013"/>
          <p14:tracePt t="53909" x="10902950" y="3541713"/>
          <p14:tracePt t="53911" x="10915650" y="3541713"/>
          <p14:tracePt t="53911" x="10915650" y="3554413"/>
          <p14:tracePt t="53912" x="10939463" y="3567113"/>
          <p14:tracePt t="53913" x="10952163" y="3579813"/>
          <p14:tracePt t="53915" x="10977563" y="3590925"/>
          <p14:tracePt t="53916" x="10990263" y="3603625"/>
          <p14:tracePt t="53917" x="11002963" y="3616325"/>
          <p14:tracePt t="53919" x="11015663" y="3616325"/>
          <p14:tracePt t="53921" x="11052175" y="3641725"/>
          <p14:tracePt t="53921" x="11064875" y="3654425"/>
          <p14:tracePt t="53922" x="11077575" y="3654425"/>
          <p14:tracePt t="53923" x="11102975" y="3654425"/>
          <p14:tracePt t="53924" x="11115675" y="3667125"/>
          <p14:tracePt t="53925" x="11141075" y="3679825"/>
          <p14:tracePt t="53926" x="11153775" y="3692525"/>
          <p14:tracePt t="53927" x="11177588" y="3692525"/>
          <p14:tracePt t="53928" x="11202988" y="3692525"/>
          <p14:tracePt t="53929" x="11228388" y="3703638"/>
          <p14:tracePt t="53930" x="11253788" y="3716338"/>
          <p14:tracePt t="53931" x="11277600" y="3716338"/>
          <p14:tracePt t="53932" x="11290300" y="3729038"/>
          <p14:tracePt t="53933" x="11328400" y="3729038"/>
          <p14:tracePt t="53934" x="11353800" y="3741738"/>
          <p14:tracePt t="53935" x="11366500" y="3741738"/>
          <p14:tracePt t="53938" x="11428413" y="3754438"/>
          <p14:tracePt t="53938" x="11453813" y="3767138"/>
          <p14:tracePt t="53939" x="11479213" y="3767138"/>
          <p14:tracePt t="53940" x="11515725" y="3767138"/>
          <p14:tracePt t="53941" x="11541125" y="3767138"/>
          <p14:tracePt t="53942" x="11566525" y="3779838"/>
          <p14:tracePt t="53943" x="11603038" y="3779838"/>
          <p14:tracePt t="53944" x="11628438" y="3792538"/>
          <p14:tracePt t="53945" x="11666538" y="3792538"/>
          <p14:tracePt t="53946" x="11691938" y="3803650"/>
          <p14:tracePt t="53947" x="11715750" y="3803650"/>
          <p14:tracePt t="53948" x="11753850" y="3803650"/>
          <p14:tracePt t="53949" x="11779250" y="3803650"/>
          <p14:tracePt t="53950" x="11815763" y="3803650"/>
          <p14:tracePt t="53952" x="11879263" y="3803650"/>
          <p14:tracePt t="53954" x="11904663" y="3803650"/>
          <p14:tracePt t="53954" x="11941175" y="3816350"/>
          <p14:tracePt t="53955" x="11966575" y="3816350"/>
          <p14:tracePt t="53956" x="12004675" y="3816350"/>
          <p14:tracePt t="53957" x="12041188" y="3816350"/>
          <p14:tracePt t="53958" x="12079288" y="3816350"/>
          <p14:tracePt t="53959" x="12117388" y="3816350"/>
          <p14:tracePt t="53960" x="12141200" y="3816350"/>
          <p14:tracePt t="53961" x="12179300" y="3816350"/>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30BC8-FAF4-47D6-9F75-8568DA545385}"/>
              </a:ext>
            </a:extLst>
          </p:cNvPr>
          <p:cNvSpPr>
            <a:spLocks noGrp="1"/>
          </p:cNvSpPr>
          <p:nvPr>
            <p:ph type="title"/>
          </p:nvPr>
        </p:nvSpPr>
        <p:spPr>
          <a:xfrm>
            <a:off x="2231136" y="964691"/>
            <a:ext cx="8012794" cy="1261673"/>
          </a:xfrm>
        </p:spPr>
        <p:txBody>
          <a:bodyPr>
            <a:normAutofit/>
          </a:bodyPr>
          <a:lstStyle/>
          <a:p>
            <a:r>
              <a:rPr lang="es-ES" dirty="0"/>
              <a:t>5. ¿Qué es Abstracción y muestre un ejemplo? </a:t>
            </a:r>
            <a:endParaRPr lang="es-BO" dirty="0"/>
          </a:p>
        </p:txBody>
      </p:sp>
      <p:sp>
        <p:nvSpPr>
          <p:cNvPr id="4" name="Marcador de contenido 3">
            <a:extLst>
              <a:ext uri="{FF2B5EF4-FFF2-40B4-BE49-F238E27FC236}">
                <a16:creationId xmlns:a16="http://schemas.microsoft.com/office/drawing/2014/main" id="{3F7C0BC5-EE61-48BE-815F-6E3413E87FF9}"/>
              </a:ext>
            </a:extLst>
          </p:cNvPr>
          <p:cNvSpPr>
            <a:spLocks noGrp="1"/>
          </p:cNvSpPr>
          <p:nvPr>
            <p:ph sz="half" idx="2"/>
          </p:nvPr>
        </p:nvSpPr>
        <p:spPr/>
        <p:txBody>
          <a:bodyPr>
            <a:normAutofit lnSpcReduction="10000"/>
          </a:bodyPr>
          <a:lstStyle/>
          <a:p>
            <a:pPr marL="0" indent="0">
              <a:lnSpc>
                <a:spcPct val="160000"/>
              </a:lnSpc>
              <a:buNone/>
            </a:pPr>
            <a:r>
              <a:rPr lang="es-ES" dirty="0">
                <a:solidFill>
                  <a:schemeClr val="tx1"/>
                </a:solidFill>
                <a:latin typeface="Söhne"/>
              </a:rPr>
              <a:t>L</a:t>
            </a:r>
            <a:r>
              <a:rPr lang="es-ES" b="0" i="0" dirty="0">
                <a:solidFill>
                  <a:schemeClr val="tx1"/>
                </a:solidFill>
                <a:effectLst/>
                <a:latin typeface="Söhne"/>
              </a:rPr>
              <a:t>a abstracción se refiere a la capacidad de ocultar los detalles complejos de un objeto o sistema y presentar solo los aspectos relevantes y esenciales para el usuario. Esto permite simplificar el uso del objeto o sistema, reducir la complejidad y hacerlo más fácil de entender y manejar.</a:t>
            </a:r>
            <a:endParaRPr lang="es-BO" b="1" dirty="0">
              <a:solidFill>
                <a:schemeClr val="tx1"/>
              </a:solidFill>
            </a:endParaRPr>
          </a:p>
        </p:txBody>
      </p:sp>
      <p:sp>
        <p:nvSpPr>
          <p:cNvPr id="8" name="CuadroTexto 7">
            <a:extLst>
              <a:ext uri="{FF2B5EF4-FFF2-40B4-BE49-F238E27FC236}">
                <a16:creationId xmlns:a16="http://schemas.microsoft.com/office/drawing/2014/main" id="{34D54A94-8767-4736-BFC8-89F0E50AD488}"/>
              </a:ext>
            </a:extLst>
          </p:cNvPr>
          <p:cNvSpPr txBox="1"/>
          <p:nvPr/>
        </p:nvSpPr>
        <p:spPr>
          <a:xfrm>
            <a:off x="1583437" y="2638043"/>
            <a:ext cx="4270247" cy="1754326"/>
          </a:xfrm>
          <a:prstGeom prst="rect">
            <a:avLst/>
          </a:prstGeom>
          <a:noFill/>
        </p:spPr>
        <p:txBody>
          <a:bodyPr wrap="square">
            <a:spAutoFit/>
          </a:bodyPr>
          <a:lstStyle/>
          <a:p>
            <a:r>
              <a:rPr lang="es-ES" b="0" i="0" dirty="0">
                <a:effectLst/>
                <a:latin typeface="Söhne"/>
              </a:rPr>
              <a:t>Un ejemplo de abstracción en estructuras de datos es la implementación de una lista enlazada. En una lista enlazada, cada elemento se representa por un nodo que contiene un valor y un puntero al siguiente nodo.</a:t>
            </a:r>
            <a:endParaRPr lang="es-BO" dirty="0"/>
          </a:p>
        </p:txBody>
      </p:sp>
      <p:pic>
        <p:nvPicPr>
          <p:cNvPr id="1026" name="Picture 2" descr="Qué es la abstracción en la programación orientada a objetos? – Styde.net">
            <a:extLst>
              <a:ext uri="{FF2B5EF4-FFF2-40B4-BE49-F238E27FC236}">
                <a16:creationId xmlns:a16="http://schemas.microsoft.com/office/drawing/2014/main" id="{228DE866-9953-4876-A6D1-62504DC4A1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3994" y="4652756"/>
            <a:ext cx="4429132" cy="1107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269567"/>
      </p:ext>
    </p:extLst>
  </p:cSld>
  <p:clrMapOvr>
    <a:masterClrMapping/>
  </p:clrMapOvr>
  <mc:AlternateContent xmlns:mc="http://schemas.openxmlformats.org/markup-compatibility/2006" xmlns:p14="http://schemas.microsoft.com/office/powerpoint/2010/main">
    <mc:Choice Requires="p14">
      <p:transition spd="slow" p14:dur="2000" advTm="48495"/>
    </mc:Choice>
    <mc:Fallback xmlns="">
      <p:transition spd="slow" advTm="48495"/>
    </mc:Fallback>
  </mc:AlternateContent>
  <p:extLst>
    <p:ext uri="{3A86A75C-4F4B-4683-9AE1-C65F6400EC91}">
      <p14:laserTraceLst xmlns:p14="http://schemas.microsoft.com/office/powerpoint/2010/main">
        <p14:tracePtLst>
          <p14:tracePt t="83" x="12091988" y="1114425"/>
          <p14:tracePt t="84" x="12041188" y="1050925"/>
          <p14:tracePt t="85" x="12004675" y="989013"/>
          <p14:tracePt t="86" x="11966575" y="912813"/>
          <p14:tracePt t="86" x="11904663" y="838200"/>
          <p14:tracePt t="87" x="11853863" y="763588"/>
          <p14:tracePt t="88" x="11791950" y="688975"/>
          <p14:tracePt t="89" x="11741150" y="625475"/>
          <p14:tracePt t="90" x="11679238" y="550863"/>
          <p14:tracePt t="91" x="11628438" y="476250"/>
          <p14:tracePt t="92" x="11566525" y="400050"/>
          <p14:tracePt t="93" x="11515725" y="350838"/>
          <p14:tracePt t="95" x="11466513" y="274638"/>
          <p14:tracePt t="96" x="11403013" y="200025"/>
          <p14:tracePt t="97" x="11341100" y="125413"/>
          <p14:tracePt t="97" x="11277600" y="50800"/>
          <p14:tracePt t="2149" x="0" y="0"/>
        </p14:tracePtLst>
        <p14:tracePtLst>
          <p14:tracePt t="32744" x="3335338" y="6257925"/>
          <p14:tracePt t="32827" x="2503488" y="6845300"/>
          <p14:tracePt t="32828" x="2516188" y="6807200"/>
          <p14:tracePt t="32829" x="2541588" y="6807200"/>
          <p14:tracePt t="32830" x="2554288" y="6770688"/>
          <p14:tracePt t="32832" x="2578100" y="6732588"/>
          <p14:tracePt t="32832" x="2603500" y="6719888"/>
          <p14:tracePt t="32833" x="2616200" y="6696075"/>
          <p14:tracePt t="32834" x="2628900" y="6683375"/>
          <p14:tracePt t="32836" x="2654300" y="6657975"/>
          <p14:tracePt t="32837" x="2667000" y="6632575"/>
          <p14:tracePt t="32838" x="2690813" y="6607175"/>
          <p14:tracePt t="32839" x="2716213" y="6583363"/>
          <p14:tracePt t="32840" x="2728913" y="6545263"/>
          <p14:tracePt t="32841" x="2754313" y="6519863"/>
          <p14:tracePt t="32842" x="2767013" y="6494463"/>
          <p14:tracePt t="32843" x="2803525" y="6457950"/>
          <p14:tracePt t="32844" x="2816225" y="6432550"/>
          <p14:tracePt t="32845" x="2841625" y="6394450"/>
          <p14:tracePt t="32846" x="2854325" y="6370638"/>
          <p14:tracePt t="32847" x="2879725" y="6332538"/>
          <p14:tracePt t="32848" x="2903538" y="6294438"/>
          <p14:tracePt t="32849" x="2928938" y="6257925"/>
          <p14:tracePt t="32850" x="2954338" y="6219825"/>
          <p14:tracePt t="32850" x="2979738" y="6181725"/>
          <p14:tracePt t="32852" x="3003550" y="6132513"/>
          <p14:tracePt t="32853" x="3028950" y="6094413"/>
          <p14:tracePt t="32854" x="3054350" y="6069013"/>
          <p14:tracePt t="32855" x="3079750" y="6019800"/>
          <p14:tracePt t="32856" x="3103563" y="5981700"/>
          <p14:tracePt t="32857" x="3128963" y="5932488"/>
          <p14:tracePt t="32858" x="3167063" y="5881688"/>
          <p14:tracePt t="32859" x="3192463" y="5832475"/>
          <p14:tracePt t="32860" x="3216275" y="5781675"/>
          <p14:tracePt t="32860" x="3254375" y="5719763"/>
          <p14:tracePt t="32861" x="3279775" y="5668963"/>
          <p14:tracePt t="32862" x="3317875" y="5607050"/>
          <p14:tracePt t="32864" x="3328988" y="5556250"/>
          <p14:tracePt t="32865" x="3367088" y="5494338"/>
          <p14:tracePt t="32866" x="3405188" y="5430838"/>
          <p14:tracePt t="32867" x="3429000" y="5368925"/>
          <p14:tracePt t="32868" x="3467100" y="5305425"/>
          <p14:tracePt t="32869" x="3492500" y="5230813"/>
          <p14:tracePt t="32870" x="3530600" y="5156200"/>
          <p14:tracePt t="32870" x="3554413" y="5092700"/>
          <p14:tracePt t="32872" x="3592513" y="5018088"/>
          <p14:tracePt t="32873" x="3630613" y="4943475"/>
          <p14:tracePt t="32874" x="3643313" y="4892675"/>
          <p14:tracePt t="32881" x="3856038" y="4354513"/>
          <p14:tracePt t="32882" x="3892550" y="4267200"/>
          <p14:tracePt t="32884" x="3930650" y="4141788"/>
          <p14:tracePt t="32885" x="3968750" y="4054475"/>
          <p14:tracePt t="32886" x="3992563" y="3979863"/>
          <p14:tracePt t="32887" x="4017963" y="3905250"/>
          <p14:tracePt t="32888" x="4043363" y="3816350"/>
          <p14:tracePt t="32889" x="4081463" y="3741738"/>
          <p14:tracePt t="32890" x="4092575" y="3667125"/>
          <p14:tracePt t="32891" x="4117975" y="3579813"/>
          <p14:tracePt t="32892" x="4156075" y="3503613"/>
          <p14:tracePt t="32893" x="4168775" y="3454400"/>
          <p14:tracePt t="32893" x="4192588" y="3378200"/>
          <p14:tracePt t="32895" x="4217988" y="3303588"/>
          <p14:tracePt t="32896" x="4243388" y="3241675"/>
          <p14:tracePt t="32897" x="4268788" y="3165475"/>
          <p14:tracePt t="32898" x="4281488" y="3090863"/>
          <p14:tracePt t="32899" x="4305300" y="3016250"/>
          <p14:tracePt t="32900" x="4330700" y="2952750"/>
          <p14:tracePt t="32901" x="4343400" y="2890838"/>
          <p14:tracePt t="32902" x="4368800" y="2816225"/>
          <p14:tracePt t="32903" x="4381500" y="2752725"/>
          <p14:tracePt t="32904" x="4406900" y="2716213"/>
          <p14:tracePt t="32905" x="4418013" y="2640013"/>
          <p14:tracePt t="32906" x="4430713" y="2590800"/>
          <p14:tracePt t="32906" x="4456113" y="2527300"/>
          <p14:tracePt t="32908" x="4456113" y="2465388"/>
          <p14:tracePt t="32909" x="4481513" y="2414588"/>
          <p14:tracePt t="32910" x="4494213" y="2365375"/>
          <p14:tracePt t="32911" x="4494213" y="2314575"/>
          <p14:tracePt t="32912" x="4506913" y="2265363"/>
          <p14:tracePt t="32913" x="4518025" y="2214563"/>
          <p14:tracePt t="32914" x="4530725" y="2190750"/>
          <p14:tracePt t="32915" x="4530725" y="2139950"/>
          <p14:tracePt t="32916" x="4543425" y="2089150"/>
          <p14:tracePt t="32917" x="4543425" y="2052638"/>
          <p14:tracePt t="32918" x="4543425" y="2014538"/>
          <p14:tracePt t="32919" x="4556125" y="1978025"/>
          <p14:tracePt t="32920" x="4556125" y="1939925"/>
          <p14:tracePt t="32921" x="4556125" y="1914525"/>
          <p14:tracePt t="32922" x="4556125" y="1876425"/>
          <p14:tracePt t="32923" x="4556125" y="1852613"/>
          <p14:tracePt t="32924" x="4556125" y="1827213"/>
          <p14:tracePt t="32925" x="4556125" y="1801813"/>
          <p14:tracePt t="32926" x="4556125" y="1776413"/>
          <p14:tracePt t="32927" x="4556125" y="1752600"/>
          <p14:tracePt t="32928" x="4556125" y="1739900"/>
          <p14:tracePt t="32929" x="4543425" y="1714500"/>
          <p14:tracePt t="32930" x="4530725" y="1701800"/>
          <p14:tracePt t="32931" x="4530725" y="1689100"/>
          <p14:tracePt t="32932" x="4530725" y="1663700"/>
          <p14:tracePt t="32934" x="4506913" y="1652588"/>
          <p14:tracePt t="32935" x="4494213" y="1639888"/>
          <p14:tracePt t="32936" x="4494213" y="1627188"/>
          <p14:tracePt t="32936" x="4481513" y="1627188"/>
          <p14:tracePt t="32938" x="4468813" y="1627188"/>
          <p14:tracePt t="32939" x="4456113" y="1614488"/>
          <p14:tracePt t="32940" x="4443413" y="1601788"/>
          <p14:tracePt t="32941" x="4430713" y="1601788"/>
          <p14:tracePt t="32942" x="4418013" y="1601788"/>
          <p14:tracePt t="32943" x="4394200" y="1589088"/>
          <p14:tracePt t="32945" x="4381500" y="1589088"/>
          <p14:tracePt t="32945" x="4368800" y="1589088"/>
          <p14:tracePt t="32947" x="4343400" y="1589088"/>
          <p14:tracePt t="32949" x="4318000" y="1589088"/>
          <p14:tracePt t="32950" x="4305300" y="1589088"/>
          <p14:tracePt t="32951" x="4281488" y="1589088"/>
          <p14:tracePt t="32952" x="4268788" y="1589088"/>
          <p14:tracePt t="32953" x="4230688" y="1589088"/>
          <p14:tracePt t="32954" x="4205288" y="1589088"/>
          <p14:tracePt t="32956" x="4181475" y="1589088"/>
          <p14:tracePt t="32957" x="4156075" y="1589088"/>
          <p14:tracePt t="32958" x="4130675" y="1589088"/>
          <p14:tracePt t="32959" x="4105275" y="1589088"/>
          <p14:tracePt t="32960" x="4081463" y="1589088"/>
          <p14:tracePt t="32961" x="4056063" y="1589088"/>
          <p14:tracePt t="32962" x="4030663" y="1601788"/>
          <p14:tracePt t="32963" x="4005263" y="1614488"/>
          <p14:tracePt t="32964" x="3979863" y="1614488"/>
          <p14:tracePt t="32965" x="3956050" y="1627188"/>
          <p14:tracePt t="32966" x="3930650" y="1627188"/>
          <p14:tracePt t="32967" x="3892550" y="1639888"/>
          <p14:tracePt t="32967" x="3867150" y="1652588"/>
          <p14:tracePt t="32969" x="3843338" y="1663700"/>
          <p14:tracePt t="32970" x="3805238" y="1676400"/>
          <p14:tracePt t="32971" x="3779838" y="1689100"/>
          <p14:tracePt t="32972" x="3743325" y="1701800"/>
          <p14:tracePt t="32973" x="3717925" y="1701800"/>
          <p14:tracePt t="32974" x="3692525" y="1727200"/>
          <p14:tracePt t="32975" x="3667125" y="1739900"/>
          <p14:tracePt t="32976" x="3630613" y="1752600"/>
          <p14:tracePt t="32977" x="3592513" y="1776413"/>
          <p14:tracePt t="32978" x="3567113" y="1789113"/>
          <p14:tracePt t="32979" x="3530600" y="1814513"/>
          <p14:tracePt t="32980" x="3505200" y="1827213"/>
          <p14:tracePt t="32981" x="3479800" y="1852613"/>
          <p14:tracePt t="32982" x="3441700" y="1865313"/>
          <p14:tracePt t="32983" x="3417888" y="1889125"/>
          <p14:tracePt t="32984" x="3392488" y="1901825"/>
          <p14:tracePt t="32985" x="3367088" y="1927225"/>
          <p14:tracePt t="32986" x="3328988" y="1952625"/>
          <p14:tracePt t="32987" x="3292475" y="1965325"/>
          <p14:tracePt t="32987" x="3267075" y="1989138"/>
          <p14:tracePt t="32988" x="3254375" y="2014538"/>
          <p14:tracePt t="32989" x="3216275" y="2039938"/>
          <p14:tracePt t="32991" x="3192463" y="2065338"/>
          <p14:tracePt t="32992" x="3167063" y="2089150"/>
          <p14:tracePt t="32993" x="3141663" y="2101850"/>
          <p14:tracePt t="32994" x="3116263" y="2127250"/>
          <p14:tracePt t="32995" x="3103563" y="2152650"/>
          <p14:tracePt t="32996" x="3067050" y="2178050"/>
          <p14:tracePt t="32996" x="3054350" y="2201863"/>
          <p14:tracePt t="32998" x="3028950" y="2227263"/>
          <p14:tracePt t="32999" x="3003550" y="2252663"/>
          <p14:tracePt t="33000" x="2992438" y="2278063"/>
          <p14:tracePt t="33001" x="2967038" y="2303463"/>
          <p14:tracePt t="33001" x="2954338" y="2314575"/>
          <p14:tracePt t="33003" x="2941638" y="2339975"/>
          <p14:tracePt t="33004" x="2916238" y="2378075"/>
          <p14:tracePt t="33004" x="2903538" y="2390775"/>
          <p14:tracePt t="33006" x="2890838" y="2414588"/>
          <p14:tracePt t="33007" x="2879725" y="2452688"/>
          <p14:tracePt t="33008" x="2854325" y="2478088"/>
          <p14:tracePt t="33009" x="2841625" y="2490788"/>
          <p14:tracePt t="33010" x="2841625" y="2527300"/>
          <p14:tracePt t="33010" x="2816225" y="2552700"/>
          <p14:tracePt t="33011" x="2816225" y="2578100"/>
          <p14:tracePt t="33013" x="2803525" y="2603500"/>
          <p14:tracePt t="33013" x="2803525" y="2616200"/>
          <p14:tracePt t="33015" x="2790825" y="2640013"/>
          <p14:tracePt t="33017" x="2778125" y="2690813"/>
          <p14:tracePt t="33018" x="2767013" y="2716213"/>
          <p14:tracePt t="33019" x="2767013" y="2752725"/>
          <p14:tracePt t="33020" x="2767013" y="2765425"/>
          <p14:tracePt t="33020" x="2767013" y="2790825"/>
          <p14:tracePt t="33022" x="2767013" y="2816225"/>
          <p14:tracePt t="33023" x="2767013" y="2840038"/>
          <p14:tracePt t="33024" x="2767013" y="2865438"/>
          <p14:tracePt t="33024" x="2767013" y="2890838"/>
          <p14:tracePt t="33026" x="2767013" y="2916238"/>
          <p14:tracePt t="33026" x="2767013" y="2941638"/>
          <p14:tracePt t="33027" x="2767013" y="2965450"/>
          <p14:tracePt t="33029" x="2767013" y="2978150"/>
          <p14:tracePt t="33030" x="2778125" y="3016250"/>
          <p14:tracePt t="33032" x="2790825" y="3041650"/>
          <p14:tracePt t="33032" x="2803525" y="3054350"/>
          <p14:tracePt t="33032" x="2803525" y="3078163"/>
          <p14:tracePt t="33033" x="2816225" y="3090863"/>
          <p14:tracePt t="33034" x="2841625" y="3116263"/>
          <p14:tracePt t="33035" x="2841625" y="3141663"/>
          <p14:tracePt t="33036" x="2867025" y="3165475"/>
          <p14:tracePt t="33037" x="2879725" y="3178175"/>
          <p14:tracePt t="33038" x="2890838" y="3190875"/>
          <p14:tracePt t="33040" x="2916238" y="3203575"/>
          <p14:tracePt t="33041" x="2916238" y="3228975"/>
          <p14:tracePt t="33041" x="2941638" y="3241675"/>
          <p14:tracePt t="33043" x="2954338" y="3254375"/>
          <p14:tracePt t="33044" x="2979738" y="3267075"/>
          <p14:tracePt t="33045" x="2992438" y="3278188"/>
          <p14:tracePt t="33046" x="3028950" y="3290888"/>
          <p14:tracePt t="33047" x="3041650" y="3303588"/>
          <p14:tracePt t="33048" x="3067050" y="3316288"/>
          <p14:tracePt t="33049" x="3079750" y="3316288"/>
          <p14:tracePt t="33050" x="3103563" y="3328988"/>
          <p14:tracePt t="33051" x="3128963" y="3341688"/>
          <p14:tracePt t="33052" x="3141663" y="3354388"/>
          <p14:tracePt t="33053" x="3179763" y="3354388"/>
          <p14:tracePt t="33054" x="3205163" y="3354388"/>
          <p14:tracePt t="33054" x="3216275" y="3354388"/>
          <p14:tracePt t="33055" x="3254375" y="3367088"/>
          <p14:tracePt t="33056" x="3279775" y="3367088"/>
          <p14:tracePt t="33058" x="3292475" y="3367088"/>
          <p14:tracePt t="33059" x="3328988" y="3378200"/>
          <p14:tracePt t="33060" x="3354388" y="3378200"/>
          <p14:tracePt t="33061" x="3367088" y="3378200"/>
          <p14:tracePt t="33062" x="3405188" y="3378200"/>
          <p14:tracePt t="33063" x="3417888" y="3378200"/>
          <p14:tracePt t="33064" x="3441700" y="3378200"/>
          <p14:tracePt t="33065" x="3479800" y="3378200"/>
          <p14:tracePt t="33066" x="3505200" y="3378200"/>
          <p14:tracePt t="33067" x="3517900" y="3378200"/>
          <p14:tracePt t="33068" x="3554413" y="3378200"/>
          <p14:tracePt t="33069" x="3579813" y="3367088"/>
          <p14:tracePt t="33070" x="3592513" y="3354388"/>
          <p14:tracePt t="33071" x="3630613" y="3354388"/>
          <p14:tracePt t="33072" x="3643313" y="3354388"/>
          <p14:tracePt t="33073" x="3667125" y="3341688"/>
          <p14:tracePt t="33074" x="3692525" y="3328988"/>
          <p14:tracePt t="33074" x="3717925" y="3316288"/>
          <p14:tracePt t="33076" x="3743325" y="3303588"/>
          <p14:tracePt t="33077" x="3767138" y="3290888"/>
          <p14:tracePt t="33078" x="3779838" y="3278188"/>
          <p14:tracePt t="33078" x="3817938" y="3267075"/>
          <p14:tracePt t="33080" x="3830638" y="3241675"/>
          <p14:tracePt t="33082" x="3867150" y="3216275"/>
          <p14:tracePt t="33083" x="3892550" y="3203575"/>
          <p14:tracePt t="33084" x="3917950" y="3178175"/>
          <p14:tracePt t="33084" x="3930650" y="3165475"/>
          <p14:tracePt t="33086" x="3956050" y="3141663"/>
          <p14:tracePt t="33087" x="3968750" y="3128963"/>
          <p14:tracePt t="33088" x="3992563" y="3090863"/>
          <p14:tracePt t="33089" x="4005263" y="3078163"/>
          <p14:tracePt t="33090" x="4030663" y="3054350"/>
          <p14:tracePt t="33091" x="4043363" y="3028950"/>
          <p14:tracePt t="33092" x="4068763" y="3016250"/>
          <p14:tracePt t="33093" x="4081463" y="2978150"/>
          <p14:tracePt t="33094" x="4092575" y="2952750"/>
          <p14:tracePt t="33095" x="4117975" y="2928938"/>
          <p14:tracePt t="33096" x="4117975" y="2903538"/>
          <p14:tracePt t="33097" x="4143375" y="2865438"/>
          <p14:tracePt t="33098" x="4156075" y="2840038"/>
          <p14:tracePt t="33099" x="4168775" y="2816225"/>
          <p14:tracePt t="33100" x="4168775" y="2790825"/>
          <p14:tracePt t="33101" x="4192588" y="2752725"/>
          <p14:tracePt t="33102" x="4192588" y="2728913"/>
          <p14:tracePt t="33103" x="4192588" y="2703513"/>
          <p14:tracePt t="33104" x="4205288" y="2665413"/>
          <p14:tracePt t="33105" x="4217988" y="2640013"/>
          <p14:tracePt t="33106" x="4230688" y="2603500"/>
          <p14:tracePt t="33107" x="4230688" y="2565400"/>
          <p14:tracePt t="33108" x="4230688" y="2527300"/>
          <p14:tracePt t="33109" x="4230688" y="2503488"/>
          <p14:tracePt t="33110" x="4230688" y="2478088"/>
          <p14:tracePt t="33111" x="4230688" y="2439988"/>
          <p14:tracePt t="33112" x="4230688" y="2403475"/>
          <p14:tracePt t="33113" x="4230688" y="2378075"/>
          <p14:tracePt t="33114" x="4230688" y="2339975"/>
          <p14:tracePt t="33115" x="4230688" y="2303463"/>
          <p14:tracePt t="33115" x="4230688" y="2265363"/>
          <p14:tracePt t="33116" x="4217988" y="2227263"/>
          <p14:tracePt t="33118" x="4205288" y="2190750"/>
          <p14:tracePt t="33119" x="4192588" y="2152650"/>
          <p14:tracePt t="33119" x="4192588" y="2127250"/>
          <p14:tracePt t="33121" x="4168775" y="2101850"/>
          <p14:tracePt t="33122" x="4156075" y="2065338"/>
          <p14:tracePt t="33123" x="4143375" y="2039938"/>
          <p14:tracePt t="33124" x="4117975" y="2001838"/>
          <p14:tracePt t="33125" x="4105275" y="1965325"/>
          <p14:tracePt t="33126" x="4081463" y="1939925"/>
          <p14:tracePt t="33127" x="4068763" y="1914525"/>
          <p14:tracePt t="33128" x="4043363" y="1889125"/>
          <p14:tracePt t="33129" x="4017963" y="1852613"/>
          <p14:tracePt t="33130" x="4005263" y="1839913"/>
          <p14:tracePt t="33131" x="3968750" y="1814513"/>
          <p14:tracePt t="33132" x="3943350" y="1789113"/>
          <p14:tracePt t="33133" x="3917950" y="1765300"/>
          <p14:tracePt t="33134" x="3892550" y="1739900"/>
          <p14:tracePt t="33134" x="3856038" y="1727200"/>
          <p14:tracePt t="33136" x="3830638" y="1701800"/>
          <p14:tracePt t="33137" x="3792538" y="1689100"/>
          <p14:tracePt t="33138" x="3767138" y="1663700"/>
          <p14:tracePt t="33139" x="3743325" y="1663700"/>
          <p14:tracePt t="33140" x="3705225" y="1639888"/>
          <p14:tracePt t="33141" x="3667125" y="1627188"/>
          <p14:tracePt t="33142" x="3630613" y="1614488"/>
          <p14:tracePt t="33143" x="3592513" y="1601788"/>
          <p14:tracePt t="33144" x="3567113" y="1589088"/>
          <p14:tracePt t="33145" x="3530600" y="1589088"/>
          <p14:tracePt t="33145" x="3492500" y="1576388"/>
          <p14:tracePt t="33147" x="3454400" y="1576388"/>
          <p14:tracePt t="33148" x="3417888" y="1563688"/>
          <p14:tracePt t="33149" x="3379788" y="1552575"/>
          <p14:tracePt t="33149" x="3341688" y="1552575"/>
          <p14:tracePt t="33151" x="3305175" y="1552575"/>
          <p14:tracePt t="33151" x="3267075" y="1552575"/>
          <p14:tracePt t="33153" x="3228975" y="1552575"/>
          <p14:tracePt t="33154" x="3179763" y="1552575"/>
          <p14:tracePt t="33155" x="3141663" y="1552575"/>
          <p14:tracePt t="33156" x="3103563" y="1552575"/>
          <p14:tracePt t="33157" x="3067050" y="1552575"/>
          <p14:tracePt t="33158" x="3028950" y="1552575"/>
          <p14:tracePt t="33159" x="3003550" y="1552575"/>
          <p14:tracePt t="33159" x="2954338" y="1552575"/>
          <p14:tracePt t="33161" x="2916238" y="1552575"/>
          <p14:tracePt t="33162" x="2879725" y="1552575"/>
          <p14:tracePt t="33163" x="2841625" y="1552575"/>
          <p14:tracePt t="33164" x="2803525" y="1563688"/>
          <p14:tracePt t="33165" x="2767013" y="1576388"/>
          <p14:tracePt t="33166" x="2728913" y="1576388"/>
          <p14:tracePt t="33167" x="2690813" y="1589088"/>
          <p14:tracePt t="33168" x="2654300" y="1589088"/>
          <p14:tracePt t="33169" x="2616200" y="1601788"/>
          <p14:tracePt t="33170" x="2578100" y="1614488"/>
          <p14:tracePt t="33171" x="2541588" y="1627188"/>
          <p14:tracePt t="33172" x="2503488" y="1639888"/>
          <p14:tracePt t="33173" x="2465388" y="1663700"/>
          <p14:tracePt t="33174" x="2441575" y="1663700"/>
          <p14:tracePt t="33175" x="2403475" y="1689100"/>
          <p14:tracePt t="33176" x="2365375" y="1701800"/>
          <p14:tracePt t="33177" x="2328863" y="1714500"/>
          <p14:tracePt t="33178" x="2303463" y="1739900"/>
          <p14:tracePt t="33179" x="2278063" y="1752600"/>
          <p14:tracePt t="33181" x="2203450" y="1789113"/>
          <p14:tracePt t="33181" x="2165350" y="1814513"/>
          <p14:tracePt t="33182" x="2139950" y="1827213"/>
          <p14:tracePt t="33184" x="2116138" y="1852613"/>
          <p14:tracePt t="33184" x="2078038" y="1876425"/>
          <p14:tracePt t="33186" x="2052638" y="1889125"/>
          <p14:tracePt t="33187" x="2014538" y="1927225"/>
          <p14:tracePt t="33188" x="2003425" y="1939925"/>
          <p14:tracePt t="33189" x="1978025" y="1965325"/>
          <p14:tracePt t="33190" x="1939925" y="1989138"/>
          <p14:tracePt t="33191" x="1914525" y="2014538"/>
          <p14:tracePt t="33192" x="1890713" y="2039938"/>
          <p14:tracePt t="33193" x="1865313" y="2078038"/>
          <p14:tracePt t="33194" x="1839913" y="2089150"/>
          <p14:tracePt t="33195" x="1814513" y="2127250"/>
          <p14:tracePt t="33196" x="1790700" y="2152650"/>
          <p14:tracePt t="33197" x="1765300" y="2190750"/>
          <p14:tracePt t="33198" x="1752600" y="2201863"/>
          <p14:tracePt t="33198" x="1727200" y="2239963"/>
          <p14:tracePt t="33200" x="1714500" y="2265363"/>
          <p14:tracePt t="33201" x="1689100" y="2303463"/>
          <p14:tracePt t="33202" x="1677988" y="2327275"/>
          <p14:tracePt t="33203" x="1665288" y="2352675"/>
          <p14:tracePt t="33204" x="1639888" y="2390775"/>
          <p14:tracePt t="33205" x="1627188" y="2414588"/>
          <p14:tracePt t="33206" x="1614488" y="2452688"/>
          <p14:tracePt t="33207" x="1601788" y="2478088"/>
          <p14:tracePt t="33208" x="1589088" y="2503488"/>
          <p14:tracePt t="33209" x="1577975" y="2540000"/>
          <p14:tracePt t="33210" x="1565275" y="2565400"/>
          <p14:tracePt t="33211" x="1565275" y="2603500"/>
          <p14:tracePt t="33212" x="1552575" y="2640013"/>
          <p14:tracePt t="33213" x="1539875" y="2678113"/>
          <p14:tracePt t="33215" x="1527175" y="2740025"/>
          <p14:tracePt t="33216" x="1527175" y="2765425"/>
          <p14:tracePt t="33217" x="1527175" y="2790825"/>
          <p14:tracePt t="33218" x="1514475" y="2828925"/>
          <p14:tracePt t="33219" x="1514475" y="2865438"/>
          <p14:tracePt t="33220" x="1514475" y="2890838"/>
          <p14:tracePt t="33221" x="1514475" y="2928938"/>
          <p14:tracePt t="33221" x="1514475" y="2952750"/>
          <p14:tracePt t="33223" x="1514475" y="2978150"/>
          <p14:tracePt t="33224" x="1514475" y="3016250"/>
          <p14:tracePt t="33225" x="1514475" y="3041650"/>
          <p14:tracePt t="33226" x="1514475" y="3065463"/>
          <p14:tracePt t="33227" x="1514475" y="3090863"/>
          <p14:tracePt t="33228" x="1527175" y="3116263"/>
          <p14:tracePt t="33229" x="1527175" y="3141663"/>
          <p14:tracePt t="33231" x="1539875" y="3190875"/>
          <p14:tracePt t="33231" x="1552575" y="3203575"/>
          <p14:tracePt t="33233" x="1565275" y="3228975"/>
          <p14:tracePt t="33234" x="1577975" y="3241675"/>
          <p14:tracePt t="33235" x="1589088" y="3267075"/>
          <p14:tracePt t="33236" x="1601788" y="3278188"/>
          <p14:tracePt t="33237" x="1601788" y="3303588"/>
          <p14:tracePt t="33238" x="1627188" y="3316288"/>
          <p14:tracePt t="33238" x="1639888" y="3328988"/>
          <p14:tracePt t="33240" x="1652588" y="3354388"/>
          <p14:tracePt t="33241" x="1677988" y="3354388"/>
          <p14:tracePt t="33242" x="1677988" y="3367088"/>
          <p14:tracePt t="33243" x="1701800" y="3390900"/>
          <p14:tracePt t="33244" x="1714500" y="3390900"/>
          <p14:tracePt t="33245" x="1739900" y="3403600"/>
          <p14:tracePt t="33246" x="1752600" y="3416300"/>
          <p14:tracePt t="33247" x="1778000" y="3429000"/>
          <p14:tracePt t="33248" x="1790700" y="3429000"/>
          <p14:tracePt t="33248" x="1814513" y="3441700"/>
          <p14:tracePt t="33250" x="1827213" y="3441700"/>
          <p14:tracePt t="33250" x="1852613" y="3454400"/>
          <p14:tracePt t="33252" x="1878013" y="3467100"/>
          <p14:tracePt t="33253" x="1903413" y="3467100"/>
          <p14:tracePt t="33254" x="1927225" y="3467100"/>
          <p14:tracePt t="33255" x="1939925" y="3467100"/>
          <p14:tracePt t="33256" x="1965325" y="3479800"/>
          <p14:tracePt t="33257" x="1990725" y="3479800"/>
          <p14:tracePt t="33258" x="2014538" y="3479800"/>
          <p14:tracePt t="33259" x="2039938" y="3479800"/>
          <p14:tracePt t="33260" x="2065338" y="3490913"/>
          <p14:tracePt t="33261" x="2090738" y="3490913"/>
          <p14:tracePt t="33262" x="2116138" y="3490913"/>
          <p14:tracePt t="33263" x="2139950" y="3490913"/>
          <p14:tracePt t="33263" x="2165350" y="3490913"/>
          <p14:tracePt t="33265" x="2190750" y="3490913"/>
          <p14:tracePt t="33266" x="2203450" y="3490913"/>
          <p14:tracePt t="33267" x="2239963" y="3490913"/>
          <p14:tracePt t="33268" x="2265363" y="3490913"/>
          <p14:tracePt t="33269" x="2290763" y="3490913"/>
          <p14:tracePt t="33270" x="2316163" y="3490913"/>
          <p14:tracePt t="33271" x="2339975" y="3490913"/>
          <p14:tracePt t="33272" x="2365375" y="3490913"/>
          <p14:tracePt t="33273" x="2390775" y="3490913"/>
          <p14:tracePt t="33274" x="2416175" y="3490913"/>
          <p14:tracePt t="33275" x="2441575" y="3490913"/>
          <p14:tracePt t="33276" x="2465388" y="3490913"/>
          <p14:tracePt t="33277" x="2490788" y="3490913"/>
          <p14:tracePt t="33278" x="2503488" y="3479800"/>
          <p14:tracePt t="33279" x="2541588" y="3467100"/>
          <p14:tracePt t="33280" x="2565400" y="3467100"/>
          <p14:tracePt t="33281" x="2578100" y="3467100"/>
          <p14:tracePt t="33282" x="2616200" y="3454400"/>
          <p14:tracePt t="33283" x="2628900" y="3441700"/>
          <p14:tracePt t="33284" x="2654300" y="3429000"/>
          <p14:tracePt t="33284" x="2678113" y="3429000"/>
          <p14:tracePt t="33286" x="2690813" y="3416300"/>
          <p14:tracePt t="33287" x="2716213" y="3403600"/>
          <p14:tracePt t="33287" x="2741613" y="3390900"/>
          <p14:tracePt t="33289" x="2767013" y="3378200"/>
          <p14:tracePt t="33290" x="2778125" y="3367088"/>
          <p14:tracePt t="33291" x="2803525" y="3354388"/>
          <p14:tracePt t="33291" x="2816225" y="3354388"/>
          <p14:tracePt t="33293" x="2841625" y="3328988"/>
          <p14:tracePt t="33294" x="2854325" y="3316288"/>
          <p14:tracePt t="33295" x="2879725" y="3303588"/>
          <p14:tracePt t="33297" x="2903538" y="3278188"/>
          <p14:tracePt t="33297" x="2916238" y="3254375"/>
          <p14:tracePt t="33299" x="2928938" y="3241675"/>
          <p14:tracePt t="33300" x="2954338" y="3228975"/>
          <p14:tracePt t="33301" x="2967038" y="3203575"/>
          <p14:tracePt t="33302" x="2979738" y="3190875"/>
          <p14:tracePt t="33303" x="2992438" y="3165475"/>
          <p14:tracePt t="33304" x="2992438" y="3154363"/>
          <p14:tracePt t="33305" x="3003550" y="3128963"/>
          <p14:tracePt t="33306" x="3016250" y="3128963"/>
          <p14:tracePt t="33307" x="3028950" y="3103563"/>
          <p14:tracePt t="33308" x="3028950" y="3090863"/>
          <p14:tracePt t="33309" x="3028950" y="3065463"/>
          <p14:tracePt t="33310" x="3041650" y="3054350"/>
          <p14:tracePt t="33311" x="3054350" y="3016250"/>
          <p14:tracePt t="33312" x="3054350" y="3003550"/>
          <p14:tracePt t="33313" x="3054350" y="2978150"/>
          <p14:tracePt t="33314" x="3067050" y="2965450"/>
          <p14:tracePt t="33314" x="3067050" y="2952750"/>
          <p14:tracePt t="33315" x="3067050" y="2941638"/>
          <p14:tracePt t="33317" x="3067050" y="2916238"/>
          <p14:tracePt t="33318" x="3067050" y="2903538"/>
          <p14:tracePt t="33319" x="3067050" y="2878138"/>
          <p14:tracePt t="33320" x="3067050" y="2865438"/>
          <p14:tracePt t="33321" x="3067050" y="2840038"/>
          <p14:tracePt t="33322" x="3067050" y="2828925"/>
          <p14:tracePt t="33323" x="3067050" y="2816225"/>
          <p14:tracePt t="33324" x="3054350" y="2803525"/>
          <p14:tracePt t="33325" x="3054350" y="2790825"/>
          <p14:tracePt t="33326" x="3041650" y="2778125"/>
          <p14:tracePt t="33327" x="3028950" y="2752725"/>
          <p14:tracePt t="33330" x="2992438" y="2716213"/>
          <p14:tracePt t="33332" x="2979738" y="2703513"/>
          <p14:tracePt t="33333" x="2967038" y="2690813"/>
          <p14:tracePt t="33334" x="2954338" y="2690813"/>
          <p14:tracePt t="33335" x="2941638" y="2678113"/>
          <p14:tracePt t="33336" x="2916238" y="2678113"/>
          <p14:tracePt t="33337" x="2916238" y="2665413"/>
          <p14:tracePt t="33338" x="2890838" y="2665413"/>
          <p14:tracePt t="33339" x="2879725" y="2652713"/>
          <p14:tracePt t="33340" x="2854325" y="2640013"/>
          <p14:tracePt t="33341" x="2841625" y="2640013"/>
          <p14:tracePt t="33342" x="2816225" y="2640013"/>
          <p14:tracePt t="33343" x="2803525" y="2640013"/>
          <p14:tracePt t="33344" x="2790825" y="2640013"/>
          <p14:tracePt t="33345" x="2767013" y="2627313"/>
          <p14:tracePt t="33346" x="2741613" y="2627313"/>
          <p14:tracePt t="33347" x="2728913" y="2627313"/>
          <p14:tracePt t="33348" x="2703513" y="2627313"/>
          <p14:tracePt t="33349" x="2678113" y="2627313"/>
          <p14:tracePt t="33350" x="2654300" y="2627313"/>
          <p14:tracePt t="33351" x="2616200" y="2627313"/>
          <p14:tracePt t="33352" x="2603500" y="2627313"/>
          <p14:tracePt t="33353" x="2578100" y="2627313"/>
          <p14:tracePt t="33354" x="2554288" y="2627313"/>
          <p14:tracePt t="33355" x="2528888" y="2627313"/>
          <p14:tracePt t="33356" x="2503488" y="2627313"/>
          <p14:tracePt t="33357" x="2465388" y="2627313"/>
          <p14:tracePt t="33358" x="2441575" y="2627313"/>
          <p14:tracePt t="33359" x="2403475" y="2627313"/>
          <p14:tracePt t="33360" x="2378075" y="2627313"/>
          <p14:tracePt t="33361" x="2352675" y="2640013"/>
          <p14:tracePt t="33362" x="2316163" y="2640013"/>
          <p14:tracePt t="33363" x="2278063" y="2640013"/>
          <p14:tracePt t="33364" x="2252663" y="2652713"/>
          <p14:tracePt t="33365" x="2216150" y="2665413"/>
          <p14:tracePt t="33366" x="2190750" y="2678113"/>
          <p14:tracePt t="33367" x="2152650" y="2678113"/>
          <p14:tracePt t="33368" x="2116138" y="2690813"/>
          <p14:tracePt t="33369" x="2090738" y="2703513"/>
          <p14:tracePt t="33370" x="2052638" y="2716213"/>
          <p14:tracePt t="33371" x="2014538" y="2728913"/>
          <p14:tracePt t="33372" x="1978025" y="2740025"/>
          <p14:tracePt t="33373" x="1952625" y="2752725"/>
          <p14:tracePt t="33374" x="1914525" y="2765425"/>
          <p14:tracePt t="33375" x="1878013" y="2778125"/>
          <p14:tracePt t="33376" x="1839913" y="2790825"/>
          <p14:tracePt t="33377" x="1801813" y="2803525"/>
          <p14:tracePt t="33378" x="1778000" y="2816225"/>
          <p14:tracePt t="33379" x="1739900" y="2828925"/>
          <p14:tracePt t="33380" x="1701800" y="2852738"/>
          <p14:tracePt t="33381" x="1677988" y="2865438"/>
          <p14:tracePt t="33381" x="1639888" y="2878138"/>
          <p14:tracePt t="33383" x="1614488" y="2890838"/>
          <p14:tracePt t="33384" x="1577975" y="2903538"/>
          <p14:tracePt t="33385" x="1539875" y="2928938"/>
          <p14:tracePt t="33386" x="1514475" y="2941638"/>
          <p14:tracePt t="33387" x="1489075" y="2965450"/>
          <p14:tracePt t="33388" x="1452563" y="2978150"/>
          <p14:tracePt t="33389" x="1414463" y="3003550"/>
          <p14:tracePt t="33390" x="1376363" y="3016250"/>
          <p14:tracePt t="33391" x="1352550" y="3041650"/>
          <p14:tracePt t="33392" x="1327150" y="3054350"/>
          <p14:tracePt t="33393" x="1301750" y="3078163"/>
          <p14:tracePt t="33394" x="1276350" y="3090863"/>
          <p14:tracePt t="33395" x="1239838" y="3116263"/>
          <p14:tracePt t="33397" x="1227138" y="3141663"/>
          <p14:tracePt t="33397" x="1189038" y="3165475"/>
          <p14:tracePt t="33398" x="1163638" y="3178175"/>
          <p14:tracePt t="33399" x="1139825" y="3203575"/>
          <p14:tracePt t="33400" x="1114425" y="3228975"/>
          <p14:tracePt t="33401" x="1089025" y="3241675"/>
          <p14:tracePt t="33402" x="1076325" y="3278188"/>
          <p14:tracePt t="33403" x="1050925" y="3290888"/>
          <p14:tracePt t="33404" x="1027113" y="3316288"/>
          <p14:tracePt t="33405" x="1001713" y="3341688"/>
          <p14:tracePt t="33406" x="989013" y="3354388"/>
          <p14:tracePt t="33407" x="963613" y="3390900"/>
          <p14:tracePt t="33407" x="950913" y="3403600"/>
          <p14:tracePt t="33408" x="925513" y="3429000"/>
          <p14:tracePt t="33410" x="925513" y="3454400"/>
          <p14:tracePt t="33410" x="901700" y="3479800"/>
          <p14:tracePt t="33412" x="889000" y="3503613"/>
          <p14:tracePt t="33413" x="889000" y="3516313"/>
          <p14:tracePt t="33414" x="876300" y="3541713"/>
          <p14:tracePt t="33415" x="863600" y="3579813"/>
          <p14:tracePt t="33416" x="850900" y="3590925"/>
          <p14:tracePt t="33417" x="850900" y="3616325"/>
          <p14:tracePt t="33418" x="838200" y="3641725"/>
          <p14:tracePt t="33419" x="825500" y="3667125"/>
          <p14:tracePt t="33420" x="814388" y="3692525"/>
          <p14:tracePt t="33421" x="814388" y="3716338"/>
          <p14:tracePt t="33422" x="814388" y="3729038"/>
          <p14:tracePt t="33423" x="814388" y="3767138"/>
          <p14:tracePt t="33424" x="814388" y="3779838"/>
          <p14:tracePt t="33425" x="814388" y="3803650"/>
          <p14:tracePt t="33426" x="814388" y="3829050"/>
          <p14:tracePt t="33427" x="814388" y="3854450"/>
          <p14:tracePt t="33428" x="814388" y="3879850"/>
          <p14:tracePt t="33430" x="814388" y="3916363"/>
          <p14:tracePt t="33430" x="814388" y="3941763"/>
          <p14:tracePt t="33432" x="814388" y="3954463"/>
          <p14:tracePt t="33433" x="814388" y="3979863"/>
          <p14:tracePt t="33434" x="814388" y="4005263"/>
          <p14:tracePt t="33435" x="825500" y="4029075"/>
          <p14:tracePt t="33436" x="838200" y="4041775"/>
          <p14:tracePt t="33437" x="850900" y="4067175"/>
          <p14:tracePt t="33438" x="850900" y="4092575"/>
          <p14:tracePt t="33439" x="863600" y="4105275"/>
          <p14:tracePt t="33440" x="876300" y="4129088"/>
          <p14:tracePt t="33441" x="889000" y="4141788"/>
          <p14:tracePt t="33442" x="901700" y="4154488"/>
          <p14:tracePt t="33443" x="914400" y="4179888"/>
          <p14:tracePt t="33444" x="925513" y="4205288"/>
          <p14:tracePt t="33445" x="950913" y="4217988"/>
          <p14:tracePt t="33446" x="963613" y="4230688"/>
          <p14:tracePt t="33447" x="976313" y="4254500"/>
          <p14:tracePt t="33447" x="1001713" y="4267200"/>
          <p14:tracePt t="33448" x="1014413" y="4292600"/>
          <p14:tracePt t="33450" x="1038225" y="4305300"/>
          <p14:tracePt t="33451" x="1050925" y="4330700"/>
          <p14:tracePt t="33452" x="1076325" y="4341813"/>
          <p14:tracePt t="33453" x="1089025" y="4354513"/>
          <p14:tracePt t="33454" x="1114425" y="4367213"/>
          <p14:tracePt t="33455" x="1139825" y="4392613"/>
          <p14:tracePt t="33456" x="1150938" y="4405313"/>
          <p14:tracePt t="33457" x="1189038" y="4418013"/>
          <p14:tracePt t="33458" x="1214438" y="4443413"/>
          <p14:tracePt t="33459" x="1227138" y="4443413"/>
          <p14:tracePt t="33460" x="1263650" y="4467225"/>
          <p14:tracePt t="33461" x="1276350" y="4467225"/>
          <p14:tracePt t="33462" x="1301750" y="4479925"/>
          <p14:tracePt t="33463" x="1339850" y="4492625"/>
          <p14:tracePt t="33464" x="1376363" y="4505325"/>
          <p14:tracePt t="33465" x="1401763" y="4518025"/>
          <p14:tracePt t="33466" x="1427163" y="4518025"/>
          <p14:tracePt t="33467" x="1465263" y="4530725"/>
          <p14:tracePt t="33468" x="1489075" y="4543425"/>
          <p14:tracePt t="33469" x="1527175" y="4543425"/>
          <p14:tracePt t="33470" x="1565275" y="4554538"/>
          <p14:tracePt t="33471" x="1589088" y="4554538"/>
          <p14:tracePt t="33471" x="1627188" y="4554538"/>
          <p14:tracePt t="33472" x="1652588" y="4567238"/>
          <p14:tracePt t="33473" x="1689100" y="4567238"/>
          <p14:tracePt t="33475" x="1727200" y="4567238"/>
          <p14:tracePt t="33476" x="1752600" y="4579938"/>
          <p14:tracePt t="33477" x="1790700" y="4579938"/>
          <p14:tracePt t="33477" x="1827213" y="4579938"/>
          <p14:tracePt t="33479" x="1865313" y="4592638"/>
          <p14:tracePt t="33480" x="1903413" y="4592638"/>
          <p14:tracePt t="33481" x="1939925" y="4592638"/>
          <p14:tracePt t="33481" x="1978025" y="4592638"/>
          <p14:tracePt t="33483" x="2014538" y="4592638"/>
          <p14:tracePt t="33483" x="2052638" y="4592638"/>
          <p14:tracePt t="33485" x="2090738" y="4592638"/>
          <p14:tracePt t="33486" x="2127250" y="4592638"/>
          <p14:tracePt t="33486" x="2165350" y="4592638"/>
          <p14:tracePt t="33488" x="2203450" y="4592638"/>
          <p14:tracePt t="33488" x="2228850" y="4592638"/>
          <p14:tracePt t="33490" x="2265363" y="4592638"/>
          <p14:tracePt t="33491" x="2303463" y="4592638"/>
          <p14:tracePt t="33492" x="2328863" y="4592638"/>
          <p14:tracePt t="33493" x="2365375" y="4592638"/>
          <p14:tracePt t="33494" x="2403475" y="4592638"/>
          <p14:tracePt t="33495" x="2428875" y="4579938"/>
          <p14:tracePt t="33496" x="2465388" y="4567238"/>
          <p14:tracePt t="33497" x="2503488" y="4567238"/>
          <p14:tracePt t="33498" x="2541588" y="4554538"/>
          <p14:tracePt t="33499" x="2578100" y="4554538"/>
          <p14:tracePt t="33500" x="2590800" y="4543425"/>
          <p14:tracePt t="33501" x="2628900" y="4530725"/>
          <p14:tracePt t="33502" x="2654300" y="4518025"/>
          <p14:tracePt t="33503" x="2690813" y="4518025"/>
          <p14:tracePt t="33504" x="2728913" y="4505325"/>
          <p14:tracePt t="33505" x="2754313" y="4479925"/>
          <p14:tracePt t="33506" x="2778125" y="4479925"/>
          <p14:tracePt t="33507" x="2803525" y="4454525"/>
          <p14:tracePt t="33508" x="2841625" y="4443413"/>
          <p14:tracePt t="33509" x="2867025" y="4430713"/>
          <p14:tracePt t="33510" x="2879725" y="4418013"/>
          <p14:tracePt t="33512" x="2928938" y="4379913"/>
          <p14:tracePt t="33513" x="2954338" y="4367213"/>
          <p14:tracePt t="33513" x="2992438" y="4354513"/>
          <p14:tracePt t="33515" x="3003550" y="4330700"/>
          <p14:tracePt t="33515" x="3028950" y="4318000"/>
          <p14:tracePt t="33517" x="3054350" y="4292600"/>
          <p14:tracePt t="33518" x="3079750" y="4279900"/>
          <p14:tracePt t="33519" x="3103563" y="4254500"/>
          <p14:tracePt t="33520" x="3116263" y="4241800"/>
          <p14:tracePt t="33521" x="3141663" y="4217988"/>
          <p14:tracePt t="33522" x="3167063" y="4192588"/>
          <p14:tracePt t="33523" x="3179763" y="4179888"/>
          <p14:tracePt t="33524" x="3205163" y="4154488"/>
          <p14:tracePt t="33525" x="3216275" y="4129088"/>
          <p14:tracePt t="33526" x="3241675" y="4105275"/>
          <p14:tracePt t="33527" x="3254375" y="4079875"/>
          <p14:tracePt t="33528" x="3279775" y="4054475"/>
          <p14:tracePt t="33529" x="3292475" y="4029075"/>
          <p14:tracePt t="33530" x="3305175" y="4005263"/>
          <p14:tracePt t="33531" x="3328988" y="3979863"/>
          <p14:tracePt t="33532" x="3341688" y="3954463"/>
          <p14:tracePt t="33533" x="3354388" y="3916363"/>
          <p14:tracePt t="33534" x="3367088" y="3892550"/>
          <p14:tracePt t="33535" x="3379788" y="3867150"/>
          <p14:tracePt t="33535" x="3392488" y="3841750"/>
          <p14:tracePt t="33537" x="3405188" y="3803650"/>
          <p14:tracePt t="33538" x="3417888" y="3767138"/>
          <p14:tracePt t="33538" x="3429000" y="3741738"/>
          <p14:tracePt t="33539" x="3429000" y="3716338"/>
          <p14:tracePt t="33540" x="3441700" y="3692525"/>
          <p14:tracePt t="33542" x="3441700" y="3654425"/>
          <p14:tracePt t="33543" x="3454400" y="3616325"/>
          <p14:tracePt t="33544" x="3467100" y="3579813"/>
          <p14:tracePt t="33546" x="3479800" y="3516313"/>
          <p14:tracePt t="33547" x="3479800" y="3479800"/>
          <p14:tracePt t="33548" x="3479800" y="3454400"/>
          <p14:tracePt t="33548" x="3479800" y="3429000"/>
          <p14:tracePt t="33549" x="3479800" y="3390900"/>
          <p14:tracePt t="33551" x="3479800" y="3354388"/>
          <p14:tracePt t="33552" x="3479800" y="3316288"/>
          <p14:tracePt t="33553" x="3479800" y="3278188"/>
          <p14:tracePt t="33554" x="3479800" y="3254375"/>
          <p14:tracePt t="33555" x="3479800" y="3216275"/>
          <p14:tracePt t="33556" x="3479800" y="3178175"/>
          <p14:tracePt t="33556" x="3479800" y="3141663"/>
          <p14:tracePt t="33558" x="3479800" y="3116263"/>
          <p14:tracePt t="33559" x="3467100" y="3090863"/>
          <p14:tracePt t="33560" x="3454400" y="3054350"/>
          <p14:tracePt t="33561" x="3441700" y="3016250"/>
          <p14:tracePt t="33562" x="3441700" y="2990850"/>
          <p14:tracePt t="33562" x="3429000" y="2952750"/>
          <p14:tracePt t="33564" x="3417888" y="2928938"/>
          <p14:tracePt t="33565" x="3405188" y="2890838"/>
          <p14:tracePt t="33566" x="3392488" y="2865438"/>
          <p14:tracePt t="33567" x="3379788" y="2828925"/>
          <p14:tracePt t="33568" x="3367088" y="2803525"/>
          <p14:tracePt t="33569" x="3354388" y="2778125"/>
          <p14:tracePt t="33570" x="3328988" y="2752725"/>
          <p14:tracePt t="33571" x="3328988" y="2716213"/>
          <p14:tracePt t="33572" x="3305175" y="2690813"/>
          <p14:tracePt t="33573" x="3292475" y="2678113"/>
          <p14:tracePt t="33574" x="3267075" y="2640013"/>
          <p14:tracePt t="33575" x="3254375" y="2616200"/>
          <p14:tracePt t="33576" x="3228975" y="2590800"/>
          <p14:tracePt t="33577" x="3216275" y="2565400"/>
          <p14:tracePt t="33578" x="3192463" y="2552700"/>
          <p14:tracePt t="33579" x="3179763" y="2527300"/>
          <p14:tracePt t="33579" x="3154363" y="2516188"/>
          <p14:tracePt t="33580" x="3141663" y="2490788"/>
          <p14:tracePt t="33582" x="3103563" y="2478088"/>
          <p14:tracePt t="33582" x="3092450" y="2452688"/>
          <p14:tracePt t="33584" x="3067050" y="2439988"/>
          <p14:tracePt t="33585" x="3041650" y="2414588"/>
          <p14:tracePt t="33586" x="3016250" y="2403475"/>
          <p14:tracePt t="33587" x="2992438" y="2390775"/>
          <p14:tracePt t="33588" x="2979738" y="2378075"/>
          <p14:tracePt t="33589" x="2954338" y="2378075"/>
          <p14:tracePt t="33590" x="2928938" y="2352675"/>
          <p14:tracePt t="33591" x="2903538" y="2339975"/>
          <p14:tracePt t="33592" x="2879725" y="2339975"/>
          <p14:tracePt t="33593" x="2854325" y="2339975"/>
          <p14:tracePt t="33594" x="2828925" y="2327275"/>
          <p14:tracePt t="33595" x="2803525" y="2314575"/>
          <p14:tracePt t="33596" x="2767013" y="2303463"/>
          <p14:tracePt t="33597" x="2754313" y="2303463"/>
          <p14:tracePt t="33597" x="2728913" y="2303463"/>
          <p14:tracePt t="33599" x="2703513" y="2303463"/>
          <p14:tracePt t="33600" x="2678113" y="2303463"/>
          <p14:tracePt t="33601" x="2654300" y="2290763"/>
          <p14:tracePt t="33602" x="2616200" y="2290763"/>
          <p14:tracePt t="33603" x="2590800" y="2290763"/>
          <p14:tracePt t="33604" x="2565400" y="2290763"/>
          <p14:tracePt t="33605" x="2541588" y="2290763"/>
          <p14:tracePt t="33606" x="2503488" y="2290763"/>
          <p14:tracePt t="33607" x="2478088" y="2290763"/>
          <p14:tracePt t="33608" x="2465388" y="2290763"/>
          <p14:tracePt t="33609" x="2428875" y="2290763"/>
          <p14:tracePt t="33610" x="2403475" y="2290763"/>
          <p14:tracePt t="33612" x="2352675" y="2290763"/>
          <p14:tracePt t="33612" x="2316163" y="2290763"/>
          <p14:tracePt t="33613" x="2278063" y="2303463"/>
          <p14:tracePt t="33615" x="2252663" y="2303463"/>
          <p14:tracePt t="33616" x="2228850" y="2314575"/>
          <p14:tracePt t="33617" x="2203450" y="2327275"/>
          <p14:tracePt t="33617" x="2178050" y="2339975"/>
          <p14:tracePt t="33619" x="2152650" y="2339975"/>
          <p14:tracePt t="33619" x="2127250" y="2352675"/>
          <p14:tracePt t="33621" x="2090738" y="2365375"/>
          <p14:tracePt t="33622" x="2065338" y="2378075"/>
          <p14:tracePt t="33623" x="2027238" y="2390775"/>
          <p14:tracePt t="33624" x="2014538" y="2414588"/>
          <p14:tracePt t="33625" x="1978025" y="2427288"/>
          <p14:tracePt t="33626" x="1952625" y="2452688"/>
          <p14:tracePt t="33627" x="1914525" y="2465388"/>
          <p14:tracePt t="33628" x="1903413" y="2478088"/>
          <p14:tracePt t="33628" x="1865313" y="2503488"/>
          <p14:tracePt t="33630" x="1839913" y="2527300"/>
          <p14:tracePt t="33631" x="1814513" y="2552700"/>
          <p14:tracePt t="33632" x="1790700" y="2578100"/>
          <p14:tracePt t="33633" x="1752600" y="2603500"/>
          <p14:tracePt t="33634" x="1727200" y="2640013"/>
          <p14:tracePt t="33635" x="1701800" y="2665413"/>
          <p14:tracePt t="33636" x="1677988" y="2690813"/>
          <p14:tracePt t="33637" x="1652588" y="2716213"/>
          <p14:tracePt t="33638" x="1627188" y="2752725"/>
          <p14:tracePt t="33639" x="1601788" y="2790825"/>
          <p14:tracePt t="33640" x="1577975" y="2828925"/>
          <p14:tracePt t="33641" x="1552575" y="2865438"/>
          <p14:tracePt t="33642" x="1527175" y="2903538"/>
          <p14:tracePt t="33642" x="1501775" y="2941638"/>
          <p14:tracePt t="33644" x="1476375" y="2978150"/>
          <p14:tracePt t="33645" x="1452563" y="3016250"/>
          <p14:tracePt t="33646" x="1427163" y="3065463"/>
          <p14:tracePt t="33646" x="1414463" y="3090863"/>
          <p14:tracePt t="33648" x="1389063" y="3141663"/>
          <p14:tracePt t="33649" x="1376363" y="3190875"/>
          <p14:tracePt t="33650" x="1339850" y="3241675"/>
          <p14:tracePt t="33651" x="1327150" y="3278188"/>
          <p14:tracePt t="33652" x="1301750" y="3328988"/>
          <p14:tracePt t="33653" x="1289050" y="3378200"/>
          <p14:tracePt t="33654" x="1263650" y="3429000"/>
          <p14:tracePt t="33655" x="1252538" y="3490913"/>
          <p14:tracePt t="33656" x="1239838" y="3541713"/>
          <p14:tracePt t="33657" x="1227138" y="3579813"/>
          <p14:tracePt t="33658" x="1214438" y="3629025"/>
          <p14:tracePt t="33659" x="1201738" y="3679825"/>
          <p14:tracePt t="33659" x="1189038" y="3729038"/>
          <p14:tracePt t="33662" x="1163638" y="3841750"/>
          <p14:tracePt t="33663" x="1150938" y="3879850"/>
          <p14:tracePt t="33663" x="1150938" y="3941763"/>
          <p14:tracePt t="33665" x="1139825" y="3992563"/>
          <p14:tracePt t="33666" x="1139825" y="4041775"/>
          <p14:tracePt t="33667" x="1127125" y="4079875"/>
          <p14:tracePt t="33668" x="1127125" y="4141788"/>
          <p14:tracePt t="33669" x="1114425" y="4179888"/>
          <p14:tracePt t="33670" x="1114425" y="4241800"/>
          <p14:tracePt t="33671" x="1114425" y="4292600"/>
          <p14:tracePt t="33672" x="1114425" y="4330700"/>
          <p14:tracePt t="33673" x="1114425" y="4379913"/>
          <p14:tracePt t="33674" x="1114425" y="4443413"/>
          <p14:tracePt t="33675" x="1114425" y="4479925"/>
          <p14:tracePt t="33676" x="1114425" y="4518025"/>
          <p14:tracePt t="33678" x="1114425" y="4618038"/>
          <p14:tracePt t="33679" x="1114425" y="4667250"/>
          <p14:tracePt t="33680" x="1114425" y="4705350"/>
          <p14:tracePt t="33680" x="1114425" y="4756150"/>
          <p14:tracePt t="33682" x="1114425" y="4805363"/>
          <p14:tracePt t="33683" x="1127125" y="4856163"/>
          <p14:tracePt t="33684" x="1139825" y="4892675"/>
          <p14:tracePt t="33684" x="1139825" y="4930775"/>
          <p14:tracePt t="33686" x="1150938" y="4968875"/>
          <p14:tracePt t="33687" x="1150938" y="5005388"/>
          <p14:tracePt t="33688" x="1163638" y="5043488"/>
          <p14:tracePt t="33689" x="1176338" y="5092700"/>
          <p14:tracePt t="33690" x="1189038" y="5130800"/>
          <p14:tracePt t="33691" x="1201738" y="5168900"/>
          <p14:tracePt t="33692" x="1214438" y="5218113"/>
          <p14:tracePt t="33693" x="1227138" y="5243513"/>
          <p14:tracePt t="33695" x="1263650" y="5318125"/>
          <p14:tracePt t="33695" x="1263650" y="5343525"/>
          <p14:tracePt t="33697" x="1289050" y="5381625"/>
          <p14:tracePt t="33698" x="1301750" y="5418138"/>
          <p14:tracePt t="33699" x="1314450" y="5443538"/>
          <p14:tracePt t="33700" x="1339850" y="5468938"/>
          <p14:tracePt t="33701" x="1352550" y="5494338"/>
          <p14:tracePt t="33702" x="1376363" y="5530850"/>
          <p14:tracePt t="33703" x="1401763" y="5556250"/>
          <p14:tracePt t="33704" x="1414463" y="5581650"/>
          <p14:tracePt t="33705" x="1439863" y="5607050"/>
          <p14:tracePt t="33706" x="1452563" y="5630863"/>
          <p14:tracePt t="33707" x="1476375" y="5643563"/>
          <p14:tracePt t="33708" x="1489075" y="5668963"/>
          <p14:tracePt t="33709" x="1527175" y="5694363"/>
          <p14:tracePt t="33710" x="1539875" y="5719763"/>
          <p14:tracePt t="33711" x="1565275" y="5719763"/>
          <p14:tracePt t="33712" x="1589088" y="5743575"/>
          <p14:tracePt t="33712" x="1614488" y="5756275"/>
          <p14:tracePt t="33713" x="1639888" y="5781675"/>
          <p14:tracePt t="33715" x="1652588" y="5794375"/>
          <p14:tracePt t="33715" x="1677988" y="5794375"/>
          <p14:tracePt t="33717" x="1714500" y="5819775"/>
          <p14:tracePt t="33718" x="1739900" y="5832475"/>
          <p14:tracePt t="33719" x="1752600" y="5832475"/>
          <p14:tracePt t="33720" x="1790700" y="5843588"/>
          <p14:tracePt t="33721" x="1814513" y="5856288"/>
          <p14:tracePt t="33722" x="1839913" y="5868988"/>
          <p14:tracePt t="33723" x="1865313" y="5868988"/>
          <p14:tracePt t="33724" x="1890713" y="5868988"/>
          <p14:tracePt t="33725" x="1903413" y="5881688"/>
          <p14:tracePt t="33726" x="1939925" y="5881688"/>
          <p14:tracePt t="33727" x="1965325" y="5894388"/>
          <p14:tracePt t="33728" x="1990725" y="5894388"/>
          <p14:tracePt t="33729" x="2014538" y="5907088"/>
          <p14:tracePt t="33730" x="2052638" y="5907088"/>
          <p14:tracePt t="33730" x="2078038" y="5907088"/>
          <p14:tracePt t="33732" x="2103438" y="5907088"/>
          <p14:tracePt t="33733" x="2127250" y="5907088"/>
          <p14:tracePt t="33734" x="2165350" y="5907088"/>
          <p14:tracePt t="33735" x="2178050" y="5907088"/>
          <p14:tracePt t="33736" x="2203450" y="5907088"/>
          <p14:tracePt t="33737" x="2239963" y="5907088"/>
          <p14:tracePt t="33738" x="2265363" y="5907088"/>
          <p14:tracePt t="33739" x="2290763" y="5907088"/>
          <p14:tracePt t="33740" x="2316163" y="5907088"/>
          <p14:tracePt t="33741" x="2352675" y="5907088"/>
          <p14:tracePt t="33742" x="2378075" y="5907088"/>
          <p14:tracePt t="33744" x="2428875" y="5881688"/>
          <p14:tracePt t="33745" x="2452688" y="5881688"/>
          <p14:tracePt t="33745" x="2478088" y="5868988"/>
          <p14:tracePt t="33747" x="2503488" y="5868988"/>
          <p14:tracePt t="33748" x="2541588" y="5843588"/>
          <p14:tracePt t="33748" x="2565400" y="5832475"/>
          <p14:tracePt t="33749" x="2578100" y="5832475"/>
          <p14:tracePt t="33750" x="2616200" y="5807075"/>
          <p14:tracePt t="33752" x="2641600" y="5794375"/>
          <p14:tracePt t="33753" x="2667000" y="5781675"/>
          <p14:tracePt t="33754" x="2690813" y="5768975"/>
          <p14:tracePt t="33755" x="2716213" y="5756275"/>
          <p14:tracePt t="33756" x="2728913" y="5743575"/>
          <p14:tracePt t="33757" x="2767013" y="5719763"/>
          <p14:tracePt t="33758" x="2790825" y="5707063"/>
          <p14:tracePt t="33759" x="2803525" y="5681663"/>
          <p14:tracePt t="33760" x="2841625" y="5668963"/>
          <p14:tracePt t="33761" x="2854325" y="5643563"/>
          <p14:tracePt t="33761" x="2879725" y="5619750"/>
          <p14:tracePt t="33763" x="2903538" y="5607050"/>
          <p14:tracePt t="33764" x="2916238" y="5581650"/>
          <p14:tracePt t="33765" x="2941638" y="5556250"/>
          <p14:tracePt t="33766" x="2954338" y="5530850"/>
          <p14:tracePt t="33767" x="2992438" y="5507038"/>
          <p14:tracePt t="33768" x="3003550" y="5494338"/>
          <p14:tracePt t="33768" x="3028950" y="5456238"/>
          <p14:tracePt t="33769" x="3041650" y="5430838"/>
          <p14:tracePt t="33771" x="3067050" y="5407025"/>
          <p14:tracePt t="33772" x="3079750" y="5368925"/>
          <p14:tracePt t="33773" x="3092450" y="5343525"/>
          <p14:tracePt t="33774" x="3103563" y="5305425"/>
          <p14:tracePt t="33776" x="3141663" y="5256213"/>
          <p14:tracePt t="33778" x="3167063" y="5194300"/>
          <p14:tracePt t="33779" x="3179763" y="5156200"/>
          <p14:tracePt t="33779" x="3192463" y="5118100"/>
          <p14:tracePt t="33781" x="3205163" y="5081588"/>
          <p14:tracePt t="33782" x="3216275" y="5043488"/>
          <p14:tracePt t="33783" x="3216275" y="5005388"/>
          <p14:tracePt t="33784" x="3228975" y="4981575"/>
          <p14:tracePt t="33785" x="3241675" y="4943475"/>
          <p14:tracePt t="33786" x="3254375" y="4905375"/>
          <p14:tracePt t="33787" x="3254375" y="4868863"/>
          <p14:tracePt t="33788" x="3254375" y="4830763"/>
          <p14:tracePt t="33789" x="3267075" y="4792663"/>
          <p14:tracePt t="33790" x="3267075" y="4743450"/>
          <p14:tracePt t="33791" x="3279775" y="4705350"/>
          <p14:tracePt t="33792" x="3279775" y="4667250"/>
          <p14:tracePt t="33793" x="3279775" y="4630738"/>
          <p14:tracePt t="33794" x="3279775" y="4592638"/>
          <p14:tracePt t="33795" x="3279775" y="4554538"/>
          <p14:tracePt t="33795" x="3279775" y="4518025"/>
          <p14:tracePt t="33797" x="3279775" y="4479925"/>
          <p14:tracePt t="33798" x="3279775" y="4443413"/>
          <p14:tracePt t="33799" x="3279775" y="4405313"/>
          <p14:tracePt t="33800" x="3279775" y="4367213"/>
          <p14:tracePt t="33801" x="3279775" y="4330700"/>
          <p14:tracePt t="33802" x="3279775" y="4292600"/>
          <p14:tracePt t="33803" x="3279775" y="4254500"/>
          <p14:tracePt t="33804" x="3267075" y="4217988"/>
          <p14:tracePt t="33805" x="3267075" y="4179888"/>
          <p14:tracePt t="33806" x="3254375" y="4141788"/>
          <p14:tracePt t="33807" x="3254375" y="4117975"/>
          <p14:tracePt t="33808" x="3241675" y="4079875"/>
          <p14:tracePt t="33809" x="3228975" y="4054475"/>
          <p14:tracePt t="33810" x="3216275" y="4017963"/>
          <p14:tracePt t="33811" x="3216275" y="3992563"/>
          <p14:tracePt t="33812" x="3205163" y="3954463"/>
          <p14:tracePt t="33812" x="3192463" y="3941763"/>
          <p14:tracePt t="33814" x="3179763" y="3916363"/>
          <p14:tracePt t="33814" x="3167063" y="3892550"/>
          <p14:tracePt t="33816" x="3154363" y="3867150"/>
          <p14:tracePt t="33816" x="3141663" y="3841750"/>
          <p14:tracePt t="33818" x="3128963" y="3816350"/>
          <p14:tracePt t="33819" x="3103563" y="3803650"/>
          <p14:tracePt t="33820" x="3103563" y="3779838"/>
          <p14:tracePt t="33821" x="3079750" y="3767138"/>
          <p14:tracePt t="33822" x="3067050" y="3741738"/>
          <p14:tracePt t="33823" x="3054350" y="3729038"/>
          <p14:tracePt t="33824" x="3028950" y="3729038"/>
          <p14:tracePt t="33825" x="3028950" y="3703638"/>
          <p14:tracePt t="33827" x="2992438" y="3692525"/>
          <p14:tracePt t="33827" x="2967038" y="3679825"/>
          <p14:tracePt t="33829" x="2954338" y="3667125"/>
          <p14:tracePt t="33830" x="2928938" y="3654425"/>
          <p14:tracePt t="33831" x="2916238" y="3654425"/>
          <p14:tracePt t="33832" x="2890838" y="3641725"/>
          <p14:tracePt t="33833" x="2879725" y="3641725"/>
          <p14:tracePt t="33834" x="2867025" y="3629025"/>
          <p14:tracePt t="33835" x="2841625" y="3616325"/>
          <p14:tracePt t="33836" x="2828925" y="3616325"/>
          <p14:tracePt t="33837" x="2803525" y="3616325"/>
          <p14:tracePt t="33838" x="2790825" y="3616325"/>
          <p14:tracePt t="33839" x="2767013" y="3616325"/>
          <p14:tracePt t="33840" x="2741613" y="3603625"/>
          <p14:tracePt t="33841" x="2728913" y="3603625"/>
          <p14:tracePt t="33842" x="2716213" y="3603625"/>
          <p14:tracePt t="33843" x="2690813" y="3603625"/>
          <p14:tracePt t="33844" x="2667000" y="3603625"/>
          <p14:tracePt t="33844" x="2654300" y="3590925"/>
          <p14:tracePt t="33845" x="2628900" y="3590925"/>
          <p14:tracePt t="33846" x="2603500" y="3590925"/>
          <p14:tracePt t="33847" x="2578100" y="3590925"/>
          <p14:tracePt t="33848" x="2565400" y="3590925"/>
          <p14:tracePt t="33850" x="2541588" y="3590925"/>
          <p14:tracePt t="33851" x="2516188" y="3590925"/>
          <p14:tracePt t="33852" x="2503488" y="3590925"/>
          <p14:tracePt t="33853" x="2478088" y="3590925"/>
          <p14:tracePt t="33854" x="2465388" y="3590925"/>
          <p14:tracePt t="33855" x="2428875" y="3590925"/>
          <p14:tracePt t="33856" x="2416175" y="3590925"/>
          <p14:tracePt t="33857" x="2390775" y="3603625"/>
          <p14:tracePt t="33858" x="2365375" y="3603625"/>
          <p14:tracePt t="33859" x="2352675" y="3616325"/>
          <p14:tracePt t="33860" x="2316163" y="3616325"/>
          <p14:tracePt t="33861" x="2303463" y="3629025"/>
          <p14:tracePt t="33862" x="2278063" y="3629025"/>
          <p14:tracePt t="33863" x="2265363" y="3641725"/>
          <p14:tracePt t="33864" x="2239963" y="3654425"/>
          <p14:tracePt t="33865" x="2216150" y="3667125"/>
          <p14:tracePt t="33866" x="2203450" y="3679825"/>
          <p14:tracePt t="33867" x="2165350" y="3692525"/>
          <p14:tracePt t="33868" x="2152650" y="3703638"/>
          <p14:tracePt t="33869" x="2127250" y="3716338"/>
          <p14:tracePt t="33870" x="2103438" y="3729038"/>
          <p14:tracePt t="33871" x="2090738" y="3741738"/>
          <p14:tracePt t="33876" x="1990725" y="3841750"/>
          <p14:tracePt t="33878" x="1939925" y="3879850"/>
          <p14:tracePt t="33879" x="1927225" y="3905250"/>
          <p14:tracePt t="33880" x="1903413" y="3916363"/>
          <p14:tracePt t="33881" x="1903413" y="3941763"/>
          <p14:tracePt t="33882" x="1878013" y="3967163"/>
          <p14:tracePt t="33883" x="1865313" y="3992563"/>
          <p14:tracePt t="33884" x="1827213" y="4017963"/>
          <p14:tracePt t="33885" x="1827213" y="4041775"/>
          <p14:tracePt t="33886" x="1801813" y="4067175"/>
          <p14:tracePt t="33887" x="1790700" y="4105275"/>
          <p14:tracePt t="33888" x="1765300" y="4141788"/>
          <p14:tracePt t="33889" x="1752600" y="4167188"/>
          <p14:tracePt t="33890" x="1739900" y="4192588"/>
          <p14:tracePt t="33891" x="1727200" y="4217988"/>
          <p14:tracePt t="33892" x="1714500" y="4254500"/>
          <p14:tracePt t="33893" x="1701800" y="4292600"/>
          <p14:tracePt t="33894" x="1677988" y="4318000"/>
          <p14:tracePt t="33895" x="1677988" y="4354513"/>
          <p14:tracePt t="33896" x="1665288" y="4379913"/>
          <p14:tracePt t="33897" x="1652588" y="4418013"/>
          <p14:tracePt t="33898" x="1639888" y="4443413"/>
          <p14:tracePt t="33899" x="1639888" y="4479925"/>
          <p14:tracePt t="33900" x="1627188" y="4518025"/>
          <p14:tracePt t="33901" x="1614488" y="4543425"/>
          <p14:tracePt t="33902" x="1601788" y="4567238"/>
          <p14:tracePt t="33903" x="1601788" y="4605338"/>
          <p14:tracePt t="33904" x="1601788" y="4643438"/>
          <p14:tracePt t="33905" x="1589088" y="4667250"/>
          <p14:tracePt t="33906" x="1589088" y="4705350"/>
          <p14:tracePt t="33907" x="1589088" y="4743450"/>
          <p14:tracePt t="33908" x="1577975" y="4768850"/>
          <p14:tracePt t="33909" x="1577975" y="4792663"/>
          <p14:tracePt t="33910" x="1577975" y="4818063"/>
          <p14:tracePt t="33911" x="1577975" y="4856163"/>
          <p14:tracePt t="33911" x="1577975" y="4879975"/>
          <p14:tracePt t="33913" x="1577975" y="4905375"/>
          <p14:tracePt t="33913" x="1577975" y="4930775"/>
          <p14:tracePt t="33915" x="1577975" y="4968875"/>
          <p14:tracePt t="33916" x="1577975" y="4981575"/>
          <p14:tracePt t="33917" x="1577975" y="5005388"/>
          <p14:tracePt t="33918" x="1589088" y="5030788"/>
          <p14:tracePt t="33919" x="1601788" y="5056188"/>
          <p14:tracePt t="33920" x="1601788" y="5081588"/>
          <p14:tracePt t="33921" x="1601788" y="5092700"/>
          <p14:tracePt t="33922" x="1614488" y="5118100"/>
          <p14:tracePt t="33923" x="1627188" y="5130800"/>
          <p14:tracePt t="33924" x="1639888" y="5156200"/>
          <p14:tracePt t="33925" x="1639888" y="5168900"/>
          <p14:tracePt t="33926" x="1665288" y="5194300"/>
          <p14:tracePt t="33927" x="1677988" y="5205413"/>
          <p14:tracePt t="33927" x="1677988" y="5230813"/>
          <p14:tracePt t="33929" x="1701800" y="5243513"/>
          <p14:tracePt t="33930" x="1714500" y="5256213"/>
          <p14:tracePt t="33931" x="1727200" y="5268913"/>
          <p14:tracePt t="33932" x="1752600" y="5281613"/>
          <p14:tracePt t="33933" x="1752600" y="5305425"/>
          <p14:tracePt t="33934" x="1778000" y="5305425"/>
          <p14:tracePt t="33935" x="1790700" y="5318125"/>
          <p14:tracePt t="33936" x="1814513" y="5343525"/>
          <p14:tracePt t="33937" x="1839913" y="5343525"/>
          <p14:tracePt t="33938" x="1865313" y="5356225"/>
          <p14:tracePt t="33938" x="1878013" y="5368925"/>
          <p14:tracePt t="33940" x="1903413" y="5381625"/>
          <p14:tracePt t="33941" x="1927225" y="5394325"/>
          <p14:tracePt t="33942" x="1939925" y="5407025"/>
          <p14:tracePt t="33943" x="1978025" y="5407025"/>
          <p14:tracePt t="33943" x="2003425" y="5418138"/>
          <p14:tracePt t="33944" x="2014538" y="5418138"/>
          <p14:tracePt t="33946" x="2052638" y="5430838"/>
          <p14:tracePt t="33947" x="2078038" y="5443538"/>
          <p14:tracePt t="33947" x="2103438" y="5443538"/>
          <p14:tracePt t="33949" x="2127250" y="5456238"/>
          <p14:tracePt t="33950" x="2165350" y="5456238"/>
          <p14:tracePt t="33950" x="2190750" y="5456238"/>
          <p14:tracePt t="33952" x="2216150" y="5456238"/>
          <p14:tracePt t="33953" x="2239963" y="5456238"/>
          <p14:tracePt t="33954" x="2278063" y="5456238"/>
          <p14:tracePt t="33955" x="2316163" y="5456238"/>
          <p14:tracePt t="33956" x="2352675" y="5456238"/>
          <p14:tracePt t="33957" x="2378075" y="5456238"/>
          <p14:tracePt t="33958" x="2403475" y="5456238"/>
          <p14:tracePt t="33959" x="2428875" y="5456238"/>
          <p14:tracePt t="33960" x="2465388" y="5456238"/>
          <p14:tracePt t="33960" x="2503488" y="5456238"/>
          <p14:tracePt t="33962" x="2528888" y="5456238"/>
          <p14:tracePt t="33963" x="2565400" y="5456238"/>
          <p14:tracePt t="33964" x="2603500" y="5456238"/>
          <p14:tracePt t="33965" x="2628900" y="5456238"/>
          <p14:tracePt t="33966" x="2667000" y="5443538"/>
          <p14:tracePt t="33967" x="2703513" y="5430838"/>
          <p14:tracePt t="33968" x="2728913" y="5430838"/>
          <p14:tracePt t="33969" x="2767013" y="5418138"/>
          <p14:tracePt t="33970" x="2790825" y="5418138"/>
          <p14:tracePt t="33972" x="2828925" y="5394325"/>
          <p14:tracePt t="33973" x="2867025" y="5381625"/>
          <p14:tracePt t="33974" x="2890838" y="5381625"/>
          <p14:tracePt t="33976" x="2954338" y="5343525"/>
          <p14:tracePt t="33977" x="2992438" y="5330825"/>
          <p14:tracePt t="33977" x="3028950" y="5318125"/>
          <p14:tracePt t="33979" x="3054350" y="5305425"/>
          <p14:tracePt t="33979" x="3079750" y="5294313"/>
          <p14:tracePt t="33980" x="3103563" y="5268913"/>
          <p14:tracePt t="33982" x="3141663" y="5243513"/>
          <p14:tracePt t="33983" x="3179763" y="5230813"/>
          <p14:tracePt t="33984" x="3205163" y="5205413"/>
          <p14:tracePt t="33985" x="3228975" y="5194300"/>
          <p14:tracePt t="33986" x="3254375" y="5156200"/>
          <p14:tracePt t="33987" x="3292475" y="5143500"/>
          <p14:tracePt t="33988" x="3317875" y="5118100"/>
          <p14:tracePt t="33989" x="3328988" y="5092700"/>
          <p14:tracePt t="33990" x="3354388" y="5068888"/>
          <p14:tracePt t="33991" x="3367088" y="5043488"/>
          <p14:tracePt t="33993" x="3417888" y="4981575"/>
          <p14:tracePt t="33994" x="3441700" y="4956175"/>
          <p14:tracePt t="33995" x="3467100" y="4930775"/>
          <p14:tracePt t="33996" x="3479800" y="4892675"/>
          <p14:tracePt t="33997" x="3505200" y="4856163"/>
          <p14:tracePt t="33998" x="3517900" y="4818063"/>
          <p14:tracePt t="33999" x="3541713" y="4792663"/>
          <p14:tracePt t="34000" x="3554413" y="4768850"/>
          <p14:tracePt t="34001" x="3567113" y="4730750"/>
          <p14:tracePt t="34002" x="3579813" y="4692650"/>
          <p14:tracePt t="34003" x="3592513" y="4656138"/>
          <p14:tracePt t="34004" x="3605213" y="4605338"/>
          <p14:tracePt t="34005" x="3617913" y="4567238"/>
          <p14:tracePt t="34006" x="3630613" y="4530725"/>
          <p14:tracePt t="34007" x="3630613" y="4479925"/>
          <p14:tracePt t="34008" x="3630613" y="4443413"/>
          <p14:tracePt t="34009" x="3643313" y="4405313"/>
          <p14:tracePt t="34010" x="3643313" y="4367213"/>
          <p14:tracePt t="34011" x="3654425" y="4318000"/>
          <p14:tracePt t="34012" x="3654425" y="4279900"/>
          <p14:tracePt t="34013" x="3654425" y="4230688"/>
          <p14:tracePt t="34014" x="3654425" y="4179888"/>
          <p14:tracePt t="34014" x="3654425" y="4141788"/>
          <p14:tracePt t="34015" x="3654425" y="4092575"/>
          <p14:tracePt t="34016" x="3654425" y="4041775"/>
          <p14:tracePt t="34018" x="3654425" y="3992563"/>
          <p14:tracePt t="34018" x="3654425" y="3954463"/>
          <p14:tracePt t="34020" x="3643313" y="3916363"/>
          <p14:tracePt t="34021" x="3630613" y="3867150"/>
          <p14:tracePt t="34022" x="3630613" y="3816350"/>
          <p14:tracePt t="34023" x="3617913" y="3779838"/>
          <p14:tracePt t="34024" x="3592513" y="3729038"/>
          <p14:tracePt t="34026" x="3567113" y="3654425"/>
          <p14:tracePt t="34027" x="3554413" y="3616325"/>
          <p14:tracePt t="34027" x="3530600" y="3579813"/>
          <p14:tracePt t="34029" x="3517900" y="3541713"/>
          <p14:tracePt t="34030" x="3492500" y="3503613"/>
          <p14:tracePt t="34031" x="3467100" y="3467100"/>
          <p14:tracePt t="34032" x="3441700" y="3429000"/>
          <p14:tracePt t="34033" x="3417888" y="3403600"/>
          <p14:tracePt t="34034" x="3392488" y="3367088"/>
          <p14:tracePt t="34034" x="3367088" y="3341688"/>
          <p14:tracePt t="34036" x="3328988" y="3316288"/>
          <p14:tracePt t="34037" x="3292475" y="3278188"/>
          <p14:tracePt t="34038" x="3267075" y="3254375"/>
          <p14:tracePt t="34039" x="3241675" y="3241675"/>
          <p14:tracePt t="34040" x="3216275" y="3216275"/>
          <p14:tracePt t="34041" x="3179763" y="3203575"/>
          <p14:tracePt t="34042" x="3141663" y="3178175"/>
          <p14:tracePt t="34043" x="3103563" y="3165475"/>
          <p14:tracePt t="34044" x="3067050" y="3141663"/>
          <p14:tracePt t="34045" x="3028950" y="3128963"/>
          <p14:tracePt t="34046" x="2992438" y="3116263"/>
          <p14:tracePt t="34046" x="2954338" y="3103563"/>
          <p14:tracePt t="34048" x="2916238" y="3090863"/>
          <p14:tracePt t="34049" x="2879725" y="3090863"/>
          <p14:tracePt t="34050" x="2841625" y="3078163"/>
          <p14:tracePt t="34051" x="2803525" y="3078163"/>
          <p14:tracePt t="34052" x="2754313" y="3065463"/>
          <p14:tracePt t="34053" x="2716213" y="3065463"/>
          <p14:tracePt t="34054" x="2667000" y="3054350"/>
          <p14:tracePt t="34055" x="2628900" y="3054350"/>
          <p14:tracePt t="34056" x="2578100" y="3054350"/>
          <p14:tracePt t="34057" x="2541588" y="3054350"/>
          <p14:tracePt t="34058" x="2503488" y="3054350"/>
          <p14:tracePt t="34059" x="2465388" y="3054350"/>
          <p14:tracePt t="34060" x="2428875" y="3054350"/>
          <p14:tracePt t="34061" x="2378075" y="3054350"/>
          <p14:tracePt t="34062" x="2328863" y="3054350"/>
          <p14:tracePt t="34063" x="2290763" y="3054350"/>
          <p14:tracePt t="34064" x="2239963" y="3054350"/>
          <p14:tracePt t="34065" x="2203450" y="3054350"/>
          <p14:tracePt t="34066" x="2152650" y="3054350"/>
          <p14:tracePt t="34067" x="2103438" y="3054350"/>
          <p14:tracePt t="34068" x="2065338" y="3078163"/>
          <p14:tracePt t="34069" x="2027238" y="3078163"/>
          <p14:tracePt t="34070" x="1978025" y="3090863"/>
          <p14:tracePt t="34071" x="1939925" y="3090863"/>
          <p14:tracePt t="34072" x="1903413" y="3116263"/>
          <p14:tracePt t="34073" x="1852613" y="3128963"/>
          <p14:tracePt t="34074" x="1801813" y="3141663"/>
          <p14:tracePt t="34076" x="1714500" y="3178175"/>
          <p14:tracePt t="34076" x="1677988" y="3203575"/>
          <p14:tracePt t="34078" x="1639888" y="3203575"/>
          <p14:tracePt t="34079" x="1601788" y="3228975"/>
          <p14:tracePt t="34079" x="1565275" y="3254375"/>
          <p14:tracePt t="34080" x="1527175" y="3278188"/>
          <p14:tracePt t="34082" x="1489075" y="3303588"/>
          <p14:tracePt t="34083" x="1439863" y="3328988"/>
          <p14:tracePt t="34084" x="1401763" y="3354388"/>
          <p14:tracePt t="34084" x="1363663" y="3390900"/>
          <p14:tracePt t="34085" x="1327150" y="3416300"/>
          <p14:tracePt t="34087" x="1289050" y="3454400"/>
          <p14:tracePt t="34088" x="1263650" y="3467100"/>
          <p14:tracePt t="34089" x="1227138" y="3503613"/>
          <p14:tracePt t="34090" x="1189038" y="3541713"/>
          <p14:tracePt t="34091" x="1150938" y="3579813"/>
          <p14:tracePt t="34092" x="1127125" y="3616325"/>
          <p14:tracePt t="34093" x="1089025" y="3641725"/>
          <p14:tracePt t="34094" x="1063625" y="3679825"/>
          <p14:tracePt t="34095" x="1038225" y="3716338"/>
          <p14:tracePt t="34096" x="1001713" y="3754438"/>
          <p14:tracePt t="34097" x="976313" y="3792538"/>
          <p14:tracePt t="34098" x="963613" y="3816350"/>
          <p14:tracePt t="34099" x="925513" y="3854450"/>
          <p14:tracePt t="34100" x="901700" y="3905250"/>
          <p14:tracePt t="34101" x="889000" y="3941763"/>
          <p14:tracePt t="34102" x="850900" y="3979863"/>
          <p14:tracePt t="34103" x="838200" y="4029075"/>
          <p14:tracePt t="34104" x="814388" y="4067175"/>
          <p14:tracePt t="34105" x="801688" y="4105275"/>
          <p14:tracePt t="34106" x="776288" y="4141788"/>
          <p14:tracePt t="34107" x="776288" y="4179888"/>
          <p14:tracePt t="34109" x="738188" y="4254500"/>
          <p14:tracePt t="34110" x="725488" y="4305300"/>
          <p14:tracePt t="34111" x="712788" y="4341813"/>
          <p14:tracePt t="34112" x="701675" y="4392613"/>
          <p14:tracePt t="34113" x="701675" y="4443413"/>
          <p14:tracePt t="34114" x="688975" y="4479925"/>
          <p14:tracePt t="34115" x="676275" y="4518025"/>
          <p14:tracePt t="34116" x="663575" y="4567238"/>
          <p14:tracePt t="34117" x="663575" y="4592638"/>
          <p14:tracePt t="34118" x="663575" y="4643438"/>
          <p14:tracePt t="34119" x="663575" y="4679950"/>
          <p14:tracePt t="34120" x="663575" y="4730750"/>
          <p14:tracePt t="34121" x="663575" y="4768850"/>
          <p14:tracePt t="34122" x="663575" y="4818063"/>
          <p14:tracePt t="34123" x="663575" y="4856163"/>
          <p14:tracePt t="34124" x="663575" y="4892675"/>
          <p14:tracePt t="34125" x="663575" y="4930775"/>
          <p14:tracePt t="34126" x="663575" y="4968875"/>
          <p14:tracePt t="34127" x="663575" y="5005388"/>
          <p14:tracePt t="34128" x="688975" y="5043488"/>
          <p14:tracePt t="34129" x="701675" y="5068888"/>
          <p14:tracePt t="34130" x="701675" y="5105400"/>
          <p14:tracePt t="34131" x="712788" y="5143500"/>
          <p14:tracePt t="34132" x="738188" y="5168900"/>
          <p14:tracePt t="34133" x="738188" y="5205413"/>
          <p14:tracePt t="34134" x="763588" y="5230813"/>
          <p14:tracePt t="34135" x="776288" y="5268913"/>
          <p14:tracePt t="34136" x="801688" y="5294313"/>
          <p14:tracePt t="34137" x="814388" y="5305425"/>
          <p14:tracePt t="34138" x="838200" y="5343525"/>
          <p14:tracePt t="34139" x="850900" y="5368925"/>
          <p14:tracePt t="34140" x="876300" y="5394325"/>
          <p14:tracePt t="34141" x="901700" y="5418138"/>
          <p14:tracePt t="34142" x="925513" y="5443538"/>
          <p14:tracePt t="34143" x="950913" y="5456238"/>
          <p14:tracePt t="34143" x="976313" y="5494338"/>
          <p14:tracePt t="34145" x="1001713" y="5507038"/>
          <p14:tracePt t="34145" x="1027113" y="5530850"/>
          <p14:tracePt t="34147" x="1050925" y="5543550"/>
          <p14:tracePt t="34148" x="1076325" y="5568950"/>
          <p14:tracePt t="34148" x="1114425" y="5568950"/>
          <p14:tracePt t="34149" x="1139825" y="5594350"/>
          <p14:tracePt t="34150" x="1176338" y="5607050"/>
          <p14:tracePt t="34152" x="1201738" y="5619750"/>
          <p14:tracePt t="34153" x="1239838" y="5643563"/>
          <p14:tracePt t="34154" x="1276350" y="5643563"/>
          <p14:tracePt t="34155" x="1314450" y="5668963"/>
          <p14:tracePt t="34156" x="1352550" y="5681663"/>
          <p14:tracePt t="34157" x="1376363" y="5681663"/>
          <p14:tracePt t="34159" x="1452563" y="5707063"/>
          <p14:tracePt t="34159" x="1489075" y="5719763"/>
          <p14:tracePt t="34161" x="1527175" y="5719763"/>
          <p14:tracePt t="34162" x="1565275" y="5719763"/>
          <p14:tracePt t="34163" x="1614488" y="5732463"/>
          <p14:tracePt t="34164" x="1652588" y="5743575"/>
          <p14:tracePt t="34165" x="1689100" y="5756275"/>
          <p14:tracePt t="34166" x="1727200" y="5756275"/>
          <p14:tracePt t="34167" x="1765300" y="5756275"/>
          <p14:tracePt t="34168" x="1801813" y="5756275"/>
          <p14:tracePt t="34169" x="1852613" y="5756275"/>
          <p14:tracePt t="34170" x="1903413" y="5768975"/>
          <p14:tracePt t="34171" x="1939925" y="5768975"/>
          <p14:tracePt t="34172" x="1978025" y="5768975"/>
          <p14:tracePt t="34173" x="2014538" y="5768975"/>
          <p14:tracePt t="34174" x="2065338" y="5768975"/>
          <p14:tracePt t="34175" x="2103438" y="5768975"/>
          <p14:tracePt t="34176" x="2139950" y="5768975"/>
          <p14:tracePt t="34176" x="2190750" y="5768975"/>
          <p14:tracePt t="34178" x="2239963" y="5768975"/>
          <p14:tracePt t="34179" x="2278063" y="5768975"/>
          <p14:tracePt t="34180" x="2316163" y="5768975"/>
          <p14:tracePt t="34181" x="2352675" y="5768975"/>
          <p14:tracePt t="34182" x="2403475" y="5756275"/>
          <p14:tracePt t="34183" x="2441575" y="5756275"/>
          <p14:tracePt t="34184" x="2478088" y="5743575"/>
          <p14:tracePt t="34185" x="2503488" y="5743575"/>
          <p14:tracePt t="34186" x="2541588" y="5719763"/>
          <p14:tracePt t="34187" x="2590800" y="5719763"/>
          <p14:tracePt t="34188" x="2628900" y="5707063"/>
          <p14:tracePt t="34189" x="2667000" y="5694363"/>
          <p14:tracePt t="34190" x="2703513" y="5681663"/>
          <p14:tracePt t="34191" x="2741613" y="5668963"/>
          <p14:tracePt t="34192" x="2767013" y="5656263"/>
          <p14:tracePt t="34193" x="2803525" y="5643563"/>
          <p14:tracePt t="34194" x="2841625" y="5619750"/>
          <p14:tracePt t="34195" x="2867025" y="5607050"/>
          <p14:tracePt t="34196" x="2903538" y="5607050"/>
          <p14:tracePt t="34197" x="2928938" y="5581650"/>
          <p14:tracePt t="34198" x="2954338" y="5568950"/>
          <p14:tracePt t="34199" x="2992438" y="5543550"/>
          <p14:tracePt t="34200" x="3028950" y="5530850"/>
          <p14:tracePt t="34201" x="3054350" y="5494338"/>
          <p14:tracePt t="34202" x="3079750" y="5481638"/>
          <p14:tracePt t="34203" x="3103563" y="5456238"/>
          <p14:tracePt t="34204" x="3128963" y="5430838"/>
          <p14:tracePt t="34205" x="3154363" y="5418138"/>
          <p14:tracePt t="34206" x="3179763" y="5394325"/>
          <p14:tracePt t="34207" x="3205163" y="5368925"/>
          <p14:tracePt t="34208" x="3216275" y="5343525"/>
          <p14:tracePt t="34209" x="3241675" y="5305425"/>
          <p14:tracePt t="34210" x="3254375" y="5294313"/>
          <p14:tracePt t="34211" x="3292475" y="5268913"/>
          <p14:tracePt t="34212" x="3305175" y="5230813"/>
          <p14:tracePt t="34212" x="3328988" y="5205413"/>
          <p14:tracePt t="34213" x="3328988" y="5181600"/>
          <p14:tracePt t="34214" x="3354388" y="5156200"/>
          <p14:tracePt t="34216" x="3367088" y="5118100"/>
          <p14:tracePt t="34217" x="3379788" y="5081588"/>
          <p14:tracePt t="34218" x="3405188" y="5056188"/>
          <p14:tracePt t="34219" x="3405188" y="5018088"/>
          <p14:tracePt t="34220" x="3417888" y="4992688"/>
          <p14:tracePt t="34221" x="3429000" y="4956175"/>
          <p14:tracePt t="34222" x="3441700" y="4918075"/>
          <p14:tracePt t="34223" x="3441700" y="4879975"/>
          <p14:tracePt t="34224" x="3454400" y="4856163"/>
          <p14:tracePt t="34225" x="3467100" y="4818063"/>
          <p14:tracePt t="34226" x="3467100" y="4779963"/>
          <p14:tracePt t="34226" x="3467100" y="4730750"/>
          <p14:tracePt t="34228" x="3479800" y="4692650"/>
          <p14:tracePt t="34229" x="3479800" y="4656138"/>
          <p14:tracePt t="34230" x="3479800" y="4618038"/>
          <p14:tracePt t="34231" x="3479800" y="4567238"/>
          <p14:tracePt t="34232" x="3479800" y="4530725"/>
          <p14:tracePt t="34233" x="3479800" y="4479925"/>
          <p14:tracePt t="34234" x="3479800" y="4454525"/>
          <p14:tracePt t="34235" x="3479800" y="4418013"/>
          <p14:tracePt t="34236" x="3467100" y="4367213"/>
          <p14:tracePt t="34237" x="3454400" y="4330700"/>
          <p14:tracePt t="34238" x="3441700" y="4292600"/>
          <p14:tracePt t="34239" x="3441700" y="4254500"/>
          <p14:tracePt t="34240" x="3429000" y="4217988"/>
          <p14:tracePt t="34241" x="3405188" y="4179888"/>
          <p14:tracePt t="34242" x="3392488" y="4141788"/>
          <p14:tracePt t="34242" x="3379788" y="4105275"/>
          <p14:tracePt t="34244" x="3367088" y="4067175"/>
          <p14:tracePt t="34244" x="3354388" y="4029075"/>
          <p14:tracePt t="34245" x="3328988" y="4005263"/>
          <p14:tracePt t="34247" x="3305175" y="3967163"/>
          <p14:tracePt t="34248" x="3292475" y="3941763"/>
          <p14:tracePt t="34249" x="3267075" y="3916363"/>
          <p14:tracePt t="34250" x="3254375" y="3879850"/>
          <p14:tracePt t="34251" x="3216275" y="3854450"/>
          <p14:tracePt t="34252" x="3205163" y="3829050"/>
          <p14:tracePt t="34253" x="3179763" y="3803650"/>
          <p14:tracePt t="34254" x="3154363" y="3792538"/>
          <p14:tracePt t="34255" x="3141663" y="3767138"/>
          <p14:tracePt t="34256" x="3103563" y="3754438"/>
          <p14:tracePt t="34257" x="3079750" y="3729038"/>
          <p14:tracePt t="34258" x="3054350" y="3716338"/>
          <p14:tracePt t="34259" x="3028950" y="3692525"/>
          <p14:tracePt t="34260" x="2992438" y="3692525"/>
          <p14:tracePt t="34261" x="2967038" y="3679825"/>
          <p14:tracePt t="34262" x="2941638" y="3654425"/>
          <p14:tracePt t="34263" x="2916238" y="3654425"/>
          <p14:tracePt t="34264" x="2890838" y="3654425"/>
          <p14:tracePt t="34265" x="2867025" y="3641725"/>
          <p14:tracePt t="34266" x="2841625" y="3629025"/>
          <p14:tracePt t="34267" x="2803525" y="3616325"/>
          <p14:tracePt t="34268" x="2778125" y="3616325"/>
          <p14:tracePt t="34269" x="2741613" y="3616325"/>
          <p14:tracePt t="34270" x="2716213" y="3603625"/>
          <p14:tracePt t="34270" x="2690813" y="3603625"/>
          <p14:tracePt t="34272" x="2654300" y="3603625"/>
          <p14:tracePt t="34273" x="2628900" y="3590925"/>
          <p14:tracePt t="34275" x="2565400" y="3590925"/>
          <p14:tracePt t="34276" x="2528888" y="3590925"/>
          <p14:tracePt t="34277" x="2503488" y="3590925"/>
          <p14:tracePt t="34278" x="2465388" y="3590925"/>
          <p14:tracePt t="34278" x="2428875" y="3590925"/>
          <p14:tracePt t="34279" x="2390775" y="3590925"/>
          <p14:tracePt t="34281" x="2352675" y="3590925"/>
          <p14:tracePt t="34282" x="2328863" y="3590925"/>
          <p14:tracePt t="34283" x="2303463" y="3590925"/>
          <p14:tracePt t="34284" x="2265363" y="3590925"/>
          <p14:tracePt t="34285" x="2228850" y="3590925"/>
          <p14:tracePt t="34286" x="2190750" y="3590925"/>
          <p14:tracePt t="34286" x="2152650" y="3590925"/>
          <p14:tracePt t="34288" x="2127250" y="3590925"/>
          <p14:tracePt t="34289" x="2090738" y="3603625"/>
          <p14:tracePt t="34290" x="2052638" y="3616325"/>
          <p14:tracePt t="34290" x="2014538" y="3616325"/>
          <p14:tracePt t="34292" x="1978025" y="3616325"/>
          <p14:tracePt t="34293" x="1952625" y="3629025"/>
          <p14:tracePt t="34294" x="1914525" y="3641725"/>
          <p14:tracePt t="34295" x="1878013" y="3654425"/>
          <p14:tracePt t="34296" x="1839913" y="3667125"/>
          <p14:tracePt t="34297" x="1814513" y="3679825"/>
          <p14:tracePt t="34298" x="1778000" y="3692525"/>
          <p14:tracePt t="34299" x="1739900" y="3703638"/>
          <p14:tracePt t="34300" x="1714500" y="3729038"/>
          <p14:tracePt t="34301" x="1677988" y="3741738"/>
          <p14:tracePt t="34302" x="1639888" y="3754438"/>
          <p14:tracePt t="34303" x="1614488" y="3767138"/>
          <p14:tracePt t="34304" x="1589088" y="3792538"/>
          <p14:tracePt t="34305" x="1552575" y="3803650"/>
          <p14:tracePt t="34306" x="1527175" y="3841750"/>
          <p14:tracePt t="34307" x="1489075" y="3854450"/>
          <p14:tracePt t="34308" x="1452563" y="3879850"/>
          <p14:tracePt t="34309" x="1427163" y="3905250"/>
          <p14:tracePt t="34310" x="1401763" y="3929063"/>
          <p14:tracePt t="34311" x="1376363" y="3954463"/>
          <p14:tracePt t="34312" x="1352550" y="3979863"/>
          <p14:tracePt t="34313" x="1327150" y="4005263"/>
          <p14:tracePt t="34314" x="1301750" y="4029075"/>
          <p14:tracePt t="34315" x="1263650" y="4067175"/>
          <p14:tracePt t="34316" x="1252538" y="4092575"/>
          <p14:tracePt t="34317" x="1227138" y="4117975"/>
          <p14:tracePt t="34318" x="1201738" y="4154488"/>
          <p14:tracePt t="34319" x="1189038" y="4179888"/>
          <p14:tracePt t="34320" x="1150938" y="4217988"/>
          <p14:tracePt t="34321" x="1139825" y="4254500"/>
          <p14:tracePt t="34322" x="1127125" y="4279900"/>
          <p14:tracePt t="34323" x="1114425" y="4305300"/>
          <p14:tracePt t="34324" x="1089025" y="4341813"/>
          <p14:tracePt t="34325" x="1076325" y="4379913"/>
          <p14:tracePt t="34325" x="1063625" y="4418013"/>
          <p14:tracePt t="34327" x="1050925" y="4443413"/>
          <p14:tracePt t="34328" x="1038225" y="4479925"/>
          <p14:tracePt t="34329" x="1027113" y="4518025"/>
          <p14:tracePt t="34330" x="1014413" y="4554538"/>
          <p14:tracePt t="34331" x="1001713" y="4592638"/>
          <p14:tracePt t="34332" x="1001713" y="4630738"/>
          <p14:tracePt t="34333" x="1001713" y="4667250"/>
          <p14:tracePt t="34334" x="989013" y="4692650"/>
          <p14:tracePt t="34335" x="989013" y="4730750"/>
          <p14:tracePt t="34336" x="989013" y="4768850"/>
          <p14:tracePt t="34337" x="976313" y="4805363"/>
          <p14:tracePt t="34338" x="976313" y="4843463"/>
          <p14:tracePt t="34338" x="976313" y="4879975"/>
          <p14:tracePt t="34340" x="976313" y="4918075"/>
          <p14:tracePt t="34341" x="976313" y="4956175"/>
          <p14:tracePt t="34342" x="976313" y="4981575"/>
          <p14:tracePt t="34342" x="976313" y="5018088"/>
          <p14:tracePt t="34344" x="989013" y="5056188"/>
          <p14:tracePt t="34345" x="1001713" y="5081588"/>
          <p14:tracePt t="34346" x="1001713" y="5118100"/>
          <p14:tracePt t="34347" x="1014413" y="5156200"/>
          <p14:tracePt t="34348" x="1027113" y="5194300"/>
          <p14:tracePt t="34349" x="1038225" y="5230813"/>
          <p14:tracePt t="34350" x="1050925" y="5268913"/>
          <p14:tracePt t="34351" x="1063625" y="5294313"/>
          <p14:tracePt t="34352" x="1076325" y="5318125"/>
          <p14:tracePt t="34353" x="1101725" y="5343525"/>
          <p14:tracePt t="34354" x="1114425" y="5381625"/>
          <p14:tracePt t="34355" x="1139825" y="5407025"/>
          <p14:tracePt t="34356" x="1150938" y="5430838"/>
          <p14:tracePt t="34358" x="1201738" y="5481638"/>
          <p14:tracePt t="34359" x="1227138" y="5507038"/>
          <p14:tracePt t="34359" x="1239838" y="5530850"/>
          <p14:tracePt t="34361" x="1263650" y="5543550"/>
          <p14:tracePt t="34362" x="1289050" y="5568950"/>
          <p14:tracePt t="34363" x="1314450" y="5594350"/>
          <p14:tracePt t="34364" x="1339850" y="5607050"/>
          <p14:tracePt t="34365" x="1376363" y="5630863"/>
          <p14:tracePt t="34366" x="1401763" y="5643563"/>
          <p14:tracePt t="34367" x="1427163" y="5668963"/>
          <p14:tracePt t="34368" x="1452563" y="5681663"/>
          <p14:tracePt t="34369" x="1489075" y="5694363"/>
          <p14:tracePt t="34370" x="1514475" y="5719763"/>
          <p14:tracePt t="34371" x="1539875" y="5719763"/>
          <p14:tracePt t="34371" x="1565275" y="5732463"/>
          <p14:tracePt t="34374" x="1639888" y="5756275"/>
          <p14:tracePt t="34375" x="1665288" y="5756275"/>
          <p14:tracePt t="34375" x="1701800" y="5768975"/>
          <p14:tracePt t="34376" x="1739900" y="5768975"/>
          <p14:tracePt t="34378" x="1765300" y="5781675"/>
          <p14:tracePt t="34379" x="1801813" y="5794375"/>
          <p14:tracePt t="34380" x="1827213" y="5794375"/>
          <p14:tracePt t="34381" x="1865313" y="5794375"/>
          <p14:tracePt t="34382" x="1903413" y="5794375"/>
          <p14:tracePt t="34383" x="1939925" y="5794375"/>
          <p14:tracePt t="34384" x="1978025" y="5794375"/>
          <p14:tracePt t="34385" x="2014538" y="5794375"/>
          <p14:tracePt t="34386" x="2052638" y="5794375"/>
          <p14:tracePt t="34387" x="2078038" y="5794375"/>
          <p14:tracePt t="34388" x="2116138" y="5794375"/>
          <p14:tracePt t="34389" x="2152650" y="5794375"/>
          <p14:tracePt t="34391" x="2216150" y="5794375"/>
          <p14:tracePt t="34392" x="2252663" y="5794375"/>
          <p14:tracePt t="34393" x="2278063" y="5794375"/>
          <p14:tracePt t="34394" x="2316163" y="5794375"/>
          <p14:tracePt t="34395" x="2352675" y="5781675"/>
          <p14:tracePt t="34396" x="2390775" y="5768975"/>
          <p14:tracePt t="34397" x="2428875" y="5756275"/>
          <p14:tracePt t="34398" x="2465388" y="5756275"/>
          <p14:tracePt t="34399" x="2503488" y="5743575"/>
          <p14:tracePt t="34400" x="2528888" y="5732463"/>
          <p14:tracePt t="34401" x="2554288" y="5719763"/>
          <p14:tracePt t="34402" x="2590800" y="5707063"/>
          <p14:tracePt t="34403" x="2616200" y="5694363"/>
          <p14:tracePt t="34404" x="2654300" y="5681663"/>
          <p14:tracePt t="34404" x="2690813" y="5668963"/>
          <p14:tracePt t="34406" x="2716213" y="5643563"/>
          <p14:tracePt t="34407" x="2741613" y="5630863"/>
          <p14:tracePt t="34407" x="2778125" y="5607050"/>
          <p14:tracePt t="34409" x="2803525" y="5594350"/>
          <p14:tracePt t="34410" x="2828925" y="5568950"/>
          <p14:tracePt t="34411" x="2854325" y="5556250"/>
          <p14:tracePt t="34412" x="2879725" y="5530850"/>
          <p14:tracePt t="34413" x="2903538" y="5507038"/>
          <p14:tracePt t="34414" x="2928938" y="5481638"/>
          <p14:tracePt t="34415" x="2954338" y="5456238"/>
          <p14:tracePt t="34415" x="2979738" y="5430838"/>
          <p14:tracePt t="34417" x="2992438" y="5407025"/>
          <p14:tracePt t="34417" x="3028950" y="5381625"/>
          <p14:tracePt t="34419" x="3028950" y="5356225"/>
          <p14:tracePt t="34420" x="3067050" y="5330825"/>
          <p14:tracePt t="34421" x="3079750" y="5305425"/>
          <p14:tracePt t="34422" x="3103563" y="5268913"/>
          <p14:tracePt t="34424" x="3128963" y="5194300"/>
          <p14:tracePt t="34425" x="3141663" y="5156200"/>
          <p14:tracePt t="34426" x="3154363" y="5130800"/>
          <p14:tracePt t="34427" x="3179763" y="5092700"/>
          <p14:tracePt t="34428" x="3179763" y="5056188"/>
          <p14:tracePt t="34429" x="3192463" y="5018088"/>
          <p14:tracePt t="34430" x="3205163" y="4981575"/>
          <p14:tracePt t="34431" x="3205163" y="4943475"/>
          <p14:tracePt t="34432" x="3216275" y="4905375"/>
          <p14:tracePt t="34433" x="3216275" y="4856163"/>
          <p14:tracePt t="34434" x="3216275" y="4818063"/>
          <p14:tracePt t="34435" x="3228975" y="4779963"/>
          <p14:tracePt t="34436" x="3228975" y="4743450"/>
          <p14:tracePt t="34437" x="3228975" y="4692650"/>
          <p14:tracePt t="34438" x="3228975" y="4656138"/>
          <p14:tracePt t="34439" x="3228975" y="4618038"/>
          <p14:tracePt t="34440" x="3228975" y="4567238"/>
          <p14:tracePt t="34441" x="3228975" y="4530725"/>
          <p14:tracePt t="34441" x="3228975" y="4479925"/>
          <p14:tracePt t="34443" x="3228975" y="4443413"/>
          <p14:tracePt t="34444" x="3216275" y="4392613"/>
          <p14:tracePt t="34444" x="3216275" y="4341813"/>
          <p14:tracePt t="34446" x="3192463" y="4305300"/>
          <p14:tracePt t="34447" x="3179763" y="4254500"/>
          <p14:tracePt t="34448" x="3179763" y="4217988"/>
          <p14:tracePt t="34449" x="3154363" y="4167188"/>
          <p14:tracePt t="34450" x="3141663" y="4141788"/>
          <p14:tracePt t="34451" x="3128963" y="4092575"/>
          <p14:tracePt t="34452" x="3103563" y="4041775"/>
          <p14:tracePt t="34453" x="3092450" y="4005263"/>
          <p14:tracePt t="34454" x="3067050" y="3954463"/>
          <p14:tracePt t="34454" x="3054350" y="3916363"/>
          <p14:tracePt t="34456" x="3028950" y="3879850"/>
          <p14:tracePt t="34457" x="3003550" y="3841750"/>
          <p14:tracePt t="34458" x="2992438" y="3803650"/>
          <p14:tracePt t="34459" x="2967038" y="3767138"/>
          <p14:tracePt t="34460" x="2941638" y="3729038"/>
          <p14:tracePt t="34461" x="2916238" y="3692525"/>
          <p14:tracePt t="34462" x="2879725" y="3667125"/>
          <p14:tracePt t="34463" x="2867025" y="3629025"/>
          <p14:tracePt t="34464" x="2828925" y="3603625"/>
          <p14:tracePt t="34465" x="2803525" y="3567113"/>
          <p14:tracePt t="34466" x="2778125" y="3541713"/>
          <p14:tracePt t="34467" x="2741613" y="3503613"/>
          <p14:tracePt t="34468" x="2728913" y="3490913"/>
          <p14:tracePt t="34469" x="2690813" y="3467100"/>
          <p14:tracePt t="34470" x="2654300" y="3429000"/>
          <p14:tracePt t="34471" x="2628900" y="3416300"/>
          <p14:tracePt t="34472" x="2603500" y="3390900"/>
          <p14:tracePt t="34473" x="2578100" y="3367088"/>
          <p14:tracePt t="34474" x="2541588" y="3354388"/>
          <p14:tracePt t="34475" x="2503488" y="3328988"/>
          <p14:tracePt t="34476" x="2478088" y="3316288"/>
          <p14:tracePt t="34477" x="2441575" y="3290888"/>
          <p14:tracePt t="34477" x="2416175" y="3278188"/>
          <p14:tracePt t="34479" x="2390775" y="3278188"/>
          <p14:tracePt t="34480" x="2352675" y="3254375"/>
          <p14:tracePt t="34481" x="2328863" y="3241675"/>
          <p14:tracePt t="34482" x="2290763" y="3241675"/>
          <p14:tracePt t="34483" x="2265363" y="3216275"/>
          <p14:tracePt t="34484" x="2239963" y="3216275"/>
          <p14:tracePt t="34484" x="2203450" y="3203575"/>
          <p14:tracePt t="34486" x="2165350" y="3203575"/>
          <p14:tracePt t="34487" x="2139950" y="3190875"/>
          <p14:tracePt t="34488" x="2127250" y="3178175"/>
          <p14:tracePt t="34489" x="2090738" y="3178175"/>
          <p14:tracePt t="34491" x="2039938" y="3165475"/>
          <p14:tracePt t="34492" x="2014538" y="3165475"/>
          <p14:tracePt t="34493" x="1978025" y="3165475"/>
          <p14:tracePt t="34494" x="1965325" y="3165475"/>
          <p14:tracePt t="34495" x="1939925" y="3165475"/>
          <p14:tracePt t="34496" x="1903413" y="3165475"/>
          <p14:tracePt t="34497" x="1878013" y="3165475"/>
          <p14:tracePt t="34498" x="1865313" y="3165475"/>
          <p14:tracePt t="34499" x="1827213" y="3165475"/>
          <p14:tracePt t="34500" x="1814513" y="3165475"/>
          <p14:tracePt t="34501" x="1790700" y="3165475"/>
          <p14:tracePt t="34502" x="1765300" y="3165475"/>
          <p14:tracePt t="34503" x="1739900" y="3165475"/>
          <p14:tracePt t="34504" x="1714500" y="3165475"/>
          <p14:tracePt t="34505" x="1689100" y="3165475"/>
          <p14:tracePt t="34506" x="1677988" y="3165475"/>
          <p14:tracePt t="34507" x="1652588" y="3178175"/>
          <p14:tracePt t="34507" x="1627188" y="3178175"/>
          <p14:tracePt t="34508" x="1601788" y="3203575"/>
          <p14:tracePt t="34509" x="1589088" y="3203575"/>
          <p14:tracePt t="34510" x="1565275" y="3216275"/>
          <p14:tracePt t="34512" x="1552575" y="3228975"/>
          <p14:tracePt t="34513" x="1527175" y="3241675"/>
          <p14:tracePt t="34514" x="1514475" y="3254375"/>
          <p14:tracePt t="34515" x="1489075" y="3278188"/>
          <p14:tracePt t="34516" x="1476375" y="3290888"/>
          <p14:tracePt t="34517" x="1465263" y="3303588"/>
          <p14:tracePt t="34518" x="1452563" y="3316288"/>
          <p14:tracePt t="34519" x="1427163" y="3341688"/>
          <p14:tracePt t="34520" x="1414463" y="3354388"/>
          <p14:tracePt t="34521" x="1401763" y="3390900"/>
          <p14:tracePt t="34523" x="1376363" y="3429000"/>
          <p14:tracePt t="34524" x="1363663" y="3454400"/>
          <p14:tracePt t="34525" x="1339850" y="3479800"/>
          <p14:tracePt t="34526" x="1339850" y="3503613"/>
          <p14:tracePt t="34527" x="1339850" y="3529013"/>
          <p14:tracePt t="34528" x="1327150" y="3554413"/>
          <p14:tracePt t="34529" x="1314450" y="3579813"/>
          <p14:tracePt t="34530" x="1301750" y="3616325"/>
          <p14:tracePt t="34531" x="1301750" y="3641725"/>
          <p14:tracePt t="34532" x="1301750" y="3679825"/>
          <p14:tracePt t="34533" x="1289050" y="3703638"/>
          <p14:tracePt t="34534" x="1289050" y="3741738"/>
          <p14:tracePt t="34535" x="1289050" y="3779838"/>
          <p14:tracePt t="34535" x="1276350" y="3803650"/>
          <p14:tracePt t="34537" x="1276350" y="3841750"/>
          <p14:tracePt t="34538" x="1276350" y="3879850"/>
          <p14:tracePt t="34540" x="1276350" y="3954463"/>
          <p14:tracePt t="34540" x="1276350" y="3979863"/>
          <p14:tracePt t="34541" x="1276350" y="4017963"/>
          <p14:tracePt t="34543" x="1276350" y="4054475"/>
          <p14:tracePt t="34544" x="1276350" y="4092575"/>
          <p14:tracePt t="34545" x="1276350" y="4117975"/>
          <p14:tracePt t="34546" x="1276350" y="4141788"/>
          <p14:tracePt t="34547" x="1276350" y="4179888"/>
          <p14:tracePt t="34548" x="1289050" y="4217988"/>
          <p14:tracePt t="34549" x="1289050" y="4254500"/>
          <p14:tracePt t="34550" x="1301750" y="4292600"/>
          <p14:tracePt t="34551" x="1301750" y="4318000"/>
          <p14:tracePt t="34552" x="1314450" y="4354513"/>
          <p14:tracePt t="34553" x="1327150" y="4379913"/>
          <p14:tracePt t="34554" x="1339850" y="4418013"/>
          <p14:tracePt t="34555" x="1352550" y="4443413"/>
          <p14:tracePt t="34555" x="1352550" y="4467225"/>
          <p14:tracePt t="34557" x="1376363" y="4492625"/>
          <p14:tracePt t="34558" x="1389063" y="4518025"/>
          <p14:tracePt t="34559" x="1401763" y="4554538"/>
          <p14:tracePt t="34560" x="1414463" y="4579938"/>
          <p14:tracePt t="34561" x="1427163" y="4605338"/>
          <p14:tracePt t="34562" x="1452563" y="4630738"/>
          <p14:tracePt t="34562" x="1465263" y="4656138"/>
          <p14:tracePt t="34564" x="1489075" y="4667250"/>
          <p14:tracePt t="34565" x="1501775" y="4692650"/>
          <p14:tracePt t="34566" x="1527175" y="4705350"/>
          <p14:tracePt t="34567" x="1539875" y="4730750"/>
          <p14:tracePt t="34568" x="1565275" y="4743450"/>
          <p14:tracePt t="34569" x="1589088" y="4768850"/>
          <p14:tracePt t="34570" x="1601788" y="4779963"/>
          <p14:tracePt t="34571" x="1639888" y="4805363"/>
          <p14:tracePt t="34572" x="1652588" y="4818063"/>
          <p14:tracePt t="34573" x="1677988" y="4830763"/>
          <p14:tracePt t="34573" x="1714500" y="4843463"/>
          <p14:tracePt t="34575" x="1727200" y="4856163"/>
          <p14:tracePt t="34575" x="1752600" y="4856163"/>
          <p14:tracePt t="34577" x="1790700" y="4879975"/>
          <p14:tracePt t="34578" x="1814513" y="4892675"/>
          <p14:tracePt t="34579" x="1839913" y="4892675"/>
          <p14:tracePt t="34580" x="1865313" y="4905375"/>
          <p14:tracePt t="34581" x="1903413" y="4918075"/>
          <p14:tracePt t="34582" x="1927225" y="4918075"/>
          <p14:tracePt t="34583" x="1952625" y="4930775"/>
          <p14:tracePt t="34584" x="1978025" y="4930775"/>
          <p14:tracePt t="34585" x="2014538" y="4930775"/>
          <p14:tracePt t="34586" x="2039938" y="4930775"/>
          <p14:tracePt t="34587" x="2065338" y="4943475"/>
          <p14:tracePt t="34588" x="2090738" y="4943475"/>
          <p14:tracePt t="34589" x="2127250" y="4943475"/>
          <p14:tracePt t="34590" x="2152650" y="4943475"/>
          <p14:tracePt t="34591" x="2190750" y="4943475"/>
          <p14:tracePt t="34592" x="2216150" y="4956175"/>
          <p14:tracePt t="34593" x="2239963" y="4956175"/>
          <p14:tracePt t="34594" x="2265363" y="4956175"/>
          <p14:tracePt t="34595" x="2303463" y="4956175"/>
          <p14:tracePt t="34596" x="2328863" y="4956175"/>
          <p14:tracePt t="34597" x="2352675" y="4956175"/>
          <p14:tracePt t="34598" x="2390775" y="4956175"/>
          <p14:tracePt t="34599" x="2416175" y="4943475"/>
          <p14:tracePt t="34600" x="2441575" y="4943475"/>
          <p14:tracePt t="34601" x="2465388" y="4930775"/>
          <p14:tracePt t="34602" x="2503488" y="4930775"/>
          <p14:tracePt t="34603" x="2516188" y="4918075"/>
          <p14:tracePt t="34604" x="2541588" y="4905375"/>
          <p14:tracePt t="34605" x="2578100" y="4892675"/>
          <p14:tracePt t="34606" x="2603500" y="4892675"/>
          <p14:tracePt t="34607" x="2628900" y="4879975"/>
          <p14:tracePt t="34607" x="2654300" y="4868863"/>
          <p14:tracePt t="34609" x="2690813" y="4856163"/>
          <p14:tracePt t="34609" x="2716213" y="4843463"/>
          <p14:tracePt t="34611" x="2728913" y="4830763"/>
          <p14:tracePt t="34612" x="2767013" y="4818063"/>
          <p14:tracePt t="34612" x="2778125" y="4805363"/>
          <p14:tracePt t="34613" x="2803525" y="4779963"/>
          <p14:tracePt t="34615" x="2828925" y="4779963"/>
          <p14:tracePt t="34616" x="2854325" y="4756150"/>
          <p14:tracePt t="34617" x="2879725" y="4743450"/>
          <p14:tracePt t="34618" x="2890838" y="4718050"/>
          <p14:tracePt t="34619" x="2916238" y="4705350"/>
          <p14:tracePt t="34620" x="2941638" y="4679950"/>
          <p14:tracePt t="34621" x="2954338" y="4667250"/>
          <p14:tracePt t="34622" x="2992438" y="4643438"/>
          <p14:tracePt t="34623" x="2992438" y="4630738"/>
          <p14:tracePt t="34624" x="3016250" y="4605338"/>
          <p14:tracePt t="34625" x="3028950" y="4592638"/>
          <p14:tracePt t="34626" x="3054350" y="4567238"/>
          <p14:tracePt t="34627" x="3067050" y="4543425"/>
          <p14:tracePt t="34628" x="3092450" y="4518025"/>
          <p14:tracePt t="34629" x="3103563" y="4492625"/>
          <p14:tracePt t="34630" x="3128963" y="4479925"/>
          <p14:tracePt t="34631" x="3141663" y="4443413"/>
          <p14:tracePt t="34632" x="3141663" y="4430713"/>
          <p14:tracePt t="34633" x="3167063" y="4405313"/>
          <p14:tracePt t="34634" x="3179763" y="4379913"/>
          <p14:tracePt t="34635" x="3192463" y="4354513"/>
          <p14:tracePt t="34636" x="3205163" y="4330700"/>
          <p14:tracePt t="34637" x="3216275" y="4305300"/>
          <p14:tracePt t="34639" x="3241675" y="4254500"/>
          <p14:tracePt t="34640" x="3254375" y="4217988"/>
          <p14:tracePt t="34641" x="3267075" y="4192588"/>
          <p14:tracePt t="34642" x="3267075" y="4179888"/>
          <p14:tracePt t="34642" x="3279775" y="4141788"/>
          <p14:tracePt t="34644" x="3292475" y="4117975"/>
          <p14:tracePt t="34645" x="3305175" y="4092575"/>
          <p14:tracePt t="34646" x="3317875" y="4067175"/>
          <p14:tracePt t="34647" x="3317875" y="4041775"/>
          <p14:tracePt t="34648" x="3328988" y="4017963"/>
          <p14:tracePt t="34649" x="3328988" y="3992563"/>
          <p14:tracePt t="34650" x="3328988" y="3954463"/>
          <p14:tracePt t="34651" x="3341688" y="3941763"/>
          <p14:tracePt t="34652" x="3354388" y="3916363"/>
          <p14:tracePt t="34653" x="3354388" y="3879850"/>
          <p14:tracePt t="34654" x="3367088" y="3854450"/>
          <p14:tracePt t="34655" x="3367088" y="3829050"/>
          <p14:tracePt t="34656" x="3367088" y="3803650"/>
          <p14:tracePt t="34656" x="3367088" y="3767138"/>
          <p14:tracePt t="34658" x="3367088" y="3741738"/>
          <p14:tracePt t="34659" x="3367088" y="3716338"/>
          <p14:tracePt t="34660" x="3367088" y="3692525"/>
          <p14:tracePt t="34661" x="3367088" y="3667125"/>
          <p14:tracePt t="34662" x="3367088" y="3641725"/>
          <p14:tracePt t="34663" x="3367088" y="3616325"/>
          <p14:tracePt t="34664" x="3367088" y="3579813"/>
          <p14:tracePt t="34665" x="3367088" y="3567113"/>
          <p14:tracePt t="34666" x="3367088" y="3541713"/>
          <p14:tracePt t="34667" x="3367088" y="3516313"/>
          <p14:tracePt t="34668" x="3367088" y="3490913"/>
          <p14:tracePt t="34669" x="3367088" y="3467100"/>
          <p14:tracePt t="34670" x="3367088" y="3454400"/>
          <p14:tracePt t="34671" x="3367088" y="3429000"/>
          <p14:tracePt t="34672" x="3367088" y="3403600"/>
          <p14:tracePt t="34673" x="3354388" y="3390900"/>
          <p14:tracePt t="34674" x="3341688" y="3367088"/>
          <p14:tracePt t="34675" x="3328988" y="3354388"/>
          <p14:tracePt t="34676" x="3328988" y="3328988"/>
          <p14:tracePt t="34677" x="3317875" y="3316288"/>
          <p14:tracePt t="34678" x="3305175" y="3290888"/>
          <p14:tracePt t="34679" x="3292475" y="3278188"/>
          <p14:tracePt t="34680" x="3292475" y="3254375"/>
          <p14:tracePt t="34681" x="3279775" y="3241675"/>
          <p14:tracePt t="34682" x="3254375" y="3228975"/>
          <p14:tracePt t="34683" x="3254375" y="3216275"/>
          <p14:tracePt t="34684" x="3228975" y="3203575"/>
          <p14:tracePt t="34685" x="3216275" y="3190875"/>
          <p14:tracePt t="34686" x="3205163" y="3165475"/>
          <p14:tracePt t="34687" x="3192463" y="3165475"/>
          <p14:tracePt t="34688" x="3179763" y="3154363"/>
          <p14:tracePt t="34689" x="3167063" y="3141663"/>
          <p14:tracePt t="34690" x="3141663" y="3141663"/>
          <p14:tracePt t="34691" x="3141663" y="3128963"/>
          <p14:tracePt t="34692" x="3116263" y="3128963"/>
          <p14:tracePt t="34693" x="3103563" y="3116263"/>
          <p14:tracePt t="34694" x="3092450" y="3116263"/>
          <p14:tracePt t="34695" x="3067050" y="3103563"/>
          <p14:tracePt t="34697" x="3041650" y="3103563"/>
          <p14:tracePt t="34698" x="3028950" y="3090863"/>
          <p14:tracePt t="34700" x="3003550" y="3090863"/>
          <p14:tracePt t="34701" x="2992438" y="3090863"/>
          <p14:tracePt t="34703" x="2967038" y="3090863"/>
          <p14:tracePt t="34704" x="2954338" y="3090863"/>
          <p14:tracePt t="34705" x="2941638" y="3090863"/>
          <p14:tracePt t="34705" x="2928938" y="3090863"/>
          <p14:tracePt t="34706" x="2916238" y="3090863"/>
          <p14:tracePt t="34708" x="2903538" y="3090863"/>
          <p14:tracePt t="34709" x="2890838" y="3090863"/>
          <p14:tracePt t="34710" x="2879725" y="3090863"/>
          <p14:tracePt t="34711" x="2867025" y="3103563"/>
          <p14:tracePt t="34712" x="2854325" y="3116263"/>
          <p14:tracePt t="34713" x="2841625" y="3128963"/>
          <p14:tracePt t="34714" x="2828925" y="3128963"/>
          <p14:tracePt t="34715" x="2803525" y="3141663"/>
          <p14:tracePt t="34716" x="2790825" y="3141663"/>
          <p14:tracePt t="34717" x="2778125" y="3165475"/>
          <p14:tracePt t="34718" x="2767013" y="3165475"/>
          <p14:tracePt t="34719" x="2754313" y="3190875"/>
          <p14:tracePt t="34720" x="2728913" y="3203575"/>
          <p14:tracePt t="34721" x="2716213" y="3216275"/>
          <p14:tracePt t="34722" x="2690813" y="3241675"/>
          <p14:tracePt t="34722" x="2678113" y="3254375"/>
          <p14:tracePt t="34723" x="2654300" y="3278188"/>
          <p14:tracePt t="34725" x="2654300" y="3290888"/>
          <p14:tracePt t="34725" x="2628900" y="3316288"/>
          <p14:tracePt t="34727" x="2616200" y="3341688"/>
          <p14:tracePt t="34728" x="2590800" y="3354388"/>
          <p14:tracePt t="34729" x="2578100" y="3390900"/>
          <p14:tracePt t="34730" x="2554288" y="3416300"/>
          <p14:tracePt t="34731" x="2541588" y="3441700"/>
          <p14:tracePt t="34732" x="2516188" y="3479800"/>
          <p14:tracePt t="34733" x="2503488" y="3503613"/>
          <p14:tracePt t="34734" x="2478088" y="3541713"/>
          <p14:tracePt t="34735" x="2452688" y="3579813"/>
          <p14:tracePt t="34736" x="2441575" y="3603625"/>
          <p14:tracePt t="34737" x="2428875" y="3629025"/>
          <p14:tracePt t="34739" x="2390775" y="3703638"/>
          <p14:tracePt t="34739" x="2365375" y="3741738"/>
          <p14:tracePt t="34740" x="2352675" y="3779838"/>
          <p14:tracePt t="34741" x="2328863" y="3816350"/>
          <p14:tracePt t="34742" x="2316163" y="3841750"/>
          <p14:tracePt t="34743" x="2290763" y="3879850"/>
          <p14:tracePt t="34744" x="2278063" y="3916363"/>
          <p14:tracePt t="34746" x="2252663" y="3954463"/>
          <p14:tracePt t="34747" x="2239963" y="3992563"/>
          <p14:tracePt t="34748" x="2228850" y="4029075"/>
          <p14:tracePt t="34749" x="2216150" y="4067175"/>
          <p14:tracePt t="34750" x="2203450" y="4105275"/>
          <p14:tracePt t="34751" x="2190750" y="4141788"/>
          <p14:tracePt t="34752" x="2165350" y="4179888"/>
          <p14:tracePt t="34753" x="2165350" y="4217988"/>
          <p14:tracePt t="34754" x="2152650" y="4254500"/>
          <p14:tracePt t="34755" x="2139950" y="4292600"/>
          <p14:tracePt t="34756" x="2127250" y="4318000"/>
          <p14:tracePt t="34756" x="2127250" y="4354513"/>
          <p14:tracePt t="34758" x="2116138" y="4392613"/>
          <p14:tracePt t="34758" x="2116138" y="4430713"/>
          <p14:tracePt t="34760" x="2103438" y="4454525"/>
          <p14:tracePt t="34761" x="2103438" y="4492625"/>
          <p14:tracePt t="34762" x="2090738" y="4530725"/>
          <p14:tracePt t="34763" x="2090738" y="4554538"/>
          <p14:tracePt t="34764" x="2090738" y="4592638"/>
          <p14:tracePt t="34765" x="2090738" y="4618038"/>
          <p14:tracePt t="34766" x="2090738" y="4643438"/>
          <p14:tracePt t="34767" x="2090738" y="4667250"/>
          <p14:tracePt t="34767" x="2090738" y="4705350"/>
          <p14:tracePt t="34769" x="2090738" y="4730750"/>
          <p14:tracePt t="34770" x="2090738" y="4756150"/>
          <p14:tracePt t="34771" x="2103438" y="4779963"/>
          <p14:tracePt t="34772" x="2116138" y="4818063"/>
          <p14:tracePt t="34772" x="2127250" y="4830763"/>
          <p14:tracePt t="34773" x="2127250" y="4856163"/>
          <p14:tracePt t="34774" x="2127250" y="4879975"/>
          <p14:tracePt t="34776" x="2139950" y="4892675"/>
          <p14:tracePt t="34776" x="2165350" y="4930775"/>
          <p14:tracePt t="34778" x="2165350" y="4943475"/>
          <p14:tracePt t="34779" x="2178050" y="4968875"/>
          <p14:tracePt t="34780" x="2203450" y="4981575"/>
          <p14:tracePt t="34780" x="2203450" y="5005388"/>
          <p14:tracePt t="34782" x="2228850" y="5018088"/>
          <p14:tracePt t="34782" x="2239963" y="5030788"/>
          <p14:tracePt t="34783" x="2252663" y="5043488"/>
          <p14:tracePt t="34784" x="2278063" y="5056188"/>
          <p14:tracePt t="34786" x="2278063" y="5081588"/>
          <p14:tracePt t="34787" x="2303463" y="5081588"/>
          <p14:tracePt t="34788" x="2316163" y="5092700"/>
          <p14:tracePt t="34789" x="2352675" y="5118100"/>
          <p14:tracePt t="34789" x="2365375" y="5118100"/>
          <p14:tracePt t="34790" x="2390775" y="5130800"/>
          <p14:tracePt t="34792" x="2403475" y="5143500"/>
          <p14:tracePt t="34792" x="2428875" y="5143500"/>
          <p14:tracePt t="34793" x="2441575" y="5156200"/>
          <p14:tracePt t="34795" x="2465388" y="5156200"/>
          <p14:tracePt t="34796" x="2490788" y="5156200"/>
          <p14:tracePt t="34797" x="2516188" y="5168900"/>
          <p14:tracePt t="34798" x="2541588" y="5181600"/>
          <p14:tracePt t="34798" x="2565400" y="5181600"/>
          <p14:tracePt t="34800" x="2590800" y="5181600"/>
          <p14:tracePt t="34801" x="2616200" y="5194300"/>
          <p14:tracePt t="34802" x="2641600" y="5194300"/>
          <p14:tracePt t="34802" x="2654300" y="5194300"/>
          <p14:tracePt t="34804" x="2690813" y="5194300"/>
          <p14:tracePt t="34805" x="2716213" y="5194300"/>
          <p14:tracePt t="34806" x="2728913" y="5194300"/>
          <p14:tracePt t="34806" x="2767013" y="5194300"/>
          <p14:tracePt t="34807" x="2790825" y="5194300"/>
          <p14:tracePt t="34808" x="2816225" y="5194300"/>
          <p14:tracePt t="34810" x="2841625" y="5194300"/>
          <p14:tracePt t="34810" x="2879725" y="5194300"/>
          <p14:tracePt t="34811" x="2903538" y="5194300"/>
          <p14:tracePt t="34812" x="2916238" y="5194300"/>
          <p14:tracePt t="34813" x="2954338" y="5194300"/>
          <p14:tracePt t="34814" x="2979738" y="5194300"/>
          <p14:tracePt t="34815" x="3003550" y="5194300"/>
          <p14:tracePt t="34816" x="3028950" y="5181600"/>
          <p14:tracePt t="34817" x="3067050" y="5168900"/>
          <p14:tracePt t="34819" x="3092450" y="5156200"/>
          <p14:tracePt t="34820" x="3103563" y="5156200"/>
          <p14:tracePt t="34821" x="3141663" y="5143500"/>
          <p14:tracePt t="34822" x="3154363" y="5130800"/>
          <p14:tracePt t="34822" x="3179763" y="5118100"/>
          <p14:tracePt t="34823" x="3216275" y="5118100"/>
          <p14:tracePt t="34825" x="3241675" y="5092700"/>
          <p14:tracePt t="34825" x="3267075" y="5081588"/>
          <p14:tracePt t="34826" x="3292475" y="5068888"/>
          <p14:tracePt t="34828" x="3317875" y="5056188"/>
          <p14:tracePt t="34829" x="3328988" y="5043488"/>
          <p14:tracePt t="34830" x="3367088" y="5018088"/>
          <p14:tracePt t="34831" x="3392488" y="5005388"/>
          <p14:tracePt t="34832" x="3405188" y="4981575"/>
          <p14:tracePt t="34833" x="3429000" y="4968875"/>
          <p14:tracePt t="34834" x="3441700" y="4943475"/>
          <p14:tracePt t="34835" x="3479800" y="4930775"/>
          <p14:tracePt t="34836" x="3492500" y="4892675"/>
          <p14:tracePt t="34837" x="3517900" y="4879975"/>
          <p14:tracePt t="34838" x="3530600" y="4856163"/>
          <p14:tracePt t="34839" x="3554413" y="4830763"/>
          <p14:tracePt t="34840" x="3567113" y="4805363"/>
          <p14:tracePt t="34841" x="3592513" y="4779963"/>
          <p14:tracePt t="34842" x="3605213" y="4768850"/>
          <p14:tracePt t="34843" x="3630613" y="4743450"/>
          <p14:tracePt t="34844" x="3630613" y="4705350"/>
          <p14:tracePt t="34845" x="3654425" y="4679950"/>
          <p14:tracePt t="34846" x="3667125" y="4656138"/>
          <p14:tracePt t="34847" x="3679825" y="4630738"/>
          <p14:tracePt t="34848" x="3705225" y="4605338"/>
          <p14:tracePt t="34849" x="3705225" y="4579938"/>
          <p14:tracePt t="34850" x="3717925" y="4543425"/>
          <p14:tracePt t="34851" x="3730625" y="4518025"/>
          <p14:tracePt t="34852" x="3743325" y="4479925"/>
          <p14:tracePt t="34853" x="3743325" y="4467225"/>
          <p14:tracePt t="34855" x="3767138" y="4405313"/>
          <p14:tracePt t="34856" x="3779838" y="4379913"/>
          <p14:tracePt t="34856" x="3779838" y="4341813"/>
          <p14:tracePt t="34858" x="3779838" y="4318000"/>
          <p14:tracePt t="34858" x="3792538" y="4292600"/>
          <p14:tracePt t="34860" x="3792538" y="4254500"/>
          <p14:tracePt t="34861" x="3792538" y="4230688"/>
          <p14:tracePt t="34862" x="3805238" y="4205288"/>
          <p14:tracePt t="34863" x="3805238" y="4179888"/>
          <p14:tracePt t="34864" x="3805238" y="4141788"/>
          <p14:tracePt t="34865" x="3805238" y="4105275"/>
          <p14:tracePt t="34866" x="3805238" y="4079875"/>
          <p14:tracePt t="34867" x="3805238" y="4054475"/>
          <p14:tracePt t="34868" x="3805238" y="4029075"/>
          <p14:tracePt t="34869" x="3805238" y="3992563"/>
          <p14:tracePt t="34870" x="3805238" y="3967163"/>
          <p14:tracePt t="34871" x="3805238" y="3929063"/>
          <p14:tracePt t="34872" x="3792538" y="3905250"/>
          <p14:tracePt t="34873" x="3779838" y="3867150"/>
          <p14:tracePt t="34874" x="3779838" y="3841750"/>
          <p14:tracePt t="34875" x="3767138" y="3803650"/>
          <p14:tracePt t="34876" x="3743325" y="3767138"/>
          <p14:tracePt t="34885" x="3567113" y="3467100"/>
          <p14:tracePt t="34887" x="3541713" y="3429000"/>
          <p14:tracePt t="34888" x="3517900" y="3403600"/>
          <p14:tracePt t="34889" x="3492500" y="3390900"/>
          <p14:tracePt t="34890" x="3479800" y="3367088"/>
          <p14:tracePt t="34891" x="3441700" y="3341688"/>
          <p14:tracePt t="34892" x="3405188" y="3316288"/>
          <p14:tracePt t="34893" x="3379788" y="3290888"/>
          <p14:tracePt t="34894" x="3354388" y="3278188"/>
          <p14:tracePt t="34895" x="3328988" y="3241675"/>
          <p14:tracePt t="34896" x="3292475" y="3228975"/>
          <p14:tracePt t="34897" x="3254375" y="3203575"/>
          <p14:tracePt t="34898" x="3241675" y="3203575"/>
          <p14:tracePt t="34899" x="3205163" y="3178175"/>
          <p14:tracePt t="34900" x="3179763" y="3165475"/>
          <p14:tracePt t="34901" x="3141663" y="3141663"/>
          <p14:tracePt t="34902" x="3103563" y="3128963"/>
          <p14:tracePt t="34904" x="3028950" y="3103563"/>
          <p14:tracePt t="34904" x="2992438" y="3090863"/>
          <p14:tracePt t="34906" x="2954338" y="3090863"/>
          <p14:tracePt t="34907" x="2916238" y="3078163"/>
          <p14:tracePt t="34908" x="2890838" y="3065463"/>
          <p14:tracePt t="34909" x="2867025" y="3054350"/>
          <p14:tracePt t="34910" x="2816225" y="3054350"/>
          <p14:tracePt t="34911" x="2790825" y="3041650"/>
          <p14:tracePt t="34912" x="2741613" y="3028950"/>
          <p14:tracePt t="34913" x="2703513" y="3028950"/>
          <p14:tracePt t="34914" x="2667000" y="3016250"/>
          <p14:tracePt t="34915" x="2628900" y="3016250"/>
          <p14:tracePt t="34916" x="2590800" y="3016250"/>
          <p14:tracePt t="34917" x="2565400" y="3016250"/>
          <p14:tracePt t="34918" x="2528888" y="3016250"/>
          <p14:tracePt t="34919" x="2478088" y="3003550"/>
          <p14:tracePt t="34920" x="2441575" y="3003550"/>
          <p14:tracePt t="34921" x="2403475" y="3003550"/>
          <p14:tracePt t="34921" x="2352675" y="3003550"/>
          <p14:tracePt t="34923" x="2316163" y="3003550"/>
          <p14:tracePt t="34924" x="2278063" y="3003550"/>
          <p14:tracePt t="34925" x="2239963" y="3003550"/>
          <p14:tracePt t="34925" x="2203450" y="3003550"/>
          <p14:tracePt t="34927" x="2165350" y="3003550"/>
          <p14:tracePt t="34927" x="2127250" y="3003550"/>
          <p14:tracePt t="34929" x="2090738" y="3003550"/>
          <p14:tracePt t="34930" x="2052638" y="3003550"/>
          <p14:tracePt t="34931" x="2014538" y="3003550"/>
          <p14:tracePt t="34932" x="1978025" y="3016250"/>
          <p14:tracePt t="34933" x="1939925" y="3016250"/>
          <p14:tracePt t="34934" x="1890713" y="3028950"/>
          <p14:tracePt t="34935" x="1852613" y="3041650"/>
          <p14:tracePt t="34936" x="1827213" y="3054350"/>
          <p14:tracePt t="34937" x="1790700" y="3054350"/>
          <p14:tracePt t="34938" x="1752600" y="3065463"/>
          <p14:tracePt t="34939" x="1714500" y="3090863"/>
          <p14:tracePt t="34940" x="1677988" y="3090863"/>
          <p14:tracePt t="34941" x="1639888" y="3116263"/>
          <p14:tracePt t="34942" x="1601788" y="3128963"/>
          <p14:tracePt t="34942" x="1565275" y="3141663"/>
          <p14:tracePt t="34943" x="1527175" y="3165475"/>
          <p14:tracePt t="34945" x="1501775" y="3178175"/>
          <p14:tracePt t="34946" x="1476375" y="3190875"/>
          <p14:tracePt t="34946" x="1439863" y="3203575"/>
          <p14:tracePt t="34947" x="1414463" y="3228975"/>
          <p14:tracePt t="34948" x="1376363" y="3254375"/>
          <p14:tracePt t="34949" x="1339850" y="3278188"/>
          <p14:tracePt t="34951" x="1314450" y="3303588"/>
          <p14:tracePt t="34952" x="1289050" y="3316288"/>
          <p14:tracePt t="34953" x="1263650" y="3354388"/>
          <p14:tracePt t="34954" x="1227138" y="3367088"/>
          <p14:tracePt t="34954" x="1201738" y="3390900"/>
          <p14:tracePt t="34956" x="1189038" y="3416300"/>
          <p14:tracePt t="34957" x="1150938" y="3441700"/>
          <p14:tracePt t="34957" x="1127125" y="3467100"/>
          <p14:tracePt t="34959" x="1114425" y="3503613"/>
          <p14:tracePt t="34960" x="1076325" y="3529013"/>
          <p14:tracePt t="34961" x="1063625" y="3554413"/>
          <p14:tracePt t="34962" x="1038225" y="3590925"/>
          <p14:tracePt t="34963" x="1014413" y="3629025"/>
          <p14:tracePt t="34964" x="1001713" y="3654425"/>
          <p14:tracePt t="34965" x="976313" y="3692525"/>
          <p14:tracePt t="34966" x="963613" y="3716338"/>
          <p14:tracePt t="34967" x="950913" y="3754438"/>
          <p14:tracePt t="34968" x="938213" y="3792538"/>
          <p14:tracePt t="34969" x="925513" y="3829050"/>
          <p14:tracePt t="34970" x="914400" y="3854450"/>
          <p14:tracePt t="34971" x="889000" y="3892550"/>
          <p14:tracePt t="34972" x="889000" y="3929063"/>
          <p14:tracePt t="34973" x="876300" y="3954463"/>
          <p14:tracePt t="34974" x="863600" y="3992563"/>
          <p14:tracePt t="34975" x="863600" y="4029075"/>
          <p14:tracePt t="34976" x="850900" y="4067175"/>
          <p14:tracePt t="34977" x="850900" y="4105275"/>
          <p14:tracePt t="34978" x="850900" y="4141788"/>
          <p14:tracePt t="34979" x="850900" y="4167188"/>
          <p14:tracePt t="34980" x="850900" y="4205288"/>
          <p14:tracePt t="34981" x="850900" y="4241800"/>
          <p14:tracePt t="34982" x="850900" y="4267200"/>
          <p14:tracePt t="34983" x="850900" y="4305300"/>
          <p14:tracePt t="34984" x="850900" y="4330700"/>
          <p14:tracePt t="34985" x="850900" y="4367213"/>
          <p14:tracePt t="34986" x="850900" y="4392613"/>
          <p14:tracePt t="34987" x="850900" y="4430713"/>
          <p14:tracePt t="34988" x="850900" y="4454525"/>
          <p14:tracePt t="34989" x="863600" y="4479925"/>
          <p14:tracePt t="34990" x="876300" y="4518025"/>
          <p14:tracePt t="34991" x="889000" y="4554538"/>
          <p14:tracePt t="34992" x="889000" y="4579938"/>
          <p14:tracePt t="34993" x="901700" y="4605338"/>
          <p14:tracePt t="34993" x="925513" y="4630738"/>
          <p14:tracePt t="34995" x="925513" y="4656138"/>
          <p14:tracePt t="34996" x="938213" y="4679950"/>
          <p14:tracePt t="34997" x="963613" y="4705350"/>
          <p14:tracePt t="34998" x="976313" y="4730750"/>
          <p14:tracePt t="34999" x="1001713" y="4756150"/>
          <p14:tracePt t="35000" x="1014413" y="4779963"/>
          <p14:tracePt t="35001" x="1038225" y="4805363"/>
          <p14:tracePt t="35002" x="1050925" y="4818063"/>
          <p14:tracePt t="35003" x="1076325" y="4843463"/>
          <p14:tracePt t="35004" x="1101725" y="4868863"/>
          <p14:tracePt t="35005" x="1114425" y="4879975"/>
          <p14:tracePt t="35006" x="1139825" y="4892675"/>
          <p14:tracePt t="35006" x="1150938" y="4918075"/>
          <p14:tracePt t="35008" x="1189038" y="4930775"/>
          <p14:tracePt t="35009" x="1214438" y="4956175"/>
          <p14:tracePt t="35010" x="1239838" y="4968875"/>
          <p14:tracePt t="35011" x="1263650" y="4981575"/>
          <p14:tracePt t="35011" x="1301750" y="5005388"/>
          <p14:tracePt t="35013" x="1314450" y="5018088"/>
          <p14:tracePt t="35014" x="1339850" y="5030788"/>
          <p14:tracePt t="35015" x="1376363" y="5043488"/>
          <p14:tracePt t="35016" x="1401763" y="5043488"/>
          <p14:tracePt t="35017" x="1439863" y="5068888"/>
          <p14:tracePt t="35018" x="1465263" y="5081588"/>
          <p14:tracePt t="35020" x="1489075" y="5081588"/>
          <p14:tracePt t="35020" x="1527175" y="5092700"/>
          <p14:tracePt t="35021" x="1565275" y="5105400"/>
          <p14:tracePt t="35022" x="1601788" y="5118100"/>
          <p14:tracePt t="35023" x="1627188" y="5118100"/>
          <p14:tracePt t="35023" x="1665288" y="5130800"/>
          <p14:tracePt t="35025" x="1701800" y="5143500"/>
          <p14:tracePt t="35026" x="1739900" y="5156200"/>
          <p14:tracePt t="35027" x="1778000" y="5156200"/>
          <p14:tracePt t="35028" x="1814513" y="5168900"/>
          <p14:tracePt t="35029" x="1852613" y="5168900"/>
          <p14:tracePt t="35030" x="1890713" y="5181600"/>
          <p14:tracePt t="35031" x="1939925" y="5181600"/>
          <p14:tracePt t="35032" x="1978025" y="5194300"/>
          <p14:tracePt t="35033" x="2003425" y="5194300"/>
          <p14:tracePt t="35034" x="2039938" y="5194300"/>
          <p14:tracePt t="35035" x="2090738" y="5205413"/>
          <p14:tracePt t="35037" x="2165350" y="5205413"/>
          <p14:tracePt t="35038" x="2203450" y="5218113"/>
          <p14:tracePt t="35039" x="2239963" y="5218113"/>
          <p14:tracePt t="35040" x="2290763" y="5218113"/>
          <p14:tracePt t="35041" x="2328863" y="5218113"/>
          <p14:tracePt t="35042" x="2378075" y="5218113"/>
          <p14:tracePt t="35043" x="2403475" y="5218113"/>
          <p14:tracePt t="35044" x="2441575" y="5218113"/>
          <p14:tracePt t="35045" x="2490788" y="5218113"/>
          <p14:tracePt t="35046" x="2528888" y="5218113"/>
          <p14:tracePt t="35047" x="2578100" y="5218113"/>
          <p14:tracePt t="35047" x="2616200" y="5218113"/>
          <p14:tracePt t="35049" x="2654300" y="5218113"/>
          <p14:tracePt t="35050" x="2690813" y="5218113"/>
          <p14:tracePt t="35051" x="2728913" y="5205413"/>
          <p14:tracePt t="35052" x="2778125" y="5205413"/>
          <p14:tracePt t="35053" x="2803525" y="5194300"/>
          <p14:tracePt t="35054" x="2841625" y="5194300"/>
          <p14:tracePt t="35055" x="2879725" y="5181600"/>
          <p14:tracePt t="35056" x="2928938" y="5168900"/>
          <p14:tracePt t="35057" x="2967038" y="5156200"/>
          <p14:tracePt t="35058" x="3003550" y="5156200"/>
          <p14:tracePt t="35059" x="3041650" y="5130800"/>
          <p14:tracePt t="35060" x="3079750" y="5118100"/>
          <p14:tracePt t="35061" x="3116263" y="5118100"/>
          <p14:tracePt t="35062" x="3141663" y="5105400"/>
          <p14:tracePt t="35063" x="3179763" y="5081588"/>
          <p14:tracePt t="35064" x="3216275" y="5068888"/>
          <p14:tracePt t="35065" x="3254375" y="5056188"/>
          <p14:tracePt t="35066" x="3292475" y="5043488"/>
          <p14:tracePt t="35067" x="3317875" y="5018088"/>
          <p14:tracePt t="35068" x="3354388" y="5005388"/>
          <p14:tracePt t="35070" x="3417888" y="4956175"/>
          <p14:tracePt t="35070" x="3441700" y="4930775"/>
          <p14:tracePt t="35071" x="3479800" y="4918075"/>
          <p14:tracePt t="35073" x="3505200" y="4892675"/>
          <p14:tracePt t="35074" x="3530600" y="4868863"/>
          <p14:tracePt t="35074" x="3554413" y="4856163"/>
          <p14:tracePt t="35076" x="3592513" y="4818063"/>
          <p14:tracePt t="35077" x="3617913" y="4792663"/>
          <p14:tracePt t="35078" x="3643313" y="4768850"/>
          <p14:tracePt t="35079" x="3667125" y="4743450"/>
          <p14:tracePt t="35080" x="3692525" y="4718050"/>
          <p14:tracePt t="35081" x="3705225" y="4692650"/>
          <p14:tracePt t="35082" x="3743325" y="4667250"/>
          <p14:tracePt t="35083" x="3756025" y="4630738"/>
          <p14:tracePt t="35084" x="3779838" y="4592638"/>
          <p14:tracePt t="35085" x="3805238" y="4567238"/>
          <p14:tracePt t="35086" x="3817938" y="4530725"/>
          <p14:tracePt t="35087" x="3843338" y="4492625"/>
          <p14:tracePt t="35088" x="3856038" y="4454525"/>
          <p14:tracePt t="35089" x="3867150" y="4418013"/>
          <p14:tracePt t="35090" x="3892550" y="4392613"/>
          <p14:tracePt t="35090" x="3892550" y="4341813"/>
          <p14:tracePt t="35092" x="3905250" y="4305300"/>
          <p14:tracePt t="35093" x="3917950" y="4279900"/>
          <p14:tracePt t="35094" x="3930650" y="4241800"/>
          <p14:tracePt t="35095" x="3930650" y="4205288"/>
          <p14:tracePt t="35096" x="3930650" y="4167188"/>
          <p14:tracePt t="35097" x="3943350" y="4129088"/>
          <p14:tracePt t="35098" x="3943350" y="4092575"/>
          <p14:tracePt t="35099" x="3956050" y="4054475"/>
          <p14:tracePt t="35100" x="3956050" y="4017963"/>
          <p14:tracePt t="35101" x="3956050" y="3992563"/>
          <p14:tracePt t="35102" x="3956050" y="3954463"/>
          <p14:tracePt t="35103" x="3956050" y="3916363"/>
          <p14:tracePt t="35104" x="3956050" y="3879850"/>
          <p14:tracePt t="35105" x="3956050" y="3841750"/>
          <p14:tracePt t="35106" x="3956050" y="3803650"/>
          <p14:tracePt t="35107" x="3943350" y="3779838"/>
          <p14:tracePt t="35107" x="3930650" y="3741738"/>
          <p14:tracePt t="35109" x="3930650" y="3703638"/>
          <p14:tracePt t="35110" x="3930650" y="3692525"/>
          <p14:tracePt t="35111" x="3917950" y="3654425"/>
          <p14:tracePt t="35112" x="3892550" y="3616325"/>
          <p14:tracePt t="35113" x="3892550" y="3579813"/>
          <p14:tracePt t="35114" x="3879850" y="3554413"/>
          <p14:tracePt t="35115" x="3856038" y="3529013"/>
          <p14:tracePt t="35116" x="3856038" y="3503613"/>
          <p14:tracePt t="35117" x="3830638" y="3467100"/>
          <p14:tracePt t="35119" x="3805238" y="3403600"/>
          <p14:tracePt t="35120" x="3779838" y="3378200"/>
          <p14:tracePt t="35120" x="3779838" y="3354388"/>
          <p14:tracePt t="35122" x="3756025" y="3328988"/>
          <p14:tracePt t="35123" x="3743325" y="3303588"/>
          <p14:tracePt t="35124" x="3717925" y="3278188"/>
          <p14:tracePt t="35124" x="3705225" y="3254375"/>
          <p14:tracePt t="35126" x="3679825" y="3228975"/>
          <p14:tracePt t="35127" x="3667125" y="3203575"/>
          <p14:tracePt t="35128" x="3643313" y="3178175"/>
          <p14:tracePt t="35129" x="3630613" y="3154363"/>
          <p14:tracePt t="35130" x="3617913" y="3141663"/>
          <p14:tracePt t="35131" x="3592513" y="3116263"/>
          <p14:tracePt t="35132" x="3579813" y="3090863"/>
          <p14:tracePt t="35133" x="3554413" y="3065463"/>
          <p14:tracePt t="35134" x="3530600" y="3054350"/>
          <p14:tracePt t="35135" x="3517900" y="3016250"/>
          <p14:tracePt t="35136" x="3492500" y="3003550"/>
          <p14:tracePt t="35137" x="3479800" y="2978150"/>
          <p14:tracePt t="35137" x="3441700" y="2965450"/>
          <p14:tracePt t="35138" x="3429000" y="2941638"/>
          <p14:tracePt t="35140" x="3405188" y="2928938"/>
          <p14:tracePt t="35141" x="3392488" y="2916238"/>
          <p14:tracePt t="35142" x="3367088" y="2903538"/>
          <p14:tracePt t="35143" x="3354388" y="2878138"/>
          <p14:tracePt t="35144" x="3328988" y="2865438"/>
          <p14:tracePt t="35145" x="3305175" y="2840038"/>
          <p14:tracePt t="35146" x="3279775" y="2828925"/>
          <p14:tracePt t="35147" x="3254375" y="2816225"/>
          <p14:tracePt t="35147" x="3254375" y="2803525"/>
          <p14:tracePt t="35149" x="3216275" y="2790825"/>
          <p14:tracePt t="35150" x="3205163" y="2778125"/>
          <p14:tracePt t="35151" x="3179763" y="2752725"/>
          <p14:tracePt t="35152" x="3154363" y="2752725"/>
          <p14:tracePt t="35153" x="3141663" y="2728913"/>
          <p14:tracePt t="35154" x="3103563" y="2716213"/>
          <p14:tracePt t="35155" x="3092450" y="2716213"/>
          <p14:tracePt t="35156" x="3067050" y="2690813"/>
          <p14:tracePt t="35156" x="3041650" y="2678113"/>
          <p14:tracePt t="35158" x="3028950" y="2678113"/>
          <p14:tracePt t="35159" x="3003550" y="2665413"/>
          <p14:tracePt t="35160" x="2992438" y="2652713"/>
          <p14:tracePt t="35161" x="2954338" y="2640013"/>
          <p14:tracePt t="35162" x="2941638" y="2640013"/>
          <p14:tracePt t="35163" x="2916238" y="2627313"/>
          <p14:tracePt t="35164" x="2890838" y="2627313"/>
          <p14:tracePt t="35165" x="2879725" y="2616200"/>
          <p14:tracePt t="35166" x="2854325" y="2603500"/>
          <p14:tracePt t="35167" x="2828925" y="2603500"/>
          <p14:tracePt t="35168" x="2803525" y="2603500"/>
          <p14:tracePt t="35169" x="2790825" y="2603500"/>
          <p14:tracePt t="35170" x="2767013" y="2590800"/>
          <p14:tracePt t="35171" x="2741613" y="2590800"/>
          <p14:tracePt t="35172" x="2728913" y="2578100"/>
          <p14:tracePt t="35173" x="2703513" y="2578100"/>
          <p14:tracePt t="35174" x="2678113" y="2578100"/>
          <p14:tracePt t="35175" x="2654300" y="2565400"/>
          <p14:tracePt t="35176" x="2641600" y="2565400"/>
          <p14:tracePt t="35177" x="2616200" y="2565400"/>
          <p14:tracePt t="35178" x="2590800" y="2565400"/>
          <p14:tracePt t="35179" x="2578100" y="2565400"/>
          <p14:tracePt t="35180" x="2554288" y="2565400"/>
          <p14:tracePt t="35181" x="2541588" y="2565400"/>
          <p14:tracePt t="35182" x="2503488" y="2565400"/>
          <p14:tracePt t="35183" x="2490788" y="2565400"/>
          <p14:tracePt t="35184" x="2465388" y="2565400"/>
          <p14:tracePt t="35185" x="2452688" y="2565400"/>
          <p14:tracePt t="35185" x="2428875" y="2565400"/>
          <p14:tracePt t="35186" x="2403475" y="2565400"/>
          <p14:tracePt t="35188" x="2390775" y="2565400"/>
          <p14:tracePt t="35188" x="2378075" y="2565400"/>
          <p14:tracePt t="35190" x="2352675" y="2565400"/>
          <p14:tracePt t="35191" x="2328863" y="2565400"/>
          <p14:tracePt t="35192" x="2316163" y="2565400"/>
          <p14:tracePt t="35193" x="2290763" y="2578100"/>
          <p14:tracePt t="35194" x="2278063" y="2590800"/>
          <p14:tracePt t="35195" x="2252663" y="2590800"/>
          <p14:tracePt t="35196" x="2239963" y="2603500"/>
          <p14:tracePt t="35197" x="2216150" y="2603500"/>
          <p14:tracePt t="35198" x="2203450" y="2603500"/>
          <p14:tracePt t="35199" x="2190750" y="2616200"/>
          <p14:tracePt t="35200" x="2165350" y="2627313"/>
          <p14:tracePt t="35201" x="2152650" y="2627313"/>
          <p14:tracePt t="35202" x="2127250" y="2640013"/>
          <p14:tracePt t="35204" x="2103438" y="2652713"/>
          <p14:tracePt t="35205" x="2090738" y="2665413"/>
          <p14:tracePt t="35206" x="2078038" y="2678113"/>
          <p14:tracePt t="35207" x="2065338" y="2690813"/>
          <p14:tracePt t="35208" x="2052638" y="2703513"/>
          <p14:tracePt t="35209" x="2039938" y="2716213"/>
          <p14:tracePt t="35210" x="2027238" y="2716213"/>
          <p14:tracePt t="35211" x="2014538" y="2740025"/>
          <p14:tracePt t="35212" x="2003425" y="2752725"/>
          <p14:tracePt t="35213" x="1990725" y="2765425"/>
          <p14:tracePt t="35214" x="1978025" y="2790825"/>
          <p14:tracePt t="35216" x="1952625" y="2816225"/>
          <p14:tracePt t="35217" x="1952625" y="2828925"/>
          <p14:tracePt t="35219" x="1939925" y="2865438"/>
          <p14:tracePt t="35219" x="1939925" y="2890838"/>
          <p14:tracePt t="35221" x="1927225" y="2903538"/>
          <p14:tracePt t="35222" x="1914525" y="2928938"/>
          <p14:tracePt t="35222" x="1903413" y="2952750"/>
          <p14:tracePt t="35223" x="1903413" y="2978150"/>
          <p14:tracePt t="35225" x="1903413" y="3003550"/>
          <p14:tracePt t="35226" x="1903413" y="3016250"/>
          <p14:tracePt t="35227" x="1890713" y="3054350"/>
          <p14:tracePt t="35228" x="1890713" y="3065463"/>
          <p14:tracePt t="35229" x="1890713" y="3090863"/>
          <p14:tracePt t="35230" x="1878013" y="3128963"/>
          <p14:tracePt t="35231" x="1878013" y="3154363"/>
          <p14:tracePt t="35232" x="1878013" y="3178175"/>
          <p14:tracePt t="35233" x="1878013" y="3216275"/>
          <p14:tracePt t="35233" x="1878013" y="3241675"/>
          <p14:tracePt t="35235" x="1878013" y="3278188"/>
          <p14:tracePt t="35236" x="1878013" y="3303588"/>
          <p14:tracePt t="35237" x="1878013" y="3328988"/>
          <p14:tracePt t="35237" x="1878013" y="3367088"/>
          <p14:tracePt t="35239" x="1878013" y="3390900"/>
          <p14:tracePt t="35240" x="1878013" y="3429000"/>
          <p14:tracePt t="35241" x="1878013" y="3467100"/>
          <p14:tracePt t="35242" x="1878013" y="3503613"/>
          <p14:tracePt t="35243" x="1878013" y="3541713"/>
          <p14:tracePt t="35244" x="1878013" y="3579813"/>
          <p14:tracePt t="35245" x="1890713" y="3603625"/>
          <p14:tracePt t="35246" x="1890713" y="3641725"/>
          <p14:tracePt t="35247" x="1903413" y="3679825"/>
          <p14:tracePt t="35248" x="1903413" y="3716338"/>
          <p14:tracePt t="35249" x="1914525" y="3741738"/>
          <p14:tracePt t="35250" x="1927225" y="3792538"/>
          <p14:tracePt t="35251" x="1939925" y="3816350"/>
          <p14:tracePt t="35252" x="1939925" y="3854450"/>
          <p14:tracePt t="35252" x="1952625" y="3892550"/>
          <p14:tracePt t="35254" x="1965325" y="3929063"/>
          <p14:tracePt t="35255" x="1978025" y="3967163"/>
          <p14:tracePt t="35256" x="1978025" y="3992563"/>
          <p14:tracePt t="35257" x="2003425" y="4029075"/>
          <p14:tracePt t="35258" x="2014538" y="4067175"/>
          <p14:tracePt t="35259" x="2014538" y="4105275"/>
          <p14:tracePt t="35260" x="2039938" y="4141788"/>
          <p14:tracePt t="35261" x="2052638" y="4179888"/>
          <p14:tracePt t="35262" x="2065338" y="4205288"/>
          <p14:tracePt t="35263" x="2090738" y="4241800"/>
          <p14:tracePt t="35264" x="2103438" y="4279900"/>
          <p14:tracePt t="35265" x="2116138" y="4305300"/>
          <p14:tracePt t="35266" x="2127250" y="4330700"/>
          <p14:tracePt t="35267" x="2152650" y="4367213"/>
          <p14:tracePt t="35268" x="2165350" y="4405313"/>
          <p14:tracePt t="35269" x="2178050" y="4443413"/>
          <p14:tracePt t="35270" x="2203450" y="4479925"/>
          <p14:tracePt t="35271" x="2216150" y="4505325"/>
          <p14:tracePt t="35272" x="2239963" y="4543425"/>
          <p14:tracePt t="35273" x="2252663" y="4567238"/>
          <p14:tracePt t="35274" x="2278063" y="4592638"/>
          <p14:tracePt t="35275" x="2290763" y="4618038"/>
          <p14:tracePt t="35276" x="2316163" y="4656138"/>
          <p14:tracePt t="35277" x="2328863" y="4679950"/>
          <p14:tracePt t="35277" x="2352675" y="4705350"/>
          <p14:tracePt t="35279" x="2378075" y="4743450"/>
          <p14:tracePt t="35279" x="2390775" y="4756150"/>
          <p14:tracePt t="35281" x="2416175" y="4779963"/>
          <p14:tracePt t="35281" x="2441575" y="4818063"/>
          <p14:tracePt t="35283" x="2465388" y="4843463"/>
          <p14:tracePt t="35284" x="2478088" y="4856163"/>
          <p14:tracePt t="35285" x="2503488" y="4879975"/>
          <p14:tracePt t="35286" x="2516188" y="4892675"/>
          <p14:tracePt t="35287" x="2541588" y="4930775"/>
          <p14:tracePt t="35288" x="2554288" y="4943475"/>
          <p14:tracePt t="35289" x="2578100" y="4968875"/>
          <p14:tracePt t="35290" x="2603500" y="4981575"/>
          <p14:tracePt t="35291" x="2616200" y="5005388"/>
          <p14:tracePt t="35292" x="2641600" y="5018088"/>
          <p14:tracePt t="35293" x="2654300" y="5030788"/>
          <p14:tracePt t="35294" x="2678113" y="5043488"/>
          <p14:tracePt t="35295" x="2690813" y="5056188"/>
          <p14:tracePt t="35296" x="2716213" y="5068888"/>
          <p14:tracePt t="35297" x="2728913" y="5081588"/>
          <p14:tracePt t="35298" x="2767013" y="5092700"/>
          <p14:tracePt t="35299" x="2778125" y="5105400"/>
          <p14:tracePt t="35300" x="2803525" y="5118100"/>
          <p14:tracePt t="35301" x="2816225" y="5118100"/>
          <p14:tracePt t="35302" x="2841625" y="5118100"/>
          <p14:tracePt t="35303" x="2854325" y="5130800"/>
          <p14:tracePt t="35304" x="2879725" y="5130800"/>
          <p14:tracePt t="35305" x="2903538" y="5130800"/>
          <p14:tracePt t="35306" x="2916238" y="5143500"/>
          <p14:tracePt t="35307" x="2941638" y="5143500"/>
          <p14:tracePt t="35308" x="2954338" y="5143500"/>
          <p14:tracePt t="35309" x="2979738" y="5143500"/>
          <p14:tracePt t="35310" x="3003550" y="5143500"/>
          <p14:tracePt t="35311" x="3028950" y="5143500"/>
          <p14:tracePt t="35312" x="3041650" y="5143500"/>
          <p14:tracePt t="35313" x="3067050" y="5143500"/>
          <p14:tracePt t="35314" x="3079750" y="5143500"/>
          <p14:tracePt t="35315" x="3103563" y="5143500"/>
          <p14:tracePt t="35316" x="3128963" y="5143500"/>
          <p14:tracePt t="35318" x="3179763" y="5130800"/>
          <p14:tracePt t="35319" x="3192463" y="5130800"/>
          <p14:tracePt t="35319" x="3216275" y="5118100"/>
          <p14:tracePt t="35320" x="3241675" y="5118100"/>
          <p14:tracePt t="35321" x="3267075" y="5118100"/>
          <p14:tracePt t="35322" x="3292475" y="5105400"/>
          <p14:tracePt t="35324" x="3305175" y="5105400"/>
          <p14:tracePt t="35325" x="3328988" y="5092700"/>
          <p14:tracePt t="35326" x="3354388" y="5081588"/>
          <p14:tracePt t="35327" x="3367088" y="5081588"/>
          <p14:tracePt t="35328" x="3405188" y="5068888"/>
          <p14:tracePt t="35329" x="3417888" y="5056188"/>
          <p14:tracePt t="35330" x="3441700" y="5043488"/>
          <p14:tracePt t="35331" x="3467100" y="5043488"/>
          <p14:tracePt t="35333" x="3505200" y="5018088"/>
          <p14:tracePt t="35334" x="3517900" y="5005388"/>
          <p14:tracePt t="35334" x="3554413" y="4992688"/>
          <p14:tracePt t="35336" x="3567113" y="4981575"/>
          <p14:tracePt t="35336" x="3592513" y="4968875"/>
          <p14:tracePt t="35337" x="3617913" y="4956175"/>
          <p14:tracePt t="35339" x="3630613" y="4943475"/>
          <p14:tracePt t="35340" x="3654425" y="4930775"/>
          <p14:tracePt t="35341" x="3667125" y="4918075"/>
          <p14:tracePt t="35342" x="3679825" y="4892675"/>
          <p14:tracePt t="35343" x="3705225" y="4879975"/>
          <p14:tracePt t="35344" x="3717925" y="4856163"/>
          <p14:tracePt t="35345" x="3743325" y="4843463"/>
          <p14:tracePt t="35345" x="3756025" y="4818063"/>
          <p14:tracePt t="35347" x="3779838" y="4805363"/>
          <p14:tracePt t="35348" x="3792538" y="4779963"/>
          <p14:tracePt t="35349" x="3805238" y="4756150"/>
          <p14:tracePt t="35350" x="3817938" y="4743450"/>
          <p14:tracePt t="35352" x="3843338" y="4692650"/>
          <p14:tracePt t="35353" x="3856038" y="4667250"/>
          <p14:tracePt t="35353" x="3856038" y="4643438"/>
          <p14:tracePt t="35354" x="3867150" y="4630738"/>
          <p14:tracePt t="35356" x="3879850" y="4592638"/>
          <p14:tracePt t="35356" x="3892550" y="4567238"/>
          <p14:tracePt t="35358" x="3892550" y="4543425"/>
          <p14:tracePt t="35359" x="3905250" y="4518025"/>
          <p14:tracePt t="35360" x="3905250" y="4479925"/>
          <p14:tracePt t="35361" x="3905250" y="4467225"/>
          <p14:tracePt t="35362" x="3917950" y="4430713"/>
          <p14:tracePt t="35363" x="3917950" y="4405313"/>
          <p14:tracePt t="35364" x="3917950" y="4367213"/>
          <p14:tracePt t="35365" x="3917950" y="4341813"/>
          <p14:tracePt t="35366" x="3917950" y="4305300"/>
          <p14:tracePt t="35367" x="3917950" y="4279900"/>
          <p14:tracePt t="35368" x="3917950" y="4254500"/>
          <p14:tracePt t="35369" x="3917950" y="4217988"/>
          <p14:tracePt t="35370" x="3917950" y="4179888"/>
          <p14:tracePt t="35371" x="3917950" y="4154488"/>
          <p14:tracePt t="35372" x="3917950" y="4117975"/>
          <p14:tracePt t="35373" x="3905250" y="4092575"/>
          <p14:tracePt t="35374" x="3892550" y="4054475"/>
          <p14:tracePt t="35375" x="3892550" y="4017963"/>
          <p14:tracePt t="35376" x="3879850" y="3979863"/>
          <p14:tracePt t="35377" x="3856038" y="3941763"/>
          <p14:tracePt t="35378" x="3856038" y="3905250"/>
          <p14:tracePt t="35379" x="3830638" y="3879850"/>
          <p14:tracePt t="35380" x="3817938" y="3841750"/>
          <p14:tracePt t="35381" x="3805238" y="3803650"/>
          <p14:tracePt t="35382" x="3779838" y="3767138"/>
          <p14:tracePt t="35383" x="3767138" y="3729038"/>
          <p14:tracePt t="35384" x="3743325" y="3692525"/>
          <p14:tracePt t="35384" x="3730625" y="3654425"/>
          <p14:tracePt t="35386" x="3705225" y="3629025"/>
          <p14:tracePt t="35386" x="3679825" y="3590925"/>
          <p14:tracePt t="35388" x="3654425" y="3554413"/>
          <p14:tracePt t="35389" x="3630613" y="3529013"/>
          <p14:tracePt t="35390" x="3605213" y="3503613"/>
          <p14:tracePt t="35391" x="3579813" y="3467100"/>
          <p14:tracePt t="35392" x="3554413" y="3429000"/>
          <p14:tracePt t="35393" x="3517900" y="3403600"/>
          <p14:tracePt t="35394" x="3492500" y="3378200"/>
          <p14:tracePt t="35395" x="3467100" y="3354388"/>
          <p14:tracePt t="35396" x="3441700" y="3316288"/>
          <p14:tracePt t="35397" x="3405188" y="3290888"/>
          <p14:tracePt t="35398" x="3367088" y="3267075"/>
          <p14:tracePt t="35399" x="3341688" y="3241675"/>
          <p14:tracePt t="35400" x="3317875" y="3228975"/>
          <p14:tracePt t="35401" x="3292475" y="3203575"/>
          <p14:tracePt t="35402" x="3254375" y="3190875"/>
          <p14:tracePt t="35403" x="3216275" y="3165475"/>
          <p14:tracePt t="35404" x="3179763" y="3154363"/>
          <p14:tracePt t="35405" x="3141663" y="3128963"/>
          <p14:tracePt t="35406" x="3103563" y="3116263"/>
          <p14:tracePt t="35407" x="3079750" y="3103563"/>
          <p14:tracePt t="35408" x="3041650" y="3090863"/>
          <p14:tracePt t="35409" x="3003550" y="3078163"/>
          <p14:tracePt t="35409" x="2979738" y="3065463"/>
          <p14:tracePt t="35411" x="2954338" y="3054350"/>
          <p14:tracePt t="35412" x="2916238" y="3054350"/>
          <p14:tracePt t="35413" x="2879725" y="3041650"/>
          <p14:tracePt t="35414" x="2841625" y="3041650"/>
          <p14:tracePt t="35415" x="2803525" y="3028950"/>
          <p14:tracePt t="35416" x="2767013" y="3016250"/>
          <p14:tracePt t="35418" x="2690813" y="3016250"/>
          <p14:tracePt t="35419" x="2667000" y="3016250"/>
          <p14:tracePt t="35420" x="2628900" y="3016250"/>
          <p14:tracePt t="35421" x="2603500" y="3016250"/>
          <p14:tracePt t="35421" x="2565400" y="3016250"/>
          <p14:tracePt t="35423" x="2528888" y="3016250"/>
          <p14:tracePt t="35424" x="2490788" y="3016250"/>
          <p14:tracePt t="35425" x="2452688" y="3016250"/>
          <p14:tracePt t="35426" x="2416175" y="3016250"/>
          <p14:tracePt t="35427" x="2390775" y="3016250"/>
          <p14:tracePt t="35427" x="2352675" y="3016250"/>
          <p14:tracePt t="35429" x="2316163" y="3016250"/>
          <p14:tracePt t="35430" x="2278063" y="3016250"/>
          <p14:tracePt t="35431" x="2239963" y="3016250"/>
          <p14:tracePt t="35432" x="2203450" y="3016250"/>
          <p14:tracePt t="35433" x="2165350" y="3028950"/>
          <p14:tracePt t="35434" x="2127250" y="3041650"/>
          <p14:tracePt t="35434" x="2090738" y="3054350"/>
          <p14:tracePt t="35436" x="2052638" y="3054350"/>
          <p14:tracePt t="35437" x="2014538" y="3065463"/>
          <p14:tracePt t="35437" x="1978025" y="3078163"/>
          <p14:tracePt t="35439" x="1952625" y="3090863"/>
          <p14:tracePt t="35440" x="1914525" y="3103563"/>
          <p14:tracePt t="35441" x="1878013" y="3128963"/>
          <p14:tracePt t="35442" x="1839913" y="3128963"/>
          <p14:tracePt t="35443" x="1801813" y="3154363"/>
          <p14:tracePt t="35444" x="1765300" y="3165475"/>
          <p14:tracePt t="35445" x="1727200" y="3190875"/>
          <p14:tracePt t="35446" x="1689100" y="3203575"/>
          <p14:tracePt t="35447" x="1677988" y="3228975"/>
          <p14:tracePt t="35448" x="1639888" y="3241675"/>
          <p14:tracePt t="35449" x="1601788" y="3278188"/>
          <p14:tracePt t="35450" x="1565275" y="3290888"/>
          <p14:tracePt t="35451" x="1527175" y="3316288"/>
          <p14:tracePt t="35452" x="1489075" y="3341688"/>
          <p14:tracePt t="35452" x="1452563" y="3367088"/>
          <p14:tracePt t="35454" x="1427163" y="3390900"/>
          <p14:tracePt t="35455" x="1389063" y="3429000"/>
          <p14:tracePt t="35456" x="1363663" y="3454400"/>
          <p14:tracePt t="35457" x="1339850" y="3479800"/>
          <p14:tracePt t="35457" x="1301750" y="3503613"/>
          <p14:tracePt t="35459" x="1276350" y="3541713"/>
          <p14:tracePt t="35460" x="1252538" y="3579813"/>
          <p14:tracePt t="35461" x="1227138" y="3603625"/>
          <p14:tracePt t="35462" x="1189038" y="3641725"/>
          <p14:tracePt t="35463" x="1163638" y="3679825"/>
          <p14:tracePt t="35464" x="1139825" y="3703638"/>
          <p14:tracePt t="35465" x="1114425" y="3741738"/>
          <p14:tracePt t="35466" x="1089025" y="3779838"/>
          <p14:tracePt t="35467" x="1076325" y="3803650"/>
          <p14:tracePt t="35468" x="1050925" y="3841750"/>
          <p14:tracePt t="35469" x="1038225" y="3879850"/>
          <p14:tracePt t="35470" x="1014413" y="3916363"/>
          <p14:tracePt t="35471" x="1001713" y="3954463"/>
          <p14:tracePt t="35471" x="989013" y="4005263"/>
          <p14:tracePt t="35472" x="963613" y="4041775"/>
          <p14:tracePt t="35473" x="963613" y="4079875"/>
          <p14:tracePt t="35474" x="938213" y="4117975"/>
          <p14:tracePt t="35476" x="925513" y="4167188"/>
          <p14:tracePt t="35477" x="925513" y="4192588"/>
          <p14:tracePt t="35477" x="925513" y="4230688"/>
          <p14:tracePt t="35479" x="914400" y="4279900"/>
          <p14:tracePt t="35480" x="901700" y="4318000"/>
          <p14:tracePt t="35481" x="901700" y="4354513"/>
          <p14:tracePt t="35482" x="889000" y="4405313"/>
          <p14:tracePt t="35483" x="889000" y="4443413"/>
          <p14:tracePt t="35484" x="889000" y="4479925"/>
          <p14:tracePt t="35485" x="889000" y="4518025"/>
          <p14:tracePt t="35486" x="889000" y="4554538"/>
          <p14:tracePt t="35486" x="889000" y="4592638"/>
          <p14:tracePt t="35488" x="889000" y="4630738"/>
          <p14:tracePt t="35488" x="889000" y="4667250"/>
          <p14:tracePt t="35490" x="889000" y="4705350"/>
          <p14:tracePt t="35491" x="901700" y="4743450"/>
          <p14:tracePt t="35492" x="914400" y="4779963"/>
          <p14:tracePt t="35493" x="925513" y="4818063"/>
          <p14:tracePt t="35494" x="925513" y="4856163"/>
          <p14:tracePt t="35495" x="938213" y="4879975"/>
          <p14:tracePt t="35496" x="950913" y="4905375"/>
          <p14:tracePt t="35497" x="963613" y="4943475"/>
          <p14:tracePt t="35498" x="976313" y="4968875"/>
          <p14:tracePt t="35499" x="1001713" y="5005388"/>
          <p14:tracePt t="35500" x="1014413" y="5030788"/>
          <p14:tracePt t="35501" x="1038225" y="5056188"/>
          <p14:tracePt t="35502" x="1050925" y="5081588"/>
          <p14:tracePt t="35503" x="1076325" y="5118100"/>
          <p14:tracePt t="35504" x="1101725" y="5143500"/>
          <p14:tracePt t="35505" x="1114425" y="5156200"/>
          <p14:tracePt t="35506" x="1139825" y="5181600"/>
          <p14:tracePt t="35507" x="1150938" y="5205413"/>
          <p14:tracePt t="35508" x="1189038" y="5230813"/>
          <p14:tracePt t="35509" x="1201738" y="5243513"/>
          <p14:tracePt t="35510" x="1227138" y="5268913"/>
          <p14:tracePt t="35511" x="1263650" y="5281613"/>
          <p14:tracePt t="35512" x="1289050" y="5294313"/>
          <p14:tracePt t="35513" x="1314450" y="5305425"/>
          <p14:tracePt t="35514" x="1339850" y="5318125"/>
          <p14:tracePt t="35515" x="1363663" y="5343525"/>
          <p14:tracePt t="35516" x="1389063" y="5343525"/>
          <p14:tracePt t="35517" x="1427163" y="5356225"/>
          <p14:tracePt t="35518" x="1452563" y="5368925"/>
          <p14:tracePt t="35519" x="1489075" y="5381625"/>
          <p14:tracePt t="35520" x="1527175" y="5381625"/>
          <p14:tracePt t="35521" x="1552575" y="5394325"/>
          <p14:tracePt t="35521" x="1589088" y="5394325"/>
          <p14:tracePt t="35523" x="1614488" y="5407025"/>
          <p14:tracePt t="35524" x="1639888" y="5407025"/>
          <p14:tracePt t="35525" x="1677988" y="5418138"/>
          <p14:tracePt t="35526" x="1714500" y="5418138"/>
          <p14:tracePt t="35527" x="1752600" y="5418138"/>
          <p14:tracePt t="35528" x="1790700" y="5418138"/>
          <p14:tracePt t="35529" x="1827213" y="5418138"/>
          <p14:tracePt t="35530" x="1865313" y="5418138"/>
          <p14:tracePt t="35531" x="1903413" y="5418138"/>
          <p14:tracePt t="35532" x="1939925" y="5418138"/>
          <p14:tracePt t="35533" x="1978025" y="5418138"/>
          <p14:tracePt t="35534" x="2003425" y="5418138"/>
          <p14:tracePt t="35534" x="2039938" y="5418138"/>
          <p14:tracePt t="35535" x="2078038" y="5418138"/>
          <p14:tracePt t="35536" x="2116138" y="5418138"/>
          <p14:tracePt t="35537" x="2152650" y="5418138"/>
          <p14:tracePt t="35539" x="2190750" y="5418138"/>
          <p14:tracePt t="35540" x="2228850" y="5418138"/>
          <p14:tracePt t="35540" x="2265363" y="5418138"/>
          <p14:tracePt t="35542" x="2303463" y="5407025"/>
          <p14:tracePt t="35543" x="2339975" y="5407025"/>
          <p14:tracePt t="35544" x="2365375" y="5394325"/>
          <p14:tracePt t="35545" x="2403475" y="5381625"/>
          <p14:tracePt t="35546" x="2428875" y="5381625"/>
          <p14:tracePt t="35547" x="2465388" y="5368925"/>
          <p14:tracePt t="35548" x="2503488" y="5356225"/>
          <p14:tracePt t="35550" x="2578100" y="5343525"/>
          <p14:tracePt t="35550" x="2616200" y="5318125"/>
          <p14:tracePt t="35551" x="2654300" y="5305425"/>
          <p14:tracePt t="35552" x="2690813" y="5305425"/>
          <p14:tracePt t="35553" x="2703513" y="5281613"/>
          <p14:tracePt t="35554" x="2741613" y="5268913"/>
          <p14:tracePt t="35556" x="2767013" y="5256213"/>
          <p14:tracePt t="35557" x="2803525" y="5230813"/>
          <p14:tracePt t="35558" x="2828925" y="5218113"/>
          <p14:tracePt t="35559" x="2854325" y="5194300"/>
          <p14:tracePt t="35560" x="2879725" y="5181600"/>
          <p14:tracePt t="35561" x="2916238" y="5156200"/>
          <p14:tracePt t="35562" x="2941638" y="5143500"/>
          <p14:tracePt t="35563" x="2954338" y="5118100"/>
          <p14:tracePt t="35565" x="3003550" y="5081588"/>
          <p14:tracePt t="35567" x="3041650" y="5030788"/>
          <p14:tracePt t="35568" x="3067050" y="5005388"/>
          <p14:tracePt t="35569" x="3092450" y="4981575"/>
          <p14:tracePt t="35570" x="3103563" y="4956175"/>
          <p14:tracePt t="35571" x="3128963" y="4930775"/>
          <p14:tracePt t="35572" x="3141663" y="4892675"/>
          <p14:tracePt t="35573" x="3154363" y="4879975"/>
          <p14:tracePt t="35574" x="3167063" y="4856163"/>
          <p14:tracePt t="35575" x="3179763" y="4818063"/>
          <p14:tracePt t="35576" x="3192463" y="4779963"/>
          <p14:tracePt t="35577" x="3216275" y="4756150"/>
          <p14:tracePt t="35578" x="3216275" y="4730750"/>
          <p14:tracePt t="35579" x="3228975" y="4692650"/>
          <p14:tracePt t="35580" x="3241675" y="4667250"/>
          <p14:tracePt t="35581" x="3241675" y="4630738"/>
          <p14:tracePt t="35582" x="3254375" y="4592638"/>
          <p14:tracePt t="35583" x="3254375" y="4567238"/>
          <p14:tracePt t="35584" x="3254375" y="4530725"/>
          <p14:tracePt t="35584" x="3254375" y="4492625"/>
          <p14:tracePt t="35586" x="3254375" y="4467225"/>
          <p14:tracePt t="35586" x="3254375" y="4430713"/>
          <p14:tracePt t="35587" x="3254375" y="4392613"/>
          <p14:tracePt t="35589" x="3254375" y="4367213"/>
          <p14:tracePt t="35590" x="3254375" y="4330700"/>
          <p14:tracePt t="35591" x="3254375" y="4292600"/>
          <p14:tracePt t="35592" x="3254375" y="4254500"/>
          <p14:tracePt t="35593" x="3254375" y="4230688"/>
          <p14:tracePt t="35594" x="3254375" y="4192588"/>
          <p14:tracePt t="35595" x="3241675" y="4154488"/>
          <p14:tracePt t="35596" x="3228975" y="4129088"/>
          <p14:tracePt t="35597" x="3216275" y="4092575"/>
          <p14:tracePt t="35598" x="3216275" y="4067175"/>
          <p14:tracePt t="35599" x="3192463" y="4029075"/>
          <p14:tracePt t="35600" x="3179763" y="3992563"/>
          <p14:tracePt t="35601" x="3167063" y="3967163"/>
          <p14:tracePt t="35602" x="3154363" y="3941763"/>
          <p14:tracePt t="35603" x="3141663" y="3916363"/>
          <p14:tracePt t="35604" x="3128963" y="3879850"/>
          <p14:tracePt t="35605" x="3103563" y="3841750"/>
          <p14:tracePt t="35606" x="3092450" y="3816350"/>
          <p14:tracePt t="35607" x="3067050" y="3792538"/>
          <p14:tracePt t="35608" x="3041650" y="3767138"/>
          <p14:tracePt t="35609" x="3028950" y="3729038"/>
          <p14:tracePt t="35610" x="3003550" y="3703638"/>
          <p14:tracePt t="35611" x="2992438" y="3692525"/>
          <p14:tracePt t="35612" x="2954338" y="3654425"/>
          <p14:tracePt t="35613" x="2941638" y="3629025"/>
          <p14:tracePt t="35614" x="2916238" y="3616325"/>
          <p14:tracePt t="35615" x="2890838" y="3579813"/>
          <p14:tracePt t="35617" x="2841625" y="3541713"/>
          <p14:tracePt t="35617" x="2816225" y="3516313"/>
          <p14:tracePt t="35618" x="2790825" y="3490913"/>
          <p14:tracePt t="35619" x="2767013" y="3467100"/>
          <p14:tracePt t="35620" x="2754313" y="3467100"/>
          <p14:tracePt t="35622" x="2728913" y="3441700"/>
          <p14:tracePt t="35623" x="2690813" y="3429000"/>
          <p14:tracePt t="35624" x="2667000" y="3403600"/>
          <p14:tracePt t="35625" x="2641600" y="3390900"/>
          <p14:tracePt t="35626" x="2616200" y="3378200"/>
          <p14:tracePt t="35627" x="2578100" y="3354388"/>
          <p14:tracePt t="35627" x="2554288" y="3354388"/>
          <p14:tracePt t="35629" x="2528888" y="3341688"/>
          <p14:tracePt t="35630" x="2503488" y="3316288"/>
          <p14:tracePt t="35631" x="2478088" y="3316288"/>
          <p14:tracePt t="35632" x="2441575" y="3303588"/>
          <p14:tracePt t="35633" x="2428875" y="3303588"/>
          <p14:tracePt t="35634" x="2390775" y="3290888"/>
          <p14:tracePt t="35635" x="2365375" y="3278188"/>
          <p14:tracePt t="35636" x="2339975" y="3278188"/>
          <p14:tracePt t="35637" x="2316163" y="3267075"/>
          <p14:tracePt t="35637" x="2278063" y="3267075"/>
          <p14:tracePt t="35639" x="2252663" y="3254375"/>
          <p14:tracePt t="35640" x="2228850" y="3254375"/>
          <p14:tracePt t="35641" x="2203450" y="3254375"/>
          <p14:tracePt t="35642" x="2178050" y="3241675"/>
          <p14:tracePt t="35643" x="2152650" y="3241675"/>
          <p14:tracePt t="35644" x="2127250" y="3241675"/>
          <p14:tracePt t="35645" x="2090738" y="3241675"/>
          <p14:tracePt t="35646" x="2065338" y="3241675"/>
          <p14:tracePt t="35647" x="2039938" y="3241675"/>
          <p14:tracePt t="35648" x="2014538" y="3241675"/>
          <p14:tracePt t="35649" x="1978025" y="3241675"/>
          <p14:tracePt t="35650" x="1952625" y="3241675"/>
          <p14:tracePt t="35650" x="1939925" y="3241675"/>
          <p14:tracePt t="35651" x="1903413" y="3241675"/>
          <p14:tracePt t="35653" x="1878013" y="3241675"/>
          <p14:tracePt t="35654" x="1852613" y="3241675"/>
          <p14:tracePt t="35655" x="1827213" y="3241675"/>
          <p14:tracePt t="35656" x="1790700" y="3241675"/>
          <p14:tracePt t="35657" x="1778000" y="3241675"/>
          <p14:tracePt t="35657" x="1752600" y="3241675"/>
          <p14:tracePt t="35659" x="1714500" y="3241675"/>
          <p14:tracePt t="35660" x="1701800" y="3254375"/>
          <p14:tracePt t="35661" x="1677988" y="3267075"/>
          <p14:tracePt t="35662" x="1652588" y="3267075"/>
          <p14:tracePt t="35663" x="1627188" y="3278188"/>
          <p14:tracePt t="35664" x="1601788" y="3278188"/>
          <p14:tracePt t="35665" x="1577975" y="3290888"/>
          <p14:tracePt t="35666" x="1552575" y="3303588"/>
          <p14:tracePt t="35667" x="1527175" y="3316288"/>
          <p14:tracePt t="35668" x="1514475" y="3316288"/>
          <p14:tracePt t="35669" x="1489075" y="3328988"/>
          <p14:tracePt t="35670" x="1476375" y="3341688"/>
          <p14:tracePt t="35671" x="1452563" y="3354388"/>
          <p14:tracePt t="35672" x="1427163" y="3367088"/>
          <p14:tracePt t="35673" x="1414463" y="3378200"/>
          <p14:tracePt t="35674" x="1389063" y="3390900"/>
          <p14:tracePt t="35675" x="1376363" y="3403600"/>
          <p14:tracePt t="35676" x="1352550" y="3429000"/>
          <p14:tracePt t="35677" x="1339850" y="3429000"/>
          <p14:tracePt t="35677" x="1327150" y="3454400"/>
          <p14:tracePt t="35679" x="1301750" y="3467100"/>
          <p14:tracePt t="35680" x="1301750" y="3479800"/>
          <p14:tracePt t="35680" x="1276350" y="3503613"/>
          <p14:tracePt t="35683" x="1252538" y="3529013"/>
          <p14:tracePt t="35683" x="1239838" y="3541713"/>
          <p14:tracePt t="35685" x="1227138" y="3567113"/>
          <p14:tracePt t="35686" x="1227138" y="3579813"/>
          <p14:tracePt t="35687" x="1214438" y="3603625"/>
          <p14:tracePt t="35687" x="1201738" y="3616325"/>
          <p14:tracePt t="35689" x="1189038" y="3641725"/>
          <p14:tracePt t="35690" x="1189038" y="3654425"/>
          <p14:tracePt t="35691" x="1176338" y="3679825"/>
          <p14:tracePt t="35692" x="1163638" y="3692525"/>
          <p14:tracePt t="35693" x="1163638" y="3729038"/>
          <p14:tracePt t="35694" x="1150938" y="3741738"/>
          <p14:tracePt t="35695" x="1150938" y="3767138"/>
          <p14:tracePt t="35696" x="1150938" y="3779838"/>
          <p14:tracePt t="35697" x="1150938" y="3803650"/>
          <p14:tracePt t="35698" x="1139825" y="3816350"/>
          <p14:tracePt t="35700" x="1139825" y="3867150"/>
          <p14:tracePt t="35700" x="1139825" y="3879850"/>
          <p14:tracePt t="35702" x="1139825" y="3916363"/>
          <p14:tracePt t="35702" x="1139825" y="3929063"/>
          <p14:tracePt t="35704" x="1139825" y="3954463"/>
          <p14:tracePt t="35705" x="1139825" y="3979863"/>
          <p14:tracePt t="35706" x="1139825" y="3992563"/>
          <p14:tracePt t="35707" x="1139825" y="4029075"/>
          <p14:tracePt t="35708" x="1139825" y="4041775"/>
          <p14:tracePt t="35709" x="1139825" y="4067175"/>
          <p14:tracePt t="35710" x="1139825" y="4079875"/>
          <p14:tracePt t="35711" x="1139825" y="4105275"/>
          <p14:tracePt t="35712" x="1150938" y="4129088"/>
          <p14:tracePt t="35713" x="1150938" y="4141788"/>
          <p14:tracePt t="35714" x="1150938" y="4167188"/>
          <p14:tracePt t="35715" x="1163638" y="4179888"/>
          <p14:tracePt t="35715" x="1176338" y="4205288"/>
          <p14:tracePt t="35716" x="1189038" y="4217988"/>
          <p14:tracePt t="35718" x="1189038" y="4241800"/>
          <p14:tracePt t="35719" x="1189038" y="4254500"/>
          <p14:tracePt t="35720" x="1201738" y="4279900"/>
          <p14:tracePt t="35721" x="1214438" y="4292600"/>
          <p14:tracePt t="35722" x="1227138" y="4318000"/>
          <p14:tracePt t="35723" x="1227138" y="4330700"/>
          <p14:tracePt t="35724" x="1239838" y="4341813"/>
          <p14:tracePt t="35725" x="1252538" y="4367213"/>
          <p14:tracePt t="35726" x="1263650" y="4379913"/>
          <p14:tracePt t="35726" x="1276350" y="4405313"/>
          <p14:tracePt t="35727" x="1289050" y="4405313"/>
          <p14:tracePt t="35729" x="1301750" y="4418013"/>
          <p14:tracePt t="35730" x="1301750" y="4443413"/>
          <p14:tracePt t="35731" x="1327150" y="4443413"/>
          <p14:tracePt t="35732" x="1339850" y="4467225"/>
          <p14:tracePt t="35733" x="1339850" y="4479925"/>
          <p14:tracePt t="35734" x="1363663" y="4492625"/>
          <p14:tracePt t="35735" x="1376363" y="4505325"/>
          <p14:tracePt t="35736" x="1376363" y="4518025"/>
          <p14:tracePt t="35737" x="1389063" y="4518025"/>
          <p14:tracePt t="35738" x="1414463" y="4543425"/>
          <p14:tracePt t="35739" x="1414463" y="4554538"/>
          <p14:tracePt t="35740" x="1427163" y="4554538"/>
          <p14:tracePt t="35741" x="1452563" y="4567238"/>
          <p14:tracePt t="35742" x="1452563" y="4579938"/>
          <p14:tracePt t="35743" x="1476375" y="4592638"/>
          <p14:tracePt t="35743" x="1489075" y="4592638"/>
          <p14:tracePt t="35744" x="1489075" y="4605338"/>
          <p14:tracePt t="35745" x="1514475" y="4618038"/>
          <p14:tracePt t="35747" x="1527175" y="4630738"/>
          <p14:tracePt t="35749" x="1539875" y="4630738"/>
          <p14:tracePt t="35750" x="1565275" y="4643438"/>
          <p14:tracePt t="35751" x="1565275" y="4656138"/>
          <p14:tracePt t="35752" x="1577975" y="4656138"/>
          <p14:tracePt t="35753" x="1601788" y="4667250"/>
          <p14:tracePt t="35755" x="1614488" y="4667250"/>
          <p14:tracePt t="35756" x="1627188" y="4679950"/>
          <p14:tracePt t="35757" x="1639888" y="4679950"/>
          <p14:tracePt t="35759" x="1652588" y="4692650"/>
          <p14:tracePt t="35760" x="1665288" y="4692650"/>
          <p14:tracePt t="35761" x="1677988" y="4705350"/>
          <p14:tracePt t="35763" x="1689100" y="4705350"/>
          <p14:tracePt t="35764" x="1701800" y="4705350"/>
          <p14:tracePt t="35765" x="1714500" y="4705350"/>
          <p14:tracePt t="35767" x="1727200" y="4718050"/>
          <p14:tracePt t="35769" x="1739900" y="4718050"/>
          <p14:tracePt t="35771" x="1752600" y="4718050"/>
          <p14:tracePt t="35775" x="1765300" y="4730750"/>
          <p14:tracePt t="35778" x="1778000" y="4730750"/>
          <p14:tracePt t="35783" x="1790700" y="4730750"/>
          <p14:tracePt t="35828" x="1790700" y="4718050"/>
          <p14:tracePt t="35832" x="1790700" y="4705350"/>
          <p14:tracePt t="35839" x="1790700" y="4692650"/>
          <p14:tracePt t="35842" x="1790700" y="4679950"/>
          <p14:tracePt t="35845" x="1790700" y="4667250"/>
          <p14:tracePt t="35849" x="1790700" y="4656138"/>
          <p14:tracePt t="35852" x="1790700" y="4643438"/>
          <p14:tracePt t="35855" x="1790700" y="4630738"/>
          <p14:tracePt t="35859" x="1801813" y="4618038"/>
          <p14:tracePt t="35861" x="1801813" y="4605338"/>
          <p14:tracePt t="35879" x="1827213" y="4543425"/>
          <p14:tracePt t="35880" x="1827213" y="4530725"/>
          <p14:tracePt t="35883" x="1839913" y="4518025"/>
          <p14:tracePt t="35888" x="1852613" y="4505325"/>
          <p14:tracePt t="35890" x="1852613" y="4492625"/>
          <p14:tracePt t="35893" x="1865313" y="4479925"/>
          <p14:tracePt t="35898" x="1865313" y="4467225"/>
          <p14:tracePt t="35901" x="1865313" y="4454525"/>
          <p14:tracePt t="35903" x="1878013" y="4443413"/>
          <p14:tracePt t="35907" x="1890713" y="4430713"/>
          <p14:tracePt t="35911" x="1890713" y="4418013"/>
          <p14:tracePt t="35913" x="1903413" y="4405313"/>
          <p14:tracePt t="35919" x="1903413" y="4392613"/>
          <p14:tracePt t="35921" x="1903413" y="4379913"/>
          <p14:tracePt t="35922" x="1914525" y="4379913"/>
          <p14:tracePt t="35925" x="1914525" y="4367213"/>
          <p14:tracePt t="35927" x="1927225" y="4367213"/>
          <p14:tracePt t="35931" x="1927225" y="4354513"/>
          <p14:tracePt t="35932" x="1939925" y="4354513"/>
          <p14:tracePt t="35933" x="1939925" y="4341813"/>
          <p14:tracePt t="35937" x="1939925" y="4330700"/>
          <p14:tracePt t="35942" x="1952625" y="4330700"/>
          <p14:tracePt t="35943" x="1952625" y="4318000"/>
          <p14:tracePt t="35946" x="1965325" y="4305300"/>
          <p14:tracePt t="35950" x="1978025" y="4292600"/>
          <p14:tracePt t="35955" x="1978025" y="4279900"/>
          <p14:tracePt t="35959" x="1978025" y="4267200"/>
          <p14:tracePt t="35960" x="1990725" y="4267200"/>
          <p14:tracePt t="35962" x="1990725" y="4254500"/>
          <p14:tracePt t="35965" x="2003425" y="4254500"/>
          <p14:tracePt t="35969" x="2014538" y="4241800"/>
          <p14:tracePt t="35972" x="2014538" y="4230688"/>
          <p14:tracePt t="35976" x="2014538" y="4217988"/>
          <p14:tracePt t="35979" x="2027238" y="4217988"/>
          <p14:tracePt t="35983" x="2027238" y="4205288"/>
          <p14:tracePt t="35985" x="2039938" y="4205288"/>
          <p14:tracePt t="35986" x="2039938" y="4192588"/>
          <p14:tracePt t="35989" x="2052638" y="4179888"/>
          <p14:tracePt t="35997" x="2052638" y="4167188"/>
          <p14:tracePt t="35998" x="2065338" y="4167188"/>
          <p14:tracePt t="35999" x="2065338" y="4154488"/>
          <p14:tracePt t="36003" x="2078038" y="4141788"/>
          <p14:tracePt t="36008" x="2090738" y="4141788"/>
          <p14:tracePt t="36011" x="2090738" y="4129088"/>
          <p14:tracePt t="36014" x="2090738" y="4117975"/>
          <p14:tracePt t="36015" x="2103438" y="4117975"/>
          <p14:tracePt t="36017" x="2103438" y="4105275"/>
          <p14:tracePt t="36020" x="2116138" y="4105275"/>
          <p14:tracePt t="36023" x="2127250" y="4105275"/>
          <p14:tracePt t="36024" x="2127250" y="4092575"/>
          <p14:tracePt t="36027" x="2127250" y="4079875"/>
          <p14:tracePt t="36030" x="2139950" y="4079875"/>
          <p14:tracePt t="36031" x="2139950" y="4067175"/>
          <p14:tracePt t="36034" x="2152650" y="4067175"/>
          <p14:tracePt t="36038" x="2165350" y="4067175"/>
          <p14:tracePt t="36039" x="2165350" y="4054475"/>
          <p14:tracePt t="36043" x="2165350" y="4041775"/>
          <p14:tracePt t="36047" x="2178050" y="4041775"/>
          <p14:tracePt t="36048" x="2178050" y="4029075"/>
          <p14:tracePt t="36051" x="2190750" y="4029075"/>
          <p14:tracePt t="36055" x="2203450" y="4029075"/>
          <p14:tracePt t="36057" x="2203450" y="4017963"/>
          <p14:tracePt t="36061" x="2203450" y="4005263"/>
          <p14:tracePt t="36065" x="2216150" y="4005263"/>
          <p14:tracePt t="36068" x="2216150" y="3992563"/>
          <p14:tracePt t="36075" x="2228850" y="3992563"/>
          <p14:tracePt t="36087" x="2228850" y="3979863"/>
          <p14:tracePt t="36089" x="2239963" y="3979863"/>
          <p14:tracePt t="36390" x="2239963" y="3992563"/>
          <p14:tracePt t="36395" x="2239963" y="4005263"/>
          <p14:tracePt t="36398" x="2239963" y="4017963"/>
          <p14:tracePt t="36399" x="2239963" y="4029075"/>
          <p14:tracePt t="36402" x="2239963" y="4041775"/>
          <p14:tracePt t="36403" x="2239963" y="4054475"/>
          <p14:tracePt t="36405" x="2239963" y="4067175"/>
          <p14:tracePt t="36408" x="2239963" y="4079875"/>
          <p14:tracePt t="36409" x="2239963" y="4092575"/>
          <p14:tracePt t="36410" x="2239963" y="4105275"/>
          <p14:tracePt t="36413" x="2239963" y="4129088"/>
          <p14:tracePt t="36414" x="2239963" y="4141788"/>
          <p14:tracePt t="36415" x="2239963" y="4154488"/>
          <p14:tracePt t="36416" x="2239963" y="4167188"/>
          <p14:tracePt t="36417" x="2252663" y="4179888"/>
          <p14:tracePt t="36419" x="2252663" y="4205288"/>
          <p14:tracePt t="36420" x="2252663" y="4217988"/>
          <p14:tracePt t="36422" x="2265363" y="4230688"/>
          <p14:tracePt t="36423" x="2265363" y="4241800"/>
          <p14:tracePt t="36424" x="2265363" y="4254500"/>
          <p14:tracePt t="36425" x="2278063" y="4279900"/>
          <p14:tracePt t="36426" x="2278063" y="4292600"/>
          <p14:tracePt t="36428" x="2278063" y="4318000"/>
          <p14:tracePt t="36429" x="2278063" y="4330700"/>
          <p14:tracePt t="36430" x="2290763" y="4341813"/>
          <p14:tracePt t="36431" x="2290763" y="4354513"/>
          <p14:tracePt t="36433" x="2303463" y="4367213"/>
          <p14:tracePt t="36434" x="2303463" y="4379913"/>
          <p14:tracePt t="36435" x="2316163" y="4392613"/>
          <p14:tracePt t="36436" x="2316163" y="4405313"/>
          <p14:tracePt t="36437" x="2316163" y="4430713"/>
          <p14:tracePt t="36438" x="2316163" y="4443413"/>
          <p14:tracePt t="36439" x="2328863" y="4443413"/>
          <p14:tracePt t="36440" x="2328863" y="4467225"/>
          <p14:tracePt t="36441" x="2339975" y="4479925"/>
          <p14:tracePt t="36442" x="2339975" y="4492625"/>
          <p14:tracePt t="36443" x="2352675" y="4505325"/>
          <p14:tracePt t="36444" x="2352675" y="4518025"/>
          <p14:tracePt t="36445" x="2352675" y="4530725"/>
          <p14:tracePt t="36445" x="2352675" y="4554538"/>
          <p14:tracePt t="36447" x="2365375" y="4554538"/>
          <p14:tracePt t="36448" x="2378075" y="4567238"/>
          <p14:tracePt t="36448" x="2378075" y="4592638"/>
          <p14:tracePt t="36450" x="2390775" y="4592638"/>
          <p14:tracePt t="36451" x="2390775" y="4605338"/>
          <p14:tracePt t="36452" x="2390775" y="4618038"/>
          <p14:tracePt t="36453" x="2403475" y="4630738"/>
          <p14:tracePt t="36455" x="2416175" y="4643438"/>
          <p14:tracePt t="36456" x="2416175" y="4667250"/>
          <p14:tracePt t="36457" x="2428875" y="4667250"/>
          <p14:tracePt t="36458" x="2428875" y="4679950"/>
          <p14:tracePt t="36459" x="2428875" y="4692650"/>
          <p14:tracePt t="36460" x="2441575" y="4705350"/>
          <p14:tracePt t="36461" x="2452688" y="4705350"/>
          <p14:tracePt t="36462" x="2465388" y="4718050"/>
          <p14:tracePt t="36462" x="2465388" y="4730750"/>
          <p14:tracePt t="36463" x="2465388" y="4743450"/>
          <p14:tracePt t="36465" x="2478088" y="4743450"/>
          <p14:tracePt t="36466" x="2490788" y="4743450"/>
          <p14:tracePt t="36467" x="2490788" y="4756150"/>
          <p14:tracePt t="36468" x="2503488" y="4768850"/>
          <p14:tracePt t="36469" x="2503488" y="4779963"/>
          <p14:tracePt t="36471" x="2516188" y="4779963"/>
          <p14:tracePt t="36472" x="2528888" y="4792663"/>
          <p14:tracePt t="36474" x="2541588" y="4805363"/>
          <p14:tracePt t="36475" x="2541588" y="4818063"/>
          <p14:tracePt t="36476" x="2554288" y="4818063"/>
          <p14:tracePt t="36477" x="2565400" y="4818063"/>
          <p14:tracePt t="36479" x="2578100" y="4830763"/>
          <p14:tracePt t="36481" x="2590800" y="4843463"/>
          <p14:tracePt t="36482" x="2603500" y="4843463"/>
          <p14:tracePt t="36483" x="2616200" y="4856163"/>
          <p14:tracePt t="36485" x="2628900" y="4856163"/>
          <p14:tracePt t="36486" x="2641600" y="4856163"/>
          <p14:tracePt t="36487" x="2654300" y="4856163"/>
          <p14:tracePt t="36487" x="2654300" y="4868863"/>
          <p14:tracePt t="36490" x="2667000" y="4868863"/>
          <p14:tracePt t="36492" x="2678113" y="4879975"/>
          <p14:tracePt t="36494" x="2703513" y="4879975"/>
          <p14:tracePt t="36494" x="2716213" y="4879975"/>
          <p14:tracePt t="36496" x="2728913" y="4892675"/>
          <p14:tracePt t="36497" x="2741613" y="4892675"/>
          <p14:tracePt t="36499" x="2754313" y="4892675"/>
          <p14:tracePt t="36500" x="2767013" y="4892675"/>
          <p14:tracePt t="36502" x="2778125" y="4892675"/>
          <p14:tracePt t="36503" x="2790825" y="4892675"/>
          <p14:tracePt t="36504" x="2803525" y="4892675"/>
          <p14:tracePt t="36505" x="2828925" y="4892675"/>
          <p14:tracePt t="36507" x="2841625" y="4892675"/>
          <p14:tracePt t="36509" x="2854325" y="4892675"/>
          <p14:tracePt t="36510" x="2867025" y="4892675"/>
          <p14:tracePt t="36511" x="2879725" y="4892675"/>
          <p14:tracePt t="36511" x="2903538" y="4892675"/>
          <p14:tracePt t="36514" x="2916238" y="4892675"/>
          <p14:tracePt t="36516" x="2941638" y="4892675"/>
          <p14:tracePt t="36517" x="2954338" y="4892675"/>
          <p14:tracePt t="36518" x="2967038" y="4892675"/>
          <p14:tracePt t="36519" x="2979738" y="4892675"/>
          <p14:tracePt t="36520" x="2992438" y="4892675"/>
          <p14:tracePt t="36523" x="3016250" y="4892675"/>
          <p14:tracePt t="36524" x="3028950" y="4892675"/>
          <p14:tracePt t="36526" x="3054350" y="4892675"/>
          <p14:tracePt t="36528" x="3067050" y="4879975"/>
          <p14:tracePt t="36530" x="3079750" y="4868863"/>
          <p14:tracePt t="36531" x="3103563" y="4868863"/>
          <p14:tracePt t="36532" x="3103563" y="4856163"/>
          <p14:tracePt t="36533" x="3116263" y="4856163"/>
          <p14:tracePt t="36534" x="3128963" y="4856163"/>
          <p14:tracePt t="36535" x="3141663" y="4843463"/>
          <p14:tracePt t="36536" x="3141663" y="4830763"/>
          <p14:tracePt t="36537" x="3154363" y="4818063"/>
          <p14:tracePt t="36537" x="3167063" y="4818063"/>
          <p14:tracePt t="36539" x="3179763" y="4818063"/>
          <p14:tracePt t="36540" x="3179763" y="4805363"/>
          <p14:tracePt t="36541" x="3205163" y="4792663"/>
          <p14:tracePt t="36542" x="3216275" y="4779963"/>
          <p14:tracePt t="36544" x="3228975" y="4768850"/>
          <p14:tracePt t="36545" x="3254375" y="4768850"/>
          <p14:tracePt t="36545" x="3254375" y="4743450"/>
          <p14:tracePt t="36546" x="3267075" y="4743450"/>
          <p14:tracePt t="36548" x="3279775" y="4743450"/>
          <p14:tracePt t="36549" x="3292475" y="4730750"/>
          <p14:tracePt t="36550" x="3292475" y="4705350"/>
          <p14:tracePt t="36551" x="3305175" y="4705350"/>
          <p14:tracePt t="36551" x="3317875" y="4692650"/>
          <p14:tracePt t="36553" x="3328988" y="4679950"/>
          <p14:tracePt t="36554" x="3328988" y="4667250"/>
          <p14:tracePt t="36556" x="3341688" y="4656138"/>
          <p14:tracePt t="36557" x="3341688" y="4630738"/>
          <p14:tracePt t="36558" x="3354388" y="4630738"/>
          <p14:tracePt t="36559" x="3354388" y="4618038"/>
          <p14:tracePt t="36560" x="3367088" y="4605338"/>
          <p14:tracePt t="36561" x="3367088" y="4592638"/>
          <p14:tracePt t="36563" x="3367088" y="4579938"/>
          <p14:tracePt t="36564" x="3367088" y="4554538"/>
          <p14:tracePt t="36565" x="3379788" y="4554538"/>
          <p14:tracePt t="36566" x="3379788" y="4543425"/>
          <p14:tracePt t="36567" x="3379788" y="4518025"/>
          <p14:tracePt t="36569" x="3379788" y="4505325"/>
          <p14:tracePt t="36570" x="3379788" y="4492625"/>
          <p14:tracePt t="36571" x="3379788" y="4479925"/>
          <p14:tracePt t="36573" x="3379788" y="4454525"/>
          <p14:tracePt t="36574" x="3379788" y="4443413"/>
          <p14:tracePt t="36577" x="3379788" y="4418013"/>
          <p14:tracePt t="36578" x="3379788" y="4405313"/>
          <p14:tracePt t="36580" x="3379788" y="4379913"/>
          <p14:tracePt t="36581" x="3367088" y="4367213"/>
          <p14:tracePt t="36583" x="3367088" y="4354513"/>
          <p14:tracePt t="36584" x="3367088" y="4341813"/>
          <p14:tracePt t="36585" x="3354388" y="4330700"/>
          <p14:tracePt t="36586" x="3341688" y="4318000"/>
          <p14:tracePt t="36587" x="3341688" y="4305300"/>
          <p14:tracePt t="36588" x="3341688" y="4292600"/>
          <p14:tracePt t="36589" x="3328988" y="4292600"/>
          <p14:tracePt t="36590" x="3328988" y="4279900"/>
          <p14:tracePt t="36591" x="3317875" y="4267200"/>
          <p14:tracePt t="36592" x="3305175" y="4254500"/>
          <p14:tracePt t="36594" x="3292475" y="4241800"/>
          <p14:tracePt t="36595" x="3292475" y="4230688"/>
          <p14:tracePt t="36596" x="3279775" y="4217988"/>
          <p14:tracePt t="36597" x="3267075" y="4217988"/>
          <p14:tracePt t="36599" x="3254375" y="4205288"/>
          <p14:tracePt t="36600" x="3254375" y="4192588"/>
          <p14:tracePt t="36601" x="3228975" y="4179888"/>
          <p14:tracePt t="36602" x="3216275" y="4179888"/>
          <p14:tracePt t="36603" x="3216275" y="4167188"/>
          <p14:tracePt t="36604" x="3205163" y="4154488"/>
          <p14:tracePt t="36605" x="3192463" y="4154488"/>
          <p14:tracePt t="36606" x="3179763" y="4141788"/>
          <p14:tracePt t="36608" x="3167063" y="4129088"/>
          <p14:tracePt t="36609" x="3154363" y="4129088"/>
          <p14:tracePt t="36610" x="3141663" y="4117975"/>
          <p14:tracePt t="36611" x="3128963" y="4117975"/>
          <p14:tracePt t="36612" x="3116263" y="4105275"/>
          <p14:tracePt t="36613" x="3103563" y="4105275"/>
          <p14:tracePt t="36615" x="3092450" y="4105275"/>
          <p14:tracePt t="36616" x="3079750" y="4092575"/>
          <p14:tracePt t="36617" x="3067050" y="4092575"/>
          <p14:tracePt t="36618" x="3054350" y="4079875"/>
          <p14:tracePt t="36619" x="3041650" y="4079875"/>
          <p14:tracePt t="36620" x="3028950" y="4079875"/>
          <p14:tracePt t="36621" x="3016250" y="4067175"/>
          <p14:tracePt t="36622" x="3003550" y="4067175"/>
          <p14:tracePt t="36622" x="2992438" y="4067175"/>
          <p14:tracePt t="36625" x="2979738" y="4067175"/>
          <p14:tracePt t="36626" x="2967038" y="4067175"/>
          <p14:tracePt t="36627" x="2954338" y="4067175"/>
          <p14:tracePt t="36628" x="2941638" y="4067175"/>
          <p14:tracePt t="36629" x="2928938" y="4067175"/>
          <p14:tracePt t="36630" x="2916238" y="4067175"/>
          <p14:tracePt t="36631" x="2903538" y="4067175"/>
          <p14:tracePt t="36633" x="2879725" y="4067175"/>
          <p14:tracePt t="36635" x="2867025" y="4067175"/>
          <p14:tracePt t="36636" x="2854325" y="4067175"/>
          <p14:tracePt t="36637" x="2841625" y="4079875"/>
          <p14:tracePt t="36639" x="2816225" y="4092575"/>
          <p14:tracePt t="36640" x="2803525" y="4105275"/>
          <p14:tracePt t="36642" x="2778125" y="4105275"/>
          <p14:tracePt t="36643" x="2767013" y="4117975"/>
          <p14:tracePt t="36643" x="2754313" y="4129088"/>
          <p14:tracePt t="36645" x="2741613" y="4141788"/>
          <p14:tracePt t="36645" x="2728913" y="4154488"/>
          <p14:tracePt t="36647" x="2716213" y="4167188"/>
          <p14:tracePt t="36647" x="2703513" y="4179888"/>
          <p14:tracePt t="36649" x="2690813" y="4192588"/>
          <p14:tracePt t="36650" x="2667000" y="4217988"/>
          <p14:tracePt t="36651" x="2654300" y="4230688"/>
          <p14:tracePt t="36652" x="2628900" y="4254500"/>
          <p14:tracePt t="36653" x="2616200" y="4267200"/>
          <p14:tracePt t="36654" x="2603500" y="4292600"/>
          <p14:tracePt t="36655" x="2578100" y="4318000"/>
          <p14:tracePt t="36656" x="2565400" y="4330700"/>
          <p14:tracePt t="36656" x="2541588" y="4367213"/>
          <p14:tracePt t="36658" x="2516188" y="4379913"/>
          <p14:tracePt t="36659" x="2503488" y="4405313"/>
          <p14:tracePt t="36660" x="2478088" y="4443413"/>
          <p14:tracePt t="36661" x="2452688" y="4479925"/>
          <p14:tracePt t="36662" x="2428875" y="4505325"/>
          <p14:tracePt t="36663" x="2416175" y="4543425"/>
          <p14:tracePt t="36664" x="2390775" y="4554538"/>
          <p14:tracePt t="36665" x="2378075" y="4592638"/>
          <p14:tracePt t="36666" x="2352675" y="4630738"/>
          <p14:tracePt t="36667" x="2339975" y="4667250"/>
          <p14:tracePt t="36668" x="2316163" y="4705350"/>
          <p14:tracePt t="36669" x="2290763" y="4730750"/>
          <p14:tracePt t="36670" x="2278063" y="4768850"/>
          <p14:tracePt t="36671" x="2252663" y="4805363"/>
          <p14:tracePt t="36672" x="2228850" y="4843463"/>
          <p14:tracePt t="36673" x="2216150" y="4868863"/>
          <p14:tracePt t="36674" x="2203450" y="4905375"/>
          <p14:tracePt t="36675" x="2178050" y="4930775"/>
          <p14:tracePt t="36676" x="2165350" y="4968875"/>
          <p14:tracePt t="36678" x="2127250" y="5043488"/>
          <p14:tracePt t="36679" x="2116138" y="5081588"/>
          <p14:tracePt t="36680" x="2090738" y="5118100"/>
          <p14:tracePt t="36680" x="2078038" y="5156200"/>
          <p14:tracePt t="36681" x="2065338" y="5194300"/>
          <p14:tracePt t="36683" x="2052638" y="5218113"/>
          <p14:tracePt t="36684" x="2039938" y="5256213"/>
          <p14:tracePt t="36685" x="2014538" y="5281613"/>
          <p14:tracePt t="36686" x="2014538" y="5318125"/>
          <p14:tracePt t="36687" x="2003425" y="5343525"/>
          <p14:tracePt t="36688" x="1990725" y="5381625"/>
          <p14:tracePt t="36689" x="1978025" y="5418138"/>
          <p14:tracePt t="36690" x="1978025" y="5456238"/>
          <p14:tracePt t="36691" x="1965325" y="5481638"/>
          <p14:tracePt t="36692" x="1952625" y="5507038"/>
          <p14:tracePt t="36693" x="1939925" y="5530850"/>
          <p14:tracePt t="36694" x="1939925" y="5568950"/>
          <p14:tracePt t="36695" x="1927225" y="5594350"/>
          <p14:tracePt t="36696" x="1927225" y="5619750"/>
          <p14:tracePt t="36697" x="1914525" y="5643563"/>
          <p14:tracePt t="36698" x="1914525" y="5668963"/>
          <p14:tracePt t="36699" x="1903413" y="5694363"/>
          <p14:tracePt t="36700" x="1903413" y="5719763"/>
          <p14:tracePt t="36701" x="1903413" y="5743575"/>
          <p14:tracePt t="36702" x="1903413" y="5756275"/>
          <p14:tracePt t="36702" x="1903413" y="5794375"/>
          <p14:tracePt t="36704" x="1903413" y="5807075"/>
          <p14:tracePt t="36705" x="1903413" y="5832475"/>
          <p14:tracePt t="36706" x="1903413" y="5843588"/>
          <p14:tracePt t="36707" x="1903413" y="5868988"/>
          <p14:tracePt t="36708" x="1903413" y="5881688"/>
          <p14:tracePt t="36710" x="1903413" y="5919788"/>
          <p14:tracePt t="36711" x="1903413" y="5945188"/>
          <p14:tracePt t="36713" x="1903413" y="5969000"/>
          <p14:tracePt t="36713" x="1903413" y="5981700"/>
          <p14:tracePt t="36715" x="1903413" y="5994400"/>
          <p14:tracePt t="36716" x="1903413" y="6007100"/>
          <p14:tracePt t="36717" x="1903413" y="6019800"/>
          <p14:tracePt t="36718" x="1914525" y="6032500"/>
          <p14:tracePt t="36720" x="1914525" y="6045200"/>
          <p14:tracePt t="36721" x="1927225" y="6056313"/>
          <p14:tracePt t="36722" x="1939925" y="6056313"/>
          <p14:tracePt t="36724" x="1939925" y="6069013"/>
          <p14:tracePt t="36725" x="1952625" y="6069013"/>
          <p14:tracePt t="36726" x="1952625" y="6081713"/>
          <p14:tracePt t="36727" x="1965325" y="6081713"/>
          <p14:tracePt t="36729" x="1978025" y="6081713"/>
          <p14:tracePt t="36731" x="2003425" y="6094413"/>
          <p14:tracePt t="36733" x="2014538" y="6094413"/>
          <p14:tracePt t="36736" x="2039938" y="6094413"/>
          <p14:tracePt t="36738" x="2052638" y="6094413"/>
          <p14:tracePt t="36740" x="2065338" y="6094413"/>
          <p14:tracePt t="36743" x="2090738" y="6094413"/>
          <p14:tracePt t="36746" x="2127250" y="6094413"/>
          <p14:tracePt t="36748" x="2152650" y="6094413"/>
          <p14:tracePt t="36749" x="2165350" y="6094413"/>
          <p14:tracePt t="36751" x="2178050" y="6094413"/>
          <p14:tracePt t="36752" x="2190750" y="6081713"/>
          <p14:tracePt t="36753" x="2203450" y="6081713"/>
          <p14:tracePt t="36754" x="2203450" y="6069013"/>
          <p14:tracePt t="36755" x="2228850" y="6069013"/>
          <p14:tracePt t="36756" x="2239963" y="6056313"/>
          <p14:tracePt t="36758" x="2265363" y="6056313"/>
          <p14:tracePt t="36759" x="2278063" y="6056313"/>
          <p14:tracePt t="36760" x="2278063" y="6045200"/>
          <p14:tracePt t="36761" x="2290763" y="6032500"/>
          <p14:tracePt t="36762" x="2316163" y="6032500"/>
          <p14:tracePt t="36763" x="2316163" y="6019800"/>
          <p14:tracePt t="36764" x="2328863" y="6019800"/>
          <p14:tracePt t="36765" x="2352675" y="6007100"/>
          <p14:tracePt t="36766" x="2352675" y="5994400"/>
          <p14:tracePt t="36767" x="2365375" y="5994400"/>
          <p14:tracePt t="36768" x="2390775" y="5981700"/>
          <p14:tracePt t="36770" x="2403475" y="5969000"/>
          <p14:tracePt t="36771" x="2416175" y="5956300"/>
          <p14:tracePt t="36772" x="2428875" y="5945188"/>
          <p14:tracePt t="36773" x="2441575" y="5945188"/>
          <p14:tracePt t="36773" x="2441575" y="5932488"/>
          <p14:tracePt t="36775" x="2465388" y="5919788"/>
          <p14:tracePt t="36776" x="2465388" y="5907088"/>
          <p14:tracePt t="36777" x="2478088" y="5907088"/>
          <p14:tracePt t="36778" x="2490788" y="5894388"/>
          <p14:tracePt t="36779" x="2503488" y="5881688"/>
          <p14:tracePt t="36780" x="2503488" y="5868988"/>
          <p14:tracePt t="36781" x="2516188" y="5868988"/>
          <p14:tracePt t="36782" x="2528888" y="5843588"/>
          <p14:tracePt t="36783" x="2541588" y="5832475"/>
          <p14:tracePt t="36785" x="2554288" y="5807075"/>
          <p14:tracePt t="36786" x="2554288" y="5794375"/>
          <p14:tracePt t="36787" x="2565400" y="5781675"/>
          <p14:tracePt t="36788" x="2578100" y="5768975"/>
          <p14:tracePt t="36789" x="2578100" y="5756275"/>
          <p14:tracePt t="36790" x="2590800" y="5756275"/>
          <p14:tracePt t="36791" x="2590800" y="5732463"/>
          <p14:tracePt t="36792" x="2603500" y="5719763"/>
          <p14:tracePt t="36793" x="2603500" y="5707063"/>
          <p14:tracePt t="36794" x="2616200" y="5694363"/>
          <p14:tracePt t="36795" x="2616200" y="5681663"/>
          <p14:tracePt t="36796" x="2616200" y="5656263"/>
          <p14:tracePt t="36797" x="2628900" y="5643563"/>
          <p14:tracePt t="36798" x="2628900" y="5630863"/>
          <p14:tracePt t="36798" x="2628900" y="5607050"/>
          <p14:tracePt t="36801" x="2641600" y="5581650"/>
          <p14:tracePt t="36802" x="2641600" y="5568950"/>
          <p14:tracePt t="36802" x="2641600" y="5543550"/>
          <p14:tracePt t="36803" x="2654300" y="5530850"/>
          <p14:tracePt t="36805" x="2654300" y="5518150"/>
          <p14:tracePt t="36806" x="2654300" y="5494338"/>
          <p14:tracePt t="36807" x="2654300" y="5481638"/>
          <p14:tracePt t="36808" x="2654300" y="5456238"/>
          <p14:tracePt t="36810" x="2654300" y="5418138"/>
          <p14:tracePt t="36810" x="2654300" y="5407025"/>
          <p14:tracePt t="36812" x="2654300" y="5381625"/>
          <p14:tracePt t="36813" x="2654300" y="5356225"/>
          <p14:tracePt t="36813" x="2654300" y="5343525"/>
          <p14:tracePt t="36814" x="2654300" y="5305425"/>
          <p14:tracePt t="36816" x="2654300" y="5294313"/>
          <p14:tracePt t="36817" x="2654300" y="5268913"/>
          <p14:tracePt t="36818" x="2654300" y="5243513"/>
          <p14:tracePt t="36819" x="2654300" y="5218113"/>
          <p14:tracePt t="36820" x="2654300" y="5194300"/>
          <p14:tracePt t="36821" x="2641600" y="5181600"/>
          <p14:tracePt t="36822" x="2628900" y="5156200"/>
          <p14:tracePt t="36823" x="2628900" y="5118100"/>
          <p14:tracePt t="36823" x="2616200" y="5105400"/>
          <p14:tracePt t="36825" x="2616200" y="5081588"/>
          <p14:tracePt t="36826" x="2616200" y="5043488"/>
          <p14:tracePt t="36827" x="2603500" y="5018088"/>
          <p14:tracePt t="36828" x="2590800" y="4992688"/>
          <p14:tracePt t="36829" x="2590800" y="4968875"/>
          <p14:tracePt t="36830" x="2578100" y="4943475"/>
          <p14:tracePt t="36831" x="2578100" y="4918075"/>
          <p14:tracePt t="36832" x="2565400" y="4892675"/>
          <p14:tracePt t="36833" x="2554288" y="4856163"/>
          <p14:tracePt t="36834" x="2541588" y="4830763"/>
          <p14:tracePt t="36835" x="2541588" y="4805363"/>
          <p14:tracePt t="36836" x="2528888" y="4779963"/>
          <p14:tracePt t="36837" x="2516188" y="4743450"/>
          <p14:tracePt t="36838" x="2503488" y="4718050"/>
          <p14:tracePt t="36839" x="2503488" y="4705350"/>
          <p14:tracePt t="36840" x="2490788" y="4667250"/>
          <p14:tracePt t="36841" x="2478088" y="4643438"/>
          <p14:tracePt t="36842" x="2465388" y="4618038"/>
          <p14:tracePt t="36842" x="2465388" y="4592638"/>
          <p14:tracePt t="36843" x="2452688" y="4554538"/>
          <p14:tracePt t="36845" x="2428875" y="4530725"/>
          <p14:tracePt t="36846" x="2428875" y="4505325"/>
          <p14:tracePt t="36846" x="2416175" y="4479925"/>
          <p14:tracePt t="36848" x="2403475" y="4454525"/>
          <p14:tracePt t="36849" x="2390775" y="4430713"/>
          <p14:tracePt t="36850" x="2390775" y="4405313"/>
          <p14:tracePt t="36851" x="2365375" y="4367213"/>
          <p14:tracePt t="36852" x="2352675" y="4341813"/>
          <p14:tracePt t="36853" x="2352675" y="4318000"/>
          <p14:tracePt t="36854" x="2328863" y="4292600"/>
          <p14:tracePt t="36855" x="2316163" y="4254500"/>
          <p14:tracePt t="36856" x="2316163" y="4241800"/>
          <p14:tracePt t="36856" x="2290763" y="4217988"/>
          <p14:tracePt t="36858" x="2278063" y="4179888"/>
          <p14:tracePt t="36859" x="2278063" y="4167188"/>
          <p14:tracePt t="36859" x="2265363" y="4141788"/>
          <p14:tracePt t="36861" x="2239963" y="4105275"/>
          <p14:tracePt t="36862" x="2239963" y="4079875"/>
          <p14:tracePt t="36863" x="2228850" y="4067175"/>
          <p14:tracePt t="36864" x="2203450" y="4029075"/>
          <p14:tracePt t="36865" x="2203450" y="4005263"/>
          <p14:tracePt t="36866" x="2190750" y="3992563"/>
          <p14:tracePt t="36867" x="2178050" y="3967163"/>
          <p14:tracePt t="36868" x="2165350" y="3941763"/>
          <p14:tracePt t="36869" x="2152650" y="3916363"/>
          <p14:tracePt t="36870" x="2139950" y="3892550"/>
          <p14:tracePt t="36871" x="2127250" y="3867150"/>
          <p14:tracePt t="36872" x="2127250" y="3841750"/>
          <p14:tracePt t="36873" x="2103438" y="3816350"/>
          <p14:tracePt t="36874" x="2090738" y="3803650"/>
          <p14:tracePt t="36876" x="2090738" y="3779838"/>
          <p14:tracePt t="36876" x="2065338" y="3754438"/>
          <p14:tracePt t="36877" x="2052638" y="3729038"/>
          <p14:tracePt t="36878" x="2052638" y="3716338"/>
          <p14:tracePt t="36879" x="2039938" y="3692525"/>
          <p14:tracePt t="36880" x="2027238" y="3679825"/>
          <p14:tracePt t="36880" x="2014538" y="3654425"/>
          <p14:tracePt t="36881" x="2014538" y="3629025"/>
          <p14:tracePt t="36882" x="2003425" y="3616325"/>
          <p14:tracePt t="36883" x="1978025" y="3590925"/>
          <p14:tracePt t="36885" x="1978025" y="3579813"/>
          <p14:tracePt t="36885" x="1965325" y="3567113"/>
          <p14:tracePt t="36887" x="1952625" y="3541713"/>
          <p14:tracePt t="36888" x="1939925" y="3529013"/>
          <p14:tracePt t="36889" x="1939925" y="3516313"/>
          <p14:tracePt t="36890" x="1927225" y="3503613"/>
          <p14:tracePt t="36907" x="1790700" y="3316288"/>
          <p14:tracePt t="36909" x="1790700" y="3303588"/>
          <p14:tracePt t="36910" x="1778000" y="3303588"/>
          <p14:tracePt t="36911" x="1778000" y="3290888"/>
          <p14:tracePt t="36912" x="1765300" y="3290888"/>
          <p14:tracePt t="36914" x="1752600" y="3278188"/>
          <p14:tracePt t="36919" x="1739900" y="3278188"/>
          <p14:tracePt t="36926" x="1727200" y="3278188"/>
          <p14:tracePt t="36947" x="1714500" y="3278188"/>
          <p14:tracePt t="36952" x="1714500" y="3290888"/>
          <p14:tracePt t="36954" x="1714500" y="3303588"/>
          <p14:tracePt t="36955" x="1701800" y="3303588"/>
          <p14:tracePt t="36957" x="1701800" y="3316288"/>
          <p14:tracePt t="36959" x="1689100" y="3316288"/>
          <p14:tracePt t="36960" x="1689100" y="3328988"/>
          <p14:tracePt t="36962" x="1689100" y="3341688"/>
          <p14:tracePt t="36963" x="1677988" y="3341688"/>
          <p14:tracePt t="36964" x="1677988" y="3354388"/>
          <p14:tracePt t="36967" x="1677988" y="3367088"/>
          <p14:tracePt t="36968" x="1677988" y="3378200"/>
          <p14:tracePt t="36969" x="1665288" y="3390900"/>
          <p14:tracePt t="36972" x="1652588" y="3403600"/>
          <p14:tracePt t="36974" x="1652588" y="3416300"/>
          <p14:tracePt t="36975" x="1639888" y="3429000"/>
          <p14:tracePt t="36978" x="1639888" y="3441700"/>
          <p14:tracePt t="36979" x="1627188" y="3454400"/>
          <p14:tracePt t="36980" x="1627188" y="3467100"/>
          <p14:tracePt t="36982" x="1614488" y="3479800"/>
          <p14:tracePt t="36983" x="1614488" y="3490913"/>
          <p14:tracePt t="36984" x="1614488" y="3503613"/>
          <p14:tracePt t="36985" x="1601788" y="3503613"/>
          <p14:tracePt t="36986" x="1601788" y="3516313"/>
          <p14:tracePt t="36987" x="1601788" y="3529013"/>
          <p14:tracePt t="36988" x="1601788" y="3541713"/>
          <p14:tracePt t="36990" x="1589088" y="3554413"/>
          <p14:tracePt t="36991" x="1589088" y="3567113"/>
          <p14:tracePt t="36992" x="1589088" y="3579813"/>
          <p14:tracePt t="36993" x="1577975" y="3579813"/>
          <p14:tracePt t="36994" x="1577975" y="3590925"/>
          <p14:tracePt t="36995" x="1565275" y="3603625"/>
          <p14:tracePt t="36996" x="1565275" y="3616325"/>
          <p14:tracePt t="36999" x="1565275" y="3629025"/>
          <p14:tracePt t="37001" x="1552575" y="3654425"/>
          <p14:tracePt t="37003" x="1539875" y="3679825"/>
          <p14:tracePt t="37006" x="1539875" y="3692525"/>
          <p14:tracePt t="37010" x="1527175" y="3729038"/>
          <p14:tracePt t="37013" x="1514475" y="3767138"/>
          <p14:tracePt t="37014" x="1514475" y="3779838"/>
          <p14:tracePt t="37015" x="1514475" y="3792538"/>
          <p14:tracePt t="37016" x="1514475" y="3803650"/>
          <p14:tracePt t="37018" x="1514475" y="3816350"/>
          <p14:tracePt t="37019" x="1501775" y="3829050"/>
          <p14:tracePt t="37020" x="1501775" y="3841750"/>
          <p14:tracePt t="37022" x="1501775" y="3854450"/>
          <p14:tracePt t="37024" x="1501775" y="3867150"/>
          <p14:tracePt t="37025" x="1501775" y="3879850"/>
          <p14:tracePt t="37027" x="1501775" y="3892550"/>
          <p14:tracePt t="37028" x="1501775" y="3905250"/>
          <p14:tracePt t="37030" x="1501775" y="3916363"/>
          <p14:tracePt t="37033" x="1501775" y="3929063"/>
          <p14:tracePt t="37034" x="1501775" y="3941763"/>
          <p14:tracePt t="37036" x="1501775" y="3954463"/>
          <p14:tracePt t="37040" x="1501775" y="3967163"/>
          <p14:tracePt t="37042" x="1501775" y="3979863"/>
          <p14:tracePt t="37044" x="1501775" y="3992563"/>
          <p14:tracePt t="37046" x="1514475" y="3992563"/>
          <p14:tracePt t="37050" x="1527175" y="4005263"/>
          <p14:tracePt t="37055" x="1527175" y="4017963"/>
          <p14:tracePt t="37059" x="1539875" y="4017963"/>
          <p14:tracePt t="37061" x="1539875" y="4029075"/>
          <p14:tracePt t="37063" x="1552575" y="4029075"/>
          <p14:tracePt t="37068" x="1565275" y="4029075"/>
          <p14:tracePt t="37074" x="1577975" y="4029075"/>
          <p14:tracePt t="37078" x="1589088" y="4029075"/>
          <p14:tracePt t="37081" x="1601788" y="4029075"/>
          <p14:tracePt t="37087" x="1614488" y="4029075"/>
          <p14:tracePt t="37090" x="1627188" y="4029075"/>
          <p14:tracePt t="37093" x="1639888" y="4029075"/>
          <p14:tracePt t="37097" x="1652588" y="4029075"/>
          <p14:tracePt t="37100" x="1665288" y="4029075"/>
          <p14:tracePt t="37103" x="1677988" y="4029075"/>
          <p14:tracePt t="37107" x="1689100" y="4029075"/>
          <p14:tracePt t="37108" x="1689100" y="4017963"/>
          <p14:tracePt t="37110" x="1701800" y="4017963"/>
          <p14:tracePt t="37112" x="1714500" y="4017963"/>
          <p14:tracePt t="37115" x="1714500" y="4005263"/>
          <p14:tracePt t="37117" x="1727200" y="4005263"/>
          <p14:tracePt t="37118" x="1727200" y="3992563"/>
          <p14:tracePt t="37120" x="1739900" y="3992563"/>
          <p14:tracePt t="37123" x="1752600" y="3992563"/>
          <p14:tracePt t="37126" x="1752600" y="3979863"/>
          <p14:tracePt t="37127" x="1765300" y="3979863"/>
          <p14:tracePt t="37129" x="1778000" y="3979863"/>
          <p14:tracePt t="37130" x="1778000" y="3967163"/>
          <p14:tracePt t="37132" x="1790700" y="3967163"/>
          <p14:tracePt t="37133" x="1790700" y="3954463"/>
          <p14:tracePt t="37136" x="1801813" y="3954463"/>
          <p14:tracePt t="37139" x="1814513" y="3941763"/>
          <p14:tracePt t="37142" x="1827213" y="3941763"/>
          <p14:tracePt t="37143" x="1827213" y="3929063"/>
          <p14:tracePt t="37144" x="1827213" y="3916363"/>
          <p14:tracePt t="37148" x="1839913" y="3916363"/>
          <p14:tracePt t="37150" x="1839913" y="3905250"/>
          <p14:tracePt t="37151" x="1852613" y="3905250"/>
          <p14:tracePt t="37153" x="1852613" y="3892550"/>
          <p14:tracePt t="37155" x="1865313" y="3892550"/>
          <p14:tracePt t="37156" x="1865313" y="3879850"/>
          <p14:tracePt t="37162" x="1865313" y="3867150"/>
          <p14:tracePt t="37165" x="1878013" y="3854450"/>
          <p14:tracePt t="37169" x="1878013" y="3841750"/>
          <p14:tracePt t="37171" x="1890713" y="3841750"/>
          <p14:tracePt t="37175" x="1890713" y="3829050"/>
          <p14:tracePt t="37179" x="1890713" y="3816350"/>
          <p14:tracePt t="37181" x="1903413" y="3816350"/>
          <p14:tracePt t="37182" x="1903413" y="3803650"/>
          <p14:tracePt t="37190" x="1903413" y="3792538"/>
          <p14:tracePt t="37194" x="1903413" y="3779838"/>
          <p14:tracePt t="37198" x="1903413" y="3767138"/>
          <p14:tracePt t="37204" x="1914525" y="3767138"/>
          <p14:tracePt t="37209" x="1914525" y="3754438"/>
          <p14:tracePt t="37444" x="1914525" y="3741738"/>
          <p14:tracePt t="37685" x="1927225" y="3741738"/>
          <p14:tracePt t="37705" x="1939925" y="3741738"/>
          <p14:tracePt t="37711" x="1952625" y="3741738"/>
          <p14:tracePt t="37713" x="1965325" y="3741738"/>
          <p14:tracePt t="37715" x="1978025" y="3741738"/>
          <p14:tracePt t="37719" x="1990725" y="3741738"/>
          <p14:tracePt t="37719" x="2003425" y="3741738"/>
          <p14:tracePt t="37720" x="2014538" y="3741738"/>
          <p14:tracePt t="37722" x="2027238" y="3741738"/>
          <p14:tracePt t="37723" x="2039938" y="3754438"/>
          <p14:tracePt t="37724" x="2052638" y="3754438"/>
          <p14:tracePt t="37726" x="2065338" y="3754438"/>
          <p14:tracePt t="37727" x="2078038" y="3754438"/>
          <p14:tracePt t="37728" x="2090738" y="3754438"/>
          <p14:tracePt t="37729" x="2103438" y="3767138"/>
          <p14:tracePt t="37730" x="2116138" y="3767138"/>
          <p14:tracePt t="37731" x="2127250" y="3767138"/>
          <p14:tracePt t="37732" x="2139950" y="3767138"/>
          <p14:tracePt t="37733" x="2165350" y="3767138"/>
          <p14:tracePt t="37735" x="2190750" y="3767138"/>
          <p14:tracePt t="37736" x="2203450" y="3767138"/>
          <p14:tracePt t="37736" x="2216150" y="3767138"/>
          <p14:tracePt t="37738" x="2239963" y="3767138"/>
          <p14:tracePt t="37739" x="2252663" y="3767138"/>
          <p14:tracePt t="37740" x="2278063" y="3767138"/>
          <p14:tracePt t="37741" x="2290763" y="3767138"/>
          <p14:tracePt t="37742" x="2316163" y="3767138"/>
          <p14:tracePt t="37743" x="2328863" y="3779838"/>
          <p14:tracePt t="37744" x="2352675" y="3779838"/>
          <p14:tracePt t="37745" x="2365375" y="3779838"/>
          <p14:tracePt t="37746" x="2390775" y="3779838"/>
          <p14:tracePt t="37747" x="2403475" y="3779838"/>
          <p14:tracePt t="37747" x="2428875" y="3779838"/>
          <p14:tracePt t="37749" x="2452688" y="3792538"/>
          <p14:tracePt t="37750" x="2478088" y="3792538"/>
          <p14:tracePt t="37751" x="2503488" y="3792538"/>
          <p14:tracePt t="37752" x="2528888" y="3792538"/>
          <p14:tracePt t="37753" x="2541588" y="3792538"/>
          <p14:tracePt t="37754" x="2578100" y="3792538"/>
          <p14:tracePt t="37755" x="2603500" y="3792538"/>
          <p14:tracePt t="37756" x="2616200" y="3792538"/>
          <p14:tracePt t="37757" x="2654300" y="3792538"/>
          <p14:tracePt t="37758" x="2667000" y="3803650"/>
          <p14:tracePt t="37758" x="2690813" y="3803650"/>
          <p14:tracePt t="37760" x="2716213" y="3803650"/>
          <p14:tracePt t="37761" x="2741613" y="3803650"/>
          <p14:tracePt t="37762" x="2767013" y="3803650"/>
          <p14:tracePt t="37763" x="2803525" y="3803650"/>
          <p14:tracePt t="37764" x="2828925" y="3803650"/>
          <p14:tracePt t="37765" x="2841625" y="3803650"/>
          <p14:tracePt t="37766" x="2867025" y="3803650"/>
          <p14:tracePt t="37767" x="2890838" y="3803650"/>
          <p14:tracePt t="37768" x="2916238" y="3803650"/>
          <p14:tracePt t="37769" x="2954338" y="3803650"/>
          <p14:tracePt t="37770" x="2979738" y="3803650"/>
          <p14:tracePt t="37771" x="3003550" y="3803650"/>
          <p14:tracePt t="37772" x="3028950" y="3803650"/>
          <p14:tracePt t="37773" x="3067050" y="3803650"/>
          <p14:tracePt t="37774" x="3092450" y="3803650"/>
          <p14:tracePt t="37775" x="3116263" y="3803650"/>
          <p14:tracePt t="37776" x="3141663" y="3803650"/>
          <p14:tracePt t="37777" x="3167063" y="3803650"/>
          <p14:tracePt t="37778" x="3192463" y="3803650"/>
          <p14:tracePt t="37779" x="3216275" y="3803650"/>
          <p14:tracePt t="37780" x="3254375" y="3803650"/>
          <p14:tracePt t="37781" x="3279775" y="3803650"/>
          <p14:tracePt t="37782" x="3305175" y="3803650"/>
          <p14:tracePt t="37783" x="3328988" y="3803650"/>
          <p14:tracePt t="37784" x="3367088" y="3803650"/>
          <p14:tracePt t="37785" x="3392488" y="3803650"/>
          <p14:tracePt t="37786" x="3405188" y="3803650"/>
          <p14:tracePt t="37787" x="3441700" y="3803650"/>
          <p14:tracePt t="37788" x="3467100" y="3803650"/>
          <p14:tracePt t="37789" x="3492500" y="3803650"/>
          <p14:tracePt t="37790" x="3517900" y="3803650"/>
          <p14:tracePt t="37791" x="3554413" y="3803650"/>
          <p14:tracePt t="37792" x="3579813" y="3803650"/>
          <p14:tracePt t="37792" x="3605213" y="3803650"/>
          <p14:tracePt t="37794" x="3630613" y="3803650"/>
          <p14:tracePt t="37795" x="3654425" y="3803650"/>
          <p14:tracePt t="37796" x="3667125" y="3816350"/>
          <p14:tracePt t="37797" x="3705225" y="3816350"/>
          <p14:tracePt t="37798" x="3730625" y="3816350"/>
          <p14:tracePt t="37799" x="3756025" y="3816350"/>
          <p14:tracePt t="37800" x="3779838" y="3816350"/>
          <p14:tracePt t="37801" x="3805238" y="3816350"/>
          <p14:tracePt t="37802" x="3817938" y="3816350"/>
          <p14:tracePt t="37803" x="3856038" y="3816350"/>
          <p14:tracePt t="37804" x="3867150" y="3816350"/>
          <p14:tracePt t="37805" x="3892550" y="3816350"/>
          <p14:tracePt t="37806" x="3917950" y="3816350"/>
          <p14:tracePt t="37807" x="3930650" y="3816350"/>
          <p14:tracePt t="37807" x="3956050" y="3816350"/>
          <p14:tracePt t="37808" x="3968750" y="3816350"/>
          <p14:tracePt t="37810" x="4005263" y="3816350"/>
          <p14:tracePt t="37811" x="4017963" y="3816350"/>
          <p14:tracePt t="37811" x="4043363" y="3816350"/>
          <p14:tracePt t="37813" x="4056063" y="3816350"/>
          <p14:tracePt t="37814" x="4068763" y="3816350"/>
          <p14:tracePt t="37815" x="4081463" y="3816350"/>
          <p14:tracePt t="37816" x="4105275" y="3816350"/>
          <p14:tracePt t="37816" x="4117975" y="3816350"/>
          <p14:tracePt t="37818" x="4143375" y="3816350"/>
          <p14:tracePt t="37819" x="4156075" y="3816350"/>
          <p14:tracePt t="37820" x="4181475" y="3803650"/>
          <p14:tracePt t="37821" x="4192588" y="3803650"/>
          <p14:tracePt t="37822" x="4205288" y="3803650"/>
          <p14:tracePt t="37823" x="4217988" y="3803650"/>
          <p14:tracePt t="37824" x="4230688" y="3803650"/>
          <p14:tracePt t="37826" x="4256088" y="3803650"/>
          <p14:tracePt t="37827" x="4268788" y="3792538"/>
          <p14:tracePt t="37829" x="4281488" y="3792538"/>
          <p14:tracePt t="37830" x="4294188" y="3779838"/>
          <p14:tracePt t="37831" x="4305300" y="3779838"/>
          <p14:tracePt t="37834" x="4318000" y="3767138"/>
          <p14:tracePt t="37839" x="4343400" y="3754438"/>
          <p14:tracePt t="37842" x="4343400" y="3741738"/>
          <p14:tracePt t="37845" x="4343400" y="3729038"/>
          <p14:tracePt t="37854" x="4343400" y="3703638"/>
          <p14:tracePt t="37859" x="4330700" y="3692525"/>
          <p14:tracePt t="37861" x="4305300" y="3679825"/>
          <p14:tracePt t="37863" x="4294188" y="3667125"/>
          <p14:tracePt t="37864" x="4281488" y="3654425"/>
          <p14:tracePt t="37865" x="4268788" y="3654425"/>
          <p14:tracePt t="37868" x="4243388" y="3654425"/>
          <p14:tracePt t="37871" x="4217988" y="3629025"/>
          <p14:tracePt t="37885" x="4005263" y="3579813"/>
          <p14:tracePt t="37886" x="3992563" y="3567113"/>
          <p14:tracePt t="37887" x="3968750" y="3567113"/>
          <p14:tracePt t="37888" x="3956050" y="3567113"/>
          <p14:tracePt t="37889" x="3930650" y="3554413"/>
          <p14:tracePt t="37890" x="3917950" y="3554413"/>
          <p14:tracePt t="37891" x="3892550" y="3554413"/>
          <p14:tracePt t="37892" x="3879850" y="3554413"/>
          <p14:tracePt t="37893" x="3856038" y="3554413"/>
          <p14:tracePt t="37894" x="3830638" y="3541713"/>
          <p14:tracePt t="37895" x="3817938" y="3541713"/>
          <p14:tracePt t="37896" x="3792538" y="3541713"/>
          <p14:tracePt t="37897" x="3767138" y="3541713"/>
          <p14:tracePt t="37898" x="3743325" y="3541713"/>
          <p14:tracePt t="37899" x="3717925" y="3541713"/>
          <p14:tracePt t="37901" x="3667125" y="3541713"/>
          <p14:tracePt t="37902" x="3643313" y="3541713"/>
          <p14:tracePt t="37902" x="3630613" y="3541713"/>
          <p14:tracePt t="37904" x="3592513" y="3541713"/>
          <p14:tracePt t="37905" x="3567113" y="3541713"/>
          <p14:tracePt t="37906" x="3541713" y="3541713"/>
          <p14:tracePt t="37907" x="3517900" y="3541713"/>
          <p14:tracePt t="37908" x="3479800" y="3541713"/>
          <p14:tracePt t="37909" x="3454400" y="3541713"/>
          <p14:tracePt t="37910" x="3441700" y="3541713"/>
          <p14:tracePt t="37911" x="3405188" y="3541713"/>
          <p14:tracePt t="37912" x="3379788" y="3541713"/>
          <p14:tracePt t="37913" x="3354388" y="3541713"/>
          <p14:tracePt t="37914" x="3328988" y="3541713"/>
          <p14:tracePt t="37915" x="3292475" y="3541713"/>
          <p14:tracePt t="37916" x="3267075" y="3541713"/>
          <p14:tracePt t="37917" x="3228975" y="3554413"/>
          <p14:tracePt t="37918" x="3205163" y="3554413"/>
          <p14:tracePt t="37919" x="3179763" y="3567113"/>
          <p14:tracePt t="37920" x="3141663" y="3579813"/>
          <p14:tracePt t="37921" x="3116263" y="3579813"/>
          <p14:tracePt t="37922" x="3092450" y="3579813"/>
          <p14:tracePt t="37923" x="3067050" y="3579813"/>
          <p14:tracePt t="37924" x="3028950" y="3590925"/>
          <p14:tracePt t="37925" x="2992438" y="3603625"/>
          <p14:tracePt t="37926" x="2979738" y="3616325"/>
          <p14:tracePt t="37927" x="2941638" y="3616325"/>
          <p14:tracePt t="37928" x="2916238" y="3629025"/>
          <p14:tracePt t="37929" x="2879725" y="3629025"/>
          <p14:tracePt t="37930" x="2867025" y="3641725"/>
          <p14:tracePt t="37931" x="2828925" y="3654425"/>
          <p14:tracePt t="37932" x="2803525" y="3654425"/>
          <p14:tracePt t="37934" x="2741613" y="3679825"/>
          <p14:tracePt t="37935" x="2716213" y="3692525"/>
          <p14:tracePt t="37936" x="2690813" y="3703638"/>
          <p14:tracePt t="37937" x="2654300" y="3716338"/>
          <p14:tracePt t="37938" x="2628900" y="3729038"/>
          <p14:tracePt t="37939" x="2616200" y="3741738"/>
          <p14:tracePt t="37940" x="2578100" y="3754438"/>
          <p14:tracePt t="37941" x="2565400" y="3767138"/>
          <p14:tracePt t="37942" x="2541588" y="3779838"/>
          <p14:tracePt t="37943" x="2503488" y="3803650"/>
          <p14:tracePt t="37944" x="2490788" y="3803650"/>
          <p14:tracePt t="37945" x="2465388" y="3829050"/>
          <p14:tracePt t="37946" x="2428875" y="3841750"/>
          <p14:tracePt t="37947" x="2416175" y="3867150"/>
          <p14:tracePt t="37948" x="2390775" y="3879850"/>
          <p14:tracePt t="37949" x="2365375" y="3892550"/>
          <p14:tracePt t="37950" x="2352675" y="3916363"/>
          <p14:tracePt t="37951" x="2328863" y="3929063"/>
          <p14:tracePt t="37952" x="2316163" y="3954463"/>
          <p14:tracePt t="37953" x="2290763" y="3967163"/>
          <p14:tracePt t="37954" x="2278063" y="3979863"/>
          <p14:tracePt t="37955" x="2252663" y="4005263"/>
          <p14:tracePt t="37956" x="2239963" y="4029075"/>
          <p14:tracePt t="37956" x="2216150" y="4041775"/>
          <p14:tracePt t="37958" x="2203450" y="4067175"/>
          <p14:tracePt t="37959" x="2190750" y="4067175"/>
          <p14:tracePt t="37960" x="2178050" y="4092575"/>
          <p14:tracePt t="37961" x="2165350" y="4117975"/>
          <p14:tracePt t="37962" x="2152650" y="4141788"/>
          <p14:tracePt t="37963" x="2139950" y="4154488"/>
          <p14:tracePt t="37964" x="2127250" y="4179888"/>
          <p14:tracePt t="37965" x="2127250" y="4192588"/>
          <p14:tracePt t="37966" x="2116138" y="4217988"/>
          <p14:tracePt t="37967" x="2103438" y="4230688"/>
          <p14:tracePt t="37968" x="2090738" y="4254500"/>
          <p14:tracePt t="37969" x="2090738" y="4267200"/>
          <p14:tracePt t="37970" x="2090738" y="4292600"/>
          <p14:tracePt t="37971" x="2090738" y="4305300"/>
          <p14:tracePt t="37972" x="2078038" y="4330700"/>
          <p14:tracePt t="37973" x="2078038" y="4354513"/>
          <p14:tracePt t="37974" x="2078038" y="4367213"/>
          <p14:tracePt t="37975" x="2078038" y="4392613"/>
          <p14:tracePt t="37976" x="2078038" y="4405313"/>
          <p14:tracePt t="37977" x="2078038" y="4430713"/>
          <p14:tracePt t="37978" x="2078038" y="4443413"/>
          <p14:tracePt t="37979" x="2078038" y="4467225"/>
          <p14:tracePt t="37980" x="2078038" y="4479925"/>
          <p14:tracePt t="37981" x="2078038" y="4505325"/>
          <p14:tracePt t="37982" x="2090738" y="4518025"/>
          <p14:tracePt t="37983" x="2090738" y="4543425"/>
          <p14:tracePt t="37984" x="2103438" y="4554538"/>
          <p14:tracePt t="37985" x="2103438" y="4579938"/>
          <p14:tracePt t="37986" x="2127250" y="4592638"/>
          <p14:tracePt t="37987" x="2127250" y="4618038"/>
          <p14:tracePt t="37987" x="2139950" y="4630738"/>
          <p14:tracePt t="37989" x="2152650" y="4643438"/>
          <p14:tracePt t="37989" x="2165350" y="4667250"/>
          <p14:tracePt t="37991" x="2178050" y="4679950"/>
          <p14:tracePt t="37992" x="2190750" y="4705350"/>
          <p14:tracePt t="37994" x="2203450" y="4705350"/>
          <p14:tracePt t="37995" x="2216150" y="4730750"/>
          <p14:tracePt t="37996" x="2239963" y="4743450"/>
          <p14:tracePt t="37997" x="2239963" y="4756150"/>
          <p14:tracePt t="37998" x="2265363" y="4768850"/>
          <p14:tracePt t="37999" x="2278063" y="4779963"/>
          <p14:tracePt t="38000" x="2303463" y="4792663"/>
          <p14:tracePt t="38002" x="2316163" y="4818063"/>
          <p14:tracePt t="38002" x="2339975" y="4818063"/>
          <p14:tracePt t="38003" x="2352675" y="4843463"/>
          <p14:tracePt t="38004" x="2378075" y="4856163"/>
          <p14:tracePt t="38005" x="2390775" y="4868863"/>
          <p14:tracePt t="38006" x="2416175" y="4879975"/>
          <p14:tracePt t="38006" x="2428875" y="4892675"/>
          <p14:tracePt t="38008" x="2452688" y="4892675"/>
          <p14:tracePt t="38009" x="2465388" y="4918075"/>
          <p14:tracePt t="38010" x="2503488" y="4930775"/>
          <p14:tracePt t="38011" x="2516188" y="4930775"/>
          <p14:tracePt t="38012" x="2541588" y="4943475"/>
          <p14:tracePt t="38013" x="2554288" y="4968875"/>
          <p14:tracePt t="38014" x="2578100" y="4968875"/>
          <p14:tracePt t="38015" x="2603500" y="4981575"/>
          <p14:tracePt t="38016" x="2628900" y="4992688"/>
          <p14:tracePt t="38017" x="2654300" y="5005388"/>
          <p14:tracePt t="38019" x="2690813" y="5018088"/>
          <p14:tracePt t="38019" x="2728913" y="5018088"/>
          <p14:tracePt t="38020" x="2741613" y="5030788"/>
          <p14:tracePt t="38022" x="2767013" y="5043488"/>
          <p14:tracePt t="38022" x="2803525" y="5043488"/>
          <p14:tracePt t="38024" x="2816225" y="5056188"/>
          <p14:tracePt t="38024" x="2841625" y="5068888"/>
          <p14:tracePt t="38025" x="2879725" y="5068888"/>
          <p14:tracePt t="38027" x="2890838" y="5081588"/>
          <p14:tracePt t="38028" x="2916238" y="5081588"/>
          <p14:tracePt t="38029" x="2941638" y="5081588"/>
          <p14:tracePt t="38030" x="2967038" y="5092700"/>
          <p14:tracePt t="38031" x="2992438" y="5092700"/>
          <p14:tracePt t="38032" x="3028950" y="5105400"/>
          <p14:tracePt t="38033" x="3054350" y="5118100"/>
          <p14:tracePt t="38034" x="3067050" y="5118100"/>
          <p14:tracePt t="38035" x="3103563" y="5118100"/>
          <p14:tracePt t="38036" x="3128963" y="5118100"/>
          <p14:tracePt t="38037" x="3154363" y="5118100"/>
          <p14:tracePt t="38037" x="3179763" y="5130800"/>
          <p14:tracePt t="38039" x="3205163" y="5130800"/>
          <p14:tracePt t="38040" x="3228975" y="5143500"/>
          <p14:tracePt t="38040" x="3254375" y="5143500"/>
          <p14:tracePt t="38042" x="3292475" y="5143500"/>
          <p14:tracePt t="38043" x="3317875" y="5156200"/>
          <p14:tracePt t="38044" x="3341688" y="5156200"/>
          <p14:tracePt t="38045" x="3367088" y="5156200"/>
          <p14:tracePt t="38046" x="3392488" y="5156200"/>
          <p14:tracePt t="38047" x="3417888" y="5156200"/>
          <p14:tracePt t="38048" x="3441700" y="5156200"/>
          <p14:tracePt t="38049" x="3467100" y="5156200"/>
          <p14:tracePt t="38050" x="3492500" y="5156200"/>
          <p14:tracePt t="38051" x="3517900" y="5168900"/>
          <p14:tracePt t="38052" x="3554413" y="5168900"/>
          <p14:tracePt t="38053" x="3579813" y="5168900"/>
          <p14:tracePt t="38054" x="3605213" y="5168900"/>
          <p14:tracePt t="38055" x="3630613" y="5168900"/>
          <p14:tracePt t="38056" x="3643313" y="5168900"/>
          <p14:tracePt t="38057" x="3667125" y="5168900"/>
          <p14:tracePt t="38058" x="3705225" y="5168900"/>
          <p14:tracePt t="38059" x="3717925" y="5168900"/>
          <p14:tracePt t="38060" x="3743325" y="5168900"/>
          <p14:tracePt t="38061" x="3767138" y="5168900"/>
          <p14:tracePt t="38062" x="3792538" y="5168900"/>
          <p14:tracePt t="38063" x="3817938" y="5168900"/>
          <p14:tracePt t="38064" x="3830638" y="5168900"/>
          <p14:tracePt t="38065" x="3856038" y="5168900"/>
          <p14:tracePt t="38066" x="3879850" y="5168900"/>
          <p14:tracePt t="38067" x="3905250" y="5168900"/>
          <p14:tracePt t="38068" x="3930650" y="5168900"/>
          <p14:tracePt t="38068" x="3943350" y="5168900"/>
          <p14:tracePt t="38069" x="3968750" y="5168900"/>
          <p14:tracePt t="38071" x="3992563" y="5168900"/>
          <p14:tracePt t="38071" x="4005263" y="5168900"/>
          <p14:tracePt t="38073" x="4030663" y="5168900"/>
          <p14:tracePt t="38074" x="4043363" y="5156200"/>
          <p14:tracePt t="38075" x="4056063" y="5156200"/>
          <p14:tracePt t="38076" x="4081463" y="5156200"/>
          <p14:tracePt t="38077" x="4092575" y="5156200"/>
          <p14:tracePt t="38078" x="4117975" y="5156200"/>
          <p14:tracePt t="38079" x="4117975" y="5143500"/>
          <p14:tracePt t="38080" x="4143375" y="5130800"/>
          <p14:tracePt t="38081" x="4156075" y="5130800"/>
          <p14:tracePt t="38082" x="4168775" y="5118100"/>
          <p14:tracePt t="38083" x="4192588" y="5118100"/>
          <p14:tracePt t="38084" x="4205288" y="5105400"/>
          <p14:tracePt t="38085" x="4217988" y="5092700"/>
          <p14:tracePt t="38086" x="4230688" y="5092700"/>
          <p14:tracePt t="38086" x="4230688" y="5081588"/>
          <p14:tracePt t="38089" x="4243388" y="5081588"/>
          <p14:tracePt t="38090" x="4256088" y="5068888"/>
          <p14:tracePt t="38091" x="4268788" y="5056188"/>
          <p14:tracePt t="38092" x="4268788" y="5043488"/>
          <p14:tracePt t="38093" x="4281488" y="5043488"/>
          <p14:tracePt t="38094" x="4281488" y="5030788"/>
          <p14:tracePt t="38095" x="4294188" y="5018088"/>
          <p14:tracePt t="38096" x="4294188" y="5005388"/>
          <p14:tracePt t="38097" x="4305300" y="5005388"/>
          <p14:tracePt t="38098" x="4305300" y="4981575"/>
          <p14:tracePt t="38099" x="4305300" y="4968875"/>
          <p14:tracePt t="38101" x="4305300" y="4956175"/>
          <p14:tracePt t="38102" x="4305300" y="4930775"/>
          <p14:tracePt t="38104" x="4305300" y="4905375"/>
          <p14:tracePt t="38105" x="4305300" y="4892675"/>
          <p14:tracePt t="38106" x="4305300" y="4879975"/>
          <p14:tracePt t="38107" x="4305300" y="4868863"/>
          <p14:tracePt t="38108" x="4305300" y="4856163"/>
          <p14:tracePt t="38109" x="4305300" y="4843463"/>
          <p14:tracePt t="38110" x="4305300" y="4818063"/>
          <p14:tracePt t="38112" x="4305300" y="4805363"/>
          <p14:tracePt t="38113" x="4305300" y="4779963"/>
          <p14:tracePt t="38114" x="4305300" y="4768850"/>
          <p14:tracePt t="38115" x="4305300" y="4756150"/>
          <p14:tracePt t="38116" x="4305300" y="4743450"/>
          <p14:tracePt t="38117" x="4305300" y="4730750"/>
          <p14:tracePt t="38118" x="4294188" y="4705350"/>
          <p14:tracePt t="38119" x="4294188" y="4692650"/>
          <p14:tracePt t="38120" x="4281488" y="4667250"/>
          <p14:tracePt t="38122" x="4268788" y="4643438"/>
          <p14:tracePt t="38123" x="4268788" y="4630738"/>
          <p14:tracePt t="38124" x="4256088" y="4618038"/>
          <p14:tracePt t="38125" x="4256088" y="4592638"/>
          <p14:tracePt t="38126" x="4230688" y="4579938"/>
          <p14:tracePt t="38127" x="4230688" y="4567238"/>
          <p14:tracePt t="38128" x="4230688" y="4554538"/>
          <p14:tracePt t="38129" x="4217988" y="4543425"/>
          <p14:tracePt t="38130" x="4205288" y="4518025"/>
          <p14:tracePt t="38131" x="4192588" y="4505325"/>
          <p14:tracePt t="38132" x="4192588" y="4492625"/>
          <p14:tracePt t="38134" x="4168775" y="4454525"/>
          <p14:tracePt t="38134" x="4156075" y="4443413"/>
          <p14:tracePt t="38135" x="4156075" y="4430713"/>
          <p14:tracePt t="38137" x="4130675" y="4405313"/>
          <p14:tracePt t="38138" x="4117975" y="4392613"/>
          <p14:tracePt t="38139" x="4117975" y="4367213"/>
          <p14:tracePt t="38140" x="4105275" y="4367213"/>
          <p14:tracePt t="38141" x="4081463" y="4354513"/>
          <p14:tracePt t="38142" x="4081463" y="4330700"/>
          <p14:tracePt t="38143" x="4068763" y="4318000"/>
          <p14:tracePt t="38144" x="4043363" y="4292600"/>
          <p14:tracePt t="38145" x="4043363" y="4279900"/>
          <p14:tracePt t="38146" x="4017963" y="4267200"/>
          <p14:tracePt t="38147" x="4005263" y="4254500"/>
          <p14:tracePt t="38148" x="3992563" y="4230688"/>
          <p14:tracePt t="38149" x="3968750" y="4217988"/>
          <p14:tracePt t="38150" x="3968750" y="4205288"/>
          <p14:tracePt t="38151" x="3956050" y="4192588"/>
          <p14:tracePt t="38152" x="3930650" y="4179888"/>
          <p14:tracePt t="38152" x="3917950" y="4167188"/>
          <p14:tracePt t="38153" x="3892550" y="4141788"/>
          <p14:tracePt t="38155" x="3879850" y="4129088"/>
          <p14:tracePt t="38156" x="3867150" y="4117975"/>
          <p14:tracePt t="38157" x="3856038" y="4105275"/>
          <p14:tracePt t="38158" x="3830638" y="4092575"/>
          <p14:tracePt t="38159" x="3817938" y="4067175"/>
          <p14:tracePt t="38160" x="3792538" y="4067175"/>
          <p14:tracePt t="38161" x="3779838" y="4054475"/>
          <p14:tracePt t="38162" x="3756025" y="4029075"/>
          <p14:tracePt t="38163" x="3743325" y="4029075"/>
          <p14:tracePt t="38164" x="3717925" y="4017963"/>
          <p14:tracePt t="38166" x="3679825" y="3992563"/>
          <p14:tracePt t="38168" x="3643313" y="3979863"/>
          <p14:tracePt t="38169" x="3630613" y="3967163"/>
          <p14:tracePt t="38170" x="3605213" y="3954463"/>
          <p14:tracePt t="38171" x="3592513" y="3954463"/>
          <p14:tracePt t="38172" x="3567113" y="3941763"/>
          <p14:tracePt t="38173" x="3541713" y="3941763"/>
          <p14:tracePt t="38174" x="3517900" y="3929063"/>
          <p14:tracePt t="38175" x="3505200" y="3929063"/>
          <p14:tracePt t="38176" x="3479800" y="3916363"/>
          <p14:tracePt t="38177" x="3454400" y="3916363"/>
          <p14:tracePt t="38178" x="3441700" y="3916363"/>
          <p14:tracePt t="38179" x="3417888" y="3916363"/>
          <p14:tracePt t="38180" x="3405188" y="3916363"/>
          <p14:tracePt t="38181" x="3379788" y="3905250"/>
          <p14:tracePt t="38182" x="3354388" y="3905250"/>
          <p14:tracePt t="38183" x="3328988" y="3905250"/>
          <p14:tracePt t="38184" x="3305175" y="3905250"/>
          <p14:tracePt t="38185" x="3292475" y="3905250"/>
          <p14:tracePt t="38185" x="3254375" y="3905250"/>
          <p14:tracePt t="38187" x="3241675" y="3905250"/>
          <p14:tracePt t="38187" x="3216275" y="3905250"/>
          <p14:tracePt t="38189" x="3192463" y="3905250"/>
          <p14:tracePt t="38190" x="3179763" y="3905250"/>
          <p14:tracePt t="38191" x="3141663" y="3905250"/>
          <p14:tracePt t="38192" x="3116263" y="3905250"/>
          <p14:tracePt t="38193" x="3103563" y="3905250"/>
          <p14:tracePt t="38194" x="3067050" y="3905250"/>
          <p14:tracePt t="38195" x="3041650" y="3916363"/>
          <p14:tracePt t="38196" x="3016250" y="3916363"/>
          <p14:tracePt t="38197" x="2992438" y="3916363"/>
          <p14:tracePt t="38198" x="2967038" y="3929063"/>
          <p14:tracePt t="38199" x="2954338" y="3941763"/>
          <p14:tracePt t="38200" x="2916238" y="3954463"/>
          <p14:tracePt t="38201" x="2890838" y="3954463"/>
          <p14:tracePt t="38202" x="2867025" y="3967163"/>
          <p14:tracePt t="38203" x="2841625" y="3979863"/>
          <p14:tracePt t="38204" x="2803525" y="3992563"/>
          <p14:tracePt t="38205" x="2778125" y="4005263"/>
          <p14:tracePt t="38206" x="2741613" y="4017963"/>
          <p14:tracePt t="38207" x="2728913" y="4029075"/>
          <p14:tracePt t="38207" x="2690813" y="4041775"/>
          <p14:tracePt t="38208" x="2667000" y="4054475"/>
          <p14:tracePt t="38209" x="2641600" y="4067175"/>
          <p14:tracePt t="38210" x="2603500" y="4092575"/>
          <p14:tracePt t="38212" x="2578100" y="4105275"/>
          <p14:tracePt t="38213" x="2541588" y="4129088"/>
          <p14:tracePt t="38214" x="2516188" y="4141788"/>
          <p14:tracePt t="38215" x="2478088" y="4167188"/>
          <p14:tracePt t="38216" x="2452688" y="4179888"/>
          <p14:tracePt t="38217" x="2428875" y="4217988"/>
          <p14:tracePt t="38218" x="2390775" y="4217988"/>
          <p14:tracePt t="38218" x="2365375" y="4254500"/>
          <p14:tracePt t="38220" x="2339975" y="4267200"/>
          <p14:tracePt t="38221" x="2316163" y="4292600"/>
          <p14:tracePt t="38221" x="2278063" y="4318000"/>
          <p14:tracePt t="38223" x="2252663" y="4330700"/>
          <p14:tracePt t="38224" x="2216150" y="4367213"/>
          <p14:tracePt t="38225" x="2203450" y="4379913"/>
          <p14:tracePt t="38226" x="2165350" y="4405313"/>
          <p14:tracePt t="38227" x="2139950" y="4418013"/>
          <p14:tracePt t="38228" x="2127250" y="4443413"/>
          <p14:tracePt t="38229" x="2090738" y="4467225"/>
          <p14:tracePt t="38230" x="2065338" y="4492625"/>
          <p14:tracePt t="38231" x="2039938" y="4518025"/>
          <p14:tracePt t="38232" x="2014538" y="4543425"/>
          <p14:tracePt t="38233" x="1990725" y="4554538"/>
          <p14:tracePt t="38234" x="1965325" y="4592638"/>
          <p14:tracePt t="38235" x="1939925" y="4605338"/>
          <p14:tracePt t="38236" x="1927225" y="4630738"/>
          <p14:tracePt t="38236" x="1903413" y="4643438"/>
          <p14:tracePt t="38238" x="1890713" y="4667250"/>
          <p14:tracePt t="38238" x="1865313" y="4692650"/>
          <p14:tracePt t="38240" x="1852613" y="4718050"/>
          <p14:tracePt t="38241" x="1827213" y="4743450"/>
          <p14:tracePt t="38242" x="1814513" y="4768850"/>
          <p14:tracePt t="38243" x="1790700" y="4779963"/>
          <p14:tracePt t="38243" x="1790700" y="4805363"/>
          <p14:tracePt t="38245" x="1778000" y="4818063"/>
          <p14:tracePt t="38246" x="1752600" y="4843463"/>
          <p14:tracePt t="38247" x="1752600" y="4856163"/>
          <p14:tracePt t="38248" x="1739900" y="4879975"/>
          <p14:tracePt t="38249" x="1714500" y="4892675"/>
          <p14:tracePt t="38250" x="1714500" y="4918075"/>
          <p14:tracePt t="38251" x="1701800" y="4943475"/>
          <p14:tracePt t="38251" x="1701800" y="4968875"/>
          <p14:tracePt t="38253" x="1689100" y="4981575"/>
          <p14:tracePt t="38253" x="1677988" y="5005388"/>
          <p14:tracePt t="38256" x="1677988" y="5030788"/>
          <p14:tracePt t="38257" x="1677988" y="5043488"/>
          <p14:tracePt t="38258" x="1677988" y="5068888"/>
          <p14:tracePt t="38259" x="1665288" y="5081588"/>
          <p14:tracePt t="38260" x="1665288" y="5092700"/>
          <p14:tracePt t="38261" x="1665288" y="5118100"/>
          <p14:tracePt t="38262" x="1665288" y="5130800"/>
          <p14:tracePt t="38263" x="1665288" y="5143500"/>
          <p14:tracePt t="38264" x="1665288" y="5156200"/>
          <p14:tracePt t="38265" x="1665288" y="5168900"/>
          <p14:tracePt t="38266" x="1665288" y="5194300"/>
          <p14:tracePt t="38268" x="1677988" y="5218113"/>
          <p14:tracePt t="38269" x="1677988" y="5230813"/>
          <p14:tracePt t="38271" x="1689100" y="5256213"/>
          <p14:tracePt t="38272" x="1689100" y="5268913"/>
          <p14:tracePt t="38273" x="1701800" y="5268913"/>
          <p14:tracePt t="38273" x="1714500" y="5281613"/>
          <p14:tracePt t="38275" x="1714500" y="5294313"/>
          <p14:tracePt t="38276" x="1727200" y="5305425"/>
          <p14:tracePt t="38276" x="1752600" y="5305425"/>
          <p14:tracePt t="38278" x="1752600" y="5318125"/>
          <p14:tracePt t="38279" x="1765300" y="5330825"/>
          <p14:tracePt t="38280" x="1778000" y="5343525"/>
          <p14:tracePt t="38281" x="1790700" y="5343525"/>
          <p14:tracePt t="38282" x="1801813" y="5343525"/>
          <p14:tracePt t="38283" x="1827213" y="5356225"/>
          <p14:tracePt t="38284" x="1827213" y="5368925"/>
          <p14:tracePt t="38285" x="1852613" y="5368925"/>
          <p14:tracePt t="38286" x="1865313" y="5381625"/>
          <p14:tracePt t="38286" x="1890713" y="5381625"/>
          <p14:tracePt t="38288" x="1903413" y="5381625"/>
          <p14:tracePt t="38289" x="1927225" y="5394325"/>
          <p14:tracePt t="38290" x="1939925" y="5394325"/>
          <p14:tracePt t="38291" x="1965325" y="5407025"/>
          <p14:tracePt t="38292" x="1990725" y="5407025"/>
          <p14:tracePt t="38293" x="2003425" y="5407025"/>
          <p14:tracePt t="38294" x="2027238" y="5407025"/>
          <p14:tracePt t="38295" x="2052638" y="5418138"/>
          <p14:tracePt t="38296" x="2078038" y="5418138"/>
          <p14:tracePt t="38297" x="2090738" y="5418138"/>
          <p14:tracePt t="38298" x="2127250" y="5418138"/>
          <p14:tracePt t="38299" x="2152650" y="5418138"/>
          <p14:tracePt t="38299" x="2165350" y="5418138"/>
          <p14:tracePt t="38301" x="2203450" y="5418138"/>
          <p14:tracePt t="38302" x="2216150" y="5418138"/>
          <p14:tracePt t="38303" x="2239963" y="5418138"/>
          <p14:tracePt t="38304" x="2278063" y="5418138"/>
          <p14:tracePt t="38305" x="2303463" y="5418138"/>
          <p14:tracePt t="38306" x="2328863" y="5418138"/>
          <p14:tracePt t="38307" x="2352675" y="5418138"/>
          <p14:tracePt t="38307" x="2390775" y="5418138"/>
          <p14:tracePt t="38309" x="2416175" y="5418138"/>
          <p14:tracePt t="38310" x="2441575" y="5418138"/>
          <p14:tracePt t="38311" x="2465388" y="5418138"/>
          <p14:tracePt t="38312" x="2490788" y="5418138"/>
          <p14:tracePt t="38313" x="2528888" y="5407025"/>
          <p14:tracePt t="38315" x="2578100" y="5394325"/>
          <p14:tracePt t="38316" x="2616200" y="5381625"/>
          <p14:tracePt t="38317" x="2654300" y="5381625"/>
          <p14:tracePt t="38318" x="2678113" y="5368925"/>
          <p14:tracePt t="38319" x="2703513" y="5356225"/>
          <p14:tracePt t="38320" x="2741613" y="5343525"/>
          <p14:tracePt t="38321" x="2767013" y="5343525"/>
          <p14:tracePt t="38322" x="2790825" y="5330825"/>
          <p14:tracePt t="38323" x="2828925" y="5318125"/>
          <p14:tracePt t="38324" x="2854325" y="5305425"/>
          <p14:tracePt t="38325" x="2879725" y="5294313"/>
          <p14:tracePt t="38326" x="2916238" y="5281613"/>
          <p14:tracePt t="38327" x="2954338" y="5268913"/>
          <p14:tracePt t="38328" x="2979738" y="5256213"/>
          <p14:tracePt t="38329" x="3003550" y="5243513"/>
          <p14:tracePt t="38330" x="3028950" y="5230813"/>
          <p14:tracePt t="38331" x="3054350" y="5218113"/>
          <p14:tracePt t="38333" x="3103563" y="5181600"/>
          <p14:tracePt t="38334" x="3141663" y="5168900"/>
          <p14:tracePt t="38335" x="3167063" y="5156200"/>
          <p14:tracePt t="38335" x="3192463" y="5130800"/>
          <p14:tracePt t="38336" x="3216275" y="5118100"/>
          <p14:tracePt t="38337" x="3241675" y="5092700"/>
          <p14:tracePt t="38338" x="3267075" y="5081588"/>
          <p14:tracePt t="38340" x="3292475" y="5056188"/>
          <p14:tracePt t="38340" x="3317875" y="5043488"/>
          <p14:tracePt t="38341" x="3328988" y="5018088"/>
          <p14:tracePt t="38342" x="3367088" y="4992688"/>
          <p14:tracePt t="38343" x="3379788" y="4968875"/>
          <p14:tracePt t="38345" x="3405188" y="4943475"/>
          <p14:tracePt t="38346" x="3417888" y="4918075"/>
          <p14:tracePt t="38347" x="3441700" y="4892675"/>
          <p14:tracePt t="38348" x="3467100" y="4868863"/>
          <p14:tracePt t="38349" x="3479800" y="4843463"/>
          <p14:tracePt t="38350" x="3492500" y="4818063"/>
          <p14:tracePt t="38351" x="3517900" y="4792663"/>
          <p14:tracePt t="38352" x="3530600" y="4768850"/>
          <p14:tracePt t="38353" x="3554413" y="4743450"/>
          <p14:tracePt t="38353" x="3554413" y="4705350"/>
          <p14:tracePt t="38355" x="3579813" y="4679950"/>
          <p14:tracePt t="38356" x="3592513" y="4656138"/>
          <p14:tracePt t="38357" x="3605213" y="4630738"/>
          <p14:tracePt t="38358" x="3617913" y="4592638"/>
          <p14:tracePt t="38359" x="3630613" y="4567238"/>
          <p14:tracePt t="38360" x="3630613" y="4543425"/>
          <p14:tracePt t="38361" x="3654425" y="4505325"/>
          <p14:tracePt t="38362" x="3667125" y="4479925"/>
          <p14:tracePt t="38363" x="3667125" y="4443413"/>
          <p14:tracePt t="38364" x="3667125" y="4405313"/>
          <p14:tracePt t="38365" x="3679825" y="4367213"/>
          <p14:tracePt t="38367" x="3705225" y="4305300"/>
          <p14:tracePt t="38368" x="3705225" y="4279900"/>
          <p14:tracePt t="38369" x="3705225" y="4241800"/>
          <p14:tracePt t="38370" x="3705225" y="4205288"/>
          <p14:tracePt t="38371" x="3717925" y="4179888"/>
          <p14:tracePt t="38372" x="3717925" y="4141788"/>
          <p14:tracePt t="38373" x="3717925" y="4105275"/>
          <p14:tracePt t="38374" x="3717925" y="4067175"/>
          <p14:tracePt t="38375" x="3717925" y="4029075"/>
          <p14:tracePt t="38376" x="3717925" y="3992563"/>
          <p14:tracePt t="38377" x="3717925" y="3954463"/>
          <p14:tracePt t="38378" x="3717925" y="3916363"/>
          <p14:tracePt t="38379" x="3717925" y="3879850"/>
          <p14:tracePt t="38380" x="3717925" y="3841750"/>
          <p14:tracePt t="38381" x="3717925" y="3803650"/>
          <p14:tracePt t="38382" x="3705225" y="3767138"/>
          <p14:tracePt t="38383" x="3705225" y="3729038"/>
          <p14:tracePt t="38384" x="3705225" y="3692525"/>
          <p14:tracePt t="38384" x="3692525" y="3654425"/>
          <p14:tracePt t="38386" x="3679825" y="3616325"/>
          <p14:tracePt t="38387" x="3667125" y="3579813"/>
          <p14:tracePt t="38388" x="3667125" y="3554413"/>
          <p14:tracePt t="38389" x="3643313" y="3516313"/>
          <p14:tracePt t="38390" x="3630613" y="3490913"/>
          <p14:tracePt t="38391" x="3617913" y="3454400"/>
          <p14:tracePt t="38392" x="3605213" y="3429000"/>
          <p14:tracePt t="38393" x="3592513" y="3390900"/>
          <p14:tracePt t="38394" x="3567113" y="3354388"/>
          <p14:tracePt t="38395" x="3554413" y="3328988"/>
          <p14:tracePt t="38396" x="3541713" y="3303588"/>
          <p14:tracePt t="38397" x="3517900" y="3278188"/>
          <p14:tracePt t="38398" x="3505200" y="3241675"/>
          <p14:tracePt t="38399" x="3479800" y="3216275"/>
          <p14:tracePt t="38400" x="3454400" y="3190875"/>
          <p14:tracePt t="38400" x="3441700" y="3165475"/>
          <p14:tracePt t="38402" x="3417888" y="3128963"/>
          <p14:tracePt t="38403" x="3392488" y="3116263"/>
          <p14:tracePt t="38403" x="3367088" y="3090863"/>
          <p14:tracePt t="38405" x="3341688" y="3065463"/>
          <p14:tracePt t="38406" x="3317875" y="3041650"/>
          <p14:tracePt t="38407" x="3292475" y="3028950"/>
          <p14:tracePt t="38408" x="3279775" y="3003550"/>
          <p14:tracePt t="38409" x="3254375" y="2978150"/>
          <p14:tracePt t="38410" x="3216275" y="2965450"/>
          <p14:tracePt t="38411" x="3192463" y="2941638"/>
          <p14:tracePt t="38412" x="3167063" y="2941638"/>
          <p14:tracePt t="38413" x="3141663" y="2916238"/>
          <p14:tracePt t="38414" x="3103563" y="2903538"/>
          <p14:tracePt t="38415" x="3079750" y="2890838"/>
          <p14:tracePt t="38417" x="3028950" y="2865438"/>
          <p14:tracePt t="38418" x="2992438" y="2865438"/>
          <p14:tracePt t="38418" x="2967038" y="2852738"/>
          <p14:tracePt t="38420" x="2941638" y="2840038"/>
          <p14:tracePt t="38421" x="2916238" y="2828925"/>
          <p14:tracePt t="38422" x="2879725" y="2828925"/>
          <p14:tracePt t="38423" x="2841625" y="2828925"/>
          <p14:tracePt t="38424" x="2816225" y="2828925"/>
          <p14:tracePt t="38425" x="2790825" y="2816225"/>
          <p14:tracePt t="38426" x="2767013" y="2816225"/>
          <p14:tracePt t="38427" x="2728913" y="2816225"/>
          <p14:tracePt t="38428" x="2703513" y="2816225"/>
          <p14:tracePt t="38429" x="2678113" y="2816225"/>
          <p14:tracePt t="38430" x="2654300" y="2816225"/>
          <p14:tracePt t="38431" x="2616200" y="2816225"/>
          <p14:tracePt t="38433" x="2565400" y="2816225"/>
          <p14:tracePt t="38434" x="2541588" y="2816225"/>
          <p14:tracePt t="38435" x="2516188" y="2816225"/>
          <p14:tracePt t="38436" x="2490788" y="2816225"/>
          <p14:tracePt t="38437" x="2465388" y="2828925"/>
          <p14:tracePt t="38438" x="2428875" y="2828925"/>
          <p14:tracePt t="38439" x="2416175" y="2840038"/>
          <p14:tracePt t="38440" x="2390775" y="2852738"/>
          <p14:tracePt t="38441" x="2365375" y="2865438"/>
          <p14:tracePt t="38442" x="2339975" y="2865438"/>
          <p14:tracePt t="38443" x="2316163" y="2890838"/>
          <p14:tracePt t="38444" x="2290763" y="2903538"/>
          <p14:tracePt t="38445" x="2278063" y="2916238"/>
          <p14:tracePt t="38446" x="2239963" y="2928938"/>
          <p14:tracePt t="38447" x="2228850" y="2941638"/>
          <p14:tracePt t="38448" x="2203450" y="2965450"/>
          <p14:tracePt t="38449" x="2178050" y="2978150"/>
          <p14:tracePt t="38450" x="2152650" y="3016250"/>
          <p14:tracePt t="38450" x="2127250" y="3028950"/>
          <p14:tracePt t="38451" x="2103438" y="3054350"/>
          <p14:tracePt t="38453" x="2090738" y="3090863"/>
          <p14:tracePt t="38453" x="2065338" y="3103563"/>
          <p14:tracePt t="38455" x="2039938" y="3128963"/>
          <p14:tracePt t="38456" x="2014538" y="3165475"/>
          <p14:tracePt t="38457" x="1990725" y="3190875"/>
          <p14:tracePt t="38458" x="1978025" y="3228975"/>
          <p14:tracePt t="38459" x="1939925" y="3254375"/>
          <p14:tracePt t="38460" x="1927225" y="3290888"/>
          <p14:tracePt t="38461" x="1903413" y="3316288"/>
          <p14:tracePt t="38462" x="1878013" y="3367088"/>
          <p14:tracePt t="38463" x="1865313" y="3390900"/>
          <p14:tracePt t="38463" x="1839913" y="3429000"/>
          <p14:tracePt t="38465" x="1827213" y="3467100"/>
          <p14:tracePt t="38466" x="1801813" y="3503613"/>
          <p14:tracePt t="38467" x="1778000" y="3554413"/>
          <p14:tracePt t="38467" x="1752600" y="3590925"/>
          <p14:tracePt t="38469" x="1739900" y="3641725"/>
          <p14:tracePt t="38469" x="1714500" y="3679825"/>
          <p14:tracePt t="38471" x="1701800" y="3729038"/>
          <p14:tracePt t="38472" x="1677988" y="3767138"/>
          <p14:tracePt t="38473" x="1677988" y="3803650"/>
          <p14:tracePt t="38474" x="1652588" y="3841750"/>
          <p14:tracePt t="38475" x="1639888" y="3892550"/>
          <p14:tracePt t="38476" x="1627188" y="3941763"/>
          <p14:tracePt t="38477" x="1601788" y="3992563"/>
          <p14:tracePt t="38478" x="1601788" y="4041775"/>
          <p14:tracePt t="38479" x="1589088" y="4092575"/>
          <p14:tracePt t="38480" x="1565275" y="4141788"/>
          <p14:tracePt t="38481" x="1565275" y="4179888"/>
          <p14:tracePt t="38483" x="1539875" y="4267200"/>
          <p14:tracePt t="38484" x="1527175" y="4318000"/>
          <p14:tracePt t="38485" x="1527175" y="4367213"/>
          <p14:tracePt t="38485" x="1514475" y="4418013"/>
          <p14:tracePt t="38486" x="1514475" y="4467225"/>
          <p14:tracePt t="38488" x="1501775" y="4518025"/>
          <p14:tracePt t="38489" x="1501775" y="4554538"/>
          <p14:tracePt t="38490" x="1489075" y="4618038"/>
          <p14:tracePt t="38491" x="1489075" y="4667250"/>
          <p14:tracePt t="38492" x="1489075" y="4692650"/>
          <p14:tracePt t="38493" x="1489075" y="4743450"/>
          <p14:tracePt t="38494" x="1489075" y="4779963"/>
          <p14:tracePt t="38495" x="1489075" y="4830763"/>
          <p14:tracePt t="38496" x="1489075" y="4879975"/>
          <p14:tracePt t="38497" x="1489075" y="4930775"/>
          <p14:tracePt t="38498" x="1489075" y="4968875"/>
          <p14:tracePt t="38499" x="1489075" y="5005388"/>
          <p14:tracePt t="38500" x="1489075" y="5043488"/>
          <p14:tracePt t="38501" x="1489075" y="5092700"/>
          <p14:tracePt t="38502" x="1489075" y="5118100"/>
          <p14:tracePt t="38503" x="1501775" y="5156200"/>
          <p14:tracePt t="38504" x="1514475" y="5205413"/>
          <p14:tracePt t="38505" x="1527175" y="5243513"/>
          <p14:tracePt t="38506" x="1527175" y="5281613"/>
          <p14:tracePt t="38507" x="1539875" y="5318125"/>
          <p14:tracePt t="38508" x="1552575" y="5356225"/>
          <p14:tracePt t="38509" x="1565275" y="5394325"/>
          <p14:tracePt t="38510" x="1577975" y="5418138"/>
          <p14:tracePt t="38511" x="1589088" y="5456238"/>
          <p14:tracePt t="38512" x="1601788" y="5494338"/>
          <p14:tracePt t="38513" x="1627188" y="5530850"/>
          <p14:tracePt t="38514" x="1639888" y="5568950"/>
          <p14:tracePt t="38515" x="1652588" y="5594350"/>
          <p14:tracePt t="38516" x="1677988" y="5619750"/>
          <p14:tracePt t="38517" x="1689100" y="5656263"/>
          <p14:tracePt t="38517" x="1714500" y="5681663"/>
          <p14:tracePt t="38519" x="1739900" y="5719763"/>
          <p14:tracePt t="38519" x="1752600" y="5743575"/>
          <p14:tracePt t="38521" x="1765300" y="5756275"/>
          <p14:tracePt t="38522" x="1790700" y="5781675"/>
          <p14:tracePt t="38523" x="1827213" y="5807075"/>
          <p14:tracePt t="38524" x="1839913" y="5832475"/>
          <p14:tracePt t="38525" x="1865313" y="5856288"/>
          <p14:tracePt t="38526" x="1903413" y="5868988"/>
          <p14:tracePt t="38527" x="1927225" y="5894388"/>
          <p14:tracePt t="38528" x="1952625" y="5907088"/>
          <p14:tracePt t="38529" x="1978025" y="5932488"/>
          <p14:tracePt t="38530" x="2014538" y="5945188"/>
          <p14:tracePt t="38531" x="2039938" y="5956300"/>
          <p14:tracePt t="38532" x="2065338" y="5969000"/>
          <p14:tracePt t="38533" x="2103438" y="5981700"/>
          <p14:tracePt t="38534" x="2127250" y="5981700"/>
          <p14:tracePt t="38535" x="2165350" y="5994400"/>
          <p14:tracePt t="38536" x="2203450" y="6007100"/>
          <p14:tracePt t="38537" x="2239963" y="6019800"/>
          <p14:tracePt t="38538" x="2265363" y="6019800"/>
          <p14:tracePt t="38539" x="2290763" y="6019800"/>
          <p14:tracePt t="38540" x="2328863" y="6019800"/>
          <p14:tracePt t="38541" x="2365375" y="6032500"/>
          <p14:tracePt t="38542" x="2403475" y="6032500"/>
          <p14:tracePt t="38543" x="2441575" y="6032500"/>
          <p14:tracePt t="38544" x="2478088" y="6045200"/>
          <p14:tracePt t="38545" x="2516188" y="6045200"/>
          <p14:tracePt t="38546" x="2541588" y="6045200"/>
          <p14:tracePt t="38547" x="2578100" y="6045200"/>
          <p14:tracePt t="38548" x="2616200" y="6045200"/>
          <p14:tracePt t="38550" x="2690813" y="6045200"/>
          <p14:tracePt t="38551" x="2728913" y="6045200"/>
          <p14:tracePt t="38551" x="2767013" y="6045200"/>
          <p14:tracePt t="38553" x="2803525" y="6045200"/>
          <p14:tracePt t="38554" x="2841625" y="6032500"/>
          <p14:tracePt t="38555" x="2867025" y="6019800"/>
          <p14:tracePt t="38556" x="2903538" y="6019800"/>
          <p14:tracePt t="38557" x="2941638" y="6019800"/>
          <p14:tracePt t="38558" x="2967038" y="6007100"/>
          <p14:tracePt t="38559" x="3003550" y="5994400"/>
          <p14:tracePt t="38560" x="3028950" y="5981700"/>
          <p14:tracePt t="38561" x="3067050" y="5969000"/>
          <p14:tracePt t="38562" x="3103563" y="5956300"/>
          <p14:tracePt t="38563" x="3141663" y="5945188"/>
          <p14:tracePt t="38564" x="3179763" y="5932488"/>
          <p14:tracePt t="38565" x="3205163" y="5907088"/>
          <p14:tracePt t="38566" x="3241675" y="5907088"/>
          <p14:tracePt t="38567" x="3267075" y="5881688"/>
          <p14:tracePt t="38568" x="3305175" y="5868988"/>
          <p14:tracePt t="38569" x="3328988" y="5856288"/>
          <p14:tracePt t="38570" x="3354388" y="5832475"/>
          <p14:tracePt t="38571" x="3392488" y="5819775"/>
          <p14:tracePt t="38572" x="3417888" y="5794375"/>
          <p14:tracePt t="38573" x="3441700" y="5768975"/>
          <p14:tracePt t="38574" x="3479800" y="5756275"/>
          <p14:tracePt t="38575" x="3505200" y="5732463"/>
          <p14:tracePt t="38576" x="3517900" y="5707063"/>
          <p14:tracePt t="38577" x="3554413" y="5681663"/>
          <p14:tracePt t="38578" x="3567113" y="5668963"/>
          <p14:tracePt t="38579" x="3592513" y="5643563"/>
          <p14:tracePt t="38579" x="3617913" y="5607050"/>
          <p14:tracePt t="38582" x="3667125" y="5568950"/>
          <p14:tracePt t="38583" x="3679825" y="5530850"/>
          <p14:tracePt t="38583" x="3705225" y="5507038"/>
          <p14:tracePt t="38585" x="3717925" y="5468938"/>
          <p14:tracePt t="38586" x="3743325" y="5443538"/>
          <p14:tracePt t="38587" x="3756025" y="5418138"/>
          <p14:tracePt t="38588" x="3779838" y="5381625"/>
          <p14:tracePt t="38589" x="3779838" y="5356225"/>
          <p14:tracePt t="38590" x="3805238" y="5330825"/>
          <p14:tracePt t="38591" x="3817938" y="5294313"/>
          <p14:tracePt t="38592" x="3817938" y="5268913"/>
          <p14:tracePt t="38593" x="3830638" y="5230813"/>
          <p14:tracePt t="38594" x="3856038" y="5194300"/>
          <p14:tracePt t="38595" x="3856038" y="5156200"/>
          <p14:tracePt t="38596" x="3856038" y="5118100"/>
          <p14:tracePt t="38597" x="3867150" y="5105400"/>
          <p14:tracePt t="38599" x="3879850" y="5030788"/>
          <p14:tracePt t="38600" x="3879850" y="4992688"/>
          <p14:tracePt t="38601" x="3892550" y="4968875"/>
          <p14:tracePt t="38602" x="3892550" y="4930775"/>
          <p14:tracePt t="38603" x="3892550" y="4892675"/>
          <p14:tracePt t="38604" x="3892550" y="4856163"/>
          <p14:tracePt t="38605" x="3892550" y="4818063"/>
          <p14:tracePt t="38606" x="3892550" y="4779963"/>
          <p14:tracePt t="38607" x="3892550" y="4768850"/>
          <p14:tracePt t="38608" x="3879850" y="4730750"/>
          <p14:tracePt t="38609" x="3867150" y="4705350"/>
          <p14:tracePt t="38610" x="3867150" y="4667250"/>
          <p14:tracePt t="38611" x="3856038" y="4630738"/>
          <p14:tracePt t="38612" x="3856038" y="4592638"/>
          <p14:tracePt t="38613" x="3830638" y="4567238"/>
          <p14:tracePt t="38615" x="3817938" y="4505325"/>
          <p14:tracePt t="38616" x="3805238" y="4479925"/>
          <p14:tracePt t="38617" x="3779838" y="4443413"/>
          <p14:tracePt t="38618" x="3767138" y="4418013"/>
          <p14:tracePt t="38619" x="3743325" y="4392613"/>
          <p14:tracePt t="38620" x="3743325" y="4367213"/>
          <p14:tracePt t="38621" x="3705225" y="4330700"/>
          <p14:tracePt t="38621" x="3692525" y="4305300"/>
          <p14:tracePt t="38623" x="3667125" y="4279900"/>
          <p14:tracePt t="38624" x="3654425" y="4254500"/>
          <p14:tracePt t="38625" x="3630613" y="4217988"/>
          <p14:tracePt t="38626" x="3605213" y="4205288"/>
          <p14:tracePt t="38627" x="3592513" y="4179888"/>
          <p14:tracePt t="38627" x="3554413" y="4154488"/>
          <p14:tracePt t="38629" x="3530600" y="4129088"/>
          <p14:tracePt t="38630" x="3505200" y="4105275"/>
          <p14:tracePt t="38631" x="3479800" y="4079875"/>
          <p14:tracePt t="38632" x="3441700" y="4067175"/>
          <p14:tracePt t="38633" x="3417888" y="4041775"/>
          <p14:tracePt t="38634" x="3392488" y="4029075"/>
          <p14:tracePt t="38635" x="3367088" y="4005263"/>
          <p14:tracePt t="38636" x="3328988" y="3992563"/>
          <p14:tracePt t="38637" x="3305175" y="3979863"/>
          <p14:tracePt t="38638" x="3267075" y="3954463"/>
          <p14:tracePt t="38639" x="3241675" y="3941763"/>
          <p14:tracePt t="38640" x="3205163" y="3916363"/>
          <p14:tracePt t="38641" x="3167063" y="3916363"/>
          <p14:tracePt t="38642" x="3141663" y="3892550"/>
          <p14:tracePt t="38643" x="3103563" y="3879850"/>
          <p14:tracePt t="38644" x="3067050" y="3879850"/>
          <p14:tracePt t="38645" x="3028950" y="3867150"/>
          <p14:tracePt t="38646" x="2992438" y="3854450"/>
          <p14:tracePt t="38647" x="2954338" y="3841750"/>
          <p14:tracePt t="38648" x="2916238" y="3829050"/>
          <p14:tracePt t="38649" x="2841625" y="3803650"/>
          <p14:tracePt t="38651" x="2803525" y="3803650"/>
          <p14:tracePt t="38651" x="2767013" y="3803650"/>
          <p14:tracePt t="38653" x="2728913" y="3792538"/>
          <p14:tracePt t="38653" x="2690813" y="3779838"/>
          <p14:tracePt t="38655" x="2654300" y="3779838"/>
          <p14:tracePt t="38656" x="2616200" y="3767138"/>
          <p14:tracePt t="38657" x="2578100" y="3767138"/>
          <p14:tracePt t="38658" x="2541588" y="3767138"/>
          <p14:tracePt t="38659" x="2503488" y="3767138"/>
          <p14:tracePt t="38660" x="2452688" y="3767138"/>
          <p14:tracePt t="38661" x="2416175" y="3767138"/>
          <p14:tracePt t="38662" x="2378075" y="3767138"/>
          <p14:tracePt t="38663" x="2352675" y="3767138"/>
          <p14:tracePt t="38664" x="2316163" y="3767138"/>
          <p14:tracePt t="38664" x="2265363" y="3767138"/>
          <p14:tracePt t="38666" x="2228850" y="3767138"/>
          <p14:tracePt t="38667" x="2190750" y="3767138"/>
          <p14:tracePt t="38668" x="2152650" y="3767138"/>
          <p14:tracePt t="38669" x="2116138" y="3767138"/>
          <p14:tracePt t="38670" x="2078038" y="3767138"/>
          <p14:tracePt t="38671" x="2039938" y="3767138"/>
          <p14:tracePt t="38672" x="2003425" y="3767138"/>
          <p14:tracePt t="38673" x="1978025" y="3779838"/>
          <p14:tracePt t="38674" x="1939925" y="3792538"/>
          <p14:tracePt t="38674" x="1903413" y="3803650"/>
          <p14:tracePt t="38676" x="1865313" y="3803650"/>
          <p14:tracePt t="38677" x="1827213" y="3816350"/>
          <p14:tracePt t="38678" x="1790700" y="3829050"/>
          <p14:tracePt t="38679" x="1752600" y="3841750"/>
          <p14:tracePt t="38680" x="1714500" y="3854450"/>
          <p14:tracePt t="38681" x="1677988" y="3867150"/>
          <p14:tracePt t="38682" x="1665288" y="3879850"/>
          <p14:tracePt t="38683" x="1627188" y="3892550"/>
          <p14:tracePt t="38684" x="1601788" y="3916363"/>
          <p14:tracePt t="38685" x="1565275" y="3916363"/>
          <p14:tracePt t="38686" x="1527175" y="3941763"/>
          <p14:tracePt t="38687" x="1489075" y="3954463"/>
          <p14:tracePt t="38688" x="1465263" y="3979863"/>
          <p14:tracePt t="38689" x="1439863" y="4005263"/>
          <p14:tracePt t="38690" x="1414463" y="4029075"/>
          <p14:tracePt t="38691" x="1376363" y="4041775"/>
          <p14:tracePt t="38692" x="1363663" y="4067175"/>
          <p14:tracePt t="38693" x="1339850" y="4079875"/>
          <p14:tracePt t="38694" x="1314450" y="4105275"/>
          <p14:tracePt t="38695" x="1289050" y="4129088"/>
          <p14:tracePt t="38696" x="1263650" y="4141788"/>
          <p14:tracePt t="38697" x="1252538" y="4179888"/>
          <p14:tracePt t="38698" x="1227138" y="4192588"/>
          <p14:tracePt t="38698" x="1214438" y="4217988"/>
          <p14:tracePt t="38700" x="1189038" y="4254500"/>
          <p14:tracePt t="38701" x="1189038" y="4267200"/>
          <p14:tracePt t="38702" x="1176338" y="4292600"/>
          <p14:tracePt t="38703" x="1163638" y="4318000"/>
          <p14:tracePt t="38704" x="1150938" y="4341813"/>
          <p14:tracePt t="38705" x="1150938" y="4367213"/>
          <p14:tracePt t="38706" x="1139825" y="4405313"/>
          <p14:tracePt t="38707" x="1127125" y="4430713"/>
          <p14:tracePt t="38708" x="1127125" y="4454525"/>
          <p14:tracePt t="38709" x="1127125" y="4479925"/>
          <p14:tracePt t="38710" x="1127125" y="4518025"/>
          <p14:tracePt t="38711" x="1127125" y="4530725"/>
          <p14:tracePt t="38712" x="1127125" y="4554538"/>
          <p14:tracePt t="38713" x="1127125" y="4592638"/>
          <p14:tracePt t="38715" x="1139825" y="4643438"/>
          <p14:tracePt t="38716" x="1150938" y="4667250"/>
          <p14:tracePt t="38717" x="1150938" y="4705350"/>
          <p14:tracePt t="38717" x="1176338" y="4730750"/>
          <p14:tracePt t="38719" x="1189038" y="4743450"/>
          <p14:tracePt t="38720" x="1201738" y="4779963"/>
          <p14:tracePt t="38721" x="1227138" y="4792663"/>
          <p14:tracePt t="38722" x="1239838" y="4818063"/>
          <p14:tracePt t="38723" x="1263650" y="4856163"/>
          <p14:tracePt t="38724" x="1289050" y="4868863"/>
          <p14:tracePt t="38725" x="1301750" y="4892675"/>
          <p14:tracePt t="38726" x="1339850" y="4930775"/>
          <p14:tracePt t="38727" x="1363663" y="4943475"/>
          <p14:tracePt t="38728" x="1389063" y="4968875"/>
          <p14:tracePt t="38729" x="1414463" y="4992688"/>
          <p14:tracePt t="38731" x="1476375" y="5043488"/>
          <p14:tracePt t="38732" x="1514475" y="5056188"/>
          <p14:tracePt t="38732" x="1539875" y="5081588"/>
          <p14:tracePt t="38734" x="1577975" y="5105400"/>
          <p14:tracePt t="38735" x="1614488" y="5130800"/>
          <p14:tracePt t="38736" x="1652588" y="5156200"/>
          <p14:tracePt t="38736" x="1701800" y="5181600"/>
          <p14:tracePt t="38737" x="1739900" y="5194300"/>
          <p14:tracePt t="38738" x="1778000" y="5218113"/>
          <p14:tracePt t="38739" x="1814513" y="5230813"/>
          <p14:tracePt t="38741" x="1852613" y="5256213"/>
          <p14:tracePt t="38742" x="1903413" y="5268913"/>
          <p14:tracePt t="38742" x="1939925" y="5294313"/>
          <p14:tracePt t="38743" x="1990725" y="5305425"/>
          <p14:tracePt t="38745" x="2039938" y="5330825"/>
          <p14:tracePt t="38746" x="2078038" y="5343525"/>
          <p14:tracePt t="38748" x="2165350" y="5381625"/>
          <p14:tracePt t="38749" x="2216150" y="5381625"/>
          <p14:tracePt t="38749" x="2265363" y="5407025"/>
          <p14:tracePt t="38751" x="2316163" y="5418138"/>
          <p14:tracePt t="38752" x="2352675" y="5430838"/>
          <p14:tracePt t="38752" x="2416175" y="5456238"/>
          <p14:tracePt t="38753" x="2465388" y="5456238"/>
          <p14:tracePt t="38755" x="2503488" y="5468938"/>
          <p14:tracePt t="38756" x="2554288" y="5494338"/>
          <p14:tracePt t="38757" x="2616200" y="5494338"/>
          <p14:tracePt t="38758" x="2654300" y="5507038"/>
          <p14:tracePt t="38759" x="2690813" y="5507038"/>
          <p14:tracePt t="38760" x="2741613" y="5518150"/>
          <p14:tracePt t="38761" x="2803525" y="5530850"/>
          <p14:tracePt t="38762" x="2841625" y="5530850"/>
          <p14:tracePt t="38763" x="2890838" y="5530850"/>
          <p14:tracePt t="38764" x="2941638" y="5543550"/>
          <p14:tracePt t="38765" x="2992438" y="5543550"/>
          <p14:tracePt t="38766" x="3041650" y="5556250"/>
          <p14:tracePt t="38767" x="3092450" y="5556250"/>
          <p14:tracePt t="38768" x="3128963" y="5556250"/>
          <p14:tracePt t="38769" x="3179763" y="5556250"/>
          <p14:tracePt t="38770" x="3216275" y="5556250"/>
          <p14:tracePt t="38771" x="3267075" y="5556250"/>
          <p14:tracePt t="38772" x="3305175" y="5556250"/>
          <p14:tracePt t="38773" x="3354388" y="5556250"/>
          <p14:tracePt t="38774" x="3405188" y="5556250"/>
          <p14:tracePt t="38775" x="3441700" y="5556250"/>
          <p14:tracePt t="38776" x="3479800" y="5556250"/>
          <p14:tracePt t="38777" x="3517900" y="5543550"/>
          <p14:tracePt t="38777" x="3554413" y="5530850"/>
          <p14:tracePt t="38779" x="3592513" y="5530850"/>
          <p14:tracePt t="38780" x="3630613" y="5518150"/>
          <p14:tracePt t="38781" x="3667125" y="5507038"/>
          <p14:tracePt t="38781" x="3705225" y="5494338"/>
          <p14:tracePt t="38783" x="3743325" y="5494338"/>
          <p14:tracePt t="38784" x="3767138" y="5468938"/>
          <p14:tracePt t="38785" x="3792538" y="5456238"/>
          <p14:tracePt t="38786" x="3830638" y="5443538"/>
          <p14:tracePt t="38787" x="3856038" y="5430838"/>
          <p14:tracePt t="38788" x="3879850" y="5418138"/>
          <p14:tracePt t="38789" x="3905250" y="5394325"/>
          <p14:tracePt t="38790" x="3930650" y="5381625"/>
          <p14:tracePt t="38791" x="3956050" y="5356225"/>
          <p14:tracePt t="38792" x="3979863" y="5343525"/>
          <p14:tracePt t="38793" x="4005263" y="5305425"/>
          <p14:tracePt t="38793" x="4017963" y="5294313"/>
          <p14:tracePt t="38795" x="4043363" y="5268913"/>
          <p14:tracePt t="38796" x="4056063" y="5256213"/>
          <p14:tracePt t="38797" x="4081463" y="5230813"/>
          <p14:tracePt t="38798" x="4081463" y="5218113"/>
          <p14:tracePt t="38799" x="4105275" y="5194300"/>
          <p14:tracePt t="38799" x="4117975" y="5168900"/>
          <p14:tracePt t="38800" x="4130675" y="5156200"/>
          <p14:tracePt t="38802" x="4143375" y="5118100"/>
          <p14:tracePt t="38803" x="4156075" y="5105400"/>
          <p14:tracePt t="38804" x="4156075" y="5081588"/>
          <p14:tracePt t="38804" x="4168775" y="5056188"/>
          <p14:tracePt t="38805" x="4168775" y="5043488"/>
          <p14:tracePt t="38806" x="4181475" y="5018088"/>
          <p14:tracePt t="38807" x="4192588" y="4992688"/>
          <p14:tracePt t="38808" x="4192588" y="4968875"/>
          <p14:tracePt t="38810" x="4192588" y="4943475"/>
          <p14:tracePt t="38811" x="4192588" y="4930775"/>
          <p14:tracePt t="38812" x="4192588" y="4892675"/>
          <p14:tracePt t="38813" x="4192588" y="4868863"/>
          <p14:tracePt t="38814" x="4192588" y="4843463"/>
          <p14:tracePt t="38815" x="4192588" y="4818063"/>
          <p14:tracePt t="38815" x="4192588" y="4792663"/>
          <p14:tracePt t="38816" x="4192588" y="4768850"/>
          <p14:tracePt t="38817" x="4192588" y="4743450"/>
          <p14:tracePt t="38819" x="4192588" y="4705350"/>
          <p14:tracePt t="38820" x="4192588" y="4679950"/>
          <p14:tracePt t="38821" x="4181475" y="4643438"/>
          <p14:tracePt t="38822" x="4168775" y="4618038"/>
          <p14:tracePt t="38823" x="4156075" y="4579938"/>
          <p14:tracePt t="38824" x="4156075" y="4554538"/>
          <p14:tracePt t="38824" x="4143375" y="4518025"/>
          <p14:tracePt t="38826" x="4130675" y="4479925"/>
          <p14:tracePt t="38827" x="4117975" y="4454525"/>
          <p14:tracePt t="38828" x="4105275" y="4418013"/>
          <p14:tracePt t="38829" x="4081463" y="4379913"/>
          <p14:tracePt t="38830" x="4068763" y="4341813"/>
          <p14:tracePt t="38831" x="4056063" y="4305300"/>
          <p14:tracePt t="38832" x="4043363" y="4267200"/>
          <p14:tracePt t="38833" x="4017963" y="4230688"/>
          <p14:tracePt t="38834" x="3992563" y="4179888"/>
          <p14:tracePt t="38835" x="3968750" y="4154488"/>
          <p14:tracePt t="38836" x="3956050" y="4117975"/>
          <p14:tracePt t="38837" x="3930650" y="4067175"/>
          <p14:tracePt t="38838" x="3892550" y="4029075"/>
          <p14:tracePt t="38839" x="3879850" y="3992563"/>
          <p14:tracePt t="38840" x="3856038" y="3954463"/>
          <p14:tracePt t="38841" x="3817938" y="3905250"/>
          <p14:tracePt t="38842" x="3779838" y="3867150"/>
          <p14:tracePt t="38843" x="3767138" y="3829050"/>
          <p14:tracePt t="38843" x="3743325" y="3792538"/>
          <p14:tracePt t="38844" x="3705225" y="3754438"/>
          <p14:tracePt t="38846" x="3667125" y="3703638"/>
          <p14:tracePt t="38847" x="3630613" y="3667125"/>
          <p14:tracePt t="38848" x="3592513" y="3629025"/>
          <p14:tracePt t="38848" x="3554413" y="3590925"/>
          <p14:tracePt t="38850" x="3517900" y="3554413"/>
          <p14:tracePt t="38850" x="3479800" y="3516313"/>
          <p14:tracePt t="38852" x="3441700" y="3479800"/>
          <p14:tracePt t="38853" x="3417888" y="3454400"/>
          <p14:tracePt t="38854" x="3367088" y="3416300"/>
          <p14:tracePt t="38855" x="3328988" y="3378200"/>
          <p14:tracePt t="38856" x="3292475" y="3354388"/>
          <p14:tracePt t="38857" x="3254375" y="3316288"/>
          <p14:tracePt t="38858" x="3216275" y="3278188"/>
          <p14:tracePt t="38859" x="3167063" y="3254375"/>
          <p14:tracePt t="38860" x="3116263" y="3228975"/>
          <p14:tracePt t="38861" x="3079750" y="3203575"/>
          <p14:tracePt t="38862" x="3028950" y="3165475"/>
          <p14:tracePt t="38864" x="2954338" y="3128963"/>
          <p14:tracePt t="38865" x="2916238" y="3103563"/>
          <p14:tracePt t="38865" x="2867025" y="3090863"/>
          <p14:tracePt t="38866" x="2816225" y="3054350"/>
          <p14:tracePt t="38868" x="2767013" y="3041650"/>
          <p14:tracePt t="38869" x="2728913" y="3016250"/>
          <p14:tracePt t="38870" x="2690813" y="3003550"/>
          <p14:tracePt t="38870" x="2641600" y="2990850"/>
          <p14:tracePt t="38871" x="2603500" y="2978150"/>
          <p14:tracePt t="38873" x="2565400" y="2965450"/>
          <p14:tracePt t="38874" x="2516188" y="2952750"/>
          <p14:tracePt t="38875" x="2465388" y="2941638"/>
          <p14:tracePt t="38876" x="2428875" y="2941638"/>
          <p14:tracePt t="38877" x="2390775" y="2941638"/>
          <p14:tracePt t="38878" x="2339975" y="2928938"/>
          <p14:tracePt t="38879" x="2303463" y="2928938"/>
          <p14:tracePt t="38880" x="2252663" y="2916238"/>
          <p14:tracePt t="38881" x="2228850" y="2916238"/>
          <p14:tracePt t="38882" x="2178050" y="2916238"/>
          <p14:tracePt t="38883" x="2139950" y="2916238"/>
          <p14:tracePt t="38884" x="2090738" y="2916238"/>
          <p14:tracePt t="38885" x="2052638" y="2916238"/>
          <p14:tracePt t="38886" x="2014538" y="2916238"/>
          <p14:tracePt t="38887" x="1978025" y="2916238"/>
          <p14:tracePt t="38888" x="1939925" y="2928938"/>
          <p14:tracePt t="38889" x="1903413" y="2941638"/>
          <p14:tracePt t="38890" x="1865313" y="2941638"/>
          <p14:tracePt t="38891" x="1827213" y="2952750"/>
          <p14:tracePt t="38892" x="1790700" y="2965450"/>
          <p14:tracePt t="38893" x="1752600" y="2978150"/>
          <p14:tracePt t="38894" x="1714500" y="2990850"/>
          <p14:tracePt t="38895" x="1677988" y="3016250"/>
          <p14:tracePt t="38896" x="1639888" y="3028950"/>
          <p14:tracePt t="38897" x="1601788" y="3054350"/>
          <p14:tracePt t="38897" x="1565275" y="3078163"/>
          <p14:tracePt t="38899" x="1527175" y="3090863"/>
          <p14:tracePt t="38900" x="1501775" y="3116263"/>
          <p14:tracePt t="38901" x="1465263" y="3141663"/>
          <p14:tracePt t="38912" x="1114425" y="3503613"/>
          <p14:tracePt t="38913" x="1076325" y="3541713"/>
          <p14:tracePt t="38914" x="1038225" y="3579813"/>
          <p14:tracePt t="38915" x="1027113" y="3629025"/>
          <p14:tracePt t="38916" x="1001713" y="3667125"/>
          <p14:tracePt t="38917" x="963613" y="3716338"/>
          <p14:tracePt t="38918" x="950913" y="3754438"/>
          <p14:tracePt t="38919" x="925513" y="3803650"/>
          <p14:tracePt t="38920" x="901700" y="3841750"/>
          <p14:tracePt t="38921" x="889000" y="3892550"/>
          <p14:tracePt t="38922" x="863600" y="3941763"/>
          <p14:tracePt t="38923" x="850900" y="3992563"/>
          <p14:tracePt t="38924" x="825500" y="4029075"/>
          <p14:tracePt t="38925" x="814388" y="4079875"/>
          <p14:tracePt t="38926" x="801688" y="4129088"/>
          <p14:tracePt t="38927" x="788988" y="4167188"/>
          <p14:tracePt t="38928" x="776288" y="4217988"/>
          <p14:tracePt t="38929" x="763588" y="4267200"/>
          <p14:tracePt t="38930" x="750888" y="4318000"/>
          <p14:tracePt t="38931" x="738188" y="4367213"/>
          <p14:tracePt t="38932" x="738188" y="4418013"/>
          <p14:tracePt t="38933" x="738188" y="4467225"/>
          <p14:tracePt t="38934" x="725488" y="4518025"/>
          <p14:tracePt t="38935" x="725488" y="4554538"/>
          <p14:tracePt t="38936" x="725488" y="4592638"/>
          <p14:tracePt t="38937" x="725488" y="4643438"/>
          <p14:tracePt t="38938" x="725488" y="4692650"/>
          <p14:tracePt t="38939" x="725488" y="4743450"/>
          <p14:tracePt t="38940" x="725488" y="4779963"/>
          <p14:tracePt t="38941" x="725488" y="4830763"/>
          <p14:tracePt t="38942" x="725488" y="4868863"/>
          <p14:tracePt t="38943" x="738188" y="4918075"/>
          <p14:tracePt t="38944" x="738188" y="4968875"/>
          <p14:tracePt t="38945" x="763588" y="5005388"/>
          <p14:tracePt t="38946" x="776288" y="5043488"/>
          <p14:tracePt t="38947" x="776288" y="5081588"/>
          <p14:tracePt t="38948" x="801688" y="5118100"/>
          <p14:tracePt t="38949" x="814388" y="5156200"/>
          <p14:tracePt t="38950" x="838200" y="5194300"/>
          <p14:tracePt t="38951" x="850900" y="5230813"/>
          <p14:tracePt t="38952" x="889000" y="5268913"/>
          <p14:tracePt t="38953" x="901700" y="5305425"/>
          <p14:tracePt t="38954" x="925513" y="5343525"/>
          <p14:tracePt t="38955" x="950913" y="5368925"/>
          <p14:tracePt t="38956" x="963613" y="5407025"/>
          <p14:tracePt t="38957" x="1001713" y="5430838"/>
          <p14:tracePt t="38958" x="1027113" y="5456238"/>
          <p14:tracePt t="38959" x="1063625" y="5494338"/>
          <p14:tracePt t="38960" x="1089025" y="5530850"/>
          <p14:tracePt t="38961" x="1114425" y="5556250"/>
          <p14:tracePt t="38962" x="1150938" y="5568950"/>
          <p14:tracePt t="38963" x="1189038" y="5607050"/>
          <p14:tracePt t="38964" x="1227138" y="5619750"/>
          <p14:tracePt t="38964" x="1252538" y="5643563"/>
          <p14:tracePt t="38966" x="1289050" y="5656263"/>
          <p14:tracePt t="38967" x="1327150" y="5681663"/>
          <p14:tracePt t="38968" x="1376363" y="5694363"/>
          <p14:tracePt t="38969" x="1414463" y="5719763"/>
          <p14:tracePt t="38970" x="1452563" y="5732463"/>
          <p14:tracePt t="38971" x="1489075" y="5743575"/>
          <p14:tracePt t="38972" x="1527175" y="5756275"/>
          <p14:tracePt t="38973" x="1565275" y="5756275"/>
          <p14:tracePt t="38974" x="1614488" y="5781675"/>
          <p14:tracePt t="38975" x="1652588" y="5781675"/>
          <p14:tracePt t="38976" x="1689100" y="5794375"/>
          <p14:tracePt t="38977" x="1739900" y="5794375"/>
          <p14:tracePt t="38978" x="1790700" y="5794375"/>
          <p14:tracePt t="38979" x="1827213" y="5807075"/>
          <p14:tracePt t="38980" x="1865313" y="5807075"/>
          <p14:tracePt t="38980" x="1914525" y="5807075"/>
          <p14:tracePt t="38981" x="1965325" y="5819775"/>
          <p14:tracePt t="38982" x="2003425" y="5819775"/>
          <p14:tracePt t="38984" x="2052638" y="5819775"/>
          <p14:tracePt t="38984" x="2090738" y="5819775"/>
          <p14:tracePt t="38986" x="2139950" y="5819775"/>
          <p14:tracePt t="38987" x="2190750" y="5819775"/>
          <p14:tracePt t="38988" x="2239963" y="5819775"/>
          <p14:tracePt t="38989" x="2278063" y="5807075"/>
          <p14:tracePt t="38990" x="2316163" y="5794375"/>
          <p14:tracePt t="38991" x="2365375" y="5794375"/>
          <p14:tracePt t="38992" x="2416175" y="5781675"/>
          <p14:tracePt t="38993" x="2441575" y="5781675"/>
          <p14:tracePt t="38994" x="2490788" y="5768975"/>
          <p14:tracePt t="38995" x="2528888" y="5756275"/>
          <p14:tracePt t="38996" x="2578100" y="5743575"/>
          <p14:tracePt t="38996" x="2616200" y="5732463"/>
          <p14:tracePt t="38998" x="2654300" y="5719763"/>
          <p14:tracePt t="38998" x="2690813" y="5694363"/>
          <p14:tracePt t="39000" x="2741613" y="5681663"/>
          <p14:tracePt t="39001" x="2778125" y="5668963"/>
          <p14:tracePt t="39002" x="2803525" y="5643563"/>
          <p14:tracePt t="39003" x="2841625" y="5630863"/>
          <p14:tracePt t="39004" x="2879725" y="5607050"/>
          <p14:tracePt t="39005" x="2916238" y="5594350"/>
          <p14:tracePt t="39006" x="2954338" y="5568950"/>
          <p14:tracePt t="39007" x="2992438" y="5556250"/>
          <p14:tracePt t="39007" x="3028950" y="5530850"/>
          <p14:tracePt t="39009" x="3067050" y="5507038"/>
          <p14:tracePt t="39010" x="3092450" y="5481638"/>
          <p14:tracePt t="39010" x="3116263" y="5456238"/>
          <p14:tracePt t="39012" x="3141663" y="5443538"/>
          <p14:tracePt t="39013" x="3179763" y="5418138"/>
          <p14:tracePt t="39013" x="3216275" y="5381625"/>
          <p14:tracePt t="39014" x="3241675" y="5356225"/>
          <p14:tracePt t="39015" x="3254375" y="5330825"/>
          <p14:tracePt t="39017" x="3292475" y="5294313"/>
          <p14:tracePt t="39018" x="3317875" y="5268913"/>
          <p14:tracePt t="39019" x="3328988" y="5230813"/>
          <p14:tracePt t="39020" x="3367088" y="5194300"/>
          <p14:tracePt t="39021" x="3379788" y="5181600"/>
          <p14:tracePt t="39022" x="3405188" y="5143500"/>
          <p14:tracePt t="39023" x="3417888" y="5118100"/>
          <p14:tracePt t="39024" x="3441700" y="5081588"/>
          <p14:tracePt t="39025" x="3454400" y="5043488"/>
          <p14:tracePt t="39026" x="3479800" y="5005388"/>
          <p14:tracePt t="39027" x="3492500" y="4968875"/>
          <p14:tracePt t="39028" x="3517900" y="4930775"/>
          <p14:tracePt t="39029" x="3517900" y="4905375"/>
          <p14:tracePt t="39030" x="3530600" y="4879975"/>
          <p14:tracePt t="39031" x="3541713" y="4843463"/>
          <p14:tracePt t="39032" x="3554413" y="4805363"/>
          <p14:tracePt t="39033" x="3567113" y="4768850"/>
          <p14:tracePt t="39034" x="3567113" y="4730750"/>
          <p14:tracePt t="39035" x="3579813" y="4692650"/>
          <p14:tracePt t="39036" x="3592513" y="4656138"/>
          <p14:tracePt t="39037" x="3592513" y="4618038"/>
          <p14:tracePt t="39038" x="3592513" y="4592638"/>
          <p14:tracePt t="39038" x="3592513" y="4554538"/>
          <p14:tracePt t="39040" x="3592513" y="4518025"/>
          <p14:tracePt t="39041" x="3592513" y="4479925"/>
          <p14:tracePt t="39042" x="3592513" y="4443413"/>
          <p14:tracePt t="39043" x="3592513" y="4405313"/>
          <p14:tracePt t="39044" x="3592513" y="4367213"/>
          <p14:tracePt t="39045" x="3592513" y="4341813"/>
          <p14:tracePt t="39046" x="3592513" y="4305300"/>
          <p14:tracePt t="39047" x="3592513" y="4267200"/>
          <p14:tracePt t="39048" x="3592513" y="4254500"/>
          <p14:tracePt t="39049" x="3579813" y="4217988"/>
          <p14:tracePt t="39050" x="3567113" y="4179888"/>
          <p14:tracePt t="39051" x="3554413" y="4141788"/>
          <p14:tracePt t="39052" x="3554413" y="4117975"/>
          <p14:tracePt t="39052" x="3530600" y="4079875"/>
          <p14:tracePt t="39054" x="3517900" y="4054475"/>
          <p14:tracePt t="39055" x="3517900" y="4029075"/>
          <p14:tracePt t="39056" x="3492500" y="3992563"/>
          <p14:tracePt t="39057" x="3479800" y="3979863"/>
          <p14:tracePt t="39058" x="3454400" y="3954463"/>
          <p14:tracePt t="39059" x="3441700" y="3916363"/>
          <p14:tracePt t="39060" x="3429000" y="3892550"/>
          <p14:tracePt t="39061" x="3405188" y="3867150"/>
          <p14:tracePt t="39062" x="3392488" y="3841750"/>
          <p14:tracePt t="39063" x="3367088" y="3816350"/>
          <p14:tracePt t="39063" x="3341688" y="3792538"/>
          <p14:tracePt t="39065" x="3328988" y="3767138"/>
          <p14:tracePt t="39066" x="3305175" y="3754438"/>
          <p14:tracePt t="39067" x="3292475" y="3729038"/>
          <p14:tracePt t="39068" x="3254375" y="3716338"/>
          <p14:tracePt t="39069" x="3228975" y="3692525"/>
          <p14:tracePt t="39070" x="3216275" y="3679825"/>
          <p14:tracePt t="39071" x="3179763" y="3654425"/>
          <p14:tracePt t="39071" x="3154363" y="3641725"/>
          <p14:tracePt t="39073" x="3128963" y="3616325"/>
          <p14:tracePt t="39074" x="3103563" y="3616325"/>
          <p14:tracePt t="39075" x="3079750" y="3590925"/>
          <p14:tracePt t="39075" x="3054350" y="3579813"/>
          <p14:tracePt t="39077" x="3028950" y="3579813"/>
          <p14:tracePt t="39079" x="2967038" y="3541713"/>
          <p14:tracePt t="39080" x="2941638" y="3541713"/>
          <p14:tracePt t="39080" x="2916238" y="3529013"/>
          <p14:tracePt t="39082" x="2879725" y="3516313"/>
          <p14:tracePt t="39083" x="2841625" y="3503613"/>
          <p14:tracePt t="39084" x="2816225" y="3503613"/>
          <p14:tracePt t="39085" x="2790825" y="3503613"/>
          <p14:tracePt t="39086" x="2767013" y="3490913"/>
          <p14:tracePt t="39087" x="2728913" y="3479800"/>
          <p14:tracePt t="39088" x="2703513" y="3479800"/>
          <p14:tracePt t="39089" x="2667000" y="3467100"/>
          <p14:tracePt t="39090" x="2641600" y="3467100"/>
          <p14:tracePt t="39091" x="2603500" y="3467100"/>
          <p14:tracePt t="39092" x="2578100" y="3467100"/>
          <p14:tracePt t="39093" x="2541588" y="3467100"/>
          <p14:tracePt t="39094" x="2503488" y="3467100"/>
          <p14:tracePt t="39095" x="2490788" y="3467100"/>
          <p14:tracePt t="39096" x="2452688" y="3467100"/>
          <p14:tracePt t="39096" x="2428875" y="3467100"/>
          <p14:tracePt t="39098" x="2390775" y="3467100"/>
          <p14:tracePt t="39099" x="2352675" y="3467100"/>
          <p14:tracePt t="39100" x="2328863" y="3467100"/>
          <p14:tracePt t="39101" x="2303463" y="3467100"/>
          <p14:tracePt t="39102" x="2265363" y="3479800"/>
          <p14:tracePt t="39103" x="2239963" y="3479800"/>
          <p14:tracePt t="39104" x="2203450" y="3490913"/>
          <p14:tracePt t="39105" x="2178050" y="3503613"/>
          <p14:tracePt t="39105" x="2152650" y="3503613"/>
          <p14:tracePt t="39107" x="2127250" y="3516313"/>
          <p14:tracePt t="39108" x="2090738" y="3529013"/>
          <p14:tracePt t="39109" x="2065338" y="3541713"/>
          <p14:tracePt t="39110" x="2039938" y="3541713"/>
          <p14:tracePt t="39111" x="2014538" y="3567113"/>
          <p14:tracePt t="39112" x="1978025" y="3579813"/>
          <p14:tracePt t="39113" x="1952625" y="3579813"/>
          <p14:tracePt t="39113" x="1939925" y="3590925"/>
          <p14:tracePt t="39115" x="1903413" y="3616325"/>
          <p14:tracePt t="39116" x="1878013" y="3629025"/>
          <p14:tracePt t="39117" x="1852613" y="3654425"/>
          <p14:tracePt t="39118" x="1827213" y="3654425"/>
          <p14:tracePt t="39119" x="1801813" y="3679825"/>
          <p14:tracePt t="39120" x="1790700" y="3692525"/>
          <p14:tracePt t="39121" x="1765300" y="3716338"/>
          <p14:tracePt t="39122" x="1752600" y="3729038"/>
          <p14:tracePt t="39123" x="1727200" y="3754438"/>
          <p14:tracePt t="39124" x="1714500" y="3767138"/>
          <p14:tracePt t="39125" x="1689100" y="3792538"/>
          <p14:tracePt t="39126" x="1677988" y="3816350"/>
          <p14:tracePt t="39127" x="1652588" y="3841750"/>
          <p14:tracePt t="39129" x="1627188" y="3879850"/>
          <p14:tracePt t="39129" x="1601788" y="3905250"/>
          <p14:tracePt t="39130" x="1601788" y="3929063"/>
          <p14:tracePt t="39131" x="1577975" y="3954463"/>
          <p14:tracePt t="39134" x="1565275" y="3979863"/>
          <p14:tracePt t="39137" x="1539875" y="4054475"/>
          <p14:tracePt t="39139" x="1527175" y="4105275"/>
          <p14:tracePt t="39141" x="1514475" y="4154488"/>
          <p14:tracePt t="39142" x="1501775" y="4205288"/>
          <p14:tracePt t="39145" x="1501775" y="4279900"/>
          <p14:tracePt t="39146" x="1501775" y="4305300"/>
          <p14:tracePt t="39147" x="1501775" y="4330700"/>
          <p14:tracePt t="39150" x="1501775" y="4405313"/>
          <p14:tracePt t="39151" x="1501775" y="4430713"/>
          <p14:tracePt t="39152" x="1501775" y="4443413"/>
          <p14:tracePt t="39153" x="1514475" y="4467225"/>
          <p14:tracePt t="39154" x="1527175" y="4492625"/>
          <p14:tracePt t="39155" x="1527175" y="4518025"/>
          <p14:tracePt t="39156" x="1539875" y="4543425"/>
          <p14:tracePt t="39157" x="1539875" y="4554538"/>
          <p14:tracePt t="39158" x="1565275" y="4579938"/>
          <p14:tracePt t="39159" x="1565275" y="4592638"/>
          <p14:tracePt t="39160" x="1577975" y="4618038"/>
          <p14:tracePt t="39161" x="1601788" y="4630738"/>
          <p14:tracePt t="39162" x="1601788" y="4656138"/>
          <p14:tracePt t="39163" x="1627188" y="4667250"/>
          <p14:tracePt t="39163" x="1639888" y="4692650"/>
          <p14:tracePt t="39165" x="1652588" y="4705350"/>
          <p14:tracePt t="39166" x="1677988" y="4718050"/>
          <p14:tracePt t="39167" x="1689100" y="4743450"/>
          <p14:tracePt t="39168" x="1714500" y="4756150"/>
          <p14:tracePt t="39169" x="1739900" y="4768850"/>
          <p14:tracePt t="39170" x="1752600" y="4779963"/>
          <p14:tracePt t="39171" x="1778000" y="4792663"/>
          <p14:tracePt t="39172" x="1790700" y="4805363"/>
          <p14:tracePt t="39173" x="1827213" y="4818063"/>
          <p14:tracePt t="39174" x="1852613" y="4830763"/>
          <p14:tracePt t="39175" x="1865313" y="4843463"/>
          <p14:tracePt t="39176" x="1903413" y="4856163"/>
          <p14:tracePt t="39177" x="1927225" y="4868863"/>
          <p14:tracePt t="39178" x="1952625" y="4879975"/>
          <p14:tracePt t="39178" x="1978025" y="4892675"/>
          <p14:tracePt t="39179" x="2003425" y="4892675"/>
          <p14:tracePt t="39180" x="2039938" y="4905375"/>
          <p14:tracePt t="39181" x="2065338" y="4905375"/>
          <p14:tracePt t="39183" x="2090738" y="4918075"/>
          <p14:tracePt t="39184" x="2127250" y="4930775"/>
          <p14:tracePt t="39185" x="2165350" y="4930775"/>
          <p14:tracePt t="39186" x="2190750" y="4930775"/>
          <p14:tracePt t="39187" x="2216150" y="4943475"/>
          <p14:tracePt t="39188" x="2239963" y="4943475"/>
          <p14:tracePt t="39189" x="2278063" y="4943475"/>
          <p14:tracePt t="39190" x="2303463" y="4956175"/>
          <p14:tracePt t="39191" x="2339975" y="4956175"/>
          <p14:tracePt t="39192" x="2365375" y="4956175"/>
          <p14:tracePt t="39193" x="2390775" y="4956175"/>
          <p14:tracePt t="39194" x="2428875" y="4956175"/>
          <p14:tracePt t="39195" x="2465388" y="4956175"/>
          <p14:tracePt t="39195" x="2490788" y="4956175"/>
          <p14:tracePt t="39197" x="2528888" y="4956175"/>
          <p14:tracePt t="39198" x="2541588" y="4956175"/>
          <p14:tracePt t="39199" x="2578100" y="4956175"/>
          <p14:tracePt t="39200" x="2616200" y="4956175"/>
          <p14:tracePt t="39201" x="2641600" y="4956175"/>
          <p14:tracePt t="39202" x="2667000" y="4956175"/>
          <p14:tracePt t="39203" x="2703513" y="4943475"/>
          <p14:tracePt t="39204" x="2728913" y="4930775"/>
          <p14:tracePt t="39204" x="2767013" y="4930775"/>
          <p14:tracePt t="39205" x="2790825" y="4930775"/>
          <p14:tracePt t="39206" x="2803525" y="4918075"/>
          <p14:tracePt t="39207" x="2841625" y="4905375"/>
          <p14:tracePt t="39209" x="2867025" y="4892675"/>
          <p14:tracePt t="39210" x="2890838" y="4892675"/>
          <p14:tracePt t="39211" x="2916238" y="4879975"/>
          <p14:tracePt t="39212" x="2954338" y="4856163"/>
          <p14:tracePt t="39213" x="2979738" y="4856163"/>
          <p14:tracePt t="39214" x="3003550" y="4843463"/>
          <p14:tracePt t="39215" x="3028950" y="4818063"/>
          <p14:tracePt t="39216" x="3067050" y="4805363"/>
          <p14:tracePt t="39216" x="3092450" y="4792663"/>
          <p14:tracePt t="39218" x="3116263" y="4779963"/>
          <p14:tracePt t="39219" x="3141663" y="4756150"/>
          <p14:tracePt t="39220" x="3167063" y="4743450"/>
          <p14:tracePt t="39220" x="3192463" y="4718050"/>
          <p14:tracePt t="39222" x="3216275" y="4705350"/>
          <p14:tracePt t="39223" x="3254375" y="4679950"/>
          <p14:tracePt t="39224" x="3267075" y="4656138"/>
          <p14:tracePt t="39225" x="3292475" y="4630738"/>
          <p14:tracePt t="39226" x="3317875" y="4618038"/>
          <p14:tracePt t="39227" x="3341688" y="4592638"/>
          <p14:tracePt t="39228" x="3367088" y="4567238"/>
          <p14:tracePt t="39228" x="3392488" y="4530725"/>
          <p14:tracePt t="39230" x="3405188" y="4505325"/>
          <p14:tracePt t="39231" x="3441700" y="4479925"/>
          <p14:tracePt t="39232" x="3454400" y="4443413"/>
          <p14:tracePt t="39233" x="3479800" y="4418013"/>
          <p14:tracePt t="39234" x="3505200" y="4379913"/>
          <p14:tracePt t="39235" x="3517900" y="4354513"/>
          <p14:tracePt t="39236" x="3530600" y="4330700"/>
          <p14:tracePt t="39237" x="3554413" y="4292600"/>
          <p14:tracePt t="39238" x="3567113" y="4254500"/>
          <p14:tracePt t="39239" x="3592513" y="4217988"/>
          <p14:tracePt t="39240" x="3605213" y="4179888"/>
          <p14:tracePt t="39241" x="3630613" y="4141788"/>
          <p14:tracePt t="39242" x="3630613" y="4117975"/>
          <p14:tracePt t="39243" x="3643313" y="4079875"/>
          <p14:tracePt t="39244" x="3667125" y="4041775"/>
          <p14:tracePt t="39245" x="3667125" y="4017963"/>
          <p14:tracePt t="39246" x="3679825" y="3979863"/>
          <p14:tracePt t="39247" x="3705225" y="3941763"/>
          <p14:tracePt t="39248" x="3705225" y="3905250"/>
          <p14:tracePt t="39249" x="3705225" y="3867150"/>
          <p14:tracePt t="39250" x="3717925" y="3829050"/>
          <p14:tracePt t="39251" x="3730625" y="3792538"/>
          <p14:tracePt t="39252" x="3743325" y="3754438"/>
          <p14:tracePt t="39253" x="3743325" y="3716338"/>
          <p14:tracePt t="39254" x="3743325" y="3692525"/>
          <p14:tracePt t="39255" x="3743325" y="3654425"/>
          <p14:tracePt t="39256" x="3743325" y="3616325"/>
          <p14:tracePt t="39257" x="3743325" y="3579813"/>
          <p14:tracePt t="39258" x="3743325" y="3541713"/>
          <p14:tracePt t="39259" x="3743325" y="3503613"/>
          <p14:tracePt t="39260" x="3743325" y="3467100"/>
          <p14:tracePt t="39261" x="3743325" y="3441700"/>
          <p14:tracePt t="39261" x="3743325" y="3403600"/>
          <p14:tracePt t="39263" x="3743325" y="3378200"/>
          <p14:tracePt t="39263" x="3743325" y="3354388"/>
          <p14:tracePt t="39265" x="3743325" y="3316288"/>
          <p14:tracePt t="39266" x="3743325" y="3278188"/>
          <p14:tracePt t="39267" x="3730625" y="3254375"/>
          <p14:tracePt t="39267" x="3730625" y="3228975"/>
          <p14:tracePt t="39269" x="3717925" y="3203575"/>
          <p14:tracePt t="39270" x="3705225" y="3165475"/>
          <p14:tracePt t="39271" x="3705225" y="3141663"/>
          <p14:tracePt t="39272" x="3692525" y="3116263"/>
          <p14:tracePt t="39273" x="3679825" y="3090863"/>
          <p14:tracePt t="39274" x="3667125" y="3065463"/>
          <p14:tracePt t="39275" x="3654425" y="3041650"/>
          <p14:tracePt t="39276" x="3643313" y="3016250"/>
          <p14:tracePt t="39278" x="3630613" y="2978150"/>
          <p14:tracePt t="39278" x="3605213" y="2941638"/>
          <p14:tracePt t="39279" x="3592513" y="2928938"/>
          <p14:tracePt t="39281" x="3579813" y="2903538"/>
          <p14:tracePt t="39281" x="3567113" y="2890838"/>
          <p14:tracePt t="39282" x="3554413" y="2865438"/>
          <p14:tracePt t="39284" x="3541713" y="2852738"/>
          <p14:tracePt t="39285" x="3517900" y="2828925"/>
          <p14:tracePt t="39286" x="3505200" y="2816225"/>
          <p14:tracePt t="39287" x="3492500" y="2803525"/>
          <p14:tracePt t="39288" x="3479800" y="2790825"/>
          <p14:tracePt t="39289" x="3454400" y="2778125"/>
          <p14:tracePt t="39290" x="3441700" y="2752725"/>
          <p14:tracePt t="39291" x="3429000" y="2752725"/>
          <p14:tracePt t="39292" x="3405188" y="2728913"/>
          <p14:tracePt t="39293" x="3392488" y="2716213"/>
          <p14:tracePt t="39294" x="3367088" y="2716213"/>
          <p14:tracePt t="39295" x="3354388" y="2703513"/>
          <p14:tracePt t="39296" x="3328988" y="2690813"/>
          <p14:tracePt t="39296" x="3317875" y="2678113"/>
          <p14:tracePt t="39298" x="3292475" y="2665413"/>
          <p14:tracePt t="39299" x="3267075" y="2665413"/>
          <p14:tracePt t="39300" x="3254375" y="2652713"/>
          <p14:tracePt t="39301" x="3228975" y="2640013"/>
          <p14:tracePt t="39302" x="3216275" y="2640013"/>
          <p14:tracePt t="39303" x="3192463" y="2627313"/>
          <p14:tracePt t="39304" x="3167063" y="2627313"/>
          <p14:tracePt t="39305" x="3141663" y="2616200"/>
          <p14:tracePt t="39306" x="3116263" y="2603500"/>
          <p14:tracePt t="39307" x="3103563" y="2603500"/>
          <p14:tracePt t="39308" x="3067050" y="2603500"/>
          <p14:tracePt t="39308" x="3054350" y="2603500"/>
          <p14:tracePt t="39310" x="3028950" y="2590800"/>
          <p14:tracePt t="39311" x="3003550" y="2590800"/>
          <p14:tracePt t="39311" x="2979738" y="2590800"/>
          <p14:tracePt t="39312" x="2954338" y="2578100"/>
          <p14:tracePt t="39313" x="2928938" y="2578100"/>
          <p14:tracePt t="39315" x="2903538" y="2578100"/>
          <p14:tracePt t="39316" x="2879725" y="2578100"/>
          <p14:tracePt t="39317" x="2841625" y="2578100"/>
          <p14:tracePt t="39318" x="2816225" y="2578100"/>
          <p14:tracePt t="39319" x="2803525" y="2578100"/>
          <p14:tracePt t="39320" x="2767013" y="2578100"/>
          <p14:tracePt t="39321" x="2754313" y="2578100"/>
          <p14:tracePt t="39322" x="2728913" y="2578100"/>
          <p14:tracePt t="39323" x="2690813" y="2578100"/>
          <p14:tracePt t="39324" x="2667000" y="2578100"/>
          <p14:tracePt t="39325" x="2641600" y="2578100"/>
          <p14:tracePt t="39326" x="2616200" y="2578100"/>
          <p14:tracePt t="39327" x="2578100" y="2578100"/>
          <p14:tracePt t="39327" x="2565400" y="2578100"/>
          <p14:tracePt t="39329" x="2541588" y="2590800"/>
          <p14:tracePt t="39330" x="2516188" y="2590800"/>
          <p14:tracePt t="39331" x="2490788" y="2603500"/>
          <p14:tracePt t="39332" x="2465388" y="2603500"/>
          <p14:tracePt t="39333" x="2441575" y="2603500"/>
          <p14:tracePt t="39334" x="2416175" y="2616200"/>
          <p14:tracePt t="39335" x="2390775" y="2616200"/>
          <p14:tracePt t="39336" x="2365375" y="2627313"/>
          <p14:tracePt t="39337" x="2339975" y="2640013"/>
          <p14:tracePt t="39338" x="2316163" y="2640013"/>
          <p14:tracePt t="39339" x="2290763" y="2652713"/>
          <p14:tracePt t="39340" x="2278063" y="2652713"/>
          <p14:tracePt t="39341" x="2239963" y="2665413"/>
          <p14:tracePt t="39342" x="2228850" y="2678113"/>
          <p14:tracePt t="39343" x="2203450" y="2678113"/>
          <p14:tracePt t="39344" x="2178050" y="2703513"/>
          <p14:tracePt t="39344" x="2165350" y="2716213"/>
          <p14:tracePt t="39345" x="2127250" y="2716213"/>
          <p14:tracePt t="39347" x="2116138" y="2728913"/>
          <p14:tracePt t="39348" x="2103438" y="2740025"/>
          <p14:tracePt t="39349" x="2090738" y="2752725"/>
          <p14:tracePt t="39350" x="2052638" y="2765425"/>
          <p14:tracePt t="39351" x="2039938" y="2778125"/>
          <p14:tracePt t="39352" x="2014538" y="2790825"/>
          <p14:tracePt t="39353" x="2003425" y="2803525"/>
          <p14:tracePt t="39354" x="1978025" y="2828925"/>
          <p14:tracePt t="39355" x="1965325" y="2828925"/>
          <p14:tracePt t="39356" x="1952625" y="2852738"/>
          <p14:tracePt t="39357" x="1939925" y="2865438"/>
          <p14:tracePt t="39358" x="1927225" y="2878138"/>
          <p14:tracePt t="39359" x="1903413" y="2890838"/>
          <p14:tracePt t="39361" x="1878013" y="2916238"/>
          <p14:tracePt t="39362" x="1865313" y="2941638"/>
          <p14:tracePt t="39363" x="1852613" y="2952750"/>
          <p14:tracePt t="39364" x="1827213" y="2978150"/>
          <p14:tracePt t="39366" x="1814513" y="2990850"/>
          <p14:tracePt t="39367" x="1801813" y="3016250"/>
          <p14:tracePt t="39368" x="1790700" y="3028950"/>
          <p14:tracePt t="39369" x="1778000" y="3054350"/>
          <p14:tracePt t="39370" x="1765300" y="3054350"/>
          <p14:tracePt t="39371" x="1752600" y="3078163"/>
          <p14:tracePt t="39372" x="1752600" y="3090863"/>
          <p14:tracePt t="39373" x="1752600" y="3116263"/>
          <p14:tracePt t="39374" x="1739900" y="3128963"/>
          <p14:tracePt t="39374" x="1727200" y="3141663"/>
          <p14:tracePt t="39376" x="1714500" y="3165475"/>
          <p14:tracePt t="39378" x="1714500" y="3190875"/>
          <p14:tracePt t="39379" x="1714500" y="3203575"/>
          <p14:tracePt t="39380" x="1701800" y="3216275"/>
          <p14:tracePt t="39380" x="1689100" y="3241675"/>
          <p14:tracePt t="39383" x="1689100" y="3267075"/>
          <p14:tracePt t="39384" x="1677988" y="3278188"/>
          <p14:tracePt t="39385" x="1677988" y="3290888"/>
          <p14:tracePt t="39386" x="1677988" y="3303588"/>
          <p14:tracePt t="39387" x="1677988" y="3316288"/>
          <p14:tracePt t="39388" x="1677988" y="3328988"/>
          <p14:tracePt t="39389" x="1677988" y="3341688"/>
          <p14:tracePt t="39390" x="1677988" y="3354388"/>
          <p14:tracePt t="39392" x="1677988" y="3367088"/>
          <p14:tracePt t="39393" x="1677988" y="3378200"/>
          <p14:tracePt t="39394" x="1677988" y="3390900"/>
          <p14:tracePt t="39396" x="1677988" y="3403600"/>
          <p14:tracePt t="39397" x="1677988" y="3416300"/>
          <p14:tracePt t="39399" x="1677988" y="3429000"/>
          <p14:tracePt t="39402" x="1677988" y="3441700"/>
          <p14:tracePt t="39404" x="1677988" y="3454400"/>
          <p14:tracePt t="39407" x="1677988" y="3467100"/>
          <p14:tracePt t="39412" x="1677988" y="3479800"/>
          <p14:tracePt t="39413" x="1689100" y="3479800"/>
          <p14:tracePt t="39415" x="1689100" y="3490913"/>
          <p14:tracePt t="39418" x="1701800" y="3490913"/>
          <p14:tracePt t="39420" x="1701800" y="3503613"/>
          <p14:tracePt t="39424" x="1714500" y="3503613"/>
          <p14:tracePt t="39503" x="1714500" y="3490913"/>
          <p14:tracePt t="39508" x="1714500" y="3479800"/>
          <p14:tracePt t="39512" x="1714500" y="3467100"/>
          <p14:tracePt t="39517" x="1727200" y="3467100"/>
          <p14:tracePt t="39519" x="1727200" y="3454400"/>
          <p14:tracePt t="39521" x="1727200" y="3441700"/>
          <p14:tracePt t="39524" x="1739900" y="3429000"/>
          <p14:tracePt t="39527" x="1739900" y="3416300"/>
          <p14:tracePt t="39529" x="1752600" y="3403600"/>
          <p14:tracePt t="39531" x="1752600" y="3390900"/>
          <p14:tracePt t="39535" x="1752600" y="3378200"/>
          <p14:tracePt t="39536" x="1752600" y="3367088"/>
          <p14:tracePt t="39538" x="1752600" y="3354388"/>
          <p14:tracePt t="39542" x="1765300" y="3328988"/>
          <p14:tracePt t="39544" x="1765300" y="3316288"/>
          <p14:tracePt t="39545" x="1778000" y="3316288"/>
          <p14:tracePt t="39547" x="1778000" y="3303588"/>
          <p14:tracePt t="39549" x="1778000" y="3290888"/>
          <p14:tracePt t="39550" x="1778000" y="3278188"/>
          <p14:tracePt t="39551" x="1790700" y="3278188"/>
          <p14:tracePt t="39553" x="1790700" y="3267075"/>
          <p14:tracePt t="39554" x="1790700" y="3254375"/>
          <p14:tracePt t="39556" x="1790700" y="3241675"/>
          <p14:tracePt t="39559" x="1790700" y="3228975"/>
          <p14:tracePt t="39560" x="1801813" y="3216275"/>
          <p14:tracePt t="39561" x="1801813" y="3203575"/>
          <p14:tracePt t="39565" x="1814513" y="3190875"/>
          <p14:tracePt t="39566" x="1814513" y="3178175"/>
          <p14:tracePt t="39568" x="1814513" y="3165475"/>
          <p14:tracePt t="39571" x="1827213" y="3165475"/>
          <p14:tracePt t="39575" x="1827213" y="3154363"/>
          <p14:tracePt t="39576" x="1827213" y="3141663"/>
          <p14:tracePt t="39579" x="1827213" y="3128963"/>
          <p14:tracePt t="39585" x="1827213" y="3116263"/>
          <p14:tracePt t="39589" x="1827213" y="3103563"/>
          <p14:tracePt t="39590" x="1839913" y="3103563"/>
          <p14:tracePt t="39593" x="1839913" y="3090863"/>
          <p14:tracePt t="39598" x="1852613" y="3090863"/>
          <p14:tracePt t="39601" x="1852613" y="3078163"/>
          <p14:tracePt t="39604" x="1852613" y="3065463"/>
          <p14:tracePt t="39609" x="1865313" y="3054350"/>
          <p14:tracePt t="39817" x="1865313" y="3041650"/>
          <p14:tracePt t="40005" x="1865313" y="3054350"/>
          <p14:tracePt t="40008" x="1878013" y="3065463"/>
          <p14:tracePt t="40009" x="1878013" y="3078163"/>
          <p14:tracePt t="40010" x="1878013" y="3090863"/>
          <p14:tracePt t="40012" x="1890713" y="3090863"/>
          <p14:tracePt t="40013" x="1890713" y="3103563"/>
          <p14:tracePt t="40014" x="1890713" y="3116263"/>
          <p14:tracePt t="40015" x="1890713" y="3128963"/>
          <p14:tracePt t="40016" x="1903413" y="3141663"/>
          <p14:tracePt t="40017" x="1903413" y="3154363"/>
          <p14:tracePt t="40018" x="1903413" y="3165475"/>
          <p14:tracePt t="40020" x="1903413" y="3178175"/>
          <p14:tracePt t="40022" x="1914525" y="3203575"/>
          <p14:tracePt t="40023" x="1914525" y="3216275"/>
          <p14:tracePt t="40024" x="1914525" y="3228975"/>
          <p14:tracePt t="40025" x="1927225" y="3241675"/>
          <p14:tracePt t="40026" x="1927225" y="3254375"/>
          <p14:tracePt t="40027" x="1939925" y="3267075"/>
          <p14:tracePt t="40028" x="1939925" y="3278188"/>
          <p14:tracePt t="40029" x="1939925" y="3290888"/>
          <p14:tracePt t="40030" x="1939925" y="3316288"/>
          <p14:tracePt t="40032" x="1952625" y="3341688"/>
          <p14:tracePt t="40033" x="1952625" y="3354388"/>
          <p14:tracePt t="40035" x="1965325" y="3378200"/>
          <p14:tracePt t="40036" x="1965325" y="3390900"/>
          <p14:tracePt t="40037" x="1965325" y="3403600"/>
          <p14:tracePt t="40038" x="1978025" y="3429000"/>
          <p14:tracePt t="40040" x="1978025" y="3454400"/>
          <p14:tracePt t="40041" x="1978025" y="3467100"/>
          <p14:tracePt t="40042" x="1990725" y="3479800"/>
          <p14:tracePt t="40043" x="1990725" y="3490913"/>
          <p14:tracePt t="40044" x="1990725" y="3503613"/>
          <p14:tracePt t="40045" x="2003425" y="3529013"/>
          <p14:tracePt t="40046" x="2003425" y="3541713"/>
          <p14:tracePt t="40047" x="2014538" y="3554413"/>
          <p14:tracePt t="40048" x="2014538" y="3567113"/>
          <p14:tracePt t="40049" x="2014538" y="3579813"/>
          <p14:tracePt t="40050" x="2014538" y="3590925"/>
          <p14:tracePt t="40051" x="2027238" y="3616325"/>
          <p14:tracePt t="40053" x="2039938" y="3629025"/>
          <p14:tracePt t="40054" x="2052638" y="3654425"/>
          <p14:tracePt t="40056" x="2052638" y="3667125"/>
          <p14:tracePt t="40057" x="2065338" y="3692525"/>
          <p14:tracePt t="40058" x="2078038" y="3692525"/>
          <p14:tracePt t="40059" x="2078038" y="3716338"/>
          <p14:tracePt t="40060" x="2090738" y="3729038"/>
          <p14:tracePt t="40062" x="2103438" y="3741738"/>
          <p14:tracePt t="40063" x="2116138" y="3767138"/>
          <p14:tracePt t="40065" x="2127250" y="3792538"/>
          <p14:tracePt t="40066" x="2127250" y="3803650"/>
          <p14:tracePt t="40066" x="2152650" y="3803650"/>
          <p14:tracePt t="40068" x="2165350" y="3816350"/>
          <p14:tracePt t="40069" x="2165350" y="3829050"/>
          <p14:tracePt t="40070" x="2178050" y="3841750"/>
          <p14:tracePt t="40071" x="2190750" y="3841750"/>
          <p14:tracePt t="40072" x="2203450" y="3854450"/>
          <p14:tracePt t="40073" x="2216150" y="3879850"/>
          <p14:tracePt t="40073" x="2228850" y="3879850"/>
          <p14:tracePt t="40074" x="2239963" y="3892550"/>
          <p14:tracePt t="40076" x="2252663" y="3905250"/>
          <p14:tracePt t="40077" x="2265363" y="3916363"/>
          <p14:tracePt t="40078" x="2278063" y="3916363"/>
          <p14:tracePt t="40079" x="2290763" y="3929063"/>
          <p14:tracePt t="40080" x="2316163" y="3941763"/>
          <p14:tracePt t="40081" x="2316163" y="3954463"/>
          <p14:tracePt t="40082" x="2339975" y="3954463"/>
          <p14:tracePt t="40083" x="2352675" y="3967163"/>
          <p14:tracePt t="40084" x="2365375" y="3979863"/>
          <p14:tracePt t="40085" x="2390775" y="3992563"/>
          <p14:tracePt t="40085" x="2403475" y="3992563"/>
          <p14:tracePt t="40087" x="2428875" y="4005263"/>
          <p14:tracePt t="40087" x="2441575" y="4017963"/>
          <p14:tracePt t="40090" x="2478088" y="4029075"/>
          <p14:tracePt t="40091" x="2503488" y="4029075"/>
          <p14:tracePt t="40091" x="2516188" y="4029075"/>
          <p14:tracePt t="40093" x="2541588" y="4041775"/>
          <p14:tracePt t="40094" x="2554288" y="4054475"/>
          <p14:tracePt t="40095" x="2578100" y="4054475"/>
          <p14:tracePt t="40096" x="2590800" y="4067175"/>
          <p14:tracePt t="40097" x="2616200" y="4067175"/>
          <p14:tracePt t="40097" x="2641600" y="4067175"/>
          <p14:tracePt t="40099" x="2654300" y="4067175"/>
          <p14:tracePt t="40099" x="2678113" y="4079875"/>
          <p14:tracePt t="40100" x="2703513" y="4079875"/>
          <p14:tracePt t="40102" x="2728913" y="4092575"/>
          <p14:tracePt t="40102" x="2754313" y="4092575"/>
          <p14:tracePt t="40103" x="2767013" y="4092575"/>
          <p14:tracePt t="40106" x="2828925" y="4105275"/>
          <p14:tracePt t="40106" x="2854325" y="4105275"/>
          <p14:tracePt t="40107" x="2879725" y="4105275"/>
          <p14:tracePt t="40109" x="2903538" y="4105275"/>
          <p14:tracePt t="40109" x="2928938" y="4105275"/>
          <p14:tracePt t="40110" x="2954338" y="4105275"/>
          <p14:tracePt t="40112" x="2979738" y="4105275"/>
          <p14:tracePt t="40113" x="3003550" y="4105275"/>
          <p14:tracePt t="40114" x="3028950" y="4105275"/>
          <p14:tracePt t="40115" x="3067050" y="4105275"/>
          <p14:tracePt t="40116" x="3092450" y="4105275"/>
          <p14:tracePt t="40116" x="3116263" y="4105275"/>
          <p14:tracePt t="40117" x="3141663" y="4105275"/>
          <p14:tracePt t="40119" x="3167063" y="4105275"/>
          <p14:tracePt t="40120" x="3179763" y="4105275"/>
          <p14:tracePt t="40121" x="3216275" y="4092575"/>
          <p14:tracePt t="40122" x="3241675" y="4092575"/>
          <p14:tracePt t="40122" x="3267075" y="4092575"/>
          <p14:tracePt t="40123" x="3292475" y="4079875"/>
          <p14:tracePt t="40124" x="3317875" y="4067175"/>
          <p14:tracePt t="40125" x="3341688" y="4067175"/>
          <p14:tracePt t="40126" x="3367088" y="4067175"/>
          <p14:tracePt t="40128" x="3392488" y="4054475"/>
          <p14:tracePt t="40129" x="3417888" y="4054475"/>
          <p14:tracePt t="40129" x="3441700" y="4041775"/>
          <p14:tracePt t="40131" x="3467100" y="4029075"/>
          <p14:tracePt t="40132" x="3479800" y="4029075"/>
          <p14:tracePt t="40133" x="3517900" y="4017963"/>
          <p14:tracePt t="40133" x="3530600" y="4017963"/>
          <p14:tracePt t="40134" x="3554413" y="4005263"/>
          <p14:tracePt t="40135" x="3567113" y="3992563"/>
          <p14:tracePt t="40137" x="3592513" y="3992563"/>
          <p14:tracePt t="40138" x="3617913" y="3979863"/>
          <p14:tracePt t="40139" x="3630613" y="3954463"/>
          <p14:tracePt t="40140" x="3654425" y="3954463"/>
          <p14:tracePt t="40141" x="3667125" y="3941763"/>
          <p14:tracePt t="40142" x="3692525" y="3929063"/>
          <p14:tracePt t="40143" x="3705225" y="3916363"/>
          <p14:tracePt t="40144" x="3730625" y="3905250"/>
          <p14:tracePt t="40145" x="3743325" y="3905250"/>
          <p14:tracePt t="40146" x="3756025" y="3879850"/>
          <p14:tracePt t="40147" x="3767138" y="3879850"/>
          <p14:tracePt t="40148" x="3779838" y="3854450"/>
          <p14:tracePt t="40149" x="3792538" y="3841750"/>
          <p14:tracePt t="40150" x="3817938" y="3841750"/>
          <p14:tracePt t="40151" x="3817938" y="3816350"/>
          <p14:tracePt t="40152" x="3830638" y="3803650"/>
          <p14:tracePt t="40153" x="3856038" y="3792538"/>
          <p14:tracePt t="40154" x="3856038" y="3779838"/>
          <p14:tracePt t="40156" x="3867150" y="3754438"/>
          <p14:tracePt t="40156" x="3879850" y="3729038"/>
          <p14:tracePt t="40158" x="3892550" y="3729038"/>
          <p14:tracePt t="40159" x="3892550" y="3703638"/>
          <p14:tracePt t="40160" x="3892550" y="3692525"/>
          <p14:tracePt t="40161" x="3905250" y="3667125"/>
          <p14:tracePt t="40162" x="3905250" y="3654425"/>
          <p14:tracePt t="40163" x="3905250" y="3641725"/>
          <p14:tracePt t="40164" x="3917950" y="3616325"/>
          <p14:tracePt t="40166" x="3917950" y="3590925"/>
          <p14:tracePt t="40167" x="3917950" y="3579813"/>
          <p14:tracePt t="40168" x="3917950" y="3567113"/>
          <p14:tracePt t="40169" x="3917950" y="3541713"/>
          <p14:tracePt t="40170" x="3917950" y="3529013"/>
          <p14:tracePt t="40171" x="3917950" y="3503613"/>
          <p14:tracePt t="40172" x="3917950" y="3490913"/>
          <p14:tracePt t="40173" x="3917950" y="3479800"/>
          <p14:tracePt t="40174" x="3917950" y="3467100"/>
          <p14:tracePt t="40174" x="3917950" y="3454400"/>
          <p14:tracePt t="40175" x="3917950" y="3429000"/>
          <p14:tracePt t="40176" x="3917950" y="3416300"/>
          <p14:tracePt t="40177" x="3917950" y="3390900"/>
          <p14:tracePt t="40179" x="3917950" y="3378200"/>
          <p14:tracePt t="40180" x="3905250" y="3367088"/>
          <p14:tracePt t="40181" x="3892550" y="3354388"/>
          <p14:tracePt t="40182" x="3892550" y="3328988"/>
          <p14:tracePt t="40183" x="3879850" y="3316288"/>
          <p14:tracePt t="40184" x="3867150" y="3303588"/>
          <p14:tracePt t="40185" x="3856038" y="3278188"/>
          <p14:tracePt t="40186" x="3843338" y="3278188"/>
          <p14:tracePt t="40187" x="3830638" y="3254375"/>
          <p14:tracePt t="40188" x="3817938" y="3241675"/>
          <p14:tracePt t="40189" x="3805238" y="3228975"/>
          <p14:tracePt t="40190" x="3779838" y="3216275"/>
          <p14:tracePt t="40191" x="3767138" y="3203575"/>
          <p14:tracePt t="40192" x="3743325" y="3178175"/>
          <p14:tracePt t="40193" x="3730625" y="3165475"/>
          <p14:tracePt t="40194" x="3705225" y="3165475"/>
          <p14:tracePt t="40195" x="3692525" y="3141663"/>
          <p14:tracePt t="40196" x="3667125" y="3128963"/>
          <p14:tracePt t="40197" x="3643313" y="3128963"/>
          <p14:tracePt t="40198" x="3630613" y="3116263"/>
          <p14:tracePt t="40199" x="3592513" y="3090863"/>
          <p14:tracePt t="40200" x="3567113" y="3090863"/>
          <p14:tracePt t="40201" x="3554413" y="3078163"/>
          <p14:tracePt t="40202" x="3517900" y="3065463"/>
          <p14:tracePt t="40203" x="3505200" y="3054350"/>
          <p14:tracePt t="40205" x="3441700" y="3041650"/>
          <p14:tracePt t="40206" x="3405188" y="3041650"/>
          <p14:tracePt t="40207" x="3379788" y="3028950"/>
          <p14:tracePt t="40208" x="3354388" y="3016250"/>
          <p14:tracePt t="40209" x="3317875" y="3016250"/>
          <p14:tracePt t="40210" x="3292475" y="3016250"/>
          <p14:tracePt t="40211" x="3267075" y="3016250"/>
          <p14:tracePt t="40212" x="3228975" y="3016250"/>
          <p14:tracePt t="40213" x="3192463" y="3016250"/>
          <p14:tracePt t="40214" x="3167063" y="3003550"/>
          <p14:tracePt t="40215" x="3128963" y="3003550"/>
          <p14:tracePt t="40216" x="3103563" y="3003550"/>
          <p14:tracePt t="40217" x="3067050" y="3003550"/>
          <p14:tracePt t="40218" x="3028950" y="3003550"/>
          <p14:tracePt t="40219" x="2992438" y="3003550"/>
          <p14:tracePt t="40220" x="2967038" y="3003550"/>
          <p14:tracePt t="40221" x="2928938" y="3003550"/>
          <p14:tracePt t="40222" x="2890838" y="3003550"/>
          <p14:tracePt t="40223" x="2867025" y="3016250"/>
          <p14:tracePt t="40224" x="2828925" y="3016250"/>
          <p14:tracePt t="40225" x="2790825" y="3016250"/>
          <p14:tracePt t="40226" x="2754313" y="3028950"/>
          <p14:tracePt t="40227" x="2728913" y="3041650"/>
          <p14:tracePt t="40228" x="2690813" y="3054350"/>
          <p14:tracePt t="40228" x="2654300" y="3054350"/>
          <p14:tracePt t="40230" x="2628900" y="3065463"/>
          <p14:tracePt t="40230" x="2590800" y="3078163"/>
          <p14:tracePt t="40232" x="2554288" y="3090863"/>
          <p14:tracePt t="40233" x="2528888" y="3090863"/>
          <p14:tracePt t="40234" x="2490788" y="3116263"/>
          <p14:tracePt t="40235" x="2465388" y="3128963"/>
          <p14:tracePt t="40236" x="2428875" y="3141663"/>
          <p14:tracePt t="40237" x="2390775" y="3165475"/>
          <p14:tracePt t="40238" x="2352675" y="3178175"/>
          <p14:tracePt t="40239" x="2328863" y="3203575"/>
          <p14:tracePt t="40240" x="2316163" y="3216275"/>
          <p14:tracePt t="40241" x="2278063" y="3241675"/>
          <p14:tracePt t="40242" x="2239963" y="3254375"/>
          <p14:tracePt t="40243" x="2216150" y="3278188"/>
          <p14:tracePt t="40244" x="2190750" y="3303588"/>
          <p14:tracePt t="40245" x="2152650" y="3328988"/>
          <p14:tracePt t="40246" x="2127250" y="3354388"/>
          <p14:tracePt t="40247" x="2090738" y="3378200"/>
          <p14:tracePt t="40248" x="2065338" y="3403600"/>
          <p14:tracePt t="40249" x="2052638" y="3429000"/>
          <p14:tracePt t="40250" x="2014538" y="3467100"/>
          <p14:tracePt t="40251" x="1990725" y="3490913"/>
          <p14:tracePt t="40252" x="1965325" y="3516313"/>
          <p14:tracePt t="40253" x="1939925" y="3541713"/>
          <p14:tracePt t="40254" x="1914525" y="3579813"/>
          <p14:tracePt t="40255" x="1890713" y="3616325"/>
          <p14:tracePt t="40256" x="1865313" y="3641725"/>
          <p14:tracePt t="40256" x="1839913" y="3679825"/>
          <p14:tracePt t="40258" x="1827213" y="3703638"/>
          <p14:tracePt t="40259" x="1801813" y="3729038"/>
          <p14:tracePt t="40260" x="1790700" y="3767138"/>
          <p14:tracePt t="40261" x="1765300" y="3803650"/>
          <p14:tracePt t="40262" x="1752600" y="3841750"/>
          <p14:tracePt t="40263" x="1727200" y="3879850"/>
          <p14:tracePt t="40264" x="1714500" y="3916363"/>
          <p14:tracePt t="40265" x="1701800" y="3954463"/>
          <p14:tracePt t="40266" x="1689100" y="3992563"/>
          <p14:tracePt t="40267" x="1677988" y="4017963"/>
          <p14:tracePt t="40268" x="1665288" y="4041775"/>
          <p14:tracePt t="40269" x="1652588" y="4079875"/>
          <p14:tracePt t="40270" x="1639888" y="4117975"/>
          <p14:tracePt t="40271" x="1639888" y="4154488"/>
          <p14:tracePt t="40272" x="1639888" y="4192588"/>
          <p14:tracePt t="40273" x="1627188" y="4217988"/>
          <p14:tracePt t="40273" x="1627188" y="4254500"/>
          <p14:tracePt t="40275" x="1614488" y="4292600"/>
          <p14:tracePt t="40276" x="1614488" y="4330700"/>
          <p14:tracePt t="40277" x="1614488" y="4367213"/>
          <p14:tracePt t="40278" x="1614488" y="4405313"/>
          <p14:tracePt t="40279" x="1614488" y="4443413"/>
          <p14:tracePt t="40279" x="1614488" y="4479925"/>
          <p14:tracePt t="40281" x="1614488" y="4518025"/>
          <p14:tracePt t="40282" x="1614488" y="4543425"/>
          <p14:tracePt t="40283" x="1627188" y="4579938"/>
          <p14:tracePt t="40284" x="1639888" y="4618038"/>
          <p14:tracePt t="40285" x="1639888" y="4656138"/>
          <p14:tracePt t="40286" x="1652588" y="4679950"/>
          <p14:tracePt t="40287" x="1665288" y="4705350"/>
          <p14:tracePt t="40288" x="1677988" y="4743450"/>
          <p14:tracePt t="40289" x="1689100" y="4779963"/>
          <p14:tracePt t="40289" x="1701800" y="4818063"/>
          <p14:tracePt t="40290" x="1714500" y="4843463"/>
          <p14:tracePt t="40292" x="1739900" y="4879975"/>
          <p14:tracePt t="40293" x="1752600" y="4905375"/>
          <p14:tracePt t="40294" x="1778000" y="4943475"/>
          <p14:tracePt t="40295" x="1790700" y="4968875"/>
          <p14:tracePt t="40296" x="1814513" y="5005388"/>
          <p14:tracePt t="40297" x="1827213" y="5030788"/>
          <p14:tracePt t="40298" x="1852613" y="5056188"/>
          <p14:tracePt t="40299" x="1878013" y="5081588"/>
          <p14:tracePt t="40300" x="1903413" y="5118100"/>
          <p14:tracePt t="40301" x="1927225" y="5143500"/>
          <p14:tracePt t="40302" x="1952625" y="5168900"/>
          <p14:tracePt t="40303" x="1978025" y="5194300"/>
          <p14:tracePt t="40305" x="2014538" y="5243513"/>
          <p14:tracePt t="40305" x="2052638" y="5268913"/>
          <p14:tracePt t="40307" x="2078038" y="5294313"/>
          <p14:tracePt t="40308" x="2116138" y="5305425"/>
          <p14:tracePt t="40308" x="2139950" y="5343525"/>
          <p14:tracePt t="40310" x="2165350" y="5356225"/>
          <p14:tracePt t="40311" x="2203450" y="5381625"/>
          <p14:tracePt t="40312" x="2239963" y="5394325"/>
          <p14:tracePt t="40313" x="2265363" y="5418138"/>
          <p14:tracePt t="40314" x="2303463" y="5430838"/>
          <p14:tracePt t="40315" x="2316163" y="5456238"/>
          <p14:tracePt t="40316" x="2352675" y="5468938"/>
          <p14:tracePt t="40317" x="2390775" y="5481638"/>
          <p14:tracePt t="40318" x="2428875" y="5494338"/>
          <p14:tracePt t="40319" x="2452688" y="5507038"/>
          <p14:tracePt t="40320" x="2490788" y="5530850"/>
          <p14:tracePt t="40321" x="2516188" y="5530850"/>
          <p14:tracePt t="40322" x="2554288" y="5556250"/>
          <p14:tracePt t="40323" x="2590800" y="5568950"/>
          <p14:tracePt t="40324" x="2616200" y="5568950"/>
          <p14:tracePt t="40325" x="2654300" y="5581650"/>
          <p14:tracePt t="40325" x="2690813" y="5594350"/>
          <p14:tracePt t="40327" x="2716213" y="5607050"/>
          <p14:tracePt t="40328" x="2754313" y="5607050"/>
          <p14:tracePt t="40329" x="2778125" y="5607050"/>
          <p14:tracePt t="40330" x="2816225" y="5619750"/>
          <p14:tracePt t="40331" x="2854325" y="5619750"/>
          <p14:tracePt t="40332" x="2879725" y="5619750"/>
          <p14:tracePt t="40333" x="2916238" y="5630863"/>
          <p14:tracePt t="40334" x="2941638" y="5630863"/>
          <p14:tracePt t="40335" x="2967038" y="5630863"/>
          <p14:tracePt t="40336" x="3003550" y="5630863"/>
          <p14:tracePt t="40337" x="3028950" y="5630863"/>
          <p14:tracePt t="40338" x="3067050" y="5630863"/>
          <p14:tracePt t="40339" x="3103563" y="5630863"/>
          <p14:tracePt t="40340" x="3128963" y="5630863"/>
          <p14:tracePt t="40340" x="3154363" y="5630863"/>
          <p14:tracePt t="40342" x="3179763" y="5630863"/>
          <p14:tracePt t="40343" x="3205163" y="5630863"/>
          <p14:tracePt t="40343" x="3228975" y="5619750"/>
          <p14:tracePt t="40345" x="3254375" y="5607050"/>
          <p14:tracePt t="40346" x="3292475" y="5607050"/>
          <p14:tracePt t="40347" x="3317875" y="5607050"/>
          <p14:tracePt t="40348" x="3328988" y="5594350"/>
          <p14:tracePt t="40348" x="3367088" y="5581650"/>
          <p14:tracePt t="40350" x="3379788" y="5568950"/>
          <p14:tracePt t="40351" x="3405188" y="5556250"/>
          <p14:tracePt t="40352" x="3429000" y="5543550"/>
          <p14:tracePt t="40353" x="3441700" y="5530850"/>
          <p14:tracePt t="40354" x="3467100" y="5530850"/>
          <p14:tracePt t="40355" x="3479800" y="5507038"/>
          <p14:tracePt t="40356" x="3505200" y="5494338"/>
          <p14:tracePt t="40357" x="3517900" y="5481638"/>
          <p14:tracePt t="40358" x="3541713" y="5468938"/>
          <p14:tracePt t="40359" x="3554413" y="5456238"/>
          <p14:tracePt t="40360" x="3579813" y="5430838"/>
          <p14:tracePt t="40361" x="3592513" y="5418138"/>
          <p14:tracePt t="40362" x="3592513" y="5407025"/>
          <p14:tracePt t="40363" x="3605213" y="5381625"/>
          <p14:tracePt t="40364" x="3630613" y="5368925"/>
          <p14:tracePt t="40365" x="3630613" y="5343525"/>
          <p14:tracePt t="40366" x="3643313" y="5330825"/>
          <p14:tracePt t="40367" x="3654425" y="5305425"/>
          <p14:tracePt t="40368" x="3667125" y="5294313"/>
          <p14:tracePt t="40369" x="3667125" y="5268913"/>
          <p14:tracePt t="40370" x="3667125" y="5243513"/>
          <p14:tracePt t="40371" x="3667125" y="5230813"/>
          <p14:tracePt t="40371" x="3667125" y="5218113"/>
          <p14:tracePt t="40373" x="3679825" y="5194300"/>
          <p14:tracePt t="40374" x="3679825" y="5168900"/>
          <p14:tracePt t="40375" x="3679825" y="5143500"/>
          <p14:tracePt t="40376" x="3679825" y="5118100"/>
          <p14:tracePt t="40377" x="3679825" y="5092700"/>
          <p14:tracePt t="40378" x="3679825" y="5081588"/>
          <p14:tracePt t="40378" x="3679825" y="5056188"/>
          <p14:tracePt t="40380" x="3679825" y="5043488"/>
          <p14:tracePt t="40381" x="3679825" y="5005388"/>
          <p14:tracePt t="40382" x="3679825" y="4981575"/>
          <p14:tracePt t="40383" x="3679825" y="4968875"/>
          <p14:tracePt t="40384" x="3679825" y="4930775"/>
          <p14:tracePt t="40385" x="3667125" y="4918075"/>
          <p14:tracePt t="40385" x="3667125" y="4892675"/>
          <p14:tracePt t="40387" x="3654425" y="4856163"/>
          <p14:tracePt t="40388" x="3643313" y="4843463"/>
          <p14:tracePt t="40388" x="3630613" y="4818063"/>
          <p14:tracePt t="40390" x="3630613" y="4792663"/>
          <p14:tracePt t="40391" x="3617913" y="4768850"/>
          <p14:tracePt t="40392" x="3605213" y="4743450"/>
          <p14:tracePt t="40393" x="3592513" y="4718050"/>
          <p14:tracePt t="40394" x="3579813" y="4692650"/>
          <p14:tracePt t="40395" x="3567113" y="4667250"/>
          <p14:tracePt t="40396" x="3554413" y="4643438"/>
          <p14:tracePt t="40397" x="3530600" y="4618038"/>
          <p14:tracePt t="40398" x="3517900" y="4592638"/>
          <p14:tracePt t="40399" x="3505200" y="4567238"/>
          <p14:tracePt t="40400" x="3479800" y="4554538"/>
          <p14:tracePt t="40401" x="3454400" y="4518025"/>
          <p14:tracePt t="40402" x="3441700" y="4492625"/>
          <p14:tracePt t="40403" x="3417888" y="4467225"/>
          <p14:tracePt t="40404" x="3405188" y="4443413"/>
          <p14:tracePt t="40404" x="3367088" y="4418013"/>
          <p14:tracePt t="40406" x="3341688" y="4405313"/>
          <p14:tracePt t="40407" x="3328988" y="4379913"/>
          <p14:tracePt t="40407" x="3292475" y="4354513"/>
          <p14:tracePt t="40409" x="3267075" y="4330700"/>
          <p14:tracePt t="40410" x="3241675" y="4318000"/>
          <p14:tracePt t="40410" x="3216275" y="4292600"/>
          <p14:tracePt t="40412" x="3179763" y="4279900"/>
          <p14:tracePt t="40413" x="3154363" y="4254500"/>
          <p14:tracePt t="40414" x="3128963" y="4241800"/>
          <p14:tracePt t="40415" x="3103563" y="4217988"/>
          <p14:tracePt t="40416" x="3067050" y="4205288"/>
          <p14:tracePt t="40417" x="3041650" y="4192588"/>
          <p14:tracePt t="40418" x="3003550" y="4179888"/>
          <p14:tracePt t="40419" x="2979738" y="4167188"/>
          <p14:tracePt t="40420" x="2941638" y="4141788"/>
          <p14:tracePt t="40422" x="2916238" y="4141788"/>
          <p14:tracePt t="40422" x="2879725" y="4117975"/>
          <p14:tracePt t="40423" x="2841625" y="4105275"/>
          <p14:tracePt t="40424" x="2803525" y="4105275"/>
          <p14:tracePt t="40424" x="2767013" y="4092575"/>
          <p14:tracePt t="40426" x="2728913" y="4079875"/>
          <p14:tracePt t="40427" x="2690813" y="4067175"/>
          <p14:tracePt t="40428" x="2667000" y="4067175"/>
          <p14:tracePt t="40429" x="2628900" y="4067175"/>
          <p14:tracePt t="40430" x="2590800" y="4054475"/>
          <p14:tracePt t="40431" x="2554288" y="4054475"/>
          <p14:tracePt t="40432" x="2516188" y="4041775"/>
          <p14:tracePt t="40433" x="2478088" y="4041775"/>
          <p14:tracePt t="40434" x="2441575" y="4041775"/>
          <p14:tracePt t="40435" x="2416175" y="4029075"/>
          <p14:tracePt t="40436" x="2378075" y="4029075"/>
          <p14:tracePt t="40437" x="2352675" y="4029075"/>
          <p14:tracePt t="40438" x="2316163" y="4029075"/>
          <p14:tracePt t="40439" x="2278063" y="4029075"/>
          <p14:tracePt t="40440" x="2239963" y="4029075"/>
          <p14:tracePt t="40441" x="2203450" y="4029075"/>
          <p14:tracePt t="40442" x="2165350" y="4029075"/>
          <p14:tracePt t="40443" x="2127250" y="4029075"/>
          <p14:tracePt t="40444" x="2103438" y="4029075"/>
          <p14:tracePt t="40445" x="2065338" y="4029075"/>
          <p14:tracePt t="40446" x="2039938" y="4029075"/>
          <p14:tracePt t="40447" x="2014538" y="4029075"/>
          <p14:tracePt t="40448" x="1978025" y="4041775"/>
          <p14:tracePt t="40449" x="1939925" y="4041775"/>
          <p14:tracePt t="40450" x="1914525" y="4054475"/>
          <p14:tracePt t="40451" x="1878013" y="4067175"/>
          <p14:tracePt t="40451" x="1852613" y="4067175"/>
          <p14:tracePt t="40453" x="1827213" y="4067175"/>
          <p14:tracePt t="40454" x="1790700" y="4079875"/>
          <p14:tracePt t="40455" x="1765300" y="4092575"/>
          <p14:tracePt t="40456" x="1739900" y="4105275"/>
          <p14:tracePt t="40457" x="1714500" y="4105275"/>
          <p14:tracePt t="40457" x="1677988" y="4117975"/>
          <p14:tracePt t="40458" x="1652588" y="4129088"/>
          <p14:tracePt t="40460" x="1627188" y="4141788"/>
          <p14:tracePt t="40461" x="1601788" y="4154488"/>
          <p14:tracePt t="40462" x="1565275" y="4167188"/>
          <p14:tracePt t="40463" x="1552575" y="4179888"/>
          <p14:tracePt t="40464" x="1527175" y="4179888"/>
          <p14:tracePt t="40465" x="1501775" y="4205288"/>
          <p14:tracePt t="40466" x="1489075" y="4217988"/>
          <p14:tracePt t="40467" x="1452563" y="4217988"/>
          <p14:tracePt t="40469" x="1414463" y="4254500"/>
          <p14:tracePt t="40470" x="1389063" y="4267200"/>
          <p14:tracePt t="40471" x="1363663" y="4292600"/>
          <p14:tracePt t="40471" x="1339850" y="4292600"/>
          <p14:tracePt t="40473" x="1327150" y="4318000"/>
          <p14:tracePt t="40474" x="1301750" y="4330700"/>
          <p14:tracePt t="40475" x="1289050" y="4354513"/>
          <p14:tracePt t="40476" x="1263650" y="4367213"/>
          <p14:tracePt t="40477" x="1252538" y="4379913"/>
          <p14:tracePt t="40478" x="1227138" y="4405313"/>
          <p14:tracePt t="40479" x="1214438" y="4418013"/>
          <p14:tracePt t="40480" x="1201738" y="4443413"/>
          <p14:tracePt t="40481" x="1189038" y="4454525"/>
          <p14:tracePt t="40482" x="1163638" y="4479925"/>
          <p14:tracePt t="40483" x="1150938" y="4492625"/>
          <p14:tracePt t="40484" x="1139825" y="4518025"/>
          <p14:tracePt t="40485" x="1127125" y="4530725"/>
          <p14:tracePt t="40486" x="1114425" y="4554538"/>
          <p14:tracePt t="40487" x="1101725" y="4579938"/>
          <p14:tracePt t="40488" x="1089025" y="4605338"/>
          <p14:tracePt t="40489" x="1076325" y="4630738"/>
          <p14:tracePt t="40490" x="1063625" y="4656138"/>
          <p14:tracePt t="40491" x="1050925" y="4667250"/>
          <p14:tracePt t="40492" x="1038225" y="4705350"/>
          <p14:tracePt t="40492" x="1038225" y="4718050"/>
          <p14:tracePt t="40494" x="1027113" y="4743450"/>
          <p14:tracePt t="40495" x="1014413" y="4779963"/>
          <p14:tracePt t="40496" x="1014413" y="4805363"/>
          <p14:tracePt t="40497" x="1001713" y="4818063"/>
          <p14:tracePt t="40498" x="1001713" y="4856163"/>
          <p14:tracePt t="40499" x="1001713" y="4879975"/>
          <p14:tracePt t="40500" x="1001713" y="4905375"/>
          <p14:tracePt t="40501" x="1001713" y="4930775"/>
          <p14:tracePt t="40502" x="989013" y="4943475"/>
          <p14:tracePt t="40503" x="989013" y="4968875"/>
          <p14:tracePt t="40504" x="989013" y="5005388"/>
          <p14:tracePt t="40504" x="989013" y="5018088"/>
          <p14:tracePt t="40506" x="989013" y="5043488"/>
          <p14:tracePt t="40507" x="989013" y="5068888"/>
          <p14:tracePt t="40508" x="1001713" y="5092700"/>
          <p14:tracePt t="40509" x="1001713" y="5118100"/>
          <p14:tracePt t="40510" x="1001713" y="5130800"/>
          <p14:tracePt t="40511" x="1014413" y="5156200"/>
          <p14:tracePt t="40512" x="1027113" y="5168900"/>
          <p14:tracePt t="40513" x="1038225" y="5194300"/>
          <p14:tracePt t="40513" x="1050925" y="5205413"/>
          <p14:tracePt t="40515" x="1063625" y="5230813"/>
          <p14:tracePt t="40516" x="1076325" y="5243513"/>
          <p14:tracePt t="40517" x="1101725" y="5268913"/>
          <p14:tracePt t="40518" x="1114425" y="5281613"/>
          <p14:tracePt t="40520" x="1139825" y="5305425"/>
          <p14:tracePt t="40521" x="1163638" y="5318125"/>
          <p14:tracePt t="40521" x="1189038" y="5343525"/>
          <p14:tracePt t="40522" x="1201738" y="5343525"/>
          <p14:tracePt t="40523" x="1227138" y="5356225"/>
          <p14:tracePt t="40525" x="1239838" y="5368925"/>
          <p14:tracePt t="40526" x="1263650" y="5381625"/>
          <p14:tracePt t="40527" x="1301750" y="5394325"/>
          <p14:tracePt t="40528" x="1314450" y="5407025"/>
          <p14:tracePt t="40529" x="1339850" y="5407025"/>
          <p14:tracePt t="40529" x="1363663" y="5418138"/>
          <p14:tracePt t="40530" x="1389063" y="5418138"/>
          <p14:tracePt t="40532" x="1414463" y="5430838"/>
          <p14:tracePt t="40533" x="1439863" y="5443538"/>
          <p14:tracePt t="40534" x="1476375" y="5443538"/>
          <p14:tracePt t="40535" x="1501775" y="5456238"/>
          <p14:tracePt t="40537" x="1565275" y="5456238"/>
          <p14:tracePt t="40538" x="1589088" y="5456238"/>
          <p14:tracePt t="40538" x="1601788" y="5456238"/>
          <p14:tracePt t="40540" x="1639888" y="5456238"/>
          <p14:tracePt t="40541" x="1677988" y="5468938"/>
          <p14:tracePt t="40542" x="1701800" y="5468938"/>
          <p14:tracePt t="40543" x="1727200" y="5468938"/>
          <p14:tracePt t="40544" x="1765300" y="5481638"/>
          <p14:tracePt t="40545" x="1790700" y="5481638"/>
          <p14:tracePt t="40546" x="1827213" y="5481638"/>
          <p14:tracePt t="40547" x="1852613" y="5481638"/>
          <p14:tracePt t="40548" x="1878013" y="5481638"/>
          <p14:tracePt t="40548" x="1903413" y="5481638"/>
          <p14:tracePt t="40550" x="1939925" y="5481638"/>
          <p14:tracePt t="40551" x="1978025" y="5481638"/>
          <p14:tracePt t="40552" x="2003425" y="5481638"/>
          <p14:tracePt t="40553" x="2039938" y="5481638"/>
          <p14:tracePt t="40554" x="2065338" y="5481638"/>
          <p14:tracePt t="40555" x="2090738" y="5481638"/>
          <p14:tracePt t="40555" x="2127250" y="5481638"/>
          <p14:tracePt t="40557" x="2139950" y="5468938"/>
          <p14:tracePt t="40558" x="2165350" y="5468938"/>
          <p14:tracePt t="40559" x="2203450" y="5456238"/>
          <p14:tracePt t="40560" x="2228850" y="5456238"/>
          <p14:tracePt t="40561" x="2252663" y="5456238"/>
          <p14:tracePt t="40562" x="2278063" y="5443538"/>
          <p14:tracePt t="40563" x="2316163" y="5430838"/>
          <p14:tracePt t="40564" x="2339975" y="5418138"/>
          <p14:tracePt t="40565" x="2365375" y="5418138"/>
          <p14:tracePt t="40566" x="2390775" y="5418138"/>
          <p14:tracePt t="40567" x="2403475" y="5407025"/>
          <p14:tracePt t="40568" x="2428875" y="5394325"/>
          <p14:tracePt t="40569" x="2452688" y="5381625"/>
          <p14:tracePt t="40569" x="2478088" y="5381625"/>
          <p14:tracePt t="40571" x="2503488" y="5356225"/>
          <p14:tracePt t="40572" x="2528888" y="5343525"/>
          <p14:tracePt t="40573" x="2541588" y="5343525"/>
          <p14:tracePt t="40574" x="2578100" y="5318125"/>
          <p14:tracePt t="40575" x="2590800" y="5305425"/>
          <p14:tracePt t="40576" x="2616200" y="5305425"/>
          <p14:tracePt t="40577" x="2628900" y="5281613"/>
          <p14:tracePt t="40578" x="2654300" y="5268913"/>
          <p14:tracePt t="40579" x="2667000" y="5256213"/>
          <p14:tracePt t="40580" x="2690813" y="5230813"/>
          <p14:tracePt t="40581" x="2703513" y="5230813"/>
          <p14:tracePt t="40582" x="2728913" y="5205413"/>
          <p14:tracePt t="40583" x="2741613" y="5194300"/>
          <p14:tracePt t="40584" x="2754313" y="5168900"/>
          <p14:tracePt t="40585" x="2767013" y="5156200"/>
          <p14:tracePt t="40586" x="2778125" y="5143500"/>
          <p14:tracePt t="40587" x="2803525" y="5118100"/>
          <p14:tracePt t="40588" x="2803525" y="5105400"/>
          <p14:tracePt t="40589" x="2828925" y="5081588"/>
          <p14:tracePt t="40590" x="2841625" y="5056188"/>
          <p14:tracePt t="40590" x="2841625" y="5043488"/>
          <p14:tracePt t="40591" x="2854325" y="5018088"/>
          <p14:tracePt t="40593" x="2867025" y="5005388"/>
          <p14:tracePt t="40594" x="2879725" y="4981575"/>
          <p14:tracePt t="40595" x="2879725" y="4968875"/>
          <p14:tracePt t="40596" x="2890838" y="4930775"/>
          <p14:tracePt t="40597" x="2890838" y="4918075"/>
          <p14:tracePt t="40598" x="2903538" y="4892675"/>
          <p14:tracePt t="40599" x="2916238" y="4868863"/>
          <p14:tracePt t="40600" x="2916238" y="4856163"/>
          <p14:tracePt t="40601" x="2916238" y="4818063"/>
          <p14:tracePt t="40602" x="2916238" y="4805363"/>
          <p14:tracePt t="40603" x="2916238" y="4779963"/>
          <p14:tracePt t="40604" x="2916238" y="4756150"/>
          <p14:tracePt t="40605" x="2916238" y="4743450"/>
          <p14:tracePt t="40606" x="2916238" y="4705350"/>
          <p14:tracePt t="40607" x="2916238" y="4679950"/>
          <p14:tracePt t="40608" x="2916238" y="4667250"/>
          <p14:tracePt t="40609" x="2916238" y="4630738"/>
          <p14:tracePt t="40610" x="2916238" y="4605338"/>
          <p14:tracePt t="40611" x="2916238" y="4592638"/>
          <p14:tracePt t="40612" x="2916238" y="4567238"/>
          <p14:tracePt t="40613" x="2916238" y="4543425"/>
          <p14:tracePt t="40614" x="2916238" y="4518025"/>
          <p14:tracePt t="40614" x="2916238" y="4479925"/>
          <p14:tracePt t="40616" x="2916238" y="4467225"/>
          <p14:tracePt t="40617" x="2916238" y="4443413"/>
          <p14:tracePt t="40618" x="2903538" y="4405313"/>
          <p14:tracePt t="40619" x="2890838" y="4379913"/>
          <p14:tracePt t="40620" x="2879725" y="4354513"/>
          <p14:tracePt t="40621" x="2879725" y="4330700"/>
          <p14:tracePt t="40622" x="2867025" y="4305300"/>
          <p14:tracePt t="40623" x="2854325" y="4279900"/>
          <p14:tracePt t="40624" x="2841625" y="4254500"/>
          <p14:tracePt t="40625" x="2841625" y="4217988"/>
          <p14:tracePt t="40626" x="2828925" y="4192588"/>
          <p14:tracePt t="40627" x="2803525" y="4167188"/>
          <p14:tracePt t="40628" x="2803525" y="4141788"/>
          <p14:tracePt t="40629" x="2778125" y="4117975"/>
          <p14:tracePt t="40630" x="2767013" y="4092575"/>
          <p14:tracePt t="40631" x="2754313" y="4067175"/>
          <p14:tracePt t="40632" x="2741613" y="4041775"/>
          <p14:tracePt t="40633" x="2728913" y="4017963"/>
          <p14:tracePt t="40634" x="2703513" y="3992563"/>
          <p14:tracePt t="40636" x="2678113" y="3929063"/>
          <p14:tracePt t="40637" x="2654300" y="3905250"/>
          <p14:tracePt t="40638" x="2641600" y="3879850"/>
          <p14:tracePt t="40639" x="2616200" y="3854450"/>
          <p14:tracePt t="40640" x="2603500" y="3829050"/>
          <p14:tracePt t="40641" x="2578100" y="3803650"/>
          <p14:tracePt t="40642" x="2565400" y="3779838"/>
          <p14:tracePt t="40643" x="2541588" y="3754438"/>
          <p14:tracePt t="40644" x="2528888" y="3729038"/>
          <p14:tracePt t="40645" x="2503488" y="3703638"/>
          <p14:tracePt t="40646" x="2478088" y="3692525"/>
          <p14:tracePt t="40647" x="2465388" y="3654425"/>
          <p14:tracePt t="40648" x="2428875" y="3641725"/>
          <p14:tracePt t="40649" x="2416175" y="3616325"/>
          <p14:tracePt t="40650" x="2390775" y="3603625"/>
          <p14:tracePt t="40651" x="2378075" y="3579813"/>
          <p14:tracePt t="40653" x="2328863" y="3541713"/>
          <p14:tracePt t="40654" x="2303463" y="3529013"/>
          <p14:tracePt t="40654" x="2278063" y="3503613"/>
          <p14:tracePt t="40656" x="2252663" y="3490913"/>
          <p14:tracePt t="40657" x="2239963" y="3479800"/>
          <p14:tracePt t="40658" x="2203450" y="3467100"/>
          <p14:tracePt t="40658" x="2190750" y="3454400"/>
          <p14:tracePt t="40659" x="2165350" y="3441700"/>
          <p14:tracePt t="40660" x="2152650" y="3429000"/>
          <p14:tracePt t="40661" x="2127250" y="3429000"/>
          <p14:tracePt t="40663" x="2103438" y="3416300"/>
          <p14:tracePt t="40664" x="2078038" y="3403600"/>
          <p14:tracePt t="40665" x="2052638" y="3390900"/>
          <p14:tracePt t="40666" x="2039938" y="3390900"/>
          <p14:tracePt t="40667" x="2014538" y="3378200"/>
          <p14:tracePt t="40667" x="1990725" y="3378200"/>
          <p14:tracePt t="40669" x="1978025" y="3378200"/>
          <p14:tracePt t="40670" x="1952625" y="3367088"/>
          <p14:tracePt t="40671" x="1939925" y="3354388"/>
          <p14:tracePt t="40671" x="1914525" y="3354388"/>
          <p14:tracePt t="40673" x="1903413" y="3354388"/>
          <p14:tracePt t="40673" x="1865313" y="3354388"/>
          <p14:tracePt t="40675" x="1852613" y="3354388"/>
          <p14:tracePt t="40676" x="1827213" y="3354388"/>
          <p14:tracePt t="40677" x="1814513" y="3354388"/>
          <p14:tracePt t="40678" x="1801813" y="3354388"/>
          <p14:tracePt t="40678" x="1790700" y="3354388"/>
          <p14:tracePt t="40680" x="1765300" y="3354388"/>
          <p14:tracePt t="40681" x="1752600" y="3354388"/>
          <p14:tracePt t="40682" x="1727200" y="3354388"/>
          <p14:tracePt t="40683" x="1714500" y="3354388"/>
          <p14:tracePt t="40684" x="1701800" y="3354388"/>
          <p14:tracePt t="40685" x="1677988" y="3354388"/>
          <p14:tracePt t="40687" x="1652588" y="3354388"/>
          <p14:tracePt t="40688" x="1639888" y="3354388"/>
          <p14:tracePt t="40689" x="1627188" y="3354388"/>
          <p14:tracePt t="40690" x="1601788" y="3354388"/>
          <p14:tracePt t="40690" x="1601788" y="3367088"/>
          <p14:tracePt t="40692" x="1577975" y="3378200"/>
          <p14:tracePt t="40693" x="1565275" y="3378200"/>
          <p14:tracePt t="40694" x="1552575" y="3390900"/>
          <p14:tracePt t="40695" x="1539875" y="3390900"/>
          <p14:tracePt t="40696" x="1527175" y="3390900"/>
          <p14:tracePt t="40697" x="1527175" y="3403600"/>
          <p14:tracePt t="40698" x="1501775" y="3416300"/>
          <p14:tracePt t="40698" x="1489075" y="3429000"/>
          <p14:tracePt t="40701" x="1465263" y="3441700"/>
          <p14:tracePt t="40702" x="1452563" y="3454400"/>
          <p14:tracePt t="40702" x="1452563" y="3467100"/>
          <p14:tracePt t="40703" x="1439863" y="3467100"/>
          <p14:tracePt t="40705" x="1427163" y="3479800"/>
          <p14:tracePt t="40706" x="1414463" y="3490913"/>
          <p14:tracePt t="40706" x="1414463" y="3503613"/>
          <p14:tracePt t="40708" x="1401763" y="3516313"/>
          <p14:tracePt t="40711" x="1389063" y="3541713"/>
          <p14:tracePt t="40714" x="1376363" y="3579813"/>
          <p14:tracePt t="40717" x="1352550" y="3629025"/>
          <p14:tracePt t="40719" x="1339850" y="3679825"/>
          <p14:tracePt t="40722" x="1339850" y="3729038"/>
          <p14:tracePt t="40724" x="1339850" y="3779838"/>
          <p14:tracePt t="40725" x="1339850" y="3792538"/>
          <p14:tracePt t="40725" x="1339850" y="3803650"/>
          <p14:tracePt t="40727" x="1339850" y="3829050"/>
          <p14:tracePt t="40727" x="1339850" y="3841750"/>
          <p14:tracePt t="40729" x="1339850" y="3867150"/>
          <p14:tracePt t="40730" x="1339850" y="3879850"/>
          <p14:tracePt t="40731" x="1339850" y="3905250"/>
          <p14:tracePt t="40732" x="1339850" y="3916363"/>
          <p14:tracePt t="40733" x="1339850" y="3954463"/>
          <p14:tracePt t="40734" x="1352550" y="3979863"/>
          <p14:tracePt t="40736" x="1363663" y="4005263"/>
          <p14:tracePt t="40737" x="1376363" y="4029075"/>
          <p14:tracePt t="40738" x="1376363" y="4041775"/>
          <p14:tracePt t="40738" x="1389063" y="4067175"/>
          <p14:tracePt t="40740" x="1401763" y="4079875"/>
          <p14:tracePt t="40740" x="1414463" y="4105275"/>
          <p14:tracePt t="40741" x="1427163" y="4117975"/>
          <p14:tracePt t="40743" x="1439863" y="4141788"/>
          <p14:tracePt t="40744" x="1452563" y="4154488"/>
          <p14:tracePt t="40745" x="1465263" y="4179888"/>
          <p14:tracePt t="40746" x="1476375" y="4192588"/>
          <p14:tracePt t="40747" x="1489075" y="4217988"/>
          <p14:tracePt t="40748" x="1501775" y="4230688"/>
          <p14:tracePt t="40748" x="1527175" y="4254500"/>
          <p14:tracePt t="40750" x="1539875" y="4267200"/>
          <p14:tracePt t="40751" x="1565275" y="4292600"/>
          <p14:tracePt t="40752" x="1577975" y="4305300"/>
          <p14:tracePt t="40753" x="1589088" y="4318000"/>
          <p14:tracePt t="40754" x="1601788" y="4330700"/>
          <p14:tracePt t="40755" x="1639888" y="4354513"/>
          <p14:tracePt t="40756" x="1652588" y="4367213"/>
          <p14:tracePt t="40757" x="1677988" y="4392613"/>
          <p14:tracePt t="40758" x="1689100" y="4405313"/>
          <p14:tracePt t="40759" x="1714500" y="4418013"/>
          <p14:tracePt t="40759" x="1739900" y="4430713"/>
          <p14:tracePt t="40761" x="1752600" y="4443413"/>
          <p14:tracePt t="40762" x="1778000" y="4454525"/>
          <p14:tracePt t="40763" x="1790700" y="4479925"/>
          <p14:tracePt t="40764" x="1827213" y="4479925"/>
          <p14:tracePt t="40765" x="1852613" y="4505325"/>
          <p14:tracePt t="40766" x="1865313" y="4518025"/>
          <p14:tracePt t="40766" x="1903413" y="4530725"/>
          <p14:tracePt t="40769" x="1939925" y="4554538"/>
          <p14:tracePt t="40770" x="1978025" y="4554538"/>
          <p14:tracePt t="40770" x="2003425" y="4567238"/>
          <p14:tracePt t="40772" x="2014538" y="4579938"/>
          <p14:tracePt t="40773" x="2052638" y="4592638"/>
          <p14:tracePt t="40774" x="2065338" y="4592638"/>
          <p14:tracePt t="40775" x="2090738" y="4605338"/>
          <p14:tracePt t="40776" x="2127250" y="4618038"/>
          <p14:tracePt t="40777" x="2139950" y="4630738"/>
          <p14:tracePt t="40778" x="2165350" y="4630738"/>
          <p14:tracePt t="40779" x="2203450" y="4643438"/>
          <p14:tracePt t="40780" x="2228850" y="4656138"/>
          <p14:tracePt t="40781" x="2239963" y="4656138"/>
          <p14:tracePt t="40782" x="2265363" y="4667250"/>
          <p14:tracePt t="40783" x="2290763" y="4667250"/>
          <p14:tracePt t="40784" x="2316163" y="4667250"/>
          <p14:tracePt t="40785" x="2352675" y="4679950"/>
          <p14:tracePt t="40786" x="2365375" y="4679950"/>
          <p14:tracePt t="40787" x="2390775" y="4692650"/>
          <p14:tracePt t="40788" x="2428875" y="4692650"/>
          <p14:tracePt t="40789" x="2441575" y="4692650"/>
          <p14:tracePt t="40790" x="2465388" y="4705350"/>
          <p14:tracePt t="40791" x="2490788" y="4705350"/>
          <p14:tracePt t="40792" x="2503488" y="4705350"/>
          <p14:tracePt t="40793" x="2541588" y="4705350"/>
          <p14:tracePt t="40794" x="2565400" y="4705350"/>
          <p14:tracePt t="40795" x="2578100" y="4705350"/>
          <p14:tracePt t="40796" x="2616200" y="4705350"/>
          <p14:tracePt t="40797" x="2628900" y="4705350"/>
          <p14:tracePt t="40798" x="2654300" y="4705350"/>
          <p14:tracePt t="40798" x="2678113" y="4705350"/>
          <p14:tracePt t="40800" x="2690813" y="4705350"/>
          <p14:tracePt t="40801" x="2728913" y="4705350"/>
          <p14:tracePt t="40802" x="2741613" y="4705350"/>
          <p14:tracePt t="40803" x="2767013" y="4705350"/>
          <p14:tracePt t="40804" x="2790825" y="4705350"/>
          <p14:tracePt t="40804" x="2803525" y="4705350"/>
          <p14:tracePt t="40806" x="2828925" y="4705350"/>
          <p14:tracePt t="40807" x="2854325" y="4705350"/>
          <p14:tracePt t="40808" x="2879725" y="4705350"/>
          <p14:tracePt t="40809" x="2890838" y="4705350"/>
          <p14:tracePt t="40810" x="2916238" y="4705350"/>
          <p14:tracePt t="40811" x="2928938" y="4705350"/>
          <p14:tracePt t="40812" x="2954338" y="4705350"/>
          <p14:tracePt t="40813" x="2967038" y="4705350"/>
          <p14:tracePt t="40814" x="2992438" y="4705350"/>
          <p14:tracePt t="40815" x="3003550" y="4692650"/>
          <p14:tracePt t="40816" x="3028950" y="4692650"/>
          <p14:tracePt t="40817" x="3041650" y="4679950"/>
          <p14:tracePt t="40818" x="3054350" y="4679950"/>
          <p14:tracePt t="40818" x="3067050" y="4667250"/>
          <p14:tracePt t="40820" x="3092450" y="4667250"/>
          <p14:tracePt t="40821" x="3103563" y="4667250"/>
          <p14:tracePt t="40822" x="3116263" y="4667250"/>
          <p14:tracePt t="40823" x="3128963" y="4656138"/>
          <p14:tracePt t="40824" x="3141663" y="4656138"/>
          <p14:tracePt t="40825" x="3154363" y="4643438"/>
          <p14:tracePt t="40826" x="3179763" y="4643438"/>
          <p14:tracePt t="40827" x="3179763" y="4630738"/>
          <p14:tracePt t="40828" x="3192463" y="4630738"/>
          <p14:tracePt t="40829" x="3205163" y="4630738"/>
          <p14:tracePt t="40830" x="3216275" y="4618038"/>
          <p14:tracePt t="40831" x="3228975" y="4618038"/>
          <p14:tracePt t="40832" x="3241675" y="4605338"/>
          <p14:tracePt t="40833" x="3254375" y="4592638"/>
          <p14:tracePt t="40835" x="3267075" y="4592638"/>
          <p14:tracePt t="40836" x="3279775" y="4579938"/>
          <p14:tracePt t="40837" x="3292475" y="4567238"/>
          <p14:tracePt t="40839" x="3305175" y="4554538"/>
          <p14:tracePt t="40840" x="3317875" y="4554538"/>
          <p14:tracePt t="40842" x="3328988" y="4543425"/>
          <p14:tracePt t="40843" x="3328988" y="4530725"/>
          <p14:tracePt t="40845" x="3341688" y="4518025"/>
          <p14:tracePt t="40846" x="3354388" y="4518025"/>
          <p14:tracePt t="40847" x="3354388" y="4505325"/>
          <p14:tracePt t="40848" x="3367088" y="4505325"/>
          <p14:tracePt t="40849" x="3367088" y="4492625"/>
          <p14:tracePt t="40850" x="3367088" y="4479925"/>
          <p14:tracePt t="40851" x="3379788" y="4479925"/>
          <p14:tracePt t="40853" x="3392488" y="4467225"/>
          <p14:tracePt t="40853" x="3392488" y="4454525"/>
          <p14:tracePt t="40855" x="3392488" y="4443413"/>
          <p14:tracePt t="40856" x="3405188" y="4443413"/>
          <p14:tracePt t="40858" x="3405188" y="4430713"/>
          <p14:tracePt t="40860" x="3405188" y="4418013"/>
          <p14:tracePt t="40861" x="3405188" y="4405313"/>
          <p14:tracePt t="40862" x="3417888" y="4405313"/>
          <p14:tracePt t="40863" x="3417888" y="4392613"/>
          <p14:tracePt t="40865" x="3417888" y="4379913"/>
          <p14:tracePt t="40866" x="3429000" y="4367213"/>
          <p14:tracePt t="40869" x="3441700" y="4354513"/>
          <p14:tracePt t="40870" x="3441700" y="4341813"/>
          <p14:tracePt t="40871" x="3441700" y="4330700"/>
          <p14:tracePt t="40873" x="3441700" y="4318000"/>
          <p14:tracePt t="40874" x="3441700" y="4305300"/>
          <p14:tracePt t="40875" x="3441700" y="4292600"/>
          <p14:tracePt t="40878" x="3454400" y="4279900"/>
          <p14:tracePt t="40879" x="3454400" y="4267200"/>
          <p14:tracePt t="40880" x="3454400" y="4254500"/>
          <p14:tracePt t="40882" x="3454400" y="4241800"/>
          <p14:tracePt t="40884" x="3467100" y="4217988"/>
          <p14:tracePt t="40886" x="3479800" y="4205288"/>
          <p14:tracePt t="40887" x="3479800" y="4192588"/>
          <p14:tracePt t="40888" x="3479800" y="4179888"/>
          <p14:tracePt t="40889" x="3479800" y="4167188"/>
          <p14:tracePt t="40890" x="3479800" y="4154488"/>
          <p14:tracePt t="40891" x="3479800" y="4141788"/>
          <p14:tracePt t="40893" x="3492500" y="4117975"/>
          <p14:tracePt t="40894" x="3492500" y="4105275"/>
          <p14:tracePt t="40896" x="3492500" y="4079875"/>
          <p14:tracePt t="40897" x="3505200" y="4067175"/>
          <p14:tracePt t="40898" x="3505200" y="4054475"/>
          <p14:tracePt t="40899" x="3517900" y="4041775"/>
          <p14:tracePt t="40901" x="3517900" y="4005263"/>
          <p14:tracePt t="40902" x="3517900" y="3992563"/>
          <p14:tracePt t="40903" x="3517900" y="3979863"/>
          <p14:tracePt t="40904" x="3530600" y="3967163"/>
          <p14:tracePt t="40905" x="3530600" y="3941763"/>
          <p14:tracePt t="40906" x="3541713" y="3916363"/>
          <p14:tracePt t="40907" x="3541713" y="3905250"/>
          <p14:tracePt t="40908" x="3554413" y="3879850"/>
          <p14:tracePt t="40909" x="3554413" y="3867150"/>
          <p14:tracePt t="40910" x="3554413" y="3841750"/>
          <p14:tracePt t="40916" x="3592513" y="3703638"/>
          <p14:tracePt t="40918" x="3617913" y="3654425"/>
          <p14:tracePt t="40919" x="3630613" y="3629025"/>
          <p14:tracePt t="40920" x="3630613" y="3603625"/>
          <p14:tracePt t="40921" x="3643313" y="3579813"/>
          <p14:tracePt t="40922" x="3654425" y="3541713"/>
          <p14:tracePt t="40923" x="3654425" y="3529013"/>
          <p14:tracePt t="40924" x="3667125" y="3503613"/>
          <p14:tracePt t="40925" x="3667125" y="3467100"/>
          <p14:tracePt t="40926" x="3679825" y="3441700"/>
          <p14:tracePt t="40927" x="3692525" y="3416300"/>
          <p14:tracePt t="40928" x="3705225" y="3390900"/>
          <p14:tracePt t="40929" x="3717925" y="3354388"/>
          <p14:tracePt t="40930" x="3730625" y="3328988"/>
          <p14:tracePt t="40931" x="3743325" y="3303588"/>
          <p14:tracePt t="40932" x="3743325" y="3278188"/>
          <p14:tracePt t="40932" x="3756025" y="3241675"/>
          <p14:tracePt t="40934" x="3767138" y="3203575"/>
          <p14:tracePt t="40935" x="3779838" y="3178175"/>
          <p14:tracePt t="40935" x="3779838" y="3141663"/>
          <p14:tracePt t="40937" x="3792538" y="3116263"/>
          <p14:tracePt t="40938" x="3805238" y="3078163"/>
          <p14:tracePt t="40938" x="3817938" y="3041650"/>
          <p14:tracePt t="40940" x="3817938" y="3003550"/>
          <p14:tracePt t="40941" x="3843338" y="2965450"/>
          <p14:tracePt t="40942" x="3843338" y="2941638"/>
          <p14:tracePt t="40943" x="3856038" y="2903538"/>
          <p14:tracePt t="40944" x="3867150" y="2865438"/>
          <p14:tracePt t="40945" x="3879850" y="2816225"/>
          <p14:tracePt t="40946" x="3892550" y="2778125"/>
          <p14:tracePt t="40947" x="3892550" y="2740025"/>
          <p14:tracePt t="40948" x="3892550" y="2690813"/>
          <p14:tracePt t="40949" x="3917950" y="2640013"/>
          <p14:tracePt t="40951" x="3930650" y="2565400"/>
          <p14:tracePt t="40952" x="3930650" y="2527300"/>
          <p14:tracePt t="40952" x="3943350" y="2490788"/>
          <p14:tracePt t="40954" x="3956050" y="2439988"/>
          <p14:tracePt t="40954" x="3968750" y="2390775"/>
          <p14:tracePt t="40956" x="3968750" y="2339975"/>
          <p14:tracePt t="40957" x="3979863" y="2303463"/>
          <p14:tracePt t="40958" x="3992563" y="2252663"/>
          <p14:tracePt t="40959" x="3992563" y="2190750"/>
          <p14:tracePt t="40960" x="4005263" y="2152650"/>
          <p14:tracePt t="40961" x="4005263" y="2114550"/>
          <p14:tracePt t="40962" x="4017963" y="2065338"/>
          <p14:tracePt t="40963" x="4017963" y="2014538"/>
          <p14:tracePt t="40964" x="4030663" y="1965325"/>
          <p14:tracePt t="40965" x="4043363" y="1914525"/>
          <p14:tracePt t="40966" x="4043363" y="1865313"/>
          <p14:tracePt t="40967" x="4056063" y="1814513"/>
          <p14:tracePt t="40968" x="4056063" y="1776413"/>
          <p14:tracePt t="40968" x="4068763" y="1727200"/>
          <p14:tracePt t="40970" x="4081463" y="1689100"/>
          <p14:tracePt t="40971" x="4081463" y="1639888"/>
          <p14:tracePt t="40972" x="4081463" y="1589088"/>
          <p14:tracePt t="40973" x="4092575" y="1539875"/>
          <p14:tracePt t="40973" x="4105275" y="1489075"/>
          <p14:tracePt t="40974" x="4117975" y="1439863"/>
          <p14:tracePt t="40975" x="4117975" y="1401763"/>
          <p14:tracePt t="40976" x="4117975" y="1350963"/>
          <p14:tracePt t="40978" x="4130675" y="1301750"/>
          <p14:tracePt t="40979" x="4130675" y="1263650"/>
          <p14:tracePt t="40980" x="4143375" y="1227138"/>
          <p14:tracePt t="40981" x="4156075" y="1176338"/>
          <p14:tracePt t="40982" x="4156075" y="1138238"/>
          <p14:tracePt t="40983" x="4156075" y="1101725"/>
          <p14:tracePt t="40984" x="4168775" y="1050925"/>
          <p14:tracePt t="40985" x="4168775" y="1014413"/>
          <p14:tracePt t="40985" x="4181475" y="976313"/>
          <p14:tracePt t="40986" x="4192588" y="925513"/>
          <p14:tracePt t="40988" x="4192588" y="889000"/>
          <p14:tracePt t="40988" x="4192588" y="863600"/>
          <p14:tracePt t="40990" x="4192588" y="825500"/>
          <p14:tracePt t="40991" x="4205288" y="788988"/>
          <p14:tracePt t="40991" x="4217988" y="750888"/>
          <p14:tracePt t="40993" x="4217988" y="712788"/>
          <p14:tracePt t="40994" x="4230688" y="676275"/>
          <p14:tracePt t="40995" x="4230688" y="650875"/>
          <p14:tracePt t="40996" x="4230688" y="612775"/>
          <p14:tracePt t="40997" x="4230688" y="576263"/>
          <p14:tracePt t="40999" x="4243388" y="550863"/>
          <p14:tracePt t="40999" x="4243388" y="512763"/>
          <p14:tracePt t="41000" x="4243388" y="487363"/>
          <p14:tracePt t="41000" x="4256088" y="463550"/>
          <p14:tracePt t="41002" x="4256088" y="425450"/>
          <p14:tracePt t="41003" x="4268788" y="387350"/>
          <p14:tracePt t="41004" x="4268788" y="363538"/>
          <p14:tracePt t="41005" x="4268788" y="338138"/>
          <p14:tracePt t="41006" x="4268788" y="312738"/>
          <p14:tracePt t="41007" x="4268788" y="287338"/>
          <p14:tracePt t="41008" x="4268788" y="274638"/>
          <p14:tracePt t="41008" x="4268788" y="238125"/>
          <p14:tracePt t="41010" x="4268788" y="212725"/>
          <p14:tracePt t="41011" x="4268788" y="200025"/>
          <p14:tracePt t="41012" x="4281488" y="161925"/>
          <p14:tracePt t="41013" x="4281488" y="150813"/>
          <p14:tracePt t="41014" x="4281488" y="125413"/>
          <p14:tracePt t="41015" x="4281488" y="100013"/>
          <p14:tracePt t="41016" x="4281488" y="87313"/>
          <p14:tracePt t="41017" x="4281488" y="61913"/>
          <p14:tracePt t="41017" x="4281488" y="50800"/>
          <p14:tracePt t="41019" x="4281488" y="25400"/>
          <p14:tracePt t="41020" x="4281488" y="12700"/>
          <p14:tracePt t="41021" x="4281488" y="0"/>
          <p14:tracePt t="41849" x="5057775" y="38100"/>
          <p14:tracePt t="41852" x="5132388" y="50800"/>
          <p14:tracePt t="41853" x="5170488" y="61913"/>
          <p14:tracePt t="41854" x="5181600" y="61913"/>
          <p14:tracePt t="41855" x="5207000" y="61913"/>
          <p14:tracePt t="41856" x="5232400" y="74613"/>
          <p14:tracePt t="41857" x="5245100" y="74613"/>
          <p14:tracePt t="41858" x="5281613" y="74613"/>
          <p14:tracePt t="41859" x="5294313" y="87313"/>
          <p14:tracePt t="41860" x="5319713" y="87313"/>
          <p14:tracePt t="41861" x="5345113" y="87313"/>
          <p14:tracePt t="41862" x="5370513" y="87313"/>
          <p14:tracePt t="41863" x="5394325" y="87313"/>
          <p14:tracePt t="41864" x="5419725" y="87313"/>
          <p14:tracePt t="41865" x="5445125" y="87313"/>
          <p14:tracePt t="41866" x="5470525" y="87313"/>
          <p14:tracePt t="41867" x="5495925" y="87313"/>
          <p14:tracePt t="41867" x="5519738" y="87313"/>
          <p14:tracePt t="41868" x="5545138" y="87313"/>
          <p14:tracePt t="41870" x="5570538" y="87313"/>
          <p14:tracePt t="41870" x="5595938" y="87313"/>
          <p14:tracePt t="41871" x="5619750" y="87313"/>
          <p14:tracePt t="41873" x="5657850" y="87313"/>
          <p14:tracePt t="41873" x="5670550" y="87313"/>
          <p14:tracePt t="41875" x="5695950" y="87313"/>
          <p14:tracePt t="41876" x="5719763" y="87313"/>
          <p14:tracePt t="41877" x="5745163" y="87313"/>
          <p14:tracePt t="41878" x="5770563" y="87313"/>
          <p14:tracePt t="41879" x="5808663" y="87313"/>
          <p14:tracePt t="41879" x="5832475" y="87313"/>
          <p14:tracePt t="41880" x="5870575" y="87313"/>
          <p14:tracePt t="41881" x="5895975" y="87313"/>
          <p14:tracePt t="41883" x="5921375" y="74613"/>
          <p14:tracePt t="41884" x="5957888" y="74613"/>
          <p14:tracePt t="41885" x="5970588" y="74613"/>
          <p14:tracePt t="41886" x="5995988" y="61913"/>
          <p14:tracePt t="41887" x="6034088" y="50800"/>
          <p14:tracePt t="41888" x="6070600" y="50800"/>
          <p14:tracePt t="41889" x="6096000" y="50800"/>
          <p14:tracePt t="41890" x="6121400" y="38100"/>
          <p14:tracePt t="41891" x="6146800" y="38100"/>
          <p14:tracePt t="41892" x="6183313" y="25400"/>
          <p14:tracePt t="41893" x="6221413" y="12700"/>
          <p14:tracePt t="41894" x="6246813" y="12700"/>
          <p14:tracePt t="41895" x="6259513" y="12700"/>
          <p14:tracePt t="41896" x="6296025" y="0"/>
          <p14:tracePt t="47368" x="7648575" y="38100"/>
          <p14:tracePt t="47369" x="7635875" y="74613"/>
          <p14:tracePt t="47370" x="7623175" y="125413"/>
          <p14:tracePt t="47371" x="7610475" y="161925"/>
          <p14:tracePt t="47372" x="7610475" y="200025"/>
          <p14:tracePt t="47373" x="7610475" y="250825"/>
          <p14:tracePt t="47374" x="7597775" y="287338"/>
          <p14:tracePt t="47375" x="7585075" y="338138"/>
          <p14:tracePt t="47376" x="7572375" y="387350"/>
          <p14:tracePt t="47377" x="7572375" y="425450"/>
          <p14:tracePt t="47378" x="7561263" y="463550"/>
          <p14:tracePt t="47379" x="7548563" y="512763"/>
          <p14:tracePt t="47380" x="7548563" y="563563"/>
          <p14:tracePt t="47381" x="7535863" y="600075"/>
          <p14:tracePt t="47381" x="7535863" y="650875"/>
          <p14:tracePt t="47383" x="7523163" y="688975"/>
          <p14:tracePt t="47384" x="7510463" y="750888"/>
          <p14:tracePt t="47385" x="7497763" y="788988"/>
          <p14:tracePt t="47386" x="7497763" y="838200"/>
          <p14:tracePt t="47387" x="7497763" y="889000"/>
          <p14:tracePt t="47388" x="7485063" y="938213"/>
          <p14:tracePt t="47389" x="7472363" y="989013"/>
          <p14:tracePt t="47390" x="7472363" y="1038225"/>
          <p14:tracePt t="47391" x="7459663" y="1089025"/>
          <p14:tracePt t="47392" x="7459663" y="1138238"/>
          <p14:tracePt t="47393" x="7459663" y="1189038"/>
          <p14:tracePt t="47395" x="7448550" y="1289050"/>
          <p14:tracePt t="47396" x="7435850" y="1339850"/>
          <p14:tracePt t="47397" x="7435850" y="1376363"/>
          <p14:tracePt t="47397" x="7423150" y="1439863"/>
          <p14:tracePt t="47399" x="7423150" y="1489075"/>
          <p14:tracePt t="47399" x="7423150" y="1539875"/>
          <p14:tracePt t="47401" x="7423150" y="1589088"/>
          <p14:tracePt t="47401" x="7410450" y="1627188"/>
          <p14:tracePt t="47402" x="7410450" y="1689100"/>
          <p14:tracePt t="47404" x="7397750" y="1739900"/>
          <p14:tracePt t="47405" x="7397750" y="1776413"/>
          <p14:tracePt t="47405" x="7397750" y="1839913"/>
          <p14:tracePt t="47407" x="7385050" y="1889125"/>
          <p14:tracePt t="47408" x="7385050" y="1939925"/>
          <p14:tracePt t="47409" x="7385050" y="2001838"/>
          <p14:tracePt t="47410" x="7385050" y="2052638"/>
          <p14:tracePt t="47412" x="7385050" y="2152650"/>
          <p14:tracePt t="47413" x="7385050" y="2201863"/>
          <p14:tracePt t="47414" x="7385050" y="2252663"/>
          <p14:tracePt t="47415" x="7385050" y="2303463"/>
          <p14:tracePt t="47415" x="7385050" y="2339975"/>
          <p14:tracePt t="47417" x="7385050" y="2403475"/>
          <p14:tracePt t="47418" x="7385050" y="2452688"/>
          <p14:tracePt t="47419" x="7385050" y="2490788"/>
          <p14:tracePt t="47420" x="7385050" y="2552700"/>
          <p14:tracePt t="47421" x="7385050" y="2603500"/>
          <p14:tracePt t="47422" x="7385050" y="2640013"/>
          <p14:tracePt t="47423" x="7385050" y="2678113"/>
          <p14:tracePt t="47424" x="7385050" y="2716213"/>
          <p14:tracePt t="47425" x="7385050" y="2778125"/>
          <p14:tracePt t="47426" x="7385050" y="2828925"/>
          <p14:tracePt t="47427" x="7385050" y="2865438"/>
          <p14:tracePt t="47428" x="7385050" y="2903538"/>
          <p14:tracePt t="47428" x="7385050" y="2952750"/>
          <p14:tracePt t="47430" x="7385050" y="2978150"/>
          <p14:tracePt t="47431" x="7385050" y="3028950"/>
          <p14:tracePt t="47432" x="7385050" y="3078163"/>
          <p14:tracePt t="47433" x="7385050" y="3103563"/>
          <p14:tracePt t="47434" x="7385050" y="3154363"/>
          <p14:tracePt t="47435" x="7385050" y="3190875"/>
          <p14:tracePt t="47436" x="7397750" y="3216275"/>
          <p14:tracePt t="47437" x="7397750" y="3267075"/>
          <p14:tracePt t="47438" x="7397750" y="3290888"/>
          <p14:tracePt t="47439" x="7410450" y="3328988"/>
          <p14:tracePt t="47440" x="7410450" y="3367088"/>
          <p14:tracePt t="47441" x="7423150" y="3390900"/>
          <p14:tracePt t="47442" x="7423150" y="3429000"/>
          <p14:tracePt t="47443" x="7423150" y="3467100"/>
          <p14:tracePt t="47444" x="7435850" y="3503613"/>
          <p14:tracePt t="47445" x="7435850" y="3529013"/>
          <p14:tracePt t="47446" x="7448550" y="3554413"/>
          <p14:tracePt t="47447" x="7448550" y="3590925"/>
          <p14:tracePt t="47448" x="7459663" y="3616325"/>
          <p14:tracePt t="47449" x="7459663" y="3654425"/>
          <p14:tracePt t="47450" x="7459663" y="3667125"/>
          <p14:tracePt t="47451" x="7472363" y="3692525"/>
          <p14:tracePt t="47452" x="7472363" y="3729038"/>
          <p14:tracePt t="47453" x="7485063" y="3741738"/>
          <p14:tracePt t="47454" x="7485063" y="3767138"/>
          <p14:tracePt t="47455" x="7497763" y="3792538"/>
          <p14:tracePt t="47456" x="7497763" y="3816350"/>
          <p14:tracePt t="47457" x="7510463" y="3841750"/>
          <p14:tracePt t="47458" x="7510463" y="3854450"/>
          <p14:tracePt t="47459" x="7523163" y="3879850"/>
          <p14:tracePt t="47460" x="7523163" y="3892550"/>
          <p14:tracePt t="47461" x="7535863" y="3916363"/>
          <p14:tracePt t="47462" x="7535863" y="3929063"/>
          <p14:tracePt t="47463" x="7535863" y="3954463"/>
          <p14:tracePt t="47464" x="7548563" y="3967163"/>
          <p14:tracePt t="47465" x="7561263" y="3992563"/>
          <p14:tracePt t="47467" x="7572375" y="4017963"/>
          <p14:tracePt t="47468" x="7572375" y="4029075"/>
          <p14:tracePt t="47469" x="7572375" y="4041775"/>
          <p14:tracePt t="47470" x="7572375" y="4054475"/>
          <p14:tracePt t="47471" x="7585075" y="4067175"/>
          <p14:tracePt t="47472" x="7585075" y="4079875"/>
          <p14:tracePt t="47473" x="7597775" y="4092575"/>
          <p14:tracePt t="47474" x="7597775" y="4105275"/>
          <p14:tracePt t="47475" x="7610475" y="4105275"/>
          <p14:tracePt t="47476" x="7610475" y="4117975"/>
          <p14:tracePt t="47478" x="7610475" y="4129088"/>
          <p14:tracePt t="47479" x="7610475" y="4141788"/>
          <p14:tracePt t="47482" x="7610475" y="4154488"/>
          <p14:tracePt t="47484" x="7623175" y="4167188"/>
          <p14:tracePt t="47487" x="7623175" y="4179888"/>
          <p14:tracePt t="47507" x="7610475" y="4179888"/>
          <p14:tracePt t="47511" x="7597775" y="4179888"/>
          <p14:tracePt t="47512" x="7585075" y="4179888"/>
          <p14:tracePt t="47513" x="7572375" y="4179888"/>
          <p14:tracePt t="47516" x="7561263" y="4179888"/>
          <p14:tracePt t="47517" x="7548563" y="4179888"/>
          <p14:tracePt t="47518" x="7535863" y="4179888"/>
          <p14:tracePt t="47519" x="7523163" y="4179888"/>
          <p14:tracePt t="47520" x="7510463" y="4179888"/>
          <p14:tracePt t="47521" x="7497763" y="4179888"/>
          <p14:tracePt t="47522" x="7472363" y="4179888"/>
          <p14:tracePt t="47523" x="7459663" y="4179888"/>
          <p14:tracePt t="47524" x="7459663" y="4192588"/>
          <p14:tracePt t="47525" x="7435850" y="4192588"/>
          <p14:tracePt t="47526" x="7423150" y="4192588"/>
          <p14:tracePt t="47527" x="7397750" y="4192588"/>
          <p14:tracePt t="47528" x="7385050" y="4192588"/>
          <p14:tracePt t="47529" x="7359650" y="4192588"/>
          <p14:tracePt t="47530" x="7348538" y="4192588"/>
          <p14:tracePt t="47531" x="7323138" y="4192588"/>
          <p14:tracePt t="47532" x="7297738" y="4205288"/>
          <p14:tracePt t="47533" x="7285038" y="4205288"/>
          <p14:tracePt t="47534" x="7259638" y="4205288"/>
          <p14:tracePt t="47535" x="7235825" y="4205288"/>
          <p14:tracePt t="47536" x="7210425" y="4217988"/>
          <p14:tracePt t="47537" x="7185025" y="4217988"/>
          <p14:tracePt t="47538" x="7159625" y="4217988"/>
          <p14:tracePt t="47539" x="7134225" y="4217988"/>
          <p14:tracePt t="47540" x="7110413" y="4217988"/>
          <p14:tracePt t="47541" x="7085013" y="4217988"/>
          <p14:tracePt t="47542" x="7059613" y="4230688"/>
          <p14:tracePt t="47543" x="7034213" y="4230688"/>
          <p14:tracePt t="47544" x="7010400" y="4230688"/>
          <p14:tracePt t="47545" x="6972300" y="4241800"/>
          <p14:tracePt t="47546" x="6946900" y="4254500"/>
          <p14:tracePt t="47547" x="6921500" y="4254500"/>
          <p14:tracePt t="47548" x="6897688" y="4254500"/>
          <p14:tracePt t="47549" x="6859588" y="4254500"/>
          <p14:tracePt t="47550" x="6834188" y="4267200"/>
          <p14:tracePt t="47551" x="6821488" y="4267200"/>
          <p14:tracePt t="47552" x="6784975" y="4267200"/>
          <p14:tracePt t="47553" x="6759575" y="4279900"/>
          <p14:tracePt t="47554" x="6734175" y="4292600"/>
          <p14:tracePt t="47555" x="6708775" y="4292600"/>
          <p14:tracePt t="47556" x="6672263" y="4292600"/>
          <p14:tracePt t="47557" x="6646863" y="4305300"/>
          <p14:tracePt t="47558" x="6621463" y="4305300"/>
          <p14:tracePt t="47559" x="6596063" y="4318000"/>
          <p14:tracePt t="47560" x="6572250" y="4330700"/>
          <p14:tracePt t="47561" x="6559550" y="4330700"/>
          <p14:tracePt t="47562" x="6521450" y="4330700"/>
          <p14:tracePt t="47563" x="6496050" y="4341813"/>
          <p14:tracePt t="47564" x="6483350" y="4341813"/>
          <p14:tracePt t="47565" x="6446838" y="4354513"/>
          <p14:tracePt t="47566" x="6434138" y="4367213"/>
          <p14:tracePt t="47567" x="6408738" y="4367213"/>
          <p14:tracePt t="47568" x="6383338" y="4367213"/>
          <p14:tracePt t="47569" x="6370638" y="4379913"/>
          <p14:tracePt t="47570" x="6346825" y="4392613"/>
          <p14:tracePt t="47571" x="6334125" y="4392613"/>
          <p14:tracePt t="47572" x="6308725" y="4405313"/>
          <p14:tracePt t="47573" x="6296025" y="4405313"/>
          <p14:tracePt t="47574" x="6270625" y="4405313"/>
          <p14:tracePt t="47575" x="6259513" y="4418013"/>
          <p14:tracePt t="47576" x="6234113" y="4430713"/>
          <p14:tracePt t="47577" x="6221413" y="4443413"/>
          <p14:tracePt t="47578" x="6208713" y="4443413"/>
          <p14:tracePt t="47578" x="6183313" y="4443413"/>
          <p14:tracePt t="47580" x="6183313" y="4454525"/>
          <p14:tracePt t="47581" x="6157913" y="4454525"/>
          <p14:tracePt t="47582" x="6146800" y="4467225"/>
          <p14:tracePt t="47584" x="6121400" y="4479925"/>
          <p14:tracePt t="47585" x="6108700" y="4479925"/>
          <p14:tracePt t="47587" x="6096000" y="4492625"/>
          <p14:tracePt t="47588" x="6096000" y="4505325"/>
          <p14:tracePt t="47589" x="6083300" y="4505325"/>
          <p14:tracePt t="47590" x="6070600" y="4518025"/>
          <p14:tracePt t="47593" x="6070600" y="4530725"/>
          <p14:tracePt t="47595" x="6057900" y="4530725"/>
          <p14:tracePt t="47596" x="6057900" y="4543425"/>
          <p14:tracePt t="47598" x="6057900" y="4554538"/>
          <p14:tracePt t="47602" x="6057900" y="4567238"/>
          <p14:tracePt t="47605" x="6070600" y="4579938"/>
          <p14:tracePt t="47607" x="6070600" y="4592638"/>
          <p14:tracePt t="47608" x="6083300" y="4592638"/>
          <p14:tracePt t="47609" x="6096000" y="4592638"/>
          <p14:tracePt t="47610" x="6108700" y="4592638"/>
          <p14:tracePt t="47611" x="6108700" y="4605338"/>
          <p14:tracePt t="47612" x="6121400" y="4605338"/>
          <p14:tracePt t="47613" x="6134100" y="4605338"/>
          <p14:tracePt t="47614" x="6146800" y="4618038"/>
          <p14:tracePt t="47615" x="6157913" y="4630738"/>
          <p14:tracePt t="47616" x="6183313" y="4630738"/>
          <p14:tracePt t="47617" x="6196013" y="4630738"/>
          <p14:tracePt t="47618" x="6221413" y="4630738"/>
          <p14:tracePt t="47619" x="6234113" y="4643438"/>
          <p14:tracePt t="47620" x="6259513" y="4643438"/>
          <p14:tracePt t="47621" x="6283325" y="4656138"/>
          <p14:tracePt t="47622" x="6296025" y="4667250"/>
          <p14:tracePt t="47623" x="6334125" y="4667250"/>
          <p14:tracePt t="47624" x="6359525" y="4667250"/>
          <p14:tracePt t="47625" x="6396038" y="4667250"/>
          <p14:tracePt t="47626" x="6408738" y="4679950"/>
          <p14:tracePt t="47627" x="6446838" y="4679950"/>
          <p14:tracePt t="47628" x="6483350" y="4692650"/>
          <p14:tracePt t="47629" x="6521450" y="4705350"/>
          <p14:tracePt t="47630" x="6559550" y="4705350"/>
          <p14:tracePt t="47631" x="6596063" y="4705350"/>
          <p14:tracePt t="47632" x="6634163" y="4718050"/>
          <p14:tracePt t="47633" x="6672263" y="4718050"/>
          <p14:tracePt t="47634" x="6708775" y="4718050"/>
          <p14:tracePt t="47635" x="6746875" y="4730750"/>
          <p14:tracePt t="47636" x="6797675" y="4743450"/>
          <p14:tracePt t="47637" x="6846888" y="4743450"/>
          <p14:tracePt t="47638" x="6897688" y="4743450"/>
          <p14:tracePt t="47639" x="6934200" y="4743450"/>
          <p14:tracePt t="47640" x="6985000" y="4756150"/>
          <p14:tracePt t="47641" x="7034213" y="4768850"/>
          <p14:tracePt t="47642" x="7085013" y="4768850"/>
          <p14:tracePt t="47643" x="7134225" y="4779963"/>
          <p14:tracePt t="47644" x="7185025" y="4779963"/>
          <p14:tracePt t="47645" x="7235825" y="4779963"/>
          <p14:tracePt t="47646" x="7285038" y="4779963"/>
          <p14:tracePt t="47646" x="7348538" y="4779963"/>
          <p14:tracePt t="47648" x="7397750" y="4792663"/>
          <p14:tracePt t="47649" x="7459663" y="4792663"/>
          <p14:tracePt t="47650" x="7523163" y="4792663"/>
          <p14:tracePt t="47651" x="7572375" y="4805363"/>
          <p14:tracePt t="47652" x="7623175" y="4805363"/>
          <p14:tracePt t="47653" x="7685088" y="4805363"/>
          <p14:tracePt t="47654" x="7748588" y="4818063"/>
          <p14:tracePt t="47655" x="7810500" y="4818063"/>
          <p14:tracePt t="47656" x="7874000" y="4818063"/>
          <p14:tracePt t="47657" x="7935913" y="4818063"/>
          <p14:tracePt t="47658" x="7999413" y="4818063"/>
          <p14:tracePt t="47660" x="8123238" y="4818063"/>
          <p14:tracePt t="47661" x="8186738" y="4830763"/>
          <p14:tracePt t="47662" x="8235950" y="4830763"/>
          <p14:tracePt t="47663" x="8299450" y="4830763"/>
          <p14:tracePt t="47664" x="8361363" y="4830763"/>
          <p14:tracePt t="47665" x="8435975" y="4830763"/>
          <p14:tracePt t="47666" x="8499475" y="4830763"/>
          <p14:tracePt t="47667" x="8561388" y="4843463"/>
          <p14:tracePt t="47668" x="8624888" y="4843463"/>
          <p14:tracePt t="47669" x="8699500" y="4843463"/>
          <p14:tracePt t="47669" x="8763000" y="4843463"/>
          <p14:tracePt t="47670" x="8824913" y="4843463"/>
          <p14:tracePt t="47672" x="8886825" y="4843463"/>
          <p14:tracePt t="47673" x="8950325" y="4843463"/>
          <p14:tracePt t="47674" x="9012238" y="4843463"/>
          <p14:tracePt t="47675" x="9075738" y="4843463"/>
          <p14:tracePt t="47676" x="9150350" y="4843463"/>
          <p14:tracePt t="47677" x="9224963" y="4843463"/>
          <p14:tracePt t="47678" x="9288463" y="4843463"/>
          <p14:tracePt t="47679" x="9363075" y="4843463"/>
          <p14:tracePt t="47680" x="9424988" y="4843463"/>
          <p14:tracePt t="47680" x="9475788" y="4843463"/>
          <p14:tracePt t="47682" x="9550400" y="4843463"/>
          <p14:tracePt t="47683" x="9613900" y="4843463"/>
          <p14:tracePt t="47683" x="9675813" y="4843463"/>
          <p14:tracePt t="47685" x="9750425" y="4843463"/>
          <p14:tracePt t="47685" x="9826625" y="4843463"/>
          <p14:tracePt t="47687" x="9901238" y="4843463"/>
          <p14:tracePt t="47687" x="9963150" y="4843463"/>
          <p14:tracePt t="47688" x="10026650" y="4843463"/>
          <p14:tracePt t="47690" x="10088563" y="4830763"/>
          <p14:tracePt t="47691" x="10152063" y="4830763"/>
          <p14:tracePt t="47693" x="10288588" y="4818063"/>
          <p14:tracePt t="47694" x="10364788" y="4818063"/>
          <p14:tracePt t="47695" x="10426700" y="4818063"/>
          <p14:tracePt t="47696" x="10502900" y="4818063"/>
          <p14:tracePt t="47696" x="10577513" y="4805363"/>
          <p14:tracePt t="47697" x="10639425" y="4805363"/>
          <p14:tracePt t="47698" x="10690225" y="4792663"/>
          <p14:tracePt t="47700" x="10764838" y="4792663"/>
          <p14:tracePt t="47701" x="10839450" y="4779963"/>
          <p14:tracePt t="47702" x="10902950" y="4779963"/>
          <p14:tracePt t="47702" x="10977563" y="4779963"/>
          <p14:tracePt t="47703" x="11041063" y="4768850"/>
          <p14:tracePt t="47704" x="11115675" y="4756150"/>
          <p14:tracePt t="47706" x="11177588" y="4743450"/>
          <p14:tracePt t="47707" x="11253788" y="4743450"/>
          <p14:tracePt t="47708" x="11303000" y="4743450"/>
          <p14:tracePt t="47709" x="11377613" y="4730750"/>
          <p14:tracePt t="47710" x="11441113" y="4730750"/>
          <p14:tracePt t="47711" x="11515725" y="4705350"/>
          <p14:tracePt t="47711" x="11591925" y="4705350"/>
          <p14:tracePt t="47712" x="11653838" y="4705350"/>
          <p14:tracePt t="47714" x="11715750" y="4692650"/>
          <p14:tracePt t="47714" x="11779250" y="4679950"/>
          <p14:tracePt t="47716" x="11853863" y="4667250"/>
          <p14:tracePt t="47716" x="11904663" y="4667250"/>
          <p14:tracePt t="47718" x="11966575" y="4656138"/>
          <p14:tracePt t="47719" x="12041188" y="4643438"/>
          <p14:tracePt t="47720" x="12104688" y="4630738"/>
          <p14:tracePt t="47721" x="12166600" y="4630738"/>
        </p14:tracePtLst>
      </p14:laserTrace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30BC8-FAF4-47D6-9F75-8568DA545385}"/>
              </a:ext>
            </a:extLst>
          </p:cNvPr>
          <p:cNvSpPr>
            <a:spLocks noGrp="1"/>
          </p:cNvSpPr>
          <p:nvPr>
            <p:ph type="title"/>
          </p:nvPr>
        </p:nvSpPr>
        <p:spPr>
          <a:xfrm>
            <a:off x="2231136" y="964692"/>
            <a:ext cx="8390678" cy="1221918"/>
          </a:xfrm>
        </p:spPr>
        <p:txBody>
          <a:bodyPr>
            <a:normAutofit/>
          </a:bodyPr>
          <a:lstStyle/>
          <a:p>
            <a:r>
              <a:rPr lang="es-ES" dirty="0"/>
              <a:t>6. ¿Que es Herencia y muestre un ejemplo</a:t>
            </a:r>
            <a:endParaRPr lang="es-BO" dirty="0"/>
          </a:p>
        </p:txBody>
      </p:sp>
      <p:sp>
        <p:nvSpPr>
          <p:cNvPr id="6" name="Marcador de contenido 5">
            <a:extLst>
              <a:ext uri="{FF2B5EF4-FFF2-40B4-BE49-F238E27FC236}">
                <a16:creationId xmlns:a16="http://schemas.microsoft.com/office/drawing/2014/main" id="{6BD13552-31B6-40E2-A024-3485010A95D2}"/>
              </a:ext>
            </a:extLst>
          </p:cNvPr>
          <p:cNvSpPr>
            <a:spLocks noGrp="1"/>
          </p:cNvSpPr>
          <p:nvPr>
            <p:ph sz="half" idx="2"/>
          </p:nvPr>
        </p:nvSpPr>
        <p:spPr>
          <a:xfrm>
            <a:off x="6351567" y="3029005"/>
            <a:ext cx="4270247" cy="2864304"/>
          </a:xfrm>
        </p:spPr>
        <p:txBody>
          <a:bodyPr>
            <a:normAutofit/>
          </a:bodyPr>
          <a:lstStyle/>
          <a:p>
            <a:pPr marL="0" indent="0">
              <a:buNone/>
            </a:pPr>
            <a:r>
              <a:rPr lang="es-ES" dirty="0">
                <a:solidFill>
                  <a:schemeClr val="tx1"/>
                </a:solidFill>
                <a:latin typeface="Söhne"/>
              </a:rPr>
              <a:t>L</a:t>
            </a:r>
            <a:r>
              <a:rPr lang="es-ES" b="0" i="0" dirty="0">
                <a:solidFill>
                  <a:schemeClr val="tx1"/>
                </a:solidFill>
                <a:effectLst/>
                <a:latin typeface="Söhne"/>
              </a:rPr>
              <a:t>a herencia es un mecanismo mediante el cual una clase puede heredar los atributos y métodos de otra clase. La clase que hereda se conoce como la subclase o clase derivada, mientras que la clase de la que se heredan los atributos y métodos se conoce como la superclase o clase base.</a:t>
            </a:r>
            <a:endParaRPr lang="es-BO" dirty="0">
              <a:solidFill>
                <a:schemeClr val="tx1"/>
              </a:solidFill>
              <a:latin typeface="Arial" panose="020B0604020202020204" pitchFamily="34" charset="0"/>
              <a:cs typeface="Arial" panose="020B0604020202020204" pitchFamily="34" charset="0"/>
            </a:endParaRPr>
          </a:p>
        </p:txBody>
      </p:sp>
      <p:pic>
        <p:nvPicPr>
          <p:cNvPr id="2050" name="Picture 2" descr="Herencia | Java">
            <a:extLst>
              <a:ext uri="{FF2B5EF4-FFF2-40B4-BE49-F238E27FC236}">
                <a16:creationId xmlns:a16="http://schemas.microsoft.com/office/drawing/2014/main" id="{2E49B6C9-E540-4618-BA70-BCAD142640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964" y="3029005"/>
            <a:ext cx="5439603" cy="3405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478147"/>
      </p:ext>
    </p:extLst>
  </p:cSld>
  <p:clrMapOvr>
    <a:masterClrMapping/>
  </p:clrMapOvr>
  <mc:AlternateContent xmlns:mc="http://schemas.openxmlformats.org/markup-compatibility/2006" xmlns:p14="http://schemas.microsoft.com/office/powerpoint/2010/main">
    <mc:Choice Requires="p14">
      <p:transition spd="slow" p14:dur="2000" advTm="33568"/>
    </mc:Choice>
    <mc:Fallback xmlns="">
      <p:transition spd="slow" advTm="33568"/>
    </mc:Fallback>
  </mc:AlternateContent>
  <p:extLst>
    <p:ext uri="{3A86A75C-4F4B-4683-9AE1-C65F6400EC91}">
      <p14:laserTraceLst xmlns:p14="http://schemas.microsoft.com/office/powerpoint/2010/main">
        <p14:tracePtLst>
          <p14:tracePt t="65" x="12141200" y="1439863"/>
          <p14:tracePt t="66" x="12104688" y="1389063"/>
          <p14:tracePt t="67" x="12066588" y="1339850"/>
          <p14:tracePt t="68" x="12028488" y="1289050"/>
          <p14:tracePt t="69" x="11991975" y="1227138"/>
          <p14:tracePt t="71" x="11953875" y="1176338"/>
          <p14:tracePt t="71" x="11917363" y="1114425"/>
          <p14:tracePt t="72" x="11879263" y="1076325"/>
          <p14:tracePt t="73" x="11841163" y="1025525"/>
          <p14:tracePt t="74" x="11791950" y="963613"/>
          <p14:tracePt t="75" x="11741150" y="912813"/>
          <p14:tracePt t="76" x="11703050" y="850900"/>
          <p14:tracePt t="77" x="11653838" y="801688"/>
          <p14:tracePt t="78" x="11603038" y="738188"/>
          <p14:tracePt t="79" x="11553825" y="688975"/>
          <p14:tracePt t="80" x="11503025" y="625475"/>
          <p14:tracePt t="81" x="11466513" y="576263"/>
          <p14:tracePt t="82" x="11415713" y="525463"/>
          <p14:tracePt t="84" x="11366500" y="463550"/>
          <p14:tracePt t="84" x="11315700" y="400050"/>
          <p14:tracePt t="85" x="11253788" y="350838"/>
          <p14:tracePt t="86" x="11202988" y="287338"/>
          <p14:tracePt t="87" x="11141075" y="238125"/>
          <p14:tracePt t="88" x="11090275" y="174625"/>
          <p14:tracePt t="89" x="11028363" y="125413"/>
          <p14:tracePt t="90" x="10977563" y="61913"/>
          <p14:tracePt t="91" x="10928350" y="12700"/>
          <p14:tracePt t="33103" x="8886825" y="50800"/>
          <p14:tracePt t="33103" x="8899525" y="87313"/>
          <p14:tracePt t="33105" x="8912225" y="112713"/>
          <p14:tracePt t="33105" x="8912225" y="138113"/>
          <p14:tracePt t="33106" x="8912225" y="174625"/>
          <p14:tracePt t="33107" x="8924925" y="200025"/>
          <p14:tracePt t="33108" x="8950325" y="238125"/>
          <p14:tracePt t="33109" x="8950325" y="274638"/>
          <p14:tracePt t="33110" x="8963025" y="312738"/>
          <p14:tracePt t="33111" x="8975725" y="338138"/>
          <p14:tracePt t="33112" x="8986838" y="374650"/>
          <p14:tracePt t="33113" x="8986838" y="412750"/>
          <p14:tracePt t="33114" x="9012238" y="450850"/>
          <p14:tracePt t="33115" x="9024938" y="487363"/>
          <p14:tracePt t="33122" x="9124950" y="738188"/>
          <p14:tracePt t="33123" x="9137650" y="776288"/>
          <p14:tracePt t="33124" x="9163050" y="812800"/>
          <p14:tracePt t="33125" x="9175750" y="850900"/>
          <p14:tracePt t="33126" x="9199563" y="889000"/>
          <p14:tracePt t="33127" x="9212263" y="938213"/>
          <p14:tracePt t="33128" x="9237663" y="976313"/>
          <p14:tracePt t="33129" x="9250363" y="1014413"/>
          <p14:tracePt t="33130" x="9275763" y="1050925"/>
          <p14:tracePt t="33131" x="9288463" y="1101725"/>
          <p14:tracePt t="33132" x="9324975" y="1138238"/>
          <p14:tracePt t="33133" x="9337675" y="1176338"/>
          <p14:tracePt t="33134" x="9363075" y="1214438"/>
          <p14:tracePt t="33135" x="9388475" y="1250950"/>
          <p14:tracePt t="33136" x="9401175" y="1301750"/>
          <p14:tracePt t="33138" x="9437688" y="1350963"/>
          <p14:tracePt t="33138" x="9450388" y="1389063"/>
          <p14:tracePt t="33140" x="9475788" y="1439863"/>
          <p14:tracePt t="33140" x="9513888" y="1476375"/>
          <p14:tracePt t="33141" x="9537700" y="1514475"/>
          <p14:tracePt t="33142" x="9550400" y="1563688"/>
          <p14:tracePt t="33143" x="9588500" y="1614488"/>
          <p14:tracePt t="33144" x="9613900" y="1652588"/>
          <p14:tracePt t="33145" x="9637713" y="1701800"/>
          <p14:tracePt t="33146" x="9675813" y="1739900"/>
          <p14:tracePt t="33147" x="9701213" y="1776413"/>
          <p14:tracePt t="33148" x="9739313" y="1827213"/>
          <p14:tracePt t="33149" x="9775825" y="1876425"/>
          <p14:tracePt t="33150" x="9801225" y="1927225"/>
          <p14:tracePt t="33151" x="9839325" y="1965325"/>
          <p14:tracePt t="33152" x="9863138" y="2001838"/>
          <p14:tracePt t="33153" x="9901238" y="2052638"/>
          <p14:tracePt t="33154" x="9939338" y="2101850"/>
          <p14:tracePt t="33155" x="9963150" y="2139950"/>
          <p14:tracePt t="33156" x="10013950" y="2190750"/>
          <p14:tracePt t="33157" x="10052050" y="2239963"/>
          <p14:tracePt t="33158" x="10088563" y="2278063"/>
          <p14:tracePt t="33159" x="10126663" y="2327275"/>
          <p14:tracePt t="33160" x="10164763" y="2378075"/>
          <p14:tracePt t="33161" x="10201275" y="2414588"/>
          <p14:tracePt t="33162" x="10252075" y="2452688"/>
          <p14:tracePt t="33163" x="10301288" y="2503488"/>
          <p14:tracePt t="33164" x="10339388" y="2527300"/>
          <p14:tracePt t="33165" x="10377488" y="2578100"/>
          <p14:tracePt t="33166" x="10414000" y="2616200"/>
          <p14:tracePt t="33167" x="10477500" y="2652713"/>
          <p14:tracePt t="33168" x="10526713" y="2703513"/>
          <p14:tracePt t="33169" x="10564813" y="2728913"/>
          <p14:tracePt t="33170" x="10614025" y="2765425"/>
          <p14:tracePt t="33171" x="10664825" y="2803525"/>
          <p14:tracePt t="33172" x="10715625" y="2840038"/>
          <p14:tracePt t="33174" x="10752138" y="2878138"/>
          <p14:tracePt t="33174" x="10815638" y="2916238"/>
          <p14:tracePt t="33175" x="10864850" y="2941638"/>
          <p14:tracePt t="33176" x="10902950" y="2978150"/>
          <p14:tracePt t="33177" x="10964863" y="3016250"/>
          <p14:tracePt t="33178" x="11015663" y="3054350"/>
          <p14:tracePt t="33179" x="11064875" y="3090863"/>
          <p14:tracePt t="33180" x="11128375" y="3116263"/>
          <p14:tracePt t="33181" x="11164888" y="3141663"/>
          <p14:tracePt t="33182" x="11228388" y="3178175"/>
          <p14:tracePt t="33183" x="11277600" y="3203575"/>
          <p14:tracePt t="33184" x="11315700" y="3241675"/>
          <p14:tracePt t="33185" x="11377613" y="3267075"/>
          <p14:tracePt t="33186" x="11428413" y="3290888"/>
          <p14:tracePt t="33187" x="11479213" y="3316288"/>
          <p14:tracePt t="33188" x="11541125" y="3354388"/>
          <p14:tracePt t="33189" x="11591925" y="3390900"/>
          <p14:tracePt t="33190" x="11641138" y="3416300"/>
          <p14:tracePt t="33191" x="11691938" y="3441700"/>
          <p14:tracePt t="33192" x="11741150" y="3467100"/>
          <p14:tracePt t="33193" x="11779250" y="3490913"/>
          <p14:tracePt t="33194" x="11841163" y="3516313"/>
          <p14:tracePt t="33195" x="11891963" y="3541713"/>
          <p14:tracePt t="33196" x="11941175" y="3579813"/>
          <p14:tracePt t="33197" x="11991975" y="3603625"/>
          <p14:tracePt t="33198" x="12041188" y="3629025"/>
          <p14:tracePt t="33199" x="12091988" y="3654425"/>
          <p14:tracePt t="33200" x="12141200" y="3679825"/>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30BC8-FAF4-47D6-9F75-8568DA545385}"/>
              </a:ext>
            </a:extLst>
          </p:cNvPr>
          <p:cNvSpPr>
            <a:spLocks noGrp="1"/>
          </p:cNvSpPr>
          <p:nvPr>
            <p:ph type="title"/>
          </p:nvPr>
        </p:nvSpPr>
        <p:spPr>
          <a:xfrm>
            <a:off x="2231136" y="964691"/>
            <a:ext cx="8012794" cy="1261673"/>
          </a:xfrm>
        </p:spPr>
        <p:txBody>
          <a:bodyPr>
            <a:normAutofit/>
          </a:bodyPr>
          <a:lstStyle/>
          <a:p>
            <a:r>
              <a:rPr lang="es-ES" dirty="0"/>
              <a:t>7. ¿Qué es Polimorfismo y muestre un ejemplo?</a:t>
            </a:r>
            <a:endParaRPr lang="es-BO" dirty="0"/>
          </a:p>
        </p:txBody>
      </p:sp>
      <p:sp>
        <p:nvSpPr>
          <p:cNvPr id="4" name="Marcador de contenido 3">
            <a:extLst>
              <a:ext uri="{FF2B5EF4-FFF2-40B4-BE49-F238E27FC236}">
                <a16:creationId xmlns:a16="http://schemas.microsoft.com/office/drawing/2014/main" id="{3F7C0BC5-EE61-48BE-815F-6E3413E87FF9}"/>
              </a:ext>
            </a:extLst>
          </p:cNvPr>
          <p:cNvSpPr>
            <a:spLocks noGrp="1"/>
          </p:cNvSpPr>
          <p:nvPr>
            <p:ph sz="half" idx="2"/>
          </p:nvPr>
        </p:nvSpPr>
        <p:spPr/>
        <p:txBody>
          <a:bodyPr>
            <a:normAutofit fontScale="92500" lnSpcReduction="20000"/>
          </a:bodyPr>
          <a:lstStyle/>
          <a:p>
            <a:pPr marL="0" indent="0">
              <a:lnSpc>
                <a:spcPct val="150000"/>
              </a:lnSpc>
              <a:buNone/>
            </a:pPr>
            <a:r>
              <a:rPr lang="es-ES" dirty="0">
                <a:solidFill>
                  <a:schemeClr val="tx1"/>
                </a:solidFill>
                <a:latin typeface="Söhne"/>
              </a:rPr>
              <a:t>E</a:t>
            </a:r>
            <a:r>
              <a:rPr lang="es-ES" b="0" i="0" dirty="0">
                <a:solidFill>
                  <a:schemeClr val="tx1"/>
                </a:solidFill>
                <a:effectLst/>
                <a:latin typeface="Söhne"/>
              </a:rPr>
              <a:t>l polimorfismo se refiere a la capacidad de objetos de diferentes clases de responder al mismo mensaje o método de diferentes maneras. Esto significa que, aunque los objetos pueden tener implementaciones diferentes para un método específico, el programador puede utilizar el mismo nombre de método para interactuar con todos los objetos.</a:t>
            </a:r>
            <a:endParaRPr lang="es-BO" b="1" dirty="0">
              <a:solidFill>
                <a:schemeClr val="tx1"/>
              </a:solidFill>
            </a:endParaRPr>
          </a:p>
        </p:txBody>
      </p:sp>
      <p:pic>
        <p:nvPicPr>
          <p:cNvPr id="3074" name="Picture 2" descr="🥇🥇 Poliformismo">
            <a:extLst>
              <a:ext uri="{FF2B5EF4-FFF2-40B4-BE49-F238E27FC236}">
                <a16:creationId xmlns:a16="http://schemas.microsoft.com/office/drawing/2014/main" id="{D30E8BC8-783F-4BAB-981A-4ACAD9C8E73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583438" y="3049518"/>
            <a:ext cx="4071553" cy="2966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482893"/>
      </p:ext>
    </p:extLst>
  </p:cSld>
  <p:clrMapOvr>
    <a:masterClrMapping/>
  </p:clrMapOvr>
  <mc:AlternateContent xmlns:mc="http://schemas.openxmlformats.org/markup-compatibility/2006" xmlns:p14="http://schemas.microsoft.com/office/powerpoint/2010/main">
    <mc:Choice Requires="p14">
      <p:transition spd="slow" p14:dur="2000" advTm="37832"/>
    </mc:Choice>
    <mc:Fallback xmlns="">
      <p:transition spd="slow" advTm="37832"/>
    </mc:Fallback>
  </mc:AlternateContent>
  <p:extLst>
    <p:ext uri="{3A86A75C-4F4B-4683-9AE1-C65F6400EC91}">
      <p14:laserTraceLst xmlns:p14="http://schemas.microsoft.com/office/powerpoint/2010/main">
        <p14:tracePtLst>
          <p14:tracePt t="125" x="12104688" y="1376363"/>
          <p14:tracePt t="126" x="12066588" y="1339850"/>
          <p14:tracePt t="127" x="12017375" y="1289050"/>
          <p14:tracePt t="128" x="11953875" y="1227138"/>
          <p14:tracePt t="129" x="11917363" y="1176338"/>
          <p14:tracePt t="130" x="11866563" y="1114425"/>
          <p14:tracePt t="131" x="11804650" y="1063625"/>
          <p14:tracePt t="132" x="11766550" y="1001713"/>
          <p14:tracePt t="133" x="11703050" y="950913"/>
          <p14:tracePt t="134" x="11653838" y="889000"/>
          <p14:tracePt t="135" x="11603038" y="838200"/>
          <p14:tracePt t="136" x="11541125" y="776288"/>
          <p14:tracePt t="137" x="11503025" y="725488"/>
          <p14:tracePt t="138" x="11453813" y="676275"/>
          <p14:tracePt t="139" x="11390313" y="612775"/>
          <p14:tracePt t="140" x="11328400" y="550863"/>
          <p14:tracePt t="141" x="11277600" y="487363"/>
          <p14:tracePt t="142" x="11215688" y="425450"/>
          <p14:tracePt t="143" x="11164888" y="374650"/>
          <p14:tracePt t="144" x="11090275" y="312738"/>
          <p14:tracePt t="145" x="11041063" y="250825"/>
          <p14:tracePt t="146" x="10990263" y="200025"/>
          <p14:tracePt t="147" x="10939463" y="138113"/>
          <p14:tracePt t="148" x="10864850" y="87313"/>
          <p14:tracePt t="149" x="10815638" y="25400"/>
          <p14:tracePt t="11617" x="6283325" y="61913"/>
          <p14:tracePt t="11618" x="6259513" y="100013"/>
          <p14:tracePt t="11619" x="6234113" y="138113"/>
          <p14:tracePt t="11620" x="6208713" y="174625"/>
          <p14:tracePt t="11621" x="6196013" y="212725"/>
          <p14:tracePt t="11622" x="6170613" y="250825"/>
          <p14:tracePt t="11623" x="6146800" y="287338"/>
          <p14:tracePt t="11624" x="6121400" y="325438"/>
          <p14:tracePt t="11625" x="6096000" y="363538"/>
          <p14:tracePt t="11626" x="6070600" y="400050"/>
          <p14:tracePt t="11627" x="6057900" y="438150"/>
          <p14:tracePt t="11628" x="6034088" y="487363"/>
          <p14:tracePt t="11629" x="6008688" y="525463"/>
          <p14:tracePt t="11630" x="5983288" y="563563"/>
          <p14:tracePt t="11631" x="5957888" y="588963"/>
          <p14:tracePt t="11632" x="5945188" y="638175"/>
          <p14:tracePt t="11633" x="5908675" y="676275"/>
          <p14:tracePt t="11634" x="5883275" y="712788"/>
          <p14:tracePt t="11635" x="5870575" y="763588"/>
          <p14:tracePt t="11636" x="5832475" y="801688"/>
          <p14:tracePt t="11637" x="5808663" y="850900"/>
          <p14:tracePt t="11638" x="5795963" y="889000"/>
          <p14:tracePt t="11639" x="5757863" y="925513"/>
          <p14:tracePt t="11640" x="5745163" y="963613"/>
          <p14:tracePt t="11641" x="5719763" y="1001713"/>
          <p14:tracePt t="11642" x="5708650" y="1038225"/>
          <p14:tracePt t="11643" x="5683250" y="1076325"/>
          <p14:tracePt t="11644" x="5657850" y="1114425"/>
          <p14:tracePt t="11645" x="5632450" y="1163638"/>
          <p14:tracePt t="11646" x="5607050" y="1201738"/>
          <p14:tracePt t="11647" x="5583238" y="1250950"/>
          <p14:tracePt t="11648" x="5570538" y="1289050"/>
          <p14:tracePt t="11649" x="5545138" y="1339850"/>
          <p14:tracePt t="11650" x="5532438" y="1376363"/>
          <p14:tracePt t="11651" x="5495925" y="1414463"/>
          <p14:tracePt t="11652" x="5483225" y="1450975"/>
          <p14:tracePt t="11653" x="5457825" y="1489075"/>
          <p14:tracePt t="11654" x="5445125" y="1527175"/>
          <p14:tracePt t="11655" x="5419725" y="1563688"/>
          <p14:tracePt t="11656" x="5394325" y="1601788"/>
          <p14:tracePt t="11657" x="5383213" y="1639888"/>
          <p14:tracePt t="11658" x="5357813" y="1676400"/>
          <p14:tracePt t="11659" x="5345113" y="1714500"/>
          <p14:tracePt t="11660" x="5319713" y="1752600"/>
          <p14:tracePt t="11661" x="5307013" y="1789113"/>
          <p14:tracePt t="11662" x="5281613" y="1827213"/>
          <p14:tracePt t="11663" x="5270500" y="1852613"/>
          <p14:tracePt t="11664" x="5257800" y="1889125"/>
          <p14:tracePt t="11665" x="5232400" y="1927225"/>
          <p14:tracePt t="11666" x="5219700" y="1965325"/>
          <p14:tracePt t="11667" x="5194300" y="1989138"/>
          <p14:tracePt t="11668" x="5181600" y="2027238"/>
          <p14:tracePt t="11669" x="5157788" y="2065338"/>
          <p14:tracePt t="11670" x="5157788" y="2101850"/>
          <p14:tracePt t="11671" x="5132388" y="2127250"/>
          <p14:tracePt t="11672" x="5119688" y="2165350"/>
          <p14:tracePt t="11673" x="5106988" y="2201863"/>
          <p14:tracePt t="11674" x="5081588" y="2227263"/>
          <p14:tracePt t="11675" x="5081588" y="2265363"/>
          <p14:tracePt t="11676" x="5057775" y="2290763"/>
          <p14:tracePt t="11677" x="5045075" y="2314575"/>
          <p14:tracePt t="11678" x="5032375" y="2352675"/>
          <p14:tracePt t="11679" x="5019675" y="2390775"/>
          <p14:tracePt t="11680" x="5006975" y="2414588"/>
          <p14:tracePt t="11681" x="4994275" y="2439988"/>
          <p14:tracePt t="11682" x="4981575" y="2465388"/>
          <p14:tracePt t="11683" x="4968875" y="2503488"/>
          <p14:tracePt t="11684" x="4968875" y="2516188"/>
          <p14:tracePt t="11685" x="4956175" y="2540000"/>
          <p14:tracePt t="11686" x="4932363" y="2565400"/>
          <p14:tracePt t="11687" x="4932363" y="2590800"/>
          <p14:tracePt t="11688" x="4919663" y="2616200"/>
          <p14:tracePt t="11689" x="4906963" y="2652713"/>
          <p14:tracePt t="11690" x="4894263" y="2665413"/>
          <p14:tracePt t="11691" x="4894263" y="2690813"/>
          <p14:tracePt t="11692" x="4881563" y="2716213"/>
          <p14:tracePt t="11693" x="4868863" y="2728913"/>
          <p14:tracePt t="11694" x="4868863" y="2752725"/>
          <p14:tracePt t="11695" x="4856163" y="2765425"/>
          <p14:tracePt t="11696" x="4856163" y="2790825"/>
          <p14:tracePt t="11697" x="4856163" y="2816225"/>
          <p14:tracePt t="11698" x="4843463" y="2828925"/>
          <p14:tracePt t="11699" x="4832350" y="2852738"/>
          <p14:tracePt t="11700" x="4819650" y="2878138"/>
          <p14:tracePt t="11701" x="4819650" y="2890838"/>
          <p14:tracePt t="11702" x="4819650" y="2903538"/>
          <p14:tracePt t="11703" x="4806950" y="2916238"/>
          <p14:tracePt t="11704" x="4806950" y="2941638"/>
          <p14:tracePt t="11705" x="4794250" y="2952750"/>
          <p14:tracePt t="11706" x="4794250" y="2965450"/>
          <p14:tracePt t="11707" x="4781550" y="2990850"/>
          <p14:tracePt t="11709" x="4781550" y="3016250"/>
          <p14:tracePt t="11710" x="4768850" y="3028950"/>
          <p14:tracePt t="11711" x="4768850" y="3041650"/>
          <p14:tracePt t="11712" x="4756150" y="3054350"/>
          <p14:tracePt t="11713" x="4743450" y="3065463"/>
          <p14:tracePt t="11714" x="4743450" y="3078163"/>
          <p14:tracePt t="11715" x="4743450" y="3090863"/>
          <p14:tracePt t="11716" x="4743450" y="3103563"/>
          <p14:tracePt t="11717" x="4732338" y="3103563"/>
          <p14:tracePt t="11718" x="4719638" y="3116263"/>
          <p14:tracePt t="11719" x="4719638" y="3141663"/>
          <p14:tracePt t="11720" x="4706938" y="3141663"/>
          <p14:tracePt t="11721" x="4706938" y="3154363"/>
          <p14:tracePt t="11722" x="4706938" y="3165475"/>
          <p14:tracePt t="11723" x="4694238" y="3178175"/>
          <p14:tracePt t="11725" x="4681538" y="3190875"/>
          <p14:tracePt t="11726" x="4668838" y="3203575"/>
          <p14:tracePt t="11727" x="4668838" y="3216275"/>
          <p14:tracePt t="11729" x="4656138" y="3216275"/>
          <p14:tracePt t="11730" x="4643438" y="3228975"/>
          <p14:tracePt t="11731" x="4630738" y="3241675"/>
          <p14:tracePt t="11732" x="4630738" y="3254375"/>
          <p14:tracePt t="11733" x="4619625" y="3254375"/>
          <p14:tracePt t="11734" x="4606925" y="3267075"/>
          <p14:tracePt t="11735" x="4594225" y="3267075"/>
          <p14:tracePt t="11736" x="4594225" y="3278188"/>
          <p14:tracePt t="11737" x="4581525" y="3290888"/>
          <p14:tracePt t="11738" x="4556125" y="3290888"/>
          <p14:tracePt t="11740" x="4543425" y="3303588"/>
          <p14:tracePt t="11741" x="4518025" y="3303588"/>
          <p14:tracePt t="11742" x="4518025" y="3316288"/>
          <p14:tracePt t="11743" x="4494213" y="3328988"/>
          <p14:tracePt t="11744" x="4481513" y="3328988"/>
          <p14:tracePt t="11745" x="4468813" y="3328988"/>
          <p14:tracePt t="11746" x="4443413" y="3341688"/>
          <p14:tracePt t="11747" x="4430713" y="3341688"/>
          <p14:tracePt t="11748" x="4406900" y="3354388"/>
          <p14:tracePt t="11749" x="4381500" y="3354388"/>
          <p14:tracePt t="11750" x="4368800" y="3367088"/>
          <p14:tracePt t="11751" x="4330700" y="3367088"/>
          <p14:tracePt t="11752" x="4318000" y="3367088"/>
          <p14:tracePt t="11753" x="4294188" y="3378200"/>
          <p14:tracePt t="11754" x="4256088" y="3390900"/>
          <p14:tracePt t="11755" x="4230688" y="3390900"/>
          <p14:tracePt t="11756" x="4205288" y="3403600"/>
          <p14:tracePt t="11757" x="4181475" y="3403600"/>
          <p14:tracePt t="11758" x="4143375" y="3403600"/>
          <p14:tracePt t="11759" x="4117975" y="3403600"/>
          <p14:tracePt t="11760" x="4081463" y="3416300"/>
          <p14:tracePt t="11761" x="4043363" y="3416300"/>
          <p14:tracePt t="11762" x="4005263" y="3416300"/>
          <p14:tracePt t="11763" x="3968750" y="3429000"/>
          <p14:tracePt t="11764" x="3930650" y="3429000"/>
          <p14:tracePt t="11765" x="3892550" y="3429000"/>
          <p14:tracePt t="11766" x="3856038" y="3441700"/>
          <p14:tracePt t="11767" x="3805238" y="3441700"/>
          <p14:tracePt t="11768" x="3779838" y="3441700"/>
          <p14:tracePt t="11769" x="3730625" y="3441700"/>
          <p14:tracePt t="11771" x="3643313" y="3441700"/>
          <p14:tracePt t="11772" x="3592513" y="3441700"/>
          <p14:tracePt t="11773" x="3541713" y="3441700"/>
          <p14:tracePt t="11774" x="3492500" y="3441700"/>
          <p14:tracePt t="11775" x="3441700" y="3441700"/>
          <p14:tracePt t="11776" x="3392488" y="3441700"/>
          <p14:tracePt t="11777" x="3341688" y="3441700"/>
          <p14:tracePt t="11778" x="3305175" y="3441700"/>
          <p14:tracePt t="11779" x="3241675" y="3441700"/>
          <p14:tracePt t="11780" x="3192463" y="3441700"/>
          <p14:tracePt t="11781" x="3141663" y="3441700"/>
          <p14:tracePt t="11782" x="3092450" y="3441700"/>
          <p14:tracePt t="11783" x="3028950" y="3441700"/>
          <p14:tracePt t="11784" x="2979738" y="3441700"/>
          <p14:tracePt t="11785" x="2916238" y="3441700"/>
          <p14:tracePt t="11786" x="2867025" y="3441700"/>
          <p14:tracePt t="11787" x="2828925" y="3441700"/>
          <p14:tracePt t="11788" x="2754313" y="3441700"/>
          <p14:tracePt t="11789" x="2703513" y="3429000"/>
          <p14:tracePt t="11790" x="2641600" y="3429000"/>
          <p14:tracePt t="11791" x="2590800" y="3429000"/>
          <p14:tracePt t="11792" x="2528888" y="3416300"/>
          <p14:tracePt t="11793" x="2465388" y="3416300"/>
          <p14:tracePt t="11794" x="2416175" y="3403600"/>
          <p14:tracePt t="11795" x="2352675" y="3403600"/>
          <p14:tracePt t="11796" x="2290763" y="3403600"/>
          <p14:tracePt t="11797" x="2228850" y="3403600"/>
          <p14:tracePt t="11798" x="2178050" y="3403600"/>
          <p14:tracePt t="11799" x="2116138" y="3390900"/>
          <p14:tracePt t="11800" x="2078038" y="3390900"/>
          <p14:tracePt t="11801" x="2003425" y="3390900"/>
          <p14:tracePt t="11802" x="1952625" y="3390900"/>
          <p14:tracePt t="11803" x="1890713" y="3378200"/>
          <p14:tracePt t="11804" x="1839913" y="3378200"/>
          <p14:tracePt t="11805" x="1778000" y="3378200"/>
          <p14:tracePt t="11806" x="1714500" y="3367088"/>
          <p14:tracePt t="11807" x="1665288" y="3367088"/>
          <p14:tracePt t="11808" x="1601788" y="3367088"/>
          <p14:tracePt t="11809" x="1552575" y="3367088"/>
          <p14:tracePt t="11810" x="1514475" y="3367088"/>
          <p14:tracePt t="11811" x="1452563" y="3367088"/>
          <p14:tracePt t="11812" x="1401763" y="3367088"/>
          <p14:tracePt t="11813" x="1339850" y="3367088"/>
          <p14:tracePt t="11814" x="1289050" y="3367088"/>
          <p14:tracePt t="11815" x="1239838" y="3367088"/>
          <p14:tracePt t="11816" x="1189038" y="3367088"/>
          <p14:tracePt t="11817" x="1139825" y="3367088"/>
          <p14:tracePt t="11818" x="1089025" y="3367088"/>
          <p14:tracePt t="11820" x="1027113" y="3367088"/>
          <p14:tracePt t="11820" x="1001713" y="3367088"/>
          <p14:tracePt t="11821" x="950913" y="3367088"/>
          <p14:tracePt t="11822" x="901700" y="3367088"/>
          <p14:tracePt t="11823" x="850900" y="3367088"/>
          <p14:tracePt t="11824" x="801688" y="3367088"/>
          <p14:tracePt t="11825" x="750888" y="3367088"/>
          <p14:tracePt t="11826" x="712788" y="3367088"/>
          <p14:tracePt t="11827" x="663575" y="3367088"/>
          <p14:tracePt t="11828" x="625475" y="3367088"/>
          <p14:tracePt t="11829" x="600075" y="3367088"/>
          <p14:tracePt t="11830" x="550863" y="3367088"/>
          <p14:tracePt t="11831" x="512763" y="3367088"/>
          <p14:tracePt t="11832" x="476250" y="3367088"/>
          <p14:tracePt t="11833" x="438150" y="3367088"/>
          <p14:tracePt t="11834" x="400050" y="3367088"/>
          <p14:tracePt t="11835" x="376238" y="3367088"/>
          <p14:tracePt t="11836" x="338138" y="3367088"/>
          <p14:tracePt t="11837" x="300038" y="3367088"/>
          <p14:tracePt t="11838" x="274638" y="3378200"/>
          <p14:tracePt t="11839" x="238125" y="3378200"/>
          <p14:tracePt t="11840" x="200025" y="3378200"/>
          <p14:tracePt t="11841" x="187325" y="3378200"/>
          <p14:tracePt t="11842" x="163513" y="3390900"/>
          <p14:tracePt t="11843" x="125413" y="3390900"/>
          <p14:tracePt t="11844" x="100013" y="3390900"/>
          <p14:tracePt t="11845" x="74613" y="3403600"/>
          <p14:tracePt t="11846" x="50800" y="3403600"/>
          <p14:tracePt t="11847" x="25400" y="3403600"/>
          <p14:tracePt t="11848" x="0" y="3403600"/>
          <p14:tracePt t="11910" x="38100" y="3541713"/>
          <p14:tracePt t="11911" x="50800" y="3541713"/>
          <p14:tracePt t="11912" x="61913" y="3541713"/>
          <p14:tracePt t="11913" x="87313" y="3554413"/>
          <p14:tracePt t="11915" x="112713" y="3554413"/>
          <p14:tracePt t="11916" x="125413" y="3554413"/>
          <p14:tracePt t="11917" x="150813" y="3554413"/>
          <p14:tracePt t="11918" x="163513" y="3554413"/>
          <p14:tracePt t="11920" x="174625" y="3554413"/>
          <p14:tracePt t="11921" x="200025" y="3554413"/>
          <p14:tracePt t="11922" x="212725" y="3567113"/>
          <p14:tracePt t="11923" x="225425" y="3567113"/>
          <p14:tracePt t="11924" x="238125" y="3567113"/>
          <p14:tracePt t="11925" x="250825" y="3567113"/>
          <p14:tracePt t="11926" x="274638" y="3567113"/>
          <p14:tracePt t="11927" x="287338" y="3579813"/>
          <p14:tracePt t="11928" x="300038" y="3579813"/>
          <p14:tracePt t="11929" x="312738" y="3579813"/>
          <p14:tracePt t="11930" x="325438" y="3579813"/>
          <p14:tracePt t="11931" x="350838" y="3579813"/>
          <p14:tracePt t="11932" x="363538" y="3590925"/>
          <p14:tracePt t="11933" x="376238" y="3590925"/>
          <p14:tracePt t="11934" x="387350" y="3590925"/>
          <p14:tracePt t="11935" x="400050" y="3590925"/>
          <p14:tracePt t="11936" x="412750" y="3590925"/>
          <p14:tracePt t="11937" x="425450" y="3590925"/>
          <p14:tracePt t="11938" x="438150" y="3590925"/>
          <p14:tracePt t="11939" x="450850" y="3590925"/>
          <p14:tracePt t="11940" x="463550" y="3590925"/>
          <p14:tracePt t="11941" x="476250" y="3590925"/>
          <p14:tracePt t="11942" x="488950" y="3590925"/>
          <p14:tracePt t="11943" x="500063" y="3590925"/>
          <p14:tracePt t="11944" x="512763" y="3590925"/>
          <p14:tracePt t="11945" x="525463" y="3590925"/>
          <p14:tracePt t="11946" x="538163" y="3590925"/>
          <p14:tracePt t="11947" x="538163" y="3603625"/>
          <p14:tracePt t="11948" x="550863" y="3603625"/>
          <p14:tracePt t="11949" x="563563" y="3603625"/>
          <p14:tracePt t="11950" x="576263" y="3603625"/>
          <p14:tracePt t="11952" x="588963" y="3603625"/>
          <p14:tracePt t="11953" x="600075" y="3603625"/>
          <p14:tracePt t="11954" x="612775" y="3603625"/>
          <p14:tracePt t="11956" x="625475" y="3603625"/>
          <p14:tracePt t="11957" x="638175" y="3603625"/>
          <p14:tracePt t="11960" x="650875" y="3603625"/>
          <p14:tracePt t="11962" x="663575" y="3603625"/>
          <p14:tracePt t="11964" x="676275" y="3603625"/>
          <p14:tracePt t="11966" x="688975" y="3603625"/>
          <p14:tracePt t="11971" x="701675" y="3603625"/>
          <p14:tracePt t="11975" x="712788" y="3603625"/>
          <p14:tracePt t="11981" x="712788" y="3590925"/>
          <p14:tracePt t="11985" x="725488" y="3590925"/>
          <p14:tracePt t="12015" x="725488" y="3579813"/>
          <p14:tracePt t="12021" x="725488" y="3567113"/>
          <p14:tracePt t="12025" x="725488" y="3554413"/>
          <p14:tracePt t="12032" x="725488" y="3541713"/>
          <p14:tracePt t="12037" x="725488" y="3529013"/>
          <p14:tracePt t="12040" x="725488" y="3516313"/>
          <p14:tracePt t="12045" x="725488" y="3503613"/>
          <p14:tracePt t="12048" x="725488" y="3490913"/>
          <p14:tracePt t="12050" x="725488" y="3479800"/>
          <p14:tracePt t="12053" x="712788" y="3479800"/>
          <p14:tracePt t="12055" x="712788" y="3467100"/>
          <p14:tracePt t="12058" x="712788" y="3454400"/>
          <p14:tracePt t="12060" x="712788" y="3441700"/>
          <p14:tracePt t="12062" x="701675" y="3441700"/>
          <p14:tracePt t="12065" x="701675" y="3429000"/>
          <p14:tracePt t="12066" x="688975" y="3429000"/>
          <p14:tracePt t="12068" x="688975" y="3416300"/>
          <p14:tracePt t="12070" x="688975" y="3403600"/>
          <p14:tracePt t="12076" x="688975" y="3390900"/>
          <p14:tracePt t="12079" x="676275" y="3378200"/>
          <p14:tracePt t="12082" x="676275" y="3367088"/>
          <p14:tracePt t="12085" x="663575" y="3367088"/>
          <p14:tracePt t="12088" x="663575" y="3354388"/>
          <p14:tracePt t="12090" x="650875" y="3341688"/>
          <p14:tracePt t="12094" x="650875" y="3328988"/>
          <p14:tracePt t="12100" x="650875" y="3316288"/>
          <p14:tracePt t="12104" x="638175" y="3303588"/>
          <p14:tracePt t="12108" x="638175" y="3290888"/>
          <p14:tracePt t="12111" x="625475" y="3290888"/>
          <p14:tracePt t="12118" x="625475" y="3278188"/>
          <p14:tracePt t="12123" x="612775" y="3278188"/>
          <p14:tracePt t="12124" x="612775" y="3267075"/>
          <p14:tracePt t="12130" x="612775" y="3254375"/>
          <p14:tracePt t="12145" x="612775" y="3241675"/>
          <p14:tracePt t="12156" x="612775" y="3228975"/>
          <p14:tracePt t="12166" x="612775" y="3216275"/>
          <p14:tracePt t="12189" x="612775" y="3203575"/>
          <p14:tracePt t="12194" x="625475" y="3203575"/>
          <p14:tracePt t="12200" x="625475" y="3190875"/>
          <p14:tracePt t="12204" x="638175" y="3190875"/>
          <p14:tracePt t="12210" x="650875" y="3178175"/>
          <p14:tracePt t="12223" x="663575" y="3178175"/>
          <p14:tracePt t="12231" x="676275" y="3178175"/>
          <p14:tracePt t="12238" x="676275" y="3165475"/>
          <p14:tracePt t="12239" x="688975" y="3165475"/>
          <p14:tracePt t="12269" x="701675" y="3165475"/>
          <p14:tracePt t="12321" x="701675" y="3154363"/>
          <p14:tracePt t="12322" x="712788" y="3154363"/>
          <p14:tracePt t="12332" x="725488" y="3154363"/>
          <p14:tracePt t="12335" x="725488" y="3141663"/>
          <p14:tracePt t="12361" x="738188" y="3128963"/>
          <p14:tracePt t="12378" x="738188" y="3116263"/>
          <p14:tracePt t="12386" x="750888" y="3116263"/>
          <p14:tracePt t="12395" x="750888" y="3103563"/>
          <p14:tracePt t="12398" x="763588" y="3103563"/>
          <p14:tracePt t="12429" x="776288" y="3103563"/>
          <p14:tracePt t="12435" x="788988" y="3103563"/>
          <p14:tracePt t="12439" x="788988" y="3090863"/>
          <p14:tracePt t="12444" x="801688" y="3090863"/>
          <p14:tracePt t="12458" x="814388" y="3090863"/>
          <p14:tracePt t="12464" x="825500" y="3090863"/>
          <p14:tracePt t="12469" x="838200" y="3090863"/>
          <p14:tracePt t="12480" x="850900" y="3090863"/>
          <p14:tracePt t="12486" x="863600" y="3090863"/>
          <p14:tracePt t="12494" x="876300" y="3090863"/>
          <p14:tracePt t="12690" x="889000" y="3090863"/>
          <p14:tracePt t="12710" x="901700" y="3090863"/>
          <p14:tracePt t="12775" x="914400" y="3090863"/>
          <p14:tracePt t="12793" x="914400" y="3078163"/>
          <p14:tracePt t="12857" x="925513" y="3078163"/>
          <p14:tracePt t="13263" x="925513" y="3065463"/>
          <p14:tracePt t="13275" x="925513" y="3054350"/>
          <p14:tracePt t="13286" x="925513" y="3041650"/>
          <p14:tracePt t="13296" x="925513" y="3028950"/>
          <p14:tracePt t="13364" x="925513" y="3041650"/>
          <p14:tracePt t="13366" x="925513" y="3054350"/>
          <p14:tracePt t="13368" x="925513" y="3065463"/>
          <p14:tracePt t="13373" x="925513" y="3078163"/>
          <p14:tracePt t="13375" x="925513" y="3090863"/>
          <p14:tracePt t="13377" x="925513" y="3103563"/>
          <p14:tracePt t="13380" x="925513" y="3116263"/>
          <p14:tracePt t="13382" x="925513" y="3128963"/>
          <p14:tracePt t="13385" x="925513" y="3141663"/>
          <p14:tracePt t="13387" x="938213" y="3141663"/>
          <p14:tracePt t="13389" x="938213" y="3154363"/>
          <p14:tracePt t="13391" x="938213" y="3165475"/>
          <p14:tracePt t="13393" x="950913" y="3165475"/>
          <p14:tracePt t="13394" x="950913" y="3178175"/>
          <p14:tracePt t="13400" x="950913" y="3190875"/>
          <p14:tracePt t="13404" x="950913" y="3203575"/>
          <p14:tracePt t="13405" x="963613" y="3203575"/>
          <p14:tracePt t="13408" x="976313" y="3203575"/>
          <p14:tracePt t="13409" x="976313" y="3216275"/>
          <p14:tracePt t="13413" x="989013" y="3216275"/>
          <p14:tracePt t="13421" x="1001713" y="3216275"/>
          <p14:tracePt t="13425" x="1014413" y="3216275"/>
          <p14:tracePt t="13428" x="1027113" y="3228975"/>
          <p14:tracePt t="13436" x="1038225" y="3228975"/>
          <p14:tracePt t="13441" x="1050925" y="3228975"/>
          <p14:tracePt t="13444" x="1063625" y="3228975"/>
          <p14:tracePt t="13447" x="1063625" y="3241675"/>
          <p14:tracePt t="13452" x="1076325" y="3241675"/>
          <p14:tracePt t="13459" x="1089025" y="3241675"/>
          <p14:tracePt t="13463" x="1101725" y="3241675"/>
          <p14:tracePt t="13476" x="1114425" y="3241675"/>
          <p14:tracePt t="13482" x="1127125" y="3241675"/>
          <p14:tracePt t="13486" x="1139825" y="3241675"/>
          <p14:tracePt t="13496" x="1139825" y="3228975"/>
          <p14:tracePt t="13497" x="1150938" y="3228975"/>
          <p14:tracePt t="13500" x="1150938" y="3216275"/>
          <p14:tracePt t="13504" x="1163638" y="3216275"/>
          <p14:tracePt t="13508" x="1163638" y="3203575"/>
          <p14:tracePt t="13511" x="1176338" y="3190875"/>
          <p14:tracePt t="13513" x="1176338" y="3178175"/>
          <p14:tracePt t="13518" x="1176338" y="3165475"/>
          <p14:tracePt t="13521" x="1176338" y="3154363"/>
          <p14:tracePt t="13523" x="1176338" y="3141663"/>
          <p14:tracePt t="13528" x="1176338" y="3128963"/>
          <p14:tracePt t="13531" x="1176338" y="3116263"/>
          <p14:tracePt t="13534" x="1176338" y="3103563"/>
          <p14:tracePt t="13538" x="1176338" y="3090863"/>
          <p14:tracePt t="13540" x="1163638" y="3090863"/>
          <p14:tracePt t="13544" x="1163638" y="3078163"/>
          <p14:tracePt t="13546" x="1150938" y="3078163"/>
          <p14:tracePt t="13548" x="1150938" y="3065463"/>
          <p14:tracePt t="13551" x="1139825" y="3065463"/>
          <p14:tracePt t="13580" x="1127125" y="3065463"/>
          <p14:tracePt t="13596" x="1114425" y="3065463"/>
          <p14:tracePt t="13602" x="1101725" y="3065463"/>
          <p14:tracePt t="13615" x="1089025" y="3065463"/>
          <p14:tracePt t="13621" x="1076325" y="3065463"/>
          <p14:tracePt t="13629" x="1076325" y="3078163"/>
          <p14:tracePt t="13633" x="1063625" y="3090863"/>
          <p14:tracePt t="13640" x="1063625" y="3103563"/>
          <p14:tracePt t="13662" x="1076325" y="3116263"/>
          <p14:tracePt t="13671" x="1089025" y="3116263"/>
          <p14:tracePt t="13675" x="1101725" y="3116263"/>
          <p14:tracePt t="13683" x="1114425" y="3116263"/>
          <p14:tracePt t="13686" x="1127125" y="3116263"/>
          <p14:tracePt t="13688" x="1139825" y="3116263"/>
          <p14:tracePt t="13692" x="1150938" y="3116263"/>
          <p14:tracePt t="13694" x="1163638" y="3116263"/>
          <p14:tracePt t="13695" x="1176338" y="3116263"/>
          <p14:tracePt t="13698" x="1189038" y="3116263"/>
          <p14:tracePt t="13700" x="1201738" y="3116263"/>
          <p14:tracePt t="13702" x="1214438" y="3116263"/>
          <p14:tracePt t="13705" x="1227138" y="3116263"/>
          <p14:tracePt t="13706" x="1239838" y="3116263"/>
          <p14:tracePt t="13707" x="1252538" y="3116263"/>
          <p14:tracePt t="13710" x="1263650" y="3103563"/>
          <p14:tracePt t="13712" x="1276350" y="3103563"/>
          <p14:tracePt t="13714" x="1289050" y="3103563"/>
          <p14:tracePt t="13717" x="1301750" y="3103563"/>
          <p14:tracePt t="13719" x="1314450" y="3090863"/>
          <p14:tracePt t="13720" x="1327150" y="3090863"/>
          <p14:tracePt t="13722" x="1327150" y="3078163"/>
          <p14:tracePt t="13724" x="1339850" y="3078163"/>
          <p14:tracePt t="13725" x="1339850" y="3065463"/>
          <p14:tracePt t="13727" x="1352550" y="3065463"/>
          <p14:tracePt t="13728" x="1363663" y="3065463"/>
          <p14:tracePt t="13732" x="1363663" y="3054350"/>
          <p14:tracePt t="13735" x="1376363" y="3041650"/>
          <p14:tracePt t="13738" x="1376363" y="3028950"/>
          <p14:tracePt t="13740" x="1389063" y="3028950"/>
          <p14:tracePt t="13743" x="1389063" y="3016250"/>
          <p14:tracePt t="13746" x="1389063" y="3003550"/>
          <p14:tracePt t="13748" x="1389063" y="2990850"/>
          <p14:tracePt t="13754" x="1389063" y="2978150"/>
          <p14:tracePt t="13757" x="1389063" y="2965450"/>
          <p14:tracePt t="13760" x="1376363" y="2952750"/>
          <p14:tracePt t="13764" x="1363663" y="2952750"/>
          <p14:tracePt t="13765" x="1363663" y="2941638"/>
          <p14:tracePt t="13769" x="1352550" y="2928938"/>
          <p14:tracePt t="13771" x="1339850" y="2916238"/>
          <p14:tracePt t="13775" x="1327150" y="2916238"/>
          <p14:tracePt t="13779" x="1314450" y="2903538"/>
          <p14:tracePt t="13781" x="1301750" y="2903538"/>
          <p14:tracePt t="13785" x="1289050" y="2903538"/>
          <p14:tracePt t="13786" x="1289050" y="2890838"/>
          <p14:tracePt t="13789" x="1276350" y="2890838"/>
          <p14:tracePt t="13791" x="1263650" y="2890838"/>
          <p14:tracePt t="13794" x="1252538" y="2878138"/>
          <p14:tracePt t="13799" x="1239838" y="2878138"/>
          <p14:tracePt t="13802" x="1227138" y="2878138"/>
          <p14:tracePt t="13805" x="1214438" y="2878138"/>
          <p14:tracePt t="13809" x="1201738" y="2878138"/>
          <p14:tracePt t="13811" x="1189038" y="2878138"/>
          <p14:tracePt t="13813" x="1176338" y="2878138"/>
          <p14:tracePt t="13817" x="1163638" y="2878138"/>
          <p14:tracePt t="13819" x="1150938" y="2878138"/>
          <p14:tracePt t="13821" x="1139825" y="2890838"/>
          <p14:tracePt t="13825" x="1127125" y="2903538"/>
          <p14:tracePt t="13827" x="1114425" y="2916238"/>
          <p14:tracePt t="13829" x="1101725" y="2916238"/>
          <p14:tracePt t="13832" x="1101725" y="2928938"/>
          <p14:tracePt t="13833" x="1089025" y="2928938"/>
          <p14:tracePt t="13834" x="1089025" y="2941638"/>
          <p14:tracePt t="13835" x="1076325" y="2941638"/>
          <p14:tracePt t="13836" x="1076325" y="2952750"/>
          <p14:tracePt t="13837" x="1063625" y="2952750"/>
          <p14:tracePt t="13840" x="1063625" y="2965450"/>
          <p14:tracePt t="13841" x="1063625" y="2978150"/>
          <p14:tracePt t="13843" x="1050925" y="2978150"/>
          <p14:tracePt t="13844" x="1050925" y="2990850"/>
          <p14:tracePt t="13847" x="1038225" y="3003550"/>
          <p14:tracePt t="13848" x="1038225" y="3016250"/>
          <p14:tracePt t="13850" x="1038225" y="3028950"/>
          <p14:tracePt t="13851" x="1027113" y="3028950"/>
          <p14:tracePt t="13854" x="1027113" y="3041650"/>
          <p14:tracePt t="13855" x="1027113" y="3054350"/>
          <p14:tracePt t="13858" x="1027113" y="3065463"/>
          <p14:tracePt t="13861" x="1027113" y="3078163"/>
          <p14:tracePt t="13863" x="1027113" y="3090863"/>
          <p14:tracePt t="13865" x="1027113" y="3103563"/>
          <p14:tracePt t="13870" x="1027113" y="3116263"/>
          <p14:tracePt t="13872" x="1027113" y="3128963"/>
          <p14:tracePt t="13876" x="1027113" y="3141663"/>
          <p14:tracePt t="13881" x="1038225" y="3141663"/>
          <p14:tracePt t="13883" x="1038225" y="3154363"/>
          <p14:tracePt t="13886" x="1050925" y="3154363"/>
          <p14:tracePt t="13887" x="1050925" y="3165475"/>
          <p14:tracePt t="13888" x="1063625" y="3165475"/>
          <p14:tracePt t="13892" x="1063625" y="3178175"/>
          <p14:tracePt t="13895" x="1076325" y="3178175"/>
          <p14:tracePt t="13898" x="1089025" y="3178175"/>
          <p14:tracePt t="13901" x="1101725" y="3178175"/>
          <p14:tracePt t="13905" x="1114425" y="3178175"/>
          <p14:tracePt t="13906" x="1114425" y="3190875"/>
          <p14:tracePt t="13908" x="1127125" y="3190875"/>
          <p14:tracePt t="13909" x="1139825" y="3190875"/>
          <p14:tracePt t="13913" x="1150938" y="3203575"/>
          <p14:tracePt t="13915" x="1163638" y="3203575"/>
          <p14:tracePt t="13916" x="1176338" y="3203575"/>
          <p14:tracePt t="13919" x="1189038" y="3203575"/>
          <p14:tracePt t="13921" x="1201738" y="3203575"/>
          <p14:tracePt t="13922" x="1214438" y="3203575"/>
          <p14:tracePt t="13924" x="1227138" y="3203575"/>
          <p14:tracePt t="13926" x="1239838" y="3203575"/>
          <p14:tracePt t="13927" x="1252538" y="3203575"/>
          <p14:tracePt t="13929" x="1263650" y="3203575"/>
          <p14:tracePt t="13930" x="1276350" y="3203575"/>
          <p14:tracePt t="13931" x="1289050" y="3203575"/>
          <p14:tracePt t="13934" x="1301750" y="3203575"/>
          <p14:tracePt t="13935" x="1314450" y="3203575"/>
          <p14:tracePt t="13936" x="1327150" y="3203575"/>
          <p14:tracePt t="13938" x="1339850" y="3203575"/>
          <p14:tracePt t="13939" x="1352550" y="3203575"/>
          <p14:tracePt t="13940" x="1363663" y="3203575"/>
          <p14:tracePt t="13942" x="1376363" y="3203575"/>
          <p14:tracePt t="13943" x="1389063" y="3203575"/>
          <p14:tracePt t="13944" x="1401763" y="3203575"/>
          <p14:tracePt t="13945" x="1401763" y="3190875"/>
          <p14:tracePt t="13947" x="1414463" y="3190875"/>
          <p14:tracePt t="13948" x="1427163" y="3190875"/>
          <p14:tracePt t="13949" x="1439863" y="3178175"/>
          <p14:tracePt t="13951" x="1452563" y="3178175"/>
          <p14:tracePt t="13953" x="1465263" y="3178175"/>
          <p14:tracePt t="13954" x="1476375" y="3178175"/>
          <p14:tracePt t="13957" x="1489075" y="3165475"/>
          <p14:tracePt t="13958" x="1501775" y="3154363"/>
          <p14:tracePt t="13959" x="1514475" y="3154363"/>
          <p14:tracePt t="13961" x="1514475" y="3141663"/>
          <p14:tracePt t="13963" x="1527175" y="3141663"/>
          <p14:tracePt t="13965" x="1539875" y="3141663"/>
          <p14:tracePt t="13967" x="1552575" y="3128963"/>
          <p14:tracePt t="13969" x="1552575" y="3116263"/>
          <p14:tracePt t="13972" x="1565275" y="3103563"/>
          <p14:tracePt t="13976" x="1565275" y="3090863"/>
          <p14:tracePt t="13977" x="1577975" y="3090863"/>
          <p14:tracePt t="13978" x="1577975" y="3078163"/>
          <p14:tracePt t="13980" x="1577975" y="3065463"/>
          <p14:tracePt t="13984" x="1577975" y="3054350"/>
          <p14:tracePt t="13986" x="1577975" y="3041650"/>
          <p14:tracePt t="13988" x="1577975" y="3028950"/>
          <p14:tracePt t="13993" x="1577975" y="3016250"/>
          <p14:tracePt t="13995" x="1577975" y="3003550"/>
          <p14:tracePt t="13996" x="1565275" y="3003550"/>
          <p14:tracePt t="13997" x="1565275" y="2990850"/>
          <p14:tracePt t="13998" x="1552575" y="2990850"/>
          <p14:tracePt t="14003" x="1552575" y="2978150"/>
          <p14:tracePt t="14004" x="1539875" y="2978150"/>
          <p14:tracePt t="14007" x="1539875" y="2965450"/>
          <p14:tracePt t="14007" x="1527175" y="2965450"/>
          <p14:tracePt t="14009" x="1514475" y="2952750"/>
          <p14:tracePt t="14015" x="1501775" y="2952750"/>
          <p14:tracePt t="14018" x="1489075" y="2952750"/>
          <p14:tracePt t="14021" x="1476375" y="2941638"/>
          <p14:tracePt t="14026" x="1465263" y="2941638"/>
          <p14:tracePt t="14030" x="1452563" y="2928938"/>
          <p14:tracePt t="14032" x="1439863" y="2928938"/>
          <p14:tracePt t="14038" x="1427163" y="2928938"/>
          <p14:tracePt t="14041" x="1414463" y="2928938"/>
          <p14:tracePt t="14043" x="1401763" y="2928938"/>
          <p14:tracePt t="14048" x="1389063" y="2928938"/>
          <p14:tracePt t="14051" x="1376363" y="2928938"/>
          <p14:tracePt t="14054" x="1363663" y="2928938"/>
          <p14:tracePt t="14058" x="1352550" y="2928938"/>
          <p14:tracePt t="14060" x="1339850" y="2928938"/>
          <p14:tracePt t="14063" x="1327150" y="2928938"/>
          <p14:tracePt t="14064" x="1327150" y="2941638"/>
          <p14:tracePt t="14067" x="1314450" y="2941638"/>
          <p14:tracePt t="14069" x="1314450" y="2952750"/>
          <p14:tracePt t="14070" x="1301750" y="2952750"/>
          <p14:tracePt t="14072" x="1289050" y="2952750"/>
          <p14:tracePt t="14077" x="1276350" y="2952750"/>
          <p14:tracePt t="14078" x="1276350" y="2965450"/>
          <p14:tracePt t="14080" x="1263650" y="2965450"/>
          <p14:tracePt t="14082" x="1263650" y="2978150"/>
          <p14:tracePt t="14083" x="1252538" y="2978150"/>
          <p14:tracePt t="14086" x="1252538" y="2990850"/>
          <p14:tracePt t="14089" x="1239838" y="2990850"/>
          <p14:tracePt t="14105" x="1214438" y="3003550"/>
          <p14:tracePt t="14106" x="1214438" y="3016250"/>
          <p14:tracePt t="14163" x="1227138" y="3016250"/>
          <p14:tracePt t="14171" x="1239838" y="3016250"/>
          <p14:tracePt t="14179" x="1252538" y="3016250"/>
          <p14:tracePt t="14213" x="1252538" y="3003550"/>
          <p14:tracePt t="14219" x="1252538" y="2990850"/>
          <p14:tracePt t="14231" x="1252538" y="2978150"/>
          <p14:tracePt t="14236" x="1239838" y="2965450"/>
          <p14:tracePt t="14241" x="1227138" y="2952750"/>
          <p14:tracePt t="14244" x="1214438" y="2952750"/>
          <p14:tracePt t="14251" x="1214438" y="2941638"/>
          <p14:tracePt t="14252" x="1201738" y="2941638"/>
          <p14:tracePt t="14255" x="1189038" y="2941638"/>
          <p14:tracePt t="14257" x="1189038" y="2928938"/>
          <p14:tracePt t="14258" x="1176338" y="2928938"/>
          <p14:tracePt t="14264" x="1163638" y="2916238"/>
          <p14:tracePt t="14267" x="1150938" y="2916238"/>
          <p14:tracePt t="14270" x="1139825" y="2916238"/>
          <p14:tracePt t="14276" x="1127125" y="2916238"/>
          <p14:tracePt t="14279" x="1114425" y="2903538"/>
          <p14:tracePt t="14281" x="1101725" y="2903538"/>
          <p14:tracePt t="14289" x="1089025" y="2903538"/>
          <p14:tracePt t="14292" x="1076325" y="2903538"/>
          <p14:tracePt t="14295" x="1063625" y="2890838"/>
          <p14:tracePt t="14303" x="1050925" y="2890838"/>
          <p14:tracePt t="14308" x="1038225" y="2890838"/>
          <p14:tracePt t="14315" x="1027113" y="2890838"/>
          <p14:tracePt t="14323" x="1014413" y="2890838"/>
          <p14:tracePt t="14328" x="1001713" y="2890838"/>
          <p14:tracePt t="14333" x="989013" y="2890838"/>
          <p14:tracePt t="14342" x="976313" y="2890838"/>
          <p14:tracePt t="14347" x="963613" y="2890838"/>
          <p14:tracePt t="14352" x="950913" y="2890838"/>
          <p14:tracePt t="14366" x="938213" y="2890838"/>
          <p14:tracePt t="14376" x="925513" y="2890838"/>
          <p14:tracePt t="14377" x="925513" y="2903538"/>
          <p14:tracePt t="14396" x="914400" y="2903538"/>
          <p14:tracePt t="14461" x="901700" y="2903538"/>
          <p14:tracePt t="14470" x="889000" y="2903538"/>
          <p14:tracePt t="14473" x="889000" y="2916238"/>
          <p14:tracePt t="14482" x="876300" y="2916238"/>
          <p14:tracePt t="14496" x="863600" y="2916238"/>
          <p14:tracePt t="14500" x="850900" y="2916238"/>
          <p14:tracePt t="14505" x="838200" y="2916238"/>
          <p14:tracePt t="14515" x="825500" y="2916238"/>
          <p14:tracePt t="14519" x="814388" y="2916238"/>
          <p14:tracePt t="14525" x="801688" y="2916238"/>
          <p14:tracePt t="14537" x="788988" y="2916238"/>
          <p14:tracePt t="14541" x="788988" y="2928938"/>
          <p14:tracePt t="14545" x="776288" y="2928938"/>
          <p14:tracePt t="14554" x="776288" y="2941638"/>
          <p14:tracePt t="14556" x="763588" y="2941638"/>
          <p14:tracePt t="14564" x="763588" y="2952750"/>
          <p14:tracePt t="14578" x="763588" y="2965450"/>
          <p14:tracePt t="14584" x="763588" y="2978150"/>
          <p14:tracePt t="14591" x="763588" y="2990850"/>
          <p14:tracePt t="14618" x="776288" y="3003550"/>
          <p14:tracePt t="14625" x="788988" y="3003550"/>
          <p14:tracePt t="14630" x="801688" y="3003550"/>
          <p14:tracePt t="14640" x="814388" y="3003550"/>
          <p14:tracePt t="14643" x="825500" y="3003550"/>
          <p14:tracePt t="14647" x="838200" y="3003550"/>
          <p14:tracePt t="14654" x="850900" y="3003550"/>
          <p14:tracePt t="14657" x="863600" y="3003550"/>
          <p14:tracePt t="14661" x="876300" y="3003550"/>
          <p14:tracePt t="14670" x="889000" y="3003550"/>
          <p14:tracePt t="14674" x="901700" y="3003550"/>
          <p14:tracePt t="14675" x="901700" y="2990850"/>
          <p14:tracePt t="14679" x="914400" y="2990850"/>
          <p14:tracePt t="14686" x="914400" y="2978150"/>
          <p14:tracePt t="14689" x="925513" y="2978150"/>
          <p14:tracePt t="14691" x="925513" y="2965450"/>
          <p14:tracePt t="14696" x="925513" y="2952750"/>
          <p14:tracePt t="14700" x="938213" y="2952750"/>
          <p14:tracePt t="14707" x="938213" y="2941638"/>
          <p14:tracePt t="14713" x="938213" y="2928938"/>
          <p14:tracePt t="14725" x="938213" y="2916238"/>
          <p14:tracePt t="14744" x="925513" y="2916238"/>
          <p14:tracePt t="14750" x="914400" y="2916238"/>
          <p14:tracePt t="14759" x="901700" y="2916238"/>
          <p14:tracePt t="14762" x="889000" y="2916238"/>
          <p14:tracePt t="14766" x="876300" y="2916238"/>
          <p14:tracePt t="14772" x="863600" y="2916238"/>
          <p14:tracePt t="14775" x="850900" y="2916238"/>
          <p14:tracePt t="14778" x="838200" y="2916238"/>
          <p14:tracePt t="14783" x="825500" y="2916238"/>
          <p14:tracePt t="14785" x="814388" y="2916238"/>
          <p14:tracePt t="14788" x="801688" y="2916238"/>
          <p14:tracePt t="14791" x="801688" y="2928938"/>
          <p14:tracePt t="14793" x="788988" y="2928938"/>
          <p14:tracePt t="14795" x="788988" y="2941638"/>
          <p14:tracePt t="14796" x="776288" y="2941638"/>
          <p14:tracePt t="14799" x="763588" y="2952750"/>
          <p14:tracePt t="14806" x="750888" y="2952750"/>
          <p14:tracePt t="14807" x="750888" y="2965450"/>
          <p14:tracePt t="14810" x="750888" y="2978150"/>
          <p14:tracePt t="14811" x="738188" y="2978150"/>
          <p14:tracePt t="14815" x="738188" y="2990850"/>
          <p14:tracePt t="14824" x="738188" y="3003550"/>
          <p14:tracePt t="14829" x="738188" y="3016250"/>
          <p14:tracePt t="14837" x="738188" y="3028950"/>
          <p14:tracePt t="14848" x="750888" y="3028950"/>
          <p14:tracePt t="14853" x="763588" y="3028950"/>
          <p14:tracePt t="14860" x="776288" y="3028950"/>
          <p14:tracePt t="14861" x="776288" y="3041650"/>
          <p14:tracePt t="14862" x="788988" y="3041650"/>
          <p14:tracePt t="14865" x="801688" y="3041650"/>
          <p14:tracePt t="14869" x="814388" y="3041650"/>
          <p14:tracePt t="14871" x="825500" y="3041650"/>
          <p14:tracePt t="14873" x="838200" y="3041650"/>
          <p14:tracePt t="14877" x="850900" y="3041650"/>
          <p14:tracePt t="14878" x="863600" y="3041650"/>
          <p14:tracePt t="14880" x="876300" y="3041650"/>
          <p14:tracePt t="14884" x="889000" y="3041650"/>
          <p14:tracePt t="14885" x="901700" y="3041650"/>
          <p14:tracePt t="14901" x="989013" y="3028950"/>
          <p14:tracePt t="14903" x="1001713" y="3028950"/>
          <p14:tracePt t="14906" x="1014413" y="3028950"/>
          <p14:tracePt t="14909" x="1027113" y="3028950"/>
          <p14:tracePt t="14911" x="1027113" y="3016250"/>
          <p14:tracePt t="14922" x="1027113" y="3003550"/>
          <p14:tracePt t="14940" x="1027113" y="2990850"/>
          <p14:tracePt t="14954" x="1027113" y="2978150"/>
          <p14:tracePt t="14956" x="1014413" y="2978150"/>
          <p14:tracePt t="14960" x="1001713" y="2978150"/>
          <p14:tracePt t="14965" x="989013" y="2978150"/>
          <p14:tracePt t="14967" x="989013" y="2965450"/>
          <p14:tracePt t="14979" x="976313" y="2965450"/>
          <p14:tracePt t="14986" x="963613" y="2965450"/>
          <p14:tracePt t="14991" x="950913" y="2965450"/>
          <p14:tracePt t="15002" x="938213" y="2965450"/>
          <p14:tracePt t="15007" x="925513" y="2965450"/>
          <p14:tracePt t="15010" x="925513" y="2978150"/>
          <p14:tracePt t="15013" x="914400" y="2978150"/>
          <p14:tracePt t="15014" x="914400" y="2990850"/>
          <p14:tracePt t="15022" x="914400" y="3003550"/>
          <p14:tracePt t="15025" x="901700" y="3003550"/>
          <p14:tracePt t="15026" x="901700" y="3016250"/>
          <p14:tracePt t="15030" x="901700" y="3028950"/>
          <p14:tracePt t="15037" x="901700" y="3041650"/>
          <p14:tracePt t="15041" x="901700" y="3054350"/>
          <p14:tracePt t="15044" x="901700" y="3065463"/>
          <p14:tracePt t="15053" x="901700" y="3078163"/>
          <p14:tracePt t="15059" x="901700" y="3090863"/>
          <p14:tracePt t="15064" x="901700" y="3103563"/>
          <p14:tracePt t="15068" x="914400" y="3103563"/>
          <p14:tracePt t="15076" x="914400" y="3116263"/>
          <p14:tracePt t="15080" x="925513" y="3116263"/>
          <p14:tracePt t="15084" x="938213" y="3128963"/>
          <p14:tracePt t="15088" x="950913" y="3128963"/>
          <p14:tracePt t="15089" x="950913" y="3141663"/>
          <p14:tracePt t="15093" x="963613" y="3141663"/>
          <p14:tracePt t="15095" x="976313" y="3141663"/>
          <p14:tracePt t="15097" x="989013" y="3141663"/>
          <p14:tracePt t="15101" x="1001713" y="3141663"/>
          <p14:tracePt t="15103" x="1014413" y="3141663"/>
          <p14:tracePt t="15105" x="1027113" y="3141663"/>
          <p14:tracePt t="15107" x="1027113" y="3154363"/>
          <p14:tracePt t="15109" x="1038225" y="3154363"/>
          <p14:tracePt t="15110" x="1050925" y="3154363"/>
          <p14:tracePt t="15112" x="1063625" y="3154363"/>
          <p14:tracePt t="15116" x="1076325" y="3154363"/>
          <p14:tracePt t="15118" x="1089025" y="3154363"/>
          <p14:tracePt t="15120" x="1101725" y="3154363"/>
          <p14:tracePt t="15124" x="1114425" y="3154363"/>
          <p14:tracePt t="15127" x="1127125" y="3154363"/>
          <p14:tracePt t="15131" x="1139825" y="3154363"/>
          <p14:tracePt t="15143" x="1150938" y="3154363"/>
          <p14:tracePt t="15161" x="1150938" y="3141663"/>
          <p14:tracePt t="15173" x="1150938" y="3128963"/>
          <p14:tracePt t="15178" x="1150938" y="3116263"/>
          <p14:tracePt t="15182" x="1150938" y="3103563"/>
          <p14:tracePt t="15191" x="1150938" y="3090863"/>
          <p14:tracePt t="15196" x="1150938" y="3078163"/>
          <p14:tracePt t="15200" x="1150938" y="3065463"/>
          <p14:tracePt t="15202" x="1139825" y="3065463"/>
          <p14:tracePt t="15210" x="1139825" y="3054350"/>
          <p14:tracePt t="15213" x="1127125" y="3054350"/>
          <p14:tracePt t="15215" x="1127125" y="3041650"/>
          <p14:tracePt t="15219" x="1114425" y="3028950"/>
          <p14:tracePt t="15223" x="1101725" y="3028950"/>
          <p14:tracePt t="15230" x="1101725" y="3016250"/>
          <p14:tracePt t="15231" x="1089025" y="3016250"/>
          <p14:tracePt t="15235" x="1076325" y="3016250"/>
          <p14:tracePt t="15237" x="1063625" y="3016250"/>
          <p14:tracePt t="15238" x="1063625" y="3003550"/>
          <p14:tracePt t="15244" x="1050925" y="3003550"/>
          <p14:tracePt t="15248" x="1038225" y="3003550"/>
          <p14:tracePt t="15250" x="1027113" y="2990850"/>
          <p14:tracePt t="15256" x="1014413" y="2990850"/>
          <p14:tracePt t="15259" x="1001713" y="2990850"/>
          <p14:tracePt t="15261" x="989013" y="2990850"/>
          <p14:tracePt t="15266" x="976313" y="2990850"/>
          <p14:tracePt t="15269" x="963613" y="2990850"/>
          <p14:tracePt t="15270" x="950913" y="2990850"/>
          <p14:tracePt t="15272" x="950913" y="3003550"/>
          <p14:tracePt t="15275" x="938213" y="3003550"/>
          <p14:tracePt t="15276" x="938213" y="3016250"/>
          <p14:tracePt t="15277" x="925513" y="3016250"/>
          <p14:tracePt t="15279" x="914400" y="3028950"/>
          <p14:tracePt t="15283" x="914400" y="3041650"/>
          <p14:tracePt t="15285" x="901700" y="3054350"/>
          <p14:tracePt t="15287" x="901700" y="3065463"/>
          <p14:tracePt t="15288" x="889000" y="3065463"/>
          <p14:tracePt t="15290" x="889000" y="3078163"/>
          <p14:tracePt t="15292" x="889000" y="3090863"/>
          <p14:tracePt t="15293" x="889000" y="3103563"/>
          <p14:tracePt t="15295" x="876300" y="3103563"/>
          <p14:tracePt t="15297" x="876300" y="3116263"/>
          <p14:tracePt t="15299" x="876300" y="3128963"/>
          <p14:tracePt t="15301" x="876300" y="3141663"/>
          <p14:tracePt t="15305" x="876300" y="3154363"/>
          <p14:tracePt t="15307" x="876300" y="3165475"/>
          <p14:tracePt t="15309" x="876300" y="3178175"/>
          <p14:tracePt t="15315" x="876300" y="3190875"/>
          <p14:tracePt t="15319" x="889000" y="3203575"/>
          <p14:tracePt t="15323" x="901700" y="3216275"/>
          <p14:tracePt t="15327" x="914400" y="3216275"/>
          <p14:tracePt t="15332" x="925513" y="3216275"/>
          <p14:tracePt t="15333" x="925513" y="3228975"/>
          <p14:tracePt t="15335" x="938213" y="3228975"/>
          <p14:tracePt t="15337" x="950913" y="3228975"/>
          <p14:tracePt t="15341" x="963613" y="3228975"/>
          <p14:tracePt t="15342" x="963613" y="3241675"/>
          <p14:tracePt t="15343" x="976313" y="3241675"/>
          <p14:tracePt t="15344" x="989013" y="3241675"/>
          <p14:tracePt t="15346" x="1001713" y="3241675"/>
          <p14:tracePt t="15347" x="1014413" y="3241675"/>
          <p14:tracePt t="15348" x="1027113" y="3241675"/>
          <p14:tracePt t="15351" x="1038225" y="3241675"/>
          <p14:tracePt t="15352" x="1050925" y="3241675"/>
          <p14:tracePt t="15354" x="1063625" y="3241675"/>
          <p14:tracePt t="15356" x="1076325" y="3241675"/>
          <p14:tracePt t="15357" x="1089025" y="3241675"/>
          <p14:tracePt t="15358" x="1101725" y="3241675"/>
          <p14:tracePt t="15360" x="1114425" y="3241675"/>
          <p14:tracePt t="15362" x="1139825" y="3241675"/>
          <p14:tracePt t="15365" x="1150938" y="3241675"/>
          <p14:tracePt t="15366" x="1163638" y="3241675"/>
          <p14:tracePt t="15367" x="1163638" y="3228975"/>
          <p14:tracePt t="15368" x="1176338" y="3228975"/>
          <p14:tracePt t="15370" x="1176338" y="3216275"/>
          <p14:tracePt t="15371" x="1189038" y="3216275"/>
          <p14:tracePt t="15372" x="1201738" y="3216275"/>
          <p14:tracePt t="15374" x="1214438" y="3216275"/>
          <p14:tracePt t="15378" x="1227138" y="3203575"/>
          <p14:tracePt t="15381" x="1227138" y="3190875"/>
          <p14:tracePt t="15382" x="1239838" y="3190875"/>
          <p14:tracePt t="15384" x="1252538" y="3190875"/>
          <p14:tracePt t="15386" x="1252538" y="3178175"/>
          <p14:tracePt t="15398" x="1252538" y="3165475"/>
          <p14:tracePt t="15402" x="1252538" y="3154363"/>
          <p14:tracePt t="15407" x="1252538" y="3141663"/>
          <p14:tracePt t="15414" x="1239838" y="3128963"/>
          <p14:tracePt t="15417" x="1227138" y="3128963"/>
          <p14:tracePt t="15418" x="1227138" y="3116263"/>
          <p14:tracePt t="15420" x="1214438" y="3116263"/>
          <p14:tracePt t="15422" x="1214438" y="3103563"/>
          <p14:tracePt t="15426" x="1201738" y="3103563"/>
          <p14:tracePt t="15429" x="1189038" y="3103563"/>
          <p14:tracePt t="15431" x="1189038" y="3090863"/>
          <p14:tracePt t="15432" x="1176338" y="3090863"/>
          <p14:tracePt t="15438" x="1163638" y="3090863"/>
          <p14:tracePt t="15439" x="1163638" y="3078163"/>
          <p14:tracePt t="15441" x="1150938" y="3078163"/>
          <p14:tracePt t="15446" x="1139825" y="3078163"/>
          <p14:tracePt t="15456" x="1127125" y="3078163"/>
          <p14:tracePt t="15459" x="1114425" y="3078163"/>
          <p14:tracePt t="15465" x="1101725" y="3078163"/>
          <p14:tracePt t="15472" x="1089025" y="3078163"/>
          <p14:tracePt t="15475" x="1076325" y="3078163"/>
          <p14:tracePt t="15478" x="1063625" y="3090863"/>
          <p14:tracePt t="15483" x="1063625" y="3103563"/>
          <p14:tracePt t="15485" x="1050925" y="3103563"/>
          <p14:tracePt t="15487" x="1038225" y="3103563"/>
          <p14:tracePt t="15490" x="1038225" y="3116263"/>
          <p14:tracePt t="15491" x="1027113" y="3116263"/>
          <p14:tracePt t="15493" x="1027113" y="3128963"/>
          <p14:tracePt t="15498" x="1014413" y="3141663"/>
          <p14:tracePt t="15501" x="1001713" y="3141663"/>
          <p14:tracePt t="15502" x="1001713" y="3154363"/>
          <p14:tracePt t="15506" x="989013" y="3165475"/>
          <p14:tracePt t="15509" x="989013" y="3178175"/>
          <p14:tracePt t="15517" x="989013" y="3190875"/>
          <p14:tracePt t="15592" x="989013" y="3178175"/>
          <p14:tracePt t="15595" x="976313" y="3178175"/>
          <p14:tracePt t="15600" x="963613" y="3178175"/>
          <p14:tracePt t="15601" x="963613" y="3165475"/>
          <p14:tracePt t="15605" x="950913" y="3154363"/>
          <p14:tracePt t="15610" x="950913" y="3141663"/>
          <p14:tracePt t="15613" x="938213" y="3141663"/>
          <p14:tracePt t="15615" x="925513" y="3141663"/>
          <p14:tracePt t="15617" x="925513" y="3128963"/>
          <p14:tracePt t="15619" x="914400" y="3128963"/>
          <p14:tracePt t="15621" x="914400" y="3116263"/>
          <p14:tracePt t="15623" x="914400" y="3103563"/>
          <p14:tracePt t="15624" x="901700" y="3103563"/>
          <p14:tracePt t="15626" x="889000" y="3103563"/>
          <p14:tracePt t="15629" x="876300" y="3103563"/>
          <p14:tracePt t="15632" x="876300" y="3090863"/>
          <p14:tracePt t="15634" x="863600" y="3090863"/>
          <p14:tracePt t="15636" x="850900" y="3090863"/>
          <p14:tracePt t="15637" x="850900" y="3078163"/>
          <p14:tracePt t="15638" x="838200" y="3078163"/>
          <p14:tracePt t="15644" x="825500" y="3065463"/>
          <p14:tracePt t="15647" x="814388" y="3065463"/>
          <p14:tracePt t="15650" x="801688" y="3065463"/>
          <p14:tracePt t="15657" x="788988" y="3065463"/>
          <p14:tracePt t="15662" x="776288" y="3065463"/>
          <p14:tracePt t="15668" x="763588" y="3065463"/>
          <p14:tracePt t="15711" x="763588" y="3078163"/>
          <p14:tracePt t="15721" x="763588" y="3090863"/>
          <p14:tracePt t="15724" x="776288" y="3090863"/>
          <p14:tracePt t="15729" x="788988" y="3090863"/>
          <p14:tracePt t="15734" x="801688" y="3090863"/>
          <p14:tracePt t="15739" x="801688" y="3103563"/>
          <p14:tracePt t="15745" x="814388" y="3103563"/>
          <p14:tracePt t="15752" x="825500" y="3103563"/>
          <p14:tracePt t="15756" x="838200" y="3103563"/>
          <p14:tracePt t="15777" x="850900" y="3103563"/>
          <p14:tracePt t="15796" x="850900" y="3090863"/>
          <p14:tracePt t="15808" x="850900" y="3078163"/>
          <p14:tracePt t="15818" x="850900" y="3065463"/>
          <p14:tracePt t="15831" x="838200" y="3065463"/>
          <p14:tracePt t="15856" x="825500" y="3065463"/>
          <p14:tracePt t="15862" x="814388" y="3065463"/>
          <p14:tracePt t="15869" x="801688" y="3065463"/>
          <p14:tracePt t="15878" x="801688" y="3078163"/>
          <p14:tracePt t="15880" x="788988" y="3078163"/>
          <p14:tracePt t="15895" x="776288" y="3128963"/>
          <p14:tracePt t="15896" x="776288" y="3141663"/>
          <p14:tracePt t="15904" x="776288" y="3154363"/>
          <p14:tracePt t="15908" x="776288" y="3165475"/>
          <p14:tracePt t="15915" x="776288" y="3178175"/>
          <p14:tracePt t="15931" x="788988" y="3178175"/>
          <p14:tracePt t="15938" x="801688" y="3178175"/>
          <p14:tracePt t="15949" x="814388" y="3178175"/>
          <p14:tracePt t="15953" x="825500" y="3178175"/>
          <p14:tracePt t="15956" x="838200" y="3178175"/>
          <p14:tracePt t="15964" x="850900" y="3178175"/>
          <p14:tracePt t="15967" x="850900" y="3165475"/>
          <p14:tracePt t="15969" x="863600" y="3165475"/>
          <p14:tracePt t="15972" x="863600" y="3154363"/>
          <p14:tracePt t="15974" x="876300" y="3154363"/>
          <p14:tracePt t="15977" x="876300" y="3141663"/>
          <p14:tracePt t="15985" x="876300" y="3128963"/>
          <p14:tracePt t="15989" x="876300" y="3116263"/>
          <p14:tracePt t="15995" x="876300" y="3103563"/>
          <p14:tracePt t="16004" x="863600" y="3090863"/>
          <p14:tracePt t="16008" x="850900" y="3090863"/>
          <p14:tracePt t="16011" x="850900" y="3078163"/>
          <p14:tracePt t="16014" x="838200" y="3078163"/>
          <p14:tracePt t="16017" x="838200" y="3065463"/>
          <p14:tracePt t="16024" x="825500" y="3065463"/>
          <p14:tracePt t="16031" x="814388" y="3065463"/>
          <p14:tracePt t="16042" x="801688" y="3065463"/>
          <p14:tracePt t="16062" x="801688" y="3078163"/>
          <p14:tracePt t="16068" x="801688" y="3090863"/>
          <p14:tracePt t="16076" x="801688" y="3103563"/>
          <p14:tracePt t="16092" x="801688" y="3116263"/>
          <p14:tracePt t="16108" x="814388" y="3116263"/>
          <p14:tracePt t="16113" x="825500" y="3116263"/>
          <p14:tracePt t="16118" x="838200" y="3116263"/>
          <p14:tracePt t="16129" x="850900" y="3116263"/>
          <p14:tracePt t="16160" x="850900" y="3103563"/>
          <p14:tracePt t="16187" x="850900" y="3090863"/>
          <p14:tracePt t="16200" x="838200" y="3090863"/>
          <p14:tracePt t="16266" x="838200" y="3078163"/>
          <p14:tracePt t="16274" x="850900" y="3078163"/>
          <p14:tracePt t="16279" x="863600" y="3078163"/>
          <p14:tracePt t="16280" x="863600" y="3065463"/>
          <p14:tracePt t="16282" x="876300" y="3065463"/>
          <p14:tracePt t="16291" x="889000" y="3065463"/>
          <p14:tracePt t="16295" x="901700" y="3054350"/>
          <p14:tracePt t="16299" x="914400" y="3054350"/>
          <p14:tracePt t="16302" x="914400" y="3041650"/>
          <p14:tracePt t="16307" x="914400" y="3028950"/>
          <p14:tracePt t="16308" x="925513" y="3028950"/>
          <p14:tracePt t="16313" x="938213" y="3028950"/>
          <p14:tracePt t="16316" x="950913" y="3028950"/>
          <p14:tracePt t="16318" x="950913" y="3016250"/>
          <p14:tracePt t="16323" x="950913" y="3003550"/>
          <p14:tracePt t="16326" x="963613" y="3003550"/>
          <p14:tracePt t="16329" x="963613" y="2990850"/>
          <p14:tracePt t="16333" x="976313" y="2990850"/>
          <p14:tracePt t="16337" x="989013" y="2990850"/>
          <p14:tracePt t="16339" x="989013" y="2978150"/>
          <p14:tracePt t="16346" x="989013" y="2965450"/>
          <p14:tracePt t="16348" x="1001713" y="2965450"/>
          <p14:tracePt t="16351" x="1001713" y="2952750"/>
          <p14:tracePt t="16357" x="1014413" y="2952750"/>
          <p14:tracePt t="16409" x="1027113" y="2952750"/>
          <p14:tracePt t="16434" x="1038225" y="2952750"/>
          <p14:tracePt t="16437" x="1050925" y="2952750"/>
          <p14:tracePt t="16439" x="1063625" y="2952750"/>
          <p14:tracePt t="16443" x="1076325" y="2952750"/>
          <p14:tracePt t="16445" x="1089025" y="2952750"/>
          <p14:tracePt t="16447" x="1101725" y="2952750"/>
          <p14:tracePt t="16450" x="1114425" y="2952750"/>
          <p14:tracePt t="16452" x="1127125" y="2952750"/>
          <p14:tracePt t="16453" x="1139825" y="2952750"/>
          <p14:tracePt t="16456" x="1150938" y="2952750"/>
          <p14:tracePt t="16458" x="1176338" y="2952750"/>
          <p14:tracePt t="16460" x="1189038" y="2952750"/>
          <p14:tracePt t="16462" x="1201738" y="2952750"/>
          <p14:tracePt t="16463" x="1214438" y="2952750"/>
          <p14:tracePt t="16465" x="1227138" y="2952750"/>
          <p14:tracePt t="16466" x="1239838" y="2952750"/>
          <p14:tracePt t="16467" x="1252538" y="2952750"/>
          <p14:tracePt t="16468" x="1263650" y="2952750"/>
          <p14:tracePt t="16469" x="1276350" y="2952750"/>
          <p14:tracePt t="16470" x="1289050" y="2952750"/>
          <p14:tracePt t="16472" x="1301750" y="2952750"/>
          <p14:tracePt t="16473" x="1314450" y="2952750"/>
          <p14:tracePt t="16474" x="1327150" y="2952750"/>
          <p14:tracePt t="16475" x="1339850" y="2952750"/>
          <p14:tracePt t="16476" x="1352550" y="2952750"/>
          <p14:tracePt t="16477" x="1363663" y="2952750"/>
          <p14:tracePt t="16478" x="1376363" y="2952750"/>
          <p14:tracePt t="16479" x="1401763" y="2952750"/>
          <p14:tracePt t="16481" x="1427163" y="2952750"/>
          <p14:tracePt t="16482" x="1439863" y="2952750"/>
          <p14:tracePt t="16483" x="1452563" y="2952750"/>
          <p14:tracePt t="16484" x="1476375" y="2952750"/>
          <p14:tracePt t="16485" x="1489075" y="2952750"/>
          <p14:tracePt t="16486" x="1514475" y="2952750"/>
          <p14:tracePt t="16487" x="1539875" y="2952750"/>
          <p14:tracePt t="16488" x="1552575" y="2952750"/>
          <p14:tracePt t="16489" x="1577975" y="2952750"/>
          <p14:tracePt t="16490" x="1601788" y="2952750"/>
          <p14:tracePt t="16491" x="1614488" y="2952750"/>
          <p14:tracePt t="16492" x="1639888" y="2952750"/>
          <p14:tracePt t="16493" x="1665288" y="2952750"/>
          <p14:tracePt t="16494" x="1689100" y="2952750"/>
          <p14:tracePt t="16495" x="1714500" y="2952750"/>
          <p14:tracePt t="16496" x="1739900" y="2952750"/>
          <p14:tracePt t="16497" x="1778000" y="2952750"/>
          <p14:tracePt t="16498" x="1801813" y="2952750"/>
          <p14:tracePt t="16499" x="1827213" y="2952750"/>
          <p14:tracePt t="16500" x="1852613" y="2952750"/>
          <p14:tracePt t="16501" x="1878013" y="2952750"/>
          <p14:tracePt t="16502" x="1903413" y="2952750"/>
          <p14:tracePt t="16503" x="1939925" y="2952750"/>
          <p14:tracePt t="16504" x="1965325" y="2952750"/>
          <p14:tracePt t="16505" x="2003425" y="2952750"/>
          <p14:tracePt t="16506" x="2039938" y="2952750"/>
          <p14:tracePt t="16507" x="2065338" y="2952750"/>
          <p14:tracePt t="16508" x="2103438" y="2952750"/>
          <p14:tracePt t="16509" x="2127250" y="2952750"/>
          <p14:tracePt t="16510" x="2165350" y="2952750"/>
          <p14:tracePt t="16511" x="2190750" y="2952750"/>
          <p14:tracePt t="16512" x="2228850" y="2952750"/>
          <p14:tracePt t="16513" x="2265363" y="2952750"/>
          <p14:tracePt t="16514" x="2290763" y="2952750"/>
          <p14:tracePt t="16515" x="2328863" y="2952750"/>
          <p14:tracePt t="16516" x="2365375" y="2952750"/>
          <p14:tracePt t="16517" x="2390775" y="2952750"/>
          <p14:tracePt t="16518" x="2428875" y="2952750"/>
          <p14:tracePt t="16519" x="2465388" y="2952750"/>
          <p14:tracePt t="16520" x="2490788" y="2952750"/>
          <p14:tracePt t="16521" x="2528888" y="2952750"/>
          <p14:tracePt t="16522" x="2565400" y="2952750"/>
          <p14:tracePt t="16523" x="2590800" y="2952750"/>
          <p14:tracePt t="16524" x="2628900" y="2952750"/>
          <p14:tracePt t="16525" x="2667000" y="2952750"/>
          <p14:tracePt t="16526" x="2690813" y="2952750"/>
          <p14:tracePt t="16527" x="2728913" y="2952750"/>
          <p14:tracePt t="16528" x="2767013" y="2952750"/>
          <p14:tracePt t="16529" x="2790825" y="2952750"/>
          <p14:tracePt t="16530" x="2828925" y="2952750"/>
          <p14:tracePt t="16531" x="2867025" y="2952750"/>
          <p14:tracePt t="16532" x="2890838" y="2952750"/>
          <p14:tracePt t="16533" x="2928938" y="2952750"/>
          <p14:tracePt t="16534" x="2954338" y="2952750"/>
          <p14:tracePt t="16535" x="2992438" y="2952750"/>
          <p14:tracePt t="16536" x="3028950" y="2952750"/>
          <p14:tracePt t="16537" x="3054350" y="2952750"/>
          <p14:tracePt t="16538" x="3092450" y="2952750"/>
          <p14:tracePt t="16539" x="3116263" y="2952750"/>
          <p14:tracePt t="16541" x="3141663" y="2952750"/>
          <p14:tracePt t="16541" x="3179763" y="2952750"/>
          <p14:tracePt t="16542" x="3205163" y="2952750"/>
          <p14:tracePt t="16543" x="3241675" y="2952750"/>
          <p14:tracePt t="16544" x="3279775" y="2952750"/>
          <p14:tracePt t="16545" x="3305175" y="2952750"/>
          <p14:tracePt t="16546" x="3328988" y="2952750"/>
          <p14:tracePt t="16547" x="3354388" y="2952750"/>
          <p14:tracePt t="16548" x="3392488" y="2952750"/>
          <p14:tracePt t="16549" x="3417888" y="2952750"/>
          <p14:tracePt t="16550" x="3429000" y="2952750"/>
          <p14:tracePt t="16551" x="3467100" y="2952750"/>
          <p14:tracePt t="16552" x="3492500" y="2952750"/>
          <p14:tracePt t="16553" x="3505200" y="2952750"/>
          <p14:tracePt t="16554" x="3541713" y="2952750"/>
          <p14:tracePt t="16555" x="3554413" y="2952750"/>
          <p14:tracePt t="16556" x="3579813" y="2965450"/>
          <p14:tracePt t="16557" x="3605213" y="2965450"/>
          <p14:tracePt t="16558" x="3617913" y="2965450"/>
          <p14:tracePt t="16559" x="3643313" y="2965450"/>
          <p14:tracePt t="16560" x="3654425" y="2965450"/>
          <p14:tracePt t="16561" x="3679825" y="2965450"/>
          <p14:tracePt t="16562" x="3692525" y="2965450"/>
          <p14:tracePt t="16563" x="3717925" y="2965450"/>
          <p14:tracePt t="16564" x="3730625" y="2965450"/>
          <p14:tracePt t="16565" x="3743325" y="2965450"/>
          <p14:tracePt t="16566" x="3767138" y="2965450"/>
          <p14:tracePt t="16567" x="3767138" y="2978150"/>
          <p14:tracePt t="16568" x="3792538" y="2978150"/>
          <p14:tracePt t="16569" x="3805238" y="2978150"/>
          <p14:tracePt t="16571" x="3817938" y="2978150"/>
          <p14:tracePt t="16572" x="3830638" y="2978150"/>
          <p14:tracePt t="16573" x="3843338" y="2978150"/>
          <p14:tracePt t="16578" x="3856038" y="2978150"/>
          <p14:tracePt t="16595" x="3843338" y="2978150"/>
          <p14:tracePt t="16599" x="3830638" y="2990850"/>
          <p14:tracePt t="16600" x="3817938" y="2990850"/>
          <p14:tracePt t="16601" x="3805238" y="2990850"/>
          <p14:tracePt t="16603" x="3792538" y="2990850"/>
          <p14:tracePt t="16604" x="3767138" y="2990850"/>
          <p14:tracePt t="16606" x="3743325" y="2990850"/>
          <p14:tracePt t="16607" x="3730625" y="2990850"/>
          <p14:tracePt t="16608" x="3717925" y="2990850"/>
          <p14:tracePt t="16609" x="3692525" y="2990850"/>
          <p14:tracePt t="16610" x="3667125" y="2990850"/>
          <p14:tracePt t="16611" x="3654425" y="2990850"/>
          <p14:tracePt t="16612" x="3617913" y="2990850"/>
          <p14:tracePt t="16613" x="3605213" y="2990850"/>
          <p14:tracePt t="16614" x="3579813" y="2990850"/>
          <p14:tracePt t="16615" x="3541713" y="2990850"/>
          <p14:tracePt t="16616" x="3517900" y="2990850"/>
          <p14:tracePt t="16617" x="3492500" y="2990850"/>
          <p14:tracePt t="16618" x="3467100" y="2990850"/>
          <p14:tracePt t="16619" x="3429000" y="2990850"/>
          <p14:tracePt t="16620" x="3405188" y="2990850"/>
          <p14:tracePt t="16621" x="3367088" y="2990850"/>
          <p14:tracePt t="16622" x="3328988" y="2990850"/>
          <p14:tracePt t="16623" x="3305175" y="2990850"/>
          <p14:tracePt t="16624" x="3267075" y="2990850"/>
          <p14:tracePt t="16625" x="3228975" y="2990850"/>
          <p14:tracePt t="16626" x="3192463" y="2990850"/>
          <p14:tracePt t="16627" x="3167063" y="2990850"/>
          <p14:tracePt t="16628" x="3128963" y="2990850"/>
          <p14:tracePt t="16629" x="3079750" y="2990850"/>
          <p14:tracePt t="16630" x="3041650" y="2990850"/>
          <p14:tracePt t="16631" x="3003550" y="2990850"/>
          <p14:tracePt t="16633" x="2916238" y="2990850"/>
          <p14:tracePt t="16634" x="2867025" y="2990850"/>
          <p14:tracePt t="16635" x="2828925" y="2990850"/>
          <p14:tracePt t="16636" x="2790825" y="2990850"/>
          <p14:tracePt t="16637" x="2754313" y="2990850"/>
          <p14:tracePt t="16638" x="2716213" y="2990850"/>
          <p14:tracePt t="16639" x="2678113" y="2990850"/>
          <p14:tracePt t="16640" x="2628900" y="2990850"/>
          <p14:tracePt t="16641" x="2590800" y="2990850"/>
          <p14:tracePt t="16642" x="2541588" y="2990850"/>
          <p14:tracePt t="16643" x="2490788" y="2990850"/>
          <p14:tracePt t="16644" x="2452688" y="2990850"/>
          <p14:tracePt t="16645" x="2416175" y="2990850"/>
          <p14:tracePt t="16646" x="2365375" y="2990850"/>
          <p14:tracePt t="16647" x="2339975" y="2990850"/>
          <p14:tracePt t="16648" x="2290763" y="2990850"/>
          <p14:tracePt t="16649" x="2239963" y="2990850"/>
          <p14:tracePt t="16650" x="2203450" y="2990850"/>
          <p14:tracePt t="16651" x="2152650" y="2990850"/>
          <p14:tracePt t="16652" x="2116138" y="2990850"/>
          <p14:tracePt t="16653" x="2078038" y="2990850"/>
          <p14:tracePt t="16654" x="2039938" y="2990850"/>
          <p14:tracePt t="16655" x="1990725" y="2990850"/>
          <p14:tracePt t="16656" x="1952625" y="2990850"/>
          <p14:tracePt t="16657" x="1914525" y="2990850"/>
          <p14:tracePt t="16658" x="1878013" y="2990850"/>
          <p14:tracePt t="16659" x="1839913" y="2990850"/>
          <p14:tracePt t="16660" x="1801813" y="2990850"/>
          <p14:tracePt t="16661" x="1765300" y="2990850"/>
          <p14:tracePt t="16662" x="1727200" y="2990850"/>
          <p14:tracePt t="16663" x="1689100" y="2990850"/>
          <p14:tracePt t="16664" x="1652588" y="2990850"/>
          <p14:tracePt t="16665" x="1614488" y="3003550"/>
          <p14:tracePt t="16666" x="1589088" y="3003550"/>
          <p14:tracePt t="16667" x="1552575" y="3003550"/>
          <p14:tracePt t="16668" x="1514475" y="3003550"/>
          <p14:tracePt t="16669" x="1476375" y="3003550"/>
          <p14:tracePt t="16670" x="1452563" y="3003550"/>
          <p14:tracePt t="16671" x="1427163" y="3003550"/>
          <p14:tracePt t="16672" x="1389063" y="3003550"/>
          <p14:tracePt t="16673" x="1363663" y="3003550"/>
          <p14:tracePt t="16674" x="1327150" y="3003550"/>
          <p14:tracePt t="16675" x="1314450" y="3003550"/>
          <p14:tracePt t="16676" x="1289050" y="3003550"/>
          <p14:tracePt t="16677" x="1263650" y="3003550"/>
          <p14:tracePt t="16678" x="1252538" y="3003550"/>
          <p14:tracePt t="16679" x="1214438" y="3003550"/>
          <p14:tracePt t="16680" x="1201738" y="3003550"/>
          <p14:tracePt t="16681" x="1176338" y="3003550"/>
          <p14:tracePt t="16682" x="1163638" y="3003550"/>
          <p14:tracePt t="16683" x="1139825" y="3003550"/>
          <p14:tracePt t="16684" x="1127125" y="3003550"/>
          <p14:tracePt t="16685" x="1114425" y="3003550"/>
          <p14:tracePt t="16686" x="1101725" y="3003550"/>
          <p14:tracePt t="16687" x="1089025" y="3003550"/>
          <p14:tracePt t="16688" x="1076325" y="3003550"/>
          <p14:tracePt t="16690" x="1063625" y="3003550"/>
          <p14:tracePt t="16692" x="1050925" y="3003550"/>
          <p14:tracePt t="16693" x="1038225" y="3003550"/>
          <p14:tracePt t="16711" x="1050925" y="3003550"/>
          <p14:tracePt t="16714" x="1063625" y="3003550"/>
          <p14:tracePt t="16717" x="1076325" y="3003550"/>
          <p14:tracePt t="16718" x="1089025" y="3003550"/>
          <p14:tracePt t="16719" x="1101725" y="3003550"/>
          <p14:tracePt t="16720" x="1114425" y="3003550"/>
          <p14:tracePt t="16721" x="1127125" y="3003550"/>
          <p14:tracePt t="16722" x="1139825" y="3003550"/>
          <p14:tracePt t="16723" x="1150938" y="3003550"/>
          <p14:tracePt t="16724" x="1176338" y="3003550"/>
          <p14:tracePt t="16725" x="1189038" y="3003550"/>
          <p14:tracePt t="16726" x="1214438" y="3003550"/>
          <p14:tracePt t="16727" x="1227138" y="3003550"/>
          <p14:tracePt t="16728" x="1252538" y="3003550"/>
          <p14:tracePt t="16729" x="1276350" y="3003550"/>
          <p14:tracePt t="16730" x="1301750" y="3003550"/>
          <p14:tracePt t="16731" x="1327150" y="3003550"/>
          <p14:tracePt t="16732" x="1352550" y="3003550"/>
          <p14:tracePt t="16733" x="1376363" y="3003550"/>
          <p14:tracePt t="16734" x="1401763" y="3003550"/>
          <p14:tracePt t="16735" x="1427163" y="3003550"/>
          <p14:tracePt t="16736" x="1465263" y="3003550"/>
          <p14:tracePt t="16737" x="1489075" y="3003550"/>
          <p14:tracePt t="16738" x="1514475" y="3003550"/>
          <p14:tracePt t="16739" x="1552575" y="3003550"/>
          <p14:tracePt t="16740" x="1589088" y="3003550"/>
          <p14:tracePt t="16741" x="1627188" y="3003550"/>
          <p14:tracePt t="16742" x="1665288" y="3003550"/>
          <p14:tracePt t="16743" x="1701800" y="3003550"/>
          <p14:tracePt t="16744" x="1727200" y="3003550"/>
          <p14:tracePt t="16745" x="1752600" y="3003550"/>
          <p14:tracePt t="16746" x="1790700" y="3003550"/>
          <p14:tracePt t="16747" x="1827213" y="3003550"/>
          <p14:tracePt t="16748" x="1865313" y="3003550"/>
          <p14:tracePt t="16749" x="1903413" y="3003550"/>
          <p14:tracePt t="16750" x="1939925" y="3003550"/>
          <p14:tracePt t="16751" x="1978025" y="3003550"/>
          <p14:tracePt t="16752" x="2014538" y="3003550"/>
          <p14:tracePt t="16753" x="2052638" y="3003550"/>
          <p14:tracePt t="16754" x="2078038" y="3003550"/>
          <p14:tracePt t="16755" x="2116138" y="3003550"/>
          <p14:tracePt t="16757" x="2152650" y="3003550"/>
          <p14:tracePt t="16757" x="2190750" y="3003550"/>
          <p14:tracePt t="16758" x="2228850" y="3003550"/>
          <p14:tracePt t="16759" x="2265363" y="3003550"/>
          <p14:tracePt t="16760" x="2303463" y="3003550"/>
          <p14:tracePt t="16761" x="2339975" y="3003550"/>
          <p14:tracePt t="16762" x="2378075" y="3003550"/>
          <p14:tracePt t="16763" x="2416175" y="3003550"/>
          <p14:tracePt t="16764" x="2441575" y="3003550"/>
          <p14:tracePt t="16765" x="2478088" y="3003550"/>
          <p14:tracePt t="16766" x="2503488" y="3003550"/>
          <p14:tracePt t="16767" x="2541588" y="3003550"/>
          <p14:tracePt t="16768" x="2578100" y="3003550"/>
          <p14:tracePt t="16769" x="2603500" y="3003550"/>
          <p14:tracePt t="16770" x="2641600" y="3003550"/>
          <p14:tracePt t="16771" x="2678113" y="3003550"/>
          <p14:tracePt t="16772" x="2703513" y="3003550"/>
          <p14:tracePt t="16773" x="2716213" y="3003550"/>
          <p14:tracePt t="16774" x="2754313" y="3003550"/>
          <p14:tracePt t="16775" x="2778125" y="3003550"/>
          <p14:tracePt t="16776" x="2803525" y="3003550"/>
          <p14:tracePt t="16777" x="2828925" y="3003550"/>
          <p14:tracePt t="16778" x="2854325" y="3003550"/>
          <p14:tracePt t="16779" x="2879725" y="3003550"/>
          <p14:tracePt t="16780" x="2903538" y="3003550"/>
          <p14:tracePt t="16781" x="2916238" y="3003550"/>
          <p14:tracePt t="16782" x="2941638" y="3003550"/>
          <p14:tracePt t="16783" x="2967038" y="3016250"/>
          <p14:tracePt t="16784" x="2979738" y="3016250"/>
          <p14:tracePt t="16785" x="2992438" y="3016250"/>
          <p14:tracePt t="16786" x="3016250" y="3016250"/>
          <p14:tracePt t="16787" x="3028950" y="3016250"/>
          <p14:tracePt t="16788" x="3041650" y="3016250"/>
          <p14:tracePt t="16789" x="3054350" y="3016250"/>
          <p14:tracePt t="16790" x="3067050" y="3016250"/>
          <p14:tracePt t="16791" x="3079750" y="3016250"/>
          <p14:tracePt t="16792" x="3092450" y="3016250"/>
          <p14:tracePt t="16794" x="3103563" y="3016250"/>
          <p14:tracePt t="16796" x="3116263" y="3016250"/>
          <p14:tracePt t="16797" x="3128963" y="3016250"/>
          <p14:tracePt t="16819" x="3116263" y="3016250"/>
          <p14:tracePt t="16821" x="3103563" y="3016250"/>
          <p14:tracePt t="16822" x="3092450" y="3016250"/>
          <p14:tracePt t="16825" x="3079750" y="3016250"/>
          <p14:tracePt t="16826" x="3067050" y="3016250"/>
          <p14:tracePt t="16827" x="3054350" y="3016250"/>
          <p14:tracePt t="16828" x="3041650" y="3016250"/>
          <p14:tracePt t="16829" x="3028950" y="3016250"/>
          <p14:tracePt t="16830" x="3016250" y="3016250"/>
          <p14:tracePt t="16831" x="3003550" y="3016250"/>
          <p14:tracePt t="16832" x="2979738" y="3016250"/>
          <p14:tracePt t="16833" x="2967038" y="3016250"/>
          <p14:tracePt t="16834" x="2954338" y="3016250"/>
          <p14:tracePt t="16835" x="2941638" y="3016250"/>
          <p14:tracePt t="16836" x="2903538" y="3016250"/>
          <p14:tracePt t="16837" x="2890838" y="3016250"/>
          <p14:tracePt t="16838" x="2867025" y="3016250"/>
          <p14:tracePt t="16839" x="2854325" y="3016250"/>
          <p14:tracePt t="16840" x="2828925" y="3016250"/>
          <p14:tracePt t="16841" x="2803525" y="3016250"/>
          <p14:tracePt t="16842" x="2790825" y="3016250"/>
          <p14:tracePt t="16843" x="2754313" y="3016250"/>
          <p14:tracePt t="16844" x="2741613" y="3016250"/>
          <p14:tracePt t="16845" x="2716213" y="3016250"/>
          <p14:tracePt t="16846" x="2678113" y="3016250"/>
          <p14:tracePt t="16847" x="2667000" y="3016250"/>
          <p14:tracePt t="16848" x="2641600" y="3016250"/>
          <p14:tracePt t="16849" x="2603500" y="3003550"/>
          <p14:tracePt t="16850" x="2578100" y="3003550"/>
          <p14:tracePt t="16851" x="2565400" y="3003550"/>
          <p14:tracePt t="16852" x="2528888" y="3003550"/>
          <p14:tracePt t="16853" x="2503488" y="3003550"/>
          <p14:tracePt t="16854" x="2478088" y="3003550"/>
          <p14:tracePt t="16855" x="2452688" y="2990850"/>
          <p14:tracePt t="16856" x="2416175" y="2990850"/>
          <p14:tracePt t="16857" x="2390775" y="2990850"/>
          <p14:tracePt t="16858" x="2365375" y="2990850"/>
          <p14:tracePt t="16859" x="2339975" y="2990850"/>
          <p14:tracePt t="16860" x="2303463" y="2990850"/>
          <p14:tracePt t="16861" x="2278063" y="2990850"/>
          <p14:tracePt t="16862" x="2252663" y="2990850"/>
          <p14:tracePt t="16863" x="2228850" y="2990850"/>
          <p14:tracePt t="16864" x="2190750" y="2990850"/>
          <p14:tracePt t="16865" x="2152650" y="2990850"/>
          <p14:tracePt t="16866" x="2127250" y="2990850"/>
          <p14:tracePt t="16867" x="2103438" y="2990850"/>
          <p14:tracePt t="16868" x="2065338" y="2990850"/>
          <p14:tracePt t="16869" x="2039938" y="2990850"/>
          <p14:tracePt t="16870" x="2014538" y="2990850"/>
          <p14:tracePt t="16871" x="1978025" y="2990850"/>
          <p14:tracePt t="16872" x="1952625" y="2990850"/>
          <p14:tracePt t="16873" x="1927225" y="2990850"/>
          <p14:tracePt t="16874" x="1890713" y="2990850"/>
          <p14:tracePt t="16875" x="1852613" y="2978150"/>
          <p14:tracePt t="16876" x="1827213" y="2978150"/>
          <p14:tracePt t="16877" x="1801813" y="2978150"/>
          <p14:tracePt t="16878" x="1778000" y="2978150"/>
          <p14:tracePt t="16879" x="1739900" y="2978150"/>
          <p14:tracePt t="16880" x="1727200" y="2978150"/>
          <p14:tracePt t="16881" x="1689100" y="2978150"/>
          <p14:tracePt t="16882" x="1665288" y="2978150"/>
          <p14:tracePt t="16883" x="1639888" y="2978150"/>
          <p14:tracePt t="16884" x="1614488" y="2978150"/>
          <p14:tracePt t="16885" x="1589088" y="2978150"/>
          <p14:tracePt t="16886" x="1552575" y="2978150"/>
          <p14:tracePt t="16887" x="1527175" y="2978150"/>
          <p14:tracePt t="16889" x="1514475" y="2978150"/>
          <p14:tracePt t="16889" x="1476375" y="2978150"/>
          <p14:tracePt t="16890" x="1465263" y="2978150"/>
          <p14:tracePt t="16891" x="1439863" y="2978150"/>
          <p14:tracePt t="16892" x="1414463" y="2978150"/>
          <p14:tracePt t="16893" x="1401763" y="2978150"/>
          <p14:tracePt t="16894" x="1376363" y="2978150"/>
          <p14:tracePt t="16895" x="1352550" y="2978150"/>
          <p14:tracePt t="16896" x="1327150" y="2978150"/>
          <p14:tracePt t="16897" x="1314450" y="2978150"/>
          <p14:tracePt t="16898" x="1289050" y="2978150"/>
          <p14:tracePt t="16900" x="1263650" y="2978150"/>
          <p14:tracePt t="16901" x="1252538" y="2978150"/>
          <p14:tracePt t="16902" x="1239838" y="2978150"/>
          <p14:tracePt t="16903" x="1227138" y="2978150"/>
          <p14:tracePt t="16904" x="1214438" y="2965450"/>
          <p14:tracePt t="16906" x="1201738" y="2965450"/>
          <p14:tracePt t="16906" x="1189038" y="2965450"/>
          <p14:tracePt t="16907" x="1176338" y="2965450"/>
          <p14:tracePt t="16910" x="1163638" y="2965450"/>
          <p14:tracePt t="16912" x="1150938" y="2965450"/>
          <p14:tracePt t="16934" x="1163638" y="2965450"/>
          <p14:tracePt t="16936" x="1176338" y="2965450"/>
          <p14:tracePt t="16939" x="1189038" y="2965450"/>
          <p14:tracePt t="16940" x="1201738" y="2965450"/>
          <p14:tracePt t="16941" x="1214438" y="2965450"/>
          <p14:tracePt t="16943" x="1227138" y="2965450"/>
          <p14:tracePt t="16944" x="1239838" y="2965450"/>
          <p14:tracePt t="16945" x="1252538" y="2965450"/>
          <p14:tracePt t="16946" x="1252538" y="2978150"/>
          <p14:tracePt t="16947" x="1276350" y="2978150"/>
          <p14:tracePt t="16948" x="1289050" y="2978150"/>
          <p14:tracePt t="16950" x="1314450" y="2978150"/>
          <p14:tracePt t="16951" x="1327150" y="2978150"/>
          <p14:tracePt t="16952" x="1352550" y="2990850"/>
          <p14:tracePt t="16953" x="1363663" y="2990850"/>
          <p14:tracePt t="16954" x="1389063" y="2990850"/>
          <p14:tracePt t="16955" x="1401763" y="2990850"/>
          <p14:tracePt t="16956" x="1427163" y="2990850"/>
          <p14:tracePt t="16957" x="1439863" y="2990850"/>
          <p14:tracePt t="16958" x="1465263" y="2990850"/>
          <p14:tracePt t="16959" x="1476375" y="2990850"/>
          <p14:tracePt t="16960" x="1514475" y="2990850"/>
          <p14:tracePt t="16961" x="1527175" y="2990850"/>
          <p14:tracePt t="16962" x="1552575" y="2990850"/>
          <p14:tracePt t="16963" x="1577975" y="2990850"/>
          <p14:tracePt t="16964" x="1601788" y="2990850"/>
          <p14:tracePt t="16965" x="1627188" y="2990850"/>
          <p14:tracePt t="16966" x="1652588" y="3003550"/>
          <p14:tracePt t="16967" x="1677988" y="3003550"/>
          <p14:tracePt t="16968" x="1701800" y="3003550"/>
          <p14:tracePt t="16969" x="1727200" y="3003550"/>
          <p14:tracePt t="16970" x="1752600" y="3003550"/>
          <p14:tracePt t="16971" x="1778000" y="3003550"/>
          <p14:tracePt t="16972" x="1801813" y="3003550"/>
          <p14:tracePt t="16973" x="1827213" y="3003550"/>
          <p14:tracePt t="16974" x="1852613" y="3003550"/>
          <p14:tracePt t="16975" x="1890713" y="3003550"/>
          <p14:tracePt t="16976" x="1914525" y="3016250"/>
          <p14:tracePt t="16977" x="1927225" y="3016250"/>
          <p14:tracePt t="16978" x="1965325" y="3016250"/>
          <p14:tracePt t="16979" x="1990725" y="3016250"/>
          <p14:tracePt t="16980" x="2014538" y="3016250"/>
          <p14:tracePt t="16981" x="2039938" y="3016250"/>
          <p14:tracePt t="16982" x="2078038" y="3016250"/>
          <p14:tracePt t="16983" x="2103438" y="3016250"/>
          <p14:tracePt t="16984" x="2116138" y="3016250"/>
          <p14:tracePt t="16985" x="2152650" y="3016250"/>
          <p14:tracePt t="16986" x="2178050" y="3016250"/>
          <p14:tracePt t="16987" x="2190750" y="3016250"/>
          <p14:tracePt t="16988" x="2228850" y="3016250"/>
          <p14:tracePt t="16989" x="2239963" y="3016250"/>
          <p14:tracePt t="16990" x="2265363" y="3028950"/>
          <p14:tracePt t="16991" x="2303463" y="3028950"/>
          <p14:tracePt t="16992" x="2316163" y="3028950"/>
          <p14:tracePt t="16993" x="2339975" y="3028950"/>
          <p14:tracePt t="16994" x="2365375" y="3028950"/>
          <p14:tracePt t="16995" x="2390775" y="3028950"/>
          <p14:tracePt t="16996" x="2416175" y="3028950"/>
          <p14:tracePt t="16997" x="2428875" y="3028950"/>
          <p14:tracePt t="16998" x="2452688" y="3028950"/>
          <p14:tracePt t="16999" x="2465388" y="3028950"/>
          <p14:tracePt t="17000" x="2490788" y="3028950"/>
          <p14:tracePt t="17001" x="2503488" y="3028950"/>
          <p14:tracePt t="17002" x="2528888" y="3028950"/>
          <p14:tracePt t="17003" x="2541588" y="3028950"/>
          <p14:tracePt t="17004" x="2565400" y="3028950"/>
          <p14:tracePt t="17005" x="2578100" y="3028950"/>
          <p14:tracePt t="17006" x="2590800" y="3028950"/>
          <p14:tracePt t="17007" x="2603500" y="3028950"/>
          <p14:tracePt t="17008" x="2616200" y="3028950"/>
          <p14:tracePt t="17009" x="2628900" y="3028950"/>
          <p14:tracePt t="17010" x="2641600" y="3028950"/>
          <p14:tracePt t="17011" x="2654300" y="3028950"/>
          <p14:tracePt t="17012" x="2667000" y="3028950"/>
          <p14:tracePt t="17013" x="2678113" y="3028950"/>
          <p14:tracePt t="17015" x="2690813" y="3028950"/>
          <p14:tracePt t="17017" x="2703513" y="3028950"/>
          <p14:tracePt t="17019" x="2716213" y="3028950"/>
          <p14:tracePt t="17044" x="2703513" y="3028950"/>
          <p14:tracePt t="17046" x="2690813" y="3028950"/>
          <p14:tracePt t="17048" x="2678113" y="3028950"/>
          <p14:tracePt t="17050" x="2667000" y="3028950"/>
          <p14:tracePt t="17051" x="2654300" y="3028950"/>
          <p14:tracePt t="17052" x="2641600" y="3028950"/>
          <p14:tracePt t="17054" x="2628900" y="3028950"/>
          <p14:tracePt t="17055" x="2616200" y="3028950"/>
          <p14:tracePt t="17056" x="2603500" y="3028950"/>
          <p14:tracePt t="17057" x="2590800" y="3028950"/>
          <p14:tracePt t="17058" x="2565400" y="3028950"/>
          <p14:tracePt t="17060" x="2541588" y="3028950"/>
          <p14:tracePt t="17061" x="2528888" y="3028950"/>
          <p14:tracePt t="17062" x="2516188" y="3028950"/>
          <p14:tracePt t="17063" x="2490788" y="3028950"/>
          <p14:tracePt t="17065" x="2465388" y="3028950"/>
          <p14:tracePt t="17066" x="2452688" y="3028950"/>
          <p14:tracePt t="17067" x="2428875" y="3028950"/>
          <p14:tracePt t="17068" x="2416175" y="3028950"/>
          <p14:tracePt t="17069" x="2390775" y="3028950"/>
          <p14:tracePt t="17070" x="2378075" y="3028950"/>
          <p14:tracePt t="17071" x="2352675" y="3028950"/>
          <p14:tracePt t="17072" x="2339975" y="3028950"/>
          <p14:tracePt t="17073" x="2316163" y="3028950"/>
          <p14:tracePt t="17074" x="2303463" y="3028950"/>
          <p14:tracePt t="17075" x="2278063" y="3028950"/>
          <p14:tracePt t="17076" x="2252663" y="3028950"/>
          <p14:tracePt t="17077" x="2228850" y="3028950"/>
          <p14:tracePt t="17078" x="2203450" y="3028950"/>
          <p14:tracePt t="17079" x="2190750" y="3028950"/>
          <p14:tracePt t="17080" x="2152650" y="3028950"/>
          <p14:tracePt t="17081" x="2139950" y="3028950"/>
          <p14:tracePt t="17082" x="2116138" y="3028950"/>
          <p14:tracePt t="17083" x="2090738" y="3028950"/>
          <p14:tracePt t="17084" x="2078038" y="3028950"/>
          <p14:tracePt t="17085" x="2052638" y="3028950"/>
          <p14:tracePt t="17086" x="2027238" y="3028950"/>
          <p14:tracePt t="17087" x="2003425" y="3028950"/>
          <p14:tracePt t="17088" x="1978025" y="3028950"/>
          <p14:tracePt t="17089" x="1952625" y="3028950"/>
          <p14:tracePt t="17090" x="1927225" y="3028950"/>
          <p14:tracePt t="17091" x="1903413" y="3028950"/>
          <p14:tracePt t="17092" x="1878013" y="3028950"/>
          <p14:tracePt t="17093" x="1852613" y="3028950"/>
          <p14:tracePt t="17094" x="1827213" y="3028950"/>
          <p14:tracePt t="17095" x="1814513" y="3028950"/>
          <p14:tracePt t="17096" x="1778000" y="3028950"/>
          <p14:tracePt t="17097" x="1752600" y="3028950"/>
          <p14:tracePt t="17104" x="1589088" y="3028950"/>
          <p14:tracePt t="17105" x="1565275" y="3028950"/>
          <p14:tracePt t="17106" x="1552575" y="3028950"/>
          <p14:tracePt t="17107" x="1514475" y="3028950"/>
          <p14:tracePt t="17108" x="1501775" y="3028950"/>
          <p14:tracePt t="17109" x="1476375" y="3028950"/>
          <p14:tracePt t="17110" x="1452563" y="3028950"/>
          <p14:tracePt t="17111" x="1439863" y="3028950"/>
          <p14:tracePt t="17112" x="1414463" y="3028950"/>
          <p14:tracePt t="17113" x="1401763" y="3028950"/>
          <p14:tracePt t="17114" x="1376363" y="3028950"/>
          <p14:tracePt t="17115" x="1363663" y="3028950"/>
          <p14:tracePt t="17116" x="1339850" y="3028950"/>
          <p14:tracePt t="17117" x="1327150" y="3028950"/>
          <p14:tracePt t="17118" x="1314450" y="3028950"/>
          <p14:tracePt t="17119" x="1289050" y="3028950"/>
          <p14:tracePt t="17120" x="1276350" y="3028950"/>
          <p14:tracePt t="17121" x="1263650" y="3028950"/>
          <p14:tracePt t="17122" x="1252538" y="3028950"/>
          <p14:tracePt t="17123" x="1239838" y="3028950"/>
          <p14:tracePt t="17124" x="1227138" y="3028950"/>
          <p14:tracePt t="17125" x="1214438" y="3028950"/>
          <p14:tracePt t="17126" x="1201738" y="3028950"/>
          <p14:tracePt t="17127" x="1189038" y="3028950"/>
          <p14:tracePt t="17128" x="1176338" y="3028950"/>
          <p14:tracePt t="17131" x="1163638" y="3028950"/>
          <p14:tracePt t="17132" x="1150938" y="3028950"/>
          <p14:tracePt t="17134" x="1139825" y="3028950"/>
          <p14:tracePt t="17162" x="1150938" y="3028950"/>
          <p14:tracePt t="17165" x="1163638" y="3028950"/>
          <p14:tracePt t="17166" x="1176338" y="3028950"/>
          <p14:tracePt t="17169" x="1189038" y="3028950"/>
          <p14:tracePt t="17170" x="1201738" y="3028950"/>
          <p14:tracePt t="17172" x="1214438" y="3028950"/>
          <p14:tracePt t="17174" x="1227138" y="3028950"/>
          <p14:tracePt t="17175" x="1239838" y="3028950"/>
          <p14:tracePt t="17176" x="1252538" y="3028950"/>
          <p14:tracePt t="17177" x="1263650" y="3028950"/>
          <p14:tracePt t="17178" x="1276350" y="3028950"/>
          <p14:tracePt t="17179" x="1289050" y="3028950"/>
          <p14:tracePt t="17180" x="1301750" y="3028950"/>
          <p14:tracePt t="17181" x="1314450" y="3028950"/>
          <p14:tracePt t="17182" x="1327150" y="3028950"/>
          <p14:tracePt t="17183" x="1339850" y="3028950"/>
          <p14:tracePt t="17184" x="1352550" y="3028950"/>
          <p14:tracePt t="17185" x="1363663" y="3028950"/>
          <p14:tracePt t="17186" x="1376363" y="3028950"/>
          <p14:tracePt t="17187" x="1401763" y="3028950"/>
          <p14:tracePt t="17189" x="1427163" y="3028950"/>
          <p14:tracePt t="17190" x="1439863" y="3028950"/>
          <p14:tracePt t="17191" x="1452563" y="3028950"/>
          <p14:tracePt t="17192" x="1476375" y="3028950"/>
          <p14:tracePt t="17193" x="1489075" y="3028950"/>
          <p14:tracePt t="17194" x="1501775" y="3028950"/>
          <p14:tracePt t="17195" x="1514475" y="3028950"/>
          <p14:tracePt t="17196" x="1539875" y="3028950"/>
          <p14:tracePt t="17197" x="1552575" y="3028950"/>
          <p14:tracePt t="17198" x="1577975" y="3028950"/>
          <p14:tracePt t="17199" x="1589088" y="3028950"/>
          <p14:tracePt t="17200" x="1601788" y="3028950"/>
          <p14:tracePt t="17201" x="1627188" y="3028950"/>
          <p14:tracePt t="17202" x="1639888" y="3028950"/>
          <p14:tracePt t="17203" x="1665288" y="3028950"/>
          <p14:tracePt t="17204" x="1677988" y="3028950"/>
          <p14:tracePt t="17205" x="1701800" y="3028950"/>
          <p14:tracePt t="17206" x="1714500" y="3028950"/>
          <p14:tracePt t="17207" x="1739900" y="3028950"/>
          <p14:tracePt t="17208" x="1765300" y="3028950"/>
          <p14:tracePt t="17209" x="1778000" y="3028950"/>
          <p14:tracePt t="17210" x="1790700" y="3028950"/>
          <p14:tracePt t="17211" x="1814513" y="3028950"/>
          <p14:tracePt t="17212" x="1839913" y="3028950"/>
          <p14:tracePt t="17213" x="1852613" y="3028950"/>
          <p14:tracePt t="17214" x="1878013" y="3028950"/>
          <p14:tracePt t="17215" x="1890713" y="3028950"/>
          <p14:tracePt t="17216" x="1914525" y="3028950"/>
          <p14:tracePt t="17217" x="1939925" y="3028950"/>
          <p14:tracePt t="17218" x="1965325" y="3028950"/>
          <p14:tracePt t="17219" x="1978025" y="3028950"/>
          <p14:tracePt t="17220" x="1990725" y="3028950"/>
          <p14:tracePt t="17221" x="2003425" y="3028950"/>
          <p14:tracePt t="17222" x="2039938" y="3028950"/>
          <p14:tracePt t="17223" x="2052638" y="3028950"/>
          <p14:tracePt t="17224" x="2078038" y="3028950"/>
          <p14:tracePt t="17226" x="2103438" y="3028950"/>
          <p14:tracePt t="17227" x="2116138" y="3028950"/>
          <p14:tracePt t="17228" x="2139950" y="3028950"/>
          <p14:tracePt t="17229" x="2152650" y="3028950"/>
          <p14:tracePt t="17230" x="2165350" y="3028950"/>
          <p14:tracePt t="17231" x="2178050" y="3028950"/>
          <p14:tracePt t="17232" x="2190750" y="3028950"/>
          <p14:tracePt t="17233" x="2203450" y="3028950"/>
          <p14:tracePt t="17234" x="2216150" y="3028950"/>
          <p14:tracePt t="17235" x="2228850" y="3028950"/>
          <p14:tracePt t="17236" x="2239963" y="3028950"/>
          <p14:tracePt t="17237" x="2252663" y="3028950"/>
          <p14:tracePt t="17238" x="2265363" y="3028950"/>
          <p14:tracePt t="17240" x="2278063" y="3028950"/>
          <p14:tracePt t="17241" x="2290763" y="3028950"/>
          <p14:tracePt t="17242" x="2303463" y="3028950"/>
          <p14:tracePt t="17246" x="2316163" y="3028950"/>
          <p14:tracePt t="17247" x="2328863" y="3028950"/>
          <p14:tracePt t="17286" x="2316163" y="3028950"/>
          <p14:tracePt t="17288" x="2303463" y="3028950"/>
          <p14:tracePt t="17292" x="2290763" y="3028950"/>
          <p14:tracePt t="17294" x="2278063" y="3028950"/>
          <p14:tracePt t="17295" x="2265363" y="3028950"/>
          <p14:tracePt t="17299" x="2252663" y="3028950"/>
          <p14:tracePt t="17300" x="2239963" y="3028950"/>
          <p14:tracePt t="17301" x="2228850" y="3028950"/>
          <p14:tracePt t="17304" x="2216150" y="3028950"/>
          <p14:tracePt t="17305" x="2203450" y="3028950"/>
          <p14:tracePt t="17307" x="2190750" y="3028950"/>
          <p14:tracePt t="17309" x="2178050" y="3028950"/>
          <p14:tracePt t="17310" x="2165350" y="3028950"/>
          <p14:tracePt t="17311" x="2152650" y="3028950"/>
          <p14:tracePt t="17313" x="2139950" y="3028950"/>
          <p14:tracePt t="17314" x="2127250" y="3028950"/>
          <p14:tracePt t="17315" x="2116138" y="3028950"/>
          <p14:tracePt t="17317" x="2103438" y="3028950"/>
          <p14:tracePt t="17318" x="2090738" y="3028950"/>
          <p14:tracePt t="17319" x="2078038" y="3028950"/>
          <p14:tracePt t="17321" x="2065338" y="3028950"/>
          <p14:tracePt t="17322" x="2039938" y="3028950"/>
          <p14:tracePt t="17324" x="2027238" y="3028950"/>
          <p14:tracePt t="17325" x="2014538" y="3028950"/>
          <p14:tracePt t="17326" x="2003425" y="3028950"/>
          <p14:tracePt t="17327" x="1990725" y="3028950"/>
          <p14:tracePt t="17328" x="1978025" y="3028950"/>
          <p14:tracePt t="17329" x="1965325" y="3028950"/>
          <p14:tracePt t="17330" x="1952625" y="3028950"/>
          <p14:tracePt t="17331" x="1927225" y="3028950"/>
          <p14:tracePt t="17333" x="1903413" y="3028950"/>
          <p14:tracePt t="17334" x="1890713" y="3028950"/>
          <p14:tracePt t="17335" x="1878013" y="3028950"/>
          <p14:tracePt t="17336" x="1852613" y="3028950"/>
          <p14:tracePt t="17338" x="1827213" y="3028950"/>
          <p14:tracePt t="17339" x="1814513" y="3028950"/>
          <p14:tracePt t="17340" x="1801813" y="3028950"/>
          <p14:tracePt t="17341" x="1778000" y="3028950"/>
          <p14:tracePt t="17342" x="1765300" y="3028950"/>
          <p14:tracePt t="17343" x="1752600" y="3028950"/>
          <p14:tracePt t="17344" x="1739900" y="3028950"/>
          <p14:tracePt t="17345" x="1714500" y="3028950"/>
          <p14:tracePt t="17346" x="1701800" y="3028950"/>
          <p14:tracePt t="17347" x="1689100" y="3028950"/>
          <p14:tracePt t="17348" x="1665288" y="3028950"/>
          <p14:tracePt t="17349" x="1652588" y="3028950"/>
          <p14:tracePt t="17350" x="1639888" y="3028950"/>
          <p14:tracePt t="17351" x="1627188" y="3028950"/>
          <p14:tracePt t="17352" x="1601788" y="3028950"/>
          <p14:tracePt t="17353" x="1589088" y="3028950"/>
          <p14:tracePt t="17354" x="1565275" y="3028950"/>
          <p14:tracePt t="17355" x="1552575" y="3028950"/>
          <p14:tracePt t="17356" x="1527175" y="3028950"/>
          <p14:tracePt t="17357" x="1514475" y="3028950"/>
          <p14:tracePt t="17358" x="1501775" y="3028950"/>
          <p14:tracePt t="17359" x="1476375" y="3028950"/>
          <p14:tracePt t="17360" x="1465263" y="3028950"/>
          <p14:tracePt t="17361" x="1439863" y="3028950"/>
          <p14:tracePt t="17362" x="1427163" y="3028950"/>
          <p14:tracePt t="17363" x="1401763" y="3028950"/>
          <p14:tracePt t="17364" x="1389063" y="3028950"/>
          <p14:tracePt t="17365" x="1363663" y="3028950"/>
          <p14:tracePt t="17366" x="1352550" y="3028950"/>
          <p14:tracePt t="17367" x="1339850" y="3028950"/>
          <p14:tracePt t="17369" x="1301750" y="3028950"/>
          <p14:tracePt t="17370" x="1289050" y="3028950"/>
          <p14:tracePt t="17371" x="1263650" y="3028950"/>
          <p14:tracePt t="17372" x="1252538" y="3028950"/>
          <p14:tracePt t="17373" x="1227138" y="3028950"/>
          <p14:tracePt t="17374" x="1214438" y="3028950"/>
          <p14:tracePt t="17375" x="1189038" y="3028950"/>
          <p14:tracePt t="17376" x="1176338" y="3028950"/>
          <p14:tracePt t="17377" x="1163638" y="3028950"/>
          <p14:tracePt t="17378" x="1150938" y="3028950"/>
          <p14:tracePt t="17379" x="1139825" y="3028950"/>
          <p14:tracePt t="17380" x="1114425" y="3028950"/>
          <p14:tracePt t="17381" x="1101725" y="3028950"/>
          <p14:tracePt t="17382" x="1076325" y="3028950"/>
          <p14:tracePt t="17383" x="1063625" y="3028950"/>
          <p14:tracePt t="17384" x="1050925" y="3028950"/>
          <p14:tracePt t="17385" x="1038225" y="3028950"/>
          <p14:tracePt t="17386" x="1027113" y="3028950"/>
          <p14:tracePt t="17387" x="1014413" y="3028950"/>
          <p14:tracePt t="17388" x="989013" y="3028950"/>
          <p14:tracePt t="17390" x="963613" y="3028950"/>
          <p14:tracePt t="17391" x="950913" y="3028950"/>
          <p14:tracePt t="17392" x="938213" y="3028950"/>
          <p14:tracePt t="17393" x="925513" y="3028950"/>
          <p14:tracePt t="17394" x="914400" y="3028950"/>
          <p14:tracePt t="17395" x="901700" y="3028950"/>
          <p14:tracePt t="17397" x="876300" y="3028950"/>
          <p14:tracePt t="17399" x="863600" y="3028950"/>
          <p14:tracePt t="17400" x="850900" y="3028950"/>
          <p14:tracePt t="17401" x="838200" y="3028950"/>
          <p14:tracePt t="17403" x="825500" y="3028950"/>
          <p14:tracePt t="17405" x="814388" y="3028950"/>
          <p14:tracePt t="17406" x="801688" y="3028950"/>
          <p14:tracePt t="17409" x="788988" y="3028950"/>
          <p14:tracePt t="17411" x="776288" y="3028950"/>
          <p14:tracePt t="17414" x="763588" y="3028950"/>
          <p14:tracePt t="17447" x="776288" y="3028950"/>
          <p14:tracePt t="17449" x="788988" y="3028950"/>
          <p14:tracePt t="17450" x="801688" y="3028950"/>
          <p14:tracePt t="17453" x="814388" y="3028950"/>
          <p14:tracePt t="17454" x="825500" y="3028950"/>
          <p14:tracePt t="17456" x="838200" y="3028950"/>
          <p14:tracePt t="17458" x="863600" y="3016250"/>
          <p14:tracePt t="17459" x="876300" y="3016250"/>
          <p14:tracePt t="17461" x="889000" y="3016250"/>
          <p14:tracePt t="17462" x="901700" y="3016250"/>
          <p14:tracePt t="17463" x="914400" y="3016250"/>
          <p14:tracePt t="17464" x="925513" y="3016250"/>
          <p14:tracePt t="17465" x="938213" y="3003550"/>
          <p14:tracePt t="17466" x="950913" y="3003550"/>
          <p14:tracePt t="17467" x="976313" y="3003550"/>
          <p14:tracePt t="17468" x="989013" y="3003550"/>
          <p14:tracePt t="17469" x="1001713" y="3003550"/>
          <p14:tracePt t="17470" x="1014413" y="3003550"/>
          <p14:tracePt t="17471" x="1027113" y="3003550"/>
          <p14:tracePt t="17472" x="1050925" y="2990850"/>
          <p14:tracePt t="17473" x="1063625" y="2990850"/>
          <p14:tracePt t="17474" x="1089025" y="2990850"/>
          <p14:tracePt t="17475" x="1101725" y="2990850"/>
          <p14:tracePt t="17476" x="1114425" y="2990850"/>
          <p14:tracePt t="17477" x="1139825" y="2990850"/>
          <p14:tracePt t="17478" x="1163638" y="2990850"/>
          <p14:tracePt t="17479" x="1176338" y="2990850"/>
          <p14:tracePt t="17480" x="1201738" y="2990850"/>
          <p14:tracePt t="17481" x="1214438" y="2990850"/>
          <p14:tracePt t="17482" x="1252538" y="2990850"/>
          <p14:tracePt t="17483" x="1263650" y="2978150"/>
          <p14:tracePt t="17484" x="1289050" y="2978150"/>
          <p14:tracePt t="17485" x="1301750" y="2978150"/>
          <p14:tracePt t="17486" x="1327150" y="2978150"/>
          <p14:tracePt t="17487" x="1352550" y="2978150"/>
          <p14:tracePt t="17488" x="1363663" y="2978150"/>
          <p14:tracePt t="17489" x="1401763" y="2965450"/>
          <p14:tracePt t="17490" x="1414463" y="2965450"/>
          <p14:tracePt t="17491" x="1439863" y="2965450"/>
          <p14:tracePt t="17492" x="1476375" y="2965450"/>
          <p14:tracePt t="17494" x="1514475" y="2965450"/>
          <p14:tracePt t="17495" x="1539875" y="2965450"/>
          <p14:tracePt t="17496" x="1552575" y="2952750"/>
          <p14:tracePt t="17497" x="1589088" y="2952750"/>
          <p14:tracePt t="17498" x="1614488" y="2952750"/>
          <p14:tracePt t="17499" x="1627188" y="2952750"/>
          <p14:tracePt t="17500" x="1665288" y="2952750"/>
          <p14:tracePt t="17501" x="1689100" y="2952750"/>
          <p14:tracePt t="17502" x="1701800" y="2952750"/>
          <p14:tracePt t="17503" x="1727200" y="2952750"/>
          <p14:tracePt t="17504" x="1752600" y="2952750"/>
          <p14:tracePt t="17505" x="1778000" y="2952750"/>
          <p14:tracePt t="17506" x="1801813" y="2952750"/>
          <p14:tracePt t="17507" x="1827213" y="2952750"/>
          <p14:tracePt t="17508" x="1852613" y="2952750"/>
          <p14:tracePt t="17509" x="1878013" y="2952750"/>
          <p14:tracePt t="17510" x="1903413" y="2952750"/>
          <p14:tracePt t="17511" x="1927225" y="2952750"/>
          <p14:tracePt t="17512" x="1939925" y="2952750"/>
          <p14:tracePt t="17513" x="1965325" y="2952750"/>
          <p14:tracePt t="17514" x="2003425" y="2952750"/>
          <p14:tracePt t="17515" x="2014538" y="2941638"/>
          <p14:tracePt t="17516" x="2039938" y="2941638"/>
          <p14:tracePt t="17517" x="2065338" y="2941638"/>
          <p14:tracePt t="17518" x="2090738" y="2941638"/>
          <p14:tracePt t="17519" x="2116138" y="2941638"/>
          <p14:tracePt t="17520" x="2127250" y="2941638"/>
          <p14:tracePt t="17521" x="2152650" y="2941638"/>
          <p14:tracePt t="17522" x="2165350" y="2941638"/>
          <p14:tracePt t="17523" x="2190750" y="2941638"/>
          <p14:tracePt t="17524" x="2216150" y="2941638"/>
          <p14:tracePt t="17525" x="2228850" y="2941638"/>
          <p14:tracePt t="17526" x="2265363" y="2941638"/>
          <p14:tracePt t="17527" x="2278063" y="2941638"/>
          <p14:tracePt t="17528" x="2303463" y="2941638"/>
          <p14:tracePt t="17529" x="2316163" y="2941638"/>
          <p14:tracePt t="17530" x="2339975" y="2941638"/>
          <p14:tracePt t="17531" x="2352675" y="2941638"/>
          <p14:tracePt t="17532" x="2365375" y="2941638"/>
          <p14:tracePt t="17533" x="2378075" y="2941638"/>
          <p14:tracePt t="17534" x="2403475" y="2941638"/>
          <p14:tracePt t="17535" x="2416175" y="2928938"/>
          <p14:tracePt t="17536" x="2441575" y="2928938"/>
          <p14:tracePt t="17537" x="2452688" y="2928938"/>
          <p14:tracePt t="17538" x="2465388" y="2928938"/>
          <p14:tracePt t="17539" x="2478088" y="2928938"/>
          <p14:tracePt t="17540" x="2490788" y="2928938"/>
          <p14:tracePt t="17541" x="2516188" y="2928938"/>
          <p14:tracePt t="17543" x="2528888" y="2928938"/>
          <p14:tracePt t="17544" x="2541588" y="2928938"/>
          <p14:tracePt t="17545" x="2554288" y="2928938"/>
          <p14:tracePt t="17546" x="2565400" y="2928938"/>
          <p14:tracePt t="17547" x="2578100" y="2928938"/>
          <p14:tracePt t="17548" x="2590800" y="2928938"/>
          <p14:tracePt t="17549" x="2603500" y="2928938"/>
          <p14:tracePt t="17552" x="2616200" y="2928938"/>
          <p14:tracePt t="17553" x="2628900" y="2928938"/>
          <p14:tracePt t="17554" x="2641600" y="2928938"/>
          <p14:tracePt t="17558" x="2654300" y="2928938"/>
          <p14:tracePt t="17560" x="2667000" y="2928938"/>
          <p14:tracePt t="17973" x="2654300" y="2928938"/>
          <p14:tracePt t="17975" x="2641600" y="2928938"/>
          <p14:tracePt t="17980" x="2628900" y="2928938"/>
          <p14:tracePt t="17982" x="2616200" y="2928938"/>
          <p14:tracePt t="17983" x="2603500" y="2928938"/>
          <p14:tracePt t="17986" x="2590800" y="2928938"/>
          <p14:tracePt t="17987" x="2578100" y="2928938"/>
          <p14:tracePt t="17988" x="2565400" y="2928938"/>
          <p14:tracePt t="17989" x="2565400" y="2941638"/>
          <p14:tracePt t="17990" x="2554288" y="2941638"/>
          <p14:tracePt t="17991" x="2541588" y="2941638"/>
          <p14:tracePt t="17992" x="2528888" y="2941638"/>
          <p14:tracePt t="17994" x="2516188" y="2952750"/>
          <p14:tracePt t="17995" x="2490788" y="2952750"/>
          <p14:tracePt t="17997" x="2478088" y="2952750"/>
          <p14:tracePt t="17999" x="2465388" y="2952750"/>
          <p14:tracePt t="18000" x="2441575" y="2952750"/>
          <p14:tracePt t="18001" x="2416175" y="2952750"/>
          <p14:tracePt t="18003" x="2390775" y="2952750"/>
          <p14:tracePt t="18004" x="2378075" y="2965450"/>
          <p14:tracePt t="18005" x="2352675" y="2965450"/>
          <p14:tracePt t="18006" x="2339975" y="2965450"/>
          <p14:tracePt t="18007" x="2328863" y="2978150"/>
          <p14:tracePt t="18008" x="2303463" y="2978150"/>
          <p14:tracePt t="18009" x="2290763" y="2978150"/>
          <p14:tracePt t="18010" x="2265363" y="2978150"/>
          <p14:tracePt t="18011" x="2252663" y="2978150"/>
          <p14:tracePt t="18012" x="2228850" y="2990850"/>
          <p14:tracePt t="18013" x="2216150" y="2990850"/>
          <p14:tracePt t="18014" x="2190750" y="2990850"/>
          <p14:tracePt t="18015" x="2178050" y="2990850"/>
          <p14:tracePt t="18016" x="2152650" y="2990850"/>
          <p14:tracePt t="18017" x="2127250" y="2990850"/>
          <p14:tracePt t="18018" x="2116138" y="2990850"/>
          <p14:tracePt t="18019" x="2090738" y="2990850"/>
          <p14:tracePt t="18020" x="2078038" y="3003550"/>
          <p14:tracePt t="18021" x="2039938" y="3003550"/>
          <p14:tracePt t="18022" x="2027238" y="3003550"/>
          <p14:tracePt t="18023" x="2003425" y="3003550"/>
          <p14:tracePt t="18024" x="1978025" y="3003550"/>
          <p14:tracePt t="18025" x="1952625" y="3003550"/>
          <p14:tracePt t="18026" x="1927225" y="3016250"/>
          <p14:tracePt t="18027" x="1914525" y="3016250"/>
          <p14:tracePt t="18028" x="1890713" y="3016250"/>
          <p14:tracePt t="18029" x="1865313" y="3016250"/>
          <p14:tracePt t="18030" x="1839913" y="3016250"/>
          <p14:tracePt t="18031" x="1814513" y="3028950"/>
          <p14:tracePt t="18032" x="1790700" y="3028950"/>
          <p14:tracePt t="18033" x="1778000" y="3028950"/>
          <p14:tracePt t="18034" x="1739900" y="3028950"/>
          <p14:tracePt t="18035" x="1727200" y="3028950"/>
          <p14:tracePt t="18036" x="1701800" y="3028950"/>
          <p14:tracePt t="18037" x="1677988" y="3028950"/>
          <p14:tracePt t="18038" x="1665288" y="3028950"/>
          <p14:tracePt t="18039" x="1627188" y="3028950"/>
          <p14:tracePt t="18040" x="1601788" y="3028950"/>
          <p14:tracePt t="18041" x="1589088" y="3028950"/>
          <p14:tracePt t="18042" x="1565275" y="3028950"/>
          <p14:tracePt t="18043" x="1539875" y="3028950"/>
          <p14:tracePt t="18044" x="1514475" y="3028950"/>
          <p14:tracePt t="18045" x="1489075" y="3041650"/>
          <p14:tracePt t="18046" x="1476375" y="3041650"/>
          <p14:tracePt t="18047" x="1452563" y="3041650"/>
          <p14:tracePt t="18048" x="1427163" y="3041650"/>
          <p14:tracePt t="18049" x="1401763" y="3041650"/>
          <p14:tracePt t="18050" x="1389063" y="3041650"/>
          <p14:tracePt t="18051" x="1363663" y="3041650"/>
          <p14:tracePt t="18052" x="1339850" y="3041650"/>
          <p14:tracePt t="18053" x="1327150" y="3041650"/>
          <p14:tracePt t="18054" x="1301750" y="3041650"/>
          <p14:tracePt t="18055" x="1276350" y="3041650"/>
          <p14:tracePt t="18056" x="1252538" y="3041650"/>
          <p14:tracePt t="18058" x="1214438" y="3041650"/>
          <p14:tracePt t="18059" x="1201738" y="3041650"/>
          <p14:tracePt t="18060" x="1176338" y="3041650"/>
          <p14:tracePt t="18061" x="1163638" y="3041650"/>
          <p14:tracePt t="18062" x="1139825" y="3041650"/>
          <p14:tracePt t="18064" x="1114425" y="3041650"/>
          <p14:tracePt t="18065" x="1101725" y="3041650"/>
          <p14:tracePt t="18066" x="1089025" y="3041650"/>
          <p14:tracePt t="18067" x="1063625" y="3041650"/>
          <p14:tracePt t="18068" x="1050925" y="3041650"/>
          <p14:tracePt t="18069" x="1038225" y="3041650"/>
          <p14:tracePt t="18070" x="1027113" y="3041650"/>
          <p14:tracePt t="18071" x="1014413" y="3041650"/>
          <p14:tracePt t="18072" x="989013" y="3041650"/>
          <p14:tracePt t="18074" x="976313" y="3041650"/>
          <p14:tracePt t="18075" x="950913" y="3041650"/>
          <p14:tracePt t="18077" x="938213" y="3041650"/>
          <p14:tracePt t="18078" x="925513" y="3041650"/>
          <p14:tracePt t="18079" x="914400" y="3041650"/>
          <p14:tracePt t="18081" x="901700" y="3041650"/>
          <p14:tracePt t="18082" x="889000" y="3041650"/>
          <p14:tracePt t="18084" x="876300" y="3041650"/>
          <p14:tracePt t="18087" x="863600" y="3041650"/>
          <p14:tracePt t="18089" x="850900" y="3041650"/>
          <p14:tracePt t="18094" x="838200" y="3041650"/>
          <p14:tracePt t="18147" x="850900" y="3041650"/>
          <p14:tracePt t="18151" x="863600" y="3041650"/>
          <p14:tracePt t="18156" x="876300" y="3041650"/>
          <p14:tracePt t="18161" x="889000" y="3041650"/>
          <p14:tracePt t="18162" x="889000" y="3028950"/>
          <p14:tracePt t="18164" x="901700" y="3028950"/>
          <p14:tracePt t="18167" x="914400" y="3028950"/>
          <p14:tracePt t="18171" x="925513" y="3028950"/>
          <p14:tracePt t="18173" x="938213" y="3028950"/>
          <p14:tracePt t="18175" x="950913" y="3028950"/>
          <p14:tracePt t="18178" x="963613" y="3028950"/>
          <p14:tracePt t="18181" x="976313" y="3028950"/>
          <p14:tracePt t="18181" x="989013" y="3028950"/>
          <p14:tracePt t="18182" x="989013" y="3016250"/>
          <p14:tracePt t="18184" x="1001713" y="3016250"/>
          <p14:tracePt t="18185" x="1014413" y="3016250"/>
          <p14:tracePt t="18187" x="1027113" y="3016250"/>
          <p14:tracePt t="18189" x="1038225" y="3016250"/>
          <p14:tracePt t="18190" x="1050925" y="3003550"/>
          <p14:tracePt t="18191" x="1063625" y="3003550"/>
          <p14:tracePt t="18194" x="1089025" y="3003550"/>
          <p14:tracePt t="18195" x="1101725" y="3003550"/>
          <p14:tracePt t="18198" x="1127125" y="3003550"/>
          <p14:tracePt t="18199" x="1139825" y="2990850"/>
          <p14:tracePt t="18201" x="1150938" y="2990850"/>
          <p14:tracePt t="18202" x="1163638" y="2990850"/>
          <p14:tracePt t="18203" x="1176338" y="2990850"/>
          <p14:tracePt t="18205" x="1189038" y="2990850"/>
          <p14:tracePt t="18206" x="1201738" y="2990850"/>
          <p14:tracePt t="18207" x="1214438" y="2990850"/>
          <p14:tracePt t="18208" x="1227138" y="2990850"/>
          <p14:tracePt t="18209" x="1239838" y="2990850"/>
          <p14:tracePt t="18210" x="1252538" y="2990850"/>
          <p14:tracePt t="18212" x="1263650" y="2990850"/>
          <p14:tracePt t="18214" x="1289050" y="2990850"/>
          <p14:tracePt t="18215" x="1301750" y="2990850"/>
          <p14:tracePt t="18216" x="1314450" y="2990850"/>
          <p14:tracePt t="18217" x="1327150" y="2990850"/>
          <p14:tracePt t="18218" x="1339850" y="2990850"/>
          <p14:tracePt t="18219" x="1352550" y="2990850"/>
          <p14:tracePt t="18220" x="1363663" y="2990850"/>
          <p14:tracePt t="18222" x="1389063" y="2990850"/>
          <p14:tracePt t="18223" x="1401763" y="2990850"/>
          <p14:tracePt t="18224" x="1401763" y="2978150"/>
          <p14:tracePt t="18225" x="1414463" y="2978150"/>
          <p14:tracePt t="18226" x="1427163" y="2978150"/>
          <p14:tracePt t="18227" x="1439863" y="2978150"/>
          <p14:tracePt t="18228" x="1452563" y="2978150"/>
          <p14:tracePt t="18229" x="1465263" y="2978150"/>
          <p14:tracePt t="18230" x="1476375" y="2978150"/>
          <p14:tracePt t="18231" x="1489075" y="2978150"/>
          <p14:tracePt t="18232" x="1501775" y="2978150"/>
          <p14:tracePt t="18233" x="1514475" y="2978150"/>
          <p14:tracePt t="18235" x="1527175" y="2978150"/>
          <p14:tracePt t="18236" x="1539875" y="2978150"/>
          <p14:tracePt t="18237" x="1552575" y="2978150"/>
          <p14:tracePt t="18238" x="1565275" y="2978150"/>
          <p14:tracePt t="18239" x="1577975" y="2978150"/>
          <p14:tracePt t="18240" x="1589088" y="2978150"/>
          <p14:tracePt t="18242" x="1601788" y="2978150"/>
          <p14:tracePt t="18243" x="1614488" y="2978150"/>
          <p14:tracePt t="18244" x="1627188" y="2978150"/>
          <p14:tracePt t="18246" x="1639888" y="2978150"/>
          <p14:tracePt t="18247" x="1652588" y="2978150"/>
          <p14:tracePt t="18248" x="1665288" y="2978150"/>
          <p14:tracePt t="18250" x="1677988" y="2978150"/>
          <p14:tracePt t="18251" x="1689100" y="2978150"/>
          <p14:tracePt t="18252" x="1701800" y="2978150"/>
          <p14:tracePt t="18254" x="1714500" y="2978150"/>
          <p14:tracePt t="18255" x="1727200" y="2978150"/>
          <p14:tracePt t="18256" x="1739900" y="2978150"/>
          <p14:tracePt t="18259" x="1752600" y="2978150"/>
          <p14:tracePt t="18260" x="1765300" y="2978150"/>
          <p14:tracePt t="18261" x="1778000" y="2978150"/>
          <p14:tracePt t="18264" x="1790700" y="2978150"/>
          <p14:tracePt t="18265" x="1801813" y="2978150"/>
          <p14:tracePt t="18267" x="1814513" y="2978150"/>
          <p14:tracePt t="18270" x="1827213" y="2978150"/>
          <p14:tracePt t="18272" x="1839913" y="2978150"/>
          <p14:tracePt t="18274" x="1852613" y="2978150"/>
          <p14:tracePt t="18277" x="1865313" y="2978150"/>
          <p14:tracePt t="18280" x="1878013" y="2978150"/>
          <p14:tracePt t="18283" x="1890713" y="2978150"/>
          <p14:tracePt t="18344" x="1878013" y="2978150"/>
          <p14:tracePt t="18346" x="1865313" y="2978150"/>
          <p14:tracePt t="18348" x="1852613" y="2978150"/>
          <p14:tracePt t="18351" x="1839913" y="2978150"/>
          <p14:tracePt t="18352" x="1827213" y="2978150"/>
          <p14:tracePt t="18354" x="1814513" y="2978150"/>
          <p14:tracePt t="18356" x="1801813" y="2990850"/>
          <p14:tracePt t="18357" x="1790700" y="2990850"/>
          <p14:tracePt t="18359" x="1778000" y="2990850"/>
          <p14:tracePt t="18361" x="1765300" y="2990850"/>
          <p14:tracePt t="18362" x="1752600" y="2990850"/>
          <p14:tracePt t="18363" x="1739900" y="2990850"/>
          <p14:tracePt t="18365" x="1727200" y="2990850"/>
          <p14:tracePt t="18366" x="1701800" y="3003550"/>
          <p14:tracePt t="18368" x="1689100" y="3003550"/>
          <p14:tracePt t="18370" x="1677988" y="3003550"/>
          <p14:tracePt t="18371" x="1665288" y="3003550"/>
          <p14:tracePt t="18372" x="1652588" y="3016250"/>
          <p14:tracePt t="18373" x="1639888" y="3016250"/>
          <p14:tracePt t="18374" x="1627188" y="3016250"/>
          <p14:tracePt t="18375" x="1614488" y="3028950"/>
          <p14:tracePt t="18376" x="1601788" y="3028950"/>
          <p14:tracePt t="18377" x="1589088" y="3028950"/>
          <p14:tracePt t="18378" x="1577975" y="3028950"/>
          <p14:tracePt t="18379" x="1565275" y="3028950"/>
          <p14:tracePt t="18380" x="1552575" y="3028950"/>
          <p14:tracePt t="18381" x="1539875" y="3028950"/>
          <p14:tracePt t="18382" x="1527175" y="3028950"/>
          <p14:tracePt t="18383" x="1514475" y="3028950"/>
          <p14:tracePt t="18384" x="1501775" y="3041650"/>
          <p14:tracePt t="18385" x="1489075" y="3041650"/>
          <p14:tracePt t="18386" x="1476375" y="3041650"/>
          <p14:tracePt t="18387" x="1465263" y="3041650"/>
          <p14:tracePt t="18388" x="1452563" y="3054350"/>
          <p14:tracePt t="18389" x="1439863" y="3054350"/>
          <p14:tracePt t="18390" x="1427163" y="3054350"/>
          <p14:tracePt t="18391" x="1414463" y="3054350"/>
          <p14:tracePt t="18392" x="1401763" y="3054350"/>
          <p14:tracePt t="18393" x="1389063" y="3065463"/>
          <p14:tracePt t="18394" x="1363663" y="3065463"/>
          <p14:tracePt t="18396" x="1339850" y="3065463"/>
          <p14:tracePt t="18397" x="1327150" y="3065463"/>
          <p14:tracePt t="18399" x="1314450" y="3065463"/>
          <p14:tracePt t="18400" x="1289050" y="3065463"/>
          <p14:tracePt t="18402" x="1276350" y="3065463"/>
          <p14:tracePt t="18403" x="1252538" y="3078163"/>
          <p14:tracePt t="18405" x="1239838" y="3078163"/>
          <p14:tracePt t="18406" x="1214438" y="3078163"/>
          <p14:tracePt t="18408" x="1201738" y="3078163"/>
          <p14:tracePt t="18409" x="1189038" y="3078163"/>
          <p14:tracePt t="18410" x="1176338" y="3090863"/>
          <p14:tracePt t="18411" x="1163638" y="3090863"/>
          <p14:tracePt t="18413" x="1139825" y="3090863"/>
          <p14:tracePt t="18415" x="1127125" y="3090863"/>
          <p14:tracePt t="18416" x="1114425" y="3090863"/>
          <p14:tracePt t="18417" x="1101725" y="3090863"/>
          <p14:tracePt t="18420" x="1089025" y="3090863"/>
          <p14:tracePt t="18422" x="1076325" y="3103563"/>
          <p14:tracePt t="18423" x="1063625" y="3103563"/>
          <p14:tracePt t="18427" x="1050925" y="3103563"/>
          <p14:tracePt t="18432" x="1038225" y="3103563"/>
          <p14:tracePt t="18468" x="1050925" y="3103563"/>
          <p14:tracePt t="18472" x="1063625" y="3103563"/>
          <p14:tracePt t="18476" x="1076325" y="3103563"/>
          <p14:tracePt t="18477" x="1089025" y="3103563"/>
          <p14:tracePt t="18479" x="1101725" y="3103563"/>
          <p14:tracePt t="18482" x="1114425" y="3103563"/>
          <p14:tracePt t="18483" x="1127125" y="3103563"/>
          <p14:tracePt t="18484" x="1139825" y="3103563"/>
          <p14:tracePt t="18487" x="1150938" y="3103563"/>
          <p14:tracePt t="18488" x="1163638" y="3103563"/>
          <p14:tracePt t="18489" x="1176338" y="3103563"/>
          <p14:tracePt t="18490" x="1189038" y="3103563"/>
          <p14:tracePt t="18491" x="1201738" y="3103563"/>
          <p14:tracePt t="18492" x="1214438" y="3103563"/>
          <p14:tracePt t="18494" x="1239838" y="3103563"/>
          <p14:tracePt t="18496" x="1252538" y="3103563"/>
          <p14:tracePt t="18497" x="1263650" y="3103563"/>
          <p14:tracePt t="18498" x="1289050" y="3103563"/>
          <p14:tracePt t="18500" x="1301750" y="3103563"/>
          <p14:tracePt t="18501" x="1327150" y="3103563"/>
          <p14:tracePt t="18503" x="1352550" y="3103563"/>
          <p14:tracePt t="18504" x="1363663" y="3103563"/>
          <p14:tracePt t="18505" x="1376363" y="3103563"/>
          <p14:tracePt t="18506" x="1389063" y="3103563"/>
          <p14:tracePt t="18507" x="1401763" y="3103563"/>
          <p14:tracePt t="18508" x="1427163" y="3103563"/>
          <p14:tracePt t="18509" x="1439863" y="3103563"/>
          <p14:tracePt t="18510" x="1452563" y="3103563"/>
          <p14:tracePt t="18511" x="1476375" y="3103563"/>
          <p14:tracePt t="18512" x="1489075" y="3103563"/>
          <p14:tracePt t="18513" x="1514475" y="3103563"/>
          <p14:tracePt t="18515" x="1539875" y="3103563"/>
          <p14:tracePt t="18516" x="1552575" y="3103563"/>
          <p14:tracePt t="18517" x="1577975" y="3103563"/>
          <p14:tracePt t="18518" x="1589088" y="3103563"/>
          <p14:tracePt t="18519" x="1614488" y="3103563"/>
          <p14:tracePt t="18520" x="1627188" y="3103563"/>
          <p14:tracePt t="18521" x="1652588" y="3103563"/>
          <p14:tracePt t="18522" x="1665288" y="3103563"/>
          <p14:tracePt t="18523" x="1689100" y="3103563"/>
          <p14:tracePt t="18524" x="1701800" y="3103563"/>
          <p14:tracePt t="18525" x="1714500" y="3103563"/>
          <p14:tracePt t="18526" x="1739900" y="3103563"/>
          <p14:tracePt t="18527" x="1752600" y="3103563"/>
          <p14:tracePt t="18528" x="1778000" y="3103563"/>
          <p14:tracePt t="18529" x="1790700" y="3090863"/>
          <p14:tracePt t="18530" x="1814513" y="3090863"/>
          <p14:tracePt t="18531" x="1827213" y="3090863"/>
          <p14:tracePt t="18532" x="1852613" y="3090863"/>
          <p14:tracePt t="18534" x="1890713" y="3090863"/>
          <p14:tracePt t="18536" x="1914525" y="3090863"/>
          <p14:tracePt t="18537" x="1927225" y="3090863"/>
          <p14:tracePt t="18538" x="1952625" y="3090863"/>
          <p14:tracePt t="18539" x="1965325" y="3078163"/>
          <p14:tracePt t="18540" x="1990725" y="3078163"/>
          <p14:tracePt t="18541" x="2003425" y="3078163"/>
          <p14:tracePt t="18542" x="2027238" y="3078163"/>
          <p14:tracePt t="18543" x="2039938" y="3078163"/>
          <p14:tracePt t="18544" x="2052638" y="3078163"/>
          <p14:tracePt t="18545" x="2065338" y="3078163"/>
          <p14:tracePt t="18546" x="2078038" y="3078163"/>
          <p14:tracePt t="18547" x="2103438" y="3078163"/>
          <p14:tracePt t="18548" x="2116138" y="3078163"/>
          <p14:tracePt t="18549" x="2127250" y="3078163"/>
          <p14:tracePt t="18550" x="2139950" y="3078163"/>
          <p14:tracePt t="18551" x="2152650" y="3078163"/>
          <p14:tracePt t="18552" x="2165350" y="3078163"/>
          <p14:tracePt t="18553" x="2178050" y="3078163"/>
          <p14:tracePt t="18554" x="2190750" y="3078163"/>
          <p14:tracePt t="18556" x="2203450" y="3078163"/>
          <p14:tracePt t="18557" x="2216150" y="3078163"/>
          <p14:tracePt t="18558" x="2228850" y="3078163"/>
          <p14:tracePt t="18560" x="2239963" y="3078163"/>
          <p14:tracePt t="18562" x="2252663" y="3078163"/>
          <p14:tracePt t="18563" x="2265363" y="3078163"/>
          <p14:tracePt t="18567" x="2278063" y="3078163"/>
          <p14:tracePt t="18571" x="2290763" y="3078163"/>
          <p14:tracePt t="18576" x="2290763" y="3065463"/>
          <p14:tracePt t="18604" x="2278063" y="3065463"/>
          <p14:tracePt t="18608" x="2265363" y="3065463"/>
          <p14:tracePt t="18613" x="2252663" y="3065463"/>
          <p14:tracePt t="18615" x="2239963" y="3065463"/>
          <p14:tracePt t="18617" x="2228850" y="3065463"/>
          <p14:tracePt t="18620" x="2216150" y="3065463"/>
          <p14:tracePt t="18622" x="2203450" y="3065463"/>
          <p14:tracePt t="18623" x="2190750" y="3065463"/>
          <p14:tracePt t="18626" x="2178050" y="3065463"/>
          <p14:tracePt t="18627" x="2165350" y="3065463"/>
          <p14:tracePt t="18628" x="2152650" y="3065463"/>
          <p14:tracePt t="18630" x="2139950" y="3065463"/>
          <p14:tracePt t="18631" x="2127250" y="3065463"/>
          <p14:tracePt t="18632" x="2116138" y="3065463"/>
          <p14:tracePt t="18634" x="2103438" y="3065463"/>
          <p14:tracePt t="18635" x="2090738" y="3065463"/>
          <p14:tracePt t="18636" x="2078038" y="3065463"/>
          <p14:tracePt t="18637" x="2065338" y="3065463"/>
          <p14:tracePt t="18638" x="2052638" y="3065463"/>
          <p14:tracePt t="18639" x="2039938" y="3065463"/>
          <p14:tracePt t="18640" x="2027238" y="3065463"/>
          <p14:tracePt t="18641" x="2014538" y="3065463"/>
          <p14:tracePt t="18642" x="2003425" y="3065463"/>
          <p14:tracePt t="18643" x="1990725" y="3065463"/>
          <p14:tracePt t="18644" x="1978025" y="3065463"/>
          <p14:tracePt t="18645" x="1965325" y="3065463"/>
          <p14:tracePt t="18646" x="1939925" y="3065463"/>
          <p14:tracePt t="18647" x="1927225" y="3065463"/>
          <p14:tracePt t="18649" x="1903413" y="3054350"/>
          <p14:tracePt t="18650" x="1890713" y="3054350"/>
          <p14:tracePt t="18651" x="1878013" y="3054350"/>
          <p14:tracePt t="18652" x="1852613" y="3054350"/>
          <p14:tracePt t="18653" x="1839913" y="3054350"/>
          <p14:tracePt t="18654" x="1814513" y="3054350"/>
          <p14:tracePt t="18656" x="1790700" y="3054350"/>
          <p14:tracePt t="18657" x="1778000" y="3054350"/>
          <p14:tracePt t="18658" x="1752600" y="3054350"/>
          <p14:tracePt t="18659" x="1739900" y="3054350"/>
          <p14:tracePt t="18660" x="1714500" y="3054350"/>
          <p14:tracePt t="18661" x="1701800" y="3054350"/>
          <p14:tracePt t="18662" x="1689100" y="3054350"/>
          <p14:tracePt t="18663" x="1665288" y="3054350"/>
          <p14:tracePt t="18664" x="1652588" y="3054350"/>
          <p14:tracePt t="18665" x="1627188" y="3054350"/>
          <p14:tracePt t="18666" x="1601788" y="3054350"/>
          <p14:tracePt t="18667" x="1589088" y="3054350"/>
          <p14:tracePt t="18668" x="1565275" y="3054350"/>
          <p14:tracePt t="18669" x="1552575" y="3054350"/>
          <p14:tracePt t="18670" x="1527175" y="3054350"/>
          <p14:tracePt t="18671" x="1514475" y="3054350"/>
          <p14:tracePt t="18672" x="1489075" y="3054350"/>
          <p14:tracePt t="18673" x="1476375" y="3054350"/>
          <p14:tracePt t="18674" x="1452563" y="3054350"/>
          <p14:tracePt t="18675" x="1439863" y="3054350"/>
          <p14:tracePt t="18676" x="1401763" y="3054350"/>
          <p14:tracePt t="18677" x="1389063" y="3041650"/>
          <p14:tracePt t="18678" x="1363663" y="3041650"/>
          <p14:tracePt t="18680" x="1339850" y="3041650"/>
          <p14:tracePt t="18681" x="1327150" y="3041650"/>
          <p14:tracePt t="18682" x="1289050" y="3041650"/>
          <p14:tracePt t="18684" x="1263650" y="3041650"/>
          <p14:tracePt t="18685" x="1252538" y="3041650"/>
          <p14:tracePt t="18686" x="1227138" y="3041650"/>
          <p14:tracePt t="18687" x="1214438" y="3028950"/>
          <p14:tracePt t="18688" x="1189038" y="3028950"/>
          <p14:tracePt t="18689" x="1176338" y="3028950"/>
          <p14:tracePt t="18690" x="1163638" y="3028950"/>
          <p14:tracePt t="18691" x="1150938" y="3028950"/>
          <p14:tracePt t="18692" x="1139825" y="3028950"/>
          <p14:tracePt t="18693" x="1114425" y="3028950"/>
          <p14:tracePt t="18695" x="1101725" y="3028950"/>
          <p14:tracePt t="18695" x="1089025" y="3028950"/>
          <p14:tracePt t="18696" x="1076325" y="3028950"/>
          <p14:tracePt t="18697" x="1063625" y="3028950"/>
          <p14:tracePt t="18699" x="1038225" y="3028950"/>
          <p14:tracePt t="18700" x="1027113" y="3028950"/>
          <p14:tracePt t="18702" x="1014413" y="3028950"/>
          <p14:tracePt t="18703" x="1001713" y="3028950"/>
          <p14:tracePt t="18705" x="989013" y="3028950"/>
          <p14:tracePt t="18706" x="989013" y="3016250"/>
          <p14:tracePt t="18709" x="976313" y="3016250"/>
          <p14:tracePt t="18711" x="963613" y="3016250"/>
          <p14:tracePt t="18732" x="963613" y="3003550"/>
          <p14:tracePt t="18735" x="976313" y="3003550"/>
          <p14:tracePt t="18737" x="989013" y="3003550"/>
          <p14:tracePt t="18740" x="1001713" y="3003550"/>
          <p14:tracePt t="18742" x="1014413" y="3003550"/>
          <p14:tracePt t="18743" x="1027113" y="3003550"/>
          <p14:tracePt t="18745" x="1038225" y="2990850"/>
          <p14:tracePt t="18747" x="1063625" y="2990850"/>
          <p14:tracePt t="18749" x="1076325" y="2990850"/>
          <p14:tracePt t="18750" x="1089025" y="2990850"/>
          <p14:tracePt t="18751" x="1101725" y="2990850"/>
          <p14:tracePt t="18752" x="1114425" y="2990850"/>
          <p14:tracePt t="18753" x="1139825" y="2990850"/>
          <p14:tracePt t="18755" x="1163638" y="2990850"/>
          <p14:tracePt t="18756" x="1176338" y="2990850"/>
          <p14:tracePt t="18757" x="1189038" y="2990850"/>
          <p14:tracePt t="18758" x="1214438" y="2990850"/>
          <p14:tracePt t="18759" x="1227138" y="2990850"/>
          <p14:tracePt t="18760" x="1252538" y="2990850"/>
          <p14:tracePt t="18761" x="1263650" y="2978150"/>
          <p14:tracePt t="18762" x="1289050" y="2978150"/>
          <p14:tracePt t="18763" x="1301750" y="2978150"/>
          <p14:tracePt t="18764" x="1327150" y="2978150"/>
          <p14:tracePt t="18765" x="1339850" y="2978150"/>
          <p14:tracePt t="18766" x="1363663" y="2978150"/>
          <p14:tracePt t="18767" x="1389063" y="2978150"/>
          <p14:tracePt t="18768" x="1401763" y="2978150"/>
          <p14:tracePt t="18769" x="1439863" y="2965450"/>
          <p14:tracePt t="18770" x="1452563" y="2965450"/>
          <p14:tracePt t="18771" x="1476375" y="2965450"/>
          <p14:tracePt t="18772" x="1501775" y="2965450"/>
          <p14:tracePt t="18773" x="1527175" y="2965450"/>
          <p14:tracePt t="18774" x="1552575" y="2965450"/>
          <p14:tracePt t="18775" x="1577975" y="2965450"/>
          <p14:tracePt t="18776" x="1601788" y="2965450"/>
          <p14:tracePt t="18777" x="1627188" y="2952750"/>
          <p14:tracePt t="18778" x="1652588" y="2952750"/>
          <p14:tracePt t="18779" x="1677988" y="2952750"/>
          <p14:tracePt t="18780" x="1701800" y="2952750"/>
          <p14:tracePt t="18781" x="1739900" y="2952750"/>
          <p14:tracePt t="18782" x="1765300" y="2952750"/>
          <p14:tracePt t="18783" x="1778000" y="2952750"/>
          <p14:tracePt t="18784" x="1814513" y="2952750"/>
          <p14:tracePt t="18785" x="1852613" y="2952750"/>
          <p14:tracePt t="18786" x="1878013" y="2952750"/>
          <p14:tracePt t="18787" x="1903413" y="2952750"/>
          <p14:tracePt t="18788" x="1927225" y="2952750"/>
          <p14:tracePt t="18789" x="1965325" y="2952750"/>
          <p14:tracePt t="18790" x="1990725" y="2952750"/>
          <p14:tracePt t="18791" x="2014538" y="2952750"/>
          <p14:tracePt t="18792" x="2039938" y="2952750"/>
          <p14:tracePt t="18793" x="2078038" y="2952750"/>
          <p14:tracePt t="18794" x="2090738" y="2941638"/>
          <p14:tracePt t="18795" x="2116138" y="2941638"/>
          <p14:tracePt t="18796" x="2152650" y="2941638"/>
          <p14:tracePt t="18797" x="2178050" y="2941638"/>
          <p14:tracePt t="18798" x="2203450" y="2941638"/>
          <p14:tracePt t="18799" x="2228850" y="2941638"/>
          <p14:tracePt t="18800" x="2265363" y="2941638"/>
          <p14:tracePt t="18801" x="2290763" y="2941638"/>
          <p14:tracePt t="18802" x="2303463" y="2941638"/>
          <p14:tracePt t="18803" x="2339975" y="2941638"/>
          <p14:tracePt t="18804" x="2352675" y="2941638"/>
          <p14:tracePt t="18805" x="2378075" y="2941638"/>
          <p14:tracePt t="18806" x="2416175" y="2941638"/>
          <p14:tracePt t="18807" x="2428875" y="2941638"/>
          <p14:tracePt t="18808" x="2452688" y="2941638"/>
          <p14:tracePt t="18809" x="2478088" y="2941638"/>
          <p14:tracePt t="18810" x="2503488" y="2941638"/>
          <p14:tracePt t="18811" x="2528888" y="2941638"/>
          <p14:tracePt t="18812" x="2554288" y="2941638"/>
          <p14:tracePt t="18813" x="2565400" y="2941638"/>
          <p14:tracePt t="18814" x="2590800" y="2941638"/>
          <p14:tracePt t="18815" x="2603500" y="2941638"/>
          <p14:tracePt t="18816" x="2628900" y="2941638"/>
          <p14:tracePt t="18817" x="2641600" y="2941638"/>
          <p14:tracePt t="18818" x="2654300" y="2941638"/>
          <p14:tracePt t="18819" x="2678113" y="2941638"/>
          <p14:tracePt t="18820" x="2690813" y="2941638"/>
          <p14:tracePt t="18821" x="2703513" y="2941638"/>
          <p14:tracePt t="18822" x="2716213" y="2941638"/>
          <p14:tracePt t="18823" x="2728913" y="2941638"/>
          <p14:tracePt t="18824" x="2741613" y="2941638"/>
          <p14:tracePt t="18825" x="2754313" y="2941638"/>
          <p14:tracePt t="18827" x="2767013" y="2941638"/>
          <p14:tracePt t="18828" x="2778125" y="2941638"/>
          <p14:tracePt t="18830" x="2790825" y="2941638"/>
          <p14:tracePt t="18854" x="2790825" y="2952750"/>
          <p14:tracePt t="18856" x="2778125" y="2952750"/>
          <p14:tracePt t="18858" x="2767013" y="2952750"/>
          <p14:tracePt t="18859" x="2754313" y="2952750"/>
          <p14:tracePt t="18862" x="2741613" y="2952750"/>
          <p14:tracePt t="18877" x="2503488" y="2965450"/>
          <p14:tracePt t="18878" x="2490788" y="2965450"/>
          <p14:tracePt t="18879" x="2465388" y="2965450"/>
          <p14:tracePt t="18880" x="2452688" y="2965450"/>
          <p14:tracePt t="18881" x="2428875" y="2965450"/>
          <p14:tracePt t="18882" x="2416175" y="2965450"/>
          <p14:tracePt t="18883" x="2378075" y="2965450"/>
          <p14:tracePt t="18884" x="2365375" y="2978150"/>
          <p14:tracePt t="18885" x="2339975" y="2978150"/>
          <p14:tracePt t="18886" x="2316163" y="2978150"/>
          <p14:tracePt t="18887" x="2290763" y="2978150"/>
          <p14:tracePt t="18888" x="2265363" y="2978150"/>
          <p14:tracePt t="18889" x="2239963" y="2978150"/>
          <p14:tracePt t="18890" x="2228850" y="2978150"/>
          <p14:tracePt t="18891" x="2203450" y="2978150"/>
          <p14:tracePt t="18892" x="2178050" y="2978150"/>
          <p14:tracePt t="18893" x="2152650" y="2978150"/>
          <p14:tracePt t="18894" x="2127250" y="2978150"/>
          <p14:tracePt t="18895" x="2103438" y="2978150"/>
          <p14:tracePt t="18896" x="2078038" y="2990850"/>
          <p14:tracePt t="18897" x="2052638" y="2990850"/>
          <p14:tracePt t="18898" x="2027238" y="2990850"/>
          <p14:tracePt t="18899" x="2003425" y="2990850"/>
          <p14:tracePt t="18900" x="1978025" y="2990850"/>
          <p14:tracePt t="18901" x="1952625" y="2990850"/>
          <p14:tracePt t="18902" x="1927225" y="2990850"/>
          <p14:tracePt t="18903" x="1903413" y="2990850"/>
          <p14:tracePt t="18904" x="1878013" y="2990850"/>
          <p14:tracePt t="18905" x="1852613" y="2990850"/>
          <p14:tracePt t="18906" x="1827213" y="2990850"/>
          <p14:tracePt t="18907" x="1801813" y="2990850"/>
          <p14:tracePt t="18908" x="1778000" y="2990850"/>
          <p14:tracePt t="18909" x="1752600" y="2990850"/>
          <p14:tracePt t="18911" x="1727200" y="2990850"/>
          <p14:tracePt t="18911" x="1701800" y="2990850"/>
          <p14:tracePt t="18912" x="1677988" y="2990850"/>
          <p14:tracePt t="18913" x="1652588" y="2990850"/>
          <p14:tracePt t="18914" x="1627188" y="2990850"/>
          <p14:tracePt t="18915" x="1601788" y="2990850"/>
          <p14:tracePt t="18916" x="1577975" y="2990850"/>
          <p14:tracePt t="18917" x="1552575" y="2990850"/>
          <p14:tracePt t="18918" x="1539875" y="2990850"/>
          <p14:tracePt t="18919" x="1514475" y="2990850"/>
          <p14:tracePt t="18920" x="1489075" y="2990850"/>
          <p14:tracePt t="18921" x="1465263" y="2990850"/>
          <p14:tracePt t="18922" x="1439863" y="2990850"/>
          <p14:tracePt t="18923" x="1414463" y="2990850"/>
          <p14:tracePt t="18924" x="1389063" y="2990850"/>
          <p14:tracePt t="18925" x="1363663" y="2990850"/>
          <p14:tracePt t="18926" x="1352550" y="2990850"/>
          <p14:tracePt t="18927" x="1327150" y="2990850"/>
          <p14:tracePt t="18928" x="1314450" y="2990850"/>
          <p14:tracePt t="18929" x="1289050" y="2990850"/>
          <p14:tracePt t="18930" x="1263650" y="2990850"/>
          <p14:tracePt t="18931" x="1252538" y="2990850"/>
          <p14:tracePt t="18932" x="1227138" y="2990850"/>
          <p14:tracePt t="18933" x="1214438" y="2990850"/>
          <p14:tracePt t="18934" x="1189038" y="2990850"/>
          <p14:tracePt t="18935" x="1176338" y="2990850"/>
          <p14:tracePt t="18936" x="1163638" y="2990850"/>
          <p14:tracePt t="18937" x="1139825" y="2990850"/>
          <p14:tracePt t="18938" x="1139825" y="2978150"/>
          <p14:tracePt t="18939" x="1114425" y="2978150"/>
          <p14:tracePt t="18940" x="1101725" y="2978150"/>
          <p14:tracePt t="18941" x="1089025" y="2978150"/>
          <p14:tracePt t="18943" x="1063625" y="2978150"/>
          <p14:tracePt t="18945" x="1050925" y="2978150"/>
          <p14:tracePt t="18946" x="1038225" y="2978150"/>
          <p14:tracePt t="18948" x="1027113" y="2978150"/>
          <p14:tracePt t="18951" x="1027113" y="2965450"/>
          <p14:tracePt t="18952" x="1014413" y="2965450"/>
          <p14:tracePt t="18971" x="1027113" y="2965450"/>
          <p14:tracePt t="18976" x="1038225" y="2965450"/>
          <p14:tracePt t="18978" x="1050925" y="2965450"/>
          <p14:tracePt t="18979" x="1063625" y="2965450"/>
          <p14:tracePt t="18981" x="1076325" y="2965450"/>
          <p14:tracePt t="18982" x="1089025" y="2965450"/>
          <p14:tracePt t="18983" x="1101725" y="2965450"/>
          <p14:tracePt t="18985" x="1114425" y="2965450"/>
          <p14:tracePt t="18986" x="1127125" y="2965450"/>
          <p14:tracePt t="18987" x="1139825" y="2965450"/>
          <p14:tracePt t="18988" x="1150938" y="2965450"/>
          <p14:tracePt t="18989" x="1176338" y="2965450"/>
          <p14:tracePt t="18991" x="1201738" y="2965450"/>
          <p14:tracePt t="18992" x="1214438" y="2965450"/>
          <p14:tracePt t="18993" x="1239838" y="2952750"/>
          <p14:tracePt t="18994" x="1252538" y="2952750"/>
          <p14:tracePt t="18995" x="1263650" y="2952750"/>
          <p14:tracePt t="18996" x="1289050" y="2952750"/>
          <p14:tracePt t="18997" x="1301750" y="2952750"/>
          <p14:tracePt t="18998" x="1327150" y="2952750"/>
          <p14:tracePt t="18999" x="1352550" y="2952750"/>
          <p14:tracePt t="19000" x="1363663" y="2952750"/>
          <p14:tracePt t="19001" x="1389063" y="2952750"/>
          <p14:tracePt t="19002" x="1414463" y="2952750"/>
          <p14:tracePt t="19003" x="1439863" y="2952750"/>
          <p14:tracePt t="19004" x="1452563" y="2952750"/>
          <p14:tracePt t="19005" x="1476375" y="2952750"/>
          <p14:tracePt t="19006" x="1514475" y="2952750"/>
          <p14:tracePt t="19007" x="1527175" y="2952750"/>
          <p14:tracePt t="19008" x="1552575" y="2952750"/>
          <p14:tracePt t="19009" x="1589088" y="2952750"/>
          <p14:tracePt t="19010" x="1614488" y="2952750"/>
          <p14:tracePt t="19011" x="1627188" y="2952750"/>
          <p14:tracePt t="19012" x="1665288" y="2952750"/>
          <p14:tracePt t="19013" x="1689100" y="2952750"/>
          <p14:tracePt t="19014" x="1701800" y="2952750"/>
          <p14:tracePt t="19015" x="1739900" y="2952750"/>
          <p14:tracePt t="19016" x="1765300" y="2952750"/>
          <p14:tracePt t="19017" x="1801813" y="2952750"/>
          <p14:tracePt t="19018" x="1827213" y="2952750"/>
          <p14:tracePt t="19019" x="1852613" y="2952750"/>
          <p14:tracePt t="19020" x="1890713" y="2952750"/>
          <p14:tracePt t="19021" x="1914525" y="2952750"/>
          <p14:tracePt t="19022" x="1939925" y="2952750"/>
          <p14:tracePt t="19023" x="1965325" y="2952750"/>
          <p14:tracePt t="19024" x="2003425" y="2952750"/>
          <p14:tracePt t="19026" x="2027238" y="2952750"/>
          <p14:tracePt t="19026" x="2052638" y="2952750"/>
          <p14:tracePt t="19027" x="2090738" y="2952750"/>
          <p14:tracePt t="19028" x="2116138" y="2952750"/>
          <p14:tracePt t="19029" x="2152650" y="2952750"/>
          <p14:tracePt t="19030" x="2178050" y="2952750"/>
          <p14:tracePt t="19031" x="2203450" y="2952750"/>
          <p14:tracePt t="19032" x="2239963" y="2952750"/>
          <p14:tracePt t="19033" x="2265363" y="2952750"/>
          <p14:tracePt t="19034" x="2290763" y="2952750"/>
          <p14:tracePt t="19035" x="2316163" y="2952750"/>
          <p14:tracePt t="19036" x="2339975" y="2952750"/>
          <p14:tracePt t="19037" x="2378075" y="2952750"/>
          <p14:tracePt t="19038" x="2403475" y="2952750"/>
          <p14:tracePt t="19039" x="2428875" y="2952750"/>
          <p14:tracePt t="19040" x="2452688" y="2952750"/>
          <p14:tracePt t="19041" x="2490788" y="2952750"/>
          <p14:tracePt t="19042" x="2503488" y="2952750"/>
          <p14:tracePt t="19043" x="2528888" y="2952750"/>
          <p14:tracePt t="19044" x="2554288" y="2952750"/>
          <p14:tracePt t="19045" x="2578100" y="2952750"/>
          <p14:tracePt t="19046" x="2603500" y="2952750"/>
          <p14:tracePt t="19047" x="2628900" y="2952750"/>
          <p14:tracePt t="19048" x="2641600" y="2952750"/>
          <p14:tracePt t="19049" x="2667000" y="2952750"/>
          <p14:tracePt t="19050" x="2690813" y="2952750"/>
          <p14:tracePt t="19051" x="2716213" y="2952750"/>
          <p14:tracePt t="19052" x="2728913" y="2952750"/>
          <p14:tracePt t="19053" x="2741613" y="2952750"/>
          <p14:tracePt t="19054" x="2754313" y="2952750"/>
          <p14:tracePt t="19055" x="2767013" y="2952750"/>
          <p14:tracePt t="19056" x="2790825" y="2952750"/>
          <p14:tracePt t="19059" x="2816225" y="2952750"/>
          <p14:tracePt t="19059" x="2828925" y="2952750"/>
          <p14:tracePt t="19061" x="2841625" y="2952750"/>
          <p14:tracePt t="19062" x="2854325" y="2952750"/>
          <p14:tracePt t="19063" x="2867025" y="2952750"/>
          <p14:tracePt t="19067" x="2879725" y="2952750"/>
          <p14:tracePt t="19084" x="2867025" y="2952750"/>
          <p14:tracePt t="19088" x="2854325" y="2952750"/>
          <p14:tracePt t="19089" x="2841625" y="2952750"/>
          <p14:tracePt t="19090" x="2828925" y="2952750"/>
          <p14:tracePt t="19092" x="2816225" y="2952750"/>
          <p14:tracePt t="19093" x="2803525" y="2952750"/>
          <p14:tracePt t="19094" x="2790825" y="2952750"/>
          <p14:tracePt t="19096" x="2767013" y="2952750"/>
          <p14:tracePt t="19097" x="2754313" y="2952750"/>
          <p14:tracePt t="19098" x="2741613" y="2952750"/>
          <p14:tracePt t="19099" x="2716213" y="2952750"/>
          <p14:tracePt t="19101" x="2690813" y="2952750"/>
          <p14:tracePt t="19102" x="2678113" y="2952750"/>
          <p14:tracePt t="19103" x="2654300" y="2952750"/>
          <p14:tracePt t="19104" x="2641600" y="2952750"/>
          <p14:tracePt t="19105" x="2616200" y="2952750"/>
          <p14:tracePt t="19106" x="2590800" y="2952750"/>
          <p14:tracePt t="19107" x="2565400" y="2952750"/>
          <p14:tracePt t="19108" x="2554288" y="2952750"/>
          <p14:tracePt t="19109" x="2528888" y="2952750"/>
          <p14:tracePt t="19110" x="2503488" y="2952750"/>
          <p14:tracePt t="19111" x="2478088" y="2952750"/>
          <p14:tracePt t="19112" x="2452688" y="2952750"/>
          <p14:tracePt t="19113" x="2428875" y="2965450"/>
          <p14:tracePt t="19114" x="2403475" y="2965450"/>
          <p14:tracePt t="19115" x="2378075" y="2965450"/>
          <p14:tracePt t="19116" x="2352675" y="2965450"/>
          <p14:tracePt t="19117" x="2328863" y="2965450"/>
          <p14:tracePt t="19118" x="2303463" y="2965450"/>
          <p14:tracePt t="19119" x="2265363" y="2965450"/>
          <p14:tracePt t="19120" x="2252663" y="2965450"/>
          <p14:tracePt t="19121" x="2228850" y="2965450"/>
          <p14:tracePt t="19122" x="2203450" y="2978150"/>
          <p14:tracePt t="19123" x="2178050" y="2978150"/>
          <p14:tracePt t="19124" x="2152650" y="2978150"/>
          <p14:tracePt t="19125" x="2116138" y="2978150"/>
          <p14:tracePt t="19126" x="2090738" y="2978150"/>
          <p14:tracePt t="19127" x="2065338" y="2978150"/>
          <p14:tracePt t="19128" x="2039938" y="2978150"/>
          <p14:tracePt t="19129" x="2014538" y="2978150"/>
          <p14:tracePt t="19130" x="1990725" y="2978150"/>
          <p14:tracePt t="19131" x="1965325" y="2978150"/>
          <p14:tracePt t="19132" x="1939925" y="2990850"/>
          <p14:tracePt t="19133" x="1914525" y="2990850"/>
          <p14:tracePt t="19134" x="1890713" y="2990850"/>
          <p14:tracePt t="19135" x="1852613" y="2990850"/>
          <p14:tracePt t="19136" x="1827213" y="2990850"/>
          <p14:tracePt t="19137" x="1814513" y="2990850"/>
          <p14:tracePt t="19138" x="1778000" y="2990850"/>
          <p14:tracePt t="19139" x="1752600" y="2990850"/>
          <p14:tracePt t="19140" x="1739900" y="2990850"/>
          <p14:tracePt t="19141" x="1714500" y="2990850"/>
          <p14:tracePt t="19142" x="1689100" y="2990850"/>
          <p14:tracePt t="19143" x="1665288" y="2990850"/>
          <p14:tracePt t="19144" x="1639888" y="2990850"/>
          <p14:tracePt t="19145" x="1614488" y="2990850"/>
          <p14:tracePt t="19146" x="1589088" y="2990850"/>
          <p14:tracePt t="19147" x="1577975" y="2990850"/>
          <p14:tracePt t="19148" x="1552575" y="2990850"/>
          <p14:tracePt t="19149" x="1539875" y="2990850"/>
          <p14:tracePt t="19150" x="1514475" y="2990850"/>
          <p14:tracePt t="19151" x="1489075" y="2990850"/>
          <p14:tracePt t="19152" x="1465263" y="2990850"/>
          <p14:tracePt t="19153" x="1439863" y="2990850"/>
          <p14:tracePt t="19154" x="1427163" y="2990850"/>
          <p14:tracePt t="19155" x="1401763" y="2990850"/>
          <p14:tracePt t="19156" x="1389063" y="2990850"/>
          <p14:tracePt t="19157" x="1363663" y="2990850"/>
          <p14:tracePt t="19159" x="1339850" y="2990850"/>
          <p14:tracePt t="19160" x="1327150" y="2990850"/>
          <p14:tracePt t="19161" x="1314450" y="2990850"/>
          <p14:tracePt t="19162" x="1289050" y="2990850"/>
          <p14:tracePt t="19164" x="1276350" y="2990850"/>
          <p14:tracePt t="19165" x="1252538" y="2990850"/>
          <p14:tracePt t="19167" x="1239838" y="2990850"/>
          <p14:tracePt t="19168" x="1227138" y="2990850"/>
          <p14:tracePt t="19169" x="1214438" y="2990850"/>
          <p14:tracePt t="19172" x="1201738" y="2990850"/>
          <p14:tracePt t="19174" x="1189038" y="2990850"/>
          <p14:tracePt t="19197" x="1201738" y="2978150"/>
          <p14:tracePt t="19199" x="1214438" y="2978150"/>
          <p14:tracePt t="19202" x="1227138" y="2965450"/>
          <p14:tracePt t="19203" x="1239838" y="2965450"/>
          <p14:tracePt t="19205" x="1252538" y="2965450"/>
          <p14:tracePt t="19207" x="1263650" y="2965450"/>
          <p14:tracePt t="19208" x="1276350" y="2952750"/>
          <p14:tracePt t="19209" x="1289050" y="2952750"/>
          <p14:tracePt t="19210" x="1301750" y="2952750"/>
          <p14:tracePt t="19211" x="1327150" y="2952750"/>
          <p14:tracePt t="19213" x="1352550" y="2952750"/>
          <p14:tracePt t="19214" x="1363663" y="2952750"/>
          <p14:tracePt t="19215" x="1376363" y="2952750"/>
          <p14:tracePt t="19216" x="1401763" y="2952750"/>
          <p14:tracePt t="19217" x="1414463" y="2952750"/>
          <p14:tracePt t="19218" x="1427163" y="2952750"/>
          <p14:tracePt t="19219" x="1452563" y="2952750"/>
          <p14:tracePt t="19220" x="1476375" y="2952750"/>
          <p14:tracePt t="19221" x="1489075" y="2952750"/>
          <p14:tracePt t="19222" x="1514475" y="2941638"/>
          <p14:tracePt t="19223" x="1539875" y="2941638"/>
          <p14:tracePt t="19224" x="1552575" y="2941638"/>
          <p14:tracePt t="19225" x="1589088" y="2941638"/>
          <p14:tracePt t="19226" x="1601788" y="2941638"/>
          <p14:tracePt t="19227" x="1627188" y="2941638"/>
          <p14:tracePt t="19228" x="1652588" y="2941638"/>
          <p14:tracePt t="19229" x="1677988" y="2941638"/>
          <p14:tracePt t="19230" x="1701800" y="2941638"/>
          <p14:tracePt t="19231" x="1727200" y="2941638"/>
          <p14:tracePt t="19232" x="1752600" y="2941638"/>
          <p14:tracePt t="19233" x="1778000" y="2928938"/>
          <p14:tracePt t="19234" x="1814513" y="2928938"/>
          <p14:tracePt t="19235" x="1839913" y="2928938"/>
          <p14:tracePt t="19236" x="1852613" y="2928938"/>
          <p14:tracePt t="19237" x="1890713" y="2928938"/>
          <p14:tracePt t="19238" x="1927225" y="2928938"/>
          <p14:tracePt t="19239" x="1952625" y="2928938"/>
          <p14:tracePt t="19240" x="1978025" y="2928938"/>
          <p14:tracePt t="19241" x="2003425" y="2928938"/>
          <p14:tracePt t="19242" x="2039938" y="2916238"/>
          <p14:tracePt t="19243" x="2078038" y="2916238"/>
          <p14:tracePt t="19244" x="2103438" y="2916238"/>
          <p14:tracePt t="19245" x="2116138" y="2916238"/>
          <p14:tracePt t="19246" x="2152650" y="2916238"/>
          <p14:tracePt t="19247" x="2190750" y="2916238"/>
          <p14:tracePt t="19248" x="2216150" y="2916238"/>
          <p14:tracePt t="19249" x="2252663" y="2916238"/>
          <p14:tracePt t="19250" x="2278063" y="2916238"/>
          <p14:tracePt t="19251" x="2303463" y="2916238"/>
          <p14:tracePt t="19252" x="2339975" y="2916238"/>
          <p14:tracePt t="19253" x="2378075" y="2916238"/>
          <p14:tracePt t="19254" x="2390775" y="2916238"/>
          <p14:tracePt t="19255" x="2428875" y="2916238"/>
          <p14:tracePt t="19256" x="2452688" y="2916238"/>
          <p14:tracePt t="19257" x="2490788" y="2916238"/>
          <p14:tracePt t="19258" x="2516188" y="2916238"/>
          <p14:tracePt t="19259" x="2541588" y="2916238"/>
          <p14:tracePt t="19260" x="2578100" y="2916238"/>
          <p14:tracePt t="19261" x="2603500" y="2916238"/>
          <p14:tracePt t="19262" x="2628900" y="2916238"/>
          <p14:tracePt t="19263" x="2654300" y="2916238"/>
          <p14:tracePt t="19264" x="2678113" y="2916238"/>
          <p14:tracePt t="19265" x="2703513" y="2916238"/>
          <p14:tracePt t="19266" x="2728913" y="2916238"/>
          <p14:tracePt t="19267" x="2754313" y="2916238"/>
          <p14:tracePt t="19268" x="2778125" y="2916238"/>
          <p14:tracePt t="19269" x="2803525" y="2916238"/>
          <p14:tracePt t="19270" x="2828925" y="2916238"/>
          <p14:tracePt t="19271" x="2841625" y="2916238"/>
          <p14:tracePt t="19272" x="2867025" y="2916238"/>
          <p14:tracePt t="19273" x="2879725" y="2916238"/>
          <p14:tracePt t="19274" x="2903538" y="2916238"/>
          <p14:tracePt t="19275" x="2916238" y="2916238"/>
          <p14:tracePt t="19276" x="2941638" y="2916238"/>
          <p14:tracePt t="19277" x="2954338" y="2916238"/>
          <p14:tracePt t="19278" x="2967038" y="2916238"/>
          <p14:tracePt t="19279" x="2979738" y="2916238"/>
          <p14:tracePt t="19280" x="2992438" y="2916238"/>
          <p14:tracePt t="19281" x="3003550" y="2916238"/>
          <p14:tracePt t="19282" x="3016250" y="2916238"/>
          <p14:tracePt t="19284" x="3028950" y="2916238"/>
          <p14:tracePt t="19285" x="3041650" y="2916238"/>
          <p14:tracePt t="19287" x="3054350" y="2916238"/>
          <p14:tracePt t="19307" x="3041650" y="2916238"/>
          <p14:tracePt t="19309" x="3028950" y="2916238"/>
          <p14:tracePt t="19310" x="3016250" y="2916238"/>
          <p14:tracePt t="19312" x="3003550" y="2916238"/>
          <p14:tracePt t="19313" x="2992438" y="2916238"/>
          <p14:tracePt t="19314" x="2979738" y="2916238"/>
          <p14:tracePt t="19316" x="2954338" y="2916238"/>
          <p14:tracePt t="19317" x="2941638" y="2916238"/>
          <p14:tracePt t="19319" x="2916238" y="2916238"/>
          <p14:tracePt t="19320" x="2903538" y="2916238"/>
          <p14:tracePt t="19321" x="2879725" y="2916238"/>
          <p14:tracePt t="19322" x="2867025" y="2928938"/>
          <p14:tracePt t="19323" x="2841625" y="2928938"/>
          <p14:tracePt t="19324" x="2828925" y="2928938"/>
          <p14:tracePt t="19325" x="2803525" y="2928938"/>
          <p14:tracePt t="19326" x="2790825" y="2928938"/>
          <p14:tracePt t="19327" x="2754313" y="2928938"/>
          <p14:tracePt t="19328" x="2741613" y="2928938"/>
          <p14:tracePt t="19329" x="2716213" y="2941638"/>
          <p14:tracePt t="19330" x="2678113" y="2941638"/>
          <p14:tracePt t="19331" x="2667000" y="2941638"/>
          <p14:tracePt t="19332" x="2641600" y="2941638"/>
          <p14:tracePt t="19333" x="2616200" y="2941638"/>
          <p14:tracePt t="19334" x="2590800" y="2941638"/>
          <p14:tracePt t="19335" x="2565400" y="2941638"/>
          <p14:tracePt t="19336" x="2528888" y="2941638"/>
          <p14:tracePt t="19337" x="2503488" y="2941638"/>
          <p14:tracePt t="19338" x="2478088" y="2952750"/>
          <p14:tracePt t="19339" x="2452688" y="2952750"/>
          <p14:tracePt t="19340" x="2416175" y="2952750"/>
          <p14:tracePt t="19341" x="2403475" y="2952750"/>
          <p14:tracePt t="19342" x="2378075" y="2952750"/>
          <p14:tracePt t="19343" x="2339975" y="2952750"/>
          <p14:tracePt t="19344" x="2316163" y="2952750"/>
          <p14:tracePt t="19345" x="2290763" y="2952750"/>
          <p14:tracePt t="19346" x="2265363" y="2952750"/>
          <p14:tracePt t="19347" x="2228850" y="2952750"/>
          <p14:tracePt t="19348" x="2203450" y="2952750"/>
          <p14:tracePt t="19349" x="2178050" y="2952750"/>
          <p14:tracePt t="19350" x="2152650" y="2952750"/>
          <p14:tracePt t="19351" x="2127250" y="2952750"/>
          <p14:tracePt t="19352" x="2103438" y="2952750"/>
          <p14:tracePt t="19353" x="2078038" y="2952750"/>
          <p14:tracePt t="19354" x="2039938" y="2952750"/>
          <p14:tracePt t="19355" x="2014538" y="2952750"/>
          <p14:tracePt t="19357" x="1990725" y="2952750"/>
          <p14:tracePt t="19358" x="1927225" y="2952750"/>
          <p14:tracePt t="19359" x="1914525" y="2952750"/>
          <p14:tracePt t="19360" x="1890713" y="2952750"/>
          <p14:tracePt t="19361" x="1865313" y="2952750"/>
          <p14:tracePt t="19362" x="1839913" y="2952750"/>
          <p14:tracePt t="19363" x="1814513" y="2952750"/>
          <p14:tracePt t="19364" x="1790700" y="2952750"/>
          <p14:tracePt t="19365" x="1778000" y="2952750"/>
          <p14:tracePt t="19366" x="1739900" y="2952750"/>
          <p14:tracePt t="19367" x="1727200" y="2952750"/>
          <p14:tracePt t="19368" x="1701800" y="2952750"/>
          <p14:tracePt t="19369" x="1689100" y="2952750"/>
          <p14:tracePt t="19370" x="1665288" y="2952750"/>
          <p14:tracePt t="19371" x="1652588" y="2952750"/>
          <p14:tracePt t="19372" x="1627188" y="2952750"/>
          <p14:tracePt t="19373" x="1614488" y="2952750"/>
          <p14:tracePt t="19374" x="1589088" y="2952750"/>
          <p14:tracePt t="19376" x="1565275" y="2952750"/>
          <p14:tracePt t="19377" x="1552575" y="2952750"/>
          <p14:tracePt t="19378" x="1539875" y="2952750"/>
          <p14:tracePt t="19379" x="1527175" y="2952750"/>
          <p14:tracePt t="19380" x="1514475" y="2952750"/>
          <p14:tracePt t="19382" x="1501775" y="2952750"/>
          <p14:tracePt t="19383" x="1489075" y="2952750"/>
          <p14:tracePt t="19384" x="1476375" y="2952750"/>
          <p14:tracePt t="19388" x="1465263" y="2952750"/>
          <p14:tracePt t="19405" x="1476375" y="2952750"/>
          <p14:tracePt t="19409" x="1489075" y="2952750"/>
          <p14:tracePt t="19410" x="1501775" y="2952750"/>
          <p14:tracePt t="19412" x="1514475" y="2952750"/>
          <p14:tracePt t="19414" x="1539875" y="2952750"/>
          <p14:tracePt t="19415" x="1552575" y="2952750"/>
          <p14:tracePt t="19417" x="1565275" y="2941638"/>
          <p14:tracePt t="19418" x="1589088" y="2941638"/>
          <p14:tracePt t="19420" x="1614488" y="2941638"/>
          <p14:tracePt t="19421" x="1627188" y="2941638"/>
          <p14:tracePt t="19422" x="1639888" y="2941638"/>
          <p14:tracePt t="19423" x="1665288" y="2928938"/>
          <p14:tracePt t="19424" x="1677988" y="2928938"/>
          <p14:tracePt t="19425" x="1701800" y="2928938"/>
          <p14:tracePt t="19426" x="1714500" y="2928938"/>
          <p14:tracePt t="19427" x="1739900" y="2916238"/>
          <p14:tracePt t="19428" x="1752600" y="2916238"/>
          <p14:tracePt t="19429" x="1778000" y="2916238"/>
          <p14:tracePt t="19430" x="1790700" y="2916238"/>
          <p14:tracePt t="19431" x="1814513" y="2916238"/>
          <p14:tracePt t="19432" x="1839913" y="2916238"/>
          <p14:tracePt t="19433" x="1852613" y="2903538"/>
          <p14:tracePt t="19434" x="1890713" y="2903538"/>
          <p14:tracePt t="19435" x="1903413" y="2903538"/>
          <p14:tracePt t="19436" x="1927225" y="2903538"/>
          <p14:tracePt t="19437" x="1952625" y="2890838"/>
          <p14:tracePt t="19438" x="1965325" y="2890838"/>
          <p14:tracePt t="19440" x="2003425" y="2890838"/>
          <p14:tracePt t="19441" x="2014538" y="2878138"/>
          <p14:tracePt t="19441" x="2039938" y="2878138"/>
          <p14:tracePt t="19442" x="2078038" y="2878138"/>
          <p14:tracePt t="19443" x="2103438" y="2878138"/>
          <p14:tracePt t="19444" x="2116138" y="2878138"/>
          <p14:tracePt t="19445" x="2152650" y="2865438"/>
          <p14:tracePt t="19446" x="2178050" y="2865438"/>
          <p14:tracePt t="19447" x="2190750" y="2852738"/>
          <p14:tracePt t="19448" x="2228850" y="2852738"/>
          <p14:tracePt t="19449" x="2252663" y="2852738"/>
          <p14:tracePt t="19450" x="2265363" y="2840038"/>
          <p14:tracePt t="19451" x="2303463" y="2840038"/>
          <p14:tracePt t="19452" x="2328863" y="2840038"/>
          <p14:tracePt t="19453" x="2352675" y="2840038"/>
          <p14:tracePt t="19454" x="2378075" y="2828925"/>
          <p14:tracePt t="19455" x="2416175" y="2828925"/>
          <p14:tracePt t="19456" x="2428875" y="2816225"/>
          <p14:tracePt t="19457" x="2452688" y="2816225"/>
          <p14:tracePt t="19458" x="2478088" y="2803525"/>
          <p14:tracePt t="19459" x="2503488" y="2803525"/>
          <p14:tracePt t="19460" x="2528888" y="2803525"/>
          <p14:tracePt t="19461" x="2565400" y="2803525"/>
          <p14:tracePt t="19462" x="2590800" y="2790825"/>
          <p14:tracePt t="19463" x="2616200" y="2790825"/>
          <p14:tracePt t="19464" x="2641600" y="2778125"/>
          <p14:tracePt t="19465" x="2667000" y="2778125"/>
          <p14:tracePt t="19466" x="2690813" y="2765425"/>
          <p14:tracePt t="19467" x="2716213" y="2765425"/>
          <p14:tracePt t="19468" x="2741613" y="2765425"/>
          <p14:tracePt t="19469" x="2767013" y="2752725"/>
          <p14:tracePt t="19470" x="2790825" y="2740025"/>
          <p14:tracePt t="19471" x="2816225" y="2740025"/>
          <p14:tracePt t="19472" x="2841625" y="2728913"/>
          <p14:tracePt t="19473" x="2867025" y="2728913"/>
          <p14:tracePt t="19474" x="2890838" y="2716213"/>
          <p14:tracePt t="19475" x="2916238" y="2716213"/>
          <p14:tracePt t="19476" x="2941638" y="2703513"/>
          <p14:tracePt t="19477" x="2967038" y="2703513"/>
          <p14:tracePt t="19478" x="2979738" y="2690813"/>
          <p14:tracePt t="19479" x="3016250" y="2690813"/>
          <p14:tracePt t="19480" x="3041650" y="2678113"/>
          <p14:tracePt t="19481" x="3054350" y="2665413"/>
          <p14:tracePt t="19482" x="3092450" y="2665413"/>
          <p14:tracePt t="19483" x="3103563" y="2652713"/>
          <p14:tracePt t="19484" x="3128963" y="2652713"/>
          <p14:tracePt t="19485" x="3154363" y="2640013"/>
          <p14:tracePt t="19486" x="3167063" y="2640013"/>
          <p14:tracePt t="19487" x="3205163" y="2627313"/>
          <p14:tracePt t="19488" x="3216275" y="2616200"/>
          <p14:tracePt t="19489" x="3241675" y="2616200"/>
          <p14:tracePt t="19490" x="3267075" y="2603500"/>
          <p14:tracePt t="19491" x="3292475" y="2590800"/>
          <p14:tracePt t="19492" x="3317875" y="2578100"/>
          <p14:tracePt t="19493" x="3328988" y="2578100"/>
          <p14:tracePt t="19494" x="3354388" y="2565400"/>
          <p14:tracePt t="19495" x="3379788" y="2565400"/>
          <p14:tracePt t="19496" x="3392488" y="2552700"/>
          <p14:tracePt t="19497" x="3417888" y="2540000"/>
          <p14:tracePt t="19498" x="3441700" y="2540000"/>
          <p14:tracePt t="19499" x="3467100" y="2527300"/>
          <p14:tracePt t="19500" x="3479800" y="2516188"/>
          <p14:tracePt t="19501" x="3505200" y="2503488"/>
          <p14:tracePt t="19502" x="3541713" y="2503488"/>
          <p14:tracePt t="19503" x="3554413" y="2490788"/>
          <p14:tracePt t="19504" x="3579813" y="2478088"/>
          <p14:tracePt t="19505" x="3592513" y="2465388"/>
          <p14:tracePt t="19506" x="3617913" y="2465388"/>
          <p14:tracePt t="19508" x="3667125" y="2439988"/>
          <p14:tracePt t="19509" x="3692525" y="2427288"/>
          <p14:tracePt t="19510" x="3717925" y="2414588"/>
          <p14:tracePt t="19511" x="3730625" y="2403475"/>
          <p14:tracePt t="19512" x="3756025" y="2390775"/>
          <p14:tracePt t="19513" x="3767138" y="2390775"/>
          <p14:tracePt t="19514" x="3805238" y="2378075"/>
          <p14:tracePt t="19515" x="3805238" y="2365375"/>
          <p14:tracePt t="19516" x="3830638" y="2352675"/>
          <p14:tracePt t="19517" x="3843338" y="2352675"/>
          <p14:tracePt t="19518" x="3879850" y="2339975"/>
          <p14:tracePt t="19519" x="3879850" y="2327275"/>
          <p14:tracePt t="19520" x="3905250" y="2327275"/>
          <p14:tracePt t="19521" x="3917950" y="2314575"/>
          <p14:tracePt t="19522" x="3943350" y="2314575"/>
          <p14:tracePt t="19523" x="3956050" y="2303463"/>
          <p14:tracePt t="19525" x="3992563" y="2303463"/>
          <p14:tracePt t="19526" x="4005263" y="2290763"/>
          <p14:tracePt t="19527" x="4017963" y="2278063"/>
          <p14:tracePt t="19528" x="4030663" y="2278063"/>
          <p14:tracePt t="19529" x="4056063" y="2278063"/>
          <p14:tracePt t="19530" x="4068763" y="2278063"/>
          <p14:tracePt t="19531" x="4092575" y="2278063"/>
          <p14:tracePt t="19532" x="4105275" y="2265363"/>
          <p14:tracePt t="19533" x="4117975" y="2265363"/>
          <p14:tracePt t="19534" x="4130675" y="2265363"/>
          <p14:tracePt t="19535" x="4143375" y="2265363"/>
          <p14:tracePt t="19536" x="4156075" y="2252663"/>
          <p14:tracePt t="19537" x="4181475" y="2252663"/>
          <p14:tracePt t="19539" x="4205288" y="2252663"/>
          <p14:tracePt t="19540" x="4217988" y="2252663"/>
          <p14:tracePt t="19657" x="4217988" y="2265363"/>
          <p14:tracePt t="19685" x="4230688" y="2265363"/>
          <p14:tracePt t="19686" x="4230688" y="2278063"/>
          <p14:tracePt t="19690" x="4243388" y="2278063"/>
          <p14:tracePt t="19707" x="4243388" y="2265363"/>
          <p14:tracePt t="19708" x="4256088" y="2252663"/>
          <p14:tracePt t="19710" x="4256088" y="2239963"/>
          <p14:tracePt t="19711" x="4268788" y="2239963"/>
          <p14:tracePt t="19712" x="4281488" y="2227263"/>
          <p14:tracePt t="19713" x="4294188" y="2201863"/>
          <p14:tracePt t="19715" x="4305300" y="2178050"/>
          <p14:tracePt t="19716" x="4318000" y="2165350"/>
          <p14:tracePt t="19717" x="4330700" y="2152650"/>
          <p14:tracePt t="19718" x="4343400" y="2127250"/>
          <p14:tracePt t="19719" x="4356100" y="2101850"/>
          <p14:tracePt t="19720" x="4368800" y="2089150"/>
          <p14:tracePt t="19721" x="4381500" y="2052638"/>
          <p14:tracePt t="19723" x="4406900" y="2014538"/>
          <p14:tracePt t="19724" x="4406900" y="1978025"/>
          <p14:tracePt t="19725" x="4418013" y="1952625"/>
          <p14:tracePt t="19726" x="4430713" y="1927225"/>
          <p14:tracePt t="19727" x="4443413" y="1901825"/>
          <p14:tracePt t="19728" x="4456113" y="1865313"/>
          <p14:tracePt t="19729" x="4468813" y="1827213"/>
          <p14:tracePt t="19730" x="4481513" y="1801813"/>
          <p14:tracePt t="19731" x="4481513" y="1765300"/>
          <p14:tracePt t="19732" x="4494213" y="1727200"/>
          <p14:tracePt t="19733" x="4506913" y="1701800"/>
          <p14:tracePt t="19734" x="4518025" y="1663700"/>
          <p14:tracePt t="19735" x="4518025" y="1639888"/>
          <p14:tracePt t="19736" x="4530725" y="1601788"/>
          <p14:tracePt t="19737" x="4543425" y="1563688"/>
          <p14:tracePt t="19738" x="4556125" y="1527175"/>
          <p14:tracePt t="19739" x="4568825" y="1489075"/>
          <p14:tracePt t="19740" x="4581525" y="1450975"/>
          <p14:tracePt t="19741" x="4594225" y="1414463"/>
          <p14:tracePt t="19742" x="4594225" y="1376363"/>
          <p14:tracePt t="19743" x="4619625" y="1339850"/>
          <p14:tracePt t="19744" x="4630738" y="1301750"/>
          <p14:tracePt t="19745" x="4630738" y="1263650"/>
          <p14:tracePt t="19746" x="4656138" y="1227138"/>
          <p14:tracePt t="19747" x="4668838" y="1189038"/>
          <p14:tracePt t="19748" x="4681538" y="1150938"/>
          <p14:tracePt t="19749" x="4694238" y="1101725"/>
          <p14:tracePt t="19750" x="4706938" y="1063625"/>
          <p14:tracePt t="19751" x="4719638" y="1025525"/>
          <p14:tracePt t="19752" x="4743450" y="976313"/>
          <p14:tracePt t="19753" x="4756150" y="925513"/>
          <p14:tracePt t="19754" x="4768850" y="889000"/>
          <p14:tracePt t="19755" x="4781550" y="850900"/>
          <p14:tracePt t="19757" x="4806950" y="801688"/>
          <p14:tracePt t="19757" x="4819650" y="750888"/>
          <p14:tracePt t="19758" x="4832350" y="700088"/>
          <p14:tracePt t="19759" x="4856163" y="663575"/>
          <p14:tracePt t="19760" x="4856163" y="600075"/>
          <p14:tracePt t="19761" x="4881563" y="550863"/>
          <p14:tracePt t="19762" x="4894263" y="512763"/>
          <p14:tracePt t="19763" x="4906963" y="463550"/>
          <p14:tracePt t="19764" x="4932363" y="400050"/>
          <p14:tracePt t="19765" x="4945063" y="363538"/>
          <p14:tracePt t="19766" x="4956175" y="312738"/>
          <p14:tracePt t="19767" x="4968875" y="263525"/>
          <p14:tracePt t="19768" x="4981575" y="212725"/>
          <p14:tracePt t="19769" x="5006975" y="161925"/>
          <p14:tracePt t="19770" x="5006975" y="112713"/>
          <p14:tracePt t="19771" x="5032375" y="61913"/>
          <p14:tracePt t="19772" x="5045075" y="12700"/>
          <p14:tracePt t="20335" x="4217988" y="74613"/>
          <p14:tracePt t="20336" x="4156075" y="125413"/>
          <p14:tracePt t="20337" x="4092575" y="212725"/>
          <p14:tracePt t="20338" x="4030663" y="287338"/>
          <p14:tracePt t="20339" x="3956050" y="374650"/>
          <p14:tracePt t="20340" x="3892550" y="463550"/>
          <p14:tracePt t="20341" x="3830638" y="538163"/>
          <p14:tracePt t="20342" x="3767138" y="625475"/>
          <p14:tracePt t="20343" x="3705225" y="712788"/>
          <p14:tracePt t="20344" x="3643313" y="788988"/>
          <p14:tracePt t="20345" x="3579813" y="876300"/>
          <p14:tracePt t="20346" x="3541713" y="950913"/>
          <p14:tracePt t="20347" x="3467100" y="1025525"/>
          <p14:tracePt t="20348" x="3417888" y="1101725"/>
          <p14:tracePt t="20349" x="3354388" y="1189038"/>
          <p14:tracePt t="20350" x="3292475" y="1276350"/>
          <p14:tracePt t="20351" x="3241675" y="1363663"/>
          <p14:tracePt t="20352" x="3179763" y="1439863"/>
          <p14:tracePt t="20353" x="3128963" y="1514475"/>
          <p14:tracePt t="20354" x="3079750" y="1601788"/>
          <p14:tracePt t="20355" x="3028950" y="1663700"/>
          <p14:tracePt t="20356" x="2979738" y="1739900"/>
          <p14:tracePt t="20357" x="2941638" y="1814513"/>
          <p14:tracePt t="20358" x="2890838" y="1889125"/>
          <p14:tracePt t="20359" x="2841625" y="1965325"/>
          <p14:tracePt t="20360" x="2803525" y="2052638"/>
          <p14:tracePt t="20361" x="2767013" y="2114550"/>
          <p14:tracePt t="20362" x="2716213" y="2190750"/>
          <p14:tracePt t="20363" x="2678113" y="2265363"/>
          <p14:tracePt t="20364" x="2641600" y="2339975"/>
          <p14:tracePt t="20365" x="2603500" y="2414588"/>
          <p14:tracePt t="20366" x="2578100" y="2452688"/>
          <p14:tracePt t="20367" x="2541588" y="2527300"/>
          <p14:tracePt t="20368" x="2503488" y="2590800"/>
          <p14:tracePt t="20369" x="2465388" y="2652713"/>
          <p14:tracePt t="20370" x="2441575" y="2716213"/>
          <p14:tracePt t="20371" x="2416175" y="2765425"/>
          <p14:tracePt t="20372" x="2378075" y="2828925"/>
          <p14:tracePt t="20373" x="2352675" y="2890838"/>
          <p14:tracePt t="20374" x="2328863" y="2941638"/>
          <p14:tracePt t="20375" x="2303463" y="2978150"/>
          <p14:tracePt t="20376" x="2290763" y="3028950"/>
          <p14:tracePt t="20377" x="2265363" y="3090863"/>
          <p14:tracePt t="20378" x="2252663" y="3128963"/>
          <p14:tracePt t="20379" x="2228850" y="3178175"/>
          <p14:tracePt t="20380" x="2216150" y="3216275"/>
          <p14:tracePt t="20381" x="2190750" y="3267075"/>
          <p14:tracePt t="20382" x="2190750" y="3303588"/>
          <p14:tracePt t="20383" x="2178050" y="3341688"/>
          <p14:tracePt t="20384" x="2165350" y="3367088"/>
          <p14:tracePt t="20386" x="2152650" y="3441700"/>
          <p14:tracePt t="20387" x="2152650" y="3467100"/>
          <p14:tracePt t="20388" x="2152650" y="3503613"/>
          <p14:tracePt t="20389" x="2139950" y="3541713"/>
          <p14:tracePt t="20390" x="2139950" y="3567113"/>
          <p14:tracePt t="20391" x="2139950" y="3579813"/>
          <p14:tracePt t="20392" x="2139950" y="3616325"/>
          <p14:tracePt t="20393" x="2139950" y="3629025"/>
          <p14:tracePt t="20394" x="2139950" y="3654425"/>
          <p14:tracePt t="20395" x="2139950" y="3667125"/>
          <p14:tracePt t="20396" x="2139950" y="3692525"/>
          <p14:tracePt t="20398" x="2152650" y="3716338"/>
          <p14:tracePt t="20399" x="2152650" y="3729038"/>
          <p14:tracePt t="20400" x="2165350" y="3741738"/>
          <p14:tracePt t="20401" x="2178050" y="3754438"/>
          <p14:tracePt t="20402" x="2190750" y="3767138"/>
          <p14:tracePt t="20404" x="2203450" y="3779838"/>
          <p14:tracePt t="20405" x="2228850" y="3792538"/>
          <p14:tracePt t="20407" x="2252663" y="3803650"/>
          <p14:tracePt t="20408" x="2265363" y="3803650"/>
          <p14:tracePt t="20409" x="2278063" y="3803650"/>
          <p14:tracePt t="20410" x="2303463" y="3803650"/>
          <p14:tracePt t="20411" x="2316163" y="3816350"/>
          <p14:tracePt t="20412" x="2339975" y="3816350"/>
          <p14:tracePt t="20413" x="2352675" y="3816350"/>
          <p14:tracePt t="20414" x="2378075" y="3829050"/>
          <p14:tracePt t="20415" x="2390775" y="3829050"/>
          <p14:tracePt t="20416" x="2416175" y="3829050"/>
          <p14:tracePt t="20418" x="2441575" y="3829050"/>
          <p14:tracePt t="20418" x="2452688" y="3829050"/>
          <p14:tracePt t="20419" x="2490788" y="3829050"/>
          <p14:tracePt t="20420" x="2516188" y="3829050"/>
          <p14:tracePt t="20421" x="2528888" y="3829050"/>
          <p14:tracePt t="20422" x="2565400" y="3829050"/>
          <p14:tracePt t="20423" x="2590800" y="3829050"/>
          <p14:tracePt t="20424" x="2616200" y="3829050"/>
          <p14:tracePt t="20425" x="2641600" y="3829050"/>
          <p14:tracePt t="20426" x="2678113" y="3829050"/>
          <p14:tracePt t="20427" x="2703513" y="3829050"/>
          <p14:tracePt t="20428" x="2728913" y="3829050"/>
          <p14:tracePt t="20429" x="2754313" y="3829050"/>
          <p14:tracePt t="20430" x="2790825" y="3816350"/>
          <p14:tracePt t="20431" x="2816225" y="3816350"/>
          <p14:tracePt t="20432" x="2828925" y="3816350"/>
          <p14:tracePt t="20433" x="2867025" y="3803650"/>
          <p14:tracePt t="20434" x="2890838" y="3803650"/>
          <p14:tracePt t="20436" x="2916238" y="3803650"/>
          <p14:tracePt t="20436" x="2941638" y="3803650"/>
          <p14:tracePt t="20437" x="2979738" y="3803650"/>
          <p14:tracePt t="20438" x="2992438" y="3803650"/>
          <p14:tracePt t="20439" x="3016250" y="3792538"/>
          <p14:tracePt t="20440" x="3041650" y="3792538"/>
          <p14:tracePt t="20441" x="3054350" y="3792538"/>
          <p14:tracePt t="20442" x="3092450" y="3779838"/>
          <p14:tracePt t="20443" x="3103563" y="3779838"/>
          <p14:tracePt t="20444" x="3128963" y="3767138"/>
          <p14:tracePt t="20445" x="3154363" y="3767138"/>
          <p14:tracePt t="20446" x="3167063" y="3767138"/>
          <p14:tracePt t="20447" x="3192463" y="3767138"/>
          <p14:tracePt t="20448" x="3205163" y="3754438"/>
          <p14:tracePt t="20449" x="3228975" y="3754438"/>
          <p14:tracePt t="20450" x="3241675" y="3741738"/>
          <p14:tracePt t="20452" x="3267075" y="3729038"/>
          <p14:tracePt t="20453" x="3279775" y="3729038"/>
          <p14:tracePt t="20454" x="3292475" y="3729038"/>
          <p14:tracePt t="20455" x="3305175" y="3716338"/>
          <p14:tracePt t="20456" x="3317875" y="3716338"/>
          <p14:tracePt t="20457" x="3317875" y="3703638"/>
          <p14:tracePt t="20458" x="3341688" y="3692525"/>
          <p14:tracePt t="20460" x="3354388" y="3692525"/>
          <p14:tracePt t="20461" x="3354388" y="3679825"/>
          <p14:tracePt t="20463" x="3367088" y="3667125"/>
          <p14:tracePt t="20464" x="3379788" y="3654425"/>
          <p14:tracePt t="20467" x="3392488" y="3641725"/>
          <p14:tracePt t="20468" x="3392488" y="3629025"/>
          <p14:tracePt t="20470" x="3392488" y="3616325"/>
          <p14:tracePt t="20473" x="3392488" y="3603625"/>
          <p14:tracePt t="20475" x="3392488" y="3590925"/>
          <p14:tracePt t="20476" x="3392488" y="3579813"/>
          <p14:tracePt t="20479" x="3392488" y="3567113"/>
          <p14:tracePt t="20481" x="3392488" y="3554413"/>
          <p14:tracePt t="20483" x="3392488" y="3541713"/>
          <p14:tracePt t="20485" x="3379788" y="3541713"/>
          <p14:tracePt t="20485" x="3367088" y="3529013"/>
          <p14:tracePt t="20487" x="3354388" y="3516313"/>
          <p14:tracePt t="20488" x="3354388" y="3503613"/>
          <p14:tracePt t="20490" x="3341688" y="3503613"/>
          <p14:tracePt t="20491" x="3328988" y="3490913"/>
          <p14:tracePt t="20492" x="3328988" y="3479800"/>
          <p14:tracePt t="20493" x="3317875" y="3479800"/>
          <p14:tracePt t="20494" x="3317875" y="3467100"/>
          <p14:tracePt t="20495" x="3305175" y="3467100"/>
          <p14:tracePt t="20496" x="3292475" y="3467100"/>
          <p14:tracePt t="20497" x="3279775" y="3454400"/>
          <p14:tracePt t="20499" x="3267075" y="3441700"/>
          <p14:tracePt t="20500" x="3254375" y="3441700"/>
          <p14:tracePt t="20501" x="3241675" y="3429000"/>
          <p14:tracePt t="20503" x="3228975" y="3429000"/>
          <p14:tracePt t="20504" x="3216275" y="3429000"/>
          <p14:tracePt t="20505" x="3205163" y="3429000"/>
          <p14:tracePt t="20506" x="3192463" y="3429000"/>
          <p14:tracePt t="20507" x="3179763" y="3416300"/>
          <p14:tracePt t="20508" x="3167063" y="3416300"/>
          <p14:tracePt t="20510" x="3141663" y="3416300"/>
          <p14:tracePt t="20511" x="3128963" y="3403600"/>
          <p14:tracePt t="20513" x="3103563" y="3403600"/>
          <p14:tracePt t="20514" x="3092450" y="3403600"/>
          <p14:tracePt t="20515" x="3079750" y="3403600"/>
          <p14:tracePt t="20516" x="3067050" y="3403600"/>
          <p14:tracePt t="20517" x="3054350" y="3403600"/>
          <p14:tracePt t="20518" x="3041650" y="3403600"/>
          <p14:tracePt t="20519" x="3016250" y="3403600"/>
          <p14:tracePt t="20521" x="2992438" y="3403600"/>
          <p14:tracePt t="20522" x="2979738" y="3403600"/>
          <p14:tracePt t="20523" x="2967038" y="3403600"/>
          <p14:tracePt t="20524" x="2954338" y="3403600"/>
          <p14:tracePt t="20525" x="2941638" y="3403600"/>
          <p14:tracePt t="20526" x="2928938" y="3403600"/>
          <p14:tracePt t="20527" x="2916238" y="3403600"/>
          <p14:tracePt t="20528" x="2903538" y="3403600"/>
          <p14:tracePt t="20529" x="2890838" y="3403600"/>
          <p14:tracePt t="20530" x="2879725" y="3403600"/>
          <p14:tracePt t="20531" x="2867025" y="3403600"/>
          <p14:tracePt t="20533" x="2841625" y="3403600"/>
          <p14:tracePt t="20534" x="2828925" y="3403600"/>
          <p14:tracePt t="20535" x="2816225" y="3416300"/>
          <p14:tracePt t="20536" x="2790825" y="3416300"/>
          <p14:tracePt t="20537" x="2790825" y="3429000"/>
          <p14:tracePt t="20539" x="2778125" y="3429000"/>
          <p14:tracePt t="20540" x="2767013" y="3429000"/>
          <p14:tracePt t="20541" x="2754313" y="3429000"/>
          <p14:tracePt t="20543" x="2728913" y="3429000"/>
          <p14:tracePt t="20544" x="2728913" y="3441700"/>
          <p14:tracePt t="20545" x="2716213" y="3441700"/>
          <p14:tracePt t="20546" x="2716213" y="3454400"/>
          <p14:tracePt t="20547" x="2703513" y="3454400"/>
          <p14:tracePt t="20548" x="2690813" y="3467100"/>
          <p14:tracePt t="20550" x="2678113" y="3467100"/>
          <p14:tracePt t="20552" x="2667000" y="3467100"/>
          <p14:tracePt t="20553" x="2654300" y="3479800"/>
          <p14:tracePt t="20554" x="2641600" y="3490913"/>
          <p14:tracePt t="20557" x="2641600" y="3503613"/>
          <p14:tracePt t="20559" x="2628900" y="3503613"/>
          <p14:tracePt t="20561" x="2616200" y="3503613"/>
          <p14:tracePt t="20562" x="2616200" y="3516313"/>
          <p14:tracePt t="20565" x="2616200" y="3529013"/>
          <p14:tracePt t="20569" x="2616200" y="3541713"/>
          <p14:tracePt t="20584" x="2616200" y="3554413"/>
          <p14:tracePt t="20587" x="2628900" y="3554413"/>
          <p14:tracePt t="20590" x="2641600" y="3554413"/>
          <p14:tracePt t="20595" x="2654300" y="3554413"/>
          <p14:tracePt t="20596" x="2654300" y="3567113"/>
          <p14:tracePt t="20597" x="2667000" y="3567113"/>
          <p14:tracePt t="20599" x="2678113" y="3567113"/>
          <p14:tracePt t="20601" x="2690813" y="3567113"/>
          <p14:tracePt t="20603" x="2703513" y="3567113"/>
          <p14:tracePt t="20605" x="2716213" y="3567113"/>
          <p14:tracePt t="20608" x="2728913" y="3567113"/>
          <p14:tracePt t="20609" x="2741613" y="3567113"/>
          <p14:tracePt t="20611" x="2754313" y="3567113"/>
          <p14:tracePt t="20616" x="2767013" y="3567113"/>
          <p14:tracePt t="20618" x="2778125" y="3567113"/>
          <p14:tracePt t="20621" x="2790825" y="3567113"/>
          <p14:tracePt t="20625" x="2790825" y="3554413"/>
          <p14:tracePt t="20648" x="2790825" y="3541713"/>
          <p14:tracePt t="20654" x="2778125" y="3541713"/>
          <p14:tracePt t="20656" x="2767013" y="3541713"/>
          <p14:tracePt t="20658" x="2754313" y="3541713"/>
          <p14:tracePt t="20661" x="2741613" y="3541713"/>
          <p14:tracePt t="20663" x="2728913" y="3529013"/>
          <p14:tracePt t="20664" x="2716213" y="3529013"/>
          <p14:tracePt t="20666" x="2703513" y="3529013"/>
          <p14:tracePt t="20667" x="2690813" y="3529013"/>
          <p14:tracePt t="20669" x="2678113" y="3529013"/>
          <p14:tracePt t="20671" x="2667000" y="3529013"/>
          <p14:tracePt t="20672" x="2654300" y="3529013"/>
          <p14:tracePt t="20673" x="2641600" y="3516313"/>
          <p14:tracePt t="20674" x="2628900" y="3516313"/>
          <p14:tracePt t="20675" x="2616200" y="3516313"/>
          <p14:tracePt t="20676" x="2603500" y="3516313"/>
          <p14:tracePt t="20678" x="2590800" y="3516313"/>
          <p14:tracePt t="20679" x="2578100" y="3516313"/>
          <p14:tracePt t="20680" x="2565400" y="3516313"/>
          <p14:tracePt t="20682" x="2554288" y="3516313"/>
          <p14:tracePt t="20683" x="2541588" y="3516313"/>
          <p14:tracePt t="20684" x="2528888" y="3516313"/>
          <p14:tracePt t="20685" x="2528888" y="3503613"/>
          <p14:tracePt t="20686" x="2516188" y="3503613"/>
          <p14:tracePt t="20688" x="2503488" y="3503613"/>
          <p14:tracePt t="20689" x="2490788" y="3503613"/>
          <p14:tracePt t="20691" x="2478088" y="3503613"/>
          <p14:tracePt t="20693" x="2465388" y="3503613"/>
          <p14:tracePt t="20694" x="2452688" y="3503613"/>
          <p14:tracePt t="20701" x="2441575" y="3503613"/>
          <p14:tracePt t="20712" x="2441575" y="3490913"/>
          <p14:tracePt t="20715" x="2441575" y="3479800"/>
          <p14:tracePt t="20717" x="2441575" y="3467100"/>
          <p14:tracePt t="20721" x="2441575" y="3454400"/>
          <p14:tracePt t="20722" x="2441575" y="3441700"/>
          <p14:tracePt t="20723" x="2441575" y="3429000"/>
          <p14:tracePt t="20724" x="2452688" y="3429000"/>
          <p14:tracePt t="20726" x="2452688" y="3416300"/>
          <p14:tracePt t="20727" x="2452688" y="3403600"/>
          <p14:tracePt t="20728" x="2452688" y="3390900"/>
          <p14:tracePt t="20729" x="2465388" y="3390900"/>
          <p14:tracePt t="20731" x="2478088" y="3378200"/>
          <p14:tracePt t="20733" x="2478088" y="3367088"/>
          <p14:tracePt t="20733" x="2490788" y="3354388"/>
          <p14:tracePt t="20735" x="2490788" y="3341688"/>
          <p14:tracePt t="20736" x="2503488" y="3328988"/>
          <p14:tracePt t="20737" x="2503488" y="3316288"/>
          <p14:tracePt t="20738" x="2516188" y="3303588"/>
          <p14:tracePt t="20739" x="2528888" y="3290888"/>
          <p14:tracePt t="20740" x="2528888" y="3278188"/>
          <p14:tracePt t="20742" x="2541588" y="3267075"/>
          <p14:tracePt t="20743" x="2554288" y="3254375"/>
          <p14:tracePt t="20744" x="2565400" y="3241675"/>
          <p14:tracePt t="20746" x="2565400" y="3228975"/>
          <p14:tracePt t="20747" x="2578100" y="3203575"/>
          <p14:tracePt t="20748" x="2590800" y="3203575"/>
          <p14:tracePt t="20749" x="2603500" y="3190875"/>
          <p14:tracePt t="20750" x="2603500" y="3178175"/>
          <p14:tracePt t="20751" x="2603500" y="3165475"/>
          <p14:tracePt t="20752" x="2616200" y="3165475"/>
          <p14:tracePt t="20753" x="2616200" y="3154363"/>
          <p14:tracePt t="20754" x="2628900" y="3128963"/>
          <p14:tracePt t="20755" x="2641600" y="3128963"/>
          <p14:tracePt t="20756" x="2641600" y="3116263"/>
          <p14:tracePt t="20757" x="2641600" y="3103563"/>
          <p14:tracePt t="20758" x="2641600" y="3090863"/>
          <p14:tracePt t="20759" x="2654300" y="3090863"/>
          <p14:tracePt t="20760" x="2667000" y="3078163"/>
          <p14:tracePt t="20761" x="2667000" y="3065463"/>
          <p14:tracePt t="20762" x="2667000" y="3054350"/>
          <p14:tracePt t="20763" x="2678113" y="3041650"/>
          <p14:tracePt t="20765" x="2678113" y="3028950"/>
          <p14:tracePt t="20766" x="2678113" y="3016250"/>
          <p14:tracePt t="20768" x="2678113" y="3003550"/>
          <p14:tracePt t="20769" x="2690813" y="2990850"/>
          <p14:tracePt t="20771" x="2690813" y="2978150"/>
          <p14:tracePt t="20775" x="2690813" y="2965450"/>
          <p14:tracePt t="20777" x="2690813" y="2952750"/>
          <p14:tracePt t="20808" x="2678113" y="2952750"/>
          <p14:tracePt t="20813" x="2667000" y="2952750"/>
          <p14:tracePt t="20815" x="2654300" y="2952750"/>
          <p14:tracePt t="20817" x="2654300" y="2965450"/>
          <p14:tracePt t="20819" x="2641600" y="2965450"/>
          <p14:tracePt t="20822" x="2641600" y="2978150"/>
          <p14:tracePt t="20824" x="2628900" y="2978150"/>
          <p14:tracePt t="20828" x="2616200" y="2978150"/>
          <p14:tracePt t="20831" x="2616200" y="2990850"/>
          <p14:tracePt t="20835" x="2616200" y="3003550"/>
          <p14:tracePt t="20841" x="2616200" y="3016250"/>
          <p14:tracePt t="20849" x="2616200" y="3028950"/>
          <p14:tracePt t="20853" x="2616200" y="3041650"/>
          <p14:tracePt t="20855" x="2628900" y="3041650"/>
          <p14:tracePt t="20856" x="2628900" y="3054350"/>
          <p14:tracePt t="20858" x="2641600" y="3054350"/>
          <p14:tracePt t="20862" x="2641600" y="3065463"/>
          <p14:tracePt t="20863" x="2654300" y="3065463"/>
          <p14:tracePt t="20865" x="2667000" y="3078163"/>
          <p14:tracePt t="20866" x="2678113" y="3078163"/>
          <p14:tracePt t="20867" x="2678113" y="3090863"/>
          <p14:tracePt t="20869" x="2690813" y="3090863"/>
          <p14:tracePt t="20870" x="2703513" y="3090863"/>
          <p14:tracePt t="20871" x="2703513" y="3103563"/>
          <p14:tracePt t="20872" x="2716213" y="3116263"/>
          <p14:tracePt t="20874" x="2728913" y="3128963"/>
          <p14:tracePt t="20875" x="2741613" y="3128963"/>
          <p14:tracePt t="20876" x="2754313" y="3128963"/>
          <p14:tracePt t="20877" x="2754313" y="3141663"/>
          <p14:tracePt t="20881" x="2803525" y="3178175"/>
          <p14:tracePt t="20883" x="2828925" y="3190875"/>
          <p14:tracePt t="21016" x="2841625" y="3190875"/>
          <p14:tracePt t="21017" x="2854325" y="3203575"/>
          <p14:tracePt t="21018" x="2867025" y="3203575"/>
          <p14:tracePt t="21025" x="2879725" y="3203575"/>
          <p14:tracePt t="21027" x="2890838" y="3203575"/>
          <p14:tracePt t="21028" x="2903538" y="3203575"/>
          <p14:tracePt t="21030" x="2928938" y="3190875"/>
          <p14:tracePt t="21031" x="2941638" y="3178175"/>
          <p14:tracePt t="21032" x="2967038" y="3165475"/>
          <p14:tracePt t="21033" x="2992438" y="3154363"/>
          <p14:tracePt t="21034" x="3016250" y="3128963"/>
          <p14:tracePt t="21035" x="3028950" y="3128963"/>
          <p14:tracePt t="21036" x="3054350" y="3103563"/>
          <p14:tracePt t="21037" x="3079750" y="3090863"/>
          <p14:tracePt t="21038" x="3092450" y="3065463"/>
          <p14:tracePt t="21039" x="3128963" y="3054350"/>
          <p14:tracePt t="21040" x="3141663" y="3028950"/>
          <p14:tracePt t="21041" x="3167063" y="3016250"/>
          <p14:tracePt t="21042" x="3192463" y="2990850"/>
          <p14:tracePt t="21043" x="3216275" y="2965450"/>
          <p14:tracePt t="21044" x="3241675" y="2941638"/>
          <p14:tracePt t="21045" x="3254375" y="2916238"/>
          <p14:tracePt t="21046" x="3279775" y="2878138"/>
          <p14:tracePt t="21047" x="3317875" y="2852738"/>
          <p14:tracePt t="21048" x="3328988" y="2828925"/>
          <p14:tracePt t="21049" x="3354388" y="2790825"/>
          <p14:tracePt t="21050" x="3392488" y="2752725"/>
          <p14:tracePt t="21051" x="3405188" y="2716213"/>
          <p14:tracePt t="21052" x="3429000" y="2690813"/>
          <p14:tracePt t="21053" x="3467100" y="2652713"/>
          <p14:tracePt t="21054" x="3479800" y="2627313"/>
          <p14:tracePt t="21055" x="3505200" y="2590800"/>
          <p14:tracePt t="21056" x="3541713" y="2552700"/>
          <p14:tracePt t="21057" x="3567113" y="2516188"/>
          <p14:tracePt t="21058" x="3592513" y="2478088"/>
          <p14:tracePt t="21059" x="3617913" y="2439988"/>
          <p14:tracePt t="21060" x="3654425" y="2403475"/>
          <p14:tracePt t="21061" x="3679825" y="2365375"/>
          <p14:tracePt t="21062" x="3705225" y="2327275"/>
          <p14:tracePt t="21063" x="3743325" y="2290763"/>
          <p14:tracePt t="21064" x="3767138" y="2252663"/>
          <p14:tracePt t="21066" x="3830638" y="2178050"/>
          <p14:tracePt t="21067" x="3867150" y="2127250"/>
          <p14:tracePt t="21068" x="3892550" y="2101850"/>
          <p14:tracePt t="21069" x="3930650" y="2065338"/>
          <p14:tracePt t="21070" x="3968750" y="2014538"/>
          <p14:tracePt t="21071" x="3992563" y="1978025"/>
          <p14:tracePt t="21072" x="4030663" y="1927225"/>
          <p14:tracePt t="21073" x="4068763" y="1889125"/>
          <p14:tracePt t="21074" x="4105275" y="1852613"/>
          <p14:tracePt t="21075" x="4143375" y="1801813"/>
          <p14:tracePt t="21076" x="4181475" y="1752600"/>
          <p14:tracePt t="21077" x="4217988" y="1714500"/>
          <p14:tracePt t="21078" x="4256088" y="1663700"/>
          <p14:tracePt t="21079" x="4294188" y="1627188"/>
          <p14:tracePt t="21080" x="4330700" y="1576388"/>
          <p14:tracePt t="21082" x="4406900" y="1489075"/>
          <p14:tracePt t="21083" x="4443413" y="1439863"/>
          <p14:tracePt t="21084" x="4494213" y="1389063"/>
          <p14:tracePt t="21085" x="4530725" y="1339850"/>
          <p14:tracePt t="21086" x="4568825" y="1289050"/>
          <p14:tracePt t="21087" x="4606925" y="1250950"/>
          <p14:tracePt t="21088" x="4643438" y="1201738"/>
          <p14:tracePt t="21089" x="4694238" y="1138238"/>
          <p14:tracePt t="21090" x="4719638" y="1101725"/>
          <p14:tracePt t="21091" x="4756150" y="1063625"/>
          <p14:tracePt t="21092" x="4794250" y="1001713"/>
          <p14:tracePt t="21093" x="4843463" y="950913"/>
          <p14:tracePt t="21094" x="4881563" y="912813"/>
          <p14:tracePt t="21095" x="4919663" y="850900"/>
          <p14:tracePt t="21096" x="4956175" y="801688"/>
          <p14:tracePt t="21097" x="4994275" y="750888"/>
          <p14:tracePt t="21099" x="5068888" y="650875"/>
          <p14:tracePt t="21100" x="5106988" y="588963"/>
          <p14:tracePt t="21101" x="5145088" y="538163"/>
          <p14:tracePt t="21102" x="5170488" y="487363"/>
          <p14:tracePt t="21103" x="5207000" y="425450"/>
          <p14:tracePt t="21104" x="5245100" y="374650"/>
          <p14:tracePt t="21105" x="5270500" y="312738"/>
          <p14:tracePt t="21106" x="5307013" y="263525"/>
          <p14:tracePt t="21107" x="5345113" y="200025"/>
          <p14:tracePt t="21108" x="5370513" y="150813"/>
          <p14:tracePt t="21109" x="5394325" y="87313"/>
          <p14:tracePt t="21110" x="5419725" y="50800"/>
          <p14:tracePt t="21111" x="5457825" y="0"/>
          <p14:tracePt t="21291" x="3016250" y="50800"/>
          <p14:tracePt t="21292" x="2979738" y="87313"/>
          <p14:tracePt t="21293" x="2916238" y="125413"/>
          <p14:tracePt t="21294" x="2867025" y="174625"/>
          <p14:tracePt t="21295" x="2816225" y="212725"/>
          <p14:tracePt t="21296" x="2754313" y="250825"/>
          <p14:tracePt t="21297" x="2703513" y="300038"/>
          <p14:tracePt t="21298" x="2667000" y="338138"/>
          <p14:tracePt t="21299" x="2603500" y="387350"/>
          <p14:tracePt t="21300" x="2565400" y="425450"/>
          <p14:tracePt t="21301" x="2528888" y="463550"/>
          <p14:tracePt t="21302" x="2465388" y="512763"/>
          <p14:tracePt t="21303" x="2428875" y="550863"/>
          <p14:tracePt t="21304" x="2378075" y="600075"/>
          <p14:tracePt t="21305" x="2339975" y="650875"/>
          <p14:tracePt t="21306" x="2303463" y="688975"/>
          <p14:tracePt t="21307" x="2265363" y="725488"/>
          <p14:tracePt t="21308" x="2216150" y="776288"/>
          <p14:tracePt t="21309" x="2178050" y="812800"/>
          <p14:tracePt t="21310" x="2139950" y="863600"/>
          <p14:tracePt t="21311" x="2116138" y="901700"/>
          <p14:tracePt t="21312" x="2065338" y="950913"/>
          <p14:tracePt t="21314" x="2027238" y="989013"/>
          <p14:tracePt t="21314" x="2003425" y="1025525"/>
          <p14:tracePt t="21315" x="1965325" y="1063625"/>
          <p14:tracePt t="21316" x="1939925" y="1114425"/>
          <p14:tracePt t="21317" x="1914525" y="1150938"/>
          <p14:tracePt t="21318" x="1878013" y="1201738"/>
          <p14:tracePt t="21319" x="1852613" y="1250950"/>
          <p14:tracePt t="21320" x="1827213" y="1289050"/>
          <p14:tracePt t="21321" x="1801813" y="1327150"/>
          <p14:tracePt t="21322" x="1778000" y="1363663"/>
          <p14:tracePt t="21323" x="1765300" y="1414463"/>
          <p14:tracePt t="21324" x="1739900" y="1450975"/>
          <p14:tracePt t="21325" x="1727200" y="1489075"/>
          <p14:tracePt t="21326" x="1701800" y="1539875"/>
          <p14:tracePt t="21327" x="1677988" y="1589088"/>
          <p14:tracePt t="21328" x="1665288" y="1627188"/>
          <p14:tracePt t="21329" x="1639888" y="1663700"/>
          <p14:tracePt t="21330" x="1627188" y="1701800"/>
          <p14:tracePt t="21331" x="1614488" y="1739900"/>
          <p14:tracePt t="21332" x="1601788" y="1776413"/>
          <p14:tracePt t="21333" x="1589088" y="1814513"/>
          <p14:tracePt t="21334" x="1577975" y="1852613"/>
          <p14:tracePt t="21335" x="1552575" y="1889125"/>
          <p14:tracePt t="21336" x="1552575" y="1927225"/>
          <p14:tracePt t="21337" x="1539875" y="1965325"/>
          <p14:tracePt t="21338" x="1527175" y="2001838"/>
          <p14:tracePt t="21339" x="1514475" y="2039938"/>
          <p14:tracePt t="21340" x="1514475" y="2078038"/>
          <p14:tracePt t="21341" x="1501775" y="2101850"/>
          <p14:tracePt t="21342" x="1501775" y="2139950"/>
          <p14:tracePt t="21343" x="1489075" y="2178050"/>
          <p14:tracePt t="21344" x="1489075" y="2201863"/>
          <p14:tracePt t="21345" x="1476375" y="2227263"/>
          <p14:tracePt t="21346" x="1476375" y="2265363"/>
          <p14:tracePt t="21347" x="1476375" y="2290763"/>
          <p14:tracePt t="21348" x="1476375" y="2327275"/>
          <p14:tracePt t="21349" x="1476375" y="2352675"/>
          <p14:tracePt t="21350" x="1476375" y="2378075"/>
          <p14:tracePt t="21351" x="1476375" y="2414588"/>
          <p14:tracePt t="21352" x="1476375" y="2439988"/>
          <p14:tracePt t="21353" x="1476375" y="2465388"/>
          <p14:tracePt t="21354" x="1476375" y="2490788"/>
          <p14:tracePt t="21355" x="1476375" y="2516188"/>
          <p14:tracePt t="21356" x="1476375" y="2527300"/>
          <p14:tracePt t="21357" x="1476375" y="2565400"/>
          <p14:tracePt t="21358" x="1476375" y="2578100"/>
          <p14:tracePt t="21359" x="1476375" y="2603500"/>
          <p14:tracePt t="21360" x="1476375" y="2627313"/>
          <p14:tracePt t="21361" x="1476375" y="2640013"/>
          <p14:tracePt t="21362" x="1489075" y="2678113"/>
          <p14:tracePt t="21364" x="1501775" y="2703513"/>
          <p14:tracePt t="21365" x="1514475" y="2716213"/>
          <p14:tracePt t="21366" x="1514475" y="2740025"/>
          <p14:tracePt t="21367" x="1514475" y="2752725"/>
          <p14:tracePt t="21368" x="1527175" y="2778125"/>
          <p14:tracePt t="21369" x="1527175" y="2790825"/>
          <p14:tracePt t="21370" x="1539875" y="2816225"/>
          <p14:tracePt t="21371" x="1552575" y="2828925"/>
          <p14:tracePt t="21373" x="1552575" y="2852738"/>
          <p14:tracePt t="21374" x="1565275" y="2865438"/>
          <p14:tracePt t="21375" x="1565275" y="2878138"/>
          <p14:tracePt t="21376" x="1577975" y="2890838"/>
          <p14:tracePt t="21377" x="1589088" y="2903538"/>
          <p14:tracePt t="21378" x="1589088" y="2916238"/>
          <p14:tracePt t="21379" x="1589088" y="2928938"/>
          <p14:tracePt t="21380" x="1601788" y="2941638"/>
          <p14:tracePt t="21381" x="1614488" y="2941638"/>
          <p14:tracePt t="21382" x="1614488" y="2952750"/>
          <p14:tracePt t="21383" x="1627188" y="2965450"/>
          <p14:tracePt t="21384" x="1627188" y="2978150"/>
          <p14:tracePt t="21385" x="1639888" y="2978150"/>
          <p14:tracePt t="21387" x="1652588" y="2990850"/>
          <p14:tracePt t="21388" x="1665288" y="3003550"/>
          <p14:tracePt t="21389" x="1665288" y="3016250"/>
          <p14:tracePt t="21391" x="1677988" y="3016250"/>
          <p14:tracePt t="21393" x="1689100" y="3016250"/>
          <p14:tracePt t="21394" x="1689100" y="3028950"/>
          <p14:tracePt t="21395" x="1701800" y="3028950"/>
          <p14:tracePt t="21397" x="1701800" y="3041650"/>
          <p14:tracePt t="21399" x="1714500" y="3041650"/>
          <p14:tracePt t="21401" x="1727200" y="3041650"/>
          <p14:tracePt t="21404" x="1739900" y="3054350"/>
          <p14:tracePt t="21469" x="1752600" y="3054350"/>
          <p14:tracePt t="21485" x="1765300" y="3054350"/>
          <p14:tracePt t="21505" x="1778000" y="3054350"/>
          <p14:tracePt t="21564" x="1778000" y="3041650"/>
          <p14:tracePt t="21763" x="1778000" y="3054350"/>
          <p14:tracePt t="21840" x="1778000" y="3065463"/>
          <p14:tracePt t="21849" x="1778000" y="3078163"/>
          <p14:tracePt t="21863" x="1778000" y="3090863"/>
          <p14:tracePt t="21954" x="1778000" y="3103563"/>
          <p14:tracePt t="21963" x="1765300" y="3103563"/>
          <p14:tracePt t="21997" x="1765300" y="3116263"/>
          <p14:tracePt t="22007" x="1752600" y="3116263"/>
          <p14:tracePt t="22058" x="1739900" y="3116263"/>
          <p14:tracePt t="22071" x="1739900" y="3128963"/>
          <p14:tracePt t="22082" x="1727200" y="3128963"/>
          <p14:tracePt t="22090" x="1714500" y="3128963"/>
          <p14:tracePt t="22096" x="1701800" y="3128963"/>
          <p14:tracePt t="22108" x="1701800" y="3141663"/>
          <p14:tracePt t="22112" x="1689100" y="3141663"/>
          <p14:tracePt t="22121" x="1677988" y="3141663"/>
          <p14:tracePt t="22137" x="1665288" y="3141663"/>
          <p14:tracePt t="22139" x="1665288" y="3154363"/>
          <p14:tracePt t="22416" x="1677988" y="3154363"/>
          <p14:tracePt t="22420" x="1677988" y="3165475"/>
          <p14:tracePt t="22424" x="1689100" y="3165475"/>
          <p14:tracePt t="22427" x="1701800" y="3165475"/>
          <p14:tracePt t="22433" x="1714500" y="3165475"/>
          <p14:tracePt t="22436" x="1727200" y="3165475"/>
          <p14:tracePt t="22438" x="1739900" y="3165475"/>
          <p14:tracePt t="22441" x="1752600" y="3165475"/>
          <p14:tracePt t="22443" x="1765300" y="3165475"/>
          <p14:tracePt t="22444" x="1778000" y="3165475"/>
          <p14:tracePt t="22447" x="1790700" y="3165475"/>
          <p14:tracePt t="22448" x="1801813" y="3165475"/>
          <p14:tracePt t="22449" x="1814513" y="3165475"/>
          <p14:tracePt t="22451" x="1827213" y="3154363"/>
          <p14:tracePt t="22452" x="1839913" y="3154363"/>
          <p14:tracePt t="22453" x="1852613" y="3154363"/>
          <p14:tracePt t="22454" x="1852613" y="3141663"/>
          <p14:tracePt t="22455" x="1865313" y="3141663"/>
          <p14:tracePt t="22456" x="1878013" y="3141663"/>
          <p14:tracePt t="22457" x="1890713" y="3128963"/>
          <p14:tracePt t="22458" x="1903413" y="3128963"/>
          <p14:tracePt t="22459" x="1914525" y="3128963"/>
          <p14:tracePt t="22460" x="1927225" y="3128963"/>
          <p14:tracePt t="22461" x="1939925" y="3128963"/>
          <p14:tracePt t="22462" x="1965325" y="3116263"/>
          <p14:tracePt t="22463" x="1978025" y="3103563"/>
          <p14:tracePt t="22464" x="1990725" y="3103563"/>
          <p14:tracePt t="22465" x="2003425" y="3090863"/>
          <p14:tracePt t="22466" x="2027238" y="3090863"/>
          <p14:tracePt t="22467" x="2039938" y="3090863"/>
          <p14:tracePt t="22468" x="2065338" y="3078163"/>
          <p14:tracePt t="22469" x="2090738" y="3065463"/>
          <p14:tracePt t="22470" x="2116138" y="3054350"/>
          <p14:tracePt t="22471" x="2139950" y="3054350"/>
          <p14:tracePt t="22472" x="2165350" y="3041650"/>
          <p14:tracePt t="22473" x="2203450" y="3016250"/>
          <p14:tracePt t="22474" x="2228850" y="3016250"/>
          <p14:tracePt t="22475" x="2265363" y="3003550"/>
          <p14:tracePt t="22476" x="2278063" y="2990850"/>
          <p14:tracePt t="22477" x="2316163" y="2978150"/>
          <p14:tracePt t="22478" x="2339975" y="2965450"/>
          <p14:tracePt t="22479" x="2378075" y="2952750"/>
          <p14:tracePt t="22480" x="2416175" y="2941638"/>
          <p14:tracePt t="22481" x="2452688" y="2916238"/>
          <p14:tracePt t="22482" x="2490788" y="2903538"/>
          <p14:tracePt t="22483" x="2528888" y="2890838"/>
          <p14:tracePt t="22484" x="2565400" y="2865438"/>
          <p14:tracePt t="22485" x="2590800" y="2865438"/>
          <p14:tracePt t="22486" x="2628900" y="2840038"/>
          <p14:tracePt t="22487" x="2667000" y="2828925"/>
          <p14:tracePt t="22488" x="2716213" y="2803525"/>
          <p14:tracePt t="22489" x="2754313" y="2790825"/>
          <p14:tracePt t="22490" x="2790825" y="2765425"/>
          <p14:tracePt t="22491" x="2828925" y="2752725"/>
          <p14:tracePt t="22492" x="2867025" y="2728913"/>
          <p14:tracePt t="22493" x="2903538" y="2716213"/>
          <p14:tracePt t="22494" x="2928938" y="2690813"/>
          <p14:tracePt t="22495" x="2979738" y="2678113"/>
          <p14:tracePt t="22496" x="3016250" y="2652713"/>
          <p14:tracePt t="22497" x="3054350" y="2627313"/>
          <p14:tracePt t="22498" x="3092450" y="2603500"/>
          <p14:tracePt t="22499" x="3141663" y="2578100"/>
          <p14:tracePt t="22500" x="3179763" y="2565400"/>
          <p14:tracePt t="22501" x="3228975" y="2527300"/>
          <p14:tracePt t="22502" x="3267075" y="2503488"/>
          <p14:tracePt t="22503" x="3305175" y="2490788"/>
          <p14:tracePt t="22505" x="3341688" y="2452688"/>
          <p14:tracePt t="22505" x="3392488" y="2427288"/>
          <p14:tracePt t="22507" x="3479800" y="2378075"/>
          <p14:tracePt t="22508" x="3530600" y="2339975"/>
          <p14:tracePt t="22509" x="3579813" y="2303463"/>
          <p14:tracePt t="22510" x="3617913" y="2278063"/>
          <p14:tracePt t="22511" x="3667125" y="2239963"/>
          <p14:tracePt t="22512" x="3705225" y="2201863"/>
          <p14:tracePt t="22513" x="3743325" y="2178050"/>
          <p14:tracePt t="22514" x="3792538" y="2152650"/>
          <p14:tracePt t="22515" x="3843338" y="2114550"/>
          <p14:tracePt t="22516" x="3879850" y="2078038"/>
          <p14:tracePt t="22517" x="3930650" y="2027238"/>
          <p14:tracePt t="22518" x="3979863" y="1989138"/>
          <p14:tracePt t="22519" x="4030663" y="1952625"/>
          <p14:tracePt t="22520" x="4081463" y="1901825"/>
          <p14:tracePt t="22521" x="4130675" y="1865313"/>
          <p14:tracePt t="22522" x="4168775" y="1827213"/>
          <p14:tracePt t="22523" x="4217988" y="1776413"/>
          <p14:tracePt t="22524" x="4268788" y="1739900"/>
          <p14:tracePt t="22525" x="4318000" y="1689100"/>
          <p14:tracePt t="22526" x="4368800" y="1639888"/>
          <p14:tracePt t="22527" x="4418013" y="1589088"/>
          <p14:tracePt t="22528" x="4468813" y="1539875"/>
          <p14:tracePt t="22529" x="4518025" y="1489075"/>
          <p14:tracePt t="22530" x="4568825" y="1439863"/>
          <p14:tracePt t="22531" x="4606925" y="1401763"/>
          <p14:tracePt t="22532" x="4656138" y="1350963"/>
          <p14:tracePt t="22533" x="4706938" y="1301750"/>
          <p14:tracePt t="22534" x="4743450" y="1250950"/>
          <p14:tracePt t="22535" x="4794250" y="1189038"/>
          <p14:tracePt t="22536" x="4856163" y="1138238"/>
          <p14:tracePt t="22537" x="4894263" y="1089025"/>
          <p14:tracePt t="22538" x="4932363" y="1025525"/>
          <p14:tracePt t="22540" x="5019675" y="925513"/>
          <p14:tracePt t="22541" x="5068888" y="876300"/>
          <p14:tracePt t="22542" x="5119688" y="812800"/>
          <p14:tracePt t="22543" x="5157788" y="763588"/>
          <p14:tracePt t="22544" x="5194300" y="700088"/>
          <p14:tracePt t="22545" x="5245100" y="638175"/>
          <p14:tracePt t="22546" x="5294313" y="576263"/>
          <p14:tracePt t="22547" x="5345113" y="525463"/>
          <p14:tracePt t="22548" x="5383213" y="463550"/>
          <p14:tracePt t="22549" x="5419725" y="425450"/>
          <p14:tracePt t="22550" x="5457825" y="350838"/>
          <p14:tracePt t="22551" x="5507038" y="300038"/>
          <p14:tracePt t="22552" x="5545138" y="238125"/>
          <p14:tracePt t="22553" x="5595938" y="174625"/>
          <p14:tracePt t="22554" x="5645150" y="125413"/>
          <p14:tracePt t="22555" x="5683250" y="50800"/>
          <p14:tracePt t="22557" x="5719763" y="0"/>
          <p14:tracePt t="26548" x="6008688" y="87313"/>
          <p14:tracePt t="26549" x="5983288" y="112713"/>
          <p14:tracePt t="26550" x="5983288" y="138113"/>
          <p14:tracePt t="26551" x="5957888" y="174625"/>
          <p14:tracePt t="26552" x="5945188" y="200025"/>
          <p14:tracePt t="26553" x="5945188" y="212725"/>
          <p14:tracePt t="26554" x="5921375" y="250825"/>
          <p14:tracePt t="26555" x="5908675" y="274638"/>
          <p14:tracePt t="26556" x="5908675" y="300038"/>
          <p14:tracePt t="26557" x="5883275" y="325438"/>
          <p14:tracePt t="26558" x="5870575" y="363538"/>
          <p14:tracePt t="26559" x="5870575" y="387350"/>
          <p14:tracePt t="26560" x="5845175" y="412750"/>
          <p14:tracePt t="26561" x="5832475" y="438150"/>
          <p14:tracePt t="26562" x="5821363" y="463550"/>
          <p14:tracePt t="26563" x="5808663" y="487363"/>
          <p14:tracePt t="26564" x="5795963" y="512763"/>
          <p14:tracePt t="26565" x="5795963" y="538163"/>
          <p14:tracePt t="26566" x="5783263" y="563563"/>
          <p14:tracePt t="26567" x="5757863" y="588963"/>
          <p14:tracePt t="26568" x="5757863" y="612775"/>
          <p14:tracePt t="26569" x="5745163" y="625475"/>
          <p14:tracePt t="26570" x="5719763" y="663575"/>
          <p14:tracePt t="26571" x="5719763" y="676275"/>
          <p14:tracePt t="26572" x="5708650" y="700088"/>
          <p14:tracePt t="26573" x="5695950" y="712788"/>
          <p14:tracePt t="26574" x="5683250" y="738188"/>
          <p14:tracePt t="26575" x="5683250" y="776288"/>
          <p14:tracePt t="26576" x="5670550" y="776288"/>
          <p14:tracePt t="26577" x="5657850" y="812800"/>
          <p14:tracePt t="26578" x="5657850" y="825500"/>
          <p14:tracePt t="26579" x="5645150" y="850900"/>
          <p14:tracePt t="26580" x="5645150" y="863600"/>
          <p14:tracePt t="26582" x="5632450" y="901700"/>
          <p14:tracePt t="26583" x="5632450" y="912813"/>
          <p14:tracePt t="26584" x="5619750" y="925513"/>
          <p14:tracePt t="26585" x="5619750" y="950913"/>
          <p14:tracePt t="26586" x="5607050" y="963613"/>
          <p14:tracePt t="26587" x="5607050" y="976313"/>
          <p14:tracePt t="26588" x="5607050" y="989013"/>
          <p14:tracePt t="26589" x="5607050" y="1001713"/>
          <p14:tracePt t="26590" x="5607050" y="1014413"/>
          <p14:tracePt t="26591" x="5607050" y="1025525"/>
          <p14:tracePt t="26592" x="5607050" y="1038225"/>
          <p14:tracePt t="26594" x="5607050" y="1050925"/>
          <p14:tracePt t="26595" x="5607050" y="1063625"/>
          <p14:tracePt t="26596" x="5607050" y="1076325"/>
          <p14:tracePt t="26599" x="5607050" y="1089025"/>
          <p14:tracePt t="26600" x="5619750" y="1101725"/>
          <p14:tracePt t="26601" x="5619750" y="1114425"/>
          <p14:tracePt t="26602" x="5632450" y="1114425"/>
          <p14:tracePt t="26603" x="5645150" y="1114425"/>
          <p14:tracePt t="26604" x="5645150" y="1125538"/>
          <p14:tracePt t="26606" x="5657850" y="1138238"/>
          <p14:tracePt t="26607" x="5670550" y="1150938"/>
          <p14:tracePt t="26608" x="5683250" y="1150938"/>
          <p14:tracePt t="26610" x="5695950" y="1150938"/>
          <p14:tracePt t="26611" x="5708650" y="1163638"/>
          <p14:tracePt t="26612" x="5719763" y="1176338"/>
          <p14:tracePt t="26613" x="5732463" y="1176338"/>
          <p14:tracePt t="26614" x="5745163" y="1189038"/>
          <p14:tracePt t="26615" x="5757863" y="1189038"/>
          <p14:tracePt t="26616" x="5770563" y="1189038"/>
          <p14:tracePt t="26617" x="5783263" y="1189038"/>
          <p14:tracePt t="26618" x="5795963" y="1201738"/>
          <p14:tracePt t="26619" x="5808663" y="1201738"/>
          <p14:tracePt t="26620" x="5832475" y="1201738"/>
          <p14:tracePt t="26621" x="5845175" y="1201738"/>
          <p14:tracePt t="26622" x="5857875" y="1214438"/>
          <p14:tracePt t="26623" x="5870575" y="1214438"/>
          <p14:tracePt t="26624" x="5895975" y="1227138"/>
          <p14:tracePt t="26625" x="5908675" y="1227138"/>
          <p14:tracePt t="26626" x="5932488" y="1227138"/>
          <p14:tracePt t="26627" x="5945188" y="1227138"/>
          <p14:tracePt t="26628" x="5957888" y="1227138"/>
          <p14:tracePt t="26629" x="5983288" y="1227138"/>
          <p14:tracePt t="26631" x="6008688" y="1227138"/>
          <p14:tracePt t="26880" x="6021388" y="1227138"/>
          <p14:tracePt t="26894" x="6021388" y="1214438"/>
          <p14:tracePt t="26895" x="6021388" y="1201738"/>
          <p14:tracePt t="26897" x="6021388" y="1189038"/>
          <p14:tracePt t="26898" x="6021388" y="1176338"/>
          <p14:tracePt t="26899" x="6021388" y="1163638"/>
          <p14:tracePt t="26900" x="6021388" y="1150938"/>
          <p14:tracePt t="26901" x="6034088" y="1138238"/>
          <p14:tracePt t="26902" x="6034088" y="1114425"/>
          <p14:tracePt t="26903" x="6034088" y="1101725"/>
          <p14:tracePt t="26904" x="6034088" y="1076325"/>
          <p14:tracePt t="26905" x="6045200" y="1063625"/>
          <p14:tracePt t="26906" x="6045200" y="1038225"/>
          <p14:tracePt t="26907" x="6045200" y="1014413"/>
          <p14:tracePt t="26908" x="6057900" y="989013"/>
          <p14:tracePt t="26909" x="6057900" y="963613"/>
          <p14:tracePt t="26910" x="6057900" y="925513"/>
          <p14:tracePt t="26911" x="6057900" y="901700"/>
          <p14:tracePt t="26912" x="6057900" y="876300"/>
          <p14:tracePt t="26913" x="6057900" y="850900"/>
          <p14:tracePt t="26914" x="6070600" y="812800"/>
          <p14:tracePt t="26915" x="6070600" y="788988"/>
          <p14:tracePt t="26916" x="6083300" y="763588"/>
          <p14:tracePt t="26917" x="6083300" y="738188"/>
          <p14:tracePt t="26918" x="6096000" y="700088"/>
          <p14:tracePt t="26919" x="6096000" y="676275"/>
          <p14:tracePt t="26920" x="6108700" y="638175"/>
          <p14:tracePt t="26921" x="6108700" y="612775"/>
          <p14:tracePt t="26922" x="6121400" y="588963"/>
          <p14:tracePt t="26923" x="6134100" y="550863"/>
          <p14:tracePt t="26924" x="6134100" y="512763"/>
          <p14:tracePt t="26925" x="6146800" y="476250"/>
          <p14:tracePt t="26926" x="6157913" y="450850"/>
          <p14:tracePt t="26927" x="6170613" y="425450"/>
          <p14:tracePt t="26928" x="6183313" y="387350"/>
          <p14:tracePt t="26930" x="6196013" y="363538"/>
          <p14:tracePt t="26930" x="6208713" y="325438"/>
          <p14:tracePt t="26931" x="6221413" y="287338"/>
          <p14:tracePt t="26932" x="6234113" y="250825"/>
          <p14:tracePt t="26933" x="6246813" y="212725"/>
          <p14:tracePt t="26934" x="6259513" y="187325"/>
          <p14:tracePt t="26935" x="6270625" y="161925"/>
          <p14:tracePt t="26936" x="6283325" y="125413"/>
          <p14:tracePt t="26937" x="6296025" y="87313"/>
          <p14:tracePt t="26938" x="6321425" y="50800"/>
          <p14:tracePt t="26939" x="6321425" y="25400"/>
          <p14:tracePt t="28043" x="4768850" y="87313"/>
          <p14:tracePt t="28044" x="4694238" y="138113"/>
          <p14:tracePt t="28045" x="4643438" y="187325"/>
          <p14:tracePt t="28046" x="4581525" y="238125"/>
          <p14:tracePt t="28047" x="4518025" y="287338"/>
          <p14:tracePt t="28048" x="4443413" y="350838"/>
          <p14:tracePt t="28049" x="4406900" y="387350"/>
          <p14:tracePt t="28050" x="4330700" y="450850"/>
          <p14:tracePt t="28051" x="4281488" y="500063"/>
          <p14:tracePt t="28052" x="4217988" y="538163"/>
          <p14:tracePt t="28053" x="4143375" y="600075"/>
          <p14:tracePt t="28054" x="4105275" y="650875"/>
          <p14:tracePt t="28055" x="4030663" y="688975"/>
          <p14:tracePt t="28056" x="3992563" y="738188"/>
          <p14:tracePt t="28057" x="3917950" y="801688"/>
          <p14:tracePt t="28058" x="3879850" y="838200"/>
          <p14:tracePt t="28059" x="3817938" y="889000"/>
          <p14:tracePt t="28060" x="3767138" y="938213"/>
          <p14:tracePt t="28061" x="3705225" y="989013"/>
          <p14:tracePt t="28062" x="3654425" y="1038225"/>
          <p14:tracePt t="28063" x="3605213" y="1089025"/>
          <p14:tracePt t="28064" x="3541713" y="1138238"/>
          <p14:tracePt t="28065" x="3505200" y="1176338"/>
          <p14:tracePt t="28066" x="3441700" y="1238250"/>
          <p14:tracePt t="28067" x="3392488" y="1276350"/>
          <p14:tracePt t="28068" x="3341688" y="1327150"/>
          <p14:tracePt t="28069" x="3305175" y="1376363"/>
          <p14:tracePt t="28070" x="3241675" y="1427163"/>
          <p14:tracePt t="28071" x="3205163" y="1476375"/>
          <p14:tracePt t="28072" x="3154363" y="1514475"/>
          <p14:tracePt t="28073" x="3116263" y="1563688"/>
          <p14:tracePt t="28074" x="3079750" y="1601788"/>
          <p14:tracePt t="28075" x="3028950" y="1652588"/>
          <p14:tracePt t="28076" x="2979738" y="1701800"/>
          <p14:tracePt t="28077" x="2941638" y="1739900"/>
          <p14:tracePt t="28078" x="2903538" y="1776413"/>
          <p14:tracePt t="28079" x="2867025" y="1814513"/>
          <p14:tracePt t="28080" x="2828925" y="1852613"/>
          <p14:tracePt t="28081" x="2790825" y="1901825"/>
          <p14:tracePt t="28082" x="2754313" y="1927225"/>
          <p14:tracePt t="28083" x="2716213" y="1978025"/>
          <p14:tracePt t="28084" x="2678113" y="2014538"/>
          <p14:tracePt t="28085" x="2654300" y="2039938"/>
          <p14:tracePt t="28086" x="2616200" y="2089150"/>
          <p14:tracePt t="28087" x="2578100" y="2127250"/>
          <p14:tracePt t="28088" x="2554288" y="2152650"/>
          <p14:tracePt t="28089" x="2528888" y="2190750"/>
          <p14:tracePt t="28090" x="2490788" y="2227263"/>
          <p14:tracePt t="28091" x="2465388" y="2252663"/>
          <p14:tracePt t="28092" x="2441575" y="2290763"/>
          <p14:tracePt t="28093" x="2416175" y="2314575"/>
          <p14:tracePt t="28094" x="2390775" y="2352675"/>
          <p14:tracePt t="28095" x="2365375" y="2378075"/>
          <p14:tracePt t="28096" x="2339975" y="2414588"/>
          <p14:tracePt t="28097" x="2316163" y="2439988"/>
          <p14:tracePt t="28098" x="2303463" y="2452688"/>
          <p14:tracePt t="28099" x="2278063" y="2490788"/>
          <p14:tracePt t="28100" x="2265363" y="2527300"/>
          <p14:tracePt t="28101" x="2239963" y="2540000"/>
          <p14:tracePt t="28102" x="2228850" y="2565400"/>
          <p14:tracePt t="28103" x="2203450" y="2590800"/>
          <p14:tracePt t="28104" x="2190750" y="2616200"/>
          <p14:tracePt t="28105" x="2165350" y="2640013"/>
          <p14:tracePt t="28106" x="2152650" y="2640013"/>
          <p14:tracePt t="28107" x="2152650" y="2678113"/>
          <p14:tracePt t="28108" x="2127250" y="2690813"/>
          <p14:tracePt t="28109" x="2116138" y="2703513"/>
          <p14:tracePt t="28110" x="2116138" y="2716213"/>
          <p14:tracePt t="28111" x="2103438" y="2740025"/>
          <p14:tracePt t="28112" x="2090738" y="2752725"/>
          <p14:tracePt t="28113" x="2078038" y="2765425"/>
          <p14:tracePt t="28114" x="2078038" y="2790825"/>
          <p14:tracePt t="28116" x="2065338" y="2816225"/>
          <p14:tracePt t="28117" x="2065338" y="2828925"/>
          <p14:tracePt t="28119" x="2052638" y="2840038"/>
          <p14:tracePt t="28120" x="2052638" y="2852738"/>
          <p14:tracePt t="28121" x="2052638" y="2865438"/>
          <p14:tracePt t="28123" x="2039938" y="2865438"/>
          <p14:tracePt t="28124" x="2039938" y="2878138"/>
          <p14:tracePt t="28126" x="2039938" y="2890838"/>
          <p14:tracePt t="28130" x="2039938" y="2903538"/>
          <p14:tracePt t="28151" x="2052638" y="2903538"/>
          <p14:tracePt t="28158" x="2065338" y="2903538"/>
          <p14:tracePt t="28163" x="2078038" y="2903538"/>
          <p14:tracePt t="28169" x="2078038" y="2890838"/>
          <p14:tracePt t="28173" x="2078038" y="2878138"/>
          <p14:tracePt t="28178" x="2078038" y="2865438"/>
          <p14:tracePt t="28189" x="2078038" y="2852738"/>
          <p14:tracePt t="28192" x="2078038" y="2840038"/>
          <p14:tracePt t="28195" x="2065338" y="2840038"/>
          <p14:tracePt t="28197" x="2065338" y="2828925"/>
          <p14:tracePt t="28198" x="2052638" y="2828925"/>
          <p14:tracePt t="28200" x="2039938" y="2828925"/>
          <p14:tracePt t="28204" x="2027238" y="2828925"/>
          <p14:tracePt t="28206" x="2014538" y="2828925"/>
          <p14:tracePt t="28208" x="2003425" y="2828925"/>
          <p14:tracePt t="28211" x="2003425" y="2816225"/>
          <p14:tracePt t="28212" x="1990725" y="2816225"/>
          <p14:tracePt t="28213" x="1978025" y="2816225"/>
          <p14:tracePt t="28215" x="1965325" y="2816225"/>
          <p14:tracePt t="28218" x="1952625" y="2816225"/>
          <p14:tracePt t="28219" x="1939925" y="2816225"/>
          <p14:tracePt t="28221" x="1927225" y="2816225"/>
          <p14:tracePt t="28224" x="1914525" y="2816225"/>
          <p14:tracePt t="28225" x="1903413" y="2816225"/>
          <p14:tracePt t="28227" x="1890713" y="2816225"/>
          <p14:tracePt t="28230" x="1878013" y="2816225"/>
          <p14:tracePt t="28232" x="1865313" y="2816225"/>
          <p14:tracePt t="28234" x="1852613" y="2816225"/>
          <p14:tracePt t="28238" x="1839913" y="2828925"/>
          <p14:tracePt t="28241" x="1827213" y="2828925"/>
          <p14:tracePt t="28243" x="1814513" y="2828925"/>
          <p14:tracePt t="28248" x="1814513" y="2840038"/>
          <p14:tracePt t="28251" x="1801813" y="2840038"/>
          <p14:tracePt t="28255" x="1801813" y="2852738"/>
          <p14:tracePt t="28340" x="1814513" y="2852738"/>
          <p14:tracePt t="28391" x="1814513" y="2865438"/>
          <p14:tracePt t="28398" x="1814513" y="2878138"/>
          <p14:tracePt t="28400" x="1814513" y="2890838"/>
          <p14:tracePt t="28402" x="1801813" y="2903538"/>
          <p14:tracePt t="28404" x="1790700" y="2903538"/>
          <p14:tracePt t="28406" x="1778000" y="2903538"/>
          <p14:tracePt t="28407" x="1778000" y="2916238"/>
          <p14:tracePt t="28409" x="1765300" y="2928938"/>
          <p14:tracePt t="28411" x="1752600" y="2941638"/>
          <p14:tracePt t="28413" x="1739900" y="2941638"/>
          <p14:tracePt t="28416" x="1739900" y="2952750"/>
          <p14:tracePt t="28417" x="1727200" y="2952750"/>
          <p14:tracePt t="28418" x="1714500" y="2965450"/>
          <p14:tracePt t="28420" x="1701800" y="2965450"/>
          <p14:tracePt t="28421" x="1701800" y="2978150"/>
          <p14:tracePt t="28424" x="1689100" y="2978150"/>
          <p14:tracePt t="28426" x="1677988" y="2978150"/>
          <p14:tracePt t="28427" x="1665288" y="2990850"/>
          <p14:tracePt t="28432" x="1652588" y="3003550"/>
          <p14:tracePt t="28433" x="1639888" y="3003550"/>
          <p14:tracePt t="28437" x="1627188" y="3003550"/>
          <p14:tracePt t="28437" x="1627188" y="3016250"/>
          <p14:tracePt t="28442" x="1614488" y="3016250"/>
          <p14:tracePt t="28446" x="1601788" y="3016250"/>
          <p14:tracePt t="28475" x="1614488" y="3016250"/>
          <p14:tracePt t="28478" x="1627188" y="3016250"/>
          <p14:tracePt t="28482" x="1639888" y="3016250"/>
          <p14:tracePt t="28483" x="1652588" y="3016250"/>
          <p14:tracePt t="28484" x="1665288" y="3016250"/>
          <p14:tracePt t="28486" x="1665288" y="3003550"/>
          <p14:tracePt t="28487" x="1677988" y="3003550"/>
          <p14:tracePt t="28488" x="1689100" y="3003550"/>
          <p14:tracePt t="28489" x="1701800" y="3003550"/>
          <p14:tracePt t="28491" x="1714500" y="3003550"/>
          <p14:tracePt t="28493" x="1739900" y="3003550"/>
          <p14:tracePt t="28495" x="1752600" y="2990850"/>
          <p14:tracePt t="28496" x="1765300" y="2990850"/>
          <p14:tracePt t="28497" x="1778000" y="2990850"/>
          <p14:tracePt t="28499" x="1790700" y="2990850"/>
          <p14:tracePt t="28500" x="1801813" y="2990850"/>
          <p14:tracePt t="28501" x="1814513" y="2990850"/>
          <p14:tracePt t="28502" x="1827213" y="2990850"/>
          <p14:tracePt t="28503" x="1839913" y="2990850"/>
          <p14:tracePt t="28504" x="1852613" y="2990850"/>
          <p14:tracePt t="28506" x="1878013" y="2990850"/>
          <p14:tracePt t="28507" x="1890713" y="2990850"/>
          <p14:tracePt t="28508" x="1903413" y="2990850"/>
          <p14:tracePt t="28509" x="1914525" y="2990850"/>
          <p14:tracePt t="28510" x="1927225" y="2990850"/>
          <p14:tracePt t="28511" x="1939925" y="2990850"/>
          <p14:tracePt t="28512" x="1952625" y="2978150"/>
          <p14:tracePt t="28513" x="1965325" y="2978150"/>
          <p14:tracePt t="28514" x="1978025" y="2978150"/>
          <p14:tracePt t="28515" x="1990725" y="2978150"/>
          <p14:tracePt t="28516" x="2003425" y="2978150"/>
          <p14:tracePt t="28517" x="2014538" y="2978150"/>
          <p14:tracePt t="28518" x="2027238" y="2978150"/>
          <p14:tracePt t="28519" x="2039938" y="2978150"/>
          <p14:tracePt t="28520" x="2052638" y="2978150"/>
          <p14:tracePt t="28521" x="2065338" y="2978150"/>
          <p14:tracePt t="28522" x="2078038" y="2978150"/>
          <p14:tracePt t="28523" x="2090738" y="2978150"/>
          <p14:tracePt t="28524" x="2103438" y="2978150"/>
          <p14:tracePt t="28525" x="2116138" y="2978150"/>
          <p14:tracePt t="28526" x="2127250" y="2978150"/>
          <p14:tracePt t="28527" x="2152650" y="2978150"/>
          <p14:tracePt t="28529" x="2165350" y="2978150"/>
          <p14:tracePt t="28530" x="2190750" y="2978150"/>
          <p14:tracePt t="28532" x="2203450" y="2978150"/>
          <p14:tracePt t="28533" x="2216150" y="2978150"/>
          <p14:tracePt t="28534" x="2228850" y="2978150"/>
          <p14:tracePt t="28536" x="2239963" y="2978150"/>
          <p14:tracePt t="28537" x="2252663" y="2978150"/>
          <p14:tracePt t="28538" x="2265363" y="2978150"/>
          <p14:tracePt t="28541" x="2278063" y="2978150"/>
          <p14:tracePt t="28542" x="2290763" y="2978150"/>
          <p14:tracePt t="28544" x="2303463" y="2978150"/>
          <p14:tracePt t="28546" x="2316163" y="2978150"/>
          <p14:tracePt t="28548" x="2328863" y="2978150"/>
          <p14:tracePt t="28550" x="2339975" y="2978150"/>
          <p14:tracePt t="28554" x="2339975" y="2965450"/>
          <p14:tracePt t="28555" x="2352675" y="2965450"/>
          <p14:tracePt t="28557" x="2365375" y="2965450"/>
          <p14:tracePt t="28558" x="2365375" y="2952750"/>
          <p14:tracePt t="28560" x="2378075" y="2952750"/>
          <p14:tracePt t="28562" x="2378075" y="2941638"/>
          <p14:tracePt t="28566" x="2390775" y="2941638"/>
          <p14:tracePt t="28567" x="2390775" y="2928938"/>
          <p14:tracePt t="28569" x="2390775" y="2916238"/>
          <p14:tracePt t="28570" x="2403475" y="2916238"/>
          <p14:tracePt t="28571" x="2403475" y="2903538"/>
          <p14:tracePt t="28573" x="2416175" y="2903538"/>
          <p14:tracePt t="28574" x="2416175" y="2890838"/>
          <p14:tracePt t="28576" x="2416175" y="2878138"/>
          <p14:tracePt t="28577" x="2416175" y="2865438"/>
          <p14:tracePt t="28578" x="2428875" y="2865438"/>
          <p14:tracePt t="28580" x="2428875" y="2852738"/>
          <p14:tracePt t="28581" x="2441575" y="2840038"/>
          <p14:tracePt t="28582" x="2452688" y="2828925"/>
          <p14:tracePt t="28585" x="2465388" y="2803525"/>
          <p14:tracePt t="28586" x="2465388" y="2790825"/>
          <p14:tracePt t="28587" x="2478088" y="2778125"/>
          <p14:tracePt t="28588" x="2490788" y="2765425"/>
          <p14:tracePt t="28589" x="2490788" y="2752725"/>
          <p14:tracePt t="28591" x="2503488" y="2728913"/>
          <p14:tracePt t="28592" x="2516188" y="2716213"/>
          <p14:tracePt t="28593" x="2528888" y="2703513"/>
          <p14:tracePt t="28594" x="2528888" y="2678113"/>
          <p14:tracePt t="28595" x="2541588" y="2678113"/>
          <p14:tracePt t="28596" x="2554288" y="2652713"/>
          <p14:tracePt t="28597" x="2565400" y="2640013"/>
          <p14:tracePt t="28598" x="2565400" y="2616200"/>
          <p14:tracePt t="28599" x="2590800" y="2603500"/>
          <p14:tracePt t="28600" x="2603500" y="2578100"/>
          <p14:tracePt t="28601" x="2603500" y="2565400"/>
          <p14:tracePt t="28603" x="2641600" y="2516188"/>
          <p14:tracePt t="28604" x="2654300" y="2490788"/>
          <p14:tracePt t="28605" x="2667000" y="2465388"/>
          <p14:tracePt t="28606" x="2678113" y="2439988"/>
          <p14:tracePt t="28607" x="2690813" y="2414588"/>
          <p14:tracePt t="28608" x="2716213" y="2403475"/>
          <p14:tracePt t="28609" x="2728913" y="2378075"/>
          <p14:tracePt t="28610" x="2754313" y="2339975"/>
          <p14:tracePt t="28611" x="2767013" y="2303463"/>
          <p14:tracePt t="28612" x="2790825" y="2278063"/>
          <p14:tracePt t="28613" x="2803525" y="2239963"/>
          <p14:tracePt t="28614" x="2828925" y="2214563"/>
          <p14:tracePt t="28615" x="2841625" y="2190750"/>
          <p14:tracePt t="28616" x="2867025" y="2152650"/>
          <p14:tracePt t="28617" x="2890838" y="2114550"/>
          <p14:tracePt t="28618" x="2916238" y="2078038"/>
          <p14:tracePt t="28619" x="2941638" y="2039938"/>
          <p14:tracePt t="28620" x="2979738" y="2001838"/>
          <p14:tracePt t="28621" x="3003550" y="1952625"/>
          <p14:tracePt t="28622" x="3028950" y="1914525"/>
          <p14:tracePt t="28623" x="3067050" y="1865313"/>
          <p14:tracePt t="28624" x="3092450" y="1814513"/>
          <p14:tracePt t="28625" x="3116263" y="1789113"/>
          <p14:tracePt t="28626" x="3154363" y="1739900"/>
          <p14:tracePt t="28627" x="3192463" y="1689100"/>
          <p14:tracePt t="28628" x="3228975" y="1639888"/>
          <p14:tracePt t="28629" x="3267075" y="1589088"/>
          <p14:tracePt t="28630" x="3317875" y="1539875"/>
          <p14:tracePt t="28631" x="3354388" y="1476375"/>
          <p14:tracePt t="28632" x="3392488" y="1439863"/>
          <p14:tracePt t="28633" x="3429000" y="1376363"/>
          <p14:tracePt t="28634" x="3467100" y="1339850"/>
          <p14:tracePt t="28635" x="3505200" y="1289050"/>
          <p14:tracePt t="28636" x="3541713" y="1227138"/>
          <p14:tracePt t="28637" x="3592513" y="1176338"/>
          <p14:tracePt t="28638" x="3643313" y="1114425"/>
          <p14:tracePt t="28639" x="3692525" y="1063625"/>
          <p14:tracePt t="28640" x="3730625" y="1001713"/>
          <p14:tracePt t="28641" x="3779838" y="950913"/>
          <p14:tracePt t="28642" x="3830638" y="876300"/>
          <p14:tracePt t="28643" x="3867150" y="838200"/>
          <p14:tracePt t="28644" x="3917950" y="776288"/>
          <p14:tracePt t="28645" x="3968750" y="725488"/>
          <p14:tracePt t="28646" x="4030663" y="650875"/>
          <p14:tracePt t="28647" x="4068763" y="600075"/>
          <p14:tracePt t="28648" x="4130675" y="538163"/>
          <p14:tracePt t="28649" x="4181475" y="476250"/>
          <p14:tracePt t="28650" x="4230688" y="412750"/>
          <p14:tracePt t="28651" x="4294188" y="350838"/>
          <p14:tracePt t="28652" x="4343400" y="287338"/>
          <p14:tracePt t="28653" x="4381500" y="238125"/>
          <p14:tracePt t="28654" x="4443413" y="161925"/>
          <p14:tracePt t="28655" x="4494213" y="112713"/>
          <p14:tracePt t="28656" x="4556125" y="50800"/>
          <p14:tracePt t="29603" x="4281488" y="38100"/>
          <p14:tracePt t="29604" x="4230688" y="87313"/>
          <p14:tracePt t="29605" x="4181475" y="125413"/>
          <p14:tracePt t="29606" x="4130675" y="161925"/>
          <p14:tracePt t="29607" x="4081463" y="200025"/>
          <p14:tracePt t="29608" x="4030663" y="250825"/>
          <p14:tracePt t="29609" x="3979863" y="300038"/>
          <p14:tracePt t="29610" x="3930650" y="338138"/>
          <p14:tracePt t="29612" x="3843338" y="412750"/>
          <p14:tracePt t="29613" x="3792538" y="463550"/>
          <p14:tracePt t="29614" x="3743325" y="500063"/>
          <p14:tracePt t="29615" x="3692525" y="538163"/>
          <p14:tracePt t="29616" x="3654425" y="588963"/>
          <p14:tracePt t="29617" x="3592513" y="625475"/>
          <p14:tracePt t="29618" x="3541713" y="676275"/>
          <p14:tracePt t="29619" x="3505200" y="725488"/>
          <p14:tracePt t="29620" x="3467100" y="763588"/>
          <p14:tracePt t="29621" x="3417888" y="801688"/>
          <p14:tracePt t="29622" x="3354388" y="838200"/>
          <p14:tracePt t="29623" x="3317875" y="889000"/>
          <p14:tracePt t="29624" x="3267075" y="938213"/>
          <p14:tracePt t="29625" x="3216275" y="989013"/>
          <p14:tracePt t="29626" x="3167063" y="1025525"/>
          <p14:tracePt t="29627" x="3128963" y="1076325"/>
          <p14:tracePt t="29628" x="3079750" y="1125538"/>
          <p14:tracePt t="29630" x="3003550" y="1201738"/>
          <p14:tracePt t="29631" x="2954338" y="1250950"/>
          <p14:tracePt t="29632" x="2903538" y="1289050"/>
          <p14:tracePt t="29633" x="2867025" y="1339850"/>
          <p14:tracePt t="29634" x="2828925" y="1376363"/>
          <p14:tracePt t="29635" x="2790825" y="1427163"/>
          <p14:tracePt t="29636" x="2741613" y="1476375"/>
          <p14:tracePt t="29637" x="2703513" y="1514475"/>
          <p14:tracePt t="29638" x="2678113" y="1552575"/>
          <p14:tracePt t="29639" x="2628900" y="1589088"/>
          <p14:tracePt t="29640" x="2590800" y="1627188"/>
          <p14:tracePt t="29641" x="2554288" y="1663700"/>
          <p14:tracePt t="29642" x="2516188" y="1701800"/>
          <p14:tracePt t="29643" x="2478088" y="1752600"/>
          <p14:tracePt t="29645" x="2441575" y="1789113"/>
          <p14:tracePt t="29645" x="2403475" y="1827213"/>
          <p14:tracePt t="29646" x="2378075" y="1865313"/>
          <p14:tracePt t="29647" x="2339975" y="1901825"/>
          <p14:tracePt t="29648" x="2303463" y="1927225"/>
          <p14:tracePt t="29649" x="2278063" y="1965325"/>
          <p14:tracePt t="29650" x="2252663" y="2001838"/>
          <p14:tracePt t="29651" x="2228850" y="2039938"/>
          <p14:tracePt t="29652" x="2190750" y="2078038"/>
          <p14:tracePt t="29653" x="2165350" y="2101850"/>
          <p14:tracePt t="29654" x="2139950" y="2127250"/>
          <p14:tracePt t="29655" x="2116138" y="2165350"/>
          <p14:tracePt t="29656" x="2078038" y="2190750"/>
          <p14:tracePt t="29657" x="2065338" y="2227263"/>
          <p14:tracePt t="29658" x="2039938" y="2252663"/>
          <p14:tracePt t="29659" x="2027238" y="2278063"/>
          <p14:tracePt t="29660" x="2003425" y="2303463"/>
          <p14:tracePt t="29661" x="1978025" y="2327275"/>
          <p14:tracePt t="29662" x="1965325" y="2352675"/>
          <p14:tracePt t="29664" x="1927225" y="2403475"/>
          <p14:tracePt t="29665" x="1914525" y="2414588"/>
          <p14:tracePt t="29666" x="1903413" y="2439988"/>
          <p14:tracePt t="29667" x="1890713" y="2452688"/>
          <p14:tracePt t="29668" x="1878013" y="2478088"/>
          <p14:tracePt t="29669" x="1865313" y="2490788"/>
          <p14:tracePt t="29670" x="1852613" y="2516188"/>
          <p14:tracePt t="29671" x="1852613" y="2527300"/>
          <p14:tracePt t="29672" x="1839913" y="2552700"/>
          <p14:tracePt t="29673" x="1827213" y="2565400"/>
          <p14:tracePt t="29674" x="1814513" y="2578100"/>
          <p14:tracePt t="29675" x="1814513" y="2590800"/>
          <p14:tracePt t="29676" x="1814513" y="2603500"/>
          <p14:tracePt t="29677" x="1814513" y="2616200"/>
          <p14:tracePt t="29678" x="1814513" y="2627313"/>
          <p14:tracePt t="29679" x="1801813" y="2640013"/>
          <p14:tracePt t="29681" x="1801813" y="2652713"/>
          <p14:tracePt t="29682" x="1801813" y="2665413"/>
          <p14:tracePt t="29684" x="1801813" y="2678113"/>
          <p14:tracePt t="29687" x="1801813" y="2690813"/>
          <p14:tracePt t="29689" x="1814513" y="2690813"/>
          <p14:tracePt t="29690" x="1814513" y="2703513"/>
          <p14:tracePt t="29693" x="1827213" y="2703513"/>
          <p14:tracePt t="29694" x="1827213" y="2716213"/>
          <p14:tracePt t="29695" x="1839913" y="2716213"/>
          <p14:tracePt t="29697" x="1852613" y="2716213"/>
          <p14:tracePt t="29700" x="1865313" y="2716213"/>
          <p14:tracePt t="29701" x="1878013" y="2716213"/>
          <p14:tracePt t="29702" x="1890713" y="2716213"/>
          <p14:tracePt t="29705" x="1914525" y="2716213"/>
          <p14:tracePt t="29707" x="1927225" y="2716213"/>
          <p14:tracePt t="29709" x="1939925" y="2716213"/>
          <p14:tracePt t="29710" x="1952625" y="2716213"/>
          <p14:tracePt t="29712" x="1965325" y="2716213"/>
          <p14:tracePt t="29713" x="1978025" y="2716213"/>
          <p14:tracePt t="29714" x="1990725" y="2716213"/>
          <p14:tracePt t="29715" x="2003425" y="2716213"/>
          <p14:tracePt t="29717" x="2014538" y="2716213"/>
          <p14:tracePt t="29718" x="2027238" y="2716213"/>
          <p14:tracePt t="29719" x="2039938" y="2716213"/>
          <p14:tracePt t="29721" x="2065338" y="2716213"/>
          <p14:tracePt t="29723" x="2078038" y="2716213"/>
          <p14:tracePt t="29725" x="2090738" y="2716213"/>
          <p14:tracePt t="29726" x="2103438" y="2716213"/>
          <p14:tracePt t="29727" x="2116138" y="2716213"/>
          <p14:tracePt t="29728" x="2116138" y="2703513"/>
          <p14:tracePt t="29729" x="2127250" y="2703513"/>
          <p14:tracePt t="29730" x="2139950" y="2703513"/>
          <p14:tracePt t="29731" x="2152650" y="2703513"/>
          <p14:tracePt t="29734" x="2165350" y="2690813"/>
          <p14:tracePt t="29735" x="2178050" y="2690813"/>
          <p14:tracePt t="29737" x="2190750" y="2690813"/>
          <p14:tracePt t="29740" x="2203450" y="2678113"/>
          <p14:tracePt t="29742" x="2216150" y="2678113"/>
          <p14:tracePt t="29745" x="2228850" y="2678113"/>
          <p14:tracePt t="29750" x="2239963" y="2678113"/>
          <p14:tracePt t="29754" x="2252663" y="2665413"/>
          <p14:tracePt t="29763" x="2252663" y="2652713"/>
          <p14:tracePt t="29837" x="2239963" y="2652713"/>
          <p14:tracePt t="29840" x="2228850" y="2652713"/>
          <p14:tracePt t="29845" x="2216150" y="2652713"/>
          <p14:tracePt t="29847" x="2203450" y="2652713"/>
          <p14:tracePt t="29848" x="2190750" y="2652713"/>
          <p14:tracePt t="29851" x="2178050" y="2652713"/>
          <p14:tracePt t="29853" x="2165350" y="2652713"/>
          <p14:tracePt t="29854" x="2152650" y="2652713"/>
          <p14:tracePt t="29857" x="2139950" y="2652713"/>
          <p14:tracePt t="29858" x="2127250" y="2652713"/>
          <p14:tracePt t="29859" x="2116138" y="2652713"/>
          <p14:tracePt t="29860" x="2116138" y="2665413"/>
          <p14:tracePt t="29861" x="2103438" y="2665413"/>
          <p14:tracePt t="29863" x="2090738" y="2678113"/>
          <p14:tracePt t="29864" x="2078038" y="2678113"/>
          <p14:tracePt t="29866" x="2065338" y="2678113"/>
          <p14:tracePt t="29867" x="2052638" y="2690813"/>
          <p14:tracePt t="29868" x="2039938" y="2690813"/>
          <p14:tracePt t="29869" x="2039938" y="2703513"/>
          <p14:tracePt t="29870" x="2027238" y="2703513"/>
          <p14:tracePt t="29871" x="2014538" y="2716213"/>
          <p14:tracePt t="29872" x="2003425" y="2716213"/>
          <p14:tracePt t="29873" x="2003425" y="2728913"/>
          <p14:tracePt t="29874" x="1990725" y="2728913"/>
          <p14:tracePt t="29875" x="1978025" y="2740025"/>
          <p14:tracePt t="29877" x="1965325" y="2752725"/>
          <p14:tracePt t="29878" x="1952625" y="2765425"/>
          <p14:tracePt t="29879" x="1939925" y="2778125"/>
          <p14:tracePt t="29880" x="1927225" y="2790825"/>
          <p14:tracePt t="29883" x="1914525" y="2803525"/>
          <p14:tracePt t="29884" x="1903413" y="2816225"/>
          <p14:tracePt t="29885" x="1890713" y="2828925"/>
          <p14:tracePt t="29887" x="1878013" y="2840038"/>
          <p14:tracePt t="29888" x="1865313" y="2852738"/>
          <p14:tracePt t="29889" x="1865313" y="2865438"/>
          <p14:tracePt t="29890" x="1852613" y="2865438"/>
          <p14:tracePt t="29891" x="1852613" y="2878138"/>
          <p14:tracePt t="29892" x="1839913" y="2890838"/>
          <p14:tracePt t="29893" x="1827213" y="2903538"/>
          <p14:tracePt t="29895" x="1814513" y="2916238"/>
          <p14:tracePt t="29896" x="1814513" y="2928938"/>
          <p14:tracePt t="29897" x="1801813" y="2941638"/>
          <p14:tracePt t="29900" x="1790700" y="2941638"/>
          <p14:tracePt t="29902" x="1778000" y="2965450"/>
          <p14:tracePt t="29905" x="1765300" y="2978150"/>
          <p14:tracePt t="29908" x="1739900" y="3003550"/>
          <p14:tracePt t="29910" x="1739900" y="3016250"/>
          <p14:tracePt t="29913" x="1727200" y="3041650"/>
          <p14:tracePt t="29914" x="1714500" y="3054350"/>
          <p14:tracePt t="29918" x="1701800" y="3065463"/>
          <p14:tracePt t="29920" x="1701800" y="3078163"/>
          <p14:tracePt t="29923" x="1701800" y="3090863"/>
          <p14:tracePt t="29933" x="1701800" y="3103563"/>
          <p14:tracePt t="29934" x="1689100" y="3103563"/>
          <p14:tracePt t="29960" x="1689100" y="3116263"/>
          <p14:tracePt t="29970" x="1689100" y="3128963"/>
          <p14:tracePt t="29983" x="1677988" y="3128963"/>
          <p14:tracePt t="29986" x="1677988" y="3141663"/>
          <p14:tracePt t="29995" x="1677988" y="3154363"/>
          <p14:tracePt t="30008" x="1677988" y="3165475"/>
          <p14:tracePt t="30016" x="1665288" y="3165475"/>
          <p14:tracePt t="30029" x="1665288" y="3178175"/>
          <p14:tracePt t="30038" x="1665288" y="3190875"/>
          <p14:tracePt t="30043" x="1652588" y="3190875"/>
          <p14:tracePt t="30047" x="1652588" y="3203575"/>
          <p14:tracePt t="30049" x="1639888" y="3203575"/>
          <p14:tracePt t="30054" x="1627188" y="3203575"/>
          <p14:tracePt t="30061" x="1627188" y="3216275"/>
          <p14:tracePt t="30063" x="1614488" y="3216275"/>
          <p14:tracePt t="30066" x="1614488" y="3228975"/>
          <p14:tracePt t="30067" x="1601788" y="3228975"/>
          <p14:tracePt t="30070" x="1589088" y="3228975"/>
          <p14:tracePt t="30072" x="1589088" y="3241675"/>
          <p14:tracePt t="30077" x="1577975" y="3241675"/>
          <p14:tracePt t="30081" x="1565275" y="3241675"/>
          <p14:tracePt t="30085" x="1552575" y="3254375"/>
          <p14:tracePt t="30093" x="1552575" y="3267075"/>
          <p14:tracePt t="30094" x="1539875" y="3267075"/>
          <p14:tracePt t="30099" x="1527175" y="3267075"/>
          <p14:tracePt t="30103" x="1514475" y="3267075"/>
          <p14:tracePt t="30106" x="1514475" y="3278188"/>
          <p14:tracePt t="30119" x="1501775" y="3278188"/>
          <p14:tracePt t="30128" x="1489075" y="3278188"/>
          <p14:tracePt t="30140" x="1476375" y="3278188"/>
          <p14:tracePt t="30163" x="1465263" y="3278188"/>
          <p14:tracePt t="30232" x="1476375" y="3278188"/>
          <p14:tracePt t="30234" x="1476375" y="3267075"/>
          <p14:tracePt t="30235" x="1476375" y="3254375"/>
          <p14:tracePt t="30236" x="1489075" y="3254375"/>
          <p14:tracePt t="30237" x="1501775" y="3241675"/>
          <p14:tracePt t="30238" x="1514475" y="3241675"/>
          <p14:tracePt t="30239" x="1514475" y="3228975"/>
          <p14:tracePt t="30240" x="1527175" y="3216275"/>
          <p14:tracePt t="30241" x="1539875" y="3203575"/>
          <p14:tracePt t="30242" x="1552575" y="3203575"/>
          <p14:tracePt t="30244" x="1565275" y="3178175"/>
          <p14:tracePt t="30245" x="1589088" y="3165475"/>
          <p14:tracePt t="30247" x="1614488" y="3141663"/>
          <p14:tracePt t="30248" x="1627188" y="3128963"/>
          <p14:tracePt t="30249" x="1652588" y="3116263"/>
          <p14:tracePt t="30250" x="1665288" y="3103563"/>
          <p14:tracePt t="30251" x="1689100" y="3090863"/>
          <p14:tracePt t="30252" x="1714500" y="3065463"/>
          <p14:tracePt t="30253" x="1739900" y="3054350"/>
          <p14:tracePt t="30254" x="1765300" y="3028950"/>
          <p14:tracePt t="30255" x="1790700" y="3016250"/>
          <p14:tracePt t="30256" x="1814513" y="2978150"/>
          <p14:tracePt t="30257" x="1852613" y="2952750"/>
          <p14:tracePt t="30258" x="1878013" y="2941638"/>
          <p14:tracePt t="30260" x="1939925" y="2890838"/>
          <p14:tracePt t="30261" x="1978025" y="2865438"/>
          <p14:tracePt t="30262" x="2003425" y="2828925"/>
          <p14:tracePt t="30263" x="2052638" y="2803525"/>
          <p14:tracePt t="30264" x="2090738" y="2765425"/>
          <p14:tracePt t="30265" x="2127250" y="2740025"/>
          <p14:tracePt t="30266" x="2178050" y="2703513"/>
          <p14:tracePt t="30267" x="2216150" y="2665413"/>
          <p14:tracePt t="30268" x="2265363" y="2627313"/>
          <p14:tracePt t="30269" x="2303463" y="2603500"/>
          <p14:tracePt t="30270" x="2339975" y="2565400"/>
          <p14:tracePt t="30271" x="2390775" y="2516188"/>
          <p14:tracePt t="30272" x="2441575" y="2478088"/>
          <p14:tracePt t="30273" x="2490788" y="2427288"/>
          <p14:tracePt t="30274" x="2541588" y="2378075"/>
          <p14:tracePt t="30275" x="2603500" y="2339975"/>
          <p14:tracePt t="30277" x="2716213" y="2227263"/>
          <p14:tracePt t="30278" x="2754313" y="2190750"/>
          <p14:tracePt t="30279" x="2816225" y="2139950"/>
          <p14:tracePt t="30280" x="2867025" y="2078038"/>
          <p14:tracePt t="30281" x="2941638" y="2027238"/>
          <p14:tracePt t="30282" x="3003550" y="1965325"/>
          <p14:tracePt t="30283" x="3067050" y="1901825"/>
          <p14:tracePt t="30284" x="3128963" y="1852613"/>
          <p14:tracePt t="30285" x="3205163" y="1776413"/>
          <p14:tracePt t="30286" x="3279775" y="1714500"/>
          <p14:tracePt t="30287" x="3354388" y="1652588"/>
          <p14:tracePt t="30288" x="3405188" y="1589088"/>
          <p14:tracePt t="30289" x="3479800" y="1527175"/>
          <p14:tracePt t="30290" x="3554413" y="1450975"/>
          <p14:tracePt t="30291" x="3630613" y="1376363"/>
          <p14:tracePt t="30292" x="3705225" y="1301750"/>
          <p14:tracePt t="30293" x="3792538" y="1227138"/>
          <p14:tracePt t="30294" x="3867150" y="1150938"/>
          <p14:tracePt t="30295" x="3956050" y="1076325"/>
          <p14:tracePt t="30296" x="4005263" y="1025525"/>
          <p14:tracePt t="30297" x="4081463" y="950913"/>
          <p14:tracePt t="30298" x="4168775" y="876300"/>
          <p14:tracePt t="30299" x="4256088" y="788988"/>
          <p14:tracePt t="30300" x="4330700" y="700088"/>
          <p14:tracePt t="30301" x="4406900" y="625475"/>
          <p14:tracePt t="30302" x="4494213" y="538163"/>
          <p14:tracePt t="30303" x="4581525" y="463550"/>
          <p14:tracePt t="30304" x="4656138" y="387350"/>
          <p14:tracePt t="30305" x="4743450" y="300038"/>
          <p14:tracePt t="30306" x="4806950" y="238125"/>
          <p14:tracePt t="30307" x="4894263" y="161925"/>
          <p14:tracePt t="30308" x="4968875" y="87313"/>
          <p14:tracePt t="35147" x="4919663" y="61913"/>
          <p14:tracePt t="35148" x="4868863" y="100013"/>
          <p14:tracePt t="35149" x="4843463" y="138113"/>
          <p14:tracePt t="35150" x="4794250" y="174625"/>
          <p14:tracePt t="35151" x="4756150" y="212725"/>
          <p14:tracePt t="35152" x="4719638" y="250825"/>
          <p14:tracePt t="35153" x="4681538" y="287338"/>
          <p14:tracePt t="35154" x="4643438" y="312738"/>
          <p14:tracePt t="35155" x="4606925" y="350838"/>
          <p14:tracePt t="35156" x="4568825" y="387350"/>
          <p14:tracePt t="35157" x="4543425" y="425450"/>
          <p14:tracePt t="35158" x="4506913" y="463550"/>
          <p14:tracePt t="35159" x="4481513" y="500063"/>
          <p14:tracePt t="35160" x="4443413" y="538163"/>
          <p14:tracePt t="35161" x="4418013" y="576263"/>
          <p14:tracePt t="35162" x="4394200" y="612775"/>
          <p14:tracePt t="35163" x="4368800" y="638175"/>
          <p14:tracePt t="35164" x="4330700" y="676275"/>
          <p14:tracePt t="35165" x="4318000" y="700088"/>
          <p14:tracePt t="35166" x="4281488" y="738188"/>
          <p14:tracePt t="35167" x="4256088" y="776288"/>
          <p14:tracePt t="35168" x="4243388" y="801688"/>
          <p14:tracePt t="35169" x="4217988" y="838200"/>
          <p14:tracePt t="35170" x="4192588" y="876300"/>
          <p14:tracePt t="35171" x="4181475" y="901700"/>
          <p14:tracePt t="35172" x="4156075" y="938213"/>
          <p14:tracePt t="35173" x="4143375" y="963613"/>
          <p14:tracePt t="35174" x="4130675" y="1001713"/>
          <p14:tracePt t="35175" x="4105275" y="1025525"/>
          <p14:tracePt t="35176" x="4105275" y="1063625"/>
          <p14:tracePt t="35177" x="4081463" y="1101725"/>
          <p14:tracePt t="35178" x="4068763" y="1125538"/>
          <p14:tracePt t="35179" x="4068763" y="1150938"/>
          <p14:tracePt t="35180" x="4056063" y="1189038"/>
          <p14:tracePt t="35181" x="4043363" y="1214438"/>
          <p14:tracePt t="35182" x="4030663" y="1250950"/>
          <p14:tracePt t="35183" x="4030663" y="1276350"/>
          <p14:tracePt t="35184" x="4017963" y="1314450"/>
          <p14:tracePt t="35185" x="4017963" y="1339850"/>
          <p14:tracePt t="35186" x="4017963" y="1363663"/>
          <p14:tracePt t="35187" x="4005263" y="1401763"/>
          <p14:tracePt t="35188" x="4005263" y="1427163"/>
          <p14:tracePt t="35189" x="4005263" y="1450975"/>
          <p14:tracePt t="35190" x="3992563" y="1476375"/>
          <p14:tracePt t="35191" x="3992563" y="1514475"/>
          <p14:tracePt t="35192" x="3992563" y="1539875"/>
          <p14:tracePt t="35193" x="3992563" y="1563688"/>
          <p14:tracePt t="35194" x="3992563" y="1589088"/>
          <p14:tracePt t="35195" x="3992563" y="1627188"/>
          <p14:tracePt t="35196" x="3992563" y="1652588"/>
          <p14:tracePt t="35197" x="3992563" y="1676400"/>
          <p14:tracePt t="35198" x="3992563" y="1701800"/>
          <p14:tracePt t="35199" x="4005263" y="1727200"/>
          <p14:tracePt t="35200" x="4017963" y="1752600"/>
          <p14:tracePt t="35201" x="4017963" y="1776413"/>
          <p14:tracePt t="35202" x="4030663" y="1801813"/>
          <p14:tracePt t="35203" x="4030663" y="1827213"/>
          <p14:tracePt t="35204" x="4043363" y="1852613"/>
          <p14:tracePt t="35205" x="4043363" y="1889125"/>
          <p14:tracePt t="35206" x="4068763" y="1914525"/>
          <p14:tracePt t="35207" x="4068763" y="1927225"/>
          <p14:tracePt t="35208" x="4081463" y="1952625"/>
          <p14:tracePt t="35209" x="4092575" y="1978025"/>
          <p14:tracePt t="35210" x="4105275" y="2001838"/>
          <p14:tracePt t="35211" x="4117975" y="2027238"/>
          <p14:tracePt t="35213" x="4130675" y="2052638"/>
          <p14:tracePt t="35214" x="4143375" y="2078038"/>
          <p14:tracePt t="35214" x="4156075" y="2101850"/>
          <p14:tracePt t="35215" x="4181475" y="2114550"/>
          <p14:tracePt t="35216" x="4192588" y="2152650"/>
          <p14:tracePt t="35217" x="4205288" y="2165350"/>
          <p14:tracePt t="35218" x="4217988" y="2190750"/>
          <p14:tracePt t="35219" x="4230688" y="2214563"/>
          <p14:tracePt t="35220" x="4256088" y="2227263"/>
          <p14:tracePt t="35221" x="4268788" y="2265363"/>
          <p14:tracePt t="35222" x="4294188" y="2278063"/>
          <p14:tracePt t="35223" x="4294188" y="2303463"/>
          <p14:tracePt t="35224" x="4318000" y="2327275"/>
          <p14:tracePt t="35225" x="4330700" y="2339975"/>
          <p14:tracePt t="35226" x="4356100" y="2352675"/>
          <p14:tracePt t="35227" x="4368800" y="2378075"/>
          <p14:tracePt t="35228" x="4394200" y="2403475"/>
          <p14:tracePt t="35230" x="4406900" y="2414588"/>
          <p14:tracePt t="35230" x="4430713" y="2439988"/>
          <p14:tracePt t="35231" x="4443413" y="2465388"/>
          <p14:tracePt t="35232" x="4481513" y="2490788"/>
          <p14:tracePt t="35233" x="4494213" y="2503488"/>
          <p14:tracePt t="35234" x="4518025" y="2527300"/>
          <p14:tracePt t="35235" x="4530725" y="2527300"/>
          <p14:tracePt t="35236" x="4556125" y="2552700"/>
          <p14:tracePt t="35237" x="4568825" y="2565400"/>
          <p14:tracePt t="35238" x="4594225" y="2590800"/>
          <p14:tracePt t="35239" x="4630738" y="2603500"/>
          <p14:tracePt t="35240" x="4643438" y="2627313"/>
          <p14:tracePt t="35241" x="4668838" y="2640013"/>
          <p14:tracePt t="35242" x="4694238" y="2652713"/>
          <p14:tracePt t="35243" x="4719638" y="2678113"/>
          <p14:tracePt t="35244" x="4743450" y="2690813"/>
          <p14:tracePt t="35245" x="4756150" y="2703513"/>
          <p14:tracePt t="35247" x="4819650" y="2728913"/>
          <p14:tracePt t="35248" x="4832350" y="2752725"/>
          <p14:tracePt t="35249" x="4856163" y="2765425"/>
          <p14:tracePt t="35250" x="4894263" y="2778125"/>
          <p14:tracePt t="35251" x="4906963" y="2790825"/>
          <p14:tracePt t="35252" x="4932363" y="2803525"/>
          <p14:tracePt t="35253" x="4968875" y="2816225"/>
          <p14:tracePt t="35254" x="4994275" y="2828925"/>
          <p14:tracePt t="35255" x="5006975" y="2828925"/>
          <p14:tracePt t="35256" x="5045075" y="2852738"/>
          <p14:tracePt t="35257" x="5057775" y="2865438"/>
          <p14:tracePt t="35258" x="5081588" y="2865438"/>
          <p14:tracePt t="35259" x="5119688" y="2878138"/>
          <p14:tracePt t="35260" x="5145088" y="2890838"/>
          <p14:tracePt t="35261" x="5157788" y="2903538"/>
          <p14:tracePt t="35263" x="5194300" y="2903538"/>
          <p14:tracePt t="35263" x="5219700" y="2916238"/>
          <p14:tracePt t="35264" x="5232400" y="2916238"/>
          <p14:tracePt t="35265" x="5270500" y="2928938"/>
          <p14:tracePt t="35266" x="5294313" y="2941638"/>
          <p14:tracePt t="35267" x="5319713" y="2941638"/>
          <p14:tracePt t="35268" x="5345113" y="2941638"/>
          <p14:tracePt t="35269" x="5370513" y="2952750"/>
          <p14:tracePt t="35270" x="5394325" y="2965450"/>
          <p14:tracePt t="35271" x="5419725" y="2965450"/>
          <p14:tracePt t="35272" x="5445125" y="2965450"/>
          <p14:tracePt t="35273" x="5457825" y="2978150"/>
          <p14:tracePt t="35274" x="5495925" y="2978150"/>
          <p14:tracePt t="35275" x="5507038" y="2978150"/>
          <p14:tracePt t="35276" x="5532438" y="2978150"/>
          <p14:tracePt t="35277" x="5570538" y="2978150"/>
          <p14:tracePt t="35279" x="5607050" y="2978150"/>
          <p14:tracePt t="35280" x="5645150" y="2990850"/>
          <p14:tracePt t="35282" x="5683250" y="2990850"/>
          <p14:tracePt t="35283" x="5708650" y="2990850"/>
          <p14:tracePt t="35284" x="5719763" y="2990850"/>
          <p14:tracePt t="35285" x="5745163" y="2990850"/>
          <p14:tracePt t="35286" x="5770563" y="2990850"/>
          <p14:tracePt t="35287" x="5795963" y="2990850"/>
          <p14:tracePt t="35288" x="5808663" y="2990850"/>
          <p14:tracePt t="35289" x="5832475" y="2990850"/>
          <p14:tracePt t="35290" x="5845175" y="2990850"/>
          <p14:tracePt t="35291" x="5870575" y="2990850"/>
          <p14:tracePt t="35292" x="5883275" y="2990850"/>
          <p14:tracePt t="35293" x="5908675" y="2990850"/>
          <p14:tracePt t="35294" x="5921375" y="2990850"/>
          <p14:tracePt t="35295" x="5945188" y="2990850"/>
          <p14:tracePt t="35296" x="5957888" y="2978150"/>
          <p14:tracePt t="35297" x="5983288" y="2978150"/>
          <p14:tracePt t="35298" x="5995988" y="2978150"/>
          <p14:tracePt t="35299" x="6021388" y="2978150"/>
          <p14:tracePt t="35300" x="6021388" y="2965450"/>
          <p14:tracePt t="35301" x="6045200" y="2965450"/>
          <p14:tracePt t="35302" x="6057900" y="2952750"/>
          <p14:tracePt t="35303" x="6070600" y="2952750"/>
          <p14:tracePt t="35304" x="6096000" y="2941638"/>
          <p14:tracePt t="35306" x="6121400" y="2941638"/>
          <p14:tracePt t="35307" x="6134100" y="2928938"/>
          <p14:tracePt t="35308" x="6146800" y="2916238"/>
          <p14:tracePt t="35309" x="6157913" y="2916238"/>
          <p14:tracePt t="35311" x="6170613" y="2903538"/>
          <p14:tracePt t="35312" x="6183313" y="2890838"/>
          <p14:tracePt t="35313" x="6196013" y="2890838"/>
          <p14:tracePt t="35314" x="6208713" y="2878138"/>
          <p14:tracePt t="35315" x="6221413" y="2865438"/>
          <p14:tracePt t="35316" x="6234113" y="2865438"/>
          <p14:tracePt t="35317" x="6246813" y="2852738"/>
          <p14:tracePt t="35318" x="6246813" y="2840038"/>
          <p14:tracePt t="35319" x="6246813" y="2828925"/>
          <p14:tracePt t="35320" x="6259513" y="2828925"/>
          <p14:tracePt t="35321" x="6270625" y="2816225"/>
          <p14:tracePt t="35322" x="6283325" y="2803525"/>
          <p14:tracePt t="35323" x="6283325" y="2790825"/>
          <p14:tracePt t="35325" x="6296025" y="2778125"/>
          <p14:tracePt t="35326" x="6308725" y="2765425"/>
          <p14:tracePt t="35327" x="6308725" y="2752725"/>
          <p14:tracePt t="35329" x="6321425" y="2740025"/>
          <p14:tracePt t="35330" x="6321425" y="2728913"/>
          <p14:tracePt t="35331" x="6321425" y="2716213"/>
          <p14:tracePt t="35332" x="6321425" y="2703513"/>
          <p14:tracePt t="35333" x="6321425" y="2690813"/>
          <p14:tracePt t="35334" x="6321425" y="2678113"/>
          <p14:tracePt t="35336" x="6321425" y="2652713"/>
          <p14:tracePt t="35337" x="6321425" y="2640013"/>
          <p14:tracePt t="35339" x="6321425" y="2627313"/>
          <p14:tracePt t="35340" x="6321425" y="2616200"/>
          <p14:tracePt t="35341" x="6321425" y="2603500"/>
          <p14:tracePt t="35342" x="6321425" y="2590800"/>
          <p14:tracePt t="35343" x="6321425" y="2578100"/>
          <p14:tracePt t="35344" x="6321425" y="2565400"/>
          <p14:tracePt t="35345" x="6321425" y="2552700"/>
          <p14:tracePt t="35346" x="6321425" y="2540000"/>
          <p14:tracePt t="35347" x="6321425" y="2527300"/>
          <p14:tracePt t="35349" x="6321425" y="2503488"/>
          <p14:tracePt t="35350" x="6308725" y="2490788"/>
          <p14:tracePt t="35351" x="6308725" y="2478088"/>
          <p14:tracePt t="35352" x="6296025" y="2465388"/>
          <p14:tracePt t="35353" x="6283325" y="2452688"/>
          <p14:tracePt t="35354" x="6283325" y="2439988"/>
          <p14:tracePt t="35355" x="6283325" y="2427288"/>
          <p14:tracePt t="35356" x="6270625" y="2414588"/>
          <p14:tracePt t="35357" x="6259513" y="2414588"/>
          <p14:tracePt t="35358" x="6246813" y="2403475"/>
          <p14:tracePt t="35359" x="6246813" y="2378075"/>
          <p14:tracePt t="35361" x="6221413" y="2365375"/>
          <p14:tracePt t="35362" x="6208713" y="2339975"/>
          <p14:tracePt t="35364" x="6183313" y="2327275"/>
          <p14:tracePt t="35365" x="6170613" y="2314575"/>
          <p14:tracePt t="35366" x="6170613" y="2303463"/>
          <p14:tracePt t="35367" x="6146800" y="2290763"/>
          <p14:tracePt t="35368" x="6134100" y="2278063"/>
          <p14:tracePt t="35369" x="6121400" y="2265363"/>
          <p14:tracePt t="35370" x="6108700" y="2265363"/>
          <p14:tracePt t="35371" x="6096000" y="2252663"/>
          <p14:tracePt t="35372" x="6083300" y="2239963"/>
          <p14:tracePt t="35373" x="6057900" y="2227263"/>
          <p14:tracePt t="35374" x="6045200" y="2227263"/>
          <p14:tracePt t="35375" x="6034088" y="2227263"/>
          <p14:tracePt t="35376" x="6021388" y="2214563"/>
          <p14:tracePt t="35377" x="6008688" y="2201863"/>
          <p14:tracePt t="35378" x="5983288" y="2201863"/>
          <p14:tracePt t="35379" x="5970588" y="2190750"/>
          <p14:tracePt t="35380" x="5945188" y="2190750"/>
          <p14:tracePt t="35381" x="5932488" y="2190750"/>
          <p14:tracePt t="35382" x="5908675" y="2178050"/>
          <p14:tracePt t="35383" x="5895975" y="2178050"/>
          <p14:tracePt t="35384" x="5870575" y="2165350"/>
          <p14:tracePt t="35385" x="5857875" y="2165350"/>
          <p14:tracePt t="35386" x="5832475" y="2165350"/>
          <p14:tracePt t="35387" x="5821363" y="2152650"/>
          <p14:tracePt t="35388" x="5795963" y="2152650"/>
          <p14:tracePt t="35389" x="5770563" y="2152650"/>
          <p14:tracePt t="35390" x="5757863" y="2152650"/>
          <p14:tracePt t="35391" x="5719763" y="2152650"/>
          <p14:tracePt t="35392" x="5708650" y="2152650"/>
          <p14:tracePt t="35393" x="5683250" y="2152650"/>
          <p14:tracePt t="35394" x="5670550" y="2152650"/>
          <p14:tracePt t="35395" x="5645150" y="2152650"/>
          <p14:tracePt t="35396" x="5619750" y="2152650"/>
          <p14:tracePt t="35397" x="5595938" y="2152650"/>
          <p14:tracePt t="35398" x="5570538" y="2152650"/>
          <p14:tracePt t="35399" x="5545138" y="2152650"/>
          <p14:tracePt t="35400" x="5519738" y="2152650"/>
          <p14:tracePt t="35401" x="5495925" y="2152650"/>
          <p14:tracePt t="35402" x="5470525" y="2152650"/>
          <p14:tracePt t="35403" x="5445125" y="2152650"/>
          <p14:tracePt t="35404" x="5419725" y="2152650"/>
          <p14:tracePt t="35405" x="5383213" y="2152650"/>
          <p14:tracePt t="35406" x="5370513" y="2152650"/>
          <p14:tracePt t="35407" x="5345113" y="2165350"/>
          <p14:tracePt t="35408" x="5307013" y="2165350"/>
          <p14:tracePt t="35409" x="5281613" y="2178050"/>
          <p14:tracePt t="35411" x="5232400" y="2190750"/>
          <p14:tracePt t="35412" x="5207000" y="2190750"/>
          <p14:tracePt t="35413" x="5181600" y="2201863"/>
          <p14:tracePt t="35414" x="5145088" y="2214563"/>
          <p14:tracePt t="35415" x="5119688" y="2227263"/>
          <p14:tracePt t="35416" x="5081588" y="2227263"/>
          <p14:tracePt t="35417" x="5057775" y="2239963"/>
          <p14:tracePt t="35418" x="5032375" y="2252663"/>
          <p14:tracePt t="35419" x="4994275" y="2265363"/>
          <p14:tracePt t="35420" x="4968875" y="2278063"/>
          <p14:tracePt t="35421" x="4945063" y="2290763"/>
          <p14:tracePt t="35422" x="4919663" y="2303463"/>
          <p14:tracePt t="35423" x="4894263" y="2314575"/>
          <p14:tracePt t="35424" x="4856163" y="2327275"/>
          <p14:tracePt t="35425" x="4819650" y="2339975"/>
          <p14:tracePt t="35426" x="4794250" y="2352675"/>
          <p14:tracePt t="35427" x="4768850" y="2378075"/>
          <p14:tracePt t="35429" x="4706938" y="2403475"/>
          <p14:tracePt t="35430" x="4694238" y="2414588"/>
          <p14:tracePt t="35431" x="4668838" y="2439988"/>
          <p14:tracePt t="35432" x="4630738" y="2452688"/>
          <p14:tracePt t="35433" x="4606925" y="2465388"/>
          <p14:tracePt t="35434" x="4581525" y="2490788"/>
          <p14:tracePt t="35435" x="4556125" y="2503488"/>
          <p14:tracePt t="35436" x="4518025" y="2527300"/>
          <p14:tracePt t="35437" x="4506913" y="2540000"/>
          <p14:tracePt t="35438" x="4481513" y="2565400"/>
          <p14:tracePt t="35439" x="4443413" y="2590800"/>
          <p14:tracePt t="35440" x="4430713" y="2603500"/>
          <p14:tracePt t="35441" x="4406900" y="2616200"/>
          <p14:tracePt t="35442" x="4368800" y="2640013"/>
          <p14:tracePt t="35443" x="4356100" y="2652713"/>
          <p14:tracePt t="35444" x="4330700" y="2678113"/>
          <p14:tracePt t="35445" x="4294188" y="2703513"/>
          <p14:tracePt t="35446" x="4281488" y="2716213"/>
          <p14:tracePt t="35447" x="4256088" y="2752725"/>
          <p14:tracePt t="35448" x="4217988" y="2765425"/>
          <p14:tracePt t="35449" x="4205288" y="2778125"/>
          <p14:tracePt t="35450" x="4181475" y="2803525"/>
          <p14:tracePt t="35451" x="4156075" y="2828925"/>
          <p14:tracePt t="35452" x="4143375" y="2840038"/>
          <p14:tracePt t="35453" x="4117975" y="2865438"/>
          <p14:tracePt t="35454" x="4092575" y="2878138"/>
          <p14:tracePt t="35455" x="4068763" y="2903538"/>
          <p14:tracePt t="35456" x="4056063" y="2928938"/>
          <p14:tracePt t="35457" x="4030663" y="2941638"/>
          <p14:tracePt t="35458" x="4017963" y="2965450"/>
          <p14:tracePt t="35460" x="3979863" y="3016250"/>
          <p14:tracePt t="35462" x="3943350" y="3054350"/>
          <p14:tracePt t="35463" x="3917950" y="3065463"/>
          <p14:tracePt t="35464" x="3905250" y="3090863"/>
          <p14:tracePt t="35465" x="3879850" y="3103563"/>
          <p14:tracePt t="35466" x="3879850" y="3128963"/>
          <p14:tracePt t="35467" x="3867150" y="3141663"/>
          <p14:tracePt t="35468" x="3843338" y="3165475"/>
          <p14:tracePt t="35469" x="3843338" y="3178175"/>
          <p14:tracePt t="35470" x="3817938" y="3203575"/>
          <p14:tracePt t="35471" x="3805238" y="3216275"/>
          <p14:tracePt t="35472" x="3805238" y="3241675"/>
          <p14:tracePt t="35473" x="3779838" y="3254375"/>
          <p14:tracePt t="35474" x="3767138" y="3278188"/>
          <p14:tracePt t="35476" x="3756025" y="3303588"/>
          <p14:tracePt t="35477" x="3743325" y="3316288"/>
          <p14:tracePt t="35479" x="3730625" y="3354388"/>
          <p14:tracePt t="35481" x="3717925" y="3378200"/>
          <p14:tracePt t="35482" x="3705225" y="3390900"/>
          <p14:tracePt t="35484" x="3692525" y="3416300"/>
          <p14:tracePt t="35485" x="3692525" y="3429000"/>
          <p14:tracePt t="35487" x="3692525" y="3441700"/>
          <p14:tracePt t="35489" x="3679825" y="3454400"/>
          <p14:tracePt t="35490" x="3679825" y="3467100"/>
          <p14:tracePt t="35492" x="3679825" y="3479800"/>
          <p14:tracePt t="35493" x="3667125" y="3479800"/>
          <p14:tracePt t="35495" x="3667125" y="3490913"/>
          <p14:tracePt t="35499" x="3667125" y="3503613"/>
          <p14:tracePt t="35518" x="3667125" y="3490913"/>
          <p14:tracePt t="35521" x="3679825" y="3479800"/>
          <p14:tracePt t="35523" x="3679825" y="3467100"/>
          <p14:tracePt t="35524" x="3692525" y="3467100"/>
          <p14:tracePt t="35526" x="3692525" y="3454400"/>
          <p14:tracePt t="35527" x="3692525" y="3441700"/>
          <p14:tracePt t="35528" x="3692525" y="3429000"/>
          <p14:tracePt t="35531" x="3705225" y="3416300"/>
          <p14:tracePt t="35532" x="3705225" y="3403600"/>
          <p14:tracePt t="35533" x="3705225" y="3390900"/>
          <p14:tracePt t="35535" x="3705225" y="3378200"/>
          <p14:tracePt t="35536" x="3705225" y="3367088"/>
          <p14:tracePt t="35537" x="3705225" y="3354388"/>
          <p14:tracePt t="35539" x="3705225" y="3341688"/>
          <p14:tracePt t="35540" x="3705225" y="3328988"/>
          <p14:tracePt t="35541" x="3705225" y="3316288"/>
          <p14:tracePt t="35543" x="3705225" y="3303588"/>
          <p14:tracePt t="35544" x="3705225" y="3290888"/>
          <p14:tracePt t="35545" x="3705225" y="3278188"/>
          <p14:tracePt t="35547" x="3705225" y="3254375"/>
          <p14:tracePt t="35548" x="3705225" y="3241675"/>
          <p14:tracePt t="35549" x="3692525" y="3241675"/>
          <p14:tracePt t="35550" x="3692525" y="3228975"/>
          <p14:tracePt t="35551" x="3692525" y="3216275"/>
          <p14:tracePt t="35552" x="3679825" y="3203575"/>
          <p14:tracePt t="35554" x="3667125" y="3178175"/>
          <p14:tracePt t="35555" x="3654425" y="3165475"/>
          <p14:tracePt t="35557" x="3643313" y="3141663"/>
          <p14:tracePt t="35558" x="3630613" y="3128963"/>
          <p14:tracePt t="35559" x="3617913" y="3128963"/>
          <p14:tracePt t="35560" x="3605213" y="3116263"/>
          <p14:tracePt t="35561" x="3592513" y="3090863"/>
          <p14:tracePt t="35562" x="3579813" y="3090863"/>
          <p14:tracePt t="35563" x="3567113" y="3065463"/>
          <p14:tracePt t="35564" x="3541713" y="3054350"/>
          <p14:tracePt t="35565" x="3530600" y="3041650"/>
          <p14:tracePt t="35566" x="3517900" y="3028950"/>
          <p14:tracePt t="35567" x="3492500" y="3016250"/>
          <p14:tracePt t="35568" x="3479800" y="3003550"/>
          <p14:tracePt t="35569" x="3467100" y="2990850"/>
          <p14:tracePt t="35570" x="3441700" y="2978150"/>
          <p14:tracePt t="35571" x="3417888" y="2965450"/>
          <p14:tracePt t="35572" x="3392488" y="2941638"/>
          <p14:tracePt t="35573" x="3367088" y="2941638"/>
          <p14:tracePt t="35574" x="3341688" y="2916238"/>
          <p14:tracePt t="35575" x="3317875" y="2903538"/>
          <p14:tracePt t="35576" x="3292475" y="2890838"/>
          <p14:tracePt t="35577" x="3267075" y="2878138"/>
          <p14:tracePt t="35578" x="3241675" y="2865438"/>
          <p14:tracePt t="35579" x="3205163" y="2865438"/>
          <p14:tracePt t="35580" x="3179763" y="2840038"/>
          <p14:tracePt t="35581" x="3141663" y="2828925"/>
          <p14:tracePt t="35582" x="3116263" y="2828925"/>
          <p14:tracePt t="35583" x="3079750" y="2816225"/>
          <p14:tracePt t="35584" x="3041650" y="2803525"/>
          <p14:tracePt t="35585" x="3003550" y="2790825"/>
          <p14:tracePt t="35586" x="2967038" y="2790825"/>
          <p14:tracePt t="35587" x="2941638" y="2778125"/>
          <p14:tracePt t="35588" x="2903538" y="2765425"/>
          <p14:tracePt t="35589" x="2867025" y="2765425"/>
          <p14:tracePt t="35590" x="2816225" y="2752725"/>
          <p14:tracePt t="35591" x="2778125" y="2752725"/>
          <p14:tracePt t="35592" x="2728913" y="2752725"/>
          <p14:tracePt t="35593" x="2690813" y="2752725"/>
          <p14:tracePt t="35595" x="2641600" y="2740025"/>
          <p14:tracePt t="35595" x="2603500" y="2740025"/>
          <p14:tracePt t="35596" x="2565400" y="2728913"/>
          <p14:tracePt t="35597" x="2528888" y="2728913"/>
          <p14:tracePt t="35598" x="2478088" y="2728913"/>
          <p14:tracePt t="35599" x="2416175" y="2728913"/>
          <p14:tracePt t="35600" x="2378075" y="2728913"/>
          <p14:tracePt t="35601" x="2328863" y="2728913"/>
          <p14:tracePt t="35602" x="2278063" y="2728913"/>
          <p14:tracePt t="35603" x="2228850" y="2728913"/>
          <p14:tracePt t="35604" x="2178050" y="2728913"/>
          <p14:tracePt t="35605" x="2152650" y="2728913"/>
          <p14:tracePt t="35606" x="2090738" y="2728913"/>
          <p14:tracePt t="35607" x="2039938" y="2728913"/>
          <p14:tracePt t="35608" x="2003425" y="2728913"/>
          <p14:tracePt t="35609" x="1939925" y="2728913"/>
          <p14:tracePt t="35610" x="1890713" y="2740025"/>
          <p14:tracePt t="35611" x="1839913" y="2740025"/>
          <p14:tracePt t="35612" x="1790700" y="2752725"/>
          <p14:tracePt t="35613" x="1739900" y="2752725"/>
          <p14:tracePt t="35614" x="1701800" y="2752725"/>
          <p14:tracePt t="35615" x="1652588" y="2765425"/>
          <p14:tracePt t="35616" x="1601788" y="2765425"/>
          <p14:tracePt t="35617" x="1552575" y="2778125"/>
          <p14:tracePt t="35618" x="1514475" y="2790825"/>
          <p14:tracePt t="35619" x="1465263" y="2790825"/>
          <p14:tracePt t="35620" x="1414463" y="2803525"/>
          <p14:tracePt t="35621" x="1363663" y="2816225"/>
          <p14:tracePt t="35622" x="1327150" y="2828925"/>
          <p14:tracePt t="35623" x="1276350" y="2828925"/>
          <p14:tracePt t="35624" x="1239838" y="2840038"/>
          <p14:tracePt t="35625" x="1189038" y="2852738"/>
          <p14:tracePt t="35626" x="1139825" y="2865438"/>
          <p14:tracePt t="35627" x="1101725" y="2865438"/>
          <p14:tracePt t="35628" x="1063625" y="2890838"/>
          <p14:tracePt t="35629" x="1014413" y="2903538"/>
          <p14:tracePt t="35630" x="963613" y="2903538"/>
          <p14:tracePt t="35631" x="925513" y="2916238"/>
          <p14:tracePt t="35632" x="889000" y="2928938"/>
          <p14:tracePt t="35633" x="863600" y="2941638"/>
          <p14:tracePt t="35634" x="825500" y="2941638"/>
          <p14:tracePt t="35635" x="776288" y="2965450"/>
          <p14:tracePt t="35636" x="750888" y="2978150"/>
          <p14:tracePt t="35637" x="712788" y="2978150"/>
          <p14:tracePt t="35638" x="676275" y="2990850"/>
          <p14:tracePt t="35639" x="650875" y="3016250"/>
          <p14:tracePt t="35640" x="612775" y="3016250"/>
          <p14:tracePt t="35641" x="576263" y="3028950"/>
          <p14:tracePt t="35642" x="550863" y="3041650"/>
          <p14:tracePt t="35643" x="538163" y="3054350"/>
          <p14:tracePt t="35644" x="500063" y="3054350"/>
          <p14:tracePt t="35645" x="488950" y="3078163"/>
          <p14:tracePt t="35646" x="463550" y="3090863"/>
          <p14:tracePt t="35647" x="438150" y="3090863"/>
          <p14:tracePt t="35648" x="425450" y="3103563"/>
          <p14:tracePt t="35649" x="400050" y="3128963"/>
          <p14:tracePt t="35650" x="387350" y="3128963"/>
          <p14:tracePt t="35651" x="376238" y="3141663"/>
          <p14:tracePt t="35652" x="363538" y="3154363"/>
          <p14:tracePt t="35653" x="350838" y="3165475"/>
          <p14:tracePt t="35655" x="338138" y="3178175"/>
          <p14:tracePt t="35656" x="338138" y="3190875"/>
          <p14:tracePt t="35657" x="325438" y="3203575"/>
          <p14:tracePt t="35659" x="312738" y="3216275"/>
          <p14:tracePt t="35661" x="312738" y="3228975"/>
          <p14:tracePt t="35661" x="312738" y="3241675"/>
          <p14:tracePt t="35664" x="312738" y="3254375"/>
          <p14:tracePt t="35665" x="312738" y="3267075"/>
          <p14:tracePt t="35667" x="312738" y="3278188"/>
          <p14:tracePt t="35670" x="312738" y="3290888"/>
          <p14:tracePt t="35673" x="338138" y="3316288"/>
          <p14:tracePt t="35676" x="350838" y="3316288"/>
          <p14:tracePt t="35680" x="400050" y="3354388"/>
          <p14:tracePt t="35683" x="463550" y="3367088"/>
          <p14:tracePt t="35684" x="463550" y="3378200"/>
          <p14:tracePt t="35685" x="488950" y="3378200"/>
          <p14:tracePt t="35686" x="500063" y="3378200"/>
          <p14:tracePt t="35687" x="525463" y="3390900"/>
          <p14:tracePt t="35688" x="538163" y="3390900"/>
          <p14:tracePt t="35689" x="550863" y="3390900"/>
          <p14:tracePt t="35690" x="576263" y="3390900"/>
          <p14:tracePt t="35691" x="588963" y="3390900"/>
          <p14:tracePt t="35692" x="612775" y="3390900"/>
          <p14:tracePt t="35693" x="638175" y="3390900"/>
          <p14:tracePt t="35694" x="650875" y="3390900"/>
          <p14:tracePt t="35695" x="676275" y="3390900"/>
          <p14:tracePt t="35696" x="701675" y="3390900"/>
          <p14:tracePt t="35697" x="725488" y="3390900"/>
          <p14:tracePt t="35698" x="738188" y="3390900"/>
          <p14:tracePt t="35699" x="763588" y="3390900"/>
          <p14:tracePt t="35700" x="788988" y="3390900"/>
          <p14:tracePt t="35701" x="814388" y="3390900"/>
          <p14:tracePt t="35702" x="838200" y="3390900"/>
          <p14:tracePt t="35703" x="876300" y="3390900"/>
          <p14:tracePt t="35704" x="889000" y="3390900"/>
          <p14:tracePt t="35705" x="914400" y="3390900"/>
          <p14:tracePt t="35706" x="950913" y="3390900"/>
          <p14:tracePt t="35707" x="976313" y="3390900"/>
          <p14:tracePt t="35708" x="989013" y="3390900"/>
          <p14:tracePt t="35709" x="1027113" y="3390900"/>
          <p14:tracePt t="35710" x="1050925" y="3390900"/>
          <p14:tracePt t="35711" x="1076325" y="3390900"/>
          <p14:tracePt t="35712" x="1101725" y="3390900"/>
          <p14:tracePt t="35713" x="1139825" y="3390900"/>
          <p14:tracePt t="35714" x="1163638" y="3390900"/>
          <p14:tracePt t="35715" x="1176338" y="3390900"/>
          <p14:tracePt t="35716" x="1214438" y="3390900"/>
          <p14:tracePt t="35717" x="1239838" y="3378200"/>
          <p14:tracePt t="35718" x="1263650" y="3378200"/>
          <p14:tracePt t="35719" x="1289050" y="3367088"/>
          <p14:tracePt t="35720" x="1314450" y="3367088"/>
          <p14:tracePt t="35721" x="1339850" y="3354388"/>
          <p14:tracePt t="35722" x="1363663" y="3354388"/>
          <p14:tracePt t="35723" x="1401763" y="3354388"/>
          <p14:tracePt t="35724" x="1427163" y="3341688"/>
          <p14:tracePt t="35725" x="1452563" y="3328988"/>
          <p14:tracePt t="35726" x="1476375" y="3328988"/>
          <p14:tracePt t="35727" x="1501775" y="3316288"/>
          <p14:tracePt t="35728" x="1527175" y="3316288"/>
          <p14:tracePt t="35729" x="1552575" y="3303588"/>
          <p14:tracePt t="35730" x="1589088" y="3290888"/>
          <p14:tracePt t="35731" x="1614488" y="3290888"/>
          <p14:tracePt t="35732" x="1639888" y="3278188"/>
          <p14:tracePt t="35733" x="1665288" y="3278188"/>
          <p14:tracePt t="35734" x="1689100" y="3267075"/>
          <p14:tracePt t="35735" x="1714500" y="3254375"/>
          <p14:tracePt t="35736" x="1739900" y="3241675"/>
          <p14:tracePt t="35737" x="1765300" y="3241675"/>
          <p14:tracePt t="35738" x="1778000" y="3228975"/>
          <p14:tracePt t="35739" x="1814513" y="3216275"/>
          <p14:tracePt t="35740" x="1827213" y="3203575"/>
          <p14:tracePt t="35741" x="1852613" y="3190875"/>
          <p14:tracePt t="35742" x="1878013" y="3178175"/>
          <p14:tracePt t="35743" x="1903413" y="3165475"/>
          <p14:tracePt t="35744" x="1927225" y="3165475"/>
          <p14:tracePt t="35745" x="1939925" y="3154363"/>
          <p14:tracePt t="35746" x="1965325" y="3141663"/>
          <p14:tracePt t="35747" x="1978025" y="3128963"/>
          <p14:tracePt t="35748" x="2003425" y="3116263"/>
          <p14:tracePt t="35749" x="2027238" y="3103563"/>
          <p14:tracePt t="35750" x="2039938" y="3090863"/>
          <p14:tracePt t="35751" x="2065338" y="3078163"/>
          <p14:tracePt t="35752" x="2078038" y="3065463"/>
          <p14:tracePt t="35753" x="2090738" y="3054350"/>
          <p14:tracePt t="35754" x="2116138" y="3054350"/>
          <p14:tracePt t="35755" x="2116138" y="3028950"/>
          <p14:tracePt t="35756" x="2139950" y="3016250"/>
          <p14:tracePt t="35757" x="2152650" y="3016250"/>
          <p14:tracePt t="35758" x="2165350" y="2990850"/>
          <p14:tracePt t="35760" x="2190750" y="2965450"/>
          <p14:tracePt t="35761" x="2190750" y="2952750"/>
          <p14:tracePt t="35762" x="2203450" y="2941638"/>
          <p14:tracePt t="35763" x="2216150" y="2928938"/>
          <p14:tracePt t="35764" x="2228850" y="2916238"/>
          <p14:tracePt t="35765" x="2228850" y="2903538"/>
          <p14:tracePt t="35766" x="2239963" y="2890838"/>
          <p14:tracePt t="35767" x="2239963" y="2878138"/>
          <p14:tracePt t="35768" x="2252663" y="2865438"/>
          <p14:tracePt t="35769" x="2252663" y="2852738"/>
          <p14:tracePt t="35770" x="2265363" y="2840038"/>
          <p14:tracePt t="35771" x="2265363" y="2828925"/>
          <p14:tracePt t="35772" x="2265363" y="2816225"/>
          <p14:tracePt t="35773" x="2265363" y="2803525"/>
          <p14:tracePt t="35774" x="2265363" y="2790825"/>
          <p14:tracePt t="35776" x="2265363" y="2778125"/>
          <p14:tracePt t="35777" x="2265363" y="2765425"/>
          <p14:tracePt t="35778" x="2265363" y="2752725"/>
          <p14:tracePt t="35780" x="2265363" y="2740025"/>
          <p14:tracePt t="35781" x="2265363" y="2728913"/>
          <p14:tracePt t="35783" x="2265363" y="2716213"/>
          <p14:tracePt t="35785" x="2252663" y="2716213"/>
          <p14:tracePt t="35786" x="2252663" y="2703513"/>
          <p14:tracePt t="35787" x="2239963" y="2703513"/>
          <p14:tracePt t="35789" x="2228850" y="2690813"/>
          <p14:tracePt t="35790" x="2228850" y="2678113"/>
          <p14:tracePt t="35791" x="2216150" y="2678113"/>
          <p14:tracePt t="35792" x="2203450" y="2678113"/>
          <p14:tracePt t="35793" x="2190750" y="2678113"/>
          <p14:tracePt t="35794" x="2190750" y="2665413"/>
          <p14:tracePt t="35795" x="2178050" y="2665413"/>
          <p14:tracePt t="35796" x="2165350" y="2665413"/>
          <p14:tracePt t="35797" x="2152650" y="2665413"/>
          <p14:tracePt t="35798" x="2139950" y="2652713"/>
          <p14:tracePt t="35799" x="2127250" y="2652713"/>
          <p14:tracePt t="35800" x="2116138" y="2652713"/>
          <p14:tracePt t="35801" x="2116138" y="2640013"/>
          <p14:tracePt t="35802" x="2090738" y="2640013"/>
          <p14:tracePt t="35803" x="2078038" y="2640013"/>
          <p14:tracePt t="35804" x="2065338" y="2640013"/>
          <p14:tracePt t="35805" x="2039938" y="2640013"/>
          <p14:tracePt t="35806" x="2027238" y="2640013"/>
          <p14:tracePt t="35807" x="2014538" y="2640013"/>
          <p14:tracePt t="35808" x="2003425" y="2640013"/>
          <p14:tracePt t="35809" x="1978025" y="2640013"/>
          <p14:tracePt t="35810" x="1965325" y="2640013"/>
          <p14:tracePt t="35811" x="1952625" y="2640013"/>
          <p14:tracePt t="35812" x="1927225" y="2640013"/>
          <p14:tracePt t="35813" x="1914525" y="2640013"/>
          <p14:tracePt t="35814" x="1890713" y="2640013"/>
          <p14:tracePt t="35815" x="1878013" y="2640013"/>
          <p14:tracePt t="35816" x="1852613" y="2640013"/>
          <p14:tracePt t="35817" x="1839913" y="2640013"/>
          <p14:tracePt t="35818" x="1814513" y="2640013"/>
          <p14:tracePt t="35820" x="1790700" y="2640013"/>
          <p14:tracePt t="35821" x="1778000" y="2640013"/>
          <p14:tracePt t="35822" x="1752600" y="2640013"/>
          <p14:tracePt t="35823" x="1739900" y="2640013"/>
          <p14:tracePt t="35824" x="1714500" y="2640013"/>
          <p14:tracePt t="35825" x="1701800" y="2640013"/>
          <p14:tracePt t="35826" x="1677988" y="2640013"/>
          <p14:tracePt t="35827" x="1665288" y="2640013"/>
          <p14:tracePt t="35828" x="1652588" y="2640013"/>
          <p14:tracePt t="35829" x="1627188" y="2652713"/>
          <p14:tracePt t="35830" x="1614488" y="2652713"/>
          <p14:tracePt t="35831" x="1589088" y="2665413"/>
          <p14:tracePt t="35832" x="1577975" y="2665413"/>
          <p14:tracePt t="35833" x="1552575" y="2678113"/>
          <p14:tracePt t="35834" x="1539875" y="2678113"/>
          <p14:tracePt t="35835" x="1514475" y="2678113"/>
          <p14:tracePt t="35836" x="1501775" y="2678113"/>
          <p14:tracePt t="35837" x="1489075" y="2690813"/>
          <p14:tracePt t="35838" x="1476375" y="2703513"/>
          <p14:tracePt t="35839" x="1465263" y="2703513"/>
          <p14:tracePt t="35840" x="1439863" y="2716213"/>
          <p14:tracePt t="35842" x="1414463" y="2716213"/>
          <p14:tracePt t="35843" x="1401763" y="2728913"/>
          <p14:tracePt t="35844" x="1389063" y="2728913"/>
          <p14:tracePt t="35845" x="1363663" y="2740025"/>
          <p14:tracePt t="35847" x="1352550" y="2752725"/>
          <p14:tracePt t="35848" x="1327150" y="2752725"/>
          <p14:tracePt t="35850" x="1314450" y="2765425"/>
          <p14:tracePt t="35851" x="1301750" y="2765425"/>
          <p14:tracePt t="35852" x="1289050" y="2778125"/>
          <p14:tracePt t="35854" x="1276350" y="2790825"/>
          <p14:tracePt t="35856" x="1263650" y="2790825"/>
          <p14:tracePt t="35857" x="1252538" y="2790825"/>
          <p14:tracePt t="35859" x="1252538" y="2803525"/>
          <p14:tracePt t="35861" x="1252538" y="2816225"/>
          <p14:tracePt t="35862" x="1239838" y="2816225"/>
          <p14:tracePt t="35864" x="1239838" y="2828925"/>
          <p14:tracePt t="35875" x="1227138" y="2840038"/>
          <p14:tracePt t="35881" x="1227138" y="2852738"/>
          <p14:tracePt t="35889" x="1239838" y="2852738"/>
          <p14:tracePt t="35893" x="1252538" y="2865438"/>
          <p14:tracePt t="35898" x="1263650" y="2865438"/>
          <p14:tracePt t="35900" x="1276350" y="2865438"/>
          <p14:tracePt t="35902" x="1289050" y="2865438"/>
          <p14:tracePt t="35905" x="1301750" y="2865438"/>
          <p14:tracePt t="35907" x="1314450" y="2865438"/>
          <p14:tracePt t="35908" x="1327150" y="2865438"/>
          <p14:tracePt t="35910" x="1339850" y="2865438"/>
          <p14:tracePt t="35912" x="1352550" y="2865438"/>
          <p14:tracePt t="35913" x="1363663" y="2865438"/>
          <p14:tracePt t="35915" x="1376363" y="2865438"/>
          <p14:tracePt t="35916" x="1389063" y="2865438"/>
          <p14:tracePt t="35917" x="1389063" y="2878138"/>
          <p14:tracePt t="35918" x="1401763" y="2878138"/>
          <p14:tracePt t="35920" x="1414463" y="2878138"/>
          <p14:tracePt t="35921" x="1427163" y="2878138"/>
          <p14:tracePt t="35922" x="1439863" y="2878138"/>
          <p14:tracePt t="35924" x="1452563" y="2878138"/>
          <p14:tracePt t="35925" x="1465263" y="2878138"/>
          <p14:tracePt t="35927" x="1476375" y="2878138"/>
          <p14:tracePt t="35929" x="1489075" y="2878138"/>
          <p14:tracePt t="35930" x="1501775" y="2878138"/>
          <p14:tracePt t="35931" x="1514475" y="2878138"/>
          <p14:tracePt t="35934" x="1527175" y="2878138"/>
          <p14:tracePt t="35935" x="1539875" y="2878138"/>
          <p14:tracePt t="35936" x="1552575" y="2878138"/>
          <p14:tracePt t="35938" x="1565275" y="2878138"/>
          <p14:tracePt t="35939" x="1577975" y="2878138"/>
          <p14:tracePt t="35941" x="1589088" y="2865438"/>
          <p14:tracePt t="35943" x="1601788" y="2865438"/>
          <p14:tracePt t="35944" x="1614488" y="2865438"/>
          <p14:tracePt t="35945" x="1627188" y="2865438"/>
          <p14:tracePt t="35948" x="1639888" y="2865438"/>
          <p14:tracePt t="35949" x="1652588" y="2865438"/>
          <p14:tracePt t="35950" x="1665288" y="2852738"/>
          <p14:tracePt t="35953" x="1677988" y="2840038"/>
          <p14:tracePt t="35955" x="1689100" y="2840038"/>
          <p14:tracePt t="35956" x="1701800" y="2828925"/>
          <p14:tracePt t="35959" x="1714500" y="2828925"/>
          <p14:tracePt t="35961" x="1727200" y="2828925"/>
          <p14:tracePt t="35962" x="1739900" y="2816225"/>
          <p14:tracePt t="35965" x="1739900" y="2803525"/>
          <p14:tracePt t="35968" x="1752600" y="2790825"/>
          <p14:tracePt t="35971" x="1765300" y="2790825"/>
          <p14:tracePt t="35977" x="1765300" y="2778125"/>
          <p14:tracePt t="36003" x="1752600" y="2778125"/>
          <p14:tracePt t="36006" x="1739900" y="2778125"/>
          <p14:tracePt t="36010" x="1727200" y="2778125"/>
          <p14:tracePt t="36012" x="1714500" y="2778125"/>
          <p14:tracePt t="36014" x="1701800" y="2778125"/>
          <p14:tracePt t="36017" x="1689100" y="2778125"/>
          <p14:tracePt t="36018" x="1689100" y="2790825"/>
          <p14:tracePt t="36019" x="1677988" y="2790825"/>
          <p14:tracePt t="36021" x="1665288" y="2790825"/>
          <p14:tracePt t="36024" x="1652588" y="2803525"/>
          <p14:tracePt t="36026" x="1639888" y="2816225"/>
          <p14:tracePt t="36028" x="1627188" y="2828925"/>
          <p14:tracePt t="36033" x="1627188" y="2840038"/>
          <p14:tracePt t="36034" x="1614488" y="2840038"/>
          <p14:tracePt t="36036" x="1614488" y="2852738"/>
          <p14:tracePt t="36038" x="1614488" y="2865438"/>
          <p14:tracePt t="36042" x="1614488" y="2878138"/>
          <p14:tracePt t="36045" x="1614488" y="2890838"/>
          <p14:tracePt t="36047" x="1614488" y="2903538"/>
          <p14:tracePt t="36051" x="1614488" y="2916238"/>
          <p14:tracePt t="36054" x="1614488" y="2928938"/>
          <p14:tracePt t="36056" x="1627188" y="2941638"/>
          <p14:tracePt t="36060" x="1639888" y="2952750"/>
          <p14:tracePt t="36061" x="1652588" y="2952750"/>
          <p14:tracePt t="36063" x="1665288" y="2965450"/>
          <p14:tracePt t="36065" x="1677988" y="2978150"/>
          <p14:tracePt t="36066" x="1689100" y="2978150"/>
          <p14:tracePt t="36067" x="1701800" y="2978150"/>
          <p14:tracePt t="36069" x="1714500" y="2990850"/>
          <p14:tracePt t="36070" x="1727200" y="2990850"/>
          <p14:tracePt t="36071" x="1739900" y="2990850"/>
          <p14:tracePt t="36072" x="1752600" y="3003550"/>
          <p14:tracePt t="36073" x="1765300" y="3003550"/>
          <p14:tracePt t="36074" x="1778000" y="3003550"/>
          <p14:tracePt t="36075" x="1790700" y="3016250"/>
          <p14:tracePt t="36076" x="1814513" y="3016250"/>
          <p14:tracePt t="36078" x="1839913" y="3016250"/>
          <p14:tracePt t="36079" x="1852613" y="3016250"/>
          <p14:tracePt t="36080" x="1865313" y="3016250"/>
          <p14:tracePt t="36081" x="1890713" y="3028950"/>
          <p14:tracePt t="36082" x="1903413" y="3028950"/>
          <p14:tracePt t="36083" x="1927225" y="3028950"/>
          <p14:tracePt t="36084" x="1927225" y="3041650"/>
          <p14:tracePt t="36085" x="1952625" y="3041650"/>
          <p14:tracePt t="36086" x="1965325" y="3041650"/>
          <p14:tracePt t="36087" x="1990725" y="3041650"/>
          <p14:tracePt t="36088" x="2003425" y="3041650"/>
          <p14:tracePt t="36089" x="2027238" y="3054350"/>
          <p14:tracePt t="36091" x="2039938" y="3054350"/>
          <p14:tracePt t="36091" x="2078038" y="3054350"/>
          <p14:tracePt t="36092" x="2090738" y="3054350"/>
          <p14:tracePt t="36093" x="2116138" y="3054350"/>
          <p14:tracePt t="36094" x="2127250" y="3054350"/>
          <p14:tracePt t="36095" x="2152650" y="3054350"/>
          <p14:tracePt t="36096" x="2178050" y="3054350"/>
          <p14:tracePt t="36097" x="2190750" y="3054350"/>
          <p14:tracePt t="36098" x="2216150" y="3054350"/>
          <p14:tracePt t="36099" x="2239963" y="3054350"/>
          <p14:tracePt t="36100" x="2265363" y="3054350"/>
          <p14:tracePt t="36101" x="2278063" y="3054350"/>
          <p14:tracePt t="36102" x="2303463" y="3054350"/>
          <p14:tracePt t="36103" x="2328863" y="3054350"/>
          <p14:tracePt t="36104" x="2339975" y="3054350"/>
          <p14:tracePt t="36105" x="2365375" y="3054350"/>
          <p14:tracePt t="36106" x="2378075" y="3054350"/>
          <p14:tracePt t="36107" x="2403475" y="3054350"/>
          <p14:tracePt t="36108" x="2416175" y="3054350"/>
          <p14:tracePt t="36109" x="2441575" y="3054350"/>
          <p14:tracePt t="36110" x="2465388" y="3054350"/>
          <p14:tracePt t="36111" x="2490788" y="3054350"/>
          <p14:tracePt t="36112" x="2503488" y="3054350"/>
          <p14:tracePt t="36113" x="2528888" y="3054350"/>
          <p14:tracePt t="36114" x="2541588" y="3054350"/>
          <p14:tracePt t="36115" x="2554288" y="3054350"/>
          <p14:tracePt t="36116" x="2565400" y="3054350"/>
          <p14:tracePt t="36117" x="2590800" y="3054350"/>
          <p14:tracePt t="36118" x="2603500" y="3054350"/>
          <p14:tracePt t="36119" x="2616200" y="3054350"/>
          <p14:tracePt t="36120" x="2628900" y="3054350"/>
          <p14:tracePt t="36121" x="2641600" y="3054350"/>
          <p14:tracePt t="36122" x="2654300" y="3054350"/>
          <p14:tracePt t="36123" x="2667000" y="3054350"/>
          <p14:tracePt t="36124" x="2678113" y="3041650"/>
          <p14:tracePt t="36126" x="2690813" y="3041650"/>
          <p14:tracePt t="36127" x="2703513" y="3028950"/>
          <p14:tracePt t="36128" x="2716213" y="3028950"/>
          <p14:tracePt t="36132" x="2728913" y="3016250"/>
          <p14:tracePt t="36141" x="2728913" y="3003550"/>
          <p14:tracePt t="36147" x="2728913" y="2990850"/>
          <p14:tracePt t="36150" x="2716213" y="2990850"/>
          <p14:tracePt t="36151" x="2716213" y="2978150"/>
          <p14:tracePt t="36154" x="2703513" y="2978150"/>
          <p14:tracePt t="36155" x="2690813" y="2978150"/>
          <p14:tracePt t="36156" x="2678113" y="2978150"/>
          <p14:tracePt t="36158" x="2667000" y="2978150"/>
          <p14:tracePt t="36159" x="2654300" y="2965450"/>
          <p14:tracePt t="36160" x="2641600" y="2965450"/>
          <p14:tracePt t="36162" x="2628900" y="2965450"/>
          <p14:tracePt t="36163" x="2603500" y="2965450"/>
          <p14:tracePt t="36165" x="2590800" y="2952750"/>
          <p14:tracePt t="36167" x="2565400" y="2952750"/>
          <p14:tracePt t="36168" x="2554288" y="2952750"/>
          <p14:tracePt t="36169" x="2528888" y="2952750"/>
          <p14:tracePt t="36170" x="2516188" y="2941638"/>
          <p14:tracePt t="36171" x="2503488" y="2941638"/>
          <p14:tracePt t="36172" x="2490788" y="2941638"/>
          <p14:tracePt t="36173" x="2465388" y="2941638"/>
          <p14:tracePt t="36174" x="2452688" y="2941638"/>
          <p14:tracePt t="36175" x="2428875" y="2941638"/>
          <p14:tracePt t="36176" x="2416175" y="2941638"/>
          <p14:tracePt t="36177" x="2390775" y="2941638"/>
          <p14:tracePt t="36178" x="2378075" y="2941638"/>
          <p14:tracePt t="36179" x="2365375" y="2941638"/>
          <p14:tracePt t="36180" x="2339975" y="2941638"/>
          <p14:tracePt t="36181" x="2328863" y="2941638"/>
          <p14:tracePt t="36182" x="2303463" y="2941638"/>
          <p14:tracePt t="36183" x="2290763" y="2941638"/>
          <p14:tracePt t="36184" x="2265363" y="2941638"/>
          <p14:tracePt t="36185" x="2252663" y="2941638"/>
          <p14:tracePt t="36186" x="2228850" y="2941638"/>
          <p14:tracePt t="36187" x="2216150" y="2941638"/>
          <p14:tracePt t="36188" x="2190750" y="2941638"/>
          <p14:tracePt t="36189" x="2178050" y="2941638"/>
          <p14:tracePt t="36190" x="2165350" y="2941638"/>
          <p14:tracePt t="36191" x="2152650" y="2941638"/>
          <p14:tracePt t="36192" x="2139950" y="2941638"/>
          <p14:tracePt t="36193" x="2116138" y="2941638"/>
          <p14:tracePt t="36195" x="2090738" y="2941638"/>
          <p14:tracePt t="36196" x="2078038" y="2941638"/>
          <p14:tracePt t="36197" x="2065338" y="2941638"/>
          <p14:tracePt t="36198" x="2052638" y="2941638"/>
          <p14:tracePt t="36199" x="2039938" y="2941638"/>
          <p14:tracePt t="36201" x="2027238" y="2941638"/>
          <p14:tracePt t="36202" x="2014538" y="2941638"/>
          <p14:tracePt t="36203" x="2003425" y="2952750"/>
          <p14:tracePt t="36205" x="1990725" y="2952750"/>
          <p14:tracePt t="36207" x="1978025" y="2965450"/>
          <p14:tracePt t="36208" x="1965325" y="2965450"/>
          <p14:tracePt t="36213" x="1965325" y="2978150"/>
          <p14:tracePt t="36228" x="1978025" y="2990850"/>
          <p14:tracePt t="36230" x="1990725" y="2990850"/>
          <p14:tracePt t="36231" x="2003425" y="2990850"/>
          <p14:tracePt t="36234" x="2014538" y="3003550"/>
          <p14:tracePt t="36235" x="2027238" y="3003550"/>
          <p14:tracePt t="36236" x="2039938" y="3003550"/>
          <p14:tracePt t="36238" x="2052638" y="3003550"/>
          <p14:tracePt t="36240" x="2065338" y="3003550"/>
          <p14:tracePt t="36240" x="2078038" y="3003550"/>
          <p14:tracePt t="36241" x="2090738" y="3016250"/>
          <p14:tracePt t="36242" x="2103438" y="3016250"/>
          <p14:tracePt t="36243" x="2116138" y="3016250"/>
          <p14:tracePt t="36244" x="2127250" y="3016250"/>
          <p14:tracePt t="36245" x="2152650" y="3016250"/>
          <p14:tracePt t="36247" x="2178050" y="3016250"/>
          <p14:tracePt t="36248" x="2190750" y="3016250"/>
          <p14:tracePt t="36249" x="2216150" y="3016250"/>
          <p14:tracePt t="36250" x="2228850" y="3016250"/>
          <p14:tracePt t="36251" x="2252663" y="3016250"/>
          <p14:tracePt t="36252" x="2265363" y="3016250"/>
          <p14:tracePt t="36253" x="2290763" y="3016250"/>
          <p14:tracePt t="36254" x="2303463" y="3016250"/>
          <p14:tracePt t="36256" x="2328863" y="3016250"/>
          <p14:tracePt t="36256" x="2339975" y="3016250"/>
          <p14:tracePt t="36257" x="2365375" y="3016250"/>
          <p14:tracePt t="36258" x="2390775" y="3016250"/>
          <p14:tracePt t="36259" x="2416175" y="3016250"/>
          <p14:tracePt t="36260" x="2428875" y="3016250"/>
          <p14:tracePt t="36261" x="2452688" y="3016250"/>
          <p14:tracePt t="36262" x="2478088" y="3016250"/>
          <p14:tracePt t="36263" x="2490788" y="3016250"/>
          <p14:tracePt t="36264" x="2503488" y="3016250"/>
          <p14:tracePt t="36265" x="2528888" y="3016250"/>
          <p14:tracePt t="36267" x="2554288" y="3016250"/>
          <p14:tracePt t="36268" x="2565400" y="3016250"/>
          <p14:tracePt t="36269" x="2603500" y="3016250"/>
          <p14:tracePt t="36270" x="2616200" y="3016250"/>
          <p14:tracePt t="36271" x="2641600" y="3016250"/>
          <p14:tracePt t="36272" x="2654300" y="3016250"/>
          <p14:tracePt t="36273" x="2678113" y="3016250"/>
          <p14:tracePt t="36274" x="2690813" y="3016250"/>
          <p14:tracePt t="36275" x="2716213" y="3016250"/>
          <p14:tracePt t="36276" x="2741613" y="3016250"/>
          <p14:tracePt t="36277" x="2754313" y="3016250"/>
          <p14:tracePt t="36278" x="2778125" y="3016250"/>
          <p14:tracePt t="36279" x="2790825" y="3016250"/>
          <p14:tracePt t="36280" x="2803525" y="3016250"/>
          <p14:tracePt t="36281" x="2828925" y="3016250"/>
          <p14:tracePt t="36283" x="2854325" y="3016250"/>
          <p14:tracePt t="36284" x="2867025" y="3016250"/>
          <p14:tracePt t="36285" x="2879725" y="3016250"/>
          <p14:tracePt t="36286" x="2903538" y="3016250"/>
          <p14:tracePt t="36287" x="2903538" y="3003550"/>
          <p14:tracePt t="36288" x="2928938" y="3003550"/>
          <p14:tracePt t="36289" x="2941638" y="3003550"/>
          <p14:tracePt t="36291" x="2954338" y="3003550"/>
          <p14:tracePt t="36292" x="2967038" y="3003550"/>
          <p14:tracePt t="36293" x="2979738" y="3003550"/>
          <p14:tracePt t="36295" x="2979738" y="2990850"/>
          <p14:tracePt t="36296" x="2992438" y="2990850"/>
          <p14:tracePt t="36297" x="3003550" y="2990850"/>
          <p14:tracePt t="36299" x="3016250" y="2990850"/>
          <p14:tracePt t="36304" x="3016250" y="2978150"/>
          <p14:tracePt t="36316" x="3003550" y="2978150"/>
          <p14:tracePt t="36319" x="2992438" y="2978150"/>
          <p14:tracePt t="36323" x="2979738" y="2978150"/>
          <p14:tracePt t="36326" x="2967038" y="2978150"/>
          <p14:tracePt t="36327" x="2954338" y="2978150"/>
          <p14:tracePt t="36329" x="2954338" y="2965450"/>
          <p14:tracePt t="36330" x="2941638" y="2965450"/>
          <p14:tracePt t="36332" x="2928938" y="2965450"/>
          <p14:tracePt t="36333" x="2916238" y="2965450"/>
          <p14:tracePt t="36335" x="2903538" y="2965450"/>
          <p14:tracePt t="36338" x="2890838" y="2965450"/>
          <p14:tracePt t="36339" x="2879725" y="2965450"/>
          <p14:tracePt t="36340" x="2867025" y="2952750"/>
          <p14:tracePt t="36342" x="2854325" y="2952750"/>
          <p14:tracePt t="36343" x="2841625" y="2952750"/>
          <p14:tracePt t="36345" x="2828925" y="2952750"/>
          <p14:tracePt t="36347" x="2816225" y="2952750"/>
          <p14:tracePt t="36349" x="2803525" y="2952750"/>
          <p14:tracePt t="36351" x="2790825" y="2952750"/>
          <p14:tracePt t="36358" x="2778125" y="2952750"/>
          <p14:tracePt t="36375" x="2790825" y="2952750"/>
          <p14:tracePt t="36379" x="2803525" y="2952750"/>
          <p14:tracePt t="36382" x="2816225" y="2952750"/>
          <p14:tracePt t="36383" x="2828925" y="2952750"/>
          <p14:tracePt t="36387" x="2841625" y="2952750"/>
          <p14:tracePt t="36389" x="2854325" y="2952750"/>
          <p14:tracePt t="36390" x="2867025" y="2952750"/>
          <p14:tracePt t="36392" x="2879725" y="2952750"/>
          <p14:tracePt t="36393" x="2890838" y="2965450"/>
          <p14:tracePt t="36394" x="2903538" y="2965450"/>
          <p14:tracePt t="36396" x="2916238" y="2965450"/>
          <p14:tracePt t="36397" x="2941638" y="2965450"/>
          <p14:tracePt t="36399" x="2954338" y="2965450"/>
          <p14:tracePt t="36400" x="2979738" y="2965450"/>
          <p14:tracePt t="36402" x="3003550" y="2965450"/>
          <p14:tracePt t="36403" x="3016250" y="2965450"/>
          <p14:tracePt t="36404" x="3028950" y="2965450"/>
          <p14:tracePt t="36405" x="3054350" y="2965450"/>
          <p14:tracePt t="36406" x="3067050" y="2965450"/>
          <p14:tracePt t="36407" x="3079750" y="2965450"/>
          <p14:tracePt t="36408" x="3092450" y="2965450"/>
          <p14:tracePt t="36409" x="3116263" y="2965450"/>
          <p14:tracePt t="36410" x="3128963" y="2965450"/>
          <p14:tracePt t="36411" x="3154363" y="2965450"/>
          <p14:tracePt t="36412" x="3167063" y="2965450"/>
          <p14:tracePt t="36413" x="3192463" y="2965450"/>
          <p14:tracePt t="36414" x="3205163" y="2965450"/>
          <p14:tracePt t="36415" x="3228975" y="2965450"/>
          <p14:tracePt t="36416" x="3254375" y="2965450"/>
          <p14:tracePt t="36417" x="3267075" y="2965450"/>
          <p14:tracePt t="36418" x="3292475" y="2965450"/>
          <p14:tracePt t="36419" x="3317875" y="2965450"/>
          <p14:tracePt t="36420" x="3328988" y="2965450"/>
          <p14:tracePt t="36421" x="3354388" y="2965450"/>
          <p14:tracePt t="36422" x="3367088" y="2965450"/>
          <p14:tracePt t="36423" x="3392488" y="2965450"/>
          <p14:tracePt t="36424" x="3405188" y="2965450"/>
          <p14:tracePt t="36425" x="3429000" y="2965450"/>
          <p14:tracePt t="36426" x="3441700" y="2965450"/>
          <p14:tracePt t="36427" x="3467100" y="2965450"/>
          <p14:tracePt t="36428" x="3479800" y="2965450"/>
          <p14:tracePt t="36429" x="3505200" y="2965450"/>
          <p14:tracePt t="36430" x="3517900" y="2978150"/>
          <p14:tracePt t="36431" x="3541713" y="2978150"/>
          <p14:tracePt t="36432" x="3554413" y="2978150"/>
          <p14:tracePt t="36433" x="3579813" y="2978150"/>
          <p14:tracePt t="36435" x="3605213" y="2978150"/>
          <p14:tracePt t="36436" x="3617913" y="2978150"/>
          <p14:tracePt t="36437" x="3630613" y="2978150"/>
          <p14:tracePt t="36438" x="3654425" y="2978150"/>
          <p14:tracePt t="36440" x="3667125" y="2978150"/>
          <p14:tracePt t="36441" x="3692525" y="2978150"/>
          <p14:tracePt t="36443" x="3705225" y="2978150"/>
          <p14:tracePt t="36444" x="3717925" y="2978150"/>
          <p14:tracePt t="36445" x="3730625" y="2978150"/>
          <p14:tracePt t="36447" x="3743325" y="2978150"/>
          <p14:tracePt t="36448" x="3756025" y="2978150"/>
          <p14:tracePt t="36451" x="3767138" y="2978150"/>
          <p14:tracePt t="36464" x="3756025" y="2978150"/>
          <p14:tracePt t="36465" x="3743325" y="2978150"/>
          <p14:tracePt t="36467" x="3730625" y="2978150"/>
          <p14:tracePt t="36469" x="3717925" y="2978150"/>
          <p14:tracePt t="36470" x="3705225" y="2978150"/>
          <p14:tracePt t="36471" x="3692525" y="2978150"/>
          <p14:tracePt t="36473" x="3667125" y="2978150"/>
          <p14:tracePt t="36474" x="3654425" y="2978150"/>
          <p14:tracePt t="36476" x="3630613" y="2978150"/>
          <p14:tracePt t="36477" x="3617913" y="2978150"/>
          <p14:tracePt t="36478" x="3592513" y="2978150"/>
          <p14:tracePt t="36479" x="3579813" y="2978150"/>
          <p14:tracePt t="36480" x="3554413" y="2978150"/>
          <p14:tracePt t="36481" x="3541713" y="2978150"/>
          <p14:tracePt t="36482" x="3517900" y="2965450"/>
          <p14:tracePt t="36483" x="3492500" y="2965450"/>
          <p14:tracePt t="36484" x="3467100" y="2965450"/>
          <p14:tracePt t="36485" x="3454400" y="2965450"/>
          <p14:tracePt t="36486" x="3429000" y="2965450"/>
          <p14:tracePt t="36487" x="3392488" y="2965450"/>
          <p14:tracePt t="36488" x="3367088" y="2965450"/>
          <p14:tracePt t="36489" x="3341688" y="2965450"/>
          <p14:tracePt t="36490" x="3317875" y="2965450"/>
          <p14:tracePt t="36491" x="3279775" y="2952750"/>
          <p14:tracePt t="36492" x="3254375" y="2952750"/>
          <p14:tracePt t="36493" x="3228975" y="2952750"/>
          <p14:tracePt t="36494" x="3205163" y="2952750"/>
          <p14:tracePt t="36495" x="3167063" y="2952750"/>
          <p14:tracePt t="36496" x="3141663" y="2952750"/>
          <p14:tracePt t="36497" x="3116263" y="2952750"/>
          <p14:tracePt t="36498" x="3092450" y="2952750"/>
          <p14:tracePt t="36499" x="3054350" y="2941638"/>
          <p14:tracePt t="36500" x="3016250" y="2941638"/>
          <p14:tracePt t="36501" x="2992438" y="2941638"/>
          <p14:tracePt t="36502" x="2967038" y="2941638"/>
          <p14:tracePt t="36503" x="2941638" y="2941638"/>
          <p14:tracePt t="36504" x="2903538" y="2941638"/>
          <p14:tracePt t="36505" x="2879725" y="2941638"/>
          <p14:tracePt t="36506" x="2854325" y="2941638"/>
          <p14:tracePt t="36507" x="2828925" y="2941638"/>
          <p14:tracePt t="36508" x="2790825" y="2941638"/>
          <p14:tracePt t="36509" x="2767013" y="2941638"/>
          <p14:tracePt t="36510" x="2741613" y="2941638"/>
          <p14:tracePt t="36511" x="2716213" y="2941638"/>
          <p14:tracePt t="36512" x="2690813" y="2941638"/>
          <p14:tracePt t="36513" x="2667000" y="2941638"/>
          <p14:tracePt t="36514" x="2641600" y="2941638"/>
          <p14:tracePt t="36515" x="2616200" y="2941638"/>
          <p14:tracePt t="36516" x="2603500" y="2941638"/>
          <p14:tracePt t="36517" x="2565400" y="2941638"/>
          <p14:tracePt t="36518" x="2554288" y="2941638"/>
          <p14:tracePt t="36519" x="2528888" y="2941638"/>
          <p14:tracePt t="36520" x="2503488" y="2941638"/>
          <p14:tracePt t="36521" x="2490788" y="2941638"/>
          <p14:tracePt t="36522" x="2478088" y="2941638"/>
          <p14:tracePt t="36523" x="2452688" y="2941638"/>
          <p14:tracePt t="36525" x="2428875" y="2941638"/>
          <p14:tracePt t="36526" x="2416175" y="2941638"/>
          <p14:tracePt t="36528" x="2390775" y="2941638"/>
          <p14:tracePt t="36529" x="2378075" y="2941638"/>
          <p14:tracePt t="36532" x="2365375" y="2941638"/>
          <p14:tracePt t="36536" x="2352675" y="2941638"/>
          <p14:tracePt t="36545" x="2365375" y="2941638"/>
          <p14:tracePt t="36548" x="2378075" y="2941638"/>
          <p14:tracePt t="36550" x="2390775" y="2941638"/>
          <p14:tracePt t="36551" x="2403475" y="2941638"/>
          <p14:tracePt t="36552" x="2416175" y="2941638"/>
          <p14:tracePt t="36554" x="2428875" y="2941638"/>
          <p14:tracePt t="36555" x="2441575" y="2941638"/>
          <p14:tracePt t="36556" x="2452688" y="2941638"/>
          <p14:tracePt t="36557" x="2465388" y="2941638"/>
          <p14:tracePt t="36558" x="2478088" y="2941638"/>
          <p14:tracePt t="36559" x="2490788" y="2941638"/>
          <p14:tracePt t="36560" x="2516188" y="2941638"/>
          <p14:tracePt t="36561" x="2528888" y="2941638"/>
          <p14:tracePt t="36562" x="2554288" y="2941638"/>
          <p14:tracePt t="36563" x="2565400" y="2941638"/>
          <p14:tracePt t="36564" x="2590800" y="2941638"/>
          <p14:tracePt t="36565" x="2603500" y="2941638"/>
          <p14:tracePt t="36566" x="2641600" y="2941638"/>
          <p14:tracePt t="36567" x="2654300" y="2941638"/>
          <p14:tracePt t="36568" x="2678113" y="2941638"/>
          <p14:tracePt t="36569" x="2703513" y="2941638"/>
          <p14:tracePt t="36570" x="2716213" y="2941638"/>
          <p14:tracePt t="36571" x="2754313" y="2941638"/>
          <p14:tracePt t="36572" x="2778125" y="2941638"/>
          <p14:tracePt t="36573" x="2803525" y="2941638"/>
          <p14:tracePt t="36574" x="2828925" y="2941638"/>
          <p14:tracePt t="36575" x="2854325" y="2941638"/>
          <p14:tracePt t="36576" x="2879725" y="2941638"/>
          <p14:tracePt t="36577" x="2903538" y="2941638"/>
          <p14:tracePt t="36578" x="2941638" y="2941638"/>
          <p14:tracePt t="36579" x="2967038" y="2941638"/>
          <p14:tracePt t="36580" x="2992438" y="2941638"/>
          <p14:tracePt t="36581" x="3016250" y="2941638"/>
          <p14:tracePt t="36582" x="3054350" y="2952750"/>
          <p14:tracePt t="36583" x="3079750" y="2952750"/>
          <p14:tracePt t="36584" x="3103563" y="2952750"/>
          <p14:tracePt t="36585" x="3128963" y="2952750"/>
          <p14:tracePt t="36586" x="3154363" y="2952750"/>
          <p14:tracePt t="36587" x="3179763" y="2952750"/>
          <p14:tracePt t="36588" x="3205163" y="2952750"/>
          <p14:tracePt t="36589" x="3241675" y="2965450"/>
          <p14:tracePt t="36590" x="3267075" y="2965450"/>
          <p14:tracePt t="36591" x="3292475" y="2965450"/>
          <p14:tracePt t="36592" x="3317875" y="2965450"/>
          <p14:tracePt t="36593" x="3341688" y="2965450"/>
          <p14:tracePt t="36594" x="3367088" y="2965450"/>
          <p14:tracePt t="36595" x="3392488" y="2965450"/>
          <p14:tracePt t="36596" x="3405188" y="2965450"/>
          <p14:tracePt t="36597" x="3429000" y="2965450"/>
          <p14:tracePt t="36598" x="3454400" y="2978150"/>
          <p14:tracePt t="36599" x="3479800" y="2978150"/>
          <p14:tracePt t="36600" x="3505200" y="2978150"/>
          <p14:tracePt t="36601" x="3517900" y="2978150"/>
          <p14:tracePt t="36602" x="3541713" y="2978150"/>
          <p14:tracePt t="36603" x="3554413" y="2978150"/>
          <p14:tracePt t="36604" x="3567113" y="2978150"/>
          <p14:tracePt t="36605" x="3579813" y="2978150"/>
          <p14:tracePt t="36606" x="3605213" y="2978150"/>
          <p14:tracePt t="36607" x="3617913" y="2978150"/>
          <p14:tracePt t="36609" x="3643313" y="2978150"/>
          <p14:tracePt t="36610" x="3654425" y="2978150"/>
          <p14:tracePt t="36612" x="3667125" y="2978150"/>
          <p14:tracePt t="36614" x="3679825" y="2978150"/>
          <p14:tracePt t="36616" x="3692525" y="2978150"/>
          <p14:tracePt t="36630" x="3679825" y="2978150"/>
          <p14:tracePt t="36632" x="3667125" y="2978150"/>
          <p14:tracePt t="36634" x="3654425" y="2978150"/>
          <p14:tracePt t="36637" x="3630613" y="2978150"/>
          <p14:tracePt t="36639" x="3617913" y="2978150"/>
          <p14:tracePt t="36641" x="3605213" y="2978150"/>
          <p14:tracePt t="36642" x="3592513" y="2978150"/>
          <p14:tracePt t="36643" x="3579813" y="2978150"/>
          <p14:tracePt t="36644" x="3567113" y="2978150"/>
          <p14:tracePt t="36645" x="3554413" y="2978150"/>
          <p14:tracePt t="36646" x="3541713" y="2978150"/>
          <p14:tracePt t="36647" x="3530600" y="2978150"/>
          <p14:tracePt t="36648" x="3505200" y="2978150"/>
          <p14:tracePt t="36650" x="3479800" y="2978150"/>
          <p14:tracePt t="36651" x="3467100" y="2978150"/>
          <p14:tracePt t="36652" x="3441700" y="2978150"/>
          <p14:tracePt t="36653" x="3429000" y="2978150"/>
          <p14:tracePt t="36654" x="3417888" y="2978150"/>
          <p14:tracePt t="36655" x="3392488" y="2978150"/>
          <p14:tracePt t="36656" x="3367088" y="2978150"/>
          <p14:tracePt t="36657" x="3354388" y="2978150"/>
          <p14:tracePt t="36658" x="3328988" y="2978150"/>
          <p14:tracePt t="36659" x="3317875" y="2978150"/>
          <p14:tracePt t="36660" x="3292475" y="2978150"/>
          <p14:tracePt t="36661" x="3279775" y="2978150"/>
          <p14:tracePt t="36662" x="3254375" y="2978150"/>
          <p14:tracePt t="36663" x="3228975" y="2978150"/>
          <p14:tracePt t="36664" x="3205163" y="2978150"/>
          <p14:tracePt t="36665" x="3192463" y="2978150"/>
          <p14:tracePt t="36666" x="3167063" y="2978150"/>
          <p14:tracePt t="36667" x="3141663" y="2978150"/>
          <p14:tracePt t="36668" x="3128963" y="2978150"/>
          <p14:tracePt t="36669" x="3103563" y="2978150"/>
          <p14:tracePt t="36670" x="3079750" y="2978150"/>
          <p14:tracePt t="36671" x="3054350" y="2978150"/>
          <p14:tracePt t="36672" x="3041650" y="2978150"/>
          <p14:tracePt t="36673" x="3016250" y="2978150"/>
          <p14:tracePt t="36674" x="3003550" y="2978150"/>
          <p14:tracePt t="36675" x="2979738" y="2978150"/>
          <p14:tracePt t="36676" x="2954338" y="2978150"/>
          <p14:tracePt t="36677" x="2941638" y="2978150"/>
          <p14:tracePt t="36678" x="2916238" y="2978150"/>
          <p14:tracePt t="36679" x="2903538" y="2978150"/>
          <p14:tracePt t="36680" x="2879725" y="2978150"/>
          <p14:tracePt t="36681" x="2867025" y="2978150"/>
          <p14:tracePt t="36682" x="2854325" y="2978150"/>
          <p14:tracePt t="36683" x="2828925" y="2978150"/>
          <p14:tracePt t="36684" x="2816225" y="2978150"/>
          <p14:tracePt t="36685" x="2803525" y="2978150"/>
          <p14:tracePt t="36686" x="2790825" y="2978150"/>
          <p14:tracePt t="36687" x="2778125" y="2978150"/>
          <p14:tracePt t="36688" x="2754313" y="2978150"/>
          <p14:tracePt t="36690" x="2741613" y="2978150"/>
          <p14:tracePt t="36691" x="2728913" y="2978150"/>
          <p14:tracePt t="36692" x="2716213" y="2978150"/>
          <p14:tracePt t="36694" x="2703513" y="2978150"/>
          <p14:tracePt t="36695" x="2690813" y="2978150"/>
          <p14:tracePt t="36696" x="2678113" y="2978150"/>
          <p14:tracePt t="36700" x="2667000" y="2978150"/>
          <p14:tracePt t="36701" x="2654300" y="2978150"/>
          <p14:tracePt t="36721" x="2667000" y="2978150"/>
          <p14:tracePt t="36723" x="2678113" y="2978150"/>
          <p14:tracePt t="36727" x="2690813" y="2978150"/>
          <p14:tracePt t="36728" x="2703513" y="2978150"/>
          <p14:tracePt t="36730" x="2716213" y="2978150"/>
          <p14:tracePt t="36733" x="2728913" y="2978150"/>
          <p14:tracePt t="36734" x="2741613" y="2978150"/>
          <p14:tracePt t="36735" x="2754313" y="2978150"/>
          <p14:tracePt t="36737" x="2767013" y="2978150"/>
          <p14:tracePt t="36738" x="2778125" y="2978150"/>
          <p14:tracePt t="36739" x="2790825" y="2978150"/>
          <p14:tracePt t="36740" x="2803525" y="2965450"/>
          <p14:tracePt t="36741" x="2816225" y="2965450"/>
          <p14:tracePt t="36742" x="2828925" y="2965450"/>
          <p14:tracePt t="36744" x="2854325" y="2965450"/>
          <p14:tracePt t="36745" x="2867025" y="2965450"/>
          <p14:tracePt t="36747" x="2890838" y="2965450"/>
          <p14:tracePt t="36748" x="2903538" y="2965450"/>
          <p14:tracePt t="36749" x="2916238" y="2965450"/>
          <p14:tracePt t="36750" x="2928938" y="2965450"/>
          <p14:tracePt t="36751" x="2941638" y="2965450"/>
          <p14:tracePt t="36753" x="2967038" y="2965450"/>
          <p14:tracePt t="36754" x="2979738" y="2965450"/>
          <p14:tracePt t="36755" x="2992438" y="2965450"/>
          <p14:tracePt t="36756" x="3003550" y="2965450"/>
          <p14:tracePt t="36757" x="3016250" y="2965450"/>
          <p14:tracePt t="36758" x="3028950" y="2965450"/>
          <p14:tracePt t="36759" x="3054350" y="2965450"/>
          <p14:tracePt t="36761" x="3067050" y="2965450"/>
          <p14:tracePt t="36762" x="3079750" y="2965450"/>
          <p14:tracePt t="36763" x="3092450" y="2965450"/>
          <p14:tracePt t="36764" x="3103563" y="2965450"/>
          <p14:tracePt t="36765" x="3128963" y="2965450"/>
          <p14:tracePt t="36767" x="3141663" y="2965450"/>
          <p14:tracePt t="36768" x="3154363" y="2965450"/>
          <p14:tracePt t="36769" x="3167063" y="2965450"/>
          <p14:tracePt t="36771" x="3179763" y="2965450"/>
          <p14:tracePt t="36772" x="3192463" y="2965450"/>
          <p14:tracePt t="36773" x="3205163" y="2965450"/>
          <p14:tracePt t="36775" x="3216275" y="2965450"/>
          <p14:tracePt t="36776" x="3228975" y="2965450"/>
          <p14:tracePt t="36777" x="3241675" y="2965450"/>
          <p14:tracePt t="36780" x="3254375" y="2965450"/>
          <p14:tracePt t="36782" x="3267075" y="2965450"/>
          <p14:tracePt t="36785" x="3279775" y="2965450"/>
          <p14:tracePt t="36809" x="3267075" y="2965450"/>
          <p14:tracePt t="36811" x="3267075" y="2952750"/>
          <p14:tracePt t="36812" x="3254375" y="2952750"/>
          <p14:tracePt t="36814" x="3241675" y="2952750"/>
          <p14:tracePt t="36817" x="3228975" y="2952750"/>
          <p14:tracePt t="36818" x="3216275" y="2952750"/>
          <p14:tracePt t="36820" x="3205163" y="2952750"/>
          <p14:tracePt t="36822" x="3192463" y="2952750"/>
          <p14:tracePt t="36823" x="3179763" y="2952750"/>
          <p14:tracePt t="36824" x="3167063" y="2952750"/>
          <p14:tracePt t="36826" x="3141663" y="2941638"/>
          <p14:tracePt t="36827" x="3128963" y="2941638"/>
          <p14:tracePt t="36829" x="3116263" y="2941638"/>
          <p14:tracePt t="36830" x="3092450" y="2941638"/>
          <p14:tracePt t="36831" x="3079750" y="2941638"/>
          <p14:tracePt t="36832" x="3067050" y="2941638"/>
          <p14:tracePt t="36833" x="3054350" y="2941638"/>
          <p14:tracePt t="36834" x="3041650" y="2941638"/>
          <p14:tracePt t="36835" x="3028950" y="2941638"/>
          <p14:tracePt t="36836" x="3016250" y="2941638"/>
          <p14:tracePt t="36837" x="3003550" y="2941638"/>
          <p14:tracePt t="36838" x="2992438" y="2941638"/>
          <p14:tracePt t="36839" x="2979738" y="2941638"/>
          <p14:tracePt t="36840" x="2967038" y="2941638"/>
          <p14:tracePt t="36841" x="2941638" y="2941638"/>
          <p14:tracePt t="36843" x="2928938" y="2941638"/>
          <p14:tracePt t="36844" x="2903538" y="2941638"/>
          <p14:tracePt t="36846" x="2890838" y="2941638"/>
          <p14:tracePt t="36847" x="2867025" y="2941638"/>
          <p14:tracePt t="36849" x="2854325" y="2941638"/>
          <p14:tracePt t="36850" x="2841625" y="2941638"/>
          <p14:tracePt t="36851" x="2828925" y="2941638"/>
          <p14:tracePt t="36852" x="2816225" y="2941638"/>
          <p14:tracePt t="36854" x="2803525" y="2941638"/>
          <p14:tracePt t="36855" x="2790825" y="2941638"/>
          <p14:tracePt t="36857" x="2778125" y="2941638"/>
          <p14:tracePt t="36858" x="2767013" y="2941638"/>
          <p14:tracePt t="36859" x="2754313" y="2941638"/>
          <p14:tracePt t="36863" x="2741613" y="2941638"/>
          <p14:tracePt t="36865" x="2728913" y="2941638"/>
          <p14:tracePt t="36868" x="2716213" y="2941638"/>
          <p14:tracePt t="36887" x="2728913" y="2941638"/>
          <p14:tracePt t="36889" x="2741613" y="2941638"/>
          <p14:tracePt t="36892" x="2754313" y="2941638"/>
          <p14:tracePt t="36894" x="2767013" y="2941638"/>
          <p14:tracePt t="36896" x="2778125" y="2941638"/>
          <p14:tracePt t="36897" x="2790825" y="2941638"/>
          <p14:tracePt t="36899" x="2803525" y="2941638"/>
          <p14:tracePt t="36900" x="2816225" y="2941638"/>
          <p14:tracePt t="36901" x="2828925" y="2941638"/>
          <p14:tracePt t="36903" x="2854325" y="2941638"/>
          <p14:tracePt t="36904" x="2867025" y="2941638"/>
          <p14:tracePt t="36906" x="2890838" y="2941638"/>
          <p14:tracePt t="36907" x="2903538" y="2941638"/>
          <p14:tracePt t="36909" x="2928938" y="2941638"/>
          <p14:tracePt t="36910" x="2941638" y="2941638"/>
          <p14:tracePt t="36911" x="2954338" y="2941638"/>
          <p14:tracePt t="36912" x="2979738" y="2941638"/>
          <p14:tracePt t="36913" x="2992438" y="2941638"/>
          <p14:tracePt t="36914" x="3016250" y="2941638"/>
          <p14:tracePt t="36916" x="3041650" y="2941638"/>
          <p14:tracePt t="36918" x="3054350" y="2941638"/>
          <p14:tracePt t="36919" x="3092450" y="2941638"/>
          <p14:tracePt t="36920" x="3103563" y="2941638"/>
          <p14:tracePt t="36921" x="3128963" y="2941638"/>
          <p14:tracePt t="36922" x="3141663" y="2941638"/>
          <p14:tracePt t="36923" x="3167063" y="2941638"/>
          <p14:tracePt t="36924" x="3179763" y="2941638"/>
          <p14:tracePt t="36925" x="3205163" y="2941638"/>
          <p14:tracePt t="36927" x="3228975" y="2941638"/>
          <p14:tracePt t="36928" x="3241675" y="2941638"/>
          <p14:tracePt t="36929" x="3254375" y="2941638"/>
          <p14:tracePt t="36930" x="3279775" y="2941638"/>
          <p14:tracePt t="36931" x="3292475" y="2941638"/>
          <p14:tracePt t="36932" x="3317875" y="2941638"/>
          <p14:tracePt t="36934" x="3341688" y="2941638"/>
          <p14:tracePt t="36935" x="3354388" y="2941638"/>
          <p14:tracePt t="36937" x="3379788" y="2941638"/>
          <p14:tracePt t="36938" x="3392488" y="2941638"/>
          <p14:tracePt t="36939" x="3405188" y="2941638"/>
          <p14:tracePt t="36940" x="3417888" y="2941638"/>
          <p14:tracePt t="36941" x="3429000" y="2941638"/>
          <p14:tracePt t="36943" x="3441700" y="2941638"/>
          <p14:tracePt t="36944" x="3454400" y="2941638"/>
          <p14:tracePt t="36945" x="3467100" y="2941638"/>
          <p14:tracePt t="36948" x="3479800" y="2941638"/>
          <p14:tracePt t="36950" x="3492500" y="2941638"/>
          <p14:tracePt t="36952" x="3505200" y="2941638"/>
          <p14:tracePt t="36968" x="3492500" y="2941638"/>
          <p14:tracePt t="36970" x="3479800" y="2941638"/>
          <p14:tracePt t="36973" x="3467100" y="2941638"/>
          <p14:tracePt t="36976" x="3454400" y="2941638"/>
          <p14:tracePt t="36978" x="3441700" y="2941638"/>
          <p14:tracePt t="36979" x="3429000" y="2941638"/>
          <p14:tracePt t="36982" x="3405188" y="2941638"/>
          <p14:tracePt t="36984" x="3392488" y="2941638"/>
          <p14:tracePt t="36986" x="3379788" y="2941638"/>
          <p14:tracePt t="36987" x="3367088" y="2941638"/>
          <p14:tracePt t="36988" x="3354388" y="2941638"/>
          <p14:tracePt t="36989" x="3341688" y="2941638"/>
          <p14:tracePt t="36990" x="3328988" y="2941638"/>
          <p14:tracePt t="36991" x="3317875" y="2941638"/>
          <p14:tracePt t="36993" x="3305175" y="2941638"/>
          <p14:tracePt t="36994" x="3292475" y="2941638"/>
          <p14:tracePt t="36995" x="3279775" y="2941638"/>
          <p14:tracePt t="36997" x="3267075" y="2941638"/>
          <p14:tracePt t="36998" x="3254375" y="2941638"/>
          <p14:tracePt t="36999" x="3241675" y="2941638"/>
          <p14:tracePt t="37001" x="3228975" y="2941638"/>
          <p14:tracePt t="37003" x="3216275" y="2941638"/>
          <p14:tracePt t="37004" x="3205163" y="2941638"/>
          <p14:tracePt t="37006" x="3205163" y="2952750"/>
          <p14:tracePt t="37009" x="3192463" y="2952750"/>
          <p14:tracePt t="37014" x="3192463" y="2965450"/>
          <p14:tracePt t="37021" x="3205163" y="2965450"/>
          <p14:tracePt t="37022" x="3205163" y="2978150"/>
          <p14:tracePt t="37025" x="3216275" y="2978150"/>
          <p14:tracePt t="37026" x="3228975" y="2978150"/>
          <p14:tracePt t="37027" x="3241675" y="2978150"/>
          <p14:tracePt t="37029" x="3254375" y="2978150"/>
          <p14:tracePt t="37030" x="3267075" y="2978150"/>
          <p14:tracePt t="37031" x="3279775" y="2978150"/>
          <p14:tracePt t="37032" x="3292475" y="2978150"/>
          <p14:tracePt t="37033" x="3317875" y="2978150"/>
          <p14:tracePt t="37035" x="3341688" y="2978150"/>
          <p14:tracePt t="37036" x="3354388" y="2978150"/>
          <p14:tracePt t="37037" x="3379788" y="2978150"/>
          <p14:tracePt t="37038" x="3392488" y="2978150"/>
          <p14:tracePt t="37039" x="3429000" y="2978150"/>
          <p14:tracePt t="37040" x="3441700" y="2978150"/>
          <p14:tracePt t="37041" x="3467100" y="2978150"/>
          <p14:tracePt t="37042" x="3505200" y="2978150"/>
          <p14:tracePt t="37043" x="3517900" y="2978150"/>
          <p14:tracePt t="37044" x="3541713" y="2978150"/>
          <p14:tracePt t="37045" x="3579813" y="2978150"/>
          <p14:tracePt t="37046" x="3605213" y="2978150"/>
          <p14:tracePt t="37047" x="3643313" y="2978150"/>
          <p14:tracePt t="37048" x="3667125" y="2978150"/>
          <p14:tracePt t="37049" x="3705225" y="2978150"/>
          <p14:tracePt t="37050" x="3743325" y="2978150"/>
          <p14:tracePt t="37051" x="3779838" y="2978150"/>
          <p14:tracePt t="37052" x="3805238" y="2978150"/>
          <p14:tracePt t="37053" x="3843338" y="2978150"/>
          <p14:tracePt t="37054" x="3892550" y="2978150"/>
          <p14:tracePt t="37055" x="3930650" y="2978150"/>
          <p14:tracePt t="37056" x="3968750" y="2965450"/>
          <p14:tracePt t="37057" x="4017963" y="2965450"/>
          <p14:tracePt t="37058" x="4068763" y="2965450"/>
          <p14:tracePt t="37059" x="4105275" y="2952750"/>
          <p14:tracePt t="37060" x="4143375" y="2952750"/>
          <p14:tracePt t="37061" x="4205288" y="2952750"/>
          <p14:tracePt t="37062" x="4243388" y="2941638"/>
          <p14:tracePt t="37063" x="4294188" y="2941638"/>
          <p14:tracePt t="37064" x="4330700" y="2941638"/>
          <p14:tracePt t="37065" x="4381500" y="2941638"/>
          <p14:tracePt t="37067" x="4481513" y="2941638"/>
          <p14:tracePt t="37068" x="4543425" y="2941638"/>
          <p14:tracePt t="37069" x="4594225" y="2928938"/>
          <p14:tracePt t="37070" x="4630738" y="2928938"/>
          <p14:tracePt t="37071" x="4694238" y="2916238"/>
          <p14:tracePt t="37072" x="4743450" y="2916238"/>
          <p14:tracePt t="37073" x="4806950" y="2916238"/>
          <p14:tracePt t="37074" x="4856163" y="2903538"/>
          <p14:tracePt t="37075" x="4919663" y="2903538"/>
          <p14:tracePt t="37076" x="4968875" y="2903538"/>
          <p14:tracePt t="37077" x="5032375" y="2903538"/>
          <p14:tracePt t="37078" x="5094288" y="2903538"/>
          <p14:tracePt t="37079" x="5132388" y="2903538"/>
          <p14:tracePt t="37080" x="5194300" y="2890838"/>
          <p14:tracePt t="37081" x="5257800" y="2890838"/>
          <p14:tracePt t="37082" x="5307013" y="2878138"/>
          <p14:tracePt t="37084" x="5383213" y="2878138"/>
          <p14:tracePt t="37084" x="5445125" y="2878138"/>
          <p14:tracePt t="37085" x="5495925" y="2865438"/>
          <p14:tracePt t="37086" x="5570538" y="2865438"/>
          <p14:tracePt t="37087" x="5619750" y="2865438"/>
          <p14:tracePt t="37088" x="5683250" y="2865438"/>
          <p14:tracePt t="37089" x="5732463" y="2865438"/>
          <p14:tracePt t="37090" x="5795963" y="2865438"/>
          <p14:tracePt t="37091" x="5870575" y="2852738"/>
          <p14:tracePt t="37092" x="5932488" y="2852738"/>
          <p14:tracePt t="37093" x="5995988" y="2852738"/>
          <p14:tracePt t="37094" x="6057900" y="2840038"/>
          <p14:tracePt t="37095" x="6121400" y="2840038"/>
          <p14:tracePt t="37096" x="6183313" y="2840038"/>
          <p14:tracePt t="37097" x="6234113" y="2828925"/>
          <p14:tracePt t="37098" x="6296025" y="2828925"/>
          <p14:tracePt t="37099" x="6370638" y="2828925"/>
          <p14:tracePt t="37100" x="6434138" y="2828925"/>
          <p14:tracePt t="37101" x="6508750" y="2828925"/>
          <p14:tracePt t="37102" x="6572250" y="2828925"/>
          <p14:tracePt t="37103" x="6634163" y="2828925"/>
          <p14:tracePt t="37104" x="6696075" y="2816225"/>
          <p14:tracePt t="37105" x="6772275" y="2816225"/>
          <p14:tracePt t="37106" x="6808788" y="2816225"/>
          <p14:tracePt t="37107" x="6884988" y="2803525"/>
          <p14:tracePt t="37108" x="6946900" y="2803525"/>
          <p14:tracePt t="37109" x="7010400" y="2803525"/>
          <p14:tracePt t="37110" x="7085013" y="2790825"/>
          <p14:tracePt t="37111" x="7146925" y="2790825"/>
          <p14:tracePt t="37112" x="7223125" y="2790825"/>
          <p14:tracePt t="37113" x="7285038" y="2790825"/>
          <p14:tracePt t="37114" x="7335838" y="2790825"/>
          <p14:tracePt t="37115" x="7410450" y="2790825"/>
          <p14:tracePt t="37116" x="7459663" y="2778125"/>
          <p14:tracePt t="37118" x="7597775" y="2778125"/>
          <p14:tracePt t="37119" x="7673975" y="2765425"/>
          <p14:tracePt t="37120" x="7735888" y="2765425"/>
          <p14:tracePt t="37121" x="7797800" y="2752725"/>
          <p14:tracePt t="37122" x="7861300" y="2752725"/>
          <p14:tracePt t="37123" x="7935913" y="2752725"/>
          <p14:tracePt t="37124" x="7999413" y="2752725"/>
          <p14:tracePt t="37125" x="8048625" y="2752725"/>
          <p14:tracePt t="37126" x="8123238" y="2752725"/>
          <p14:tracePt t="37127" x="8186738" y="2752725"/>
          <p14:tracePt t="37128" x="8248650" y="2740025"/>
          <p14:tracePt t="37129" x="8312150" y="2740025"/>
          <p14:tracePt t="37130" x="8386763" y="2740025"/>
          <p14:tracePt t="37131" x="8448675" y="2728913"/>
          <p14:tracePt t="37132" x="8499475" y="2728913"/>
          <p14:tracePt t="37133" x="8561388" y="2728913"/>
          <p14:tracePt t="37135" x="8612188" y="2728913"/>
          <p14:tracePt t="37135" x="8686800" y="2716213"/>
          <p14:tracePt t="37136" x="8750300" y="2716213"/>
          <p14:tracePt t="37137" x="8812213" y="2716213"/>
          <p14:tracePt t="37138" x="8874125" y="2716213"/>
          <p14:tracePt t="37139" x="8950325" y="2716213"/>
          <p14:tracePt t="37140" x="8999538" y="2716213"/>
          <p14:tracePt t="37141" x="9063038" y="2716213"/>
          <p14:tracePt t="37142" x="9137650" y="2716213"/>
          <p14:tracePt t="37143" x="9175750" y="2703513"/>
          <p14:tracePt t="37144" x="9250363" y="2703513"/>
          <p14:tracePt t="37145" x="9301163" y="2690813"/>
          <p14:tracePt t="37146" x="9363075" y="2690813"/>
          <p14:tracePt t="37147" x="9437688" y="2690813"/>
          <p14:tracePt t="37148" x="9501188" y="2678113"/>
          <p14:tracePt t="37149" x="9550400" y="2678113"/>
          <p14:tracePt t="37151" x="9663113" y="2678113"/>
          <p14:tracePt t="37152" x="9726613" y="2678113"/>
          <p14:tracePt t="37153" x="9788525" y="2678113"/>
          <p14:tracePt t="37154" x="9852025" y="2678113"/>
          <p14:tracePt t="37155" x="9913938" y="2665413"/>
          <p14:tracePt t="37156" x="9963150" y="2665413"/>
          <p14:tracePt t="37157" x="10039350" y="2665413"/>
          <p14:tracePt t="37158" x="10088563" y="2652713"/>
          <p14:tracePt t="37159" x="10152063" y="2652713"/>
          <p14:tracePt t="37160" x="10201275" y="2652713"/>
          <p14:tracePt t="37161" x="10264775" y="2652713"/>
          <p14:tracePt t="37162" x="10326688" y="2640013"/>
          <p14:tracePt t="37163" x="10377488" y="2640013"/>
          <p14:tracePt t="37164" x="10439400" y="2640013"/>
          <p14:tracePt t="37165" x="10490200" y="2640013"/>
          <p14:tracePt t="37166" x="10552113" y="2640013"/>
          <p14:tracePt t="37168" x="10614025" y="2640013"/>
          <p14:tracePt t="37168" x="10677525" y="2640013"/>
          <p14:tracePt t="37169" x="10715625" y="2640013"/>
          <p14:tracePt t="37170" x="10777538" y="2640013"/>
          <p14:tracePt t="37171" x="10828338" y="2640013"/>
          <p14:tracePt t="37172" x="10890250" y="2640013"/>
          <p14:tracePt t="37173" x="10939463" y="2640013"/>
          <p14:tracePt t="37174" x="11002963" y="2640013"/>
          <p14:tracePt t="37175" x="11052175" y="2640013"/>
          <p14:tracePt t="37176" x="11115675" y="2640013"/>
          <p14:tracePt t="37177" x="11164888" y="2640013"/>
          <p14:tracePt t="37178" x="11228388" y="2640013"/>
          <p14:tracePt t="37179" x="11277600" y="2640013"/>
          <p14:tracePt t="37180" x="11328400" y="2640013"/>
          <p14:tracePt t="37181" x="11377613" y="2640013"/>
          <p14:tracePt t="37183" x="11428413" y="2640013"/>
          <p14:tracePt t="37184" x="11490325" y="2640013"/>
          <p14:tracePt t="37184" x="11541125" y="2640013"/>
          <p14:tracePt t="37185" x="11591925" y="2640013"/>
          <p14:tracePt t="37186" x="11653838" y="2640013"/>
          <p14:tracePt t="37187" x="11691938" y="2640013"/>
          <p14:tracePt t="37188" x="11728450" y="2640013"/>
          <p14:tracePt t="37189" x="11791950" y="2640013"/>
          <p14:tracePt t="37190" x="11841163" y="2640013"/>
          <p14:tracePt t="37191" x="11879263" y="2640013"/>
          <p14:tracePt t="37192" x="11941175" y="2640013"/>
          <p14:tracePt t="37193" x="11991975" y="2640013"/>
          <p14:tracePt t="37194" x="12028488" y="2640013"/>
          <p14:tracePt t="37195" x="12079288" y="2652713"/>
          <p14:tracePt t="37196" x="12117388" y="2652713"/>
          <p14:tracePt t="37197" x="12166600" y="2652713"/>
          <p14:tracePt t="37270" x="12141200" y="2978150"/>
          <p14:tracePt t="37271" x="12104688" y="2978150"/>
          <p14:tracePt t="37272" x="12066588" y="2990850"/>
          <p14:tracePt t="37273" x="12017375" y="3003550"/>
          <p14:tracePt t="37274" x="11979275" y="3016250"/>
          <p14:tracePt t="37275" x="11941175" y="3016250"/>
          <p14:tracePt t="37276" x="11891963" y="3016250"/>
          <p14:tracePt t="37277" x="11866563" y="3028950"/>
          <p14:tracePt t="37278" x="11828463" y="3041650"/>
          <p14:tracePt t="37279" x="11791950" y="3041650"/>
          <p14:tracePt t="37280" x="11753850" y="3054350"/>
          <p14:tracePt t="37281" x="11715750" y="3054350"/>
          <p14:tracePt t="37282" x="11679238" y="3065463"/>
          <p14:tracePt t="37283" x="11641138" y="3065463"/>
          <p14:tracePt t="37284" x="11615738" y="3078163"/>
          <p14:tracePt t="37285" x="11579225" y="3090863"/>
          <p14:tracePt t="37286" x="11553825" y="3090863"/>
          <p14:tracePt t="37287" x="11515725" y="3090863"/>
          <p14:tracePt t="37288" x="11503025" y="3090863"/>
          <p14:tracePt t="37289" x="11466513" y="3103563"/>
          <p14:tracePt t="37290" x="11441113" y="3116263"/>
          <p14:tracePt t="37291" x="11415713" y="3116263"/>
          <p14:tracePt t="37292" x="11390313" y="3128963"/>
          <p14:tracePt t="37293" x="11366500" y="3128963"/>
          <p14:tracePt t="37294" x="11353800" y="3128963"/>
          <p14:tracePt t="37295" x="11341100" y="3128963"/>
          <p14:tracePt t="37296" x="11315700" y="3128963"/>
          <p14:tracePt t="37297" x="11303000" y="3141663"/>
          <p14:tracePt t="37298" x="11290300" y="3141663"/>
          <p14:tracePt t="37300" x="11277600" y="3141663"/>
          <p14:tracePt t="37301" x="11266488" y="3154363"/>
          <p14:tracePt t="37302" x="11253788" y="3154363"/>
          <p14:tracePt t="37304" x="11241088" y="3154363"/>
          <p14:tracePt t="37310" x="11241088" y="3165475"/>
          <p14:tracePt t="37311" x="11253788" y="3165475"/>
          <p14:tracePt t="37313" x="11266488" y="3165475"/>
          <p14:tracePt t="37314" x="11277600" y="3165475"/>
          <p14:tracePt t="37316" x="11290300" y="3165475"/>
          <p14:tracePt t="37317" x="11303000" y="3165475"/>
          <p14:tracePt t="37318" x="11315700" y="3165475"/>
          <p14:tracePt t="37319" x="11328400" y="3165475"/>
          <p14:tracePt t="37320" x="11353800" y="3165475"/>
          <p14:tracePt t="37322" x="11377613" y="3165475"/>
          <p14:tracePt t="37323" x="11390313" y="3165475"/>
          <p14:tracePt t="37324" x="11415713" y="3165475"/>
          <p14:tracePt t="37325" x="11428413" y="3165475"/>
          <p14:tracePt t="37326" x="11466513" y="3165475"/>
          <p14:tracePt t="37327" x="11490325" y="3165475"/>
          <p14:tracePt t="37328" x="11515725" y="3165475"/>
          <p14:tracePt t="37329" x="11541125" y="3165475"/>
          <p14:tracePt t="37330" x="11579225" y="3165475"/>
          <p14:tracePt t="37331" x="11603038" y="3165475"/>
          <p14:tracePt t="37332" x="11628438" y="3165475"/>
          <p14:tracePt t="37333" x="11666538" y="3165475"/>
          <p14:tracePt t="37334" x="11691938" y="3165475"/>
          <p14:tracePt t="37335" x="11728450" y="3165475"/>
          <p14:tracePt t="37336" x="11766550" y="3165475"/>
          <p14:tracePt t="37337" x="11804650" y="3165475"/>
          <p14:tracePt t="37338" x="11853863" y="3165475"/>
          <p14:tracePt t="37339" x="11891963" y="3165475"/>
          <p14:tracePt t="37340" x="11917363" y="3165475"/>
          <p14:tracePt t="37341" x="11966575" y="3165475"/>
          <p14:tracePt t="37342" x="12017375" y="3165475"/>
          <p14:tracePt t="37343" x="12066588" y="3165475"/>
          <p14:tracePt t="37344" x="12104688" y="3165475"/>
          <p14:tracePt t="37345" x="12153900" y="3165475"/>
        </p14:tracePtLst>
      </p14:laserTraceLst>
    </p:ext>
  </p:extLst>
</p:sld>
</file>

<file path=ppt/theme/theme1.xml><?xml version="1.0" encoding="utf-8"?>
<a:theme xmlns:a="http://schemas.openxmlformats.org/drawingml/2006/main" name="Paquete">
  <a:themeElements>
    <a:clrScheme name="Paquete">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quet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quete">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TM10001115[[fn=Paquete]]</Template>
  <TotalTime>458</TotalTime>
  <Words>772</Words>
  <Application>Microsoft Office PowerPoint</Application>
  <PresentationFormat>Panorámica</PresentationFormat>
  <Paragraphs>39</Paragraphs>
  <Slides>17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Gill Sans MT</vt:lpstr>
      <vt:lpstr>Söhne</vt:lpstr>
      <vt:lpstr>Söhne Mono</vt:lpstr>
      <vt:lpstr>Paquete</vt:lpstr>
      <vt:lpstr>BASE DE DATOS ii</vt:lpstr>
      <vt:lpstr>Manejo de conceptos</vt:lpstr>
      <vt:lpstr>1. ¿A que se refiere cuando se habla de POO?</vt:lpstr>
      <vt:lpstr>2. ¿Cuáles son los 4 componentes que componen POO?</vt:lpstr>
      <vt:lpstr>3. ¿Cuáles son los pilares de POO?</vt:lpstr>
      <vt:lpstr>4. ¿Qué es Encapsulamiento y muestre un ejemplo? </vt:lpstr>
      <vt:lpstr>5. ¿Qué es Abstracción y muestre un ejemplo? </vt:lpstr>
      <vt:lpstr>6. ¿Que es Herencia y muestre un ejemplo</vt:lpstr>
      <vt:lpstr>7. ¿Qué es Polimorfismo y muestre un ejemplo?</vt:lpstr>
      <vt:lpstr>8. Que es un ARRAY?</vt:lpstr>
      <vt:lpstr>9. ¿Qué son los paquetes en JAVA?</vt:lpstr>
      <vt:lpstr>10.¿Cómo se define una clase main en JAVA y muestra un ejemplo? </vt:lpstr>
      <vt:lpstr>Parte practica</vt:lpstr>
      <vt:lpstr>11. Generar la clase Provincia. </vt:lpstr>
      <vt:lpstr>12.Generar la clase Departamento.</vt:lpstr>
      <vt:lpstr>13.Generar la clase País.</vt:lpstr>
      <vt:lpstr>14.Crear el diseño completo de las clases.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DATOS ii</dc:title>
  <dc:creator>Elvin Cussi</dc:creator>
  <cp:lastModifiedBy>Elvin Cussi</cp:lastModifiedBy>
  <cp:revision>4</cp:revision>
  <dcterms:created xsi:type="dcterms:W3CDTF">2023-03-27T19:00:37Z</dcterms:created>
  <dcterms:modified xsi:type="dcterms:W3CDTF">2023-03-28T23:55:22Z</dcterms:modified>
</cp:coreProperties>
</file>