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5"/>
  </p:notesMasterIdLst>
  <p:sldIdLst>
    <p:sldId id="256" r:id="rId2"/>
    <p:sldId id="261" r:id="rId3"/>
    <p:sldId id="312" r:id="rId4"/>
    <p:sldId id="316" r:id="rId5"/>
    <p:sldId id="317" r:id="rId6"/>
    <p:sldId id="313" r:id="rId7"/>
    <p:sldId id="318" r:id="rId8"/>
    <p:sldId id="315" r:id="rId9"/>
    <p:sldId id="314" r:id="rId10"/>
    <p:sldId id="319" r:id="rId11"/>
    <p:sldId id="320" r:id="rId12"/>
    <p:sldId id="321" r:id="rId13"/>
    <p:sldId id="293" r:id="rId14"/>
  </p:sldIdLst>
  <p:sldSz cx="9144000" cy="5143500" type="screen16x9"/>
  <p:notesSz cx="6858000" cy="9144000"/>
  <p:embeddedFontLst>
    <p:embeddedFont>
      <p:font typeface="DM Sans" panose="020B0604020202020204" charset="0"/>
      <p:regular r:id="rId16"/>
      <p:bold r:id="rId17"/>
      <p:italic r:id="rId18"/>
      <p:boldItalic r:id="rId19"/>
    </p:embeddedFont>
    <p:embeddedFont>
      <p:font typeface="Viga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73053A9-47D1-4AB7-8C40-9BA677A5CA09}">
  <a:tblStyle styleId="{573053A9-47D1-4AB7-8C40-9BA677A5CA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182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6bb4ddd667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6bb4ddd667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6297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6bb4ddd667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6bb4ddd667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85357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6bb4ddd667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6bb4ddd667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20399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6" name="Google Shape;3936;g6bf9e59999_3_9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7" name="Google Shape;3937;g6bf9e59999_3_9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6bb4ddd667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6bb4ddd667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6bb4ddd667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6bb4ddd667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7694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6bb4ddd667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6bb4ddd667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8482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6bb4ddd667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6bb4ddd667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6972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6bb4ddd667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6bb4ddd667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4644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6bb4ddd667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6bb4ddd667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7939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6bb4ddd667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6bb4ddd667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8284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6bb4ddd667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6bb4ddd667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1348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76325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_AND_TWO_COLUMNS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body" idx="1"/>
          </p:nvPr>
        </p:nvSpPr>
        <p:spPr>
          <a:xfrm>
            <a:off x="722600" y="1335775"/>
            <a:ext cx="36141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148" name="Google Shape;148;p26"/>
          <p:cNvCxnSpPr/>
          <p:nvPr/>
        </p:nvCxnSpPr>
        <p:spPr>
          <a:xfrm>
            <a:off x="395000" y="7604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779025" y="4905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7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 rot="-7509504">
            <a:off x="5432026" y="222606"/>
            <a:ext cx="5179224" cy="5732711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95250" cy="18310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lt2"/>
                </a:solidFill>
              </a:rPr>
              <a:t>Proyecto final (Chatbot)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60" name="Google Shape;160;p29"/>
          <p:cNvSpPr txBox="1">
            <a:spLocks noGrp="1"/>
          </p:cNvSpPr>
          <p:nvPr>
            <p:ph type="subTitle" idx="1"/>
          </p:nvPr>
        </p:nvSpPr>
        <p:spPr>
          <a:xfrm>
            <a:off x="4974350" y="2275208"/>
            <a:ext cx="3876300" cy="2036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lt2"/>
                </a:solidFill>
              </a:rPr>
              <a:t>Integrantes</a:t>
            </a:r>
            <a:r>
              <a:rPr lang="en-US" dirty="0">
                <a:solidFill>
                  <a:schemeClr val="lt2"/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- Carlos Flores Paucara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lt2"/>
                </a:solidFill>
              </a:rPr>
              <a:t>- Elvin Cussi Aranibar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- Nilber Mayta Cuno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- Luis Alvarez Medina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solidFill>
                <a:schemeClr val="lt2"/>
              </a:solidFill>
            </a:endParaRPr>
          </a:p>
        </p:txBody>
      </p:sp>
      <p:grpSp>
        <p:nvGrpSpPr>
          <p:cNvPr id="161" name="Google Shape;161;p29"/>
          <p:cNvGrpSpPr/>
          <p:nvPr/>
        </p:nvGrpSpPr>
        <p:grpSpPr>
          <a:xfrm>
            <a:off x="100870" y="-70462"/>
            <a:ext cx="4117010" cy="5284424"/>
            <a:chOff x="196268" y="-35131"/>
            <a:chExt cx="4117010" cy="5284424"/>
          </a:xfrm>
        </p:grpSpPr>
        <p:grpSp>
          <p:nvGrpSpPr>
            <p:cNvPr id="162" name="Google Shape;162;p29"/>
            <p:cNvGrpSpPr/>
            <p:nvPr/>
          </p:nvGrpSpPr>
          <p:grpSpPr>
            <a:xfrm>
              <a:off x="196268" y="-35131"/>
              <a:ext cx="4117010" cy="4393433"/>
              <a:chOff x="43868" y="-35131"/>
              <a:chExt cx="4117010" cy="4393433"/>
            </a:xfrm>
          </p:grpSpPr>
          <p:sp>
            <p:nvSpPr>
              <p:cNvPr id="163" name="Google Shape;163;p29"/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4" name="Google Shape;164;p29"/>
              <p:cNvGrpSpPr/>
              <p:nvPr/>
            </p:nvGrpSpPr>
            <p:grpSpPr>
              <a:xfrm>
                <a:off x="43868" y="-35131"/>
                <a:ext cx="4117010" cy="4393433"/>
                <a:chOff x="-6861500" y="-774675"/>
                <a:chExt cx="4221275" cy="4504700"/>
              </a:xfrm>
            </p:grpSpPr>
            <p:sp>
              <p:nvSpPr>
                <p:cNvPr id="165" name="Google Shape;165;p29"/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644" extrusionOk="0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29"/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63" h="8166" extrusionOk="0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7;p29"/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83" h="5698" extrusionOk="0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29"/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086" extrusionOk="0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29"/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85" h="7606" extrusionOk="0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29"/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65" h="7644" extrusionOk="0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29"/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55" h="8164" extrusionOk="0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29"/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25" h="7459" extrusionOk="0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29"/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45" h="7979" extrusionOk="0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29"/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56" h="67703" extrusionOk="0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29"/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19828" extrusionOk="0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29"/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7" h="13207" extrusionOk="0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29"/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7" h="67932" extrusionOk="0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29"/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7" h="37091" extrusionOk="0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29"/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0" h="39695" extrusionOk="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29"/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21" h="12388" extrusionOk="0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29"/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70" h="22768" extrusionOk="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82;p29"/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36" h="16221" extrusionOk="0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83;p29"/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29"/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29"/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29"/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856" extrusionOk="0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29"/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29"/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29"/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7" extrusionOk="0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29"/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29"/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5" extrusionOk="0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92;p29"/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93;p29"/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29"/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2857" extrusionOk="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29"/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29"/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29"/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29"/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29"/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00;p29"/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8" extrusionOk="0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29"/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2" h="20937" extrusionOk="0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29"/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93" h="21457" extrusionOk="0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29"/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9" h="17267" extrusionOk="0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29"/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90146" extrusionOk="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29"/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90667" extrusionOk="0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29"/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14012" extrusionOk="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29"/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14533" extrusionOk="0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08;p29"/>
                <p:cNvSpPr/>
                <p:nvPr/>
              </p:nvSpPr>
              <p:spPr>
                <a:xfrm>
                  <a:off x="-5721300" y="483125"/>
                  <a:ext cx="2760500" cy="159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20" h="63690" extrusionOk="0">
                      <a:moveTo>
                        <a:pt x="1" y="1"/>
                      </a:moveTo>
                      <a:lnTo>
                        <a:pt x="1" y="63689"/>
                      </a:lnTo>
                      <a:lnTo>
                        <a:pt x="110419" y="63689"/>
                      </a:lnTo>
                      <a:lnTo>
                        <a:pt x="110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29"/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8" h="4435" extrusionOk="0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10;p29"/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4954" extrusionOk="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29"/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21" h="1815" extrusionOk="0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29"/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1" h="2336" extrusionOk="0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213;p29"/>
                <p:cNvSpPr/>
                <p:nvPr/>
              </p:nvSpPr>
              <p:spPr>
                <a:xfrm>
                  <a:off x="-5245425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36345" y="1"/>
                      </a:moveTo>
                      <a:cubicBezTo>
                        <a:pt x="30792" y="5179"/>
                        <a:pt x="16575" y="10405"/>
                        <a:pt x="0" y="21493"/>
                      </a:cubicBezTo>
                      <a:cubicBezTo>
                        <a:pt x="0" y="21493"/>
                        <a:pt x="1035" y="58964"/>
                        <a:pt x="36345" y="79446"/>
                      </a:cubicBezTo>
                      <a:lnTo>
                        <a:pt x="3634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29"/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29"/>
                <p:cNvSpPr/>
                <p:nvPr/>
              </p:nvSpPr>
              <p:spPr>
                <a:xfrm>
                  <a:off x="-4336800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0" y="1"/>
                      </a:moveTo>
                      <a:lnTo>
                        <a:pt x="0" y="79446"/>
                      </a:lnTo>
                      <a:cubicBezTo>
                        <a:pt x="35310" y="58964"/>
                        <a:pt x="36345" y="21493"/>
                        <a:pt x="36345" y="21493"/>
                      </a:cubicBezTo>
                      <a:cubicBezTo>
                        <a:pt x="19771" y="10405"/>
                        <a:pt x="5555" y="5179"/>
                        <a:pt x="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29"/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29"/>
                <p:cNvSpPr/>
                <p:nvPr/>
              </p:nvSpPr>
              <p:spPr>
                <a:xfrm>
                  <a:off x="-5178775" y="480375"/>
                  <a:ext cx="1684000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0" h="73064" extrusionOk="0">
                      <a:moveTo>
                        <a:pt x="33679" y="1"/>
                      </a:moveTo>
                      <a:cubicBezTo>
                        <a:pt x="26976" y="4654"/>
                        <a:pt x="15360" y="9088"/>
                        <a:pt x="0" y="19363"/>
                      </a:cubicBezTo>
                      <a:cubicBezTo>
                        <a:pt x="0" y="19363"/>
                        <a:pt x="960" y="54085"/>
                        <a:pt x="33679" y="73064"/>
                      </a:cubicBezTo>
                      <a:cubicBezTo>
                        <a:pt x="66399" y="54085"/>
                        <a:pt x="67359" y="19363"/>
                        <a:pt x="67359" y="19363"/>
                      </a:cubicBezTo>
                      <a:cubicBezTo>
                        <a:pt x="52000" y="9088"/>
                        <a:pt x="40435" y="4654"/>
                        <a:pt x="336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29"/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85" h="73586" extrusionOk="0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29"/>
                <p:cNvSpPr/>
                <p:nvPr/>
              </p:nvSpPr>
              <p:spPr>
                <a:xfrm>
                  <a:off x="-4336800" y="480375"/>
                  <a:ext cx="842025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81" h="73064" extrusionOk="0">
                      <a:moveTo>
                        <a:pt x="0" y="1"/>
                      </a:moveTo>
                      <a:lnTo>
                        <a:pt x="0" y="73064"/>
                      </a:lnTo>
                      <a:cubicBezTo>
                        <a:pt x="32720" y="54085"/>
                        <a:pt x="33680" y="19363"/>
                        <a:pt x="33680" y="19363"/>
                      </a:cubicBezTo>
                      <a:cubicBezTo>
                        <a:pt x="18321" y="9088"/>
                        <a:pt x="6756" y="465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29"/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04" h="73587" extrusionOk="0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29"/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28" h="7996" extrusionOk="0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29"/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0" h="8519" extrusionOk="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29"/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29"/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29"/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29"/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29"/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29"/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29"/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30;p29"/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29"/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29"/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29"/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29"/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235;p29"/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236;p29"/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29"/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29"/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29"/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29"/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29"/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29"/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29"/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29"/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29"/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29"/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29"/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48;p29"/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29"/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29"/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29"/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29"/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29"/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29"/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29"/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29"/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29"/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29"/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29"/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29"/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29"/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29"/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29"/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29"/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29"/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29"/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29"/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29"/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29"/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29"/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29"/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29"/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29"/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29"/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29"/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29"/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29"/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29"/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29"/>
                <p:cNvSpPr/>
                <p:nvPr/>
              </p:nvSpPr>
              <p:spPr>
                <a:xfrm>
                  <a:off x="-4704000" y="650450"/>
                  <a:ext cx="744825" cy="7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93" h="28468" extrusionOk="0">
                      <a:moveTo>
                        <a:pt x="14897" y="4605"/>
                      </a:moveTo>
                      <a:cubicBezTo>
                        <a:pt x="20522" y="4605"/>
                        <a:pt x="25101" y="9085"/>
                        <a:pt x="25101" y="14591"/>
                      </a:cubicBezTo>
                      <a:lnTo>
                        <a:pt x="25101" y="23864"/>
                      </a:lnTo>
                      <a:lnTo>
                        <a:pt x="4692" y="23864"/>
                      </a:lnTo>
                      <a:lnTo>
                        <a:pt x="4692" y="14591"/>
                      </a:lnTo>
                      <a:cubicBezTo>
                        <a:pt x="4692" y="9085"/>
                        <a:pt x="9269" y="4605"/>
                        <a:pt x="14897" y="4605"/>
                      </a:cubicBezTo>
                      <a:close/>
                      <a:moveTo>
                        <a:pt x="14897" y="4085"/>
                      </a:moveTo>
                      <a:cubicBezTo>
                        <a:pt x="8982" y="4085"/>
                        <a:pt x="4172" y="8798"/>
                        <a:pt x="4172" y="14591"/>
                      </a:cubicBezTo>
                      <a:lnTo>
                        <a:pt x="4172" y="24124"/>
                      </a:lnTo>
                      <a:cubicBezTo>
                        <a:pt x="4172" y="24267"/>
                        <a:pt x="4288" y="24384"/>
                        <a:pt x="4432" y="24384"/>
                      </a:cubicBezTo>
                      <a:lnTo>
                        <a:pt x="25361" y="24384"/>
                      </a:lnTo>
                      <a:cubicBezTo>
                        <a:pt x="25504" y="24384"/>
                        <a:pt x="25621" y="24267"/>
                        <a:pt x="25621" y="24124"/>
                      </a:cubicBezTo>
                      <a:lnTo>
                        <a:pt x="25621" y="14591"/>
                      </a:lnTo>
                      <a:cubicBezTo>
                        <a:pt x="25621" y="8798"/>
                        <a:pt x="20809" y="4085"/>
                        <a:pt x="14897" y="4085"/>
                      </a:cubicBezTo>
                      <a:close/>
                      <a:moveTo>
                        <a:pt x="14897" y="521"/>
                      </a:moveTo>
                      <a:cubicBezTo>
                        <a:pt x="22823" y="521"/>
                        <a:pt x="29272" y="6832"/>
                        <a:pt x="29272" y="14591"/>
                      </a:cubicBezTo>
                      <a:lnTo>
                        <a:pt x="29272" y="26164"/>
                      </a:lnTo>
                      <a:cubicBezTo>
                        <a:pt x="29272" y="27148"/>
                        <a:pt x="28454" y="27947"/>
                        <a:pt x="27446" y="27947"/>
                      </a:cubicBezTo>
                      <a:lnTo>
                        <a:pt x="2346" y="27947"/>
                      </a:lnTo>
                      <a:cubicBezTo>
                        <a:pt x="1339" y="27947"/>
                        <a:pt x="521" y="27148"/>
                        <a:pt x="521" y="26164"/>
                      </a:cubicBezTo>
                      <a:lnTo>
                        <a:pt x="521" y="14589"/>
                      </a:lnTo>
                      <a:cubicBezTo>
                        <a:pt x="521" y="6832"/>
                        <a:pt x="6969" y="521"/>
                        <a:pt x="14897" y="521"/>
                      </a:cubicBezTo>
                      <a:close/>
                      <a:moveTo>
                        <a:pt x="14897" y="0"/>
                      </a:moveTo>
                      <a:cubicBezTo>
                        <a:pt x="6682" y="0"/>
                        <a:pt x="0" y="6545"/>
                        <a:pt x="0" y="14591"/>
                      </a:cubicBezTo>
                      <a:lnTo>
                        <a:pt x="0" y="26164"/>
                      </a:lnTo>
                      <a:cubicBezTo>
                        <a:pt x="0" y="27435"/>
                        <a:pt x="1052" y="28467"/>
                        <a:pt x="2346" y="28467"/>
                      </a:cubicBezTo>
                      <a:lnTo>
                        <a:pt x="27446" y="28467"/>
                      </a:lnTo>
                      <a:cubicBezTo>
                        <a:pt x="28741" y="28467"/>
                        <a:pt x="29793" y="27435"/>
                        <a:pt x="29793" y="26166"/>
                      </a:cubicBezTo>
                      <a:lnTo>
                        <a:pt x="29793" y="14591"/>
                      </a:lnTo>
                      <a:cubicBezTo>
                        <a:pt x="29793" y="6545"/>
                        <a:pt x="23110" y="0"/>
                        <a:pt x="1489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29"/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80" h="26956" extrusionOk="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5" name="Google Shape;285;p29"/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286" name="Google Shape;286;p29"/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39695" extrusionOk="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2856" extrusionOk="0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" name="Google Shape;288;p29"/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289" name="Google Shape;289;p29"/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9828" extrusionOk="0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9"/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9"/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856" extrusionOk="0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 txBox="1">
            <a:spLocks noGrp="1"/>
          </p:cNvSpPr>
          <p:nvPr>
            <p:ph type="title"/>
          </p:nvPr>
        </p:nvSpPr>
        <p:spPr>
          <a:xfrm>
            <a:off x="1425600" y="2116800"/>
            <a:ext cx="6840000" cy="12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 es un decorador </a:t>
            </a:r>
            <a:r>
              <a:rPr lang="es-BO" dirty="0"/>
              <a:t>?</a:t>
            </a:r>
            <a:r>
              <a:rPr lang="en-US" dirty="0"/>
              <a:t> </a:t>
            </a:r>
            <a:endParaRPr dirty="0"/>
          </a:p>
        </p:txBody>
      </p:sp>
      <p:pic>
        <p:nvPicPr>
          <p:cNvPr id="6146" name="Picture 2" descr="Qué son los decoradores de Python">
            <a:extLst>
              <a:ext uri="{FF2B5EF4-FFF2-40B4-BE49-F238E27FC236}">
                <a16:creationId xmlns:a16="http://schemas.microsoft.com/office/drawing/2014/main" id="{24B2B561-1F23-432C-804E-EAE3E2328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0" y="208800"/>
            <a:ext cx="2667360" cy="1667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231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 txBox="1">
            <a:spLocks noGrp="1"/>
          </p:cNvSpPr>
          <p:nvPr>
            <p:ph type="title"/>
          </p:nvPr>
        </p:nvSpPr>
        <p:spPr>
          <a:xfrm>
            <a:off x="1706464" y="1864800"/>
            <a:ext cx="5983136" cy="9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dirty="0"/>
              <a:t>Que es una función?</a:t>
            </a:r>
            <a:r>
              <a:rPr 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6702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 txBox="1">
            <a:spLocks noGrp="1"/>
          </p:cNvSpPr>
          <p:nvPr>
            <p:ph type="title"/>
          </p:nvPr>
        </p:nvSpPr>
        <p:spPr>
          <a:xfrm>
            <a:off x="1346432" y="1515900"/>
            <a:ext cx="6451136" cy="9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dirty="0"/>
              <a:t>Que es un diccionario?</a:t>
            </a:r>
            <a:r>
              <a:rPr lang="en-US" dirty="0"/>
              <a:t> 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E45D009-78BD-4D86-B65A-4C21E759C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00" y="2898301"/>
            <a:ext cx="6084000" cy="187810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73158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9" name="Google Shape;3939;p66"/>
          <p:cNvSpPr txBox="1">
            <a:spLocks noGrp="1"/>
          </p:cNvSpPr>
          <p:nvPr>
            <p:ph type="body" idx="1"/>
          </p:nvPr>
        </p:nvSpPr>
        <p:spPr>
          <a:xfrm>
            <a:off x="3931200" y="2091775"/>
            <a:ext cx="1404000" cy="1235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-BO" sz="5400" dirty="0">
                <a:solidFill>
                  <a:schemeClr val="accent1"/>
                </a:solidFill>
              </a:rPr>
              <a:t>FIN</a:t>
            </a:r>
            <a:endParaRPr sz="54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 txBox="1">
            <a:spLocks noGrp="1"/>
          </p:cNvSpPr>
          <p:nvPr>
            <p:ph type="title"/>
          </p:nvPr>
        </p:nvSpPr>
        <p:spPr>
          <a:xfrm>
            <a:off x="1900928" y="1795400"/>
            <a:ext cx="4982272" cy="1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 es Chatbot </a:t>
            </a:r>
            <a:r>
              <a:rPr lang="es-BO" dirty="0"/>
              <a:t>?</a:t>
            </a:r>
            <a:r>
              <a:rPr lang="en-US" dirty="0"/>
              <a:t> </a:t>
            </a:r>
            <a:endParaRPr dirty="0"/>
          </a:p>
        </p:txBody>
      </p:sp>
      <p:pic>
        <p:nvPicPr>
          <p:cNvPr id="1026" name="Picture 2" descr="Qué es un chatbot y para qué se utiliza? – Cliengo Blog">
            <a:extLst>
              <a:ext uri="{FF2B5EF4-FFF2-40B4-BE49-F238E27FC236}">
                <a16:creationId xmlns:a16="http://schemas.microsoft.com/office/drawing/2014/main" id="{523B0DEE-F29F-4FAE-BDA2-645F9FCE9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600" y="3352399"/>
            <a:ext cx="4760400" cy="179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 txBox="1">
            <a:spLocks noGrp="1"/>
          </p:cNvSpPr>
          <p:nvPr>
            <p:ph type="title"/>
          </p:nvPr>
        </p:nvSpPr>
        <p:spPr>
          <a:xfrm>
            <a:off x="698400" y="1521800"/>
            <a:ext cx="8229600" cy="22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dirty="0"/>
              <a:t>Que es Python y por que lo elegimos en nuestro proyecto ?</a:t>
            </a:r>
            <a:endParaRPr dirty="0"/>
          </a:p>
        </p:txBody>
      </p:sp>
      <p:pic>
        <p:nvPicPr>
          <p:cNvPr id="2050" name="Picture 2" descr="How to Set Up a Virtual Environment in Python – And Why It's Useful">
            <a:extLst>
              <a:ext uri="{FF2B5EF4-FFF2-40B4-BE49-F238E27FC236}">
                <a16:creationId xmlns:a16="http://schemas.microsoft.com/office/drawing/2014/main" id="{3802206C-5015-49A3-89F9-4051C994E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000" y="3231375"/>
            <a:ext cx="3087300" cy="15436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967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 txBox="1">
            <a:spLocks noGrp="1"/>
          </p:cNvSpPr>
          <p:nvPr>
            <p:ph type="title"/>
          </p:nvPr>
        </p:nvSpPr>
        <p:spPr>
          <a:xfrm>
            <a:off x="2599200" y="1282200"/>
            <a:ext cx="5903999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dirty="0"/>
              <a:t>Que es telegram y por que lo elegimos?</a:t>
            </a:r>
            <a:r>
              <a:rPr lang="en-US" dirty="0"/>
              <a:t> </a:t>
            </a:r>
            <a:endParaRPr dirty="0"/>
          </a:p>
        </p:txBody>
      </p:sp>
      <p:pic>
        <p:nvPicPr>
          <p:cNvPr id="3074" name="Picture 2" descr="Telegram Messenger en App Store">
            <a:extLst>
              <a:ext uri="{FF2B5EF4-FFF2-40B4-BE49-F238E27FC236}">
                <a16:creationId xmlns:a16="http://schemas.microsoft.com/office/drawing/2014/main" id="{EA5D79F2-083E-4F03-B716-F68ABF2C3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00" y="3223350"/>
            <a:ext cx="3004900" cy="1502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937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 txBox="1">
            <a:spLocks noGrp="1"/>
          </p:cNvSpPr>
          <p:nvPr>
            <p:ph type="title"/>
          </p:nvPr>
        </p:nvSpPr>
        <p:spPr>
          <a:xfrm>
            <a:off x="194464" y="2080800"/>
            <a:ext cx="5479136" cy="114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 es bot father </a:t>
            </a:r>
            <a:r>
              <a:rPr lang="es-BO" dirty="0"/>
              <a:t>?</a:t>
            </a:r>
            <a:r>
              <a:rPr lang="en-US" dirty="0"/>
              <a:t> 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3B36903-5913-4BFE-92FE-1212F45DB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925" y="1965354"/>
            <a:ext cx="2362550" cy="2362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79106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 txBox="1">
            <a:spLocks noGrp="1"/>
          </p:cNvSpPr>
          <p:nvPr>
            <p:ph type="title"/>
          </p:nvPr>
        </p:nvSpPr>
        <p:spPr>
          <a:xfrm>
            <a:off x="0" y="3355201"/>
            <a:ext cx="4190400" cy="19106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Pasos para crear nuestro chatbot en telegram</a:t>
            </a:r>
            <a:endParaRPr sz="3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A52984E-A895-4D1D-B99C-BE1000D6F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400" y="89099"/>
            <a:ext cx="2952000" cy="343868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BB779D2-2FD9-4106-BD5A-B12A81FB6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2762" y="1382400"/>
            <a:ext cx="3494438" cy="321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268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 txBox="1">
            <a:spLocks noGrp="1"/>
          </p:cNvSpPr>
          <p:nvPr>
            <p:ph type="title"/>
          </p:nvPr>
        </p:nvSpPr>
        <p:spPr>
          <a:xfrm>
            <a:off x="1036928" y="1735800"/>
            <a:ext cx="6767872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dirty="0"/>
              <a:t>Que son las librerías y que funcion cumplen </a:t>
            </a:r>
            <a:endParaRPr dirty="0"/>
          </a:p>
        </p:txBody>
      </p:sp>
      <p:pic>
        <p:nvPicPr>
          <p:cNvPr id="4102" name="Picture 6" descr="Uso de librerías en Python - YouTube">
            <a:extLst>
              <a:ext uri="{FF2B5EF4-FFF2-40B4-BE49-F238E27FC236}">
                <a16:creationId xmlns:a16="http://schemas.microsoft.com/office/drawing/2014/main" id="{5A36DBAA-0BD8-4407-90B7-02C066A807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44" b="12763"/>
          <a:stretch/>
        </p:blipFill>
        <p:spPr bwMode="auto">
          <a:xfrm>
            <a:off x="5715805" y="3407700"/>
            <a:ext cx="2853600" cy="162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42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 txBox="1">
            <a:spLocks noGrp="1"/>
          </p:cNvSpPr>
          <p:nvPr>
            <p:ph type="title"/>
          </p:nvPr>
        </p:nvSpPr>
        <p:spPr>
          <a:xfrm>
            <a:off x="626528" y="1262600"/>
            <a:ext cx="6767872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dirty="0"/>
              <a:t>Que librerías utilizamos en nuestro proyecto </a:t>
            </a:r>
            <a:r>
              <a:rPr lang="en-US" dirty="0"/>
              <a:t>:</a:t>
            </a:r>
            <a:endParaRPr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9C9849A-A293-440A-8724-B9F0425CFA39}"/>
              </a:ext>
            </a:extLst>
          </p:cNvPr>
          <p:cNvSpPr txBox="1"/>
          <p:nvPr/>
        </p:nvSpPr>
        <p:spPr>
          <a:xfrm>
            <a:off x="3297600" y="3251300"/>
            <a:ext cx="203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 NLTK</a:t>
            </a:r>
          </a:p>
          <a:p>
            <a:r>
              <a:rPr lang="en-US" sz="2800" dirty="0"/>
              <a:t>- TELEBOT</a:t>
            </a:r>
            <a:endParaRPr lang="es-BO" sz="2800" dirty="0"/>
          </a:p>
        </p:txBody>
      </p:sp>
    </p:spTree>
    <p:extLst>
      <p:ext uri="{BB962C8B-B14F-4D97-AF65-F5344CB8AC3E}">
        <p14:creationId xmlns:p14="http://schemas.microsoft.com/office/powerpoint/2010/main" val="3066625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 txBox="1">
            <a:spLocks noGrp="1"/>
          </p:cNvSpPr>
          <p:nvPr>
            <p:ph type="title"/>
          </p:nvPr>
        </p:nvSpPr>
        <p:spPr>
          <a:xfrm>
            <a:off x="2174464" y="1843200"/>
            <a:ext cx="4795071" cy="9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 es una API </a:t>
            </a:r>
            <a:r>
              <a:rPr lang="es-BO" dirty="0"/>
              <a:t>?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B87E0C4-4EAC-42DA-8B2A-63653A338408}"/>
              </a:ext>
            </a:extLst>
          </p:cNvPr>
          <p:cNvSpPr txBox="1"/>
          <p:nvPr/>
        </p:nvSpPr>
        <p:spPr>
          <a:xfrm>
            <a:off x="3974400" y="2908800"/>
            <a:ext cx="484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Application programing interface </a:t>
            </a:r>
            <a:endParaRPr lang="es-BO" sz="2000" dirty="0"/>
          </a:p>
        </p:txBody>
      </p:sp>
    </p:spTree>
    <p:extLst>
      <p:ext uri="{BB962C8B-B14F-4D97-AF65-F5344CB8AC3E}">
        <p14:creationId xmlns:p14="http://schemas.microsoft.com/office/powerpoint/2010/main" val="4020240945"/>
      </p:ext>
    </p:extLst>
  </p:cSld>
  <p:clrMapOvr>
    <a:masterClrMapping/>
  </p:clrMapOvr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103</Words>
  <Application>Microsoft Office PowerPoint</Application>
  <PresentationFormat>Presentación en pantalla (16:9)</PresentationFormat>
  <Paragraphs>22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Viga</vt:lpstr>
      <vt:lpstr>DM Sans</vt:lpstr>
      <vt:lpstr>Arial</vt:lpstr>
      <vt:lpstr>Cyber Security Business Plan</vt:lpstr>
      <vt:lpstr>Proyecto final (Chatbot)</vt:lpstr>
      <vt:lpstr>Que es Chatbot ? </vt:lpstr>
      <vt:lpstr>Que es Python y por que lo elegimos en nuestro proyecto ?</vt:lpstr>
      <vt:lpstr>Que es telegram y por que lo elegimos? </vt:lpstr>
      <vt:lpstr>Que es bot father ? </vt:lpstr>
      <vt:lpstr>Pasos para crear nuestro chatbot en telegram</vt:lpstr>
      <vt:lpstr>Que son las librerías y que funcion cumplen </vt:lpstr>
      <vt:lpstr>Que librerías utilizamos en nuestro proyecto :</vt:lpstr>
      <vt:lpstr>Que es una API ? </vt:lpstr>
      <vt:lpstr>Que es un decorador ? </vt:lpstr>
      <vt:lpstr>Que es una función? </vt:lpstr>
      <vt:lpstr>Que es un diccionario?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 (Chatbot)</dc:title>
  <dc:creator>Elvin</dc:creator>
  <cp:lastModifiedBy>Elvin Cussi</cp:lastModifiedBy>
  <cp:revision>4</cp:revision>
  <dcterms:modified xsi:type="dcterms:W3CDTF">2023-06-28T00:32:05Z</dcterms:modified>
</cp:coreProperties>
</file>