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00755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8963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11068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849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6941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9920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57476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25627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888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5258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004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7413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0583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502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10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25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6731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5B80-C9C6-43C9-9FBA-8EF0283F15CF}" type="datetimeFigureOut">
              <a:rPr lang="es-BO" smtClean="0"/>
              <a:t>10/9/2022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3388-B076-48C3-BB2B-CC8ECACDED6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45604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racle.com/ar/database/what-is-database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Objeto_(programaci%C3%B3n)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756B6-206C-4B5F-99FE-4CBF8960F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81270"/>
            <a:ext cx="9448800" cy="2344529"/>
          </a:xfrm>
        </p:spPr>
        <p:txBody>
          <a:bodyPr>
            <a:normAutofit/>
          </a:bodyPr>
          <a:lstStyle/>
          <a:p>
            <a:r>
              <a:rPr lang="es-ES" dirty="0"/>
              <a:t>Ingeniería en Sistemas</a:t>
            </a:r>
            <a:br>
              <a:rPr lang="es-ES" dirty="0"/>
            </a:br>
            <a:r>
              <a:rPr lang="es-ES" dirty="0">
                <a:solidFill>
                  <a:schemeClr val="accent5"/>
                </a:solidFill>
              </a:rPr>
              <a:t>Defensa h-2</a:t>
            </a:r>
            <a:endParaRPr lang="es-BO" dirty="0">
              <a:solidFill>
                <a:schemeClr val="accent5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6E5393-F1A0-4409-93DE-70E29B2C4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63617"/>
            <a:ext cx="9448800" cy="2213112"/>
          </a:xfrm>
        </p:spPr>
        <p:txBody>
          <a:bodyPr>
            <a:normAutofit/>
          </a:bodyPr>
          <a:lstStyle/>
          <a:p>
            <a:r>
              <a:rPr lang="es-ES" dirty="0"/>
              <a:t>Base de datos I </a:t>
            </a:r>
          </a:p>
          <a:p>
            <a:r>
              <a:rPr lang="es-ES" dirty="0"/>
              <a:t>Nombre: Elvin Braxail Cussi Aranibar </a:t>
            </a:r>
          </a:p>
          <a:p>
            <a:r>
              <a:rPr lang="es-ES" dirty="0"/>
              <a:t>Semestre: 2</a:t>
            </a:r>
          </a:p>
          <a:p>
            <a:r>
              <a:rPr lang="es-ES" dirty="0"/>
              <a:t>Año: 2022</a:t>
            </a:r>
          </a:p>
          <a:p>
            <a:endParaRPr lang="es-ES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15509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548FB-8995-4513-B976-8BEB36C7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>
                <a:solidFill>
                  <a:schemeClr val="accent5"/>
                </a:solidFill>
              </a:rPr>
              <a:t>SQL</a:t>
            </a:r>
            <a:r>
              <a:rPr lang="es-ES" dirty="0"/>
              <a:t> Server y qué es </a:t>
            </a:r>
            <a:r>
              <a:rPr lang="es-ES" dirty="0">
                <a:solidFill>
                  <a:srgbClr val="7030A0"/>
                </a:solidFill>
              </a:rPr>
              <a:t>SQL Server</a:t>
            </a:r>
            <a:r>
              <a:rPr lang="es-ES" dirty="0"/>
              <a:t> Management Studio?</a:t>
            </a:r>
            <a:endParaRPr lang="es-BO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0D5C922-C3BD-4D25-BEC8-527B2A501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accent5"/>
                </a:solidFill>
              </a:rPr>
              <a:t>SQL SERVER</a:t>
            </a:r>
            <a:endParaRPr lang="es-BO" dirty="0">
              <a:solidFill>
                <a:schemeClr val="accent5"/>
              </a:solidFill>
            </a:endParaRPr>
          </a:p>
        </p:txBody>
      </p:sp>
      <p:sp>
        <p:nvSpPr>
          <p:cNvPr id="12" name="AutoShape 2" descr="Qué es SQL Server">
            <a:extLst>
              <a:ext uri="{FF2B5EF4-FFF2-40B4-BE49-F238E27FC236}">
                <a16:creationId xmlns:a16="http://schemas.microsoft.com/office/drawing/2014/main" id="{15D6A836-82BD-4182-8E48-155E4E2196C1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s-ES" sz="2800" i="0" dirty="0">
                <a:effectLst/>
                <a:latin typeface="-apple-system"/>
              </a:rPr>
              <a:t>SQL Server es uno de los principales sistemas de gestión de bases de datos relacional del mercado </a:t>
            </a:r>
            <a:r>
              <a:rPr lang="es-ES" sz="2800" b="0" i="0" dirty="0">
                <a:effectLst/>
                <a:latin typeface="-apple-system"/>
              </a:rPr>
              <a:t>que presta servicio a un amplio abanico de aplicaciones de software destinadas a la </a:t>
            </a:r>
            <a:r>
              <a:rPr lang="es-ES" sz="2800" b="0" i="0" u="sng" dirty="0">
                <a:effectLst/>
                <a:latin typeface="-apple-system"/>
              </a:rPr>
              <a:t>inteligencia empresarial</a:t>
            </a:r>
            <a:r>
              <a:rPr lang="es-ES" sz="2800" b="0" i="0" dirty="0">
                <a:effectLst/>
                <a:latin typeface="-apple-system"/>
              </a:rPr>
              <a:t> y análisis sobre entornos corporativos.</a:t>
            </a:r>
            <a:endParaRPr lang="es-BO" sz="28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51023FA-E72C-445A-AFD0-A51874A1E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>
                <a:solidFill>
                  <a:srgbClr val="7030A0"/>
                </a:solidFill>
              </a:rPr>
              <a:t>SQL SEVER MANAGEMENT</a:t>
            </a:r>
            <a:endParaRPr lang="es-BO" dirty="0">
              <a:solidFill>
                <a:srgbClr val="7030A0"/>
              </a:solidFill>
            </a:endParaRP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F3E2DA4-3AFF-4CCC-86CE-D1486A47707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s-ES" sz="2800" b="0" i="0" dirty="0">
                <a:effectLst/>
                <a:latin typeface="Open Sans" panose="020B0606030504020204" pitchFamily="34" charset="0"/>
              </a:rPr>
              <a:t>SQL Server Management Studio (SSMS) es un entorno de desarrollo integrado para administrar cualquier infraestructura SQL. Se utiliza para acceder, administrar, configurar los componentes de SQL.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301280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FD7B1-B2C2-4E41-BE65-4CAE1104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se crea una base de datos?</a:t>
            </a:r>
            <a:endParaRPr lang="es-BO" dirty="0"/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2BC964C6-3151-460B-AE3B-B77CE60AA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020" y="2715935"/>
            <a:ext cx="5229160" cy="1774180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F7753C-59BD-4050-B458-DA23D2DDB1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Escribimos </a:t>
            </a:r>
            <a:r>
              <a:rPr lang="es-ES" sz="3200" u="sng" dirty="0"/>
              <a:t>create database</a:t>
            </a:r>
            <a:r>
              <a:rPr lang="es-ES" sz="3200" dirty="0"/>
              <a:t> (nombre cualquiera son espacios) para que cualquier valor que usemos se guarde en esa base de datos 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316889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59F47-4908-4060-AD10-7192F1CD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qué sirve el comando USE?</a:t>
            </a:r>
            <a:endParaRPr lang="es-BO" dirty="0"/>
          </a:p>
        </p:txBody>
      </p:sp>
      <p:pic>
        <p:nvPicPr>
          <p:cNvPr id="17" name="Marcador de contenido 16">
            <a:extLst>
              <a:ext uri="{FF2B5EF4-FFF2-40B4-BE49-F238E27FC236}">
                <a16:creationId xmlns:a16="http://schemas.microsoft.com/office/drawing/2014/main" id="{7D774F6A-5991-4864-93BE-4DFEC0D6EA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7410" y="3209853"/>
            <a:ext cx="5016380" cy="1993535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E20ABC-E85F-4D87-934A-FA4839586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Nos ayuda a realizar el proceso en el database que creamos anteriormente 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41621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CC4C5-1947-4950-A5AF-25C11B7E7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58957"/>
            <a:ext cx="9448800" cy="1643269"/>
          </a:xfrm>
        </p:spPr>
        <p:txBody>
          <a:bodyPr>
            <a:normAutofit/>
          </a:bodyPr>
          <a:lstStyle/>
          <a:p>
            <a:r>
              <a:rPr lang="es-ES" sz="3600" dirty="0"/>
              <a:t>Crear una tabla cualquiera con 3 columnas y su primarykey</a:t>
            </a:r>
            <a:endParaRPr lang="es-BO" sz="36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966C2C8-955D-4F72-AFBC-0C5D46883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3060147"/>
          </a:xfrm>
        </p:spPr>
        <p:txBody>
          <a:bodyPr/>
          <a:lstStyle/>
          <a:p>
            <a:endParaRPr lang="es-B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E20372-F927-407B-B9DD-FE0E73FB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15305"/>
            <a:ext cx="9448800" cy="30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1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0B27E-4AEB-4E2A-9FB8-24D8FE906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56592"/>
            <a:ext cx="9448800" cy="1630018"/>
          </a:xfrm>
        </p:spPr>
        <p:txBody>
          <a:bodyPr>
            <a:normAutofit/>
          </a:bodyPr>
          <a:lstStyle/>
          <a:p>
            <a:r>
              <a:rPr lang="es-BO" sz="4400" dirty="0"/>
              <a:t>Insertar 3 registros a la tabla creada anteriormente.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9FAF1220-DA28-4167-BEA9-318F20BF6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05878"/>
            <a:ext cx="9448800" cy="4267200"/>
          </a:xfrm>
        </p:spPr>
        <p:txBody>
          <a:bodyPr/>
          <a:lstStyle/>
          <a:p>
            <a:endParaRPr lang="es-B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FEB9797-29AB-4372-9C24-C21B353F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86610"/>
            <a:ext cx="9448800" cy="438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2E610-8773-419A-AB5D-BDE10C5A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elimina una tabla?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A16B37-0F0F-4851-8669-844AD6EF2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583" y="2792224"/>
            <a:ext cx="9795012" cy="2075958"/>
          </a:xfrm>
        </p:spPr>
      </p:pic>
    </p:spTree>
    <p:extLst>
      <p:ext uri="{BB962C8B-B14F-4D97-AF65-F5344CB8AC3E}">
        <p14:creationId xmlns:p14="http://schemas.microsoft.com/office/powerpoint/2010/main" val="17604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408FD-2F72-4DB5-AC09-4240B3BB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diseño para una UNIVERSIDAD.</a:t>
            </a:r>
            <a:endParaRPr lang="es-BO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ADC6513-72C3-426D-B4F2-AAC7BA0D3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180" y="2205552"/>
            <a:ext cx="6201640" cy="4001058"/>
          </a:xfrm>
        </p:spPr>
      </p:pic>
    </p:spTree>
    <p:extLst>
      <p:ext uri="{BB962C8B-B14F-4D97-AF65-F5344CB8AC3E}">
        <p14:creationId xmlns:p14="http://schemas.microsoft.com/office/powerpoint/2010/main" val="74368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7B438-B49D-4B0A-A4A5-27957C6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Crear el diagrama Entidad Relación E-R para el ejercicio anterior</a:t>
            </a:r>
            <a:endParaRPr lang="es-BO" sz="320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05E5253-B34B-4922-8E85-BCFD570AF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4591" y="2559359"/>
            <a:ext cx="5922644" cy="3534268"/>
          </a:xfrm>
        </p:spPr>
      </p:pic>
    </p:spTree>
    <p:extLst>
      <p:ext uri="{BB962C8B-B14F-4D97-AF65-F5344CB8AC3E}">
        <p14:creationId xmlns:p14="http://schemas.microsoft.com/office/powerpoint/2010/main" val="301951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3D729-7DCB-4829-8E2C-8E7F312B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Crear la tabla universidad en base al diseño anterior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E9F8C5-45F6-4848-A8C9-637B9A9EE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095" y="2822713"/>
            <a:ext cx="9501809" cy="3270914"/>
          </a:xfrm>
        </p:spPr>
      </p:pic>
    </p:spTree>
    <p:extLst>
      <p:ext uri="{BB962C8B-B14F-4D97-AF65-F5344CB8AC3E}">
        <p14:creationId xmlns:p14="http://schemas.microsoft.com/office/powerpoint/2010/main" val="49461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A9F4B-3224-4CBE-9FE5-7DD0A55A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Agregar registros a la tabla creada anteriormente</a:t>
            </a:r>
            <a:endParaRPr lang="es-BO" sz="3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2FAF18-10B8-4086-90B1-986E8BBA8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661" y="2517913"/>
            <a:ext cx="10257182" cy="3326295"/>
          </a:xfrm>
        </p:spPr>
      </p:pic>
    </p:spTree>
    <p:extLst>
      <p:ext uri="{BB962C8B-B14F-4D97-AF65-F5344CB8AC3E}">
        <p14:creationId xmlns:p14="http://schemas.microsoft.com/office/powerpoint/2010/main" val="419781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85482C-BFF2-4AA4-81EA-97D3A5A4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son las bases de datos? </a:t>
            </a:r>
            <a:endParaRPr lang="es-B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BEAF3F7-2231-45DE-8F58-B411C65042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ES" sz="3600" b="0" i="0" dirty="0">
                <a:effectLst/>
                <a:latin typeface="OracleSansVF"/>
              </a:rPr>
              <a:t>Una base de datos es una recopilación organizada de información o datos estructurados, que normalmente se almacena de forma electrónica en un sistema informático</a:t>
            </a:r>
            <a:endParaRPr lang="es-BO" sz="3600" dirty="0"/>
          </a:p>
        </p:txBody>
      </p:sp>
      <p:pic>
        <p:nvPicPr>
          <p:cNvPr id="1026" name="Picture 2" descr="Base de Datos - Concepto, tipos y ejemplos">
            <a:extLst>
              <a:ext uri="{FF2B5EF4-FFF2-40B4-BE49-F238E27FC236}">
                <a16:creationId xmlns:a16="http://schemas.microsoft.com/office/drawing/2014/main" id="{3DCC37A9-0B40-46CD-8392-9735257A13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825909"/>
            <a:ext cx="5334000" cy="276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82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2EAAF-E73E-4F61-A311-C7230B9D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200" dirty="0"/>
              <a:t>Crear las tablas y 2 registros para cada tabla para el siguiente modelo ER</a:t>
            </a:r>
            <a:endParaRPr lang="es-BO" sz="32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FD9A65-FB9D-4650-8383-C9DE3A4F0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888" y="2057401"/>
            <a:ext cx="10671312" cy="4330147"/>
          </a:xfrm>
        </p:spPr>
      </p:pic>
    </p:spTree>
    <p:extLst>
      <p:ext uri="{BB962C8B-B14F-4D97-AF65-F5344CB8AC3E}">
        <p14:creationId xmlns:p14="http://schemas.microsoft.com/office/powerpoint/2010/main" val="3744278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29867-A3C0-4777-B77E-BFEEE7CD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modelo entidad relación ER y su código SQL</a:t>
            </a:r>
            <a:endParaRPr lang="es-BO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8AFB8F6A-9245-4FF6-8563-131716F7BC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193925"/>
            <a:ext cx="5333998" cy="4024313"/>
          </a:xfr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0CBD4F51-1EA7-4182-BEE7-3325A14F51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194559"/>
            <a:ext cx="5334000" cy="4024125"/>
          </a:xfrm>
        </p:spPr>
      </p:pic>
    </p:spTree>
    <p:extLst>
      <p:ext uri="{BB962C8B-B14F-4D97-AF65-F5344CB8AC3E}">
        <p14:creationId xmlns:p14="http://schemas.microsoft.com/office/powerpoint/2010/main" val="8295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6467D4-52F9-4154-9BFB-468F0BD37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69775"/>
            <a:ext cx="9448800" cy="1759226"/>
          </a:xfrm>
        </p:spPr>
        <p:txBody>
          <a:bodyPr/>
          <a:lstStyle/>
          <a:p>
            <a:r>
              <a:rPr lang="en-US" dirty="0"/>
              <a:t>                   fin</a:t>
            </a:r>
            <a:endParaRPr lang="es-BO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780994A-AC2A-4E1D-9F60-74357EEAA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23861"/>
            <a:ext cx="9448800" cy="834886"/>
          </a:xfrm>
        </p:spPr>
        <p:txBody>
          <a:bodyPr/>
          <a:lstStyle/>
          <a:p>
            <a:r>
              <a:rPr lang="en-US" dirty="0"/>
              <a:t>                                          Gracias por su atenci</a:t>
            </a:r>
            <a:r>
              <a:rPr lang="es-ES" dirty="0" err="1"/>
              <a:t>ó</a:t>
            </a:r>
            <a:r>
              <a:rPr lang="en-US" dirty="0"/>
              <a:t>n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9902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7B7F27-BCFA-4234-8A8B-5CF47854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¿A que se refiere cuando se habla de bases de datos relacionales?</a:t>
            </a:r>
            <a:endParaRPr lang="es-B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6F89F15-5EEB-4E11-92A7-8BC74B10F5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2800" b="0" i="0" dirty="0">
                <a:effectLst/>
                <a:latin typeface="OracleSansVF"/>
              </a:rPr>
              <a:t>Una base de datos relacional es un tipo de base de datos que almacena y proporciona acceso a puntos de datos relacionados entre sí. Las </a:t>
            </a:r>
            <a:r>
              <a:rPr lang="es-ES" sz="2800" b="0" i="0" u="none" strike="noStrike" dirty="0">
                <a:effectLst/>
                <a:latin typeface="OracleSansVF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bases de datos</a:t>
            </a:r>
            <a:r>
              <a:rPr lang="es-ES" sz="2800" b="0" i="0" dirty="0">
                <a:effectLst/>
                <a:latin typeface="OracleSansVF"/>
              </a:rPr>
              <a:t> relacionales se basan en el modelo relacional, una forma intuitiva y directa de representar datos en </a:t>
            </a:r>
            <a:r>
              <a:rPr lang="es-ES" sz="2800" b="0" i="0" u="sng" dirty="0">
                <a:effectLst/>
                <a:latin typeface="OracleSansVF"/>
              </a:rPr>
              <a:t>tablas</a:t>
            </a:r>
            <a:r>
              <a:rPr lang="es-ES" sz="2800" b="0" i="0" dirty="0">
                <a:effectLst/>
                <a:latin typeface="OracleSansVF"/>
              </a:rPr>
              <a:t>.</a:t>
            </a:r>
            <a:endParaRPr lang="es-BO" sz="2800" dirty="0"/>
          </a:p>
        </p:txBody>
      </p:sp>
      <p:pic>
        <p:nvPicPr>
          <p:cNvPr id="2050" name="Picture 2" descr="Bases de datos relacionales: qué son y por qué se utilizan - IONOS">
            <a:extLst>
              <a:ext uri="{FF2B5EF4-FFF2-40B4-BE49-F238E27FC236}">
                <a16:creationId xmlns:a16="http://schemas.microsoft.com/office/drawing/2014/main" id="{897281C3-12E2-445B-8DD9-B87278CD115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25148"/>
            <a:ext cx="5334000" cy="339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9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C93C105-F459-4B61-9078-AAB8B5B3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Qué es el modelo entidad relación y/o diagrama entidad relación?</a:t>
            </a:r>
            <a:endParaRPr lang="es-BO" sz="32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C5BF828-8F1B-4E95-9B36-E596633546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latin typeface="Graphik"/>
              </a:rPr>
              <a:t>E</a:t>
            </a:r>
            <a:r>
              <a:rPr lang="es-ES" sz="3600" b="0" i="0" dirty="0">
                <a:effectLst/>
                <a:latin typeface="Graphik"/>
              </a:rPr>
              <a:t>s un tipo de diagrama de flujo que ilustra cómo las entidades, como </a:t>
            </a:r>
            <a:r>
              <a:rPr lang="es-ES" sz="3600" b="0" i="0" u="sng" dirty="0">
                <a:effectLst/>
                <a:latin typeface="Graphik"/>
              </a:rPr>
              <a:t>personas</a:t>
            </a:r>
            <a:r>
              <a:rPr lang="es-ES" sz="3600" b="0" i="0" dirty="0">
                <a:effectLst/>
                <a:latin typeface="Graphik"/>
              </a:rPr>
              <a:t>, </a:t>
            </a:r>
            <a:r>
              <a:rPr lang="es-ES" sz="3600" b="0" i="0" u="sng" dirty="0">
                <a:effectLst/>
                <a:latin typeface="Graphik"/>
              </a:rPr>
              <a:t>objetos</a:t>
            </a:r>
            <a:r>
              <a:rPr lang="es-ES" sz="3600" b="0" i="0" dirty="0">
                <a:effectLst/>
                <a:latin typeface="Graphik"/>
              </a:rPr>
              <a:t> o conceptos, se relacionan entre sí dentro de un sistema.</a:t>
            </a:r>
            <a:endParaRPr lang="es-BO" sz="3600" dirty="0"/>
          </a:p>
        </p:txBody>
      </p:sp>
      <p:pic>
        <p:nvPicPr>
          <p:cNvPr id="3074" name="Picture 2" descr="Conceptos semana 2: Modelo Entidad Relación | Flashcards">
            <a:extLst>
              <a:ext uri="{FF2B5EF4-FFF2-40B4-BE49-F238E27FC236}">
                <a16:creationId xmlns:a16="http://schemas.microsoft.com/office/drawing/2014/main" id="{A10FF4CC-460F-40AC-952A-151EF85252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744788"/>
            <a:ext cx="5334000" cy="29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2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98638-3124-4717-A404-62239D31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Cuáles son las figuras que representan a un diagrama entidad relación? Explique cada una de ellas</a:t>
            </a:r>
            <a:endParaRPr lang="es-BO" sz="2800" dirty="0"/>
          </a:p>
        </p:txBody>
      </p:sp>
      <p:pic>
        <p:nvPicPr>
          <p:cNvPr id="4100" name="Picture 4" descr="Capítulo 4 Modelamiento de Datos | Base de Datos">
            <a:extLst>
              <a:ext uri="{FF2B5EF4-FFF2-40B4-BE49-F238E27FC236}">
                <a16:creationId xmlns:a16="http://schemas.microsoft.com/office/drawing/2014/main" id="{F23B17FA-65D4-4723-BA65-117AA6EE217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" t="3518" r="-1097" b="40945"/>
          <a:stretch/>
        </p:blipFill>
        <p:spPr bwMode="auto">
          <a:xfrm>
            <a:off x="1618118" y="2916142"/>
            <a:ext cx="8955763" cy="225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4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D20E43-939F-4234-8F7A-0655B2B2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1. Entidad </a:t>
            </a:r>
            <a:endParaRPr lang="es-B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E9D238B-6949-48A0-A13F-56C66E522D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8322" y="2963866"/>
            <a:ext cx="4840357" cy="2197732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CBD14C-25D4-435E-BB11-8CD742F2B3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3200" b="0" i="0" dirty="0">
                <a:effectLst/>
                <a:latin typeface="Lato" panose="020F0502020204030203" pitchFamily="34" charset="0"/>
              </a:rPr>
              <a:t>La identidad es la propiedad que permite diferenciar a un objeto y distinguirse de otros</a:t>
            </a:r>
            <a:endParaRPr lang="es-BO" sz="3200" dirty="0"/>
          </a:p>
        </p:txBody>
      </p:sp>
    </p:spTree>
    <p:extLst>
      <p:ext uri="{BB962C8B-B14F-4D97-AF65-F5344CB8AC3E}">
        <p14:creationId xmlns:p14="http://schemas.microsoft.com/office/powerpoint/2010/main" val="105146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294A60-82C1-4956-ADAF-4F3970C9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 Atributo</a:t>
            </a:r>
            <a:endParaRPr lang="es-B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997B372-3BFA-4E3E-8520-A4D5D327CD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8248" y="3323794"/>
            <a:ext cx="4294703" cy="1476806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ED1D29-6FF5-4163-B51D-23B189662D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800" b="0" i="0" dirty="0">
                <a:effectLst/>
                <a:latin typeface="Arial" panose="020B0604020202020204" pitchFamily="34" charset="0"/>
              </a:rPr>
              <a:t>En Base de datos,  un </a:t>
            </a:r>
            <a:r>
              <a:rPr lang="es-ES" sz="2800" b="1" i="0" dirty="0">
                <a:effectLst/>
                <a:latin typeface="Arial" panose="020B0604020202020204" pitchFamily="34" charset="0"/>
              </a:rPr>
              <a:t>atributo</a:t>
            </a:r>
            <a:r>
              <a:rPr lang="es-ES" sz="2800" b="0" i="0" dirty="0">
                <a:effectLst/>
                <a:latin typeface="Arial" panose="020B0604020202020204" pitchFamily="34" charset="0"/>
              </a:rPr>
              <a:t> es una especificación que define una propiedad de un </a:t>
            </a:r>
            <a:r>
              <a:rPr lang="es-ES" sz="2800" b="0" i="0" u="none" strike="noStrike" dirty="0">
                <a:effectLst/>
                <a:latin typeface="Arial" panose="020B0604020202020204" pitchFamily="34" charset="0"/>
                <a:hlinkClick r:id="rId3" tooltip="Objeto (programación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objeto</a:t>
            </a:r>
            <a:r>
              <a:rPr lang="es-ES" sz="2800" b="0" i="0" dirty="0">
                <a:effectLst/>
                <a:latin typeface="Arial" panose="020B0604020202020204" pitchFamily="34" charset="0"/>
              </a:rPr>
              <a:t>, elemento o archivo.​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161467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96DD10-46BF-48A9-9DDD-CF0E6A01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 relación</a:t>
            </a:r>
            <a:endParaRPr lang="es-BO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220254A-C89F-4630-9660-32968A0F34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0" y="3071783"/>
            <a:ext cx="4720419" cy="1728817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6F44D1-443B-4E36-A605-3A7D675F37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400" b="0" i="0" dirty="0">
                <a:effectLst/>
                <a:latin typeface="PFBagueSansPro-Medium"/>
              </a:rPr>
              <a:t>El modelo entidad relación es una</a:t>
            </a:r>
            <a:r>
              <a:rPr lang="es-ES" sz="2400" b="0" i="0" dirty="0">
                <a:effectLst/>
                <a:latin typeface="PFBagueSansPro-Regular"/>
              </a:rPr>
              <a:t> herramienta</a:t>
            </a:r>
            <a:r>
              <a:rPr lang="es-ES" sz="2400" b="0" i="0" dirty="0">
                <a:effectLst/>
                <a:latin typeface="PFBagueSansPro-Medium"/>
              </a:rPr>
              <a:t> que permite representar de manera simplificada los componentes que participan en un </a:t>
            </a:r>
            <a:r>
              <a:rPr lang="es-ES" sz="2400" b="0" i="0" dirty="0">
                <a:effectLst/>
                <a:latin typeface="PFBagueSansPro-Regular"/>
              </a:rPr>
              <a:t>proceso de negocio</a:t>
            </a:r>
            <a:r>
              <a:rPr lang="es-ES" sz="2400" b="0" i="0" dirty="0">
                <a:effectLst/>
                <a:latin typeface="PFBagueSansPro-Medium"/>
              </a:rPr>
              <a:t> y el modo en el que estos se relacionan entre sí. En simples palabras nos ayuda a relacionar</a:t>
            </a:r>
            <a:r>
              <a:rPr lang="es-ES" sz="2400" dirty="0">
                <a:latin typeface="PFBagueSansPro-Medium"/>
              </a:rPr>
              <a:t> dos o mas entidades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83121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F5F8F-B854-4DA9-8C5E-BBDBAF7F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 identificador</a:t>
            </a:r>
            <a:endParaRPr lang="es-BO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BB4D515-3807-49CF-AD17-BD678812EF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6590" y="3087758"/>
            <a:ext cx="4771521" cy="1372542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C7A41A-8A7B-4263-8B62-862D7E2555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permiten describir la realidad mediante un conjunto de representaciones gráficas y lingüísticas. </a:t>
            </a:r>
            <a:endParaRPr lang="es-BO" sz="2800" dirty="0"/>
          </a:p>
        </p:txBody>
      </p:sp>
    </p:spTree>
    <p:extLst>
      <p:ext uri="{BB962C8B-B14F-4D97-AF65-F5344CB8AC3E}">
        <p14:creationId xmlns:p14="http://schemas.microsoft.com/office/powerpoint/2010/main" val="3374938634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471</TotalTime>
  <Words>514</Words>
  <Application>Microsoft Office PowerPoint</Application>
  <PresentationFormat>Panorámica</PresentationFormat>
  <Paragraphs>40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-apple-system</vt:lpstr>
      <vt:lpstr>Arial</vt:lpstr>
      <vt:lpstr>Century Gothic</vt:lpstr>
      <vt:lpstr>Graphik</vt:lpstr>
      <vt:lpstr>Lato</vt:lpstr>
      <vt:lpstr>Open Sans</vt:lpstr>
      <vt:lpstr>OracleSansVF</vt:lpstr>
      <vt:lpstr>PFBagueSansPro-Medium</vt:lpstr>
      <vt:lpstr>PFBagueSansPro-Regular</vt:lpstr>
      <vt:lpstr>Estela de condensación</vt:lpstr>
      <vt:lpstr>Ingeniería en Sistemas Defensa h-2</vt:lpstr>
      <vt:lpstr>Qué son las bases de datos? </vt:lpstr>
      <vt:lpstr>¿A que se refiere cuando se habla de bases de datos relacionales?</vt:lpstr>
      <vt:lpstr>Qué es el modelo entidad relación y/o diagrama entidad relación?</vt:lpstr>
      <vt:lpstr>Cuáles son las figuras que representan a un diagrama entidad relación? Explique cada una de ellas</vt:lpstr>
      <vt:lpstr> 1. Entidad </vt:lpstr>
      <vt:lpstr>2.  Atributo</vt:lpstr>
      <vt:lpstr>3.  relación</vt:lpstr>
      <vt:lpstr>4.  identificador</vt:lpstr>
      <vt:lpstr>¿Qué es SQL Server y qué es SQL Server Management Studio?</vt:lpstr>
      <vt:lpstr>Cómo se crea una base de datos?</vt:lpstr>
      <vt:lpstr>Para qué sirve el comando USE?</vt:lpstr>
      <vt:lpstr>Crear una tabla cualquiera con 3 columnas y su primarykey</vt:lpstr>
      <vt:lpstr>Insertar 3 registros a la tabla creada anteriormente.</vt:lpstr>
      <vt:lpstr>¿Cómo se elimina una tabla?</vt:lpstr>
      <vt:lpstr>Crear el diseño para una UNIVERSIDAD.</vt:lpstr>
      <vt:lpstr>Crear el diagrama Entidad Relación E-R para el ejercicio anterior</vt:lpstr>
      <vt:lpstr>Crear la tabla universidad en base al diseño anterior</vt:lpstr>
      <vt:lpstr>Agregar registros a la tabla creada anteriormente</vt:lpstr>
      <vt:lpstr>Crear las tablas y 2 registros para cada tabla para el siguiente modelo ER</vt:lpstr>
      <vt:lpstr>Crear el modelo entidad relación ER y su código SQL</vt:lpstr>
      <vt:lpstr>                   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en Sistemas Defensa h-2</dc:title>
  <dc:creator>Elvin Cussi</dc:creator>
  <cp:lastModifiedBy>Elvin Cussi</cp:lastModifiedBy>
  <cp:revision>13</cp:revision>
  <dcterms:created xsi:type="dcterms:W3CDTF">2022-09-10T20:17:11Z</dcterms:created>
  <dcterms:modified xsi:type="dcterms:W3CDTF">2022-09-11T04:09:06Z</dcterms:modified>
</cp:coreProperties>
</file>