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4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36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369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41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745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5868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031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173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66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52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2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13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649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987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7904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81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85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83C6-50C5-461E-87F6-52C44688E360}" type="datetimeFigureOut">
              <a:rPr lang="es-BO" smtClean="0"/>
              <a:t>5/12/2022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2A96-004E-48F7-A016-7BA833A8B76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18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37214"/>
            <a:ext cx="9448800" cy="1825096"/>
          </a:xfrm>
        </p:spPr>
        <p:txBody>
          <a:bodyPr/>
          <a:lstStyle/>
          <a:p>
            <a:r>
              <a:rPr lang="en-AU" dirty="0"/>
              <a:t>Base de </a:t>
            </a:r>
            <a:r>
              <a:rPr lang="en-AU" dirty="0" err="1"/>
              <a:t>datos</a:t>
            </a:r>
            <a:r>
              <a:rPr lang="en-AU" dirty="0"/>
              <a:t> I  h-5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231E0-8A1B-4173-BF81-37C3DC2F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43088"/>
            <a:ext cx="9448800" cy="2689086"/>
          </a:xfrm>
        </p:spPr>
        <p:txBody>
          <a:bodyPr>
            <a:normAutofit/>
          </a:bodyPr>
          <a:lstStyle/>
          <a:p>
            <a:r>
              <a:rPr lang="en-AU" sz="4000" dirty="0" err="1">
                <a:latin typeface="Agency FB" panose="020B0503020202020204" pitchFamily="34" charset="0"/>
              </a:rPr>
              <a:t>Integrantes</a:t>
            </a:r>
            <a:r>
              <a:rPr lang="es-ES" sz="4000" dirty="0">
                <a:latin typeface="Agency FB" panose="020B0503020202020204" pitchFamily="34" charset="0"/>
              </a:rPr>
              <a:t>:</a:t>
            </a:r>
          </a:p>
          <a:p>
            <a:r>
              <a:rPr lang="es-ES" sz="4000" dirty="0">
                <a:latin typeface="Agency FB" panose="020B0503020202020204" pitchFamily="34" charset="0"/>
              </a:rPr>
              <a:t>Carlos flores </a:t>
            </a:r>
            <a:r>
              <a:rPr lang="es-ES" sz="4000" dirty="0" err="1">
                <a:latin typeface="Agency FB" panose="020B0503020202020204" pitchFamily="34" charset="0"/>
              </a:rPr>
              <a:t>Paucara</a:t>
            </a:r>
            <a:r>
              <a:rPr lang="es-ES" sz="4000" dirty="0">
                <a:latin typeface="Agency FB" panose="020B0503020202020204" pitchFamily="34" charset="0"/>
              </a:rPr>
              <a:t> </a:t>
            </a:r>
            <a:br>
              <a:rPr lang="es-ES" sz="4000" dirty="0">
                <a:latin typeface="Agency FB" panose="020B0503020202020204" pitchFamily="34" charset="0"/>
              </a:rPr>
            </a:br>
            <a:r>
              <a:rPr lang="es-ES" sz="4000" dirty="0" err="1">
                <a:latin typeface="Agency FB" panose="020B0503020202020204" pitchFamily="34" charset="0"/>
              </a:rPr>
              <a:t>Nilber</a:t>
            </a:r>
            <a:r>
              <a:rPr lang="es-ES" sz="4000" dirty="0">
                <a:latin typeface="Agency FB" panose="020B0503020202020204" pitchFamily="34" charset="0"/>
              </a:rPr>
              <a:t> Mayta </a:t>
            </a:r>
            <a:r>
              <a:rPr lang="es-ES" sz="4000" dirty="0" err="1">
                <a:latin typeface="Agency FB" panose="020B0503020202020204" pitchFamily="34" charset="0"/>
              </a:rPr>
              <a:t>Cuno</a:t>
            </a:r>
            <a:endParaRPr lang="es-ES" sz="4000" dirty="0">
              <a:latin typeface="Agency FB" panose="020B0503020202020204" pitchFamily="34" charset="0"/>
            </a:endParaRPr>
          </a:p>
          <a:p>
            <a:r>
              <a:rPr lang="es-ES" sz="4000" dirty="0">
                <a:latin typeface="Agency FB" panose="020B0503020202020204" pitchFamily="34" charset="0"/>
              </a:rPr>
              <a:t>Elvin Cussi Aranibar</a:t>
            </a:r>
            <a:endParaRPr lang="es-BO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157" y="2058896"/>
            <a:ext cx="7606748" cy="1825096"/>
          </a:xfrm>
        </p:spPr>
        <p:txBody>
          <a:bodyPr>
            <a:normAutofit/>
          </a:bodyPr>
          <a:lstStyle/>
          <a:p>
            <a:r>
              <a:rPr lang="es-ES" sz="8800" dirty="0"/>
              <a:t>Funciones</a:t>
            </a:r>
            <a:endParaRPr lang="es-BO" sz="8800" dirty="0"/>
          </a:p>
        </p:txBody>
      </p:sp>
    </p:spTree>
    <p:extLst>
      <p:ext uri="{BB962C8B-B14F-4D97-AF65-F5344CB8AC3E}">
        <p14:creationId xmlns:p14="http://schemas.microsoft.com/office/powerpoint/2010/main" val="139068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8F4FEF-52C0-4BAD-BF2D-092A550D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0" y="189234"/>
            <a:ext cx="5935111" cy="3651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68ADFF-8654-4E74-8FAC-B2AE068A5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0" y="3962645"/>
            <a:ext cx="9954661" cy="27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5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58A3AD-6F6B-4C78-A8AB-A257754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680831"/>
            <a:ext cx="9448800" cy="22367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969164-B7B9-4891-B7E5-B1274FC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02" y="3429000"/>
            <a:ext cx="8036795" cy="22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B560C6-8693-41E6-B894-93003F40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696153"/>
            <a:ext cx="10887075" cy="1543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19BD0D-3A7B-4B96-895C-324498CD0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463040"/>
            <a:ext cx="11304104" cy="15454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50E8FE-9833-41B6-B8AD-EA7CC4A18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6" y="4232360"/>
            <a:ext cx="4200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25179"/>
            <a:ext cx="9448800" cy="1825096"/>
          </a:xfrm>
        </p:spPr>
        <p:txBody>
          <a:bodyPr>
            <a:noAutofit/>
          </a:bodyPr>
          <a:lstStyle/>
          <a:p>
            <a:r>
              <a:rPr lang="es-ES" sz="4000" dirty="0"/>
              <a:t>3. Usabilidad</a:t>
            </a:r>
            <a:br>
              <a:rPr lang="es-ES" sz="4000" dirty="0"/>
            </a:br>
            <a:r>
              <a:rPr lang="es-ES" sz="4000" dirty="0"/>
              <a:t>a. Adjuntar imágenes del sistema.</a:t>
            </a:r>
            <a:br>
              <a:rPr lang="es-ES" sz="4000" dirty="0"/>
            </a:br>
            <a:endParaRPr lang="es-B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5D8F2-7ACE-4584-8F39-5F2C9BEE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52" y="1946121"/>
            <a:ext cx="5426831" cy="42091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8300E3-D758-4A1D-B6CA-4139A29639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31" y="2250275"/>
            <a:ext cx="4631414" cy="3181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09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183" y="2147961"/>
            <a:ext cx="6553200" cy="1825096"/>
          </a:xfrm>
        </p:spPr>
        <p:txBody>
          <a:bodyPr>
            <a:normAutofit fontScale="90000"/>
          </a:bodyPr>
          <a:lstStyle/>
          <a:p>
            <a:r>
              <a:rPr lang="es-ES" sz="13800" dirty="0"/>
              <a:t>Udf</a:t>
            </a:r>
            <a:endParaRPr lang="es-BO" sz="13800" dirty="0"/>
          </a:p>
        </p:txBody>
      </p:sp>
    </p:spTree>
    <p:extLst>
      <p:ext uri="{BB962C8B-B14F-4D97-AF65-F5344CB8AC3E}">
        <p14:creationId xmlns:p14="http://schemas.microsoft.com/office/powerpoint/2010/main" val="352031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33450B-A430-4ACC-AEE8-C79CEB79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1" y="403140"/>
            <a:ext cx="5319299" cy="30258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6D2843-49EC-47C2-8A72-0831C1F3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4" y="3680956"/>
            <a:ext cx="7211045" cy="26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1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039816-1564-42AE-B677-35F7FACB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" y="306870"/>
            <a:ext cx="9163509" cy="28206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6FB1A-F23F-4D5B-960E-631C16AE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92" y="3241006"/>
            <a:ext cx="4299916" cy="33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1" y="332414"/>
            <a:ext cx="9448800" cy="1825096"/>
          </a:xfrm>
        </p:spPr>
        <p:txBody>
          <a:bodyPr>
            <a:noAutofit/>
          </a:bodyPr>
          <a:lstStyle/>
          <a:p>
            <a:r>
              <a:rPr lang="es-ES" sz="4800" dirty="0"/>
              <a:t>Modelo Lógico, adjuntar el modelo lógico de la DB</a:t>
            </a:r>
            <a:endParaRPr lang="es-BO" sz="4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C586A4-5AED-402E-A76E-5B0F5521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3" y="2882348"/>
            <a:ext cx="5924505" cy="12127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BA886D-A5E4-4C50-AD4C-9BC146AC1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0" y="4877585"/>
            <a:ext cx="7709126" cy="9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1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B3FE99-588D-4A20-B6AD-05EFD952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6" y="1258895"/>
            <a:ext cx="8442703" cy="8691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1E6CA3-5BC6-4EBE-B84B-7528839EF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2" y="2894017"/>
            <a:ext cx="9760225" cy="8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71937"/>
            <a:ext cx="9448800" cy="1737524"/>
          </a:xfrm>
        </p:spPr>
        <p:txBody>
          <a:bodyPr/>
          <a:lstStyle/>
          <a:p>
            <a:r>
              <a:rPr lang="es-ES" dirty="0"/>
              <a:t>Introducción 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231E0-8A1B-4173-BF81-37C3DC2F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556564"/>
          </a:xfrm>
        </p:spPr>
        <p:txBody>
          <a:bodyPr>
            <a:normAutofit lnSpcReduction="10000"/>
          </a:bodyPr>
          <a:lstStyle/>
          <a:p>
            <a:r>
              <a:rPr lang="es-BO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parte introductoria de la defensa del H-5 nos basaremos en el caso de como una persona pueda retirar dinero de una entidad de financiera física, a la vez también puede realizar un deposito de dinero para lo cual aplicaremos los conocimientos aprendidos anteriormente en el curso de </a:t>
            </a:r>
            <a:r>
              <a:rPr lang="es-BO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I </a:t>
            </a:r>
            <a:r>
              <a:rPr lang="es-BO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la creación de tablas, relación de dos tablas, consultas SQL y el manejo de funciones en SQL server.</a:t>
            </a:r>
            <a:endParaRPr lang="es-B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0428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62501"/>
            <a:ext cx="9448800" cy="1825096"/>
          </a:xfrm>
        </p:spPr>
        <p:txBody>
          <a:bodyPr/>
          <a:lstStyle/>
          <a:p>
            <a:r>
              <a:rPr lang="es-BO" dirty="0"/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231E0-8A1B-4173-BF81-37C3DC2F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443" y="3260035"/>
            <a:ext cx="9886121" cy="1669774"/>
          </a:xfrm>
        </p:spPr>
        <p:txBody>
          <a:bodyPr>
            <a:normAutofit/>
          </a:bodyPr>
          <a:lstStyle/>
          <a:p>
            <a:r>
              <a:rPr lang="es-ES" dirty="0"/>
              <a:t>Se llego a la conclusión de que en el ámbito de la creación de un servidor  para empresas pequeñas o grandes, es siempre factible que algunas empresas soliciten un personal dedicada a base de datos, para un buen desarrollo y organización de productos y personal 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519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047171-8983-4ED9-9BF7-77939A38EE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4" y="333375"/>
            <a:ext cx="4123814" cy="2372139"/>
          </a:xfrm>
          <a:prstGeom prst="rect">
            <a:avLst/>
          </a:prstGeom>
        </p:spPr>
      </p:pic>
      <p:pic>
        <p:nvPicPr>
          <p:cNvPr id="1026" name="Picture 2" descr="CARDTECHCORP | Soluciones en medios de pago | ATMs">
            <a:extLst>
              <a:ext uri="{FF2B5EF4-FFF2-40B4-BE49-F238E27FC236}">
                <a16:creationId xmlns:a16="http://schemas.microsoft.com/office/drawing/2014/main" id="{9CC7B9BF-AEBE-4EAE-BF62-868A6457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1294286"/>
            <a:ext cx="426243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usuarios de cajeros automáticos operarán con huellas dactilares -  FORTUNA">
            <a:extLst>
              <a:ext uri="{FF2B5EF4-FFF2-40B4-BE49-F238E27FC236}">
                <a16:creationId xmlns:a16="http://schemas.microsoft.com/office/drawing/2014/main" id="{6023C196-B9CF-4B05-9336-CF32C9704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56" y="3269974"/>
            <a:ext cx="45053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2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321" y="789063"/>
            <a:ext cx="9163878" cy="1825096"/>
          </a:xfrm>
        </p:spPr>
        <p:txBody>
          <a:bodyPr/>
          <a:lstStyle/>
          <a:p>
            <a:r>
              <a:rPr lang="es-ES" dirty="0"/>
              <a:t>2. Análisis y diseño de la base de datos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231E0-8A1B-4173-BF81-37C3DC2F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25096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Bancos - Bol</a:t>
            </a:r>
            <a:endParaRPr lang="es-BO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Entidad financiera - ¿Qué es?, características, funciones, tipos y más">
            <a:extLst>
              <a:ext uri="{FF2B5EF4-FFF2-40B4-BE49-F238E27FC236}">
                <a16:creationId xmlns:a16="http://schemas.microsoft.com/office/drawing/2014/main" id="{58BA513F-3E59-40E9-93DB-7CE6B0D1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2850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0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046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b. Entidades/tablas de sistema: </a:t>
            </a:r>
            <a:br>
              <a:rPr lang="es-ES" sz="3200" dirty="0"/>
            </a:br>
            <a:r>
              <a:rPr lang="es-ES" sz="3200" dirty="0"/>
              <a:t>Identificar cuales son las entidades y/o tablas</a:t>
            </a:r>
            <a:br>
              <a:rPr lang="es-ES" sz="3200" dirty="0"/>
            </a:br>
            <a:r>
              <a:rPr lang="es-ES" sz="3200" dirty="0"/>
              <a:t>necesarias para el sistema.</a:t>
            </a:r>
            <a:endParaRPr lang="es-B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99845E-95D6-42AD-879A-F0074E3F48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39" y="2522220"/>
            <a:ext cx="3268980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2C8A53-780C-45ED-964C-915C5944E9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83" y="4562608"/>
            <a:ext cx="292608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E71E6F-2F0F-467E-A4DB-A14638ECBF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54" y="2381250"/>
            <a:ext cx="304038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B35758-D14D-4CC5-B968-12487DFEC3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5" y="4562608"/>
            <a:ext cx="282702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28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6C3A78-8717-4492-9A8B-6A8A429D7D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54" y="1646583"/>
            <a:ext cx="3419061" cy="190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FA3814-1793-43BC-AE24-CF0E4CDC31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12" y="1646583"/>
            <a:ext cx="261366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A4693D-ADDB-46DE-B25E-0DCC1B879A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00" y="4281777"/>
            <a:ext cx="2887980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4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123FE05-83EA-4C14-BC0D-1944EA737DA6}"/>
              </a:ext>
            </a:extLst>
          </p:cNvPr>
          <p:cNvSpPr txBox="1"/>
          <p:nvPr/>
        </p:nvSpPr>
        <p:spPr>
          <a:xfrm>
            <a:off x="1073427" y="881965"/>
            <a:ext cx="6096000" cy="9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s-BO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base de datos</a:t>
            </a:r>
            <a:endParaRPr lang="es-BO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8400A4-7210-4352-A88B-D0315435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40" y="1879033"/>
            <a:ext cx="5566120" cy="39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D4CD-754A-4105-A752-E832653E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322" y="491439"/>
            <a:ext cx="7878417" cy="1165082"/>
          </a:xfrm>
        </p:spPr>
        <p:txBody>
          <a:bodyPr/>
          <a:lstStyle/>
          <a:p>
            <a:r>
              <a:rPr lang="es-BO" dirty="0"/>
              <a:t>Archivo .SQL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8E746-E016-4B18-B880-8688889D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2" y="1704659"/>
            <a:ext cx="4625216" cy="34486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038C8D-70FF-495C-BD54-A2D2663B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6521"/>
            <a:ext cx="5443989" cy="34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B83808-0B92-49F3-BB5B-3E6438ED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4" y="259248"/>
            <a:ext cx="4733762" cy="34778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DB5494-FEC7-40D7-AEAE-B93ADFC09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3" y="579887"/>
            <a:ext cx="4445865" cy="28365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C0A82E-FA28-4894-8716-AC5CA0029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20" y="3975653"/>
            <a:ext cx="9303026" cy="24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915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44</TotalTime>
  <Words>212</Words>
  <Application>Microsoft Office PowerPoint</Application>
  <PresentationFormat>Panorámica</PresentationFormat>
  <Paragraphs>17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Century Gothic</vt:lpstr>
      <vt:lpstr>Estela de condensación</vt:lpstr>
      <vt:lpstr>Base de datos I  h-5</vt:lpstr>
      <vt:lpstr>Introducción </vt:lpstr>
      <vt:lpstr>Presentación de PowerPoint</vt:lpstr>
      <vt:lpstr>2. Análisis y diseño de la base de datos</vt:lpstr>
      <vt:lpstr>b. Entidades/tablas de sistema:  Identificar cuales son las entidades y/o tablas necesarias para el sistema.</vt:lpstr>
      <vt:lpstr>Presentación de PowerPoint</vt:lpstr>
      <vt:lpstr>Presentación de PowerPoint</vt:lpstr>
      <vt:lpstr>Archivo .SQL</vt:lpstr>
      <vt:lpstr>Presentación de PowerPoint</vt:lpstr>
      <vt:lpstr>Funciones</vt:lpstr>
      <vt:lpstr>Presentación de PowerPoint</vt:lpstr>
      <vt:lpstr>Presentación de PowerPoint</vt:lpstr>
      <vt:lpstr>Presentación de PowerPoint</vt:lpstr>
      <vt:lpstr>3. Usabilidad a. Adjuntar imágenes del sistema. </vt:lpstr>
      <vt:lpstr>Udf</vt:lpstr>
      <vt:lpstr>Presentación de PowerPoint</vt:lpstr>
      <vt:lpstr>Presentación de PowerPoint</vt:lpstr>
      <vt:lpstr>Modelo Lógico, adjuntar el modelo lógico de la DB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  h-5</dc:title>
  <dc:creator>Elvin Cussi</dc:creator>
  <cp:lastModifiedBy>Elvin Cussi</cp:lastModifiedBy>
  <cp:revision>1</cp:revision>
  <dcterms:created xsi:type="dcterms:W3CDTF">2022-12-05T04:11:22Z</dcterms:created>
  <dcterms:modified xsi:type="dcterms:W3CDTF">2022-12-05T04:56:14Z</dcterms:modified>
</cp:coreProperties>
</file>